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8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9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1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22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3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4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25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0" r:id="rId3"/>
    <p:sldId id="262" r:id="rId4"/>
    <p:sldId id="263" r:id="rId5"/>
    <p:sldId id="264" r:id="rId6"/>
    <p:sldId id="29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90" r:id="rId16"/>
    <p:sldId id="289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1" r:id="rId27"/>
    <p:sldId id="283" r:id="rId28"/>
    <p:sldId id="284" r:id="rId29"/>
    <p:sldId id="286" r:id="rId30"/>
  </p:sldIdLst>
  <p:sldSz cx="12192000" cy="6858000"/>
  <p:notesSz cx="9309100" cy="69548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C0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iagrams/_rels/data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image" Target="../media/image26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image" Target="../media/image29.pn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image" Target="../media/image32.pn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iagrams/_rels/drawing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diagrams/_rels/drawing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7935EB-2B65-491A-9595-E42486C2315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BCF3425-6038-492A-AD4E-9DF4CECBD006}">
      <dgm:prSet phldrT="[Texto]" custT="1"/>
      <dgm:spPr/>
      <dgm:t>
        <a:bodyPr/>
        <a:lstStyle/>
        <a:p>
          <a:r>
            <a:rPr lang="es-MX" sz="2100" dirty="0" smtClean="0"/>
            <a:t>Valorar </a:t>
          </a:r>
          <a:r>
            <a:rPr lang="es-ES" sz="2100" dirty="0" smtClean="0"/>
            <a:t>y planear el diseño que tiene cada corona parcial, corona total, carilla y muñón pivotado post-endodóntico para su aplicación clínica en el futuro paciente</a:t>
          </a:r>
          <a:endParaRPr lang="es-MX" sz="2100" dirty="0"/>
        </a:p>
      </dgm:t>
    </dgm:pt>
    <dgm:pt modelId="{7F172C48-145F-456B-A5CA-2590170A2B6F}" type="parTrans" cxnId="{D1ED1398-C3C2-44A7-99FD-88F3FCAE05AD}">
      <dgm:prSet/>
      <dgm:spPr/>
      <dgm:t>
        <a:bodyPr/>
        <a:lstStyle/>
        <a:p>
          <a:endParaRPr lang="es-MX"/>
        </a:p>
      </dgm:t>
    </dgm:pt>
    <dgm:pt modelId="{168BE546-94D6-4C36-9803-95D161536FCF}" type="sibTrans" cxnId="{D1ED1398-C3C2-44A7-99FD-88F3FCAE05AD}">
      <dgm:prSet/>
      <dgm:spPr/>
      <dgm:t>
        <a:bodyPr/>
        <a:lstStyle/>
        <a:p>
          <a:endParaRPr lang="es-MX"/>
        </a:p>
      </dgm:t>
    </dgm:pt>
    <dgm:pt modelId="{929CCF84-CC46-48F2-B817-04A811520DD5}">
      <dgm:prSet phldrT="[Texto]" custT="1"/>
      <dgm:spPr/>
      <dgm:t>
        <a:bodyPr/>
        <a:lstStyle/>
        <a:p>
          <a:r>
            <a:rPr lang="es-ES" sz="2000" dirty="0" smtClean="0"/>
            <a:t>Responsabilidad ,  compromiso y respeto a la integridad de los tejidos dentarios y sus tejidos de sostén en los tratamientos de prostodoncia fija</a:t>
          </a:r>
          <a:endParaRPr lang="es-MX" sz="2000" dirty="0"/>
        </a:p>
      </dgm:t>
    </dgm:pt>
    <dgm:pt modelId="{536289DB-854D-4F4B-A075-77FF881F7422}" type="sibTrans" cxnId="{A3EF7451-A57E-4A1C-924B-DF46757E4E8E}">
      <dgm:prSet/>
      <dgm:spPr/>
      <dgm:t>
        <a:bodyPr/>
        <a:lstStyle/>
        <a:p>
          <a:endParaRPr lang="es-MX"/>
        </a:p>
      </dgm:t>
    </dgm:pt>
    <dgm:pt modelId="{92E0DC29-0BC2-471C-BE48-4DD69505E9EE}" type="parTrans" cxnId="{A3EF7451-A57E-4A1C-924B-DF46757E4E8E}">
      <dgm:prSet/>
      <dgm:spPr/>
      <dgm:t>
        <a:bodyPr/>
        <a:lstStyle/>
        <a:p>
          <a:endParaRPr lang="es-MX"/>
        </a:p>
      </dgm:t>
    </dgm:pt>
    <dgm:pt modelId="{88495469-C1DA-45C0-B7A6-AB766BDD8CBD}">
      <dgm:prSet phldrT="[Texto]" custT="1"/>
      <dgm:spPr/>
      <dgm:t>
        <a:bodyPr/>
        <a:lstStyle/>
        <a:p>
          <a:r>
            <a:rPr lang="es-ES" sz="2000" dirty="0" smtClean="0"/>
            <a:t>Predisposición, paciencia y aplicación para la realización de restauraciones protésicas fijas</a:t>
          </a:r>
          <a:endParaRPr lang="es-MX" sz="2000" dirty="0"/>
        </a:p>
      </dgm:t>
    </dgm:pt>
    <dgm:pt modelId="{FD071DDF-0F35-4359-BF0D-0119241C2C6A}" type="sibTrans" cxnId="{F1DBE78D-0D32-4222-9B1A-F6646CC33833}">
      <dgm:prSet/>
      <dgm:spPr/>
      <dgm:t>
        <a:bodyPr/>
        <a:lstStyle/>
        <a:p>
          <a:endParaRPr lang="es-MX"/>
        </a:p>
      </dgm:t>
    </dgm:pt>
    <dgm:pt modelId="{061F8B1B-2059-42A0-B02B-FB40A74FE044}" type="parTrans" cxnId="{F1DBE78D-0D32-4222-9B1A-F6646CC33833}">
      <dgm:prSet/>
      <dgm:spPr/>
      <dgm:t>
        <a:bodyPr/>
        <a:lstStyle/>
        <a:p>
          <a:endParaRPr lang="es-MX"/>
        </a:p>
      </dgm:t>
    </dgm:pt>
    <dgm:pt modelId="{A9B9B51B-6DED-4E6F-B379-BFBBB97B0BE6}" type="pres">
      <dgm:prSet presAssocID="{EB7935EB-2B65-491A-9595-E42486C231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8BF21E-DDC0-4EA1-8D2B-C46E694CB776}" type="pres">
      <dgm:prSet presAssocID="{5BCF3425-6038-492A-AD4E-9DF4CECBD006}" presName="parentLin" presStyleCnt="0"/>
      <dgm:spPr/>
    </dgm:pt>
    <dgm:pt modelId="{021D19F6-B21C-4588-83C5-9818A2D6A384}" type="pres">
      <dgm:prSet presAssocID="{5BCF3425-6038-492A-AD4E-9DF4CECBD006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FC4D817-0B92-4D0D-8107-FDDCEB9909FE}" type="pres">
      <dgm:prSet presAssocID="{5BCF3425-6038-492A-AD4E-9DF4CECBD006}" presName="parentText" presStyleLbl="node1" presStyleIdx="0" presStyleCnt="3" custScaleX="121862" custLinFactNeighborX="94829" custLinFactNeighborY="178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DB53F0-18D9-477E-BEA7-40CD9784B4C7}" type="pres">
      <dgm:prSet presAssocID="{5BCF3425-6038-492A-AD4E-9DF4CECBD006}" presName="negativeSpace" presStyleCnt="0"/>
      <dgm:spPr/>
    </dgm:pt>
    <dgm:pt modelId="{8C29591E-3AAE-4B33-894E-2698DFB9BD92}" type="pres">
      <dgm:prSet presAssocID="{5BCF3425-6038-492A-AD4E-9DF4CECBD006}" presName="childText" presStyleLbl="conFgAcc1" presStyleIdx="0" presStyleCnt="3">
        <dgm:presLayoutVars>
          <dgm:bulletEnabled val="1"/>
        </dgm:presLayoutVars>
      </dgm:prSet>
      <dgm:spPr/>
    </dgm:pt>
    <dgm:pt modelId="{0B6E6227-8323-47F6-8448-56E7EDCD5851}" type="pres">
      <dgm:prSet presAssocID="{168BE546-94D6-4C36-9803-95D161536FCF}" presName="spaceBetweenRectangles" presStyleCnt="0"/>
      <dgm:spPr/>
    </dgm:pt>
    <dgm:pt modelId="{37FB6C4A-8F9E-431D-95B5-A59138644D25}" type="pres">
      <dgm:prSet presAssocID="{88495469-C1DA-45C0-B7A6-AB766BDD8CBD}" presName="parentLin" presStyleCnt="0"/>
      <dgm:spPr/>
    </dgm:pt>
    <dgm:pt modelId="{8CD3E2AB-32C0-47D4-BB7C-3D87601D35C6}" type="pres">
      <dgm:prSet presAssocID="{88495469-C1DA-45C0-B7A6-AB766BDD8CBD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0F4FA5B2-6CCB-41C4-981D-51C72D81DACC}" type="pres">
      <dgm:prSet presAssocID="{88495469-C1DA-45C0-B7A6-AB766BDD8CBD}" presName="parentText" presStyleLbl="node1" presStyleIdx="1" presStyleCnt="3" custScaleX="123533" custLinFactNeighborX="8553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8E0AAD-CC69-4C49-B02C-97E08B651C76}" type="pres">
      <dgm:prSet presAssocID="{88495469-C1DA-45C0-B7A6-AB766BDD8CBD}" presName="negativeSpace" presStyleCnt="0"/>
      <dgm:spPr/>
    </dgm:pt>
    <dgm:pt modelId="{696AA701-11FD-4E17-836F-6495B3F74A2A}" type="pres">
      <dgm:prSet presAssocID="{88495469-C1DA-45C0-B7A6-AB766BDD8CBD}" presName="childText" presStyleLbl="conFgAcc1" presStyleIdx="1" presStyleCnt="3">
        <dgm:presLayoutVars>
          <dgm:bulletEnabled val="1"/>
        </dgm:presLayoutVars>
      </dgm:prSet>
      <dgm:spPr/>
    </dgm:pt>
    <dgm:pt modelId="{95C8FB10-564A-45CA-92BC-B9AE761621D1}" type="pres">
      <dgm:prSet presAssocID="{FD071DDF-0F35-4359-BF0D-0119241C2C6A}" presName="spaceBetweenRectangles" presStyleCnt="0"/>
      <dgm:spPr/>
    </dgm:pt>
    <dgm:pt modelId="{8F932D9B-0750-43B4-A0A7-09E2C98C1DB5}" type="pres">
      <dgm:prSet presAssocID="{929CCF84-CC46-48F2-B817-04A811520DD5}" presName="parentLin" presStyleCnt="0"/>
      <dgm:spPr/>
    </dgm:pt>
    <dgm:pt modelId="{5784F99C-848D-4467-B2B1-5202BB559D4B}" type="pres">
      <dgm:prSet presAssocID="{929CCF84-CC46-48F2-B817-04A811520DD5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096F13AA-70E0-4BCF-8AFF-40D936CEA1A0}" type="pres">
      <dgm:prSet presAssocID="{929CCF84-CC46-48F2-B817-04A811520DD5}" presName="parentText" presStyleLbl="node1" presStyleIdx="2" presStyleCnt="3" custScaleX="123881" custLinFactNeighborX="93557" custLinFactNeighborY="-229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96BE51-12AB-4A59-B2BD-EB3F671581CE}" type="pres">
      <dgm:prSet presAssocID="{929CCF84-CC46-48F2-B817-04A811520DD5}" presName="negativeSpace" presStyleCnt="0"/>
      <dgm:spPr/>
    </dgm:pt>
    <dgm:pt modelId="{3B831E69-EB77-4DAF-800A-12668C949505}" type="pres">
      <dgm:prSet presAssocID="{929CCF84-CC46-48F2-B817-04A811520DD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1DBE78D-0D32-4222-9B1A-F6646CC33833}" srcId="{EB7935EB-2B65-491A-9595-E42486C2315D}" destId="{88495469-C1DA-45C0-B7A6-AB766BDD8CBD}" srcOrd="1" destOrd="0" parTransId="{061F8B1B-2059-42A0-B02B-FB40A74FE044}" sibTransId="{FD071DDF-0F35-4359-BF0D-0119241C2C6A}"/>
    <dgm:cxn modelId="{AA5EFF79-2E29-4023-BBAB-7F0D358F5732}" type="presOf" srcId="{929CCF84-CC46-48F2-B817-04A811520DD5}" destId="{5784F99C-848D-4467-B2B1-5202BB559D4B}" srcOrd="0" destOrd="0" presId="urn:microsoft.com/office/officeart/2005/8/layout/list1"/>
    <dgm:cxn modelId="{6529CEA6-C849-4270-8EBF-A316A2142420}" type="presOf" srcId="{88495469-C1DA-45C0-B7A6-AB766BDD8CBD}" destId="{8CD3E2AB-32C0-47D4-BB7C-3D87601D35C6}" srcOrd="0" destOrd="0" presId="urn:microsoft.com/office/officeart/2005/8/layout/list1"/>
    <dgm:cxn modelId="{A3EF7451-A57E-4A1C-924B-DF46757E4E8E}" srcId="{EB7935EB-2B65-491A-9595-E42486C2315D}" destId="{929CCF84-CC46-48F2-B817-04A811520DD5}" srcOrd="2" destOrd="0" parTransId="{92E0DC29-0BC2-471C-BE48-4DD69505E9EE}" sibTransId="{536289DB-854D-4F4B-A075-77FF881F7422}"/>
    <dgm:cxn modelId="{3C1E8B3B-5266-43F3-9295-DCC23ACF1FC6}" type="presOf" srcId="{5BCF3425-6038-492A-AD4E-9DF4CECBD006}" destId="{021D19F6-B21C-4588-83C5-9818A2D6A384}" srcOrd="0" destOrd="0" presId="urn:microsoft.com/office/officeart/2005/8/layout/list1"/>
    <dgm:cxn modelId="{5400FAAB-1FE2-4D68-AC4E-1672F01E24F6}" type="presOf" srcId="{88495469-C1DA-45C0-B7A6-AB766BDD8CBD}" destId="{0F4FA5B2-6CCB-41C4-981D-51C72D81DACC}" srcOrd="1" destOrd="0" presId="urn:microsoft.com/office/officeart/2005/8/layout/list1"/>
    <dgm:cxn modelId="{84EF7B79-0344-4414-B1C9-5557E278DFFC}" type="presOf" srcId="{EB7935EB-2B65-491A-9595-E42486C2315D}" destId="{A9B9B51B-6DED-4E6F-B379-BFBBB97B0BE6}" srcOrd="0" destOrd="0" presId="urn:microsoft.com/office/officeart/2005/8/layout/list1"/>
    <dgm:cxn modelId="{D1ED1398-C3C2-44A7-99FD-88F3FCAE05AD}" srcId="{EB7935EB-2B65-491A-9595-E42486C2315D}" destId="{5BCF3425-6038-492A-AD4E-9DF4CECBD006}" srcOrd="0" destOrd="0" parTransId="{7F172C48-145F-456B-A5CA-2590170A2B6F}" sibTransId="{168BE546-94D6-4C36-9803-95D161536FCF}"/>
    <dgm:cxn modelId="{97920F2D-12DC-4DB1-8D5A-AEF3C5A6F215}" type="presOf" srcId="{929CCF84-CC46-48F2-B817-04A811520DD5}" destId="{096F13AA-70E0-4BCF-8AFF-40D936CEA1A0}" srcOrd="1" destOrd="0" presId="urn:microsoft.com/office/officeart/2005/8/layout/list1"/>
    <dgm:cxn modelId="{0B4E801F-C635-485F-9101-BE17A4938FEF}" type="presOf" srcId="{5BCF3425-6038-492A-AD4E-9DF4CECBD006}" destId="{9FC4D817-0B92-4D0D-8107-FDDCEB9909FE}" srcOrd="1" destOrd="0" presId="urn:microsoft.com/office/officeart/2005/8/layout/list1"/>
    <dgm:cxn modelId="{09545319-1F3C-4FD5-B8BB-96B605022C40}" type="presParOf" srcId="{A9B9B51B-6DED-4E6F-B379-BFBBB97B0BE6}" destId="{DB8BF21E-DDC0-4EA1-8D2B-C46E694CB776}" srcOrd="0" destOrd="0" presId="urn:microsoft.com/office/officeart/2005/8/layout/list1"/>
    <dgm:cxn modelId="{436DB771-825F-4102-B649-99DC4A3B512B}" type="presParOf" srcId="{DB8BF21E-DDC0-4EA1-8D2B-C46E694CB776}" destId="{021D19F6-B21C-4588-83C5-9818A2D6A384}" srcOrd="0" destOrd="0" presId="urn:microsoft.com/office/officeart/2005/8/layout/list1"/>
    <dgm:cxn modelId="{2662E257-3712-469C-B664-D188149686D0}" type="presParOf" srcId="{DB8BF21E-DDC0-4EA1-8D2B-C46E694CB776}" destId="{9FC4D817-0B92-4D0D-8107-FDDCEB9909FE}" srcOrd="1" destOrd="0" presId="urn:microsoft.com/office/officeart/2005/8/layout/list1"/>
    <dgm:cxn modelId="{5CB71D2B-6FB3-4B1C-BDB8-F4DD7CE16C14}" type="presParOf" srcId="{A9B9B51B-6DED-4E6F-B379-BFBBB97B0BE6}" destId="{6BDB53F0-18D9-477E-BEA7-40CD9784B4C7}" srcOrd="1" destOrd="0" presId="urn:microsoft.com/office/officeart/2005/8/layout/list1"/>
    <dgm:cxn modelId="{EF29AC7D-E8BE-487E-A5B9-D2ABF2538034}" type="presParOf" srcId="{A9B9B51B-6DED-4E6F-B379-BFBBB97B0BE6}" destId="{8C29591E-3AAE-4B33-894E-2698DFB9BD92}" srcOrd="2" destOrd="0" presId="urn:microsoft.com/office/officeart/2005/8/layout/list1"/>
    <dgm:cxn modelId="{90FBB8F3-5365-418D-9E02-538DC4870737}" type="presParOf" srcId="{A9B9B51B-6DED-4E6F-B379-BFBBB97B0BE6}" destId="{0B6E6227-8323-47F6-8448-56E7EDCD5851}" srcOrd="3" destOrd="0" presId="urn:microsoft.com/office/officeart/2005/8/layout/list1"/>
    <dgm:cxn modelId="{1ED2FAD4-F553-46B8-85CA-16EDA7BF2BD0}" type="presParOf" srcId="{A9B9B51B-6DED-4E6F-B379-BFBBB97B0BE6}" destId="{37FB6C4A-8F9E-431D-95B5-A59138644D25}" srcOrd="4" destOrd="0" presId="urn:microsoft.com/office/officeart/2005/8/layout/list1"/>
    <dgm:cxn modelId="{7B45F885-CC82-4137-BECA-5561EF9008F3}" type="presParOf" srcId="{37FB6C4A-8F9E-431D-95B5-A59138644D25}" destId="{8CD3E2AB-32C0-47D4-BB7C-3D87601D35C6}" srcOrd="0" destOrd="0" presId="urn:microsoft.com/office/officeart/2005/8/layout/list1"/>
    <dgm:cxn modelId="{F37041F1-FF84-47B6-BB4F-069C960CB61C}" type="presParOf" srcId="{37FB6C4A-8F9E-431D-95B5-A59138644D25}" destId="{0F4FA5B2-6CCB-41C4-981D-51C72D81DACC}" srcOrd="1" destOrd="0" presId="urn:microsoft.com/office/officeart/2005/8/layout/list1"/>
    <dgm:cxn modelId="{E83BAE0F-E105-4B84-8198-07F9777A81ED}" type="presParOf" srcId="{A9B9B51B-6DED-4E6F-B379-BFBBB97B0BE6}" destId="{908E0AAD-CC69-4C49-B02C-97E08B651C76}" srcOrd="5" destOrd="0" presId="urn:microsoft.com/office/officeart/2005/8/layout/list1"/>
    <dgm:cxn modelId="{5E6A0DB2-5F3E-4028-9B30-029486E827C8}" type="presParOf" srcId="{A9B9B51B-6DED-4E6F-B379-BFBBB97B0BE6}" destId="{696AA701-11FD-4E17-836F-6495B3F74A2A}" srcOrd="6" destOrd="0" presId="urn:microsoft.com/office/officeart/2005/8/layout/list1"/>
    <dgm:cxn modelId="{DAAFF9AF-2800-4539-B813-2003CD024CC9}" type="presParOf" srcId="{A9B9B51B-6DED-4E6F-B379-BFBBB97B0BE6}" destId="{95C8FB10-564A-45CA-92BC-B9AE761621D1}" srcOrd="7" destOrd="0" presId="urn:microsoft.com/office/officeart/2005/8/layout/list1"/>
    <dgm:cxn modelId="{D5FAF681-55F4-4987-8BE1-08D858584545}" type="presParOf" srcId="{A9B9B51B-6DED-4E6F-B379-BFBBB97B0BE6}" destId="{8F932D9B-0750-43B4-A0A7-09E2C98C1DB5}" srcOrd="8" destOrd="0" presId="urn:microsoft.com/office/officeart/2005/8/layout/list1"/>
    <dgm:cxn modelId="{D8D17596-49E5-42A3-A33D-B1375400573C}" type="presParOf" srcId="{8F932D9B-0750-43B4-A0A7-09E2C98C1DB5}" destId="{5784F99C-848D-4467-B2B1-5202BB559D4B}" srcOrd="0" destOrd="0" presId="urn:microsoft.com/office/officeart/2005/8/layout/list1"/>
    <dgm:cxn modelId="{07F75E59-B368-40DD-A459-685795556D07}" type="presParOf" srcId="{8F932D9B-0750-43B4-A0A7-09E2C98C1DB5}" destId="{096F13AA-70E0-4BCF-8AFF-40D936CEA1A0}" srcOrd="1" destOrd="0" presId="urn:microsoft.com/office/officeart/2005/8/layout/list1"/>
    <dgm:cxn modelId="{6AE2F16E-0710-422D-9C5E-033C6F70DF4C}" type="presParOf" srcId="{A9B9B51B-6DED-4E6F-B379-BFBBB97B0BE6}" destId="{8496BE51-12AB-4A59-B2BD-EB3F671581CE}" srcOrd="9" destOrd="0" presId="urn:microsoft.com/office/officeart/2005/8/layout/list1"/>
    <dgm:cxn modelId="{14FD5CCA-E54E-4603-BC39-F59CAE67E38A}" type="presParOf" srcId="{A9B9B51B-6DED-4E6F-B379-BFBBB97B0BE6}" destId="{3B831E69-EB77-4DAF-800A-12668C94950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8C5517C-FB32-44AC-8CAC-91E29490811A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1234D1B-2148-4FAD-B472-F3789B42D2A3}">
      <dgm:prSet phldrT="[Texto]"/>
      <dgm:spPr/>
      <dgm:t>
        <a:bodyPr/>
        <a:lstStyle/>
        <a:p>
          <a:r>
            <a:rPr lang="es-MX" b="1" dirty="0" smtClean="0"/>
            <a:t>Definición de la longitud de trabajo y desobturación parcial del conducto radicular</a:t>
          </a:r>
          <a:endParaRPr lang="es-MX" dirty="0"/>
        </a:p>
      </dgm:t>
    </dgm:pt>
    <dgm:pt modelId="{C9DBB3EA-054A-4D62-BD95-B052F46CE848}" type="parTrans" cxnId="{9762359B-7784-48F3-8B3E-33156E7D5472}">
      <dgm:prSet/>
      <dgm:spPr/>
      <dgm:t>
        <a:bodyPr/>
        <a:lstStyle/>
        <a:p>
          <a:endParaRPr lang="es-MX"/>
        </a:p>
      </dgm:t>
    </dgm:pt>
    <dgm:pt modelId="{E063ED37-C226-4712-A723-0E6EE512D0F6}" type="sibTrans" cxnId="{9762359B-7784-48F3-8B3E-33156E7D5472}">
      <dgm:prSet/>
      <dgm:spPr/>
      <dgm:t>
        <a:bodyPr/>
        <a:lstStyle/>
        <a:p>
          <a:endParaRPr lang="es-MX"/>
        </a:p>
      </dgm:t>
    </dgm:pt>
    <dgm:pt modelId="{47DE5FA9-DE6B-4981-95E2-3A23C8A17149}">
      <dgm:prSet phldrT="[Texto]"/>
      <dgm:spPr/>
      <dgm:t>
        <a:bodyPr/>
        <a:lstStyle/>
        <a:p>
          <a:r>
            <a:rPr lang="es-MX" dirty="0" smtClean="0"/>
            <a:t>La remoción</a:t>
          </a:r>
        </a:p>
        <a:p>
          <a:r>
            <a:rPr lang="es-MX" dirty="0" smtClean="0"/>
            <a:t>de la gutapercha es con fresas de Gates-</a:t>
          </a:r>
          <a:r>
            <a:rPr lang="es-MX" dirty="0" err="1" smtClean="0"/>
            <a:t>Glidden</a:t>
          </a:r>
          <a:r>
            <a:rPr lang="es-MX" dirty="0" smtClean="0"/>
            <a:t> o </a:t>
          </a:r>
          <a:r>
            <a:rPr lang="es-MX" dirty="0" err="1" smtClean="0"/>
            <a:t>Peeso</a:t>
          </a:r>
          <a:endParaRPr lang="es-MX" dirty="0"/>
        </a:p>
      </dgm:t>
    </dgm:pt>
    <dgm:pt modelId="{B1142E44-4148-4692-A6EB-BEFA65BFE7CA}" type="parTrans" cxnId="{9BE09A1C-B8F9-41AF-AA97-1F7AA28EDBBE}">
      <dgm:prSet/>
      <dgm:spPr/>
      <dgm:t>
        <a:bodyPr/>
        <a:lstStyle/>
        <a:p>
          <a:endParaRPr lang="es-MX"/>
        </a:p>
      </dgm:t>
    </dgm:pt>
    <dgm:pt modelId="{11C1071B-DF24-446D-B408-54A3BDAB1AFB}" type="sibTrans" cxnId="{9BE09A1C-B8F9-41AF-AA97-1F7AA28EDBBE}">
      <dgm:prSet/>
      <dgm:spPr/>
      <dgm:t>
        <a:bodyPr/>
        <a:lstStyle/>
        <a:p>
          <a:endParaRPr lang="es-MX"/>
        </a:p>
      </dgm:t>
    </dgm:pt>
    <dgm:pt modelId="{61531B88-FA53-475D-B467-9D06DBDAC79F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9A6CC5A1-5C1E-4E75-B808-718FB97D0203}" type="parTrans" cxnId="{2A3D0FFE-E6E1-4B32-B1AC-A1A3F1A58F90}">
      <dgm:prSet/>
      <dgm:spPr/>
      <dgm:t>
        <a:bodyPr/>
        <a:lstStyle/>
        <a:p>
          <a:endParaRPr lang="es-MX"/>
        </a:p>
      </dgm:t>
    </dgm:pt>
    <dgm:pt modelId="{509EF5DF-D031-428F-8DF9-30C2A0D45FC0}" type="sibTrans" cxnId="{2A3D0FFE-E6E1-4B32-B1AC-A1A3F1A58F90}">
      <dgm:prSet/>
      <dgm:spPr/>
      <dgm:t>
        <a:bodyPr/>
        <a:lstStyle/>
        <a:p>
          <a:endParaRPr lang="es-MX"/>
        </a:p>
      </dgm:t>
    </dgm:pt>
    <dgm:pt modelId="{7746E96A-E4C1-42C1-9120-8A06340092DB}">
      <dgm:prSet phldrT="[Texto]"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En los dientes anteriores, los postes deben ser mas largos para resistir a fuerzas oblicuas</a:t>
          </a:r>
          <a:endParaRPr lang="es-MX" dirty="0"/>
        </a:p>
      </dgm:t>
    </dgm:pt>
    <dgm:pt modelId="{DD60FF3E-980E-428F-9B0D-2965D75D4082}" type="parTrans" cxnId="{3693D835-1BEF-4373-B2AA-451213816E78}">
      <dgm:prSet/>
      <dgm:spPr/>
      <dgm:t>
        <a:bodyPr/>
        <a:lstStyle/>
        <a:p>
          <a:endParaRPr lang="es-MX"/>
        </a:p>
      </dgm:t>
    </dgm:pt>
    <dgm:pt modelId="{E2F3CB86-AD98-43D8-8ADF-76664A7A3720}" type="sibTrans" cxnId="{3693D835-1BEF-4373-B2AA-451213816E78}">
      <dgm:prSet/>
      <dgm:spPr/>
      <dgm:t>
        <a:bodyPr/>
        <a:lstStyle/>
        <a:p>
          <a:endParaRPr lang="es-MX"/>
        </a:p>
      </dgm:t>
    </dgm:pt>
    <dgm:pt modelId="{5AB986A3-997C-49E9-A08F-2D77BBDD22A3}">
      <dgm:prSet phldrT="[Texto]"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En dientes posteriores pueden ser utilizados postes delgados y cortos, siendo necesario el empleo de más de un poste para mejorar la estabilización</a:t>
          </a:r>
          <a:endParaRPr lang="es-MX" dirty="0"/>
        </a:p>
      </dgm:t>
    </dgm:pt>
    <dgm:pt modelId="{B3702371-4031-4C7D-836A-D719BB6549FA}" type="parTrans" cxnId="{62083E4C-7333-4657-A9BA-051756AE7771}">
      <dgm:prSet/>
      <dgm:spPr/>
      <dgm:t>
        <a:bodyPr/>
        <a:lstStyle/>
        <a:p>
          <a:endParaRPr lang="es-MX"/>
        </a:p>
      </dgm:t>
    </dgm:pt>
    <dgm:pt modelId="{908B7312-B9E8-4A1E-86B2-84E0EC95A81F}" type="sibTrans" cxnId="{62083E4C-7333-4657-A9BA-051756AE7771}">
      <dgm:prSet/>
      <dgm:spPr/>
      <dgm:t>
        <a:bodyPr/>
        <a:lstStyle/>
        <a:p>
          <a:endParaRPr lang="es-MX"/>
        </a:p>
      </dgm:t>
    </dgm:pt>
    <dgm:pt modelId="{C509F0B4-44EB-4B7D-840A-90BF235FFD80}" type="pres">
      <dgm:prSet presAssocID="{08C5517C-FB32-44AC-8CAC-91E29490811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B73F952-4F69-4F26-B056-7D2D267B9B60}" type="pres">
      <dgm:prSet presAssocID="{08C5517C-FB32-44AC-8CAC-91E29490811A}" presName="cycle" presStyleCnt="0"/>
      <dgm:spPr/>
    </dgm:pt>
    <dgm:pt modelId="{34421F56-C208-4296-86B7-D6EA3A399EC2}" type="pres">
      <dgm:prSet presAssocID="{F1234D1B-2148-4FAD-B472-F3789B42D2A3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39EA67-BC59-4866-A9DA-4817DD25AF18}" type="pres">
      <dgm:prSet presAssocID="{E063ED37-C226-4712-A723-0E6EE512D0F6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4A5AAF9D-4983-409F-A0BA-088CADA85B04}" type="pres">
      <dgm:prSet presAssocID="{47DE5FA9-DE6B-4981-95E2-3A23C8A17149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1760F0-D943-4CD5-ABF0-53BE6DAB1768}" type="pres">
      <dgm:prSet presAssocID="{61531B88-FA53-475D-B467-9D06DBDAC79F}" presName="nodeFollowingNodes" presStyleLbl="node1" presStyleIdx="2" presStyleCnt="5" custRadScaleRad="101759" custRadScaleInc="11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9A6FBC-2E7C-40DA-9234-5EA8609BB1ED}" type="pres">
      <dgm:prSet presAssocID="{7746E96A-E4C1-42C1-9120-8A06340092DB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6DB9BF-F866-4F0F-90D2-3BBEB3F1D173}" type="pres">
      <dgm:prSet presAssocID="{5AB986A3-997C-49E9-A08F-2D77BBDD22A3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A3D0FFE-E6E1-4B32-B1AC-A1A3F1A58F90}" srcId="{08C5517C-FB32-44AC-8CAC-91E29490811A}" destId="{61531B88-FA53-475D-B467-9D06DBDAC79F}" srcOrd="2" destOrd="0" parTransId="{9A6CC5A1-5C1E-4E75-B808-718FB97D0203}" sibTransId="{509EF5DF-D031-428F-8DF9-30C2A0D45FC0}"/>
    <dgm:cxn modelId="{9762359B-7784-48F3-8B3E-33156E7D5472}" srcId="{08C5517C-FB32-44AC-8CAC-91E29490811A}" destId="{F1234D1B-2148-4FAD-B472-F3789B42D2A3}" srcOrd="0" destOrd="0" parTransId="{C9DBB3EA-054A-4D62-BD95-B052F46CE848}" sibTransId="{E063ED37-C226-4712-A723-0E6EE512D0F6}"/>
    <dgm:cxn modelId="{8A65166F-6FA1-4331-94B8-8C9A4F3E88AB}" type="presOf" srcId="{E063ED37-C226-4712-A723-0E6EE512D0F6}" destId="{BE39EA67-BC59-4866-A9DA-4817DD25AF18}" srcOrd="0" destOrd="0" presId="urn:microsoft.com/office/officeart/2005/8/layout/cycle3"/>
    <dgm:cxn modelId="{129C8A1A-671F-4D86-A771-27572FD8FCE7}" type="presOf" srcId="{5AB986A3-997C-49E9-A08F-2D77BBDD22A3}" destId="{676DB9BF-F866-4F0F-90D2-3BBEB3F1D173}" srcOrd="0" destOrd="0" presId="urn:microsoft.com/office/officeart/2005/8/layout/cycle3"/>
    <dgm:cxn modelId="{62083E4C-7333-4657-A9BA-051756AE7771}" srcId="{08C5517C-FB32-44AC-8CAC-91E29490811A}" destId="{5AB986A3-997C-49E9-A08F-2D77BBDD22A3}" srcOrd="4" destOrd="0" parTransId="{B3702371-4031-4C7D-836A-D719BB6549FA}" sibTransId="{908B7312-B9E8-4A1E-86B2-84E0EC95A81F}"/>
    <dgm:cxn modelId="{495CDAF0-9247-4A2A-8BB5-3C1BECADCCEE}" type="presOf" srcId="{47DE5FA9-DE6B-4981-95E2-3A23C8A17149}" destId="{4A5AAF9D-4983-409F-A0BA-088CADA85B04}" srcOrd="0" destOrd="0" presId="urn:microsoft.com/office/officeart/2005/8/layout/cycle3"/>
    <dgm:cxn modelId="{9BE09A1C-B8F9-41AF-AA97-1F7AA28EDBBE}" srcId="{08C5517C-FB32-44AC-8CAC-91E29490811A}" destId="{47DE5FA9-DE6B-4981-95E2-3A23C8A17149}" srcOrd="1" destOrd="0" parTransId="{B1142E44-4148-4692-A6EB-BEFA65BFE7CA}" sibTransId="{11C1071B-DF24-446D-B408-54A3BDAB1AFB}"/>
    <dgm:cxn modelId="{FD16FF43-2A11-4974-9CE2-CBFBC1D5AAB6}" type="presOf" srcId="{F1234D1B-2148-4FAD-B472-F3789B42D2A3}" destId="{34421F56-C208-4296-86B7-D6EA3A399EC2}" srcOrd="0" destOrd="0" presId="urn:microsoft.com/office/officeart/2005/8/layout/cycle3"/>
    <dgm:cxn modelId="{B43E3703-016A-4FA4-B664-2D29D37B5982}" type="presOf" srcId="{08C5517C-FB32-44AC-8CAC-91E29490811A}" destId="{C509F0B4-44EB-4B7D-840A-90BF235FFD80}" srcOrd="0" destOrd="0" presId="urn:microsoft.com/office/officeart/2005/8/layout/cycle3"/>
    <dgm:cxn modelId="{3693D835-1BEF-4373-B2AA-451213816E78}" srcId="{08C5517C-FB32-44AC-8CAC-91E29490811A}" destId="{7746E96A-E4C1-42C1-9120-8A06340092DB}" srcOrd="3" destOrd="0" parTransId="{DD60FF3E-980E-428F-9B0D-2965D75D4082}" sibTransId="{E2F3CB86-AD98-43D8-8ADF-76664A7A3720}"/>
    <dgm:cxn modelId="{3BD5C70A-346A-485E-8BBE-E46FB65C7132}" type="presOf" srcId="{61531B88-FA53-475D-B467-9D06DBDAC79F}" destId="{1E1760F0-D943-4CD5-ABF0-53BE6DAB1768}" srcOrd="0" destOrd="0" presId="urn:microsoft.com/office/officeart/2005/8/layout/cycle3"/>
    <dgm:cxn modelId="{06D0FCBC-B37E-48BD-B51A-F0B2837309FA}" type="presOf" srcId="{7746E96A-E4C1-42C1-9120-8A06340092DB}" destId="{DA9A6FBC-2E7C-40DA-9234-5EA8609BB1ED}" srcOrd="0" destOrd="0" presId="urn:microsoft.com/office/officeart/2005/8/layout/cycle3"/>
    <dgm:cxn modelId="{BFC2CB22-BEF2-4D00-9ACC-DA75FFEF9C2A}" type="presParOf" srcId="{C509F0B4-44EB-4B7D-840A-90BF235FFD80}" destId="{5B73F952-4F69-4F26-B056-7D2D267B9B60}" srcOrd="0" destOrd="0" presId="urn:microsoft.com/office/officeart/2005/8/layout/cycle3"/>
    <dgm:cxn modelId="{BDC31752-E0FD-44B5-B7EE-9978FE31D99F}" type="presParOf" srcId="{5B73F952-4F69-4F26-B056-7D2D267B9B60}" destId="{34421F56-C208-4296-86B7-D6EA3A399EC2}" srcOrd="0" destOrd="0" presId="urn:microsoft.com/office/officeart/2005/8/layout/cycle3"/>
    <dgm:cxn modelId="{8DD74663-8A86-48F9-B862-297EE9D66AFF}" type="presParOf" srcId="{5B73F952-4F69-4F26-B056-7D2D267B9B60}" destId="{BE39EA67-BC59-4866-A9DA-4817DD25AF18}" srcOrd="1" destOrd="0" presId="urn:microsoft.com/office/officeart/2005/8/layout/cycle3"/>
    <dgm:cxn modelId="{00BD1D71-CFCE-4ADE-8D71-BD3F32529D14}" type="presParOf" srcId="{5B73F952-4F69-4F26-B056-7D2D267B9B60}" destId="{4A5AAF9D-4983-409F-A0BA-088CADA85B04}" srcOrd="2" destOrd="0" presId="urn:microsoft.com/office/officeart/2005/8/layout/cycle3"/>
    <dgm:cxn modelId="{EF82CA88-05AC-453F-9E45-EBB0E1CD3FED}" type="presParOf" srcId="{5B73F952-4F69-4F26-B056-7D2D267B9B60}" destId="{1E1760F0-D943-4CD5-ABF0-53BE6DAB1768}" srcOrd="3" destOrd="0" presId="urn:microsoft.com/office/officeart/2005/8/layout/cycle3"/>
    <dgm:cxn modelId="{A53183D2-F582-496A-91CE-5461571FA3B5}" type="presParOf" srcId="{5B73F952-4F69-4F26-B056-7D2D267B9B60}" destId="{DA9A6FBC-2E7C-40DA-9234-5EA8609BB1ED}" srcOrd="4" destOrd="0" presId="urn:microsoft.com/office/officeart/2005/8/layout/cycle3"/>
    <dgm:cxn modelId="{D8216212-037A-4532-AD82-FBBA63FE7FF9}" type="presParOf" srcId="{5B73F952-4F69-4F26-B056-7D2D267B9B60}" destId="{676DB9BF-F866-4F0F-90D2-3BBEB3F1D173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C0C3668-A497-48E9-A0B7-6FCAB2015396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E584863-AD31-43CF-8E52-C47FBC32781C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A5B986A7-3E94-4480-BC85-3130E71A27C3}" type="parTrans" cxnId="{0B61F23D-786E-4468-8F98-6798CD7E9245}">
      <dgm:prSet/>
      <dgm:spPr/>
      <dgm:t>
        <a:bodyPr/>
        <a:lstStyle/>
        <a:p>
          <a:endParaRPr lang="es-MX"/>
        </a:p>
      </dgm:t>
    </dgm:pt>
    <dgm:pt modelId="{EE57C9DE-3192-4BE8-9A5F-527290220380}" type="sibTrans" cxnId="{0B61F23D-786E-4468-8F98-6798CD7E9245}">
      <dgm:prSet/>
      <dgm:spPr/>
      <dgm:t>
        <a:bodyPr/>
        <a:lstStyle/>
        <a:p>
          <a:endParaRPr lang="es-MX"/>
        </a:p>
      </dgm:t>
    </dgm:pt>
    <dgm:pt modelId="{CAD9C6A1-E58D-4425-8E2F-2A1F4AAD94BA}">
      <dgm:prSet phldrT="[Texto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FB67D400-F1E0-44C6-BD1F-2F49C98500B6}" type="parTrans" cxnId="{487A9E81-B024-496F-B58A-CAC3C3141BC7}">
      <dgm:prSet/>
      <dgm:spPr/>
      <dgm:t>
        <a:bodyPr/>
        <a:lstStyle/>
        <a:p>
          <a:endParaRPr lang="es-MX"/>
        </a:p>
      </dgm:t>
    </dgm:pt>
    <dgm:pt modelId="{92B90B15-5576-460D-967D-78986EAE40FA}" type="sibTrans" cxnId="{487A9E81-B024-496F-B58A-CAC3C3141BC7}">
      <dgm:prSet/>
      <dgm:spPr/>
      <dgm:t>
        <a:bodyPr/>
        <a:lstStyle/>
        <a:p>
          <a:endParaRPr lang="es-MX"/>
        </a:p>
      </dgm:t>
    </dgm:pt>
    <dgm:pt modelId="{94023640-9B47-488A-8C0C-026242A8441C}">
      <dgm:prSet phldrT="[Texto]"/>
      <dgm:spPr/>
      <dgm:t>
        <a:bodyPr/>
        <a:lstStyle/>
        <a:p>
          <a:pPr algn="just"/>
          <a:r>
            <a:rPr lang="es-MX" altLang="en-US" dirty="0" smtClean="0">
              <a:latin typeface="Corbel" panose="020B0503020204020204" pitchFamily="34" charset="0"/>
            </a:rPr>
            <a:t>Realizar grabado con ácido grabador 37% de 15- 30 segundos en la preparación </a:t>
          </a:r>
          <a:endParaRPr lang="es-MX" dirty="0"/>
        </a:p>
      </dgm:t>
    </dgm:pt>
    <dgm:pt modelId="{56E1B75B-A19E-46DE-A164-EFCFB5915308}" type="parTrans" cxnId="{F04DDFF6-FB16-4853-ACB2-5D4E97B89D6C}">
      <dgm:prSet/>
      <dgm:spPr/>
      <dgm:t>
        <a:bodyPr/>
        <a:lstStyle/>
        <a:p>
          <a:endParaRPr lang="es-MX"/>
        </a:p>
      </dgm:t>
    </dgm:pt>
    <dgm:pt modelId="{BBC41ADD-FBD5-492D-88E7-431C9C581DCF}" type="sibTrans" cxnId="{F04DDFF6-FB16-4853-ACB2-5D4E97B89D6C}">
      <dgm:prSet/>
      <dgm:spPr/>
      <dgm:t>
        <a:bodyPr/>
        <a:lstStyle/>
        <a:p>
          <a:endParaRPr lang="es-MX"/>
        </a:p>
      </dgm:t>
    </dgm:pt>
    <dgm:pt modelId="{9F4901BA-8158-49DD-A0C2-2AFD563A3996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9BD52BC-E73F-4BEE-A593-59D7626176E5}" type="parTrans" cxnId="{C24DA606-B094-4F8A-99AE-A748F32B07F4}">
      <dgm:prSet/>
      <dgm:spPr/>
      <dgm:t>
        <a:bodyPr/>
        <a:lstStyle/>
        <a:p>
          <a:endParaRPr lang="es-MX"/>
        </a:p>
      </dgm:t>
    </dgm:pt>
    <dgm:pt modelId="{B198166A-8D14-4C68-B2F7-D20471843BB5}" type="sibTrans" cxnId="{C24DA606-B094-4F8A-99AE-A748F32B07F4}">
      <dgm:prSet/>
      <dgm:spPr/>
      <dgm:t>
        <a:bodyPr/>
        <a:lstStyle/>
        <a:p>
          <a:endParaRPr lang="es-MX"/>
        </a:p>
      </dgm:t>
    </dgm:pt>
    <dgm:pt modelId="{F70E35CD-D605-4727-83F6-4E7E85BBACCC}">
      <dgm:prSet/>
      <dgm:spPr/>
      <dgm:t>
        <a:bodyPr/>
        <a:lstStyle/>
        <a:p>
          <a:r>
            <a:rPr lang="es-MX" altLang="en-US" dirty="0" smtClean="0">
              <a:latin typeface="Corbel" panose="020B0503020204020204" pitchFamily="34" charset="0"/>
            </a:rPr>
            <a:t>Probar el poste en conducto radicular </a:t>
          </a:r>
          <a:endParaRPr lang="es-MX" dirty="0"/>
        </a:p>
      </dgm:t>
    </dgm:pt>
    <dgm:pt modelId="{C8BC47B7-A0BA-4D8A-AA89-018C272902F2}" type="parTrans" cxnId="{0269BD66-0EF0-4244-8FC6-37EB3D093F90}">
      <dgm:prSet/>
      <dgm:spPr/>
      <dgm:t>
        <a:bodyPr/>
        <a:lstStyle/>
        <a:p>
          <a:endParaRPr lang="es-MX"/>
        </a:p>
      </dgm:t>
    </dgm:pt>
    <dgm:pt modelId="{2660F364-7A5D-455D-B489-61C622BF1AE6}" type="sibTrans" cxnId="{0269BD66-0EF0-4244-8FC6-37EB3D093F90}">
      <dgm:prSet/>
      <dgm:spPr/>
      <dgm:t>
        <a:bodyPr/>
        <a:lstStyle/>
        <a:p>
          <a:endParaRPr lang="es-MX"/>
        </a:p>
      </dgm:t>
    </dgm:pt>
    <dgm:pt modelId="{55DC1DD9-EE79-4E57-938E-743058862FFD}">
      <dgm:prSet phldrT="[Texto]"/>
      <dgm:spPr/>
      <dgm:t>
        <a:bodyPr/>
        <a:lstStyle/>
        <a:p>
          <a:r>
            <a:rPr lang="es-MX" altLang="en-US" dirty="0" smtClean="0">
              <a:latin typeface="Corbel" panose="020B0503020204020204" pitchFamily="34" charset="0"/>
            </a:rPr>
            <a:t>Preparación del espacio para el endoposte</a:t>
          </a:r>
          <a:endParaRPr lang="es-MX" dirty="0"/>
        </a:p>
      </dgm:t>
    </dgm:pt>
    <dgm:pt modelId="{3FBEDE72-B847-4BF5-9FB3-27B437566C1C}" type="parTrans" cxnId="{ECD63EEB-EC59-48A9-AE52-9A1F26EFC37F}">
      <dgm:prSet/>
      <dgm:spPr/>
    </dgm:pt>
    <dgm:pt modelId="{DC73BC13-DA94-452E-B00D-DDA717C7029C}" type="sibTrans" cxnId="{ECD63EEB-EC59-48A9-AE52-9A1F26EFC37F}">
      <dgm:prSet/>
      <dgm:spPr/>
    </dgm:pt>
    <dgm:pt modelId="{DDAE691D-C110-4965-883B-ED37DB339B62}" type="pres">
      <dgm:prSet presAssocID="{0C0C3668-A497-48E9-A0B7-6FCAB201539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BA97571-85F5-4E7A-9C9E-7B376D434500}" type="pres">
      <dgm:prSet presAssocID="{BE584863-AD31-43CF-8E52-C47FBC32781C}" presName="linNode" presStyleCnt="0"/>
      <dgm:spPr/>
    </dgm:pt>
    <dgm:pt modelId="{BF9B8D37-C0E0-428F-8358-832F45AE339F}" type="pres">
      <dgm:prSet presAssocID="{BE584863-AD31-43CF-8E52-C47FBC32781C}" presName="parentShp" presStyleLbl="node1" presStyleIdx="0" presStyleCnt="3" custScaleX="45031" custScaleY="1107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BD04BA-4CE9-446F-9FDC-D561EEC1E810}" type="pres">
      <dgm:prSet presAssocID="{BE584863-AD31-43CF-8E52-C47FBC32781C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872696-AFF9-4DAC-88E3-A9AB9F2CA192}" type="pres">
      <dgm:prSet presAssocID="{EE57C9DE-3192-4BE8-9A5F-527290220380}" presName="spacing" presStyleCnt="0"/>
      <dgm:spPr/>
    </dgm:pt>
    <dgm:pt modelId="{D4317C0C-9B85-4F0E-956A-E0EFE80D7B49}" type="pres">
      <dgm:prSet presAssocID="{9F4901BA-8158-49DD-A0C2-2AFD563A3996}" presName="linNode" presStyleCnt="0"/>
      <dgm:spPr/>
    </dgm:pt>
    <dgm:pt modelId="{0011C291-15F4-42CF-B5DF-8C9CDE667279}" type="pres">
      <dgm:prSet presAssocID="{9F4901BA-8158-49DD-A0C2-2AFD563A3996}" presName="parentShp" presStyleLbl="node1" presStyleIdx="1" presStyleCnt="3" custScaleX="46308" custScaleY="1043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C4E02C-6E82-4397-8748-51202ADEF2B2}" type="pres">
      <dgm:prSet presAssocID="{9F4901BA-8158-49DD-A0C2-2AFD563A3996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62E05C-C897-48D8-869A-5A79E840BCE2}" type="pres">
      <dgm:prSet presAssocID="{B198166A-8D14-4C68-B2F7-D20471843BB5}" presName="spacing" presStyleCnt="0"/>
      <dgm:spPr/>
    </dgm:pt>
    <dgm:pt modelId="{7C4330B9-480C-40B1-B911-89D5E7C470E4}" type="pres">
      <dgm:prSet presAssocID="{CAD9C6A1-E58D-4425-8E2F-2A1F4AAD94BA}" presName="linNode" presStyleCnt="0"/>
      <dgm:spPr/>
    </dgm:pt>
    <dgm:pt modelId="{6DEB6A44-720F-4D6D-8D14-F28883DCFB1D}" type="pres">
      <dgm:prSet presAssocID="{CAD9C6A1-E58D-4425-8E2F-2A1F4AAD94BA}" presName="parentShp" presStyleLbl="node1" presStyleIdx="2" presStyleCnt="3" custScaleX="45669" custScaleY="1044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A3F5EA-BA91-48DB-BB57-6B76BFC0B09C}" type="pres">
      <dgm:prSet presAssocID="{CAD9C6A1-E58D-4425-8E2F-2A1F4AAD94BA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61F23D-786E-4468-8F98-6798CD7E9245}" srcId="{0C0C3668-A497-48E9-A0B7-6FCAB2015396}" destId="{BE584863-AD31-43CF-8E52-C47FBC32781C}" srcOrd="0" destOrd="0" parTransId="{A5B986A7-3E94-4480-BC85-3130E71A27C3}" sibTransId="{EE57C9DE-3192-4BE8-9A5F-527290220380}"/>
    <dgm:cxn modelId="{E9A8F76C-2274-49EF-83CD-7AFFE9AA79E6}" type="presOf" srcId="{0C0C3668-A497-48E9-A0B7-6FCAB2015396}" destId="{DDAE691D-C110-4965-883B-ED37DB339B62}" srcOrd="0" destOrd="0" presId="urn:microsoft.com/office/officeart/2005/8/layout/vList6"/>
    <dgm:cxn modelId="{B373CC94-CF3A-4665-8916-F1189AAB85DA}" type="presOf" srcId="{9F4901BA-8158-49DD-A0C2-2AFD563A3996}" destId="{0011C291-15F4-42CF-B5DF-8C9CDE667279}" srcOrd="0" destOrd="0" presId="urn:microsoft.com/office/officeart/2005/8/layout/vList6"/>
    <dgm:cxn modelId="{C4E3F4B1-7A57-4E92-8DF0-0E51F40C08AA}" type="presOf" srcId="{BE584863-AD31-43CF-8E52-C47FBC32781C}" destId="{BF9B8D37-C0E0-428F-8358-832F45AE339F}" srcOrd="0" destOrd="0" presId="urn:microsoft.com/office/officeart/2005/8/layout/vList6"/>
    <dgm:cxn modelId="{C24DA606-B094-4F8A-99AE-A748F32B07F4}" srcId="{0C0C3668-A497-48E9-A0B7-6FCAB2015396}" destId="{9F4901BA-8158-49DD-A0C2-2AFD563A3996}" srcOrd="1" destOrd="0" parTransId="{99BD52BC-E73F-4BEE-A593-59D7626176E5}" sibTransId="{B198166A-8D14-4C68-B2F7-D20471843BB5}"/>
    <dgm:cxn modelId="{ECD63EEB-EC59-48A9-AE52-9A1F26EFC37F}" srcId="{BE584863-AD31-43CF-8E52-C47FBC32781C}" destId="{55DC1DD9-EE79-4E57-938E-743058862FFD}" srcOrd="0" destOrd="0" parTransId="{3FBEDE72-B847-4BF5-9FB3-27B437566C1C}" sibTransId="{DC73BC13-DA94-452E-B00D-DDA717C7029C}"/>
    <dgm:cxn modelId="{487A9E81-B024-496F-B58A-CAC3C3141BC7}" srcId="{0C0C3668-A497-48E9-A0B7-6FCAB2015396}" destId="{CAD9C6A1-E58D-4425-8E2F-2A1F4AAD94BA}" srcOrd="2" destOrd="0" parTransId="{FB67D400-F1E0-44C6-BD1F-2F49C98500B6}" sibTransId="{92B90B15-5576-460D-967D-78986EAE40FA}"/>
    <dgm:cxn modelId="{A0A37525-44A3-4F67-80F0-983083F03930}" type="presOf" srcId="{F70E35CD-D605-4727-83F6-4E7E85BBACCC}" destId="{88C4E02C-6E82-4397-8748-51202ADEF2B2}" srcOrd="0" destOrd="0" presId="urn:microsoft.com/office/officeart/2005/8/layout/vList6"/>
    <dgm:cxn modelId="{E445C124-7741-4383-84A0-E8C6CAEA8BD0}" type="presOf" srcId="{55DC1DD9-EE79-4E57-938E-743058862FFD}" destId="{87BD04BA-4CE9-446F-9FDC-D561EEC1E810}" srcOrd="0" destOrd="0" presId="urn:microsoft.com/office/officeart/2005/8/layout/vList6"/>
    <dgm:cxn modelId="{F04DDFF6-FB16-4853-ACB2-5D4E97B89D6C}" srcId="{CAD9C6A1-E58D-4425-8E2F-2A1F4AAD94BA}" destId="{94023640-9B47-488A-8C0C-026242A8441C}" srcOrd="0" destOrd="0" parTransId="{56E1B75B-A19E-46DE-A164-EFCFB5915308}" sibTransId="{BBC41ADD-FBD5-492D-88E7-431C9C581DCF}"/>
    <dgm:cxn modelId="{1F1AB5F3-8101-413B-A7ED-3A14AE08592F}" type="presOf" srcId="{CAD9C6A1-E58D-4425-8E2F-2A1F4AAD94BA}" destId="{6DEB6A44-720F-4D6D-8D14-F28883DCFB1D}" srcOrd="0" destOrd="0" presId="urn:microsoft.com/office/officeart/2005/8/layout/vList6"/>
    <dgm:cxn modelId="{7D2D855D-2C11-48B6-931A-1AB31B460F70}" type="presOf" srcId="{94023640-9B47-488A-8C0C-026242A8441C}" destId="{D7A3F5EA-BA91-48DB-BB57-6B76BFC0B09C}" srcOrd="0" destOrd="0" presId="urn:microsoft.com/office/officeart/2005/8/layout/vList6"/>
    <dgm:cxn modelId="{0269BD66-0EF0-4244-8FC6-37EB3D093F90}" srcId="{9F4901BA-8158-49DD-A0C2-2AFD563A3996}" destId="{F70E35CD-D605-4727-83F6-4E7E85BBACCC}" srcOrd="0" destOrd="0" parTransId="{C8BC47B7-A0BA-4D8A-AA89-018C272902F2}" sibTransId="{2660F364-7A5D-455D-B489-61C622BF1AE6}"/>
    <dgm:cxn modelId="{0B387124-B7D3-4F64-8B9A-FEC50877CEB3}" type="presParOf" srcId="{DDAE691D-C110-4965-883B-ED37DB339B62}" destId="{DBA97571-85F5-4E7A-9C9E-7B376D434500}" srcOrd="0" destOrd="0" presId="urn:microsoft.com/office/officeart/2005/8/layout/vList6"/>
    <dgm:cxn modelId="{4FCA0810-1EE6-4B76-9936-A8962BEA5595}" type="presParOf" srcId="{DBA97571-85F5-4E7A-9C9E-7B376D434500}" destId="{BF9B8D37-C0E0-428F-8358-832F45AE339F}" srcOrd="0" destOrd="0" presId="urn:microsoft.com/office/officeart/2005/8/layout/vList6"/>
    <dgm:cxn modelId="{EF8A2688-7E7F-4C48-BFD6-87E704738711}" type="presParOf" srcId="{DBA97571-85F5-4E7A-9C9E-7B376D434500}" destId="{87BD04BA-4CE9-446F-9FDC-D561EEC1E810}" srcOrd="1" destOrd="0" presId="urn:microsoft.com/office/officeart/2005/8/layout/vList6"/>
    <dgm:cxn modelId="{04648685-77B5-43A2-ACC4-1A3DC2CC9B02}" type="presParOf" srcId="{DDAE691D-C110-4965-883B-ED37DB339B62}" destId="{56872696-AFF9-4DAC-88E3-A9AB9F2CA192}" srcOrd="1" destOrd="0" presId="urn:microsoft.com/office/officeart/2005/8/layout/vList6"/>
    <dgm:cxn modelId="{A8746911-CEB8-4AFF-9A58-70EA568F2192}" type="presParOf" srcId="{DDAE691D-C110-4965-883B-ED37DB339B62}" destId="{D4317C0C-9B85-4F0E-956A-E0EFE80D7B49}" srcOrd="2" destOrd="0" presId="urn:microsoft.com/office/officeart/2005/8/layout/vList6"/>
    <dgm:cxn modelId="{B1851089-3368-4CF9-8212-64047C709467}" type="presParOf" srcId="{D4317C0C-9B85-4F0E-956A-E0EFE80D7B49}" destId="{0011C291-15F4-42CF-B5DF-8C9CDE667279}" srcOrd="0" destOrd="0" presId="urn:microsoft.com/office/officeart/2005/8/layout/vList6"/>
    <dgm:cxn modelId="{91E6AB5A-F04A-4134-BFDD-6402E68B3631}" type="presParOf" srcId="{D4317C0C-9B85-4F0E-956A-E0EFE80D7B49}" destId="{88C4E02C-6E82-4397-8748-51202ADEF2B2}" srcOrd="1" destOrd="0" presId="urn:microsoft.com/office/officeart/2005/8/layout/vList6"/>
    <dgm:cxn modelId="{3684F88B-8E86-4C37-AA22-B179D70B0747}" type="presParOf" srcId="{DDAE691D-C110-4965-883B-ED37DB339B62}" destId="{A462E05C-C897-48D8-869A-5A79E840BCE2}" srcOrd="3" destOrd="0" presId="urn:microsoft.com/office/officeart/2005/8/layout/vList6"/>
    <dgm:cxn modelId="{621A2343-E3CD-4984-AEF5-4DE2E2B759BF}" type="presParOf" srcId="{DDAE691D-C110-4965-883B-ED37DB339B62}" destId="{7C4330B9-480C-40B1-B911-89D5E7C470E4}" srcOrd="4" destOrd="0" presId="urn:microsoft.com/office/officeart/2005/8/layout/vList6"/>
    <dgm:cxn modelId="{894B6594-A9EE-41A1-81E9-05EDBA436424}" type="presParOf" srcId="{7C4330B9-480C-40B1-B911-89D5E7C470E4}" destId="{6DEB6A44-720F-4D6D-8D14-F28883DCFB1D}" srcOrd="0" destOrd="0" presId="urn:microsoft.com/office/officeart/2005/8/layout/vList6"/>
    <dgm:cxn modelId="{898FB8E7-9523-4D96-B099-47D8F7D14931}" type="presParOf" srcId="{7C4330B9-480C-40B1-B911-89D5E7C470E4}" destId="{D7A3F5EA-BA91-48DB-BB57-6B76BFC0B09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CB30975-8F74-495D-BCD9-9E1E0B3F550E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9EC7E17-E343-4371-BA4C-08A7A536936D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861BBBBC-C2BC-443F-8CE0-F30642885EAA}" type="parTrans" cxnId="{FA0E8E56-4E53-4F6E-B1BB-5BCA7F801D8B}">
      <dgm:prSet/>
      <dgm:spPr/>
      <dgm:t>
        <a:bodyPr/>
        <a:lstStyle/>
        <a:p>
          <a:endParaRPr lang="es-MX"/>
        </a:p>
      </dgm:t>
    </dgm:pt>
    <dgm:pt modelId="{F7BD2FE5-ADC4-4324-A790-9614351B11E3}" type="sibTrans" cxnId="{FA0E8E56-4E53-4F6E-B1BB-5BCA7F801D8B}">
      <dgm:prSet/>
      <dgm:spPr/>
      <dgm:t>
        <a:bodyPr/>
        <a:lstStyle/>
        <a:p>
          <a:endParaRPr lang="es-MX"/>
        </a:p>
      </dgm:t>
    </dgm:pt>
    <dgm:pt modelId="{DA979149-EB6E-4A58-8DEF-CE0C91FCC20F}">
      <dgm:prSet phldrT="[Texto]"/>
      <dgm:spPr/>
      <dgm:t>
        <a:bodyPr/>
        <a:lstStyle/>
        <a:p>
          <a:r>
            <a:rPr lang="es-MX" altLang="en-US" dirty="0" smtClean="0">
              <a:latin typeface="Corbel" panose="020B0503020204020204" pitchFamily="34" charset="0"/>
            </a:rPr>
            <a:t>Lavar y remover el exceso de agua con puntas de papel</a:t>
          </a:r>
          <a:endParaRPr lang="es-MX" dirty="0"/>
        </a:p>
      </dgm:t>
    </dgm:pt>
    <dgm:pt modelId="{547E04A6-125C-4D26-BBD8-2723E53066ED}" type="parTrans" cxnId="{00FAD05B-27EA-4172-91AE-8A23A39A1C50}">
      <dgm:prSet/>
      <dgm:spPr/>
      <dgm:t>
        <a:bodyPr/>
        <a:lstStyle/>
        <a:p>
          <a:endParaRPr lang="es-MX"/>
        </a:p>
      </dgm:t>
    </dgm:pt>
    <dgm:pt modelId="{7EBEF15F-65C1-47FD-B769-495FAEC19132}" type="sibTrans" cxnId="{00FAD05B-27EA-4172-91AE-8A23A39A1C50}">
      <dgm:prSet/>
      <dgm:spPr/>
      <dgm:t>
        <a:bodyPr/>
        <a:lstStyle/>
        <a:p>
          <a:endParaRPr lang="es-MX"/>
        </a:p>
      </dgm:t>
    </dgm:pt>
    <dgm:pt modelId="{B7D9727F-DCA2-464C-A6F5-BC5E48815CF2}">
      <dgm:prSet phldrT="[Texto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ED302960-5241-4C7B-9AC6-336A0B1979D7}" type="parTrans" cxnId="{726A98DB-0775-4BEA-851C-2CC003780191}">
      <dgm:prSet/>
      <dgm:spPr/>
      <dgm:t>
        <a:bodyPr/>
        <a:lstStyle/>
        <a:p>
          <a:endParaRPr lang="es-MX"/>
        </a:p>
      </dgm:t>
    </dgm:pt>
    <dgm:pt modelId="{6A892A1C-E98C-4315-8664-D7543ECEE65D}" type="sibTrans" cxnId="{726A98DB-0775-4BEA-851C-2CC003780191}">
      <dgm:prSet/>
      <dgm:spPr/>
      <dgm:t>
        <a:bodyPr/>
        <a:lstStyle/>
        <a:p>
          <a:endParaRPr lang="es-MX"/>
        </a:p>
      </dgm:t>
    </dgm:pt>
    <dgm:pt modelId="{7C6AA5B7-2146-4D84-BB72-AE4D2CB38D03}">
      <dgm:prSet phldrT="[Texto]"/>
      <dgm:spPr/>
      <dgm:t>
        <a:bodyPr/>
        <a:lstStyle/>
        <a:p>
          <a:r>
            <a:rPr lang="es-MX" altLang="en-US" dirty="0" smtClean="0">
              <a:latin typeface="Corbel" panose="020B0503020204020204" pitchFamily="34" charset="0"/>
            </a:rPr>
            <a:t>Aplicar adhesivo en el poste y </a:t>
          </a:r>
          <a:r>
            <a:rPr lang="es-MX" altLang="en-US" dirty="0" err="1" smtClean="0">
              <a:latin typeface="Corbel" panose="020B0503020204020204" pitchFamily="34" charset="0"/>
            </a:rPr>
            <a:t>fotocurarlo</a:t>
          </a:r>
          <a:endParaRPr lang="es-MX" dirty="0"/>
        </a:p>
      </dgm:t>
    </dgm:pt>
    <dgm:pt modelId="{CB15A17C-6E51-464F-8422-DCC0ED7F994B}" type="parTrans" cxnId="{1BFB74DF-6AD6-478F-AA37-A3B30751511E}">
      <dgm:prSet/>
      <dgm:spPr/>
      <dgm:t>
        <a:bodyPr/>
        <a:lstStyle/>
        <a:p>
          <a:endParaRPr lang="es-MX"/>
        </a:p>
      </dgm:t>
    </dgm:pt>
    <dgm:pt modelId="{8F805462-39D2-4048-A184-582091DF934D}" type="sibTrans" cxnId="{1BFB74DF-6AD6-478F-AA37-A3B30751511E}">
      <dgm:prSet/>
      <dgm:spPr/>
      <dgm:t>
        <a:bodyPr/>
        <a:lstStyle/>
        <a:p>
          <a:endParaRPr lang="es-MX"/>
        </a:p>
      </dgm:t>
    </dgm:pt>
    <dgm:pt modelId="{193F064E-0FBE-4EAE-86EB-20B6FA483A7C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A4EA934-7507-445B-A3D6-7247491FEE6B}" type="parTrans" cxnId="{F6C19079-929C-4E1C-B8E8-D42800C26F5A}">
      <dgm:prSet/>
      <dgm:spPr/>
      <dgm:t>
        <a:bodyPr/>
        <a:lstStyle/>
        <a:p>
          <a:endParaRPr lang="es-MX"/>
        </a:p>
      </dgm:t>
    </dgm:pt>
    <dgm:pt modelId="{750B7AD9-4F7D-4A08-A7CA-DA4F62E669D1}" type="sibTrans" cxnId="{F6C19079-929C-4E1C-B8E8-D42800C26F5A}">
      <dgm:prSet/>
      <dgm:spPr/>
      <dgm:t>
        <a:bodyPr/>
        <a:lstStyle/>
        <a:p>
          <a:endParaRPr lang="es-MX"/>
        </a:p>
      </dgm:t>
    </dgm:pt>
    <dgm:pt modelId="{78DA4FA8-5CF7-40F1-8771-98B9913A96DA}">
      <dgm:prSet/>
      <dgm:spPr/>
      <dgm:t>
        <a:bodyPr/>
        <a:lstStyle/>
        <a:p>
          <a:r>
            <a:rPr lang="es-MX" altLang="en-US" dirty="0" smtClean="0">
              <a:latin typeface="Corbel" panose="020B0503020204020204" pitchFamily="34" charset="0"/>
            </a:rPr>
            <a:t>Aplicar adhesivo en la preparación y </a:t>
          </a:r>
          <a:r>
            <a:rPr lang="es-MX" altLang="en-US" dirty="0" err="1" smtClean="0">
              <a:latin typeface="Corbel" panose="020B0503020204020204" pitchFamily="34" charset="0"/>
            </a:rPr>
            <a:t>fotocurarlo</a:t>
          </a:r>
          <a:r>
            <a:rPr lang="es-MX" altLang="en-US" dirty="0" smtClean="0">
              <a:latin typeface="Corbel" panose="020B0503020204020204" pitchFamily="34" charset="0"/>
            </a:rPr>
            <a:t> 20 segundos </a:t>
          </a:r>
          <a:endParaRPr lang="es-MX" dirty="0"/>
        </a:p>
      </dgm:t>
    </dgm:pt>
    <dgm:pt modelId="{9940EF34-63B6-490C-B999-E1B7473CCFCD}" type="parTrans" cxnId="{397ECAD6-B267-4C90-9B3F-5EFB8D167B7F}">
      <dgm:prSet/>
      <dgm:spPr/>
    </dgm:pt>
    <dgm:pt modelId="{5DA5D6A8-4745-40B1-87A8-B24C07CA5C8E}" type="sibTrans" cxnId="{397ECAD6-B267-4C90-9B3F-5EFB8D167B7F}">
      <dgm:prSet/>
      <dgm:spPr/>
    </dgm:pt>
    <dgm:pt modelId="{FE9AC88D-834C-4A5B-9536-E2E48E3C68E4}" type="pres">
      <dgm:prSet presAssocID="{BCB30975-8F74-495D-BCD9-9E1E0B3F55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ED5561A-A0EB-4DF0-B4FA-68A2B67DA0CC}" type="pres">
      <dgm:prSet presAssocID="{F9EC7E17-E343-4371-BA4C-08A7A536936D}" presName="linNode" presStyleCnt="0"/>
      <dgm:spPr/>
    </dgm:pt>
    <dgm:pt modelId="{A8CE3423-6621-4E6B-8969-426BB91C0D8B}" type="pres">
      <dgm:prSet presAssocID="{F9EC7E17-E343-4371-BA4C-08A7A536936D}" presName="parentShp" presStyleLbl="node1" presStyleIdx="0" presStyleCnt="3" custScaleX="499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335D0A-6FAC-4CFF-BDDB-A7E8F0F5EB18}" type="pres">
      <dgm:prSet presAssocID="{F9EC7E17-E343-4371-BA4C-08A7A536936D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B93614-C420-4C38-89B8-A0457FB8D219}" type="pres">
      <dgm:prSet presAssocID="{F7BD2FE5-ADC4-4324-A790-9614351B11E3}" presName="spacing" presStyleCnt="0"/>
      <dgm:spPr/>
    </dgm:pt>
    <dgm:pt modelId="{344370A9-DC8D-481A-80A5-5F87014205DD}" type="pres">
      <dgm:prSet presAssocID="{193F064E-0FBE-4EAE-86EB-20B6FA483A7C}" presName="linNode" presStyleCnt="0"/>
      <dgm:spPr/>
    </dgm:pt>
    <dgm:pt modelId="{AD55DE17-B25C-4B0B-BAF6-5703851F2996}" type="pres">
      <dgm:prSet presAssocID="{193F064E-0FBE-4EAE-86EB-20B6FA483A7C}" presName="parentShp" presStyleLbl="node1" presStyleIdx="1" presStyleCnt="3" custScaleX="524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410DE7-35F5-4A5E-B7D7-E11FF3C5861A}" type="pres">
      <dgm:prSet presAssocID="{193F064E-0FBE-4EAE-86EB-20B6FA483A7C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CB5F55-86C9-4E5D-9CEF-868CA15B3488}" type="pres">
      <dgm:prSet presAssocID="{750B7AD9-4F7D-4A08-A7CA-DA4F62E669D1}" presName="spacing" presStyleCnt="0"/>
      <dgm:spPr/>
    </dgm:pt>
    <dgm:pt modelId="{C31ED7FA-C2D3-425E-B241-2180358947E1}" type="pres">
      <dgm:prSet presAssocID="{B7D9727F-DCA2-464C-A6F5-BC5E48815CF2}" presName="linNode" presStyleCnt="0"/>
      <dgm:spPr/>
    </dgm:pt>
    <dgm:pt modelId="{8C4CD83C-B9DE-4C84-AD8F-0795BD3F2F7E}" type="pres">
      <dgm:prSet presAssocID="{B7D9727F-DCA2-464C-A6F5-BC5E48815CF2}" presName="parentShp" presStyleLbl="node1" presStyleIdx="2" presStyleCnt="3" custScaleX="563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3B7BA9-D400-4A88-B268-24A7ACA249E9}" type="pres">
      <dgm:prSet presAssocID="{B7D9727F-DCA2-464C-A6F5-BC5E48815CF2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B9E42C-5CE7-4CE5-B4C4-BD200C5F276E}" type="presOf" srcId="{78DA4FA8-5CF7-40F1-8771-98B9913A96DA}" destId="{85410DE7-35F5-4A5E-B7D7-E11FF3C5861A}" srcOrd="0" destOrd="0" presId="urn:microsoft.com/office/officeart/2005/8/layout/vList6"/>
    <dgm:cxn modelId="{8BB04EAB-2BDA-414A-BF41-A45CE7935C89}" type="presOf" srcId="{193F064E-0FBE-4EAE-86EB-20B6FA483A7C}" destId="{AD55DE17-B25C-4B0B-BAF6-5703851F2996}" srcOrd="0" destOrd="0" presId="urn:microsoft.com/office/officeart/2005/8/layout/vList6"/>
    <dgm:cxn modelId="{05E7B58C-5B87-4045-8B21-156A3F3AC7CF}" type="presOf" srcId="{B7D9727F-DCA2-464C-A6F5-BC5E48815CF2}" destId="{8C4CD83C-B9DE-4C84-AD8F-0795BD3F2F7E}" srcOrd="0" destOrd="0" presId="urn:microsoft.com/office/officeart/2005/8/layout/vList6"/>
    <dgm:cxn modelId="{726A98DB-0775-4BEA-851C-2CC003780191}" srcId="{BCB30975-8F74-495D-BCD9-9E1E0B3F550E}" destId="{B7D9727F-DCA2-464C-A6F5-BC5E48815CF2}" srcOrd="2" destOrd="0" parTransId="{ED302960-5241-4C7B-9AC6-336A0B1979D7}" sibTransId="{6A892A1C-E98C-4315-8664-D7543ECEE65D}"/>
    <dgm:cxn modelId="{8E2DDE38-4BD0-4F25-BFF5-3EEE7B523521}" type="presOf" srcId="{BCB30975-8F74-495D-BCD9-9E1E0B3F550E}" destId="{FE9AC88D-834C-4A5B-9536-E2E48E3C68E4}" srcOrd="0" destOrd="0" presId="urn:microsoft.com/office/officeart/2005/8/layout/vList6"/>
    <dgm:cxn modelId="{F6C19079-929C-4E1C-B8E8-D42800C26F5A}" srcId="{BCB30975-8F74-495D-BCD9-9E1E0B3F550E}" destId="{193F064E-0FBE-4EAE-86EB-20B6FA483A7C}" srcOrd="1" destOrd="0" parTransId="{2A4EA934-7507-445B-A3D6-7247491FEE6B}" sibTransId="{750B7AD9-4F7D-4A08-A7CA-DA4F62E669D1}"/>
    <dgm:cxn modelId="{D577D739-6324-48B6-B479-5DF09B581411}" type="presOf" srcId="{DA979149-EB6E-4A58-8DEF-CE0C91FCC20F}" destId="{1B335D0A-6FAC-4CFF-BDDB-A7E8F0F5EB18}" srcOrd="0" destOrd="0" presId="urn:microsoft.com/office/officeart/2005/8/layout/vList6"/>
    <dgm:cxn modelId="{AE77A9AE-BA92-41A4-A310-FF859F4A0ED2}" type="presOf" srcId="{F9EC7E17-E343-4371-BA4C-08A7A536936D}" destId="{A8CE3423-6621-4E6B-8969-426BB91C0D8B}" srcOrd="0" destOrd="0" presId="urn:microsoft.com/office/officeart/2005/8/layout/vList6"/>
    <dgm:cxn modelId="{397ECAD6-B267-4C90-9B3F-5EFB8D167B7F}" srcId="{193F064E-0FBE-4EAE-86EB-20B6FA483A7C}" destId="{78DA4FA8-5CF7-40F1-8771-98B9913A96DA}" srcOrd="0" destOrd="0" parTransId="{9940EF34-63B6-490C-B999-E1B7473CCFCD}" sibTransId="{5DA5D6A8-4745-40B1-87A8-B24C07CA5C8E}"/>
    <dgm:cxn modelId="{1BFB74DF-6AD6-478F-AA37-A3B30751511E}" srcId="{B7D9727F-DCA2-464C-A6F5-BC5E48815CF2}" destId="{7C6AA5B7-2146-4D84-BB72-AE4D2CB38D03}" srcOrd="0" destOrd="0" parTransId="{CB15A17C-6E51-464F-8422-DCC0ED7F994B}" sibTransId="{8F805462-39D2-4048-A184-582091DF934D}"/>
    <dgm:cxn modelId="{00FAD05B-27EA-4172-91AE-8A23A39A1C50}" srcId="{F9EC7E17-E343-4371-BA4C-08A7A536936D}" destId="{DA979149-EB6E-4A58-8DEF-CE0C91FCC20F}" srcOrd="0" destOrd="0" parTransId="{547E04A6-125C-4D26-BBD8-2723E53066ED}" sibTransId="{7EBEF15F-65C1-47FD-B769-495FAEC19132}"/>
    <dgm:cxn modelId="{FA0E8E56-4E53-4F6E-B1BB-5BCA7F801D8B}" srcId="{BCB30975-8F74-495D-BCD9-9E1E0B3F550E}" destId="{F9EC7E17-E343-4371-BA4C-08A7A536936D}" srcOrd="0" destOrd="0" parTransId="{861BBBBC-C2BC-443F-8CE0-F30642885EAA}" sibTransId="{F7BD2FE5-ADC4-4324-A790-9614351B11E3}"/>
    <dgm:cxn modelId="{8C473EC8-92A9-4FA2-9340-6BFFD5EE3EA3}" type="presOf" srcId="{7C6AA5B7-2146-4D84-BB72-AE4D2CB38D03}" destId="{773B7BA9-D400-4A88-B268-24A7ACA249E9}" srcOrd="0" destOrd="0" presId="urn:microsoft.com/office/officeart/2005/8/layout/vList6"/>
    <dgm:cxn modelId="{BDD8AC4D-9AAA-46F2-839D-DFB11218C365}" type="presParOf" srcId="{FE9AC88D-834C-4A5B-9536-E2E48E3C68E4}" destId="{2ED5561A-A0EB-4DF0-B4FA-68A2B67DA0CC}" srcOrd="0" destOrd="0" presId="urn:microsoft.com/office/officeart/2005/8/layout/vList6"/>
    <dgm:cxn modelId="{3B711B4B-577A-4FF3-8B6B-6AE469CA354B}" type="presParOf" srcId="{2ED5561A-A0EB-4DF0-B4FA-68A2B67DA0CC}" destId="{A8CE3423-6621-4E6B-8969-426BB91C0D8B}" srcOrd="0" destOrd="0" presId="urn:microsoft.com/office/officeart/2005/8/layout/vList6"/>
    <dgm:cxn modelId="{70F2FCAF-91ED-4DC8-AE4E-6ABE9E230F8A}" type="presParOf" srcId="{2ED5561A-A0EB-4DF0-B4FA-68A2B67DA0CC}" destId="{1B335D0A-6FAC-4CFF-BDDB-A7E8F0F5EB18}" srcOrd="1" destOrd="0" presId="urn:microsoft.com/office/officeart/2005/8/layout/vList6"/>
    <dgm:cxn modelId="{F611AC99-BD44-4F33-8DA1-A060EF02456E}" type="presParOf" srcId="{FE9AC88D-834C-4A5B-9536-E2E48E3C68E4}" destId="{10B93614-C420-4C38-89B8-A0457FB8D219}" srcOrd="1" destOrd="0" presId="urn:microsoft.com/office/officeart/2005/8/layout/vList6"/>
    <dgm:cxn modelId="{9AF4EBBA-E0A0-4DB9-B3FA-A9CC0E4C893A}" type="presParOf" srcId="{FE9AC88D-834C-4A5B-9536-E2E48E3C68E4}" destId="{344370A9-DC8D-481A-80A5-5F87014205DD}" srcOrd="2" destOrd="0" presId="urn:microsoft.com/office/officeart/2005/8/layout/vList6"/>
    <dgm:cxn modelId="{38B200B3-3E41-4FCA-92A6-3CC3C1892A7E}" type="presParOf" srcId="{344370A9-DC8D-481A-80A5-5F87014205DD}" destId="{AD55DE17-B25C-4B0B-BAF6-5703851F2996}" srcOrd="0" destOrd="0" presId="urn:microsoft.com/office/officeart/2005/8/layout/vList6"/>
    <dgm:cxn modelId="{FBBC0E7F-E222-4940-B0C1-DAC28E3CB80E}" type="presParOf" srcId="{344370A9-DC8D-481A-80A5-5F87014205DD}" destId="{85410DE7-35F5-4A5E-B7D7-E11FF3C5861A}" srcOrd="1" destOrd="0" presId="urn:microsoft.com/office/officeart/2005/8/layout/vList6"/>
    <dgm:cxn modelId="{FDABBEB3-1466-452A-8640-A096D525ABDC}" type="presParOf" srcId="{FE9AC88D-834C-4A5B-9536-E2E48E3C68E4}" destId="{E9CB5F55-86C9-4E5D-9CEF-868CA15B3488}" srcOrd="3" destOrd="0" presId="urn:microsoft.com/office/officeart/2005/8/layout/vList6"/>
    <dgm:cxn modelId="{D499670E-3DE3-4D37-8011-442A904E7EF7}" type="presParOf" srcId="{FE9AC88D-834C-4A5B-9536-E2E48E3C68E4}" destId="{C31ED7FA-C2D3-425E-B241-2180358947E1}" srcOrd="4" destOrd="0" presId="urn:microsoft.com/office/officeart/2005/8/layout/vList6"/>
    <dgm:cxn modelId="{77D0B231-679C-426C-8A1A-B70CC8117519}" type="presParOf" srcId="{C31ED7FA-C2D3-425E-B241-2180358947E1}" destId="{8C4CD83C-B9DE-4C84-AD8F-0795BD3F2F7E}" srcOrd="0" destOrd="0" presId="urn:microsoft.com/office/officeart/2005/8/layout/vList6"/>
    <dgm:cxn modelId="{36048A45-9053-4378-A48F-23DEFFBED516}" type="presParOf" srcId="{C31ED7FA-C2D3-425E-B241-2180358947E1}" destId="{773B7BA9-D400-4A88-B268-24A7ACA249E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1BB56C1-605C-4A3E-81FD-6F205E1613C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348DFD6-1AA8-427F-B0D2-FB3A1ACD4C5D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768C20DD-06EC-4922-B2AA-6333F4D5D00D}" type="parTrans" cxnId="{834D1C29-56CD-4C4F-B1CB-AEF407E8C458}">
      <dgm:prSet/>
      <dgm:spPr/>
      <dgm:t>
        <a:bodyPr/>
        <a:lstStyle/>
        <a:p>
          <a:endParaRPr lang="es-MX"/>
        </a:p>
      </dgm:t>
    </dgm:pt>
    <dgm:pt modelId="{80448DE1-69CB-43A9-A17C-21D7250B05AA}" type="sibTrans" cxnId="{834D1C29-56CD-4C4F-B1CB-AEF407E8C458}">
      <dgm:prSet/>
      <dgm:spPr/>
      <dgm:t>
        <a:bodyPr/>
        <a:lstStyle/>
        <a:p>
          <a:endParaRPr lang="es-MX"/>
        </a:p>
      </dgm:t>
    </dgm:pt>
    <dgm:pt modelId="{FC85AA14-774D-4DE2-BF81-D23E5ED48634}">
      <dgm:prSet phldrT="[Texto]"/>
      <dgm:spPr/>
      <dgm:t>
        <a:bodyPr/>
        <a:lstStyle/>
        <a:p>
          <a:r>
            <a:rPr lang="es-MX" altLang="en-US" dirty="0" smtClean="0">
              <a:latin typeface="Corbel" panose="020B0503020204020204" pitchFamily="34" charset="0"/>
            </a:rPr>
            <a:t>Aplicar resina dual en la preparación</a:t>
          </a:r>
          <a:endParaRPr lang="es-MX" dirty="0"/>
        </a:p>
      </dgm:t>
    </dgm:pt>
    <dgm:pt modelId="{EE162EF7-9D71-4CE9-9776-145A34FCBA41}" type="parTrans" cxnId="{55CE9AFB-B570-4D52-80F1-20BD283D3C68}">
      <dgm:prSet/>
      <dgm:spPr/>
      <dgm:t>
        <a:bodyPr/>
        <a:lstStyle/>
        <a:p>
          <a:endParaRPr lang="es-MX"/>
        </a:p>
      </dgm:t>
    </dgm:pt>
    <dgm:pt modelId="{A9783BFC-C1CA-4130-8DBB-6E379F1A990C}" type="sibTrans" cxnId="{55CE9AFB-B570-4D52-80F1-20BD283D3C68}">
      <dgm:prSet/>
      <dgm:spPr/>
      <dgm:t>
        <a:bodyPr/>
        <a:lstStyle/>
        <a:p>
          <a:endParaRPr lang="es-MX"/>
        </a:p>
      </dgm:t>
    </dgm:pt>
    <dgm:pt modelId="{05A01B2C-5B89-4D25-8CF4-2DC9C7AFD6E5}">
      <dgm:prSet phldrT="[Texto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CC699565-8374-49BD-969A-68040CEF285A}" type="parTrans" cxnId="{43DA4FEA-7844-4728-9445-13A30C5DC2DE}">
      <dgm:prSet/>
      <dgm:spPr/>
      <dgm:t>
        <a:bodyPr/>
        <a:lstStyle/>
        <a:p>
          <a:endParaRPr lang="es-MX"/>
        </a:p>
      </dgm:t>
    </dgm:pt>
    <dgm:pt modelId="{AD24A328-7376-4EBF-A535-3C2A32CE3D60}" type="sibTrans" cxnId="{43DA4FEA-7844-4728-9445-13A30C5DC2DE}">
      <dgm:prSet/>
      <dgm:spPr/>
      <dgm:t>
        <a:bodyPr/>
        <a:lstStyle/>
        <a:p>
          <a:endParaRPr lang="es-MX"/>
        </a:p>
      </dgm:t>
    </dgm:pt>
    <dgm:pt modelId="{C16767DA-2A95-495C-BBCA-C07F50710852}">
      <dgm:prSet phldrT="[Texto]"/>
      <dgm:spPr/>
      <dgm:t>
        <a:bodyPr/>
        <a:lstStyle/>
        <a:p>
          <a:r>
            <a:rPr lang="es-MX" altLang="en-US" dirty="0" err="1" smtClean="0">
              <a:latin typeface="Corbel" panose="020B0503020204020204" pitchFamily="34" charset="0"/>
            </a:rPr>
            <a:t>Fotocurar</a:t>
          </a:r>
          <a:r>
            <a:rPr lang="es-MX" altLang="en-US" dirty="0" smtClean="0">
              <a:latin typeface="Corbel" panose="020B0503020204020204" pitchFamily="34" charset="0"/>
            </a:rPr>
            <a:t> durante 40 segundos</a:t>
          </a:r>
          <a:endParaRPr lang="es-MX" dirty="0"/>
        </a:p>
      </dgm:t>
    </dgm:pt>
    <dgm:pt modelId="{9F122C38-1807-4158-BFE6-2233DF12A839}" type="parTrans" cxnId="{E626DA33-5851-4B46-9248-0E95EF49BC28}">
      <dgm:prSet/>
      <dgm:spPr/>
      <dgm:t>
        <a:bodyPr/>
        <a:lstStyle/>
        <a:p>
          <a:endParaRPr lang="es-MX"/>
        </a:p>
      </dgm:t>
    </dgm:pt>
    <dgm:pt modelId="{6D02B342-99B2-4BAD-A1DB-66F881A78EBA}" type="sibTrans" cxnId="{E626DA33-5851-4B46-9248-0E95EF49BC28}">
      <dgm:prSet/>
      <dgm:spPr/>
      <dgm:t>
        <a:bodyPr/>
        <a:lstStyle/>
        <a:p>
          <a:endParaRPr lang="es-MX"/>
        </a:p>
      </dgm:t>
    </dgm:pt>
    <dgm:pt modelId="{F8ACCC8F-2700-4011-BBD7-B3E48B2D5506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5785A358-E849-4D2E-8E08-3641E8335227}" type="parTrans" cxnId="{20DE89C6-2D13-4E4D-97A3-FF1A59C3739A}">
      <dgm:prSet/>
      <dgm:spPr/>
      <dgm:t>
        <a:bodyPr/>
        <a:lstStyle/>
        <a:p>
          <a:endParaRPr lang="es-MX"/>
        </a:p>
      </dgm:t>
    </dgm:pt>
    <dgm:pt modelId="{66273636-3967-4976-9791-0920ADEB5128}" type="sibTrans" cxnId="{20DE89C6-2D13-4E4D-97A3-FF1A59C3739A}">
      <dgm:prSet/>
      <dgm:spPr/>
      <dgm:t>
        <a:bodyPr/>
        <a:lstStyle/>
        <a:p>
          <a:endParaRPr lang="es-MX"/>
        </a:p>
      </dgm:t>
    </dgm:pt>
    <dgm:pt modelId="{FD4E3DC7-9685-4900-A84A-D2A4E2F1FAA5}">
      <dgm:prSet/>
      <dgm:spPr/>
      <dgm:t>
        <a:bodyPr/>
        <a:lstStyle/>
        <a:p>
          <a:r>
            <a:rPr lang="es-MX" altLang="en-US" dirty="0" smtClean="0">
              <a:latin typeface="Corbel" panose="020B0503020204020204" pitchFamily="34" charset="0"/>
            </a:rPr>
            <a:t>Colocar el poste en la cavidad radicular</a:t>
          </a:r>
          <a:endParaRPr lang="es-MX" dirty="0"/>
        </a:p>
      </dgm:t>
    </dgm:pt>
    <dgm:pt modelId="{12D5672D-C77A-41E2-ADDC-0159B4BEF524}" type="parTrans" cxnId="{C3DA0979-9A20-4CAA-970F-783C9E2C0A60}">
      <dgm:prSet/>
      <dgm:spPr/>
      <dgm:t>
        <a:bodyPr/>
        <a:lstStyle/>
        <a:p>
          <a:endParaRPr lang="es-MX"/>
        </a:p>
      </dgm:t>
    </dgm:pt>
    <dgm:pt modelId="{E74C2AA5-87EC-47F3-B6CA-F097433437AF}" type="sibTrans" cxnId="{C3DA0979-9A20-4CAA-970F-783C9E2C0A60}">
      <dgm:prSet/>
      <dgm:spPr/>
      <dgm:t>
        <a:bodyPr/>
        <a:lstStyle/>
        <a:p>
          <a:endParaRPr lang="es-MX"/>
        </a:p>
      </dgm:t>
    </dgm:pt>
    <dgm:pt modelId="{6858050D-8DEB-4347-B22F-0A1F9FEF679D}" type="pres">
      <dgm:prSet presAssocID="{C1BB56C1-605C-4A3E-81FD-6F205E1613C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C9F886C-BF10-45E2-8543-B1AA61CAD141}" type="pres">
      <dgm:prSet presAssocID="{6348DFD6-1AA8-427F-B0D2-FB3A1ACD4C5D}" presName="linNode" presStyleCnt="0"/>
      <dgm:spPr/>
    </dgm:pt>
    <dgm:pt modelId="{021975D3-BA90-4C10-9181-CA1F76F3B57B}" type="pres">
      <dgm:prSet presAssocID="{6348DFD6-1AA8-427F-B0D2-FB3A1ACD4C5D}" presName="parentShp" presStyleLbl="node1" presStyleIdx="0" presStyleCnt="3" custScaleX="520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F093BB-9E75-49E4-A53F-32E4A9D436BB}" type="pres">
      <dgm:prSet presAssocID="{6348DFD6-1AA8-427F-B0D2-FB3A1ACD4C5D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82230F-0F32-44FE-A17B-59BE44037273}" type="pres">
      <dgm:prSet presAssocID="{80448DE1-69CB-43A9-A17C-21D7250B05AA}" presName="spacing" presStyleCnt="0"/>
      <dgm:spPr/>
    </dgm:pt>
    <dgm:pt modelId="{667EF480-33A4-46D8-8A60-9976F4BEC6A5}" type="pres">
      <dgm:prSet presAssocID="{F8ACCC8F-2700-4011-BBD7-B3E48B2D5506}" presName="linNode" presStyleCnt="0"/>
      <dgm:spPr/>
    </dgm:pt>
    <dgm:pt modelId="{82087E21-9118-4CC1-897A-EEC3B039D419}" type="pres">
      <dgm:prSet presAssocID="{F8ACCC8F-2700-4011-BBD7-B3E48B2D5506}" presName="parentShp" presStyleLbl="node1" presStyleIdx="1" presStyleCnt="3" custScaleX="513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4627ED-E068-411F-8C39-9B7858AA2795}" type="pres">
      <dgm:prSet presAssocID="{F8ACCC8F-2700-4011-BBD7-B3E48B2D5506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D7E35E-2E52-4635-9F64-58BF1414AC65}" type="pres">
      <dgm:prSet presAssocID="{66273636-3967-4976-9791-0920ADEB5128}" presName="spacing" presStyleCnt="0"/>
      <dgm:spPr/>
    </dgm:pt>
    <dgm:pt modelId="{9C3DA45B-679B-4C00-A8F5-033521A06D30}" type="pres">
      <dgm:prSet presAssocID="{05A01B2C-5B89-4D25-8CF4-2DC9C7AFD6E5}" presName="linNode" presStyleCnt="0"/>
      <dgm:spPr/>
    </dgm:pt>
    <dgm:pt modelId="{5634206A-0F64-4D8A-BBE9-BE0FAE383150}" type="pres">
      <dgm:prSet presAssocID="{05A01B2C-5B89-4D25-8CF4-2DC9C7AFD6E5}" presName="parentShp" presStyleLbl="node1" presStyleIdx="2" presStyleCnt="3" custScaleX="526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4FB14B-0A2B-49C6-8112-7BB53D7E8CD5}" type="pres">
      <dgm:prSet presAssocID="{05A01B2C-5B89-4D25-8CF4-2DC9C7AFD6E5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043BC0-8A48-4047-B230-235A9924D62F}" type="presOf" srcId="{6348DFD6-1AA8-427F-B0D2-FB3A1ACD4C5D}" destId="{021975D3-BA90-4C10-9181-CA1F76F3B57B}" srcOrd="0" destOrd="0" presId="urn:microsoft.com/office/officeart/2005/8/layout/vList6"/>
    <dgm:cxn modelId="{C75CB191-27A8-435E-AA37-263B78B6FF75}" type="presOf" srcId="{F8ACCC8F-2700-4011-BBD7-B3E48B2D5506}" destId="{82087E21-9118-4CC1-897A-EEC3B039D419}" srcOrd="0" destOrd="0" presId="urn:microsoft.com/office/officeart/2005/8/layout/vList6"/>
    <dgm:cxn modelId="{C3DA0979-9A20-4CAA-970F-783C9E2C0A60}" srcId="{F8ACCC8F-2700-4011-BBD7-B3E48B2D5506}" destId="{FD4E3DC7-9685-4900-A84A-D2A4E2F1FAA5}" srcOrd="0" destOrd="0" parTransId="{12D5672D-C77A-41E2-ADDC-0159B4BEF524}" sibTransId="{E74C2AA5-87EC-47F3-B6CA-F097433437AF}"/>
    <dgm:cxn modelId="{5A9E4DEC-817A-4286-8518-7639A8FC31AB}" type="presOf" srcId="{C1BB56C1-605C-4A3E-81FD-6F205E1613C4}" destId="{6858050D-8DEB-4347-B22F-0A1F9FEF679D}" srcOrd="0" destOrd="0" presId="urn:microsoft.com/office/officeart/2005/8/layout/vList6"/>
    <dgm:cxn modelId="{7C26EF79-EB50-4DA0-A812-93B9A54B14F5}" type="presOf" srcId="{FC85AA14-774D-4DE2-BF81-D23E5ED48634}" destId="{E1F093BB-9E75-49E4-A53F-32E4A9D436BB}" srcOrd="0" destOrd="0" presId="urn:microsoft.com/office/officeart/2005/8/layout/vList6"/>
    <dgm:cxn modelId="{834D1C29-56CD-4C4F-B1CB-AEF407E8C458}" srcId="{C1BB56C1-605C-4A3E-81FD-6F205E1613C4}" destId="{6348DFD6-1AA8-427F-B0D2-FB3A1ACD4C5D}" srcOrd="0" destOrd="0" parTransId="{768C20DD-06EC-4922-B2AA-6333F4D5D00D}" sibTransId="{80448DE1-69CB-43A9-A17C-21D7250B05AA}"/>
    <dgm:cxn modelId="{55CE9AFB-B570-4D52-80F1-20BD283D3C68}" srcId="{6348DFD6-1AA8-427F-B0D2-FB3A1ACD4C5D}" destId="{FC85AA14-774D-4DE2-BF81-D23E5ED48634}" srcOrd="0" destOrd="0" parTransId="{EE162EF7-9D71-4CE9-9776-145A34FCBA41}" sibTransId="{A9783BFC-C1CA-4130-8DBB-6E379F1A990C}"/>
    <dgm:cxn modelId="{45A4797D-97AB-48F9-9564-8FCF34B1D501}" type="presOf" srcId="{FD4E3DC7-9685-4900-A84A-D2A4E2F1FAA5}" destId="{664627ED-E068-411F-8C39-9B7858AA2795}" srcOrd="0" destOrd="0" presId="urn:microsoft.com/office/officeart/2005/8/layout/vList6"/>
    <dgm:cxn modelId="{4390C51F-CE6F-4BD4-9FEB-9B3DB3A9BF32}" type="presOf" srcId="{05A01B2C-5B89-4D25-8CF4-2DC9C7AFD6E5}" destId="{5634206A-0F64-4D8A-BBE9-BE0FAE383150}" srcOrd="0" destOrd="0" presId="urn:microsoft.com/office/officeart/2005/8/layout/vList6"/>
    <dgm:cxn modelId="{E626DA33-5851-4B46-9248-0E95EF49BC28}" srcId="{05A01B2C-5B89-4D25-8CF4-2DC9C7AFD6E5}" destId="{C16767DA-2A95-495C-BBCA-C07F50710852}" srcOrd="0" destOrd="0" parTransId="{9F122C38-1807-4158-BFE6-2233DF12A839}" sibTransId="{6D02B342-99B2-4BAD-A1DB-66F881A78EBA}"/>
    <dgm:cxn modelId="{43DA4FEA-7844-4728-9445-13A30C5DC2DE}" srcId="{C1BB56C1-605C-4A3E-81FD-6F205E1613C4}" destId="{05A01B2C-5B89-4D25-8CF4-2DC9C7AFD6E5}" srcOrd="2" destOrd="0" parTransId="{CC699565-8374-49BD-969A-68040CEF285A}" sibTransId="{AD24A328-7376-4EBF-A535-3C2A32CE3D60}"/>
    <dgm:cxn modelId="{20DE89C6-2D13-4E4D-97A3-FF1A59C3739A}" srcId="{C1BB56C1-605C-4A3E-81FD-6F205E1613C4}" destId="{F8ACCC8F-2700-4011-BBD7-B3E48B2D5506}" srcOrd="1" destOrd="0" parTransId="{5785A358-E849-4D2E-8E08-3641E8335227}" sibTransId="{66273636-3967-4976-9791-0920ADEB5128}"/>
    <dgm:cxn modelId="{3B87612D-CC06-4484-AB7F-F3455E3E1495}" type="presOf" srcId="{C16767DA-2A95-495C-BBCA-C07F50710852}" destId="{514FB14B-0A2B-49C6-8112-7BB53D7E8CD5}" srcOrd="0" destOrd="0" presId="urn:microsoft.com/office/officeart/2005/8/layout/vList6"/>
    <dgm:cxn modelId="{DE72E878-26F9-4CEE-8B0F-827D0E081AE3}" type="presParOf" srcId="{6858050D-8DEB-4347-B22F-0A1F9FEF679D}" destId="{FC9F886C-BF10-45E2-8543-B1AA61CAD141}" srcOrd="0" destOrd="0" presId="urn:microsoft.com/office/officeart/2005/8/layout/vList6"/>
    <dgm:cxn modelId="{6A7C64FD-91C0-4711-9012-FCD24E5ED0E0}" type="presParOf" srcId="{FC9F886C-BF10-45E2-8543-B1AA61CAD141}" destId="{021975D3-BA90-4C10-9181-CA1F76F3B57B}" srcOrd="0" destOrd="0" presId="urn:microsoft.com/office/officeart/2005/8/layout/vList6"/>
    <dgm:cxn modelId="{0D6DFFDC-4148-470F-89BE-47D4736768E5}" type="presParOf" srcId="{FC9F886C-BF10-45E2-8543-B1AA61CAD141}" destId="{E1F093BB-9E75-49E4-A53F-32E4A9D436BB}" srcOrd="1" destOrd="0" presId="urn:microsoft.com/office/officeart/2005/8/layout/vList6"/>
    <dgm:cxn modelId="{CF71981C-EFA0-4AD7-BD00-B5ED941DA7A8}" type="presParOf" srcId="{6858050D-8DEB-4347-B22F-0A1F9FEF679D}" destId="{D582230F-0F32-44FE-A17B-59BE44037273}" srcOrd="1" destOrd="0" presId="urn:microsoft.com/office/officeart/2005/8/layout/vList6"/>
    <dgm:cxn modelId="{3FB763E4-B49B-4D35-B73E-999F251CEFE9}" type="presParOf" srcId="{6858050D-8DEB-4347-B22F-0A1F9FEF679D}" destId="{667EF480-33A4-46D8-8A60-9976F4BEC6A5}" srcOrd="2" destOrd="0" presId="urn:microsoft.com/office/officeart/2005/8/layout/vList6"/>
    <dgm:cxn modelId="{FC9B84EA-7B1E-48FF-A295-5FC942200C17}" type="presParOf" srcId="{667EF480-33A4-46D8-8A60-9976F4BEC6A5}" destId="{82087E21-9118-4CC1-897A-EEC3B039D419}" srcOrd="0" destOrd="0" presId="urn:microsoft.com/office/officeart/2005/8/layout/vList6"/>
    <dgm:cxn modelId="{4A0F37CA-75CA-4883-8751-B1E656D6B60B}" type="presParOf" srcId="{667EF480-33A4-46D8-8A60-9976F4BEC6A5}" destId="{664627ED-E068-411F-8C39-9B7858AA2795}" srcOrd="1" destOrd="0" presId="urn:microsoft.com/office/officeart/2005/8/layout/vList6"/>
    <dgm:cxn modelId="{28B2E2EB-61B7-4439-9B88-F160B7EC8108}" type="presParOf" srcId="{6858050D-8DEB-4347-B22F-0A1F9FEF679D}" destId="{93D7E35E-2E52-4635-9F64-58BF1414AC65}" srcOrd="3" destOrd="0" presId="urn:microsoft.com/office/officeart/2005/8/layout/vList6"/>
    <dgm:cxn modelId="{A9BECD72-40D3-4010-B8CB-07C3D469EBF2}" type="presParOf" srcId="{6858050D-8DEB-4347-B22F-0A1F9FEF679D}" destId="{9C3DA45B-679B-4C00-A8F5-033521A06D30}" srcOrd="4" destOrd="0" presId="urn:microsoft.com/office/officeart/2005/8/layout/vList6"/>
    <dgm:cxn modelId="{74E92C48-787E-4972-B1C6-E2FC12CB779B}" type="presParOf" srcId="{9C3DA45B-679B-4C00-A8F5-033521A06D30}" destId="{5634206A-0F64-4D8A-BBE9-BE0FAE383150}" srcOrd="0" destOrd="0" presId="urn:microsoft.com/office/officeart/2005/8/layout/vList6"/>
    <dgm:cxn modelId="{441D31DF-215B-46FC-88BC-7B904608BE4C}" type="presParOf" srcId="{9C3DA45B-679B-4C00-A8F5-033521A06D30}" destId="{514FB14B-0A2B-49C6-8112-7BB53D7E8CD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9C84C83-CA40-40F8-BF07-92DF50E0852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71F4D7B-2E8C-4E3B-B822-035C83DCCB46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2999BFE7-94C6-4914-B1B3-3F8E8B1F381D}" type="parTrans" cxnId="{DCE7E5FD-93DB-4238-9C1B-B6368A00A2AE}">
      <dgm:prSet/>
      <dgm:spPr/>
      <dgm:t>
        <a:bodyPr/>
        <a:lstStyle/>
        <a:p>
          <a:endParaRPr lang="es-MX"/>
        </a:p>
      </dgm:t>
    </dgm:pt>
    <dgm:pt modelId="{19497095-B122-490F-99E5-FB48C20B73C3}" type="sibTrans" cxnId="{DCE7E5FD-93DB-4238-9C1B-B6368A00A2AE}">
      <dgm:prSet/>
      <dgm:spPr/>
      <dgm:t>
        <a:bodyPr/>
        <a:lstStyle/>
        <a:p>
          <a:endParaRPr lang="es-MX"/>
        </a:p>
      </dgm:t>
    </dgm:pt>
    <dgm:pt modelId="{2DD61805-5F4A-44B6-9117-4C27413CA75C}">
      <dgm:prSet phldrT="[Texto]"/>
      <dgm:spPr/>
      <dgm:t>
        <a:bodyPr/>
        <a:lstStyle/>
        <a:p>
          <a:r>
            <a:rPr lang="es-MX" dirty="0" smtClean="0"/>
            <a:t>Confección del muñón coronario, para la realización de la preparación protésica </a:t>
          </a:r>
          <a:endParaRPr lang="es-MX" dirty="0"/>
        </a:p>
      </dgm:t>
    </dgm:pt>
    <dgm:pt modelId="{5CFD760A-23FB-4F14-9A73-5D421203F917}" type="parTrans" cxnId="{40680EE2-8E3D-472A-84CC-3511F2637B95}">
      <dgm:prSet/>
      <dgm:spPr/>
      <dgm:t>
        <a:bodyPr/>
        <a:lstStyle/>
        <a:p>
          <a:endParaRPr lang="es-MX"/>
        </a:p>
      </dgm:t>
    </dgm:pt>
    <dgm:pt modelId="{4B74F779-C121-4FC7-BE63-53186E43FC8A}" type="sibTrans" cxnId="{40680EE2-8E3D-472A-84CC-3511F2637B95}">
      <dgm:prSet/>
      <dgm:spPr/>
      <dgm:t>
        <a:bodyPr/>
        <a:lstStyle/>
        <a:p>
          <a:endParaRPr lang="es-MX"/>
        </a:p>
      </dgm:t>
    </dgm:pt>
    <dgm:pt modelId="{D53DA20C-41B0-468F-B210-53D67D34E2BE}" type="pres">
      <dgm:prSet presAssocID="{C9C84C83-CA40-40F8-BF07-92DF50E0852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17EFD25-4AAD-4F94-B07A-77A983CD64E1}" type="pres">
      <dgm:prSet presAssocID="{671F4D7B-2E8C-4E3B-B822-035C83DCCB46}" presName="linNode" presStyleCnt="0"/>
      <dgm:spPr/>
    </dgm:pt>
    <dgm:pt modelId="{BC0005A0-3C64-41C5-9F06-EE691A1C4A8F}" type="pres">
      <dgm:prSet presAssocID="{671F4D7B-2E8C-4E3B-B822-035C83DCCB46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7980CB-EDB7-4363-B1F1-144AF292C623}" type="pres">
      <dgm:prSet presAssocID="{671F4D7B-2E8C-4E3B-B822-035C83DCCB46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0680EE2-8E3D-472A-84CC-3511F2637B95}" srcId="{671F4D7B-2E8C-4E3B-B822-035C83DCCB46}" destId="{2DD61805-5F4A-44B6-9117-4C27413CA75C}" srcOrd="0" destOrd="0" parTransId="{5CFD760A-23FB-4F14-9A73-5D421203F917}" sibTransId="{4B74F779-C121-4FC7-BE63-53186E43FC8A}"/>
    <dgm:cxn modelId="{1793F744-8C36-4540-854E-303C4A26A967}" type="presOf" srcId="{2DD61805-5F4A-44B6-9117-4C27413CA75C}" destId="{FF7980CB-EDB7-4363-B1F1-144AF292C623}" srcOrd="0" destOrd="0" presId="urn:microsoft.com/office/officeart/2005/8/layout/vList6"/>
    <dgm:cxn modelId="{DCE7E5FD-93DB-4238-9C1B-B6368A00A2AE}" srcId="{C9C84C83-CA40-40F8-BF07-92DF50E08521}" destId="{671F4D7B-2E8C-4E3B-B822-035C83DCCB46}" srcOrd="0" destOrd="0" parTransId="{2999BFE7-94C6-4914-B1B3-3F8E8B1F381D}" sibTransId="{19497095-B122-490F-99E5-FB48C20B73C3}"/>
    <dgm:cxn modelId="{2AB9F49B-965E-4829-ACF3-95EF5213EFD9}" type="presOf" srcId="{C9C84C83-CA40-40F8-BF07-92DF50E08521}" destId="{D53DA20C-41B0-468F-B210-53D67D34E2BE}" srcOrd="0" destOrd="0" presId="urn:microsoft.com/office/officeart/2005/8/layout/vList6"/>
    <dgm:cxn modelId="{6A1257A6-4F5E-4BDE-B1E3-E1E3F0A21188}" type="presOf" srcId="{671F4D7B-2E8C-4E3B-B822-035C83DCCB46}" destId="{BC0005A0-3C64-41C5-9F06-EE691A1C4A8F}" srcOrd="0" destOrd="0" presId="urn:microsoft.com/office/officeart/2005/8/layout/vList6"/>
    <dgm:cxn modelId="{88540AB7-66CB-464A-8864-ED79EC79647C}" type="presParOf" srcId="{D53DA20C-41B0-468F-B210-53D67D34E2BE}" destId="{117EFD25-4AAD-4F94-B07A-77A983CD64E1}" srcOrd="0" destOrd="0" presId="urn:microsoft.com/office/officeart/2005/8/layout/vList6"/>
    <dgm:cxn modelId="{BC604D25-D1B1-4A8C-A5F4-A3F4D239149A}" type="presParOf" srcId="{117EFD25-4AAD-4F94-B07A-77A983CD64E1}" destId="{BC0005A0-3C64-41C5-9F06-EE691A1C4A8F}" srcOrd="0" destOrd="0" presId="urn:microsoft.com/office/officeart/2005/8/layout/vList6"/>
    <dgm:cxn modelId="{2EC06D1D-E56F-42E7-953D-957FA0E0F597}" type="presParOf" srcId="{117EFD25-4AAD-4F94-B07A-77A983CD64E1}" destId="{FF7980CB-EDB7-4363-B1F1-144AF292C6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C0F511E-D689-4AFE-AAC7-F589ECFA345B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6362DA7-B25C-48A4-B3B8-44F205C90852}">
      <dgm:prSet phldrT="[Texto]"/>
      <dgm:spPr/>
      <dgm:t>
        <a:bodyPr/>
        <a:lstStyle/>
        <a:p>
          <a:r>
            <a:rPr lang="es-MX" b="1" dirty="0" smtClean="0"/>
            <a:t>Restauración con muñón artificial con espiga metálica apoyados intraradicularmente en conductos con endodoncia. </a:t>
          </a:r>
          <a:endParaRPr lang="es-MX" b="1" dirty="0"/>
        </a:p>
      </dgm:t>
    </dgm:pt>
    <dgm:pt modelId="{17495EDF-F87D-4008-982B-536E928083A5}" type="parTrans" cxnId="{110C1A4C-6303-4D50-BEED-50240C752864}">
      <dgm:prSet/>
      <dgm:spPr/>
      <dgm:t>
        <a:bodyPr/>
        <a:lstStyle/>
        <a:p>
          <a:endParaRPr lang="es-MX"/>
        </a:p>
      </dgm:t>
    </dgm:pt>
    <dgm:pt modelId="{16A1C998-5D13-4D75-A412-080E71001150}" type="sibTrans" cxnId="{110C1A4C-6303-4D50-BEED-50240C752864}">
      <dgm:prSet/>
      <dgm:spPr/>
      <dgm:t>
        <a:bodyPr/>
        <a:lstStyle/>
        <a:p>
          <a:endParaRPr lang="es-MX"/>
        </a:p>
      </dgm:t>
    </dgm:pt>
    <dgm:pt modelId="{A1081D2F-AE6E-4870-8B3D-D1B3C9AB529C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4E8CC19A-B5BC-4A4F-98EC-DD7BAEF21C4F}" type="parTrans" cxnId="{E869C3BF-18C5-4F98-BC5A-B04C108DA19D}">
      <dgm:prSet/>
      <dgm:spPr/>
      <dgm:t>
        <a:bodyPr/>
        <a:lstStyle/>
        <a:p>
          <a:endParaRPr lang="es-MX"/>
        </a:p>
      </dgm:t>
    </dgm:pt>
    <dgm:pt modelId="{CC97A54C-A493-4A74-8A59-60B3F3DDF182}" type="sibTrans" cxnId="{E869C3BF-18C5-4F98-BC5A-B04C108DA19D}">
      <dgm:prSet/>
      <dgm:spPr/>
      <dgm:t>
        <a:bodyPr/>
        <a:lstStyle/>
        <a:p>
          <a:endParaRPr lang="es-MX"/>
        </a:p>
      </dgm:t>
    </dgm:pt>
    <dgm:pt modelId="{AAE5A385-51B0-4BF0-B015-AB787CB46B16}" type="pres">
      <dgm:prSet presAssocID="{9C0F511E-D689-4AFE-AAC7-F589ECFA345B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CC31129-1F42-4FC9-B3CC-57FFF8D0AA8C}" type="pres">
      <dgm:prSet presAssocID="{46362DA7-B25C-48A4-B3B8-44F205C90852}" presName="chaos" presStyleCnt="0"/>
      <dgm:spPr/>
    </dgm:pt>
    <dgm:pt modelId="{CF81F38E-DE7D-44E5-ABCD-0295886178C9}" type="pres">
      <dgm:prSet presAssocID="{46362DA7-B25C-48A4-B3B8-44F205C90852}" presName="parTx1" presStyleLbl="revTx" presStyleIdx="0" presStyleCnt="1" custScaleY="121512" custLinFactNeighborX="298" custLinFactNeighborY="-937"/>
      <dgm:spPr/>
      <dgm:t>
        <a:bodyPr/>
        <a:lstStyle/>
        <a:p>
          <a:endParaRPr lang="es-MX"/>
        </a:p>
      </dgm:t>
    </dgm:pt>
    <dgm:pt modelId="{366ACCC7-D2F7-46A0-A72C-3C4386A4EF2D}" type="pres">
      <dgm:prSet presAssocID="{46362DA7-B25C-48A4-B3B8-44F205C90852}" presName="c1" presStyleLbl="node1" presStyleIdx="0" presStyleCnt="19"/>
      <dgm:spPr/>
    </dgm:pt>
    <dgm:pt modelId="{323EA178-E671-494E-BC44-6F060C48DC7F}" type="pres">
      <dgm:prSet presAssocID="{46362DA7-B25C-48A4-B3B8-44F205C90852}" presName="c2" presStyleLbl="node1" presStyleIdx="1" presStyleCnt="19"/>
      <dgm:spPr/>
    </dgm:pt>
    <dgm:pt modelId="{BBD18CC9-08CF-4ED0-B70B-5E79B5EA9750}" type="pres">
      <dgm:prSet presAssocID="{46362DA7-B25C-48A4-B3B8-44F205C90852}" presName="c3" presStyleLbl="node1" presStyleIdx="2" presStyleCnt="19"/>
      <dgm:spPr/>
    </dgm:pt>
    <dgm:pt modelId="{F9461097-D8E2-4EF8-ACDB-12EDFCB32C0E}" type="pres">
      <dgm:prSet presAssocID="{46362DA7-B25C-48A4-B3B8-44F205C90852}" presName="c4" presStyleLbl="node1" presStyleIdx="3" presStyleCnt="19"/>
      <dgm:spPr/>
    </dgm:pt>
    <dgm:pt modelId="{E382DE34-A77E-407B-B3CF-7FF2F2E17A1F}" type="pres">
      <dgm:prSet presAssocID="{46362DA7-B25C-48A4-B3B8-44F205C90852}" presName="c5" presStyleLbl="node1" presStyleIdx="4" presStyleCnt="19"/>
      <dgm:spPr/>
    </dgm:pt>
    <dgm:pt modelId="{9A68DC38-63E9-4FAB-9CA4-941C04234843}" type="pres">
      <dgm:prSet presAssocID="{46362DA7-B25C-48A4-B3B8-44F205C90852}" presName="c6" presStyleLbl="node1" presStyleIdx="5" presStyleCnt="19"/>
      <dgm:spPr/>
    </dgm:pt>
    <dgm:pt modelId="{302C214B-D84A-456A-A6AD-FE8EB27E0EE0}" type="pres">
      <dgm:prSet presAssocID="{46362DA7-B25C-48A4-B3B8-44F205C90852}" presName="c7" presStyleLbl="node1" presStyleIdx="6" presStyleCnt="19"/>
      <dgm:spPr/>
    </dgm:pt>
    <dgm:pt modelId="{88EEAF61-487B-4FF6-B7B7-5CB4CA023076}" type="pres">
      <dgm:prSet presAssocID="{46362DA7-B25C-48A4-B3B8-44F205C90852}" presName="c8" presStyleLbl="node1" presStyleIdx="7" presStyleCnt="19"/>
      <dgm:spPr/>
    </dgm:pt>
    <dgm:pt modelId="{95B18191-89C6-4F1E-863F-D0D131D64B41}" type="pres">
      <dgm:prSet presAssocID="{46362DA7-B25C-48A4-B3B8-44F205C90852}" presName="c9" presStyleLbl="node1" presStyleIdx="8" presStyleCnt="19" custLinFactNeighborX="34939" custLinFactNeighborY="-27174"/>
      <dgm:spPr/>
    </dgm:pt>
    <dgm:pt modelId="{DF31190F-3CA5-43A0-AE6E-1EBE8121C1C3}" type="pres">
      <dgm:prSet presAssocID="{46362DA7-B25C-48A4-B3B8-44F205C90852}" presName="c10" presStyleLbl="node1" presStyleIdx="9" presStyleCnt="19" custLinFactNeighborX="1510" custLinFactNeighborY="-12078"/>
      <dgm:spPr/>
    </dgm:pt>
    <dgm:pt modelId="{D0C1DB07-4BEB-443C-904C-79ACA76835C6}" type="pres">
      <dgm:prSet presAssocID="{46362DA7-B25C-48A4-B3B8-44F205C90852}" presName="c11" presStyleLbl="node1" presStyleIdx="10" presStyleCnt="19" custLinFactNeighborX="-27175" custLinFactNeighborY="15528"/>
      <dgm:spPr/>
    </dgm:pt>
    <dgm:pt modelId="{33EB6538-82CE-4A38-BD50-A3E90EF76B24}" type="pres">
      <dgm:prSet presAssocID="{46362DA7-B25C-48A4-B3B8-44F205C90852}" presName="c12" presStyleLbl="node1" presStyleIdx="11" presStyleCnt="19" custLinFactNeighborX="-4738" custLinFactNeighborY="29645"/>
      <dgm:spPr/>
    </dgm:pt>
    <dgm:pt modelId="{4479EA5D-8BB1-4072-92E4-637B053B45C6}" type="pres">
      <dgm:prSet presAssocID="{46362DA7-B25C-48A4-B3B8-44F205C90852}" presName="c13" presStyleLbl="node1" presStyleIdx="12" presStyleCnt="19"/>
      <dgm:spPr/>
    </dgm:pt>
    <dgm:pt modelId="{FAE1F604-D502-408C-9FC6-A0E76AC785A6}" type="pres">
      <dgm:prSet presAssocID="{46362DA7-B25C-48A4-B3B8-44F205C90852}" presName="c14" presStyleLbl="node1" presStyleIdx="13" presStyleCnt="19"/>
      <dgm:spPr/>
    </dgm:pt>
    <dgm:pt modelId="{2AE85E05-D3B4-4794-969A-25DAFF6270E7}" type="pres">
      <dgm:prSet presAssocID="{46362DA7-B25C-48A4-B3B8-44F205C90852}" presName="c15" presStyleLbl="node1" presStyleIdx="14" presStyleCnt="19"/>
      <dgm:spPr/>
    </dgm:pt>
    <dgm:pt modelId="{61F6DF84-E51C-448B-A9DF-5DB8E9C915C2}" type="pres">
      <dgm:prSet presAssocID="{46362DA7-B25C-48A4-B3B8-44F205C90852}" presName="c16" presStyleLbl="node1" presStyleIdx="15" presStyleCnt="19"/>
      <dgm:spPr/>
    </dgm:pt>
    <dgm:pt modelId="{04CD7E8F-E781-435F-8040-A84183C5B943}" type="pres">
      <dgm:prSet presAssocID="{46362DA7-B25C-48A4-B3B8-44F205C90852}" presName="c17" presStyleLbl="node1" presStyleIdx="16" presStyleCnt="19"/>
      <dgm:spPr/>
    </dgm:pt>
    <dgm:pt modelId="{4CC0DEA7-1AD9-47A9-A1EE-841EC883C33B}" type="pres">
      <dgm:prSet presAssocID="{46362DA7-B25C-48A4-B3B8-44F205C90852}" presName="c18" presStyleLbl="node1" presStyleIdx="17" presStyleCnt="19" custLinFactNeighborY="9882"/>
      <dgm:spPr/>
    </dgm:pt>
    <dgm:pt modelId="{1D16C620-E21D-4C8E-8DBB-C133DF5B83B9}" type="pres">
      <dgm:prSet presAssocID="{16A1C998-5D13-4D75-A412-080E71001150}" presName="chevronComposite1" presStyleCnt="0"/>
      <dgm:spPr/>
    </dgm:pt>
    <dgm:pt modelId="{4E843A35-A9CA-455A-ACC9-0FBAFF49AE3A}" type="pres">
      <dgm:prSet presAssocID="{16A1C998-5D13-4D75-A412-080E71001150}" presName="chevron1" presStyleLbl="sibTrans2D1" presStyleIdx="0" presStyleCnt="2"/>
      <dgm:spPr/>
    </dgm:pt>
    <dgm:pt modelId="{3315D61C-2CF8-4363-960C-B6CAB1E3A54A}" type="pres">
      <dgm:prSet presAssocID="{16A1C998-5D13-4D75-A412-080E71001150}" presName="spChevron1" presStyleCnt="0"/>
      <dgm:spPr/>
    </dgm:pt>
    <dgm:pt modelId="{071C741D-E161-49A1-8C0A-F8A400E78A40}" type="pres">
      <dgm:prSet presAssocID="{16A1C998-5D13-4D75-A412-080E71001150}" presName="overlap" presStyleCnt="0"/>
      <dgm:spPr/>
    </dgm:pt>
    <dgm:pt modelId="{0D93F993-0B49-4FF5-BA82-AE0522BCDA93}" type="pres">
      <dgm:prSet presAssocID="{16A1C998-5D13-4D75-A412-080E71001150}" presName="chevronComposite2" presStyleCnt="0"/>
      <dgm:spPr/>
    </dgm:pt>
    <dgm:pt modelId="{BC361A46-5BD5-4A45-B256-5D05AFBD9F42}" type="pres">
      <dgm:prSet presAssocID="{16A1C998-5D13-4D75-A412-080E71001150}" presName="chevron2" presStyleLbl="sibTrans2D1" presStyleIdx="1" presStyleCnt="2"/>
      <dgm:spPr/>
    </dgm:pt>
    <dgm:pt modelId="{BC480A5E-B3EE-4946-9006-5CBD86E91DA6}" type="pres">
      <dgm:prSet presAssocID="{16A1C998-5D13-4D75-A412-080E71001150}" presName="spChevron2" presStyleCnt="0"/>
      <dgm:spPr/>
    </dgm:pt>
    <dgm:pt modelId="{7E7ADB1E-F976-4018-9C1A-D5BCD27559F8}" type="pres">
      <dgm:prSet presAssocID="{A1081D2F-AE6E-4870-8B3D-D1B3C9AB529C}" presName="last" presStyleCnt="0"/>
      <dgm:spPr/>
    </dgm:pt>
    <dgm:pt modelId="{AD435A6A-84C3-4409-BC68-4F2C0576B672}" type="pres">
      <dgm:prSet presAssocID="{A1081D2F-AE6E-4870-8B3D-D1B3C9AB529C}" presName="circleTx" presStyleLbl="node1" presStyleIdx="18" presStyleCnt="19" custLinFactNeighborX="-1106" custLinFactNeighborY="0"/>
      <dgm:spPr/>
      <dgm:t>
        <a:bodyPr/>
        <a:lstStyle/>
        <a:p>
          <a:endParaRPr lang="es-MX"/>
        </a:p>
      </dgm:t>
    </dgm:pt>
    <dgm:pt modelId="{98CC287C-8DF4-43BA-BA69-5D875D8049E0}" type="pres">
      <dgm:prSet presAssocID="{A1081D2F-AE6E-4870-8B3D-D1B3C9AB529C}" presName="spN" presStyleCnt="0"/>
      <dgm:spPr/>
    </dgm:pt>
  </dgm:ptLst>
  <dgm:cxnLst>
    <dgm:cxn modelId="{3027BE0C-1EF7-4590-BA81-FFFAEA597722}" type="presOf" srcId="{46362DA7-B25C-48A4-B3B8-44F205C90852}" destId="{CF81F38E-DE7D-44E5-ABCD-0295886178C9}" srcOrd="0" destOrd="0" presId="urn:microsoft.com/office/officeart/2009/3/layout/RandomtoResultProcess"/>
    <dgm:cxn modelId="{110C1A4C-6303-4D50-BEED-50240C752864}" srcId="{9C0F511E-D689-4AFE-AAC7-F589ECFA345B}" destId="{46362DA7-B25C-48A4-B3B8-44F205C90852}" srcOrd="0" destOrd="0" parTransId="{17495EDF-F87D-4008-982B-536E928083A5}" sibTransId="{16A1C998-5D13-4D75-A412-080E71001150}"/>
    <dgm:cxn modelId="{F153AF50-FF7B-4E78-88FD-6B5B640C39F5}" type="presOf" srcId="{A1081D2F-AE6E-4870-8B3D-D1B3C9AB529C}" destId="{AD435A6A-84C3-4409-BC68-4F2C0576B672}" srcOrd="0" destOrd="0" presId="urn:microsoft.com/office/officeart/2009/3/layout/RandomtoResultProcess"/>
    <dgm:cxn modelId="{78CFF913-A067-47CB-89B7-594861599F53}" type="presOf" srcId="{9C0F511E-D689-4AFE-AAC7-F589ECFA345B}" destId="{AAE5A385-51B0-4BF0-B015-AB787CB46B16}" srcOrd="0" destOrd="0" presId="urn:microsoft.com/office/officeart/2009/3/layout/RandomtoResultProcess"/>
    <dgm:cxn modelId="{E869C3BF-18C5-4F98-BC5A-B04C108DA19D}" srcId="{9C0F511E-D689-4AFE-AAC7-F589ECFA345B}" destId="{A1081D2F-AE6E-4870-8B3D-D1B3C9AB529C}" srcOrd="1" destOrd="0" parTransId="{4E8CC19A-B5BC-4A4F-98EC-DD7BAEF21C4F}" sibTransId="{CC97A54C-A493-4A74-8A59-60B3F3DDF182}"/>
    <dgm:cxn modelId="{2C0F86D3-D4FE-422C-8150-3FC3B3C087E3}" type="presParOf" srcId="{AAE5A385-51B0-4BF0-B015-AB787CB46B16}" destId="{ACC31129-1F42-4FC9-B3CC-57FFF8D0AA8C}" srcOrd="0" destOrd="0" presId="urn:microsoft.com/office/officeart/2009/3/layout/RandomtoResultProcess"/>
    <dgm:cxn modelId="{423F828C-F5B7-4110-A230-4B7951EBC485}" type="presParOf" srcId="{ACC31129-1F42-4FC9-B3CC-57FFF8D0AA8C}" destId="{CF81F38E-DE7D-44E5-ABCD-0295886178C9}" srcOrd="0" destOrd="0" presId="urn:microsoft.com/office/officeart/2009/3/layout/RandomtoResultProcess"/>
    <dgm:cxn modelId="{1D48AD3B-2514-457D-A7A3-EBA8508152A9}" type="presParOf" srcId="{ACC31129-1F42-4FC9-B3CC-57FFF8D0AA8C}" destId="{366ACCC7-D2F7-46A0-A72C-3C4386A4EF2D}" srcOrd="1" destOrd="0" presId="urn:microsoft.com/office/officeart/2009/3/layout/RandomtoResultProcess"/>
    <dgm:cxn modelId="{F909AB9D-0614-4708-BB0C-402D8D8D0F38}" type="presParOf" srcId="{ACC31129-1F42-4FC9-B3CC-57FFF8D0AA8C}" destId="{323EA178-E671-494E-BC44-6F060C48DC7F}" srcOrd="2" destOrd="0" presId="urn:microsoft.com/office/officeart/2009/3/layout/RandomtoResultProcess"/>
    <dgm:cxn modelId="{50B0DD62-7C06-47E0-8797-A673E1E84B4E}" type="presParOf" srcId="{ACC31129-1F42-4FC9-B3CC-57FFF8D0AA8C}" destId="{BBD18CC9-08CF-4ED0-B70B-5E79B5EA9750}" srcOrd="3" destOrd="0" presId="urn:microsoft.com/office/officeart/2009/3/layout/RandomtoResultProcess"/>
    <dgm:cxn modelId="{7E8F0407-FDAF-404A-8057-E6CCAD9CFEC3}" type="presParOf" srcId="{ACC31129-1F42-4FC9-B3CC-57FFF8D0AA8C}" destId="{F9461097-D8E2-4EF8-ACDB-12EDFCB32C0E}" srcOrd="4" destOrd="0" presId="urn:microsoft.com/office/officeart/2009/3/layout/RandomtoResultProcess"/>
    <dgm:cxn modelId="{CE66859D-00F8-4B29-8A75-0FD82C15519A}" type="presParOf" srcId="{ACC31129-1F42-4FC9-B3CC-57FFF8D0AA8C}" destId="{E382DE34-A77E-407B-B3CF-7FF2F2E17A1F}" srcOrd="5" destOrd="0" presId="urn:microsoft.com/office/officeart/2009/3/layout/RandomtoResultProcess"/>
    <dgm:cxn modelId="{DD6592B6-4F3A-4B54-B617-1E6341BB3A4B}" type="presParOf" srcId="{ACC31129-1F42-4FC9-B3CC-57FFF8D0AA8C}" destId="{9A68DC38-63E9-4FAB-9CA4-941C04234843}" srcOrd="6" destOrd="0" presId="urn:microsoft.com/office/officeart/2009/3/layout/RandomtoResultProcess"/>
    <dgm:cxn modelId="{048F5243-CE52-4B76-ADC8-E3DD53FE9B7A}" type="presParOf" srcId="{ACC31129-1F42-4FC9-B3CC-57FFF8D0AA8C}" destId="{302C214B-D84A-456A-A6AD-FE8EB27E0EE0}" srcOrd="7" destOrd="0" presId="urn:microsoft.com/office/officeart/2009/3/layout/RandomtoResultProcess"/>
    <dgm:cxn modelId="{75B1DF93-8396-40E2-A210-8514E7CA40E6}" type="presParOf" srcId="{ACC31129-1F42-4FC9-B3CC-57FFF8D0AA8C}" destId="{88EEAF61-487B-4FF6-B7B7-5CB4CA023076}" srcOrd="8" destOrd="0" presId="urn:microsoft.com/office/officeart/2009/3/layout/RandomtoResultProcess"/>
    <dgm:cxn modelId="{90F74100-684D-48C5-BEB1-B26C3738D748}" type="presParOf" srcId="{ACC31129-1F42-4FC9-B3CC-57FFF8D0AA8C}" destId="{95B18191-89C6-4F1E-863F-D0D131D64B41}" srcOrd="9" destOrd="0" presId="urn:microsoft.com/office/officeart/2009/3/layout/RandomtoResultProcess"/>
    <dgm:cxn modelId="{2D78836E-94F6-4237-B5CE-3661C4F977EF}" type="presParOf" srcId="{ACC31129-1F42-4FC9-B3CC-57FFF8D0AA8C}" destId="{DF31190F-3CA5-43A0-AE6E-1EBE8121C1C3}" srcOrd="10" destOrd="0" presId="urn:microsoft.com/office/officeart/2009/3/layout/RandomtoResultProcess"/>
    <dgm:cxn modelId="{027F99A3-DC8D-47B4-9CD6-5D6F05D4ADA6}" type="presParOf" srcId="{ACC31129-1F42-4FC9-B3CC-57FFF8D0AA8C}" destId="{D0C1DB07-4BEB-443C-904C-79ACA76835C6}" srcOrd="11" destOrd="0" presId="urn:microsoft.com/office/officeart/2009/3/layout/RandomtoResultProcess"/>
    <dgm:cxn modelId="{A6D88607-506B-43BB-9731-A04FE604BE94}" type="presParOf" srcId="{ACC31129-1F42-4FC9-B3CC-57FFF8D0AA8C}" destId="{33EB6538-82CE-4A38-BD50-A3E90EF76B24}" srcOrd="12" destOrd="0" presId="urn:microsoft.com/office/officeart/2009/3/layout/RandomtoResultProcess"/>
    <dgm:cxn modelId="{845A4434-F3CB-40D8-936A-DC5409B510BC}" type="presParOf" srcId="{ACC31129-1F42-4FC9-B3CC-57FFF8D0AA8C}" destId="{4479EA5D-8BB1-4072-92E4-637B053B45C6}" srcOrd="13" destOrd="0" presId="urn:microsoft.com/office/officeart/2009/3/layout/RandomtoResultProcess"/>
    <dgm:cxn modelId="{B469EF0C-57BD-4D59-8EF5-51D9CE33B281}" type="presParOf" srcId="{ACC31129-1F42-4FC9-B3CC-57FFF8D0AA8C}" destId="{FAE1F604-D502-408C-9FC6-A0E76AC785A6}" srcOrd="14" destOrd="0" presId="urn:microsoft.com/office/officeart/2009/3/layout/RandomtoResultProcess"/>
    <dgm:cxn modelId="{A8CD6CE2-E839-4235-B386-7DBA67F2C1AB}" type="presParOf" srcId="{ACC31129-1F42-4FC9-B3CC-57FFF8D0AA8C}" destId="{2AE85E05-D3B4-4794-969A-25DAFF6270E7}" srcOrd="15" destOrd="0" presId="urn:microsoft.com/office/officeart/2009/3/layout/RandomtoResultProcess"/>
    <dgm:cxn modelId="{8CB238B4-ECAF-4D9B-A904-6C476188E7F6}" type="presParOf" srcId="{ACC31129-1F42-4FC9-B3CC-57FFF8D0AA8C}" destId="{61F6DF84-E51C-448B-A9DF-5DB8E9C915C2}" srcOrd="16" destOrd="0" presId="urn:microsoft.com/office/officeart/2009/3/layout/RandomtoResultProcess"/>
    <dgm:cxn modelId="{A55F3297-5665-456F-8D67-84B8C0E6C8A8}" type="presParOf" srcId="{ACC31129-1F42-4FC9-B3CC-57FFF8D0AA8C}" destId="{04CD7E8F-E781-435F-8040-A84183C5B943}" srcOrd="17" destOrd="0" presId="urn:microsoft.com/office/officeart/2009/3/layout/RandomtoResultProcess"/>
    <dgm:cxn modelId="{79AA5007-2916-44D9-89FA-39252D345716}" type="presParOf" srcId="{ACC31129-1F42-4FC9-B3CC-57FFF8D0AA8C}" destId="{4CC0DEA7-1AD9-47A9-A1EE-841EC883C33B}" srcOrd="18" destOrd="0" presId="urn:microsoft.com/office/officeart/2009/3/layout/RandomtoResultProcess"/>
    <dgm:cxn modelId="{14A7CDB9-CF13-4D52-859F-5AFF3A99D05B}" type="presParOf" srcId="{AAE5A385-51B0-4BF0-B015-AB787CB46B16}" destId="{1D16C620-E21D-4C8E-8DBB-C133DF5B83B9}" srcOrd="1" destOrd="0" presId="urn:microsoft.com/office/officeart/2009/3/layout/RandomtoResultProcess"/>
    <dgm:cxn modelId="{6AADE727-77AF-48BD-A4A6-47F0976B2CF5}" type="presParOf" srcId="{1D16C620-E21D-4C8E-8DBB-C133DF5B83B9}" destId="{4E843A35-A9CA-455A-ACC9-0FBAFF49AE3A}" srcOrd="0" destOrd="0" presId="urn:microsoft.com/office/officeart/2009/3/layout/RandomtoResultProcess"/>
    <dgm:cxn modelId="{E34BB8C7-068B-44F7-8F1C-20A1F1C9884C}" type="presParOf" srcId="{1D16C620-E21D-4C8E-8DBB-C133DF5B83B9}" destId="{3315D61C-2CF8-4363-960C-B6CAB1E3A54A}" srcOrd="1" destOrd="0" presId="urn:microsoft.com/office/officeart/2009/3/layout/RandomtoResultProcess"/>
    <dgm:cxn modelId="{A9ECD1C7-032C-4510-89EC-38CA95D9A9A8}" type="presParOf" srcId="{AAE5A385-51B0-4BF0-B015-AB787CB46B16}" destId="{071C741D-E161-49A1-8C0A-F8A400E78A40}" srcOrd="2" destOrd="0" presId="urn:microsoft.com/office/officeart/2009/3/layout/RandomtoResultProcess"/>
    <dgm:cxn modelId="{09F8A3AB-3D42-494E-BE9E-5D58DE06F0F4}" type="presParOf" srcId="{AAE5A385-51B0-4BF0-B015-AB787CB46B16}" destId="{0D93F993-0B49-4FF5-BA82-AE0522BCDA93}" srcOrd="3" destOrd="0" presId="urn:microsoft.com/office/officeart/2009/3/layout/RandomtoResultProcess"/>
    <dgm:cxn modelId="{7A9DCF0E-6848-4D8F-889A-0DCE4426539D}" type="presParOf" srcId="{0D93F993-0B49-4FF5-BA82-AE0522BCDA93}" destId="{BC361A46-5BD5-4A45-B256-5D05AFBD9F42}" srcOrd="0" destOrd="0" presId="urn:microsoft.com/office/officeart/2009/3/layout/RandomtoResultProcess"/>
    <dgm:cxn modelId="{5D7EAFFF-901E-47E8-9154-9E1D4D9338F1}" type="presParOf" srcId="{0D93F993-0B49-4FF5-BA82-AE0522BCDA93}" destId="{BC480A5E-B3EE-4946-9006-5CBD86E91DA6}" srcOrd="1" destOrd="0" presId="urn:microsoft.com/office/officeart/2009/3/layout/RandomtoResultProcess"/>
    <dgm:cxn modelId="{D3E49477-105F-4E1F-AC0C-CA1FBBD7DECB}" type="presParOf" srcId="{AAE5A385-51B0-4BF0-B015-AB787CB46B16}" destId="{7E7ADB1E-F976-4018-9C1A-D5BCD27559F8}" srcOrd="4" destOrd="0" presId="urn:microsoft.com/office/officeart/2009/3/layout/RandomtoResultProcess"/>
    <dgm:cxn modelId="{32C66BC4-1F52-4D7D-8A84-E51F68ABCDE5}" type="presParOf" srcId="{7E7ADB1E-F976-4018-9C1A-D5BCD27559F8}" destId="{AD435A6A-84C3-4409-BC68-4F2C0576B672}" srcOrd="0" destOrd="0" presId="urn:microsoft.com/office/officeart/2009/3/layout/RandomtoResultProcess"/>
    <dgm:cxn modelId="{9672CC30-71F3-42E4-81F7-1276219EAEA9}" type="presParOf" srcId="{7E7ADB1E-F976-4018-9C1A-D5BCD27559F8}" destId="{98CC287C-8DF4-43BA-BA69-5D875D8049E0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80DE988-CB80-4511-A5A0-38343FAB718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C10B144-0BB5-4FE6-A985-BC7D39053E1B}">
      <dgm:prSet phldrT="[Texto]" custT="1"/>
      <dgm:spPr/>
      <dgm:t>
        <a:bodyPr/>
        <a:lstStyle/>
        <a:p>
          <a:r>
            <a:rPr lang="es-MX" sz="1400" b="1" dirty="0" smtClean="0"/>
            <a:t>INDICACIONES</a:t>
          </a:r>
          <a:endParaRPr lang="es-MX" sz="1400" b="1" dirty="0"/>
        </a:p>
      </dgm:t>
    </dgm:pt>
    <dgm:pt modelId="{1A80D04E-4F6E-4A84-8782-75371083C558}" type="parTrans" cxnId="{BE7D44AF-1849-442F-9E52-8E1821FB7FF4}">
      <dgm:prSet/>
      <dgm:spPr/>
      <dgm:t>
        <a:bodyPr/>
        <a:lstStyle/>
        <a:p>
          <a:endParaRPr lang="es-MX"/>
        </a:p>
      </dgm:t>
    </dgm:pt>
    <dgm:pt modelId="{4B85CE88-4B64-40F8-95EB-E892041E0D0B}" type="sibTrans" cxnId="{BE7D44AF-1849-442F-9E52-8E1821FB7FF4}">
      <dgm:prSet/>
      <dgm:spPr/>
      <dgm:t>
        <a:bodyPr/>
        <a:lstStyle/>
        <a:p>
          <a:endParaRPr lang="es-MX"/>
        </a:p>
      </dgm:t>
    </dgm:pt>
    <dgm:pt modelId="{3C0C06CF-7986-40CA-95E7-5E5EFF00E1E3}">
      <dgm:prSet phldrT="[Texto]"/>
      <dgm:spPr/>
      <dgm:t>
        <a:bodyPr/>
        <a:lstStyle/>
        <a:p>
          <a:r>
            <a:rPr lang="es-MX" dirty="0" smtClean="0"/>
            <a:t>*Dientes que se presentan con la corona clínica con cierto grado de destrucción </a:t>
          </a:r>
          <a:endParaRPr lang="es-MX" dirty="0"/>
        </a:p>
      </dgm:t>
    </dgm:pt>
    <dgm:pt modelId="{E1641926-E845-4FB1-814F-A27F5C133585}" type="parTrans" cxnId="{D0EB1532-3783-43AE-8291-6A6C8B76AFE2}">
      <dgm:prSet/>
      <dgm:spPr/>
      <dgm:t>
        <a:bodyPr/>
        <a:lstStyle/>
        <a:p>
          <a:endParaRPr lang="es-MX"/>
        </a:p>
      </dgm:t>
    </dgm:pt>
    <dgm:pt modelId="{C6EE27D1-728D-48D8-9C26-D663921298A8}" type="sibTrans" cxnId="{D0EB1532-3783-43AE-8291-6A6C8B76AFE2}">
      <dgm:prSet/>
      <dgm:spPr/>
      <dgm:t>
        <a:bodyPr/>
        <a:lstStyle/>
        <a:p>
          <a:endParaRPr lang="es-MX"/>
        </a:p>
      </dgm:t>
    </dgm:pt>
    <dgm:pt modelId="{F41390AA-28E0-4D29-BB95-D4CE479A5F46}">
      <dgm:prSet phldrT="[Texto]"/>
      <dgm:spPr/>
      <dgm:t>
        <a:bodyPr/>
        <a:lstStyle/>
        <a:p>
          <a:r>
            <a:rPr lang="es-MX" dirty="0" smtClean="0"/>
            <a:t>*Dientes que requieran tratamiento con prótesis fija</a:t>
          </a:r>
          <a:endParaRPr lang="es-MX" dirty="0"/>
        </a:p>
      </dgm:t>
    </dgm:pt>
    <dgm:pt modelId="{67C1372C-1123-4733-BA1D-601DAE8BE82A}" type="parTrans" cxnId="{8969AEB3-624A-4EB6-8908-FC511EDFAD30}">
      <dgm:prSet/>
      <dgm:spPr/>
      <dgm:t>
        <a:bodyPr/>
        <a:lstStyle/>
        <a:p>
          <a:endParaRPr lang="es-MX"/>
        </a:p>
      </dgm:t>
    </dgm:pt>
    <dgm:pt modelId="{DB20AF04-34A8-4D93-BDDD-4E3933B442B4}" type="sibTrans" cxnId="{8969AEB3-624A-4EB6-8908-FC511EDFAD30}">
      <dgm:prSet/>
      <dgm:spPr/>
      <dgm:t>
        <a:bodyPr/>
        <a:lstStyle/>
        <a:p>
          <a:endParaRPr lang="es-MX"/>
        </a:p>
      </dgm:t>
    </dgm:pt>
    <dgm:pt modelId="{6D6CE344-F2DD-4258-A065-19238E6B6C30}">
      <dgm:prSet phldrT="[Texto]" custT="1"/>
      <dgm:spPr/>
      <dgm:t>
        <a:bodyPr/>
        <a:lstStyle/>
        <a:p>
          <a:r>
            <a:rPr lang="es-MX" sz="1100" b="1" dirty="0" smtClean="0"/>
            <a:t>CONTRAINDICACIONES</a:t>
          </a:r>
          <a:endParaRPr lang="es-MX" sz="1100" b="1" dirty="0"/>
        </a:p>
      </dgm:t>
    </dgm:pt>
    <dgm:pt modelId="{415B93A9-C9C0-4FBD-80E4-E009BF7E936E}" type="parTrans" cxnId="{1087C804-F420-4BC5-BECC-C1C6B1E15505}">
      <dgm:prSet/>
      <dgm:spPr/>
      <dgm:t>
        <a:bodyPr/>
        <a:lstStyle/>
        <a:p>
          <a:endParaRPr lang="es-MX"/>
        </a:p>
      </dgm:t>
    </dgm:pt>
    <dgm:pt modelId="{D1076BB4-E985-496A-9C5A-A717C5AFFC50}" type="sibTrans" cxnId="{1087C804-F420-4BC5-BECC-C1C6B1E15505}">
      <dgm:prSet/>
      <dgm:spPr/>
      <dgm:t>
        <a:bodyPr/>
        <a:lstStyle/>
        <a:p>
          <a:endParaRPr lang="es-MX"/>
        </a:p>
      </dgm:t>
    </dgm:pt>
    <dgm:pt modelId="{1AE52A02-18DC-444E-B93E-F722DE4482A0}">
      <dgm:prSet phldrT="[Texto]"/>
      <dgm:spPr/>
      <dgm:t>
        <a:bodyPr/>
        <a:lstStyle/>
        <a:p>
          <a:r>
            <a:rPr lang="es-MX" dirty="0" smtClean="0"/>
            <a:t>*Raíz enana, *Movilidad dental por problemas periodontales</a:t>
          </a:r>
          <a:endParaRPr lang="es-MX" dirty="0"/>
        </a:p>
      </dgm:t>
    </dgm:pt>
    <dgm:pt modelId="{1560BF2F-A0E6-476D-BCE1-EE74460EBBE5}" type="parTrans" cxnId="{511569A2-4F2E-4059-805E-402C290A138C}">
      <dgm:prSet/>
      <dgm:spPr/>
      <dgm:t>
        <a:bodyPr/>
        <a:lstStyle/>
        <a:p>
          <a:endParaRPr lang="es-MX"/>
        </a:p>
      </dgm:t>
    </dgm:pt>
    <dgm:pt modelId="{FFBC18EA-2A56-4636-A6BC-20EA9F3D91AB}" type="sibTrans" cxnId="{511569A2-4F2E-4059-805E-402C290A138C}">
      <dgm:prSet/>
      <dgm:spPr/>
      <dgm:t>
        <a:bodyPr/>
        <a:lstStyle/>
        <a:p>
          <a:endParaRPr lang="es-MX"/>
        </a:p>
      </dgm:t>
    </dgm:pt>
    <dgm:pt modelId="{5DB8C298-7ACB-443C-881A-99808BE75F17}">
      <dgm:prSet phldrT="[Texto]"/>
      <dgm:spPr/>
      <dgm:t>
        <a:bodyPr/>
        <a:lstStyle/>
        <a:p>
          <a:r>
            <a:rPr lang="es-MX" dirty="0" smtClean="0"/>
            <a:t>*Ley de ante negativa</a:t>
          </a:r>
        </a:p>
        <a:p>
          <a:r>
            <a:rPr lang="es-MX" dirty="0" smtClean="0"/>
            <a:t>*Inserción epitelial anti estética (recesión gingival aguda)</a:t>
          </a:r>
          <a:endParaRPr lang="es-MX" dirty="0"/>
        </a:p>
      </dgm:t>
    </dgm:pt>
    <dgm:pt modelId="{CE863D4C-015F-4693-9AF8-133C61D344BA}" type="parTrans" cxnId="{F7183B7F-C2C7-42AD-BDAB-8E2A3BC74FBB}">
      <dgm:prSet/>
      <dgm:spPr/>
      <dgm:t>
        <a:bodyPr/>
        <a:lstStyle/>
        <a:p>
          <a:endParaRPr lang="es-MX"/>
        </a:p>
      </dgm:t>
    </dgm:pt>
    <dgm:pt modelId="{284D44C0-D8CC-4D2C-B060-061A8A0415EE}" type="sibTrans" cxnId="{F7183B7F-C2C7-42AD-BDAB-8E2A3BC74FBB}">
      <dgm:prSet/>
      <dgm:spPr/>
      <dgm:t>
        <a:bodyPr/>
        <a:lstStyle/>
        <a:p>
          <a:endParaRPr lang="es-MX"/>
        </a:p>
      </dgm:t>
    </dgm:pt>
    <dgm:pt modelId="{8EA5570C-95C1-44F0-85BE-FE54E1049D1F}" type="pres">
      <dgm:prSet presAssocID="{280DE988-CB80-4511-A5A0-38343FAB718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CD4718F-452D-4FCC-AD2C-AF91349A6683}" type="pres">
      <dgm:prSet presAssocID="{4C10B144-0BB5-4FE6-A985-BC7D39053E1B}" presName="posSpace" presStyleCnt="0"/>
      <dgm:spPr/>
    </dgm:pt>
    <dgm:pt modelId="{DB585460-E47F-41FA-ACF4-54DCCB74699D}" type="pres">
      <dgm:prSet presAssocID="{4C10B144-0BB5-4FE6-A985-BC7D39053E1B}" presName="vertFlow" presStyleCnt="0"/>
      <dgm:spPr/>
    </dgm:pt>
    <dgm:pt modelId="{23753BAA-53D7-4E4F-B7D7-D882D1418970}" type="pres">
      <dgm:prSet presAssocID="{4C10B144-0BB5-4FE6-A985-BC7D39053E1B}" presName="topSpace" presStyleCnt="0"/>
      <dgm:spPr/>
    </dgm:pt>
    <dgm:pt modelId="{4451DE6A-1BDD-4B00-8742-F33031A7D219}" type="pres">
      <dgm:prSet presAssocID="{4C10B144-0BB5-4FE6-A985-BC7D39053E1B}" presName="firstComp" presStyleCnt="0"/>
      <dgm:spPr/>
    </dgm:pt>
    <dgm:pt modelId="{B1787A4F-5506-4B28-9A4C-EF7271B69608}" type="pres">
      <dgm:prSet presAssocID="{4C10B144-0BB5-4FE6-A985-BC7D39053E1B}" presName="firstChild" presStyleLbl="bgAccFollowNode1" presStyleIdx="0" presStyleCnt="4"/>
      <dgm:spPr/>
      <dgm:t>
        <a:bodyPr/>
        <a:lstStyle/>
        <a:p>
          <a:endParaRPr lang="es-MX"/>
        </a:p>
      </dgm:t>
    </dgm:pt>
    <dgm:pt modelId="{5C69DEDD-3772-4432-94EA-D14D802555E6}" type="pres">
      <dgm:prSet presAssocID="{4C10B144-0BB5-4FE6-A985-BC7D39053E1B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93546B-A65C-4694-8994-32EDCA640722}" type="pres">
      <dgm:prSet presAssocID="{F41390AA-28E0-4D29-BB95-D4CE479A5F46}" presName="comp" presStyleCnt="0"/>
      <dgm:spPr/>
    </dgm:pt>
    <dgm:pt modelId="{06CA7396-B005-4353-8A3C-3FE2EEC66712}" type="pres">
      <dgm:prSet presAssocID="{F41390AA-28E0-4D29-BB95-D4CE479A5F46}" presName="child" presStyleLbl="bgAccFollowNode1" presStyleIdx="1" presStyleCnt="4"/>
      <dgm:spPr/>
      <dgm:t>
        <a:bodyPr/>
        <a:lstStyle/>
        <a:p>
          <a:endParaRPr lang="es-MX"/>
        </a:p>
      </dgm:t>
    </dgm:pt>
    <dgm:pt modelId="{3ADA02C5-470E-461A-9B3D-CF53EB51A6D6}" type="pres">
      <dgm:prSet presAssocID="{F41390AA-28E0-4D29-BB95-D4CE479A5F46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D0696E-B49E-44FA-9F31-93580EC9D474}" type="pres">
      <dgm:prSet presAssocID="{4C10B144-0BB5-4FE6-A985-BC7D39053E1B}" presName="negSpace" presStyleCnt="0"/>
      <dgm:spPr/>
    </dgm:pt>
    <dgm:pt modelId="{153BD4F8-B1FA-4F77-A186-73B3835CF917}" type="pres">
      <dgm:prSet presAssocID="{4C10B144-0BB5-4FE6-A985-BC7D39053E1B}" presName="circle" presStyleLbl="node1" presStyleIdx="0" presStyleCnt="2"/>
      <dgm:spPr/>
      <dgm:t>
        <a:bodyPr/>
        <a:lstStyle/>
        <a:p>
          <a:endParaRPr lang="es-MX"/>
        </a:p>
      </dgm:t>
    </dgm:pt>
    <dgm:pt modelId="{F0ACA7A1-39F0-48F2-8119-59DB31CA8A57}" type="pres">
      <dgm:prSet presAssocID="{4B85CE88-4B64-40F8-95EB-E892041E0D0B}" presName="transSpace" presStyleCnt="0"/>
      <dgm:spPr/>
    </dgm:pt>
    <dgm:pt modelId="{8ED0D69A-B8FF-441C-BE21-FF3BD3989C15}" type="pres">
      <dgm:prSet presAssocID="{6D6CE344-F2DD-4258-A065-19238E6B6C30}" presName="posSpace" presStyleCnt="0"/>
      <dgm:spPr/>
    </dgm:pt>
    <dgm:pt modelId="{14EFA316-BAD2-4CE3-A79C-DFDEE124CC0D}" type="pres">
      <dgm:prSet presAssocID="{6D6CE344-F2DD-4258-A065-19238E6B6C30}" presName="vertFlow" presStyleCnt="0"/>
      <dgm:spPr/>
    </dgm:pt>
    <dgm:pt modelId="{CEBB39AB-E1DF-4137-9707-53D4F0B6AD06}" type="pres">
      <dgm:prSet presAssocID="{6D6CE344-F2DD-4258-A065-19238E6B6C30}" presName="topSpace" presStyleCnt="0"/>
      <dgm:spPr/>
    </dgm:pt>
    <dgm:pt modelId="{7DF3C7B5-EFC1-4068-9C4F-AD8BF9F8D7E3}" type="pres">
      <dgm:prSet presAssocID="{6D6CE344-F2DD-4258-A065-19238E6B6C30}" presName="firstComp" presStyleCnt="0"/>
      <dgm:spPr/>
    </dgm:pt>
    <dgm:pt modelId="{CB3C8C90-8D29-4FF3-8523-59F0D974E344}" type="pres">
      <dgm:prSet presAssocID="{6D6CE344-F2DD-4258-A065-19238E6B6C30}" presName="firstChild" presStyleLbl="bgAccFollowNode1" presStyleIdx="2" presStyleCnt="4"/>
      <dgm:spPr/>
      <dgm:t>
        <a:bodyPr/>
        <a:lstStyle/>
        <a:p>
          <a:endParaRPr lang="es-MX"/>
        </a:p>
      </dgm:t>
    </dgm:pt>
    <dgm:pt modelId="{AA91FD58-232C-4641-8BE6-6B293BAE328F}" type="pres">
      <dgm:prSet presAssocID="{6D6CE344-F2DD-4258-A065-19238E6B6C30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D163B7-2719-46A1-BA30-04497D5A0F7F}" type="pres">
      <dgm:prSet presAssocID="{5DB8C298-7ACB-443C-881A-99808BE75F17}" presName="comp" presStyleCnt="0"/>
      <dgm:spPr/>
    </dgm:pt>
    <dgm:pt modelId="{E09B3D71-2501-4E30-BBD0-DCE9C46E5435}" type="pres">
      <dgm:prSet presAssocID="{5DB8C298-7ACB-443C-881A-99808BE75F17}" presName="child" presStyleLbl="bgAccFollowNode1" presStyleIdx="3" presStyleCnt="4"/>
      <dgm:spPr/>
      <dgm:t>
        <a:bodyPr/>
        <a:lstStyle/>
        <a:p>
          <a:endParaRPr lang="es-MX"/>
        </a:p>
      </dgm:t>
    </dgm:pt>
    <dgm:pt modelId="{3B10A4A0-652C-4A0D-ACC9-23B8725CBD42}" type="pres">
      <dgm:prSet presAssocID="{5DB8C298-7ACB-443C-881A-99808BE75F17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C9BD09-42FA-44AC-8778-F8BA191CA8DD}" type="pres">
      <dgm:prSet presAssocID="{6D6CE344-F2DD-4258-A065-19238E6B6C30}" presName="negSpace" presStyleCnt="0"/>
      <dgm:spPr/>
    </dgm:pt>
    <dgm:pt modelId="{48A070F8-7CDD-4186-988F-87ECFC578E5D}" type="pres">
      <dgm:prSet presAssocID="{6D6CE344-F2DD-4258-A065-19238E6B6C30}" presName="circle" presStyleLbl="node1" presStyleIdx="1" presStyleCnt="2" custScaleX="117635" custScaleY="108853" custLinFactNeighborX="-5774" custLinFactNeighborY="-2639"/>
      <dgm:spPr/>
      <dgm:t>
        <a:bodyPr/>
        <a:lstStyle/>
        <a:p>
          <a:endParaRPr lang="es-MX"/>
        </a:p>
      </dgm:t>
    </dgm:pt>
  </dgm:ptLst>
  <dgm:cxnLst>
    <dgm:cxn modelId="{5EBB4B19-D22D-4B6A-BF59-69A9416B745C}" type="presOf" srcId="{F41390AA-28E0-4D29-BB95-D4CE479A5F46}" destId="{3ADA02C5-470E-461A-9B3D-CF53EB51A6D6}" srcOrd="1" destOrd="0" presId="urn:microsoft.com/office/officeart/2005/8/layout/hList9"/>
    <dgm:cxn modelId="{9C9DEE41-9D47-476C-94F5-FBED1EDD32B7}" type="presOf" srcId="{3C0C06CF-7986-40CA-95E7-5E5EFF00E1E3}" destId="{5C69DEDD-3772-4432-94EA-D14D802555E6}" srcOrd="1" destOrd="0" presId="urn:microsoft.com/office/officeart/2005/8/layout/hList9"/>
    <dgm:cxn modelId="{21C8AE1C-9AD3-4903-93A7-B077586FCEED}" type="presOf" srcId="{280DE988-CB80-4511-A5A0-38343FAB7181}" destId="{8EA5570C-95C1-44F0-85BE-FE54E1049D1F}" srcOrd="0" destOrd="0" presId="urn:microsoft.com/office/officeart/2005/8/layout/hList9"/>
    <dgm:cxn modelId="{BE7D44AF-1849-442F-9E52-8E1821FB7FF4}" srcId="{280DE988-CB80-4511-A5A0-38343FAB7181}" destId="{4C10B144-0BB5-4FE6-A985-BC7D39053E1B}" srcOrd="0" destOrd="0" parTransId="{1A80D04E-4F6E-4A84-8782-75371083C558}" sibTransId="{4B85CE88-4B64-40F8-95EB-E892041E0D0B}"/>
    <dgm:cxn modelId="{6E89480E-F63D-4795-BE6A-C6B64162CED7}" type="presOf" srcId="{5DB8C298-7ACB-443C-881A-99808BE75F17}" destId="{3B10A4A0-652C-4A0D-ACC9-23B8725CBD42}" srcOrd="1" destOrd="0" presId="urn:microsoft.com/office/officeart/2005/8/layout/hList9"/>
    <dgm:cxn modelId="{9C973724-69D2-4F6B-B6E0-8083AB7F615E}" type="presOf" srcId="{6D6CE344-F2DD-4258-A065-19238E6B6C30}" destId="{48A070F8-7CDD-4186-988F-87ECFC578E5D}" srcOrd="0" destOrd="0" presId="urn:microsoft.com/office/officeart/2005/8/layout/hList9"/>
    <dgm:cxn modelId="{D0EB1532-3783-43AE-8291-6A6C8B76AFE2}" srcId="{4C10B144-0BB5-4FE6-A985-BC7D39053E1B}" destId="{3C0C06CF-7986-40CA-95E7-5E5EFF00E1E3}" srcOrd="0" destOrd="0" parTransId="{E1641926-E845-4FB1-814F-A27F5C133585}" sibTransId="{C6EE27D1-728D-48D8-9C26-D663921298A8}"/>
    <dgm:cxn modelId="{8969AEB3-624A-4EB6-8908-FC511EDFAD30}" srcId="{4C10B144-0BB5-4FE6-A985-BC7D39053E1B}" destId="{F41390AA-28E0-4D29-BB95-D4CE479A5F46}" srcOrd="1" destOrd="0" parTransId="{67C1372C-1123-4733-BA1D-601DAE8BE82A}" sibTransId="{DB20AF04-34A8-4D93-BDDD-4E3933B442B4}"/>
    <dgm:cxn modelId="{1087C804-F420-4BC5-BECC-C1C6B1E15505}" srcId="{280DE988-CB80-4511-A5A0-38343FAB7181}" destId="{6D6CE344-F2DD-4258-A065-19238E6B6C30}" srcOrd="1" destOrd="0" parTransId="{415B93A9-C9C0-4FBD-80E4-E009BF7E936E}" sibTransId="{D1076BB4-E985-496A-9C5A-A717C5AFFC50}"/>
    <dgm:cxn modelId="{F7183B7F-C2C7-42AD-BDAB-8E2A3BC74FBB}" srcId="{6D6CE344-F2DD-4258-A065-19238E6B6C30}" destId="{5DB8C298-7ACB-443C-881A-99808BE75F17}" srcOrd="1" destOrd="0" parTransId="{CE863D4C-015F-4693-9AF8-133C61D344BA}" sibTransId="{284D44C0-D8CC-4D2C-B060-061A8A0415EE}"/>
    <dgm:cxn modelId="{C225B648-5132-4980-ABFC-5A890630C529}" type="presOf" srcId="{F41390AA-28E0-4D29-BB95-D4CE479A5F46}" destId="{06CA7396-B005-4353-8A3C-3FE2EEC66712}" srcOrd="0" destOrd="0" presId="urn:microsoft.com/office/officeart/2005/8/layout/hList9"/>
    <dgm:cxn modelId="{3AABDBCB-1CD9-4671-8546-9B82F2749B85}" type="presOf" srcId="{1AE52A02-18DC-444E-B93E-F722DE4482A0}" destId="{AA91FD58-232C-4641-8BE6-6B293BAE328F}" srcOrd="1" destOrd="0" presId="urn:microsoft.com/office/officeart/2005/8/layout/hList9"/>
    <dgm:cxn modelId="{C0658E48-6B50-4643-926E-D6C8BCB95E88}" type="presOf" srcId="{5DB8C298-7ACB-443C-881A-99808BE75F17}" destId="{E09B3D71-2501-4E30-BBD0-DCE9C46E5435}" srcOrd="0" destOrd="0" presId="urn:microsoft.com/office/officeart/2005/8/layout/hList9"/>
    <dgm:cxn modelId="{511569A2-4F2E-4059-805E-402C290A138C}" srcId="{6D6CE344-F2DD-4258-A065-19238E6B6C30}" destId="{1AE52A02-18DC-444E-B93E-F722DE4482A0}" srcOrd="0" destOrd="0" parTransId="{1560BF2F-A0E6-476D-BCE1-EE74460EBBE5}" sibTransId="{FFBC18EA-2A56-4636-A6BC-20EA9F3D91AB}"/>
    <dgm:cxn modelId="{49D7036B-7DAC-4394-B158-9093A6811778}" type="presOf" srcId="{1AE52A02-18DC-444E-B93E-F722DE4482A0}" destId="{CB3C8C90-8D29-4FF3-8523-59F0D974E344}" srcOrd="0" destOrd="0" presId="urn:microsoft.com/office/officeart/2005/8/layout/hList9"/>
    <dgm:cxn modelId="{15802C25-4DC3-400C-A425-D6A4BA871BF6}" type="presOf" srcId="{3C0C06CF-7986-40CA-95E7-5E5EFF00E1E3}" destId="{B1787A4F-5506-4B28-9A4C-EF7271B69608}" srcOrd="0" destOrd="0" presId="urn:microsoft.com/office/officeart/2005/8/layout/hList9"/>
    <dgm:cxn modelId="{2A7597FE-BFC3-4E4C-897C-7FC78593DD94}" type="presOf" srcId="{4C10B144-0BB5-4FE6-A985-BC7D39053E1B}" destId="{153BD4F8-B1FA-4F77-A186-73B3835CF917}" srcOrd="0" destOrd="0" presId="urn:microsoft.com/office/officeart/2005/8/layout/hList9"/>
    <dgm:cxn modelId="{15AB4CBA-1E3B-4111-8492-0D66DD075407}" type="presParOf" srcId="{8EA5570C-95C1-44F0-85BE-FE54E1049D1F}" destId="{ACD4718F-452D-4FCC-AD2C-AF91349A6683}" srcOrd="0" destOrd="0" presId="urn:microsoft.com/office/officeart/2005/8/layout/hList9"/>
    <dgm:cxn modelId="{7FE1B44D-93D7-4806-8628-182C568DCB63}" type="presParOf" srcId="{8EA5570C-95C1-44F0-85BE-FE54E1049D1F}" destId="{DB585460-E47F-41FA-ACF4-54DCCB74699D}" srcOrd="1" destOrd="0" presId="urn:microsoft.com/office/officeart/2005/8/layout/hList9"/>
    <dgm:cxn modelId="{CF47A4F7-A83B-4C24-8DDE-6AF91AD2C7F4}" type="presParOf" srcId="{DB585460-E47F-41FA-ACF4-54DCCB74699D}" destId="{23753BAA-53D7-4E4F-B7D7-D882D1418970}" srcOrd="0" destOrd="0" presId="urn:microsoft.com/office/officeart/2005/8/layout/hList9"/>
    <dgm:cxn modelId="{33ADDB88-0533-4A57-AEB5-FC5C5EC71454}" type="presParOf" srcId="{DB585460-E47F-41FA-ACF4-54DCCB74699D}" destId="{4451DE6A-1BDD-4B00-8742-F33031A7D219}" srcOrd="1" destOrd="0" presId="urn:microsoft.com/office/officeart/2005/8/layout/hList9"/>
    <dgm:cxn modelId="{9CE82FDF-7C25-41D4-9A34-D62E8223A10E}" type="presParOf" srcId="{4451DE6A-1BDD-4B00-8742-F33031A7D219}" destId="{B1787A4F-5506-4B28-9A4C-EF7271B69608}" srcOrd="0" destOrd="0" presId="urn:microsoft.com/office/officeart/2005/8/layout/hList9"/>
    <dgm:cxn modelId="{F24FD79F-56FD-406D-8300-9AD66EE74115}" type="presParOf" srcId="{4451DE6A-1BDD-4B00-8742-F33031A7D219}" destId="{5C69DEDD-3772-4432-94EA-D14D802555E6}" srcOrd="1" destOrd="0" presId="urn:microsoft.com/office/officeart/2005/8/layout/hList9"/>
    <dgm:cxn modelId="{9190A9E0-52B2-4322-B12A-50502DC6F134}" type="presParOf" srcId="{DB585460-E47F-41FA-ACF4-54DCCB74699D}" destId="{C893546B-A65C-4694-8994-32EDCA640722}" srcOrd="2" destOrd="0" presId="urn:microsoft.com/office/officeart/2005/8/layout/hList9"/>
    <dgm:cxn modelId="{047ADA84-0CF9-4A34-926C-30CE546B472B}" type="presParOf" srcId="{C893546B-A65C-4694-8994-32EDCA640722}" destId="{06CA7396-B005-4353-8A3C-3FE2EEC66712}" srcOrd="0" destOrd="0" presId="urn:microsoft.com/office/officeart/2005/8/layout/hList9"/>
    <dgm:cxn modelId="{11B89E0E-72F3-4C6B-A9E9-A93021BC1BF0}" type="presParOf" srcId="{C893546B-A65C-4694-8994-32EDCA640722}" destId="{3ADA02C5-470E-461A-9B3D-CF53EB51A6D6}" srcOrd="1" destOrd="0" presId="urn:microsoft.com/office/officeart/2005/8/layout/hList9"/>
    <dgm:cxn modelId="{FA7EC05A-8CA1-41A5-B3C8-8DE83B436957}" type="presParOf" srcId="{8EA5570C-95C1-44F0-85BE-FE54E1049D1F}" destId="{0ED0696E-B49E-44FA-9F31-93580EC9D474}" srcOrd="2" destOrd="0" presId="urn:microsoft.com/office/officeart/2005/8/layout/hList9"/>
    <dgm:cxn modelId="{1095A159-6560-4C4D-8BC8-4106FF951D7E}" type="presParOf" srcId="{8EA5570C-95C1-44F0-85BE-FE54E1049D1F}" destId="{153BD4F8-B1FA-4F77-A186-73B3835CF917}" srcOrd="3" destOrd="0" presId="urn:microsoft.com/office/officeart/2005/8/layout/hList9"/>
    <dgm:cxn modelId="{5DBF167F-C5D2-4243-9606-299B62543A4F}" type="presParOf" srcId="{8EA5570C-95C1-44F0-85BE-FE54E1049D1F}" destId="{F0ACA7A1-39F0-48F2-8119-59DB31CA8A57}" srcOrd="4" destOrd="0" presId="urn:microsoft.com/office/officeart/2005/8/layout/hList9"/>
    <dgm:cxn modelId="{BD8125F2-FA46-4ECC-9118-F6712AFF9A70}" type="presParOf" srcId="{8EA5570C-95C1-44F0-85BE-FE54E1049D1F}" destId="{8ED0D69A-B8FF-441C-BE21-FF3BD3989C15}" srcOrd="5" destOrd="0" presId="urn:microsoft.com/office/officeart/2005/8/layout/hList9"/>
    <dgm:cxn modelId="{C9AD48F8-D9B7-476E-A637-0ECA27B54945}" type="presParOf" srcId="{8EA5570C-95C1-44F0-85BE-FE54E1049D1F}" destId="{14EFA316-BAD2-4CE3-A79C-DFDEE124CC0D}" srcOrd="6" destOrd="0" presId="urn:microsoft.com/office/officeart/2005/8/layout/hList9"/>
    <dgm:cxn modelId="{63B3D471-A5EA-462F-B25F-FCB87E0FD9AA}" type="presParOf" srcId="{14EFA316-BAD2-4CE3-A79C-DFDEE124CC0D}" destId="{CEBB39AB-E1DF-4137-9707-53D4F0B6AD06}" srcOrd="0" destOrd="0" presId="urn:microsoft.com/office/officeart/2005/8/layout/hList9"/>
    <dgm:cxn modelId="{7D4E856F-31DF-4010-825A-05F9C2AEA410}" type="presParOf" srcId="{14EFA316-BAD2-4CE3-A79C-DFDEE124CC0D}" destId="{7DF3C7B5-EFC1-4068-9C4F-AD8BF9F8D7E3}" srcOrd="1" destOrd="0" presId="urn:microsoft.com/office/officeart/2005/8/layout/hList9"/>
    <dgm:cxn modelId="{44DB5525-F027-40E1-B64E-6AD9ED50EE7C}" type="presParOf" srcId="{7DF3C7B5-EFC1-4068-9C4F-AD8BF9F8D7E3}" destId="{CB3C8C90-8D29-4FF3-8523-59F0D974E344}" srcOrd="0" destOrd="0" presId="urn:microsoft.com/office/officeart/2005/8/layout/hList9"/>
    <dgm:cxn modelId="{AEFA1670-7507-457C-9C33-C114397EA8A8}" type="presParOf" srcId="{7DF3C7B5-EFC1-4068-9C4F-AD8BF9F8D7E3}" destId="{AA91FD58-232C-4641-8BE6-6B293BAE328F}" srcOrd="1" destOrd="0" presId="urn:microsoft.com/office/officeart/2005/8/layout/hList9"/>
    <dgm:cxn modelId="{ECF215EB-C23E-4933-85F8-88A518CCD594}" type="presParOf" srcId="{14EFA316-BAD2-4CE3-A79C-DFDEE124CC0D}" destId="{3CD163B7-2719-46A1-BA30-04497D5A0F7F}" srcOrd="2" destOrd="0" presId="urn:microsoft.com/office/officeart/2005/8/layout/hList9"/>
    <dgm:cxn modelId="{EDF6F12E-78B7-40F7-BCFF-171078838AFA}" type="presParOf" srcId="{3CD163B7-2719-46A1-BA30-04497D5A0F7F}" destId="{E09B3D71-2501-4E30-BBD0-DCE9C46E5435}" srcOrd="0" destOrd="0" presId="urn:microsoft.com/office/officeart/2005/8/layout/hList9"/>
    <dgm:cxn modelId="{4B263312-9D9B-4FDF-B292-5A0ACFB237F5}" type="presParOf" srcId="{3CD163B7-2719-46A1-BA30-04497D5A0F7F}" destId="{3B10A4A0-652C-4A0D-ACC9-23B8725CBD42}" srcOrd="1" destOrd="0" presId="urn:microsoft.com/office/officeart/2005/8/layout/hList9"/>
    <dgm:cxn modelId="{E78A2865-D5F0-436C-AB81-2A592B2B767D}" type="presParOf" srcId="{8EA5570C-95C1-44F0-85BE-FE54E1049D1F}" destId="{E6C9BD09-42FA-44AC-8778-F8BA191CA8DD}" srcOrd="7" destOrd="0" presId="urn:microsoft.com/office/officeart/2005/8/layout/hList9"/>
    <dgm:cxn modelId="{D5771F8E-89B6-4CCB-B86E-409E3DC45C5E}" type="presParOf" srcId="{8EA5570C-95C1-44F0-85BE-FE54E1049D1F}" destId="{48A070F8-7CDD-4186-988F-87ECFC578E5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868653D-16E6-405F-B305-10783DB65E58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1C7FD07-4071-400E-AD52-91421D46E483}">
      <dgm:prSet phldrT="[Texto]"/>
      <dgm:spPr/>
      <dgm:t>
        <a:bodyPr/>
        <a:lstStyle/>
        <a:p>
          <a:r>
            <a:rPr lang="es-MX" dirty="0" smtClean="0"/>
            <a:t>1.- TALLADO DEL REMANENTE CORONARIO</a:t>
          </a:r>
          <a:endParaRPr lang="es-MX" dirty="0"/>
        </a:p>
      </dgm:t>
    </dgm:pt>
    <dgm:pt modelId="{2D0E443D-2E1E-43A8-939D-46E7E513D6F3}" type="parTrans" cxnId="{C46911D1-9B8D-45AB-9E8C-34948E804328}">
      <dgm:prSet/>
      <dgm:spPr/>
      <dgm:t>
        <a:bodyPr/>
        <a:lstStyle/>
        <a:p>
          <a:endParaRPr lang="es-MX"/>
        </a:p>
      </dgm:t>
    </dgm:pt>
    <dgm:pt modelId="{7A6DE51D-EC3E-417F-B3D8-23F7A79B1484}" type="sibTrans" cxnId="{C46911D1-9B8D-45AB-9E8C-34948E804328}">
      <dgm:prSet/>
      <dgm:spPr/>
      <dgm:t>
        <a:bodyPr/>
        <a:lstStyle/>
        <a:p>
          <a:endParaRPr lang="es-MX"/>
        </a:p>
      </dgm:t>
    </dgm:pt>
    <dgm:pt modelId="{8F117E3D-4D6D-4545-8CA6-9F62600C8369}">
      <dgm:prSet phldrT="[Texto]" custT="1"/>
      <dgm:spPr/>
      <dgm:t>
        <a:bodyPr/>
        <a:lstStyle/>
        <a:p>
          <a:pPr algn="l"/>
          <a:endParaRPr lang="es-MX" sz="1500" dirty="0" smtClean="0"/>
        </a:p>
        <a:p>
          <a:pPr algn="l"/>
          <a:endParaRPr lang="es-MX" sz="1500" dirty="0" smtClean="0"/>
        </a:p>
        <a:p>
          <a:pPr algn="l"/>
          <a:endParaRPr lang="es-MX" sz="1500" dirty="0" smtClean="0"/>
        </a:p>
        <a:p>
          <a:pPr algn="just"/>
          <a:r>
            <a:rPr lang="es-MX" sz="2000" dirty="0" smtClean="0"/>
            <a:t>El tallado debe ser realizado siguiendo las características del tipo de prótesis indicada </a:t>
          </a:r>
          <a:endParaRPr lang="es-MX" sz="2000" dirty="0"/>
        </a:p>
      </dgm:t>
    </dgm:pt>
    <dgm:pt modelId="{CD1F3629-549A-4E88-8283-C916890D7318}" type="parTrans" cxnId="{7C33DFA9-83C5-4AB5-B35E-463B4F098CBB}">
      <dgm:prSet/>
      <dgm:spPr/>
      <dgm:t>
        <a:bodyPr/>
        <a:lstStyle/>
        <a:p>
          <a:endParaRPr lang="es-MX"/>
        </a:p>
      </dgm:t>
    </dgm:pt>
    <dgm:pt modelId="{998C5F5B-53C4-4EA2-9362-38925C1407B7}" type="sibTrans" cxnId="{7C33DFA9-83C5-4AB5-B35E-463B4F098CBB}">
      <dgm:prSet/>
      <dgm:spPr/>
      <dgm:t>
        <a:bodyPr/>
        <a:lstStyle/>
        <a:p>
          <a:endParaRPr lang="es-MX"/>
        </a:p>
      </dgm:t>
    </dgm:pt>
    <dgm:pt modelId="{DF5F72B1-6147-4331-B7F3-3A6B0B8A15F3}">
      <dgm:prSet phldrT="[Texto]"/>
      <dgm:spPr/>
      <dgm:t>
        <a:bodyPr/>
        <a:lstStyle/>
        <a:p>
          <a:endParaRPr lang="es-MX" dirty="0"/>
        </a:p>
      </dgm:t>
    </dgm:pt>
    <dgm:pt modelId="{77F3DAE4-3172-4C9C-A8C1-AB554CF0DD1D}" type="parTrans" cxnId="{34537703-D8A1-4D42-B961-AC0212A7974D}">
      <dgm:prSet/>
      <dgm:spPr/>
      <dgm:t>
        <a:bodyPr/>
        <a:lstStyle/>
        <a:p>
          <a:endParaRPr lang="es-MX"/>
        </a:p>
      </dgm:t>
    </dgm:pt>
    <dgm:pt modelId="{0FE42C90-1C8F-4F89-909E-CD19E73677BC}" type="sibTrans" cxnId="{34537703-D8A1-4D42-B961-AC0212A7974D}">
      <dgm:prSet/>
      <dgm:spPr/>
      <dgm:t>
        <a:bodyPr/>
        <a:lstStyle/>
        <a:p>
          <a:endParaRPr lang="es-MX"/>
        </a:p>
      </dgm:t>
    </dgm:pt>
    <dgm:pt modelId="{77BFB912-9783-4175-8A09-830A4A00D23F}">
      <dgm:prSet phldrT="[Texto]" phldr="1"/>
      <dgm:spPr/>
      <dgm:t>
        <a:bodyPr/>
        <a:lstStyle/>
        <a:p>
          <a:endParaRPr lang="es-MX"/>
        </a:p>
      </dgm:t>
    </dgm:pt>
    <dgm:pt modelId="{CE02AF63-B0BB-4FBF-8341-44861C7BCA37}" type="parTrans" cxnId="{BEC0AB0B-BA2F-47B6-B407-D7C9265A8814}">
      <dgm:prSet/>
      <dgm:spPr/>
      <dgm:t>
        <a:bodyPr/>
        <a:lstStyle/>
        <a:p>
          <a:endParaRPr lang="es-MX"/>
        </a:p>
      </dgm:t>
    </dgm:pt>
    <dgm:pt modelId="{63D3BBF5-BCAD-4AD9-A5AD-B49CE258C01C}" type="sibTrans" cxnId="{BEC0AB0B-BA2F-47B6-B407-D7C9265A8814}">
      <dgm:prSet/>
      <dgm:spPr/>
      <dgm:t>
        <a:bodyPr/>
        <a:lstStyle/>
        <a:p>
          <a:endParaRPr lang="es-MX"/>
        </a:p>
      </dgm:t>
    </dgm:pt>
    <dgm:pt modelId="{02BF17EC-F65D-4769-8E73-13AFB88C7702}">
      <dgm:prSet phldrT="[Texto]" phldr="1"/>
      <dgm:spPr/>
      <dgm:t>
        <a:bodyPr/>
        <a:lstStyle/>
        <a:p>
          <a:endParaRPr lang="es-MX" dirty="0"/>
        </a:p>
      </dgm:t>
    </dgm:pt>
    <dgm:pt modelId="{5AC2344C-A03E-4E73-991E-032895D4A400}" type="parTrans" cxnId="{7148B1A5-E830-446E-A118-0AF6772859CA}">
      <dgm:prSet/>
      <dgm:spPr/>
      <dgm:t>
        <a:bodyPr/>
        <a:lstStyle/>
        <a:p>
          <a:endParaRPr lang="es-MX"/>
        </a:p>
      </dgm:t>
    </dgm:pt>
    <dgm:pt modelId="{A57C61FD-0F14-474B-AC51-56DE1739982A}" type="sibTrans" cxnId="{7148B1A5-E830-446E-A118-0AF6772859CA}">
      <dgm:prSet/>
      <dgm:spPr/>
      <dgm:t>
        <a:bodyPr/>
        <a:lstStyle/>
        <a:p>
          <a:endParaRPr lang="es-MX"/>
        </a:p>
      </dgm:t>
    </dgm:pt>
    <dgm:pt modelId="{ED643796-4F4E-42C8-B7BB-43B04FE9ABB2}">
      <dgm:prSet phldrT="[Texto]" custT="1"/>
      <dgm:spPr/>
      <dgm:t>
        <a:bodyPr/>
        <a:lstStyle/>
        <a:p>
          <a:pPr algn="just"/>
          <a:r>
            <a:rPr lang="es-MX" sz="1600" dirty="0" smtClean="0"/>
            <a:t>Después de eliminar las retenciones de la cámara pulpar, las paredes de la corona tallada deben presentar una base de sustentación para el muñón con espesor mínimo de 1mm.</a:t>
          </a:r>
        </a:p>
        <a:p>
          <a:pPr algn="just"/>
          <a:r>
            <a:rPr lang="es-MX" sz="1600" dirty="0" smtClean="0"/>
            <a:t>Es a través de esta base que las fuerzas son dirigidas para la raíz</a:t>
          </a:r>
          <a:endParaRPr lang="es-MX" sz="1600" dirty="0"/>
        </a:p>
      </dgm:t>
    </dgm:pt>
    <dgm:pt modelId="{6F766C78-6396-475B-ACA3-40BC293BAE2A}" type="parTrans" cxnId="{60EAC6B7-D377-451F-AEC0-03946F8BF307}">
      <dgm:prSet/>
      <dgm:spPr/>
      <dgm:t>
        <a:bodyPr/>
        <a:lstStyle/>
        <a:p>
          <a:endParaRPr lang="es-MX"/>
        </a:p>
      </dgm:t>
    </dgm:pt>
    <dgm:pt modelId="{DDA2DFED-7B5B-4B80-806D-706BB3931FE6}" type="sibTrans" cxnId="{60EAC6B7-D377-451F-AEC0-03946F8BF307}">
      <dgm:prSet/>
      <dgm:spPr/>
      <dgm:t>
        <a:bodyPr/>
        <a:lstStyle/>
        <a:p>
          <a:endParaRPr lang="es-MX"/>
        </a:p>
      </dgm:t>
    </dgm:pt>
    <dgm:pt modelId="{13B54B58-BF61-4B50-BBC8-83C9F9EAED43}" type="pres">
      <dgm:prSet presAssocID="{1868653D-16E6-405F-B305-10783DB65E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0B53476-9D2A-4C11-953D-31D0BBE5EC81}" type="pres">
      <dgm:prSet presAssocID="{71C7FD07-4071-400E-AD52-91421D46E483}" presName="compositeNode" presStyleCnt="0">
        <dgm:presLayoutVars>
          <dgm:bulletEnabled val="1"/>
        </dgm:presLayoutVars>
      </dgm:prSet>
      <dgm:spPr/>
    </dgm:pt>
    <dgm:pt modelId="{EE39DA60-F384-485D-AE4A-C848535E9BEB}" type="pres">
      <dgm:prSet presAssocID="{71C7FD07-4071-400E-AD52-91421D46E483}" presName="bgRect" presStyleLbl="node1" presStyleIdx="0" presStyleCnt="3" custLinFactNeighborX="-1530" custLinFactNeighborY="-643"/>
      <dgm:spPr/>
      <dgm:t>
        <a:bodyPr/>
        <a:lstStyle/>
        <a:p>
          <a:endParaRPr lang="es-MX"/>
        </a:p>
      </dgm:t>
    </dgm:pt>
    <dgm:pt modelId="{A69ED66D-0E2C-40BF-9748-9ACD729D9EC0}" type="pres">
      <dgm:prSet presAssocID="{71C7FD07-4071-400E-AD52-91421D46E48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78A31C-D164-4E92-92D8-3BEE49BEB1FB}" type="pres">
      <dgm:prSet presAssocID="{71C7FD07-4071-400E-AD52-91421D46E48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F0B60B-D208-446C-A3C9-BFE7AEAAEE05}" type="pres">
      <dgm:prSet presAssocID="{7A6DE51D-EC3E-417F-B3D8-23F7A79B1484}" presName="hSp" presStyleCnt="0"/>
      <dgm:spPr/>
    </dgm:pt>
    <dgm:pt modelId="{03983571-B4AB-4CFD-BCF9-300D79B15AD5}" type="pres">
      <dgm:prSet presAssocID="{7A6DE51D-EC3E-417F-B3D8-23F7A79B1484}" presName="vProcSp" presStyleCnt="0"/>
      <dgm:spPr/>
    </dgm:pt>
    <dgm:pt modelId="{F58DB583-9068-49CB-8205-AD7B22C34319}" type="pres">
      <dgm:prSet presAssocID="{7A6DE51D-EC3E-417F-B3D8-23F7A79B1484}" presName="vSp1" presStyleCnt="0"/>
      <dgm:spPr/>
    </dgm:pt>
    <dgm:pt modelId="{4E5C5BE5-C9C6-47EC-8C58-FE80B6D6EEC2}" type="pres">
      <dgm:prSet presAssocID="{7A6DE51D-EC3E-417F-B3D8-23F7A79B1484}" presName="simulatedConn" presStyleLbl="solidFgAcc1" presStyleIdx="0" presStyleCnt="2"/>
      <dgm:spPr/>
    </dgm:pt>
    <dgm:pt modelId="{6B6CE367-57F6-4506-9760-DE31D4001FAD}" type="pres">
      <dgm:prSet presAssocID="{7A6DE51D-EC3E-417F-B3D8-23F7A79B1484}" presName="vSp2" presStyleCnt="0"/>
      <dgm:spPr/>
    </dgm:pt>
    <dgm:pt modelId="{DA226CDB-F83E-4BAC-91E8-4D586FE23E4B}" type="pres">
      <dgm:prSet presAssocID="{7A6DE51D-EC3E-417F-B3D8-23F7A79B1484}" presName="sibTrans" presStyleCnt="0"/>
      <dgm:spPr/>
    </dgm:pt>
    <dgm:pt modelId="{92AAEBD8-1147-4C98-A7F8-6E43866603F3}" type="pres">
      <dgm:prSet presAssocID="{DF5F72B1-6147-4331-B7F3-3A6B0B8A15F3}" presName="compositeNode" presStyleCnt="0">
        <dgm:presLayoutVars>
          <dgm:bulletEnabled val="1"/>
        </dgm:presLayoutVars>
      </dgm:prSet>
      <dgm:spPr/>
    </dgm:pt>
    <dgm:pt modelId="{391FF432-0030-41C2-B008-2E47E7B24578}" type="pres">
      <dgm:prSet presAssocID="{DF5F72B1-6147-4331-B7F3-3A6B0B8A15F3}" presName="bgRect" presStyleLbl="node1" presStyleIdx="1" presStyleCnt="3"/>
      <dgm:spPr/>
      <dgm:t>
        <a:bodyPr/>
        <a:lstStyle/>
        <a:p>
          <a:endParaRPr lang="es-MX"/>
        </a:p>
      </dgm:t>
    </dgm:pt>
    <dgm:pt modelId="{CA1BD235-BAF5-4E91-9F62-9D58F0F23AC4}" type="pres">
      <dgm:prSet presAssocID="{DF5F72B1-6147-4331-B7F3-3A6B0B8A15F3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1DE402-1430-45F9-B637-54DBD064C8B3}" type="pres">
      <dgm:prSet presAssocID="{DF5F72B1-6147-4331-B7F3-3A6B0B8A15F3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8D15BB-41CE-4D93-8A69-86FC673002C0}" type="pres">
      <dgm:prSet presAssocID="{0FE42C90-1C8F-4F89-909E-CD19E73677BC}" presName="hSp" presStyleCnt="0"/>
      <dgm:spPr/>
    </dgm:pt>
    <dgm:pt modelId="{0FEE50FB-2FFD-45CB-8E42-98FE3907034F}" type="pres">
      <dgm:prSet presAssocID="{0FE42C90-1C8F-4F89-909E-CD19E73677BC}" presName="vProcSp" presStyleCnt="0"/>
      <dgm:spPr/>
    </dgm:pt>
    <dgm:pt modelId="{197263A7-0CBA-4531-82F1-7817F29F13EC}" type="pres">
      <dgm:prSet presAssocID="{0FE42C90-1C8F-4F89-909E-CD19E73677BC}" presName="vSp1" presStyleCnt="0"/>
      <dgm:spPr/>
    </dgm:pt>
    <dgm:pt modelId="{9116469A-7832-40B7-8A45-4A5F7FC09865}" type="pres">
      <dgm:prSet presAssocID="{0FE42C90-1C8F-4F89-909E-CD19E73677BC}" presName="simulatedConn" presStyleLbl="solidFgAcc1" presStyleIdx="1" presStyleCnt="2"/>
      <dgm:spPr/>
    </dgm:pt>
    <dgm:pt modelId="{846C4405-6E05-475C-ADF9-04D62FC6D654}" type="pres">
      <dgm:prSet presAssocID="{0FE42C90-1C8F-4F89-909E-CD19E73677BC}" presName="vSp2" presStyleCnt="0"/>
      <dgm:spPr/>
    </dgm:pt>
    <dgm:pt modelId="{27372C5F-DB08-404C-823D-42E1E2C17F64}" type="pres">
      <dgm:prSet presAssocID="{0FE42C90-1C8F-4F89-909E-CD19E73677BC}" presName="sibTrans" presStyleCnt="0"/>
      <dgm:spPr/>
    </dgm:pt>
    <dgm:pt modelId="{833C5302-C907-40E2-A7DF-612CB1F0FD32}" type="pres">
      <dgm:prSet presAssocID="{02BF17EC-F65D-4769-8E73-13AFB88C7702}" presName="compositeNode" presStyleCnt="0">
        <dgm:presLayoutVars>
          <dgm:bulletEnabled val="1"/>
        </dgm:presLayoutVars>
      </dgm:prSet>
      <dgm:spPr/>
    </dgm:pt>
    <dgm:pt modelId="{50D9904B-A301-4A01-ABFE-AD4538CF4A89}" type="pres">
      <dgm:prSet presAssocID="{02BF17EC-F65D-4769-8E73-13AFB88C7702}" presName="bgRect" presStyleLbl="node1" presStyleIdx="2" presStyleCnt="3" custScaleX="90499"/>
      <dgm:spPr/>
      <dgm:t>
        <a:bodyPr/>
        <a:lstStyle/>
        <a:p>
          <a:endParaRPr lang="es-MX"/>
        </a:p>
      </dgm:t>
    </dgm:pt>
    <dgm:pt modelId="{F1FD89D2-C09B-4342-81B2-034A1AB1081A}" type="pres">
      <dgm:prSet presAssocID="{02BF17EC-F65D-4769-8E73-13AFB88C7702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86734B-6196-4358-9AAA-E3AD39665F42}" type="pres">
      <dgm:prSet presAssocID="{02BF17EC-F65D-4769-8E73-13AFB88C770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A2B416E-1582-43C0-81F6-CF057B2D2362}" type="presOf" srcId="{71C7FD07-4071-400E-AD52-91421D46E483}" destId="{A69ED66D-0E2C-40BF-9748-9ACD729D9EC0}" srcOrd="1" destOrd="0" presId="urn:microsoft.com/office/officeart/2005/8/layout/hProcess7"/>
    <dgm:cxn modelId="{8B9AA4E0-6082-4ED9-AB32-429822896EFB}" type="presOf" srcId="{02BF17EC-F65D-4769-8E73-13AFB88C7702}" destId="{F1FD89D2-C09B-4342-81B2-034A1AB1081A}" srcOrd="1" destOrd="0" presId="urn:microsoft.com/office/officeart/2005/8/layout/hProcess7"/>
    <dgm:cxn modelId="{23FE7BA3-8399-4E01-B899-815FC53647ED}" type="presOf" srcId="{DF5F72B1-6147-4331-B7F3-3A6B0B8A15F3}" destId="{CA1BD235-BAF5-4E91-9F62-9D58F0F23AC4}" srcOrd="1" destOrd="0" presId="urn:microsoft.com/office/officeart/2005/8/layout/hProcess7"/>
    <dgm:cxn modelId="{DEFF6CD0-9D6F-4FC5-A828-24A87176F855}" type="presOf" srcId="{02BF17EC-F65D-4769-8E73-13AFB88C7702}" destId="{50D9904B-A301-4A01-ABFE-AD4538CF4A89}" srcOrd="0" destOrd="0" presId="urn:microsoft.com/office/officeart/2005/8/layout/hProcess7"/>
    <dgm:cxn modelId="{7C33DFA9-83C5-4AB5-B35E-463B4F098CBB}" srcId="{71C7FD07-4071-400E-AD52-91421D46E483}" destId="{8F117E3D-4D6D-4545-8CA6-9F62600C8369}" srcOrd="0" destOrd="0" parTransId="{CD1F3629-549A-4E88-8283-C916890D7318}" sibTransId="{998C5F5B-53C4-4EA2-9362-38925C1407B7}"/>
    <dgm:cxn modelId="{E175E4D0-63AC-405E-8221-DF4992C2F158}" type="presOf" srcId="{71C7FD07-4071-400E-AD52-91421D46E483}" destId="{EE39DA60-F384-485D-AE4A-C848535E9BEB}" srcOrd="0" destOrd="0" presId="urn:microsoft.com/office/officeart/2005/8/layout/hProcess7"/>
    <dgm:cxn modelId="{7148B1A5-E830-446E-A118-0AF6772859CA}" srcId="{1868653D-16E6-405F-B305-10783DB65E58}" destId="{02BF17EC-F65D-4769-8E73-13AFB88C7702}" srcOrd="2" destOrd="0" parTransId="{5AC2344C-A03E-4E73-991E-032895D4A400}" sibTransId="{A57C61FD-0F14-474B-AC51-56DE1739982A}"/>
    <dgm:cxn modelId="{C46911D1-9B8D-45AB-9E8C-34948E804328}" srcId="{1868653D-16E6-405F-B305-10783DB65E58}" destId="{71C7FD07-4071-400E-AD52-91421D46E483}" srcOrd="0" destOrd="0" parTransId="{2D0E443D-2E1E-43A8-939D-46E7E513D6F3}" sibTransId="{7A6DE51D-EC3E-417F-B3D8-23F7A79B1484}"/>
    <dgm:cxn modelId="{BA1A2007-9106-4192-A66A-65824C2D4B0E}" type="presOf" srcId="{DF5F72B1-6147-4331-B7F3-3A6B0B8A15F3}" destId="{391FF432-0030-41C2-B008-2E47E7B24578}" srcOrd="0" destOrd="0" presId="urn:microsoft.com/office/officeart/2005/8/layout/hProcess7"/>
    <dgm:cxn modelId="{E7984AFB-06CA-4E23-9243-1D4F8961B4AA}" type="presOf" srcId="{8F117E3D-4D6D-4545-8CA6-9F62600C8369}" destId="{8578A31C-D164-4E92-92D8-3BEE49BEB1FB}" srcOrd="0" destOrd="0" presId="urn:microsoft.com/office/officeart/2005/8/layout/hProcess7"/>
    <dgm:cxn modelId="{34537703-D8A1-4D42-B961-AC0212A7974D}" srcId="{1868653D-16E6-405F-B305-10783DB65E58}" destId="{DF5F72B1-6147-4331-B7F3-3A6B0B8A15F3}" srcOrd="1" destOrd="0" parTransId="{77F3DAE4-3172-4C9C-A8C1-AB554CF0DD1D}" sibTransId="{0FE42C90-1C8F-4F89-909E-CD19E73677BC}"/>
    <dgm:cxn modelId="{6E058626-9A98-41F7-B6DB-0271B19D5C32}" type="presOf" srcId="{77BFB912-9783-4175-8A09-830A4A00D23F}" destId="{4D1DE402-1430-45F9-B637-54DBD064C8B3}" srcOrd="0" destOrd="0" presId="urn:microsoft.com/office/officeart/2005/8/layout/hProcess7"/>
    <dgm:cxn modelId="{73E66189-09BB-4E7D-B7DA-7FD331AD52DA}" type="presOf" srcId="{1868653D-16E6-405F-B305-10783DB65E58}" destId="{13B54B58-BF61-4B50-BBC8-83C9F9EAED43}" srcOrd="0" destOrd="0" presId="urn:microsoft.com/office/officeart/2005/8/layout/hProcess7"/>
    <dgm:cxn modelId="{BEC0AB0B-BA2F-47B6-B407-D7C9265A8814}" srcId="{DF5F72B1-6147-4331-B7F3-3A6B0B8A15F3}" destId="{77BFB912-9783-4175-8A09-830A4A00D23F}" srcOrd="0" destOrd="0" parTransId="{CE02AF63-B0BB-4FBF-8341-44861C7BCA37}" sibTransId="{63D3BBF5-BCAD-4AD9-A5AD-B49CE258C01C}"/>
    <dgm:cxn modelId="{A5319782-703B-4865-8A35-4096BC7E8C47}" type="presOf" srcId="{ED643796-4F4E-42C8-B7BB-43B04FE9ABB2}" destId="{7386734B-6196-4358-9AAA-E3AD39665F42}" srcOrd="0" destOrd="0" presId="urn:microsoft.com/office/officeart/2005/8/layout/hProcess7"/>
    <dgm:cxn modelId="{60EAC6B7-D377-451F-AEC0-03946F8BF307}" srcId="{02BF17EC-F65D-4769-8E73-13AFB88C7702}" destId="{ED643796-4F4E-42C8-B7BB-43B04FE9ABB2}" srcOrd="0" destOrd="0" parTransId="{6F766C78-6396-475B-ACA3-40BC293BAE2A}" sibTransId="{DDA2DFED-7B5B-4B80-806D-706BB3931FE6}"/>
    <dgm:cxn modelId="{7F631B39-1A5C-475D-A8FE-8ED06C995455}" type="presParOf" srcId="{13B54B58-BF61-4B50-BBC8-83C9F9EAED43}" destId="{30B53476-9D2A-4C11-953D-31D0BBE5EC81}" srcOrd="0" destOrd="0" presId="urn:microsoft.com/office/officeart/2005/8/layout/hProcess7"/>
    <dgm:cxn modelId="{C5DD9B4E-6D4B-4BAC-AE58-2ECD5717FEF8}" type="presParOf" srcId="{30B53476-9D2A-4C11-953D-31D0BBE5EC81}" destId="{EE39DA60-F384-485D-AE4A-C848535E9BEB}" srcOrd="0" destOrd="0" presId="urn:microsoft.com/office/officeart/2005/8/layout/hProcess7"/>
    <dgm:cxn modelId="{F8F54FC4-5CB4-45B4-974C-AF693EF1322C}" type="presParOf" srcId="{30B53476-9D2A-4C11-953D-31D0BBE5EC81}" destId="{A69ED66D-0E2C-40BF-9748-9ACD729D9EC0}" srcOrd="1" destOrd="0" presId="urn:microsoft.com/office/officeart/2005/8/layout/hProcess7"/>
    <dgm:cxn modelId="{7C660BC6-34E9-4FAB-ACD2-DFB4263CB772}" type="presParOf" srcId="{30B53476-9D2A-4C11-953D-31D0BBE5EC81}" destId="{8578A31C-D164-4E92-92D8-3BEE49BEB1FB}" srcOrd="2" destOrd="0" presId="urn:microsoft.com/office/officeart/2005/8/layout/hProcess7"/>
    <dgm:cxn modelId="{2336B0B8-AA1A-4555-9CCF-05836F7617C2}" type="presParOf" srcId="{13B54B58-BF61-4B50-BBC8-83C9F9EAED43}" destId="{77F0B60B-D208-446C-A3C9-BFE7AEAAEE05}" srcOrd="1" destOrd="0" presId="urn:microsoft.com/office/officeart/2005/8/layout/hProcess7"/>
    <dgm:cxn modelId="{665C1815-EDA2-4124-B9DB-80AECAD4C4AC}" type="presParOf" srcId="{13B54B58-BF61-4B50-BBC8-83C9F9EAED43}" destId="{03983571-B4AB-4CFD-BCF9-300D79B15AD5}" srcOrd="2" destOrd="0" presId="urn:microsoft.com/office/officeart/2005/8/layout/hProcess7"/>
    <dgm:cxn modelId="{0C092E94-952A-40DD-8809-E514D5B17833}" type="presParOf" srcId="{03983571-B4AB-4CFD-BCF9-300D79B15AD5}" destId="{F58DB583-9068-49CB-8205-AD7B22C34319}" srcOrd="0" destOrd="0" presId="urn:microsoft.com/office/officeart/2005/8/layout/hProcess7"/>
    <dgm:cxn modelId="{56E8AF29-40E3-4923-817A-CB92C6F5EB63}" type="presParOf" srcId="{03983571-B4AB-4CFD-BCF9-300D79B15AD5}" destId="{4E5C5BE5-C9C6-47EC-8C58-FE80B6D6EEC2}" srcOrd="1" destOrd="0" presId="urn:microsoft.com/office/officeart/2005/8/layout/hProcess7"/>
    <dgm:cxn modelId="{493E2A93-F6FB-4B4C-8072-105973840EF0}" type="presParOf" srcId="{03983571-B4AB-4CFD-BCF9-300D79B15AD5}" destId="{6B6CE367-57F6-4506-9760-DE31D4001FAD}" srcOrd="2" destOrd="0" presId="urn:microsoft.com/office/officeart/2005/8/layout/hProcess7"/>
    <dgm:cxn modelId="{031931D8-E9EE-4595-839E-618A522E5287}" type="presParOf" srcId="{13B54B58-BF61-4B50-BBC8-83C9F9EAED43}" destId="{DA226CDB-F83E-4BAC-91E8-4D586FE23E4B}" srcOrd="3" destOrd="0" presId="urn:microsoft.com/office/officeart/2005/8/layout/hProcess7"/>
    <dgm:cxn modelId="{0ED238B9-E909-4A78-B343-4A6A635FC2DD}" type="presParOf" srcId="{13B54B58-BF61-4B50-BBC8-83C9F9EAED43}" destId="{92AAEBD8-1147-4C98-A7F8-6E43866603F3}" srcOrd="4" destOrd="0" presId="urn:microsoft.com/office/officeart/2005/8/layout/hProcess7"/>
    <dgm:cxn modelId="{5C56177B-0144-400B-9C4D-F0AB716AE31B}" type="presParOf" srcId="{92AAEBD8-1147-4C98-A7F8-6E43866603F3}" destId="{391FF432-0030-41C2-B008-2E47E7B24578}" srcOrd="0" destOrd="0" presId="urn:microsoft.com/office/officeart/2005/8/layout/hProcess7"/>
    <dgm:cxn modelId="{CAF432C0-5B1F-4D43-92A2-7DFD27DA2BBF}" type="presParOf" srcId="{92AAEBD8-1147-4C98-A7F8-6E43866603F3}" destId="{CA1BD235-BAF5-4E91-9F62-9D58F0F23AC4}" srcOrd="1" destOrd="0" presId="urn:microsoft.com/office/officeart/2005/8/layout/hProcess7"/>
    <dgm:cxn modelId="{7648C13A-5827-431C-8BB7-C51833908A3B}" type="presParOf" srcId="{92AAEBD8-1147-4C98-A7F8-6E43866603F3}" destId="{4D1DE402-1430-45F9-B637-54DBD064C8B3}" srcOrd="2" destOrd="0" presId="urn:microsoft.com/office/officeart/2005/8/layout/hProcess7"/>
    <dgm:cxn modelId="{D18B7775-C27D-4D3A-9BD1-59A2FF28FA0F}" type="presParOf" srcId="{13B54B58-BF61-4B50-BBC8-83C9F9EAED43}" destId="{008D15BB-41CE-4D93-8A69-86FC673002C0}" srcOrd="5" destOrd="0" presId="urn:microsoft.com/office/officeart/2005/8/layout/hProcess7"/>
    <dgm:cxn modelId="{8C77BEF3-A598-49BC-A8E5-FB2EB291D9D4}" type="presParOf" srcId="{13B54B58-BF61-4B50-BBC8-83C9F9EAED43}" destId="{0FEE50FB-2FFD-45CB-8E42-98FE3907034F}" srcOrd="6" destOrd="0" presId="urn:microsoft.com/office/officeart/2005/8/layout/hProcess7"/>
    <dgm:cxn modelId="{F6E0317B-8848-41AD-81A1-18F7E58B25CE}" type="presParOf" srcId="{0FEE50FB-2FFD-45CB-8E42-98FE3907034F}" destId="{197263A7-0CBA-4531-82F1-7817F29F13EC}" srcOrd="0" destOrd="0" presId="urn:microsoft.com/office/officeart/2005/8/layout/hProcess7"/>
    <dgm:cxn modelId="{762A570A-15CD-4F9A-8CE5-3F9366B404FD}" type="presParOf" srcId="{0FEE50FB-2FFD-45CB-8E42-98FE3907034F}" destId="{9116469A-7832-40B7-8A45-4A5F7FC09865}" srcOrd="1" destOrd="0" presId="urn:microsoft.com/office/officeart/2005/8/layout/hProcess7"/>
    <dgm:cxn modelId="{D77EA177-290F-4DAB-89C0-B8BE4FA17899}" type="presParOf" srcId="{0FEE50FB-2FFD-45CB-8E42-98FE3907034F}" destId="{846C4405-6E05-475C-ADF9-04D62FC6D654}" srcOrd="2" destOrd="0" presId="urn:microsoft.com/office/officeart/2005/8/layout/hProcess7"/>
    <dgm:cxn modelId="{665F1708-E8BE-451B-AADB-6EC7199E4336}" type="presParOf" srcId="{13B54B58-BF61-4B50-BBC8-83C9F9EAED43}" destId="{27372C5F-DB08-404C-823D-42E1E2C17F64}" srcOrd="7" destOrd="0" presId="urn:microsoft.com/office/officeart/2005/8/layout/hProcess7"/>
    <dgm:cxn modelId="{4221E381-3AF3-49D7-838F-3E6DE42EAB30}" type="presParOf" srcId="{13B54B58-BF61-4B50-BBC8-83C9F9EAED43}" destId="{833C5302-C907-40E2-A7DF-612CB1F0FD32}" srcOrd="8" destOrd="0" presId="urn:microsoft.com/office/officeart/2005/8/layout/hProcess7"/>
    <dgm:cxn modelId="{32507099-71EF-4E61-9176-E76500E316F3}" type="presParOf" srcId="{833C5302-C907-40E2-A7DF-612CB1F0FD32}" destId="{50D9904B-A301-4A01-ABFE-AD4538CF4A89}" srcOrd="0" destOrd="0" presId="urn:microsoft.com/office/officeart/2005/8/layout/hProcess7"/>
    <dgm:cxn modelId="{2659AFAF-FE01-4A0C-9D89-8862817154BB}" type="presParOf" srcId="{833C5302-C907-40E2-A7DF-612CB1F0FD32}" destId="{F1FD89D2-C09B-4342-81B2-034A1AB1081A}" srcOrd="1" destOrd="0" presId="urn:microsoft.com/office/officeart/2005/8/layout/hProcess7"/>
    <dgm:cxn modelId="{F93CFB82-8B7B-474B-8196-24ED9950B923}" type="presParOf" srcId="{833C5302-C907-40E2-A7DF-612CB1F0FD32}" destId="{7386734B-6196-4358-9AAA-E3AD39665F42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487E688-7EFC-4B93-AE48-E214F133C1FF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058D6B7-F475-48A3-BA17-0BC6D353BDCC}">
      <dgm:prSet phldrT="[Texto]"/>
      <dgm:spPr/>
      <dgm:t>
        <a:bodyPr/>
        <a:lstStyle/>
        <a:p>
          <a:pPr algn="just"/>
          <a:r>
            <a:rPr lang="es-MX" b="0" i="1" u="none" dirty="0" smtClean="0"/>
            <a:t>2.- Remoción del material de obturación Y preparación de los conductos</a:t>
          </a:r>
          <a:endParaRPr lang="es-MX" b="0" i="1" u="none" dirty="0"/>
        </a:p>
      </dgm:t>
    </dgm:pt>
    <dgm:pt modelId="{78B1DEC0-1B75-4CB4-9446-3CDCD136716A}" type="parTrans" cxnId="{08C56BB4-1657-4652-8A12-70BD2EB6E35C}">
      <dgm:prSet/>
      <dgm:spPr/>
      <dgm:t>
        <a:bodyPr/>
        <a:lstStyle/>
        <a:p>
          <a:endParaRPr lang="es-MX"/>
        </a:p>
      </dgm:t>
    </dgm:pt>
    <dgm:pt modelId="{F6837322-F505-454E-A9F3-0F9FE7859876}" type="sibTrans" cxnId="{08C56BB4-1657-4652-8A12-70BD2EB6E35C}">
      <dgm:prSet/>
      <dgm:spPr/>
      <dgm:t>
        <a:bodyPr/>
        <a:lstStyle/>
        <a:p>
          <a:endParaRPr lang="es-MX"/>
        </a:p>
      </dgm:t>
    </dgm:pt>
    <dgm:pt modelId="{6DD4C47F-3E14-43DF-B77A-04D78D6E9562}">
      <dgm:prSet phldrT="[Texto]"/>
      <dgm:spPr/>
      <dgm:t>
        <a:bodyPr/>
        <a:lstStyle/>
        <a:p>
          <a:r>
            <a:rPr lang="es-MX" dirty="0" smtClean="0"/>
            <a:t>El material obturado debe der retirado considerando que un mínimo de 4mm de este material debe der dejado en el ápice del conducto y garantizar el sellado efectivo de esta región</a:t>
          </a:r>
          <a:endParaRPr lang="es-MX" dirty="0"/>
        </a:p>
      </dgm:t>
    </dgm:pt>
    <dgm:pt modelId="{DDA5A338-4636-46FF-AD8D-B673A9570B68}" type="parTrans" cxnId="{577ADCD1-B7B2-4882-B327-3033D463FAFB}">
      <dgm:prSet/>
      <dgm:spPr/>
      <dgm:t>
        <a:bodyPr/>
        <a:lstStyle/>
        <a:p>
          <a:endParaRPr lang="es-MX"/>
        </a:p>
      </dgm:t>
    </dgm:pt>
    <dgm:pt modelId="{64FA7348-AA3E-4D0A-87C3-54FBEE2AE440}" type="sibTrans" cxnId="{577ADCD1-B7B2-4882-B327-3033D463FAFB}">
      <dgm:prSet/>
      <dgm:spPr/>
      <dgm:t>
        <a:bodyPr/>
        <a:lstStyle/>
        <a:p>
          <a:endParaRPr lang="es-MX"/>
        </a:p>
      </dgm:t>
    </dgm:pt>
    <dgm:pt modelId="{F911283A-ECC9-41E3-85B9-933863CBCE04}">
      <dgm:prSet phldrT="[Texto]" phldr="1"/>
      <dgm:spPr/>
      <dgm:t>
        <a:bodyPr/>
        <a:lstStyle/>
        <a:p>
          <a:endParaRPr lang="es-MX"/>
        </a:p>
      </dgm:t>
    </dgm:pt>
    <dgm:pt modelId="{74A5BC34-FCB6-46FB-A31B-4966D06B4980}" type="parTrans" cxnId="{81BA8322-E6E3-477A-9E10-CF2E929C7D42}">
      <dgm:prSet/>
      <dgm:spPr/>
      <dgm:t>
        <a:bodyPr/>
        <a:lstStyle/>
        <a:p>
          <a:endParaRPr lang="es-MX"/>
        </a:p>
      </dgm:t>
    </dgm:pt>
    <dgm:pt modelId="{3DE6CD8D-3E2A-49C0-8C40-03A5A2435C8A}" type="sibTrans" cxnId="{81BA8322-E6E3-477A-9E10-CF2E929C7D42}">
      <dgm:prSet/>
      <dgm:spPr/>
      <dgm:t>
        <a:bodyPr/>
        <a:lstStyle/>
        <a:p>
          <a:endParaRPr lang="es-MX"/>
        </a:p>
      </dgm:t>
    </dgm:pt>
    <dgm:pt modelId="{52947B1A-1189-439A-B0E9-0686DB7D8717}">
      <dgm:prSet phldrT="[Texto]" phldr="1"/>
      <dgm:spPr/>
      <dgm:t>
        <a:bodyPr/>
        <a:lstStyle/>
        <a:p>
          <a:endParaRPr lang="es-MX"/>
        </a:p>
      </dgm:t>
    </dgm:pt>
    <dgm:pt modelId="{ADAE72A5-DCA1-4FB6-9400-14D8D62F7920}" type="parTrans" cxnId="{9E3B95B3-67D7-4C6E-8FAF-7D1845F5219E}">
      <dgm:prSet/>
      <dgm:spPr/>
      <dgm:t>
        <a:bodyPr/>
        <a:lstStyle/>
        <a:p>
          <a:endParaRPr lang="es-MX"/>
        </a:p>
      </dgm:t>
    </dgm:pt>
    <dgm:pt modelId="{344ECC0D-78C9-4310-BB3F-E68E37A8159F}" type="sibTrans" cxnId="{9E3B95B3-67D7-4C6E-8FAF-7D1845F5219E}">
      <dgm:prSet/>
      <dgm:spPr/>
      <dgm:t>
        <a:bodyPr/>
        <a:lstStyle/>
        <a:p>
          <a:endParaRPr lang="es-MX"/>
        </a:p>
      </dgm:t>
    </dgm:pt>
    <dgm:pt modelId="{480C51FE-791E-4D87-8477-B6DDFF64E1FB}">
      <dgm:prSet phldrT="[Texto]" phldr="1"/>
      <dgm:spPr/>
      <dgm:t>
        <a:bodyPr/>
        <a:lstStyle/>
        <a:p>
          <a:endParaRPr lang="es-MX" dirty="0"/>
        </a:p>
      </dgm:t>
    </dgm:pt>
    <dgm:pt modelId="{4ABA69F0-E192-4596-90E9-2D3F09DE59E5}" type="parTrans" cxnId="{E34D7A7C-87CC-4E0F-BF02-3616D6895CCB}">
      <dgm:prSet/>
      <dgm:spPr/>
      <dgm:t>
        <a:bodyPr/>
        <a:lstStyle/>
        <a:p>
          <a:endParaRPr lang="es-MX"/>
        </a:p>
      </dgm:t>
    </dgm:pt>
    <dgm:pt modelId="{386C94BE-8F38-4015-8AE3-7DF20F0AE59D}" type="sibTrans" cxnId="{E34D7A7C-87CC-4E0F-BF02-3616D6895CCB}">
      <dgm:prSet/>
      <dgm:spPr/>
      <dgm:t>
        <a:bodyPr/>
        <a:lstStyle/>
        <a:p>
          <a:endParaRPr lang="es-MX"/>
        </a:p>
      </dgm:t>
    </dgm:pt>
    <dgm:pt modelId="{AC72F3E5-02B4-4B4B-85CC-68FD7A571F9E}" type="pres">
      <dgm:prSet presAssocID="{4487E688-7EFC-4B93-AE48-E214F133C1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5E53E31-F030-4427-879C-4BA0D2CF6622}" type="pres">
      <dgm:prSet presAssocID="{B058D6B7-F475-48A3-BA17-0BC6D353BDCC}" presName="node" presStyleLbl="node1" presStyleIdx="0" presStyleCnt="3" custScaleX="737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FE6F69-4517-4D1A-BB2A-C451FE180C3E}" type="pres">
      <dgm:prSet presAssocID="{F6837322-F505-454E-A9F3-0F9FE7859876}" presName="sibTrans" presStyleCnt="0"/>
      <dgm:spPr/>
    </dgm:pt>
    <dgm:pt modelId="{7E65F4FA-71AB-40DB-8F1D-E4DE09591EFF}" type="pres">
      <dgm:prSet presAssocID="{6DD4C47F-3E14-43DF-B77A-04D78D6E9562}" presName="node" presStyleLbl="node1" presStyleIdx="1" presStyleCnt="3" custScaleX="812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20C489-3628-40D0-9179-5445DEF7CD54}" type="pres">
      <dgm:prSet presAssocID="{64FA7348-AA3E-4D0A-87C3-54FBEE2AE440}" presName="sibTrans" presStyleCnt="0"/>
      <dgm:spPr/>
    </dgm:pt>
    <dgm:pt modelId="{6F2B957E-DAFD-474F-A89A-2A57F3B40E20}" type="pres">
      <dgm:prSet presAssocID="{F911283A-ECC9-41E3-85B9-933863CBCE0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C56BB4-1657-4652-8A12-70BD2EB6E35C}" srcId="{4487E688-7EFC-4B93-AE48-E214F133C1FF}" destId="{B058D6B7-F475-48A3-BA17-0BC6D353BDCC}" srcOrd="0" destOrd="0" parTransId="{78B1DEC0-1B75-4CB4-9446-3CDCD136716A}" sibTransId="{F6837322-F505-454E-A9F3-0F9FE7859876}"/>
    <dgm:cxn modelId="{E34D7A7C-87CC-4E0F-BF02-3616D6895CCB}" srcId="{F911283A-ECC9-41E3-85B9-933863CBCE04}" destId="{480C51FE-791E-4D87-8477-B6DDFF64E1FB}" srcOrd="1" destOrd="0" parTransId="{4ABA69F0-E192-4596-90E9-2D3F09DE59E5}" sibTransId="{386C94BE-8F38-4015-8AE3-7DF20F0AE59D}"/>
    <dgm:cxn modelId="{9E3B95B3-67D7-4C6E-8FAF-7D1845F5219E}" srcId="{F911283A-ECC9-41E3-85B9-933863CBCE04}" destId="{52947B1A-1189-439A-B0E9-0686DB7D8717}" srcOrd="0" destOrd="0" parTransId="{ADAE72A5-DCA1-4FB6-9400-14D8D62F7920}" sibTransId="{344ECC0D-78C9-4310-BB3F-E68E37A8159F}"/>
    <dgm:cxn modelId="{FAE0C5A8-7438-4FE1-BC80-246EFE3831B7}" type="presOf" srcId="{4487E688-7EFC-4B93-AE48-E214F133C1FF}" destId="{AC72F3E5-02B4-4B4B-85CC-68FD7A571F9E}" srcOrd="0" destOrd="0" presId="urn:microsoft.com/office/officeart/2005/8/layout/hList6"/>
    <dgm:cxn modelId="{85F1ABD6-1741-433D-908F-AAE57932AF49}" type="presOf" srcId="{52947B1A-1189-439A-B0E9-0686DB7D8717}" destId="{6F2B957E-DAFD-474F-A89A-2A57F3B40E20}" srcOrd="0" destOrd="1" presId="urn:microsoft.com/office/officeart/2005/8/layout/hList6"/>
    <dgm:cxn modelId="{45152334-E16D-4BD1-A231-EE2D1691CC61}" type="presOf" srcId="{480C51FE-791E-4D87-8477-B6DDFF64E1FB}" destId="{6F2B957E-DAFD-474F-A89A-2A57F3B40E20}" srcOrd="0" destOrd="2" presId="urn:microsoft.com/office/officeart/2005/8/layout/hList6"/>
    <dgm:cxn modelId="{577ADCD1-B7B2-4882-B327-3033D463FAFB}" srcId="{4487E688-7EFC-4B93-AE48-E214F133C1FF}" destId="{6DD4C47F-3E14-43DF-B77A-04D78D6E9562}" srcOrd="1" destOrd="0" parTransId="{DDA5A338-4636-46FF-AD8D-B673A9570B68}" sibTransId="{64FA7348-AA3E-4D0A-87C3-54FBEE2AE440}"/>
    <dgm:cxn modelId="{8992156C-ACDC-4F4B-BAD0-7766F8F909AB}" type="presOf" srcId="{6DD4C47F-3E14-43DF-B77A-04D78D6E9562}" destId="{7E65F4FA-71AB-40DB-8F1D-E4DE09591EFF}" srcOrd="0" destOrd="0" presId="urn:microsoft.com/office/officeart/2005/8/layout/hList6"/>
    <dgm:cxn modelId="{81BA8322-E6E3-477A-9E10-CF2E929C7D42}" srcId="{4487E688-7EFC-4B93-AE48-E214F133C1FF}" destId="{F911283A-ECC9-41E3-85B9-933863CBCE04}" srcOrd="2" destOrd="0" parTransId="{74A5BC34-FCB6-46FB-A31B-4966D06B4980}" sibTransId="{3DE6CD8D-3E2A-49C0-8C40-03A5A2435C8A}"/>
    <dgm:cxn modelId="{6B7B1EEF-154C-48B3-9B31-BE7BA1A8648D}" type="presOf" srcId="{F911283A-ECC9-41E3-85B9-933863CBCE04}" destId="{6F2B957E-DAFD-474F-A89A-2A57F3B40E20}" srcOrd="0" destOrd="0" presId="urn:microsoft.com/office/officeart/2005/8/layout/hList6"/>
    <dgm:cxn modelId="{AF3140CB-15B7-4F62-8A8A-E8EDCAAB1794}" type="presOf" srcId="{B058D6B7-F475-48A3-BA17-0BC6D353BDCC}" destId="{75E53E31-F030-4427-879C-4BA0D2CF6622}" srcOrd="0" destOrd="0" presId="urn:microsoft.com/office/officeart/2005/8/layout/hList6"/>
    <dgm:cxn modelId="{59FBE0F9-F4CC-49DC-A248-425FDC301607}" type="presParOf" srcId="{AC72F3E5-02B4-4B4B-85CC-68FD7A571F9E}" destId="{75E53E31-F030-4427-879C-4BA0D2CF6622}" srcOrd="0" destOrd="0" presId="urn:microsoft.com/office/officeart/2005/8/layout/hList6"/>
    <dgm:cxn modelId="{1A729F1A-1F0F-4582-BB03-8CE8742CC5AA}" type="presParOf" srcId="{AC72F3E5-02B4-4B4B-85CC-68FD7A571F9E}" destId="{37FE6F69-4517-4D1A-BB2A-C451FE180C3E}" srcOrd="1" destOrd="0" presId="urn:microsoft.com/office/officeart/2005/8/layout/hList6"/>
    <dgm:cxn modelId="{344C607F-AE0B-40C4-94CA-24CBDDADF199}" type="presParOf" srcId="{AC72F3E5-02B4-4B4B-85CC-68FD7A571F9E}" destId="{7E65F4FA-71AB-40DB-8F1D-E4DE09591EFF}" srcOrd="2" destOrd="0" presId="urn:microsoft.com/office/officeart/2005/8/layout/hList6"/>
    <dgm:cxn modelId="{FD4183CF-CEB1-462B-BC79-3BE91E51F5A4}" type="presParOf" srcId="{AC72F3E5-02B4-4B4B-85CC-68FD7A571F9E}" destId="{5B20C489-3628-40D0-9179-5445DEF7CD54}" srcOrd="3" destOrd="0" presId="urn:microsoft.com/office/officeart/2005/8/layout/hList6"/>
    <dgm:cxn modelId="{38C24133-47D3-4AA8-8D21-AB8D5FE9DC8A}" type="presParOf" srcId="{AC72F3E5-02B4-4B4B-85CC-68FD7A571F9E}" destId="{6F2B957E-DAFD-474F-A89A-2A57F3B40E2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FB1D652-E80C-465F-9DE4-BE091A79F52D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9F7CECD-9C4A-4820-A616-712F9963916C}">
      <dgm:prSet phldrT="[Texto]" custT="1"/>
      <dgm:spPr/>
      <dgm:t>
        <a:bodyPr/>
        <a:lstStyle/>
        <a:p>
          <a:r>
            <a:rPr lang="es-MX" sz="1600" b="1" dirty="0" smtClean="0"/>
            <a:t>Indirecta:</a:t>
          </a:r>
          <a:r>
            <a:rPr lang="es-MX" sz="1600" dirty="0" smtClean="0"/>
            <a:t> copiado de los conductos y porción coronaria con elastómero, obteniendo un modelo sobre el cual los muñones son esculpidos en el laboratorio. Indicada cuando hay necesidad de confeccionar muñones artificiales con espiga para varios dientes o para dientes con raíces divergentes</a:t>
          </a:r>
          <a:endParaRPr lang="es-MX" sz="1600" dirty="0"/>
        </a:p>
      </dgm:t>
    </dgm:pt>
    <dgm:pt modelId="{957F2BA3-C82D-413F-BCB6-2E35C4C6AAC9}" type="parTrans" cxnId="{72C13BCA-762E-4D94-9F47-962AF3049E68}">
      <dgm:prSet/>
      <dgm:spPr/>
      <dgm:t>
        <a:bodyPr/>
        <a:lstStyle/>
        <a:p>
          <a:endParaRPr lang="es-MX"/>
        </a:p>
      </dgm:t>
    </dgm:pt>
    <dgm:pt modelId="{950593A3-D3E5-4A08-93CA-B87841EF708C}" type="sibTrans" cxnId="{72C13BCA-762E-4D94-9F47-962AF3049E68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F625A0B-1564-41ED-9F0B-A0E823095ABA}">
      <dgm:prSet phldrT="[Texto]"/>
      <dgm:spPr/>
      <dgm:t>
        <a:bodyPr/>
        <a:lstStyle/>
        <a:p>
          <a:r>
            <a:rPr lang="es-MX" b="1" dirty="0" smtClean="0"/>
            <a:t>Directa:</a:t>
          </a:r>
          <a:r>
            <a:rPr lang="es-MX" dirty="0" smtClean="0"/>
            <a:t> el conducto es copiado y la parte coronaria tallada directamente en la boca</a:t>
          </a:r>
          <a:endParaRPr lang="es-MX" dirty="0"/>
        </a:p>
      </dgm:t>
    </dgm:pt>
    <dgm:pt modelId="{17241F82-A35D-4507-BEFA-0D84B134F1CE}" type="parTrans" cxnId="{2EEF22D5-F0CA-41E1-8C77-9B9B10413B80}">
      <dgm:prSet/>
      <dgm:spPr/>
      <dgm:t>
        <a:bodyPr/>
        <a:lstStyle/>
        <a:p>
          <a:endParaRPr lang="es-MX"/>
        </a:p>
      </dgm:t>
    </dgm:pt>
    <dgm:pt modelId="{21417B06-B407-4D7D-8EB0-6BF42061040B}" type="sibTrans" cxnId="{2EEF22D5-F0CA-41E1-8C77-9B9B10413B80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8095530-C7A8-4932-8C64-C680B34636FF}" type="pres">
      <dgm:prSet presAssocID="{2FB1D652-E80C-465F-9DE4-BE091A79F5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70FF354C-B6A3-4224-AEB9-53BA3C12ACF7}" type="pres">
      <dgm:prSet presAssocID="{2FB1D652-E80C-465F-9DE4-BE091A79F52D}" presName="dot1" presStyleLbl="alignNode1" presStyleIdx="0" presStyleCnt="10" custLinFactX="-261176" custLinFactNeighborX="-300000" custLinFactNeighborY="-9674"/>
      <dgm:spPr/>
    </dgm:pt>
    <dgm:pt modelId="{3DC0E649-9485-424E-B338-24B0B7DB8BE1}" type="pres">
      <dgm:prSet presAssocID="{2FB1D652-E80C-465F-9DE4-BE091A79F52D}" presName="dot2" presStyleLbl="alignNode1" presStyleIdx="1" presStyleCnt="10" custLinFactX="-299876" custLinFactNeighborX="-300000" custLinFactNeighborY="-38702"/>
      <dgm:spPr/>
    </dgm:pt>
    <dgm:pt modelId="{5FE247D5-F8F9-4EBF-9CDF-762A38AA5A83}" type="pres">
      <dgm:prSet presAssocID="{2FB1D652-E80C-465F-9DE4-BE091A79F52D}" presName="dot3" presStyleLbl="alignNode1" presStyleIdx="2" presStyleCnt="10" custLinFactX="138455" custLinFactY="-826722" custLinFactNeighborX="200000" custLinFactNeighborY="-900000"/>
      <dgm:spPr/>
    </dgm:pt>
    <dgm:pt modelId="{3AB6E615-571A-4C76-B14B-358BEC5550E3}" type="pres">
      <dgm:prSet presAssocID="{2FB1D652-E80C-465F-9DE4-BE091A79F52D}" presName="dotArrow1" presStyleLbl="alignNode1" presStyleIdx="3" presStyleCnt="10" custLinFactY="-100000" custLinFactNeighborX="-29026" custLinFactNeighborY="-154211"/>
      <dgm:spPr/>
    </dgm:pt>
    <dgm:pt modelId="{4CD5A86B-1AEF-4FFF-B6BD-DA28E8267E47}" type="pres">
      <dgm:prSet presAssocID="{2FB1D652-E80C-465F-9DE4-BE091A79F52D}" presName="dotArrow2" presStyleLbl="alignNode1" presStyleIdx="4" presStyleCnt="10" custLinFactY="-100000" custLinFactNeighborX="-38702" custLinFactNeighborY="-171698"/>
      <dgm:spPr/>
    </dgm:pt>
    <dgm:pt modelId="{33A3AD7F-E430-422E-904B-4405DEF75E30}" type="pres">
      <dgm:prSet presAssocID="{2FB1D652-E80C-465F-9DE4-BE091A79F52D}" presName="dotArrow3" presStyleLbl="alignNode1" presStyleIdx="5" presStyleCnt="10" custLinFactY="-100000" custLinFactNeighborX="-3145" custLinFactNeighborY="-169143"/>
      <dgm:spPr/>
    </dgm:pt>
    <dgm:pt modelId="{67998989-627B-4891-8BCF-5FBEA31A6C91}" type="pres">
      <dgm:prSet presAssocID="{2FB1D652-E80C-465F-9DE4-BE091A79F52D}" presName="dotArrow4" presStyleLbl="alignNode1" presStyleIdx="6" presStyleCnt="10" custLinFactY="-100000" custLinFactNeighborX="-9675" custLinFactNeighborY="-161677"/>
      <dgm:spPr/>
    </dgm:pt>
    <dgm:pt modelId="{6F0CC454-4433-482D-9D66-0EBC96DFF7CF}" type="pres">
      <dgm:prSet presAssocID="{2FB1D652-E80C-465F-9DE4-BE091A79F52D}" presName="dotArrow5" presStyleLbl="alignNode1" presStyleIdx="7" presStyleCnt="10" custLinFactY="-100000" custLinFactNeighborX="29026" custLinFactNeighborY="-100661"/>
      <dgm:spPr/>
    </dgm:pt>
    <dgm:pt modelId="{18094C0A-D6D2-4051-B57A-58B84C6E2AF6}" type="pres">
      <dgm:prSet presAssocID="{2FB1D652-E80C-465F-9DE4-BE091A79F52D}" presName="dotArrow6" presStyleLbl="alignNode1" presStyleIdx="8" presStyleCnt="10" custLinFactY="-100000" custLinFactNeighborX="-40091" custLinFactNeighborY="-162968"/>
      <dgm:spPr/>
    </dgm:pt>
    <dgm:pt modelId="{D44479ED-7D78-45F4-9789-E9BC76373454}" type="pres">
      <dgm:prSet presAssocID="{2FB1D652-E80C-465F-9DE4-BE091A79F52D}" presName="dotArrow7" presStyleLbl="alignNode1" presStyleIdx="9" presStyleCnt="10"/>
      <dgm:spPr/>
    </dgm:pt>
    <dgm:pt modelId="{55712548-24C7-4D1F-8BC1-6B23DF2B2803}" type="pres">
      <dgm:prSet presAssocID="{D9F7CECD-9C4A-4820-A616-712F9963916C}" presName="parTx1" presStyleLbl="node1" presStyleIdx="0" presStyleCnt="2" custScaleX="222959" custScaleY="236212" custLinFactNeighborX="39470" custLinFactNeighborY="67375"/>
      <dgm:spPr/>
      <dgm:t>
        <a:bodyPr/>
        <a:lstStyle/>
        <a:p>
          <a:endParaRPr lang="es-MX"/>
        </a:p>
      </dgm:t>
    </dgm:pt>
    <dgm:pt modelId="{FED5EA1A-1D16-45AE-9532-1A7085E84AAA}" type="pres">
      <dgm:prSet presAssocID="{950593A3-D3E5-4A08-93CA-B87841EF708C}" presName="picture1" presStyleCnt="0"/>
      <dgm:spPr/>
    </dgm:pt>
    <dgm:pt modelId="{27FE91F9-31FA-4649-A958-AC0A42F71BA5}" type="pres">
      <dgm:prSet presAssocID="{950593A3-D3E5-4A08-93CA-B87841EF708C}" presName="imageRepeatNode" presStyleLbl="fgImgPlace1" presStyleIdx="0" presStyleCnt="2" custScaleX="176670" custScaleY="186364" custLinFactNeighborX="-84166" custLinFactNeighborY="4773"/>
      <dgm:spPr/>
      <dgm:t>
        <a:bodyPr/>
        <a:lstStyle/>
        <a:p>
          <a:endParaRPr lang="es-MX"/>
        </a:p>
      </dgm:t>
    </dgm:pt>
    <dgm:pt modelId="{605D3747-FCC0-4C6A-91D4-41D20534C493}" type="pres">
      <dgm:prSet presAssocID="{AF625A0B-1564-41ED-9F0B-A0E823095ABA}" presName="parTx2" presStyleLbl="node1" presStyleIdx="1" presStyleCnt="2" custScaleX="152109" custScaleY="175579" custLinFactNeighborX="34977" custLinFactNeighborY="19790"/>
      <dgm:spPr/>
      <dgm:t>
        <a:bodyPr/>
        <a:lstStyle/>
        <a:p>
          <a:endParaRPr lang="es-MX"/>
        </a:p>
      </dgm:t>
    </dgm:pt>
    <dgm:pt modelId="{694CEE81-B983-496D-BDAB-D7CF5CD0AA74}" type="pres">
      <dgm:prSet presAssocID="{21417B06-B407-4D7D-8EB0-6BF42061040B}" presName="picture2" presStyleCnt="0"/>
      <dgm:spPr/>
    </dgm:pt>
    <dgm:pt modelId="{23C91425-783D-41AC-A27A-760C9F0A51B0}" type="pres">
      <dgm:prSet presAssocID="{21417B06-B407-4D7D-8EB0-6BF42061040B}" presName="imageRepeatNode" presStyleLbl="fgImgPlace1" presStyleIdx="1" presStyleCnt="2" custScaleX="151918" custScaleY="153862" custLinFactNeighborX="-9675" custLinFactNeighborY="3086"/>
      <dgm:spPr/>
      <dgm:t>
        <a:bodyPr/>
        <a:lstStyle/>
        <a:p>
          <a:endParaRPr lang="es-MX"/>
        </a:p>
      </dgm:t>
    </dgm:pt>
  </dgm:ptLst>
  <dgm:cxnLst>
    <dgm:cxn modelId="{C6B481BE-176F-4E3A-9F63-32FD3204F997}" type="presOf" srcId="{D9F7CECD-9C4A-4820-A616-712F9963916C}" destId="{55712548-24C7-4D1F-8BC1-6B23DF2B2803}" srcOrd="0" destOrd="0" presId="urn:microsoft.com/office/officeart/2008/layout/AscendingPictureAccentProcess"/>
    <dgm:cxn modelId="{A82EC7AA-31D4-47AE-AC8C-301ECDCC0FEF}" type="presOf" srcId="{2FB1D652-E80C-465F-9DE4-BE091A79F52D}" destId="{D8095530-C7A8-4932-8C64-C680B34636FF}" srcOrd="0" destOrd="0" presId="urn:microsoft.com/office/officeart/2008/layout/AscendingPictureAccentProcess"/>
    <dgm:cxn modelId="{2EEF22D5-F0CA-41E1-8C77-9B9B10413B80}" srcId="{2FB1D652-E80C-465F-9DE4-BE091A79F52D}" destId="{AF625A0B-1564-41ED-9F0B-A0E823095ABA}" srcOrd="1" destOrd="0" parTransId="{17241F82-A35D-4507-BEFA-0D84B134F1CE}" sibTransId="{21417B06-B407-4D7D-8EB0-6BF42061040B}"/>
    <dgm:cxn modelId="{96D25943-A34F-4C27-A3BD-84D2BC2ABD87}" type="presOf" srcId="{950593A3-D3E5-4A08-93CA-B87841EF708C}" destId="{27FE91F9-31FA-4649-A958-AC0A42F71BA5}" srcOrd="0" destOrd="0" presId="urn:microsoft.com/office/officeart/2008/layout/AscendingPictureAccentProcess"/>
    <dgm:cxn modelId="{72C13BCA-762E-4D94-9F47-962AF3049E68}" srcId="{2FB1D652-E80C-465F-9DE4-BE091A79F52D}" destId="{D9F7CECD-9C4A-4820-A616-712F9963916C}" srcOrd="0" destOrd="0" parTransId="{957F2BA3-C82D-413F-BCB6-2E35C4C6AAC9}" sibTransId="{950593A3-D3E5-4A08-93CA-B87841EF708C}"/>
    <dgm:cxn modelId="{52F714E1-D114-4E8A-9332-AB51D6499F9F}" type="presOf" srcId="{AF625A0B-1564-41ED-9F0B-A0E823095ABA}" destId="{605D3747-FCC0-4C6A-91D4-41D20534C493}" srcOrd="0" destOrd="0" presId="urn:microsoft.com/office/officeart/2008/layout/AscendingPictureAccentProcess"/>
    <dgm:cxn modelId="{CF6B1D6E-2FB1-4393-8C10-360F4220A052}" type="presOf" srcId="{21417B06-B407-4D7D-8EB0-6BF42061040B}" destId="{23C91425-783D-41AC-A27A-760C9F0A51B0}" srcOrd="0" destOrd="0" presId="urn:microsoft.com/office/officeart/2008/layout/AscendingPictureAccentProcess"/>
    <dgm:cxn modelId="{E26A71FC-95F4-4ABC-9BBB-722DF6FA21A8}" type="presParOf" srcId="{D8095530-C7A8-4932-8C64-C680B34636FF}" destId="{70FF354C-B6A3-4224-AEB9-53BA3C12ACF7}" srcOrd="0" destOrd="0" presId="urn:microsoft.com/office/officeart/2008/layout/AscendingPictureAccentProcess"/>
    <dgm:cxn modelId="{06072266-2D21-4692-A9A9-C4B539F356FD}" type="presParOf" srcId="{D8095530-C7A8-4932-8C64-C680B34636FF}" destId="{3DC0E649-9485-424E-B338-24B0B7DB8BE1}" srcOrd="1" destOrd="0" presId="urn:microsoft.com/office/officeart/2008/layout/AscendingPictureAccentProcess"/>
    <dgm:cxn modelId="{AC08C54A-F4BF-484F-B37B-266930F95139}" type="presParOf" srcId="{D8095530-C7A8-4932-8C64-C680B34636FF}" destId="{5FE247D5-F8F9-4EBF-9CDF-762A38AA5A83}" srcOrd="2" destOrd="0" presId="urn:microsoft.com/office/officeart/2008/layout/AscendingPictureAccentProcess"/>
    <dgm:cxn modelId="{C0D43FCF-FC22-46D2-BDD4-75E5AD5EC561}" type="presParOf" srcId="{D8095530-C7A8-4932-8C64-C680B34636FF}" destId="{3AB6E615-571A-4C76-B14B-358BEC5550E3}" srcOrd="3" destOrd="0" presId="urn:microsoft.com/office/officeart/2008/layout/AscendingPictureAccentProcess"/>
    <dgm:cxn modelId="{42F9B7DC-0041-48AC-A599-37A49397DF7B}" type="presParOf" srcId="{D8095530-C7A8-4932-8C64-C680B34636FF}" destId="{4CD5A86B-1AEF-4FFF-B6BD-DA28E8267E47}" srcOrd="4" destOrd="0" presId="urn:microsoft.com/office/officeart/2008/layout/AscendingPictureAccentProcess"/>
    <dgm:cxn modelId="{380BCEA8-BB4A-4C6D-8341-3410479C134B}" type="presParOf" srcId="{D8095530-C7A8-4932-8C64-C680B34636FF}" destId="{33A3AD7F-E430-422E-904B-4405DEF75E30}" srcOrd="5" destOrd="0" presId="urn:microsoft.com/office/officeart/2008/layout/AscendingPictureAccentProcess"/>
    <dgm:cxn modelId="{7C2D49CF-1B62-4236-B70B-EDAE1CA092E3}" type="presParOf" srcId="{D8095530-C7A8-4932-8C64-C680B34636FF}" destId="{67998989-627B-4891-8BCF-5FBEA31A6C91}" srcOrd="6" destOrd="0" presId="urn:microsoft.com/office/officeart/2008/layout/AscendingPictureAccentProcess"/>
    <dgm:cxn modelId="{1473DAD8-D7F9-4A88-81DF-328ED69CE3D7}" type="presParOf" srcId="{D8095530-C7A8-4932-8C64-C680B34636FF}" destId="{6F0CC454-4433-482D-9D66-0EBC96DFF7CF}" srcOrd="7" destOrd="0" presId="urn:microsoft.com/office/officeart/2008/layout/AscendingPictureAccentProcess"/>
    <dgm:cxn modelId="{70BF042E-F2B8-4401-A171-C3351DDC4BC5}" type="presParOf" srcId="{D8095530-C7A8-4932-8C64-C680B34636FF}" destId="{18094C0A-D6D2-4051-B57A-58B84C6E2AF6}" srcOrd="8" destOrd="0" presId="urn:microsoft.com/office/officeart/2008/layout/AscendingPictureAccentProcess"/>
    <dgm:cxn modelId="{0B43AE8B-3319-4EFB-9073-6FE441DB1E63}" type="presParOf" srcId="{D8095530-C7A8-4932-8C64-C680B34636FF}" destId="{D44479ED-7D78-45F4-9789-E9BC76373454}" srcOrd="9" destOrd="0" presId="urn:microsoft.com/office/officeart/2008/layout/AscendingPictureAccentProcess"/>
    <dgm:cxn modelId="{88E13818-48B3-4D9C-9955-2F1E5A203102}" type="presParOf" srcId="{D8095530-C7A8-4932-8C64-C680B34636FF}" destId="{55712548-24C7-4D1F-8BC1-6B23DF2B2803}" srcOrd="10" destOrd="0" presId="urn:microsoft.com/office/officeart/2008/layout/AscendingPictureAccentProcess"/>
    <dgm:cxn modelId="{CFE8575E-FA09-4BE2-920D-1DDB406360F5}" type="presParOf" srcId="{D8095530-C7A8-4932-8C64-C680B34636FF}" destId="{FED5EA1A-1D16-45AE-9532-1A7085E84AAA}" srcOrd="11" destOrd="0" presId="urn:microsoft.com/office/officeart/2008/layout/AscendingPictureAccentProcess"/>
    <dgm:cxn modelId="{56F11A1E-D1EA-4B69-A5E5-1CDA50D7DBD9}" type="presParOf" srcId="{FED5EA1A-1D16-45AE-9532-1A7085E84AAA}" destId="{27FE91F9-31FA-4649-A958-AC0A42F71BA5}" srcOrd="0" destOrd="0" presId="urn:microsoft.com/office/officeart/2008/layout/AscendingPictureAccentProcess"/>
    <dgm:cxn modelId="{D370ABFE-C781-47B8-9874-28C26EBB38A7}" type="presParOf" srcId="{D8095530-C7A8-4932-8C64-C680B34636FF}" destId="{605D3747-FCC0-4C6A-91D4-41D20534C493}" srcOrd="12" destOrd="0" presId="urn:microsoft.com/office/officeart/2008/layout/AscendingPictureAccentProcess"/>
    <dgm:cxn modelId="{B29F1020-01B2-42C0-BDC6-C1FF69EA7C6C}" type="presParOf" srcId="{D8095530-C7A8-4932-8C64-C680B34636FF}" destId="{694CEE81-B983-496D-BDAB-D7CF5CD0AA74}" srcOrd="13" destOrd="0" presId="urn:microsoft.com/office/officeart/2008/layout/AscendingPictureAccentProcess"/>
    <dgm:cxn modelId="{BA59772D-995D-4AFE-B617-9D99F7AC17F0}" type="presParOf" srcId="{694CEE81-B983-496D-BDAB-D7CF5CD0AA74}" destId="{23C91425-783D-41AC-A27A-760C9F0A51B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F10FE8-74E5-4D11-9248-B8D1EEA72A65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506C045-5E68-4203-923A-A90B40261D23}">
      <dgm:prSet phldrT="[Texto]"/>
      <dgm:spPr/>
      <dgm:t>
        <a:bodyPr/>
        <a:lstStyle/>
        <a:p>
          <a:r>
            <a:rPr lang="es-MX" dirty="0" smtClean="0"/>
            <a:t>En dientes que presentan gran destrucción coronal: restauraciones anteriores, trauma  o por acceso al tratamiento endodóntico</a:t>
          </a:r>
        </a:p>
      </dgm:t>
    </dgm:pt>
    <dgm:pt modelId="{1A5496BB-92FA-4A44-964B-4F857B52677F}" type="parTrans" cxnId="{34E163FE-75BC-401F-AA8D-7555550BE502}">
      <dgm:prSet/>
      <dgm:spPr/>
      <dgm:t>
        <a:bodyPr/>
        <a:lstStyle/>
        <a:p>
          <a:endParaRPr lang="es-MX"/>
        </a:p>
      </dgm:t>
    </dgm:pt>
    <dgm:pt modelId="{892B0BBC-3E9E-4267-A80F-F7E2D909F951}" type="sibTrans" cxnId="{34E163FE-75BC-401F-AA8D-7555550BE502}">
      <dgm:prSet/>
      <dgm:spPr/>
      <dgm:t>
        <a:bodyPr/>
        <a:lstStyle/>
        <a:p>
          <a:endParaRPr lang="es-MX"/>
        </a:p>
      </dgm:t>
    </dgm:pt>
    <dgm:pt modelId="{FC9DEA41-ADE6-4555-8EE4-57C2D3A25B6E}">
      <dgm:prSet phldrT="[Texto]"/>
      <dgm:spPr/>
      <dgm:t>
        <a:bodyPr/>
        <a:lstStyle/>
        <a:p>
          <a:r>
            <a:rPr lang="es-MX" dirty="0" smtClean="0"/>
            <a:t>Piezas con un mínimo de grosor de remanente coronario de (3mm)</a:t>
          </a:r>
          <a:endParaRPr lang="es-MX" dirty="0"/>
        </a:p>
      </dgm:t>
    </dgm:pt>
    <dgm:pt modelId="{03D9AF77-9EAA-4649-9123-A236CC8EB42B}" type="parTrans" cxnId="{F8A03123-25A6-4AF4-9118-D2991CEA19C4}">
      <dgm:prSet/>
      <dgm:spPr/>
      <dgm:t>
        <a:bodyPr/>
        <a:lstStyle/>
        <a:p>
          <a:endParaRPr lang="es-MX"/>
        </a:p>
      </dgm:t>
    </dgm:pt>
    <dgm:pt modelId="{D7F02530-242A-430E-B919-2BC483931113}" type="sibTrans" cxnId="{F8A03123-25A6-4AF4-9118-D2991CEA19C4}">
      <dgm:prSet/>
      <dgm:spPr/>
      <dgm:t>
        <a:bodyPr/>
        <a:lstStyle/>
        <a:p>
          <a:endParaRPr lang="es-MX"/>
        </a:p>
      </dgm:t>
    </dgm:pt>
    <dgm:pt modelId="{5A555AF5-D645-4294-B98A-7C5F43E45D70}">
      <dgm:prSet phldrT="[Texto]"/>
      <dgm:spPr/>
      <dgm:t>
        <a:bodyPr/>
        <a:lstStyle/>
        <a:p>
          <a:r>
            <a:rPr lang="es-MX" dirty="0" smtClean="0"/>
            <a:t>Restauraciones individuales </a:t>
          </a:r>
          <a:endParaRPr lang="es-MX" dirty="0"/>
        </a:p>
      </dgm:t>
    </dgm:pt>
    <dgm:pt modelId="{E7F00BB0-C347-41AD-BE0D-77E3995BA418}" type="parTrans" cxnId="{C2181D99-193E-4EA0-97B5-AA30C198C731}">
      <dgm:prSet/>
      <dgm:spPr/>
      <dgm:t>
        <a:bodyPr/>
        <a:lstStyle/>
        <a:p>
          <a:endParaRPr lang="es-MX"/>
        </a:p>
      </dgm:t>
    </dgm:pt>
    <dgm:pt modelId="{2CD9B28D-EA2E-4D9E-ADEA-F5945D9B74CB}" type="sibTrans" cxnId="{C2181D99-193E-4EA0-97B5-AA30C198C731}">
      <dgm:prSet/>
      <dgm:spPr/>
      <dgm:t>
        <a:bodyPr/>
        <a:lstStyle/>
        <a:p>
          <a:endParaRPr lang="es-MX"/>
        </a:p>
      </dgm:t>
    </dgm:pt>
    <dgm:pt modelId="{0806CB28-3AA8-4797-AAD0-4EAF69D6E372}">
      <dgm:prSet/>
      <dgm:spPr/>
      <dgm:t>
        <a:bodyPr/>
        <a:lstStyle/>
        <a:p>
          <a:r>
            <a:rPr lang="es-MX" dirty="0" smtClean="0"/>
            <a:t>Fuerzas oclusales o incisales ligeras o moderada.</a:t>
          </a:r>
          <a:endParaRPr lang="es-MX" dirty="0"/>
        </a:p>
      </dgm:t>
    </dgm:pt>
    <dgm:pt modelId="{ED701759-1004-4773-AEBE-EACCDBFA8A0D}" type="parTrans" cxnId="{242ABBA9-9936-451D-862D-BF7DAC08BEFF}">
      <dgm:prSet/>
      <dgm:spPr/>
      <dgm:t>
        <a:bodyPr/>
        <a:lstStyle/>
        <a:p>
          <a:endParaRPr lang="es-MX"/>
        </a:p>
      </dgm:t>
    </dgm:pt>
    <dgm:pt modelId="{B2896D4D-F222-491C-9EEE-B474417F53ED}" type="sibTrans" cxnId="{242ABBA9-9936-451D-862D-BF7DAC08BEFF}">
      <dgm:prSet/>
      <dgm:spPr/>
      <dgm:t>
        <a:bodyPr/>
        <a:lstStyle/>
        <a:p>
          <a:endParaRPr lang="es-MX"/>
        </a:p>
      </dgm:t>
    </dgm:pt>
    <dgm:pt modelId="{12D71490-DE76-416A-94A0-22DF6FE3DE94}">
      <dgm:prSet/>
      <dgm:spPr/>
      <dgm:t>
        <a:bodyPr/>
        <a:lstStyle/>
        <a:p>
          <a:r>
            <a:rPr lang="es-MX" dirty="0" smtClean="0"/>
            <a:t>Soluciones transitorias en pacientes jóvenes</a:t>
          </a:r>
          <a:endParaRPr lang="es-MX" dirty="0"/>
        </a:p>
      </dgm:t>
    </dgm:pt>
    <dgm:pt modelId="{95259922-5846-4124-B467-A398DFAA6BE8}" type="parTrans" cxnId="{C3F3E6BF-42FB-4739-B52D-D98D3A4254A2}">
      <dgm:prSet/>
      <dgm:spPr/>
      <dgm:t>
        <a:bodyPr/>
        <a:lstStyle/>
        <a:p>
          <a:endParaRPr lang="es-MX"/>
        </a:p>
      </dgm:t>
    </dgm:pt>
    <dgm:pt modelId="{3118B7F7-76B4-46D8-A243-48C6461777CC}" type="sibTrans" cxnId="{C3F3E6BF-42FB-4739-B52D-D98D3A4254A2}">
      <dgm:prSet/>
      <dgm:spPr/>
      <dgm:t>
        <a:bodyPr/>
        <a:lstStyle/>
        <a:p>
          <a:endParaRPr lang="es-MX"/>
        </a:p>
      </dgm:t>
    </dgm:pt>
    <dgm:pt modelId="{9D8264EE-6064-49FA-A98D-7D46E58A5E4D}" type="pres">
      <dgm:prSet presAssocID="{31F10FE8-74E5-4D11-9248-B8D1EEA72A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1E53F93-ECD1-42FD-AE56-DD264361B143}" type="pres">
      <dgm:prSet presAssocID="{C506C045-5E68-4203-923A-A90B40261D23}" presName="composite" presStyleCnt="0"/>
      <dgm:spPr/>
    </dgm:pt>
    <dgm:pt modelId="{1B670D25-C9F6-40F0-A2A5-0CEB961A10B1}" type="pres">
      <dgm:prSet presAssocID="{C506C045-5E68-4203-923A-A90B40261D23}" presName="rect1" presStyleLbl="trAlignAcc1" presStyleIdx="0" presStyleCnt="5" custScaleX="80101" custScaleY="564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EF3C74-C72C-4C66-A8BB-D50A8F306CD2}" type="pres">
      <dgm:prSet presAssocID="{C506C045-5E68-4203-923A-A90B40261D23}" presName="rect2" presStyleLbl="fgImgPlace1" presStyleIdx="0" presStyleCnt="5" custScaleX="114571" custScaleY="81866" custLinFactNeighborX="36556" custLinFactNeighborY="744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A43EA043-01E0-415F-81C1-F1F239A7FDAA}" type="pres">
      <dgm:prSet presAssocID="{892B0BBC-3E9E-4267-A80F-F7E2D909F951}" presName="sibTrans" presStyleCnt="0"/>
      <dgm:spPr/>
    </dgm:pt>
    <dgm:pt modelId="{BF72195B-E3C7-412B-AED8-7FF11C79A78B}" type="pres">
      <dgm:prSet presAssocID="{FC9DEA41-ADE6-4555-8EE4-57C2D3A25B6E}" presName="composite" presStyleCnt="0"/>
      <dgm:spPr/>
    </dgm:pt>
    <dgm:pt modelId="{556B20EE-B232-4330-BCD6-ADC2747FFDFF}" type="pres">
      <dgm:prSet presAssocID="{FC9DEA41-ADE6-4555-8EE4-57C2D3A25B6E}" presName="rect1" presStyleLbl="trAlignAcc1" presStyleIdx="1" presStyleCnt="5" custScaleX="67963" custScaleY="62093" custLinFactNeighborX="-1502" custLinFactNeighborY="-8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A4158A-AA8B-4163-AC16-63DAF2DF08CE}" type="pres">
      <dgm:prSet presAssocID="{FC9DEA41-ADE6-4555-8EE4-57C2D3A25B6E}" presName="rect2" presStyleLbl="fgImgPlace1" presStyleIdx="1" presStyleCnt="5" custScaleX="112533" custScaleY="84656" custLinFactNeighborX="34525" custLinFactNeighborY="880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C33FA636-5ADB-45B0-8068-4F8A87E1B47C}" type="pres">
      <dgm:prSet presAssocID="{D7F02530-242A-430E-B919-2BC483931113}" presName="sibTrans" presStyleCnt="0"/>
      <dgm:spPr/>
    </dgm:pt>
    <dgm:pt modelId="{DC4E0382-CF36-4C2C-B06D-DDDD1E9A37E5}" type="pres">
      <dgm:prSet presAssocID="{5A555AF5-D645-4294-B98A-7C5F43E45D70}" presName="composite" presStyleCnt="0"/>
      <dgm:spPr/>
    </dgm:pt>
    <dgm:pt modelId="{0915B782-C14C-405A-A8E0-542E63C70AD8}" type="pres">
      <dgm:prSet presAssocID="{5A555AF5-D645-4294-B98A-7C5F43E45D70}" presName="rect1" presStyleLbl="trAlignAcc1" presStyleIdx="2" presStyleCnt="5" custScaleX="62093" custScaleY="62093" custLinFactNeighborX="-4157" custLinFactNeighborY="39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DE0705-8C9A-413B-9DBC-9404B30A0968}" type="pres">
      <dgm:prSet presAssocID="{5A555AF5-D645-4294-B98A-7C5F43E45D70}" presName="rect2" presStyleLbl="fgImgPlace1" presStyleIdx="2" presStyleCnt="5" custScaleX="112952" custScaleY="79773" custLinFactNeighborX="19889" custLinFactNeighborY="1429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B9B1319E-E725-422F-963F-0A2A35A11A46}" type="pres">
      <dgm:prSet presAssocID="{2CD9B28D-EA2E-4D9E-ADEA-F5945D9B74CB}" presName="sibTrans" presStyleCnt="0"/>
      <dgm:spPr/>
    </dgm:pt>
    <dgm:pt modelId="{54FFFE04-7B3F-4B5B-A975-FF1A48B73B0B}" type="pres">
      <dgm:prSet presAssocID="{12D71490-DE76-416A-94A0-22DF6FE3DE94}" presName="composite" presStyleCnt="0"/>
      <dgm:spPr/>
    </dgm:pt>
    <dgm:pt modelId="{B1AE2A82-84AA-4008-BDAF-759596334685}" type="pres">
      <dgm:prSet presAssocID="{12D71490-DE76-416A-94A0-22DF6FE3DE94}" presName="rect1" presStyleLbl="trAlignAcc1" presStyleIdx="3" presStyleCnt="5" custScaleX="68302" custScaleY="68302" custLinFactNeighborX="3255" custLinFactNeighborY="48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9A0BC6-8191-41B3-AF49-A52C769B57B5}" type="pres">
      <dgm:prSet presAssocID="{12D71490-DE76-416A-94A0-22DF6FE3DE94}" presName="rect2" presStyleLbl="fgImgPlace1" presStyleIdx="3" presStyleCnt="5" custScaleX="117835" custScaleY="84810" custLinFactNeighborX="58994" custLinFactNeighborY="1982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27D174AC-761A-4AD3-A4F3-86A9C0F64CFA}" type="pres">
      <dgm:prSet presAssocID="{3118B7F7-76B4-46D8-A243-48C6461777CC}" presName="sibTrans" presStyleCnt="0"/>
      <dgm:spPr/>
    </dgm:pt>
    <dgm:pt modelId="{0B493A26-B525-45E4-976F-9EFED391967F}" type="pres">
      <dgm:prSet presAssocID="{0806CB28-3AA8-4797-AAD0-4EAF69D6E372}" presName="composite" presStyleCnt="0"/>
      <dgm:spPr/>
    </dgm:pt>
    <dgm:pt modelId="{55CC2B9F-F9C0-44FC-ABB0-E36C6ACA2AE8}" type="pres">
      <dgm:prSet presAssocID="{0806CB28-3AA8-4797-AAD0-4EAF69D6E372}" presName="rect1" presStyleLbl="trAlignAcc1" presStyleIdx="4" presStyleCnt="5" custScaleX="72642" custScaleY="620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8ABF25-8221-4AE2-88F5-F5B5D0E4A289}" type="pres">
      <dgm:prSet presAssocID="{0806CB28-3AA8-4797-AAD0-4EAF69D6E372}" presName="rect2" presStyleLbl="fgImgPlace1" presStyleIdx="4" presStyleCnt="5" custScaleX="124810" custScaleY="80488" custLinFactNeighborX="34195" custLinFactNeighborY="898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</dgm:ptLst>
  <dgm:cxnLst>
    <dgm:cxn modelId="{6C83BB1A-6D96-4C38-A95C-AF6689BB2893}" type="presOf" srcId="{5A555AF5-D645-4294-B98A-7C5F43E45D70}" destId="{0915B782-C14C-405A-A8E0-542E63C70AD8}" srcOrd="0" destOrd="0" presId="urn:microsoft.com/office/officeart/2008/layout/PictureStrips"/>
    <dgm:cxn modelId="{C3F3E6BF-42FB-4739-B52D-D98D3A4254A2}" srcId="{31F10FE8-74E5-4D11-9248-B8D1EEA72A65}" destId="{12D71490-DE76-416A-94A0-22DF6FE3DE94}" srcOrd="3" destOrd="0" parTransId="{95259922-5846-4124-B467-A398DFAA6BE8}" sibTransId="{3118B7F7-76B4-46D8-A243-48C6461777CC}"/>
    <dgm:cxn modelId="{D8172176-D5FC-47BA-B2D6-085DD024A8B7}" type="presOf" srcId="{12D71490-DE76-416A-94A0-22DF6FE3DE94}" destId="{B1AE2A82-84AA-4008-BDAF-759596334685}" srcOrd="0" destOrd="0" presId="urn:microsoft.com/office/officeart/2008/layout/PictureStrips"/>
    <dgm:cxn modelId="{7DCD3C0A-C683-48FB-A1D6-B6B9A760CBBE}" type="presOf" srcId="{C506C045-5E68-4203-923A-A90B40261D23}" destId="{1B670D25-C9F6-40F0-A2A5-0CEB961A10B1}" srcOrd="0" destOrd="0" presId="urn:microsoft.com/office/officeart/2008/layout/PictureStrips"/>
    <dgm:cxn modelId="{F8A03123-25A6-4AF4-9118-D2991CEA19C4}" srcId="{31F10FE8-74E5-4D11-9248-B8D1EEA72A65}" destId="{FC9DEA41-ADE6-4555-8EE4-57C2D3A25B6E}" srcOrd="1" destOrd="0" parTransId="{03D9AF77-9EAA-4649-9123-A236CC8EB42B}" sibTransId="{D7F02530-242A-430E-B919-2BC483931113}"/>
    <dgm:cxn modelId="{C2181D99-193E-4EA0-97B5-AA30C198C731}" srcId="{31F10FE8-74E5-4D11-9248-B8D1EEA72A65}" destId="{5A555AF5-D645-4294-B98A-7C5F43E45D70}" srcOrd="2" destOrd="0" parTransId="{E7F00BB0-C347-41AD-BE0D-77E3995BA418}" sibTransId="{2CD9B28D-EA2E-4D9E-ADEA-F5945D9B74CB}"/>
    <dgm:cxn modelId="{242ABBA9-9936-451D-862D-BF7DAC08BEFF}" srcId="{31F10FE8-74E5-4D11-9248-B8D1EEA72A65}" destId="{0806CB28-3AA8-4797-AAD0-4EAF69D6E372}" srcOrd="4" destOrd="0" parTransId="{ED701759-1004-4773-AEBE-EACCDBFA8A0D}" sibTransId="{B2896D4D-F222-491C-9EEE-B474417F53ED}"/>
    <dgm:cxn modelId="{44C513F6-713D-4F78-B04D-155D0EFD8A9C}" type="presOf" srcId="{0806CB28-3AA8-4797-AAD0-4EAF69D6E372}" destId="{55CC2B9F-F9C0-44FC-ABB0-E36C6ACA2AE8}" srcOrd="0" destOrd="0" presId="urn:microsoft.com/office/officeart/2008/layout/PictureStrips"/>
    <dgm:cxn modelId="{34E163FE-75BC-401F-AA8D-7555550BE502}" srcId="{31F10FE8-74E5-4D11-9248-B8D1EEA72A65}" destId="{C506C045-5E68-4203-923A-A90B40261D23}" srcOrd="0" destOrd="0" parTransId="{1A5496BB-92FA-4A44-964B-4F857B52677F}" sibTransId="{892B0BBC-3E9E-4267-A80F-F7E2D909F951}"/>
    <dgm:cxn modelId="{C4933B04-BEEA-49BC-BB41-DBE4D8F2762F}" type="presOf" srcId="{FC9DEA41-ADE6-4555-8EE4-57C2D3A25B6E}" destId="{556B20EE-B232-4330-BCD6-ADC2747FFDFF}" srcOrd="0" destOrd="0" presId="urn:microsoft.com/office/officeart/2008/layout/PictureStrips"/>
    <dgm:cxn modelId="{A8BAD750-CDFC-45DA-BD98-3D2B58C5F8EA}" type="presOf" srcId="{31F10FE8-74E5-4D11-9248-B8D1EEA72A65}" destId="{9D8264EE-6064-49FA-A98D-7D46E58A5E4D}" srcOrd="0" destOrd="0" presId="urn:microsoft.com/office/officeart/2008/layout/PictureStrips"/>
    <dgm:cxn modelId="{B6F42FED-3692-4384-9EF2-8B369904603B}" type="presParOf" srcId="{9D8264EE-6064-49FA-A98D-7D46E58A5E4D}" destId="{A1E53F93-ECD1-42FD-AE56-DD264361B143}" srcOrd="0" destOrd="0" presId="urn:microsoft.com/office/officeart/2008/layout/PictureStrips"/>
    <dgm:cxn modelId="{5BFB773C-5570-4FD3-BD0B-3C45BE0D0C53}" type="presParOf" srcId="{A1E53F93-ECD1-42FD-AE56-DD264361B143}" destId="{1B670D25-C9F6-40F0-A2A5-0CEB961A10B1}" srcOrd="0" destOrd="0" presId="urn:microsoft.com/office/officeart/2008/layout/PictureStrips"/>
    <dgm:cxn modelId="{EC9EA200-AB8C-45C0-AAAC-92312811189E}" type="presParOf" srcId="{A1E53F93-ECD1-42FD-AE56-DD264361B143}" destId="{DEEF3C74-C72C-4C66-A8BB-D50A8F306CD2}" srcOrd="1" destOrd="0" presId="urn:microsoft.com/office/officeart/2008/layout/PictureStrips"/>
    <dgm:cxn modelId="{BA602C7C-1CF2-440F-8583-75B78E9882AE}" type="presParOf" srcId="{9D8264EE-6064-49FA-A98D-7D46E58A5E4D}" destId="{A43EA043-01E0-415F-81C1-F1F239A7FDAA}" srcOrd="1" destOrd="0" presId="urn:microsoft.com/office/officeart/2008/layout/PictureStrips"/>
    <dgm:cxn modelId="{E117317E-C264-45A4-A69D-9B1A03DB94F8}" type="presParOf" srcId="{9D8264EE-6064-49FA-A98D-7D46E58A5E4D}" destId="{BF72195B-E3C7-412B-AED8-7FF11C79A78B}" srcOrd="2" destOrd="0" presId="urn:microsoft.com/office/officeart/2008/layout/PictureStrips"/>
    <dgm:cxn modelId="{A4B1BF15-B056-4333-A1B3-27766572DF67}" type="presParOf" srcId="{BF72195B-E3C7-412B-AED8-7FF11C79A78B}" destId="{556B20EE-B232-4330-BCD6-ADC2747FFDFF}" srcOrd="0" destOrd="0" presId="urn:microsoft.com/office/officeart/2008/layout/PictureStrips"/>
    <dgm:cxn modelId="{7B74A20F-6164-4621-BAD0-FADD5B6B7055}" type="presParOf" srcId="{BF72195B-E3C7-412B-AED8-7FF11C79A78B}" destId="{6DA4158A-AA8B-4163-AC16-63DAF2DF08CE}" srcOrd="1" destOrd="0" presId="urn:microsoft.com/office/officeart/2008/layout/PictureStrips"/>
    <dgm:cxn modelId="{2C534934-D30F-46BF-B101-64A6B3A780C7}" type="presParOf" srcId="{9D8264EE-6064-49FA-A98D-7D46E58A5E4D}" destId="{C33FA636-5ADB-45B0-8068-4F8A87E1B47C}" srcOrd="3" destOrd="0" presId="urn:microsoft.com/office/officeart/2008/layout/PictureStrips"/>
    <dgm:cxn modelId="{A1F8787D-4FC1-4170-98A9-606F7EDB8122}" type="presParOf" srcId="{9D8264EE-6064-49FA-A98D-7D46E58A5E4D}" destId="{DC4E0382-CF36-4C2C-B06D-DDDD1E9A37E5}" srcOrd="4" destOrd="0" presId="urn:microsoft.com/office/officeart/2008/layout/PictureStrips"/>
    <dgm:cxn modelId="{311CE3C9-453A-4BC0-AEC6-867957F8B14E}" type="presParOf" srcId="{DC4E0382-CF36-4C2C-B06D-DDDD1E9A37E5}" destId="{0915B782-C14C-405A-A8E0-542E63C70AD8}" srcOrd="0" destOrd="0" presId="urn:microsoft.com/office/officeart/2008/layout/PictureStrips"/>
    <dgm:cxn modelId="{A29D70B9-681C-4CA4-8040-7D7C0B18533D}" type="presParOf" srcId="{DC4E0382-CF36-4C2C-B06D-DDDD1E9A37E5}" destId="{9ADE0705-8C9A-413B-9DBC-9404B30A0968}" srcOrd="1" destOrd="0" presId="urn:microsoft.com/office/officeart/2008/layout/PictureStrips"/>
    <dgm:cxn modelId="{F5305502-5E6F-42CD-9E89-80DB0280F0AD}" type="presParOf" srcId="{9D8264EE-6064-49FA-A98D-7D46E58A5E4D}" destId="{B9B1319E-E725-422F-963F-0A2A35A11A46}" srcOrd="5" destOrd="0" presId="urn:microsoft.com/office/officeart/2008/layout/PictureStrips"/>
    <dgm:cxn modelId="{60C98488-9C31-416A-990D-7D028DAB28D4}" type="presParOf" srcId="{9D8264EE-6064-49FA-A98D-7D46E58A5E4D}" destId="{54FFFE04-7B3F-4B5B-A975-FF1A48B73B0B}" srcOrd="6" destOrd="0" presId="urn:microsoft.com/office/officeart/2008/layout/PictureStrips"/>
    <dgm:cxn modelId="{D157DA42-A01E-409F-A553-559BA81A566C}" type="presParOf" srcId="{54FFFE04-7B3F-4B5B-A975-FF1A48B73B0B}" destId="{B1AE2A82-84AA-4008-BDAF-759596334685}" srcOrd="0" destOrd="0" presId="urn:microsoft.com/office/officeart/2008/layout/PictureStrips"/>
    <dgm:cxn modelId="{B170DD94-0DAD-4AD4-A9F0-6943C272F8E1}" type="presParOf" srcId="{54FFFE04-7B3F-4B5B-A975-FF1A48B73B0B}" destId="{F89A0BC6-8191-41B3-AF49-A52C769B57B5}" srcOrd="1" destOrd="0" presId="urn:microsoft.com/office/officeart/2008/layout/PictureStrips"/>
    <dgm:cxn modelId="{79009536-E08C-4A66-96E8-8FA4338CDEDC}" type="presParOf" srcId="{9D8264EE-6064-49FA-A98D-7D46E58A5E4D}" destId="{27D174AC-761A-4AD3-A4F3-86A9C0F64CFA}" srcOrd="7" destOrd="0" presId="urn:microsoft.com/office/officeart/2008/layout/PictureStrips"/>
    <dgm:cxn modelId="{2624D8D3-4708-46F8-BCAB-0869C036864F}" type="presParOf" srcId="{9D8264EE-6064-49FA-A98D-7D46E58A5E4D}" destId="{0B493A26-B525-45E4-976F-9EFED391967F}" srcOrd="8" destOrd="0" presId="urn:microsoft.com/office/officeart/2008/layout/PictureStrips"/>
    <dgm:cxn modelId="{2AFCE7E6-1130-47D2-9189-B1208D640369}" type="presParOf" srcId="{0B493A26-B525-45E4-976F-9EFED391967F}" destId="{55CC2B9F-F9C0-44FC-ABB0-E36C6ACA2AE8}" srcOrd="0" destOrd="0" presId="urn:microsoft.com/office/officeart/2008/layout/PictureStrips"/>
    <dgm:cxn modelId="{043A74F0-69C2-410F-AE27-16D5BCB49105}" type="presParOf" srcId="{0B493A26-B525-45E4-976F-9EFED391967F}" destId="{EF8ABF25-8221-4AE2-88F5-F5B5D0E4A28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73E3184-85DE-416F-9634-E0F1F94A5447}" type="doc">
      <dgm:prSet loTypeId="urn:microsoft.com/office/officeart/2005/8/layout/hProcess9" loCatId="process" qsTypeId="urn:microsoft.com/office/officeart/2005/8/quickstyle/simple3" qsCatId="simple" csTypeId="urn:microsoft.com/office/officeart/2005/8/colors/accent1_4" csCatId="accent1" phldr="1"/>
      <dgm:spPr/>
    </dgm:pt>
    <dgm:pt modelId="{6426A3B1-8132-49BB-B197-1E811B45B643}">
      <dgm:prSet phldrT="[Texto]"/>
      <dgm:spPr/>
      <dgm:t>
        <a:bodyPr/>
        <a:lstStyle/>
        <a:p>
          <a:r>
            <a:rPr lang="es-MX" dirty="0" smtClean="0"/>
            <a:t>1. Se prepara un bastón de acrílico (</a:t>
          </a:r>
          <a:r>
            <a:rPr lang="es-MX" dirty="0" err="1" smtClean="0"/>
            <a:t>Duralay</a:t>
          </a:r>
          <a:r>
            <a:rPr lang="es-MX" dirty="0" smtClean="0"/>
            <a:t>) se adapta al diámetro y extensión longitudinal y que se extienda 1cm más allá de la corona </a:t>
          </a:r>
          <a:endParaRPr lang="es-MX" dirty="0"/>
        </a:p>
      </dgm:t>
    </dgm:pt>
    <dgm:pt modelId="{14CFC0E9-7607-4139-B545-C399854A09D5}" type="parTrans" cxnId="{EFA50E1D-6424-4B85-9D10-16E1D17FC1F6}">
      <dgm:prSet/>
      <dgm:spPr/>
      <dgm:t>
        <a:bodyPr/>
        <a:lstStyle/>
        <a:p>
          <a:endParaRPr lang="es-MX"/>
        </a:p>
      </dgm:t>
    </dgm:pt>
    <dgm:pt modelId="{3ACA71AD-D976-4E64-8E1C-E9A98EA58BF9}" type="sibTrans" cxnId="{EFA50E1D-6424-4B85-9D10-16E1D17FC1F6}">
      <dgm:prSet/>
      <dgm:spPr/>
      <dgm:t>
        <a:bodyPr/>
        <a:lstStyle/>
        <a:p>
          <a:endParaRPr lang="es-MX"/>
        </a:p>
      </dgm:t>
    </dgm:pt>
    <dgm:pt modelId="{718B2646-8819-4057-AF38-55E455FEB864}">
      <dgm:prSet phldrT="[Texto]"/>
      <dgm:spPr/>
      <dgm:t>
        <a:bodyPr/>
        <a:lstStyle/>
        <a:p>
          <a:r>
            <a:rPr lang="es-MX" dirty="0" smtClean="0"/>
            <a:t>2. Se lubrica con vaselina el conducto y la porción coronaria </a:t>
          </a:r>
          <a:endParaRPr lang="es-MX" dirty="0"/>
        </a:p>
      </dgm:t>
    </dgm:pt>
    <dgm:pt modelId="{7B378250-EE46-42AB-8AC5-FFFA92FB1AE9}" type="parTrans" cxnId="{D40EE74A-0F61-4BCF-9C76-219E7288ECBA}">
      <dgm:prSet/>
      <dgm:spPr/>
      <dgm:t>
        <a:bodyPr/>
        <a:lstStyle/>
        <a:p>
          <a:endParaRPr lang="es-MX"/>
        </a:p>
      </dgm:t>
    </dgm:pt>
    <dgm:pt modelId="{38B77F0D-DB59-46F0-8B37-6D91C43C43C3}" type="sibTrans" cxnId="{D40EE74A-0F61-4BCF-9C76-219E7288ECBA}">
      <dgm:prSet/>
      <dgm:spPr/>
      <dgm:t>
        <a:bodyPr/>
        <a:lstStyle/>
        <a:p>
          <a:endParaRPr lang="es-MX"/>
        </a:p>
      </dgm:t>
    </dgm:pt>
    <dgm:pt modelId="{A8D0BC1F-C718-41B9-A3B6-CA0F6895E37E}">
      <dgm:prSet phldrT="[Texto]"/>
      <dgm:spPr/>
      <dgm:t>
        <a:bodyPr/>
        <a:lstStyle/>
        <a:p>
          <a:r>
            <a:rPr lang="es-MX" dirty="0" smtClean="0"/>
            <a:t>3. Se impresiona el conducto, llevando el acrílico envolviéndolo en el bastón</a:t>
          </a:r>
          <a:endParaRPr lang="es-MX" dirty="0"/>
        </a:p>
      </dgm:t>
    </dgm:pt>
    <dgm:pt modelId="{8D973EA3-7555-4E23-971B-3028F13784FB}" type="parTrans" cxnId="{808C001B-0011-41BE-A99F-A6498CEAA2F9}">
      <dgm:prSet/>
      <dgm:spPr/>
      <dgm:t>
        <a:bodyPr/>
        <a:lstStyle/>
        <a:p>
          <a:endParaRPr lang="es-MX"/>
        </a:p>
      </dgm:t>
    </dgm:pt>
    <dgm:pt modelId="{1EDDC5C4-5C47-468A-9AF7-5F2F35ADA642}" type="sibTrans" cxnId="{808C001B-0011-41BE-A99F-A6498CEAA2F9}">
      <dgm:prSet/>
      <dgm:spPr/>
      <dgm:t>
        <a:bodyPr/>
        <a:lstStyle/>
        <a:p>
          <a:endParaRPr lang="es-MX"/>
        </a:p>
      </dgm:t>
    </dgm:pt>
    <dgm:pt modelId="{BBE64102-1CEA-4191-A62F-2DDB9C37FD53}">
      <dgm:prSet/>
      <dgm:spPr/>
      <dgm:t>
        <a:bodyPr/>
        <a:lstStyle/>
        <a:p>
          <a:r>
            <a:rPr lang="es-MX" dirty="0" smtClean="0"/>
            <a:t>4. Después de la polimerización del acrílico se corta el bastón en el nivel oclusal o incisal </a:t>
          </a:r>
          <a:endParaRPr lang="es-MX" dirty="0"/>
        </a:p>
      </dgm:t>
    </dgm:pt>
    <dgm:pt modelId="{17975B03-9BE9-4511-B818-FAB3CA3E5D30}" type="parTrans" cxnId="{2F26BEAD-3CF0-40CD-845A-B9DE033E3DB9}">
      <dgm:prSet/>
      <dgm:spPr/>
      <dgm:t>
        <a:bodyPr/>
        <a:lstStyle/>
        <a:p>
          <a:endParaRPr lang="es-MX"/>
        </a:p>
      </dgm:t>
    </dgm:pt>
    <dgm:pt modelId="{27BF0420-9043-4339-9CBB-2B76D7845A30}" type="sibTrans" cxnId="{2F26BEAD-3CF0-40CD-845A-B9DE033E3DB9}">
      <dgm:prSet/>
      <dgm:spPr/>
      <dgm:t>
        <a:bodyPr/>
        <a:lstStyle/>
        <a:p>
          <a:endParaRPr lang="es-MX"/>
        </a:p>
      </dgm:t>
    </dgm:pt>
    <dgm:pt modelId="{FB6F7F9B-8B74-4B46-B1DE-51E3A609759A}">
      <dgm:prSet/>
      <dgm:spPr/>
      <dgm:t>
        <a:bodyPr/>
        <a:lstStyle/>
        <a:p>
          <a:r>
            <a:rPr lang="es-MX" dirty="0" smtClean="0"/>
            <a:t>5. Se realiza el tallado de la porción coronaria según la corona a realizar.</a:t>
          </a:r>
          <a:endParaRPr lang="es-MX" dirty="0"/>
        </a:p>
      </dgm:t>
    </dgm:pt>
    <dgm:pt modelId="{41AF32B4-0345-4841-A52B-8E7759A983BC}" type="parTrans" cxnId="{0928CD31-6267-4137-A83A-99259E7D539F}">
      <dgm:prSet/>
      <dgm:spPr/>
      <dgm:t>
        <a:bodyPr/>
        <a:lstStyle/>
        <a:p>
          <a:endParaRPr lang="es-MX"/>
        </a:p>
      </dgm:t>
    </dgm:pt>
    <dgm:pt modelId="{699053C0-3457-4D0C-AEA0-455C34B567D2}" type="sibTrans" cxnId="{0928CD31-6267-4137-A83A-99259E7D539F}">
      <dgm:prSet/>
      <dgm:spPr/>
      <dgm:t>
        <a:bodyPr/>
        <a:lstStyle/>
        <a:p>
          <a:endParaRPr lang="es-MX"/>
        </a:p>
      </dgm:t>
    </dgm:pt>
    <dgm:pt modelId="{DABF0B2D-48F1-49FE-877F-1933F52ACE80}" type="pres">
      <dgm:prSet presAssocID="{473E3184-85DE-416F-9634-E0F1F94A5447}" presName="CompostProcess" presStyleCnt="0">
        <dgm:presLayoutVars>
          <dgm:dir/>
          <dgm:resizeHandles val="exact"/>
        </dgm:presLayoutVars>
      </dgm:prSet>
      <dgm:spPr/>
    </dgm:pt>
    <dgm:pt modelId="{30F4E64F-69F8-405D-81A7-19B9637EA8F5}" type="pres">
      <dgm:prSet presAssocID="{473E3184-85DE-416F-9634-E0F1F94A5447}" presName="arrow" presStyleLbl="bgShp" presStyleIdx="0" presStyleCnt="1"/>
      <dgm:spPr/>
    </dgm:pt>
    <dgm:pt modelId="{2574A1D8-BAE5-40C7-8419-02DBFB534B85}" type="pres">
      <dgm:prSet presAssocID="{473E3184-85DE-416F-9634-E0F1F94A5447}" presName="linearProcess" presStyleCnt="0"/>
      <dgm:spPr/>
    </dgm:pt>
    <dgm:pt modelId="{4C7931A5-CA58-4B18-A3A5-13B8B1C774A7}" type="pres">
      <dgm:prSet presAssocID="{6426A3B1-8132-49BB-B197-1E811B45B643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A8CC12-269A-4369-93E4-F6034483C5E9}" type="pres">
      <dgm:prSet presAssocID="{3ACA71AD-D976-4E64-8E1C-E9A98EA58BF9}" presName="sibTrans" presStyleCnt="0"/>
      <dgm:spPr/>
    </dgm:pt>
    <dgm:pt modelId="{A398CC37-514A-439F-84E4-151E48D39E01}" type="pres">
      <dgm:prSet presAssocID="{718B2646-8819-4057-AF38-55E455FEB864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26BC7-E54C-4C24-B42F-0D1327715643}" type="pres">
      <dgm:prSet presAssocID="{38B77F0D-DB59-46F0-8B37-6D91C43C43C3}" presName="sibTrans" presStyleCnt="0"/>
      <dgm:spPr/>
    </dgm:pt>
    <dgm:pt modelId="{047C350E-9721-4546-8078-4A3FD83F467A}" type="pres">
      <dgm:prSet presAssocID="{A8D0BC1F-C718-41B9-A3B6-CA0F6895E37E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7CF290-D7D9-4430-88D1-EB75421C06CC}" type="pres">
      <dgm:prSet presAssocID="{1EDDC5C4-5C47-468A-9AF7-5F2F35ADA642}" presName="sibTrans" presStyleCnt="0"/>
      <dgm:spPr/>
    </dgm:pt>
    <dgm:pt modelId="{4C0B88D5-2C87-49D5-BA60-C3D91B8AEFEE}" type="pres">
      <dgm:prSet presAssocID="{BBE64102-1CEA-4191-A62F-2DDB9C37FD53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5EB083-83E0-46D1-BC97-283F13E6A784}" type="pres">
      <dgm:prSet presAssocID="{27BF0420-9043-4339-9CBB-2B76D7845A30}" presName="sibTrans" presStyleCnt="0"/>
      <dgm:spPr/>
    </dgm:pt>
    <dgm:pt modelId="{42F82001-57B9-4DF1-A726-BD1A6178C9EE}" type="pres">
      <dgm:prSet presAssocID="{FB6F7F9B-8B74-4B46-B1DE-51E3A609759A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C419EE-E2C0-4B4E-82C7-8BA6792B92F3}" type="presOf" srcId="{FB6F7F9B-8B74-4B46-B1DE-51E3A609759A}" destId="{42F82001-57B9-4DF1-A726-BD1A6178C9EE}" srcOrd="0" destOrd="0" presId="urn:microsoft.com/office/officeart/2005/8/layout/hProcess9"/>
    <dgm:cxn modelId="{7CD1D926-E848-4D48-B01F-94136F96CEB1}" type="presOf" srcId="{6426A3B1-8132-49BB-B197-1E811B45B643}" destId="{4C7931A5-CA58-4B18-A3A5-13B8B1C774A7}" srcOrd="0" destOrd="0" presId="urn:microsoft.com/office/officeart/2005/8/layout/hProcess9"/>
    <dgm:cxn modelId="{0928CD31-6267-4137-A83A-99259E7D539F}" srcId="{473E3184-85DE-416F-9634-E0F1F94A5447}" destId="{FB6F7F9B-8B74-4B46-B1DE-51E3A609759A}" srcOrd="4" destOrd="0" parTransId="{41AF32B4-0345-4841-A52B-8E7759A983BC}" sibTransId="{699053C0-3457-4D0C-AEA0-455C34B567D2}"/>
    <dgm:cxn modelId="{CA503E75-16D3-40BF-ABF2-3A704AD2A9B6}" type="presOf" srcId="{718B2646-8819-4057-AF38-55E455FEB864}" destId="{A398CC37-514A-439F-84E4-151E48D39E01}" srcOrd="0" destOrd="0" presId="urn:microsoft.com/office/officeart/2005/8/layout/hProcess9"/>
    <dgm:cxn modelId="{D40EE74A-0F61-4BCF-9C76-219E7288ECBA}" srcId="{473E3184-85DE-416F-9634-E0F1F94A5447}" destId="{718B2646-8819-4057-AF38-55E455FEB864}" srcOrd="1" destOrd="0" parTransId="{7B378250-EE46-42AB-8AC5-FFFA92FB1AE9}" sibTransId="{38B77F0D-DB59-46F0-8B37-6D91C43C43C3}"/>
    <dgm:cxn modelId="{808C001B-0011-41BE-A99F-A6498CEAA2F9}" srcId="{473E3184-85DE-416F-9634-E0F1F94A5447}" destId="{A8D0BC1F-C718-41B9-A3B6-CA0F6895E37E}" srcOrd="2" destOrd="0" parTransId="{8D973EA3-7555-4E23-971B-3028F13784FB}" sibTransId="{1EDDC5C4-5C47-468A-9AF7-5F2F35ADA642}"/>
    <dgm:cxn modelId="{CD6AA87E-A51C-4F60-9E94-CF971C7FC44F}" type="presOf" srcId="{A8D0BC1F-C718-41B9-A3B6-CA0F6895E37E}" destId="{047C350E-9721-4546-8078-4A3FD83F467A}" srcOrd="0" destOrd="0" presId="urn:microsoft.com/office/officeart/2005/8/layout/hProcess9"/>
    <dgm:cxn modelId="{C9121F2D-B0F6-4307-ABC2-24DF381D655A}" type="presOf" srcId="{BBE64102-1CEA-4191-A62F-2DDB9C37FD53}" destId="{4C0B88D5-2C87-49D5-BA60-C3D91B8AEFEE}" srcOrd="0" destOrd="0" presId="urn:microsoft.com/office/officeart/2005/8/layout/hProcess9"/>
    <dgm:cxn modelId="{53A20AF7-FB15-41C9-8DD6-D8FED6A73E93}" type="presOf" srcId="{473E3184-85DE-416F-9634-E0F1F94A5447}" destId="{DABF0B2D-48F1-49FE-877F-1933F52ACE80}" srcOrd="0" destOrd="0" presId="urn:microsoft.com/office/officeart/2005/8/layout/hProcess9"/>
    <dgm:cxn modelId="{EFA50E1D-6424-4B85-9D10-16E1D17FC1F6}" srcId="{473E3184-85DE-416F-9634-E0F1F94A5447}" destId="{6426A3B1-8132-49BB-B197-1E811B45B643}" srcOrd="0" destOrd="0" parTransId="{14CFC0E9-7607-4139-B545-C399854A09D5}" sibTransId="{3ACA71AD-D976-4E64-8E1C-E9A98EA58BF9}"/>
    <dgm:cxn modelId="{2F26BEAD-3CF0-40CD-845A-B9DE033E3DB9}" srcId="{473E3184-85DE-416F-9634-E0F1F94A5447}" destId="{BBE64102-1CEA-4191-A62F-2DDB9C37FD53}" srcOrd="3" destOrd="0" parTransId="{17975B03-9BE9-4511-B818-FAB3CA3E5D30}" sibTransId="{27BF0420-9043-4339-9CBB-2B76D7845A30}"/>
    <dgm:cxn modelId="{1803BD77-FCC6-4FA1-B5A6-5046286BA907}" type="presParOf" srcId="{DABF0B2D-48F1-49FE-877F-1933F52ACE80}" destId="{30F4E64F-69F8-405D-81A7-19B9637EA8F5}" srcOrd="0" destOrd="0" presId="urn:microsoft.com/office/officeart/2005/8/layout/hProcess9"/>
    <dgm:cxn modelId="{4000580A-751A-4E28-AD58-1657070CCEF3}" type="presParOf" srcId="{DABF0B2D-48F1-49FE-877F-1933F52ACE80}" destId="{2574A1D8-BAE5-40C7-8419-02DBFB534B85}" srcOrd="1" destOrd="0" presId="urn:microsoft.com/office/officeart/2005/8/layout/hProcess9"/>
    <dgm:cxn modelId="{5F8015EC-8BCC-4787-9D43-5FB67BD4C082}" type="presParOf" srcId="{2574A1D8-BAE5-40C7-8419-02DBFB534B85}" destId="{4C7931A5-CA58-4B18-A3A5-13B8B1C774A7}" srcOrd="0" destOrd="0" presId="urn:microsoft.com/office/officeart/2005/8/layout/hProcess9"/>
    <dgm:cxn modelId="{D11FB0DB-4186-455E-866C-F1122343EC9B}" type="presParOf" srcId="{2574A1D8-BAE5-40C7-8419-02DBFB534B85}" destId="{98A8CC12-269A-4369-93E4-F6034483C5E9}" srcOrd="1" destOrd="0" presId="urn:microsoft.com/office/officeart/2005/8/layout/hProcess9"/>
    <dgm:cxn modelId="{A3F44EEB-4263-434B-8E78-DE19ACFA7D47}" type="presParOf" srcId="{2574A1D8-BAE5-40C7-8419-02DBFB534B85}" destId="{A398CC37-514A-439F-84E4-151E48D39E01}" srcOrd="2" destOrd="0" presId="urn:microsoft.com/office/officeart/2005/8/layout/hProcess9"/>
    <dgm:cxn modelId="{FE8BB568-738B-4F46-B06C-84A036EC47DE}" type="presParOf" srcId="{2574A1D8-BAE5-40C7-8419-02DBFB534B85}" destId="{43526BC7-E54C-4C24-B42F-0D1327715643}" srcOrd="3" destOrd="0" presId="urn:microsoft.com/office/officeart/2005/8/layout/hProcess9"/>
    <dgm:cxn modelId="{FE5F26AA-71B8-44E1-8E43-07947C3DF4B5}" type="presParOf" srcId="{2574A1D8-BAE5-40C7-8419-02DBFB534B85}" destId="{047C350E-9721-4546-8078-4A3FD83F467A}" srcOrd="4" destOrd="0" presId="urn:microsoft.com/office/officeart/2005/8/layout/hProcess9"/>
    <dgm:cxn modelId="{FB2678F9-07FE-4115-A79F-51E50982D1F7}" type="presParOf" srcId="{2574A1D8-BAE5-40C7-8419-02DBFB534B85}" destId="{FA7CF290-D7D9-4430-88D1-EB75421C06CC}" srcOrd="5" destOrd="0" presId="urn:microsoft.com/office/officeart/2005/8/layout/hProcess9"/>
    <dgm:cxn modelId="{669164AF-20B2-49B3-A651-F7D0AA61ADEF}" type="presParOf" srcId="{2574A1D8-BAE5-40C7-8419-02DBFB534B85}" destId="{4C0B88D5-2C87-49D5-BA60-C3D91B8AEFEE}" srcOrd="6" destOrd="0" presId="urn:microsoft.com/office/officeart/2005/8/layout/hProcess9"/>
    <dgm:cxn modelId="{FCDBFAC1-6620-4573-83CE-9F7ECDBA12B8}" type="presParOf" srcId="{2574A1D8-BAE5-40C7-8419-02DBFB534B85}" destId="{225EB083-83E0-46D1-BC97-283F13E6A784}" srcOrd="7" destOrd="0" presId="urn:microsoft.com/office/officeart/2005/8/layout/hProcess9"/>
    <dgm:cxn modelId="{115D5B82-477F-4E11-B188-94E20F9FE55D}" type="presParOf" srcId="{2574A1D8-BAE5-40C7-8419-02DBFB534B85}" destId="{42F82001-57B9-4DF1-A726-BD1A6178C9EE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73E3184-85DE-416F-9634-E0F1F94A5447}" type="doc">
      <dgm:prSet loTypeId="urn:microsoft.com/office/officeart/2005/8/layout/hProcess9" loCatId="process" qsTypeId="urn:microsoft.com/office/officeart/2005/8/quickstyle/simple3" qsCatId="simple" csTypeId="urn:microsoft.com/office/officeart/2005/8/colors/accent1_4" csCatId="accent1" phldr="1"/>
      <dgm:spPr/>
    </dgm:pt>
    <dgm:pt modelId="{6426A3B1-8132-49BB-B197-1E811B45B643}">
      <dgm:prSet phldrT="[Texto]"/>
      <dgm:spPr/>
      <dgm:t>
        <a:bodyPr/>
        <a:lstStyle/>
        <a:p>
          <a:r>
            <a:rPr lang="es-MX" dirty="0" smtClean="0"/>
            <a:t>6.La aleación metálica a ser utilizada en la fundición debe presentar resistencia para no deformarse bajo la acción de las fuerzas masticatorias </a:t>
          </a:r>
          <a:endParaRPr lang="es-MX" dirty="0"/>
        </a:p>
      </dgm:t>
    </dgm:pt>
    <dgm:pt modelId="{14CFC0E9-7607-4139-B545-C399854A09D5}" type="parTrans" cxnId="{EFA50E1D-6424-4B85-9D10-16E1D17FC1F6}">
      <dgm:prSet/>
      <dgm:spPr/>
      <dgm:t>
        <a:bodyPr/>
        <a:lstStyle/>
        <a:p>
          <a:endParaRPr lang="es-MX"/>
        </a:p>
      </dgm:t>
    </dgm:pt>
    <dgm:pt modelId="{3ACA71AD-D976-4E64-8E1C-E9A98EA58BF9}" type="sibTrans" cxnId="{EFA50E1D-6424-4B85-9D10-16E1D17FC1F6}">
      <dgm:prSet/>
      <dgm:spPr/>
      <dgm:t>
        <a:bodyPr/>
        <a:lstStyle/>
        <a:p>
          <a:endParaRPr lang="es-MX"/>
        </a:p>
      </dgm:t>
    </dgm:pt>
    <dgm:pt modelId="{718B2646-8819-4057-AF38-55E455FEB864}">
      <dgm:prSet phldrT="[Texto]"/>
      <dgm:spPr/>
      <dgm:t>
        <a:bodyPr/>
        <a:lstStyle/>
        <a:p>
          <a:r>
            <a:rPr lang="es-MX" dirty="0" smtClean="0"/>
            <a:t>7. Adaptación del muñón artificial en el interior del conducto</a:t>
          </a:r>
          <a:endParaRPr lang="es-MX" dirty="0"/>
        </a:p>
      </dgm:t>
    </dgm:pt>
    <dgm:pt modelId="{7B378250-EE46-42AB-8AC5-FFFA92FB1AE9}" type="parTrans" cxnId="{D40EE74A-0F61-4BCF-9C76-219E7288ECBA}">
      <dgm:prSet/>
      <dgm:spPr/>
      <dgm:t>
        <a:bodyPr/>
        <a:lstStyle/>
        <a:p>
          <a:endParaRPr lang="es-MX"/>
        </a:p>
      </dgm:t>
    </dgm:pt>
    <dgm:pt modelId="{38B77F0D-DB59-46F0-8B37-6D91C43C43C3}" type="sibTrans" cxnId="{D40EE74A-0F61-4BCF-9C76-219E7288ECBA}">
      <dgm:prSet/>
      <dgm:spPr/>
      <dgm:t>
        <a:bodyPr/>
        <a:lstStyle/>
        <a:p>
          <a:endParaRPr lang="es-MX"/>
        </a:p>
      </dgm:t>
    </dgm:pt>
    <dgm:pt modelId="{A8D0BC1F-C718-41B9-A3B6-CA0F6895E37E}">
      <dgm:prSet phldrT="[Texto]"/>
      <dgm:spPr/>
      <dgm:t>
        <a:bodyPr/>
        <a:lstStyle/>
        <a:p>
          <a:r>
            <a:rPr lang="es-MX" dirty="0" smtClean="0"/>
            <a:t>8. La cementación pude ser realizada con cementos de fosfato de zinc o ionómero de vidrio</a:t>
          </a:r>
          <a:endParaRPr lang="es-MX" dirty="0"/>
        </a:p>
      </dgm:t>
    </dgm:pt>
    <dgm:pt modelId="{8D973EA3-7555-4E23-971B-3028F13784FB}" type="parTrans" cxnId="{808C001B-0011-41BE-A99F-A6498CEAA2F9}">
      <dgm:prSet/>
      <dgm:spPr/>
      <dgm:t>
        <a:bodyPr/>
        <a:lstStyle/>
        <a:p>
          <a:endParaRPr lang="es-MX"/>
        </a:p>
      </dgm:t>
    </dgm:pt>
    <dgm:pt modelId="{1EDDC5C4-5C47-468A-9AF7-5F2F35ADA642}" type="sibTrans" cxnId="{808C001B-0011-41BE-A99F-A6498CEAA2F9}">
      <dgm:prSet/>
      <dgm:spPr/>
      <dgm:t>
        <a:bodyPr/>
        <a:lstStyle/>
        <a:p>
          <a:endParaRPr lang="es-MX"/>
        </a:p>
      </dgm:t>
    </dgm:pt>
    <dgm:pt modelId="{DABF0B2D-48F1-49FE-877F-1933F52ACE80}" type="pres">
      <dgm:prSet presAssocID="{473E3184-85DE-416F-9634-E0F1F94A5447}" presName="CompostProcess" presStyleCnt="0">
        <dgm:presLayoutVars>
          <dgm:dir/>
          <dgm:resizeHandles val="exact"/>
        </dgm:presLayoutVars>
      </dgm:prSet>
      <dgm:spPr/>
    </dgm:pt>
    <dgm:pt modelId="{30F4E64F-69F8-405D-81A7-19B9637EA8F5}" type="pres">
      <dgm:prSet presAssocID="{473E3184-85DE-416F-9634-E0F1F94A5447}" presName="arrow" presStyleLbl="bgShp" presStyleIdx="0" presStyleCnt="1"/>
      <dgm:spPr/>
    </dgm:pt>
    <dgm:pt modelId="{2574A1D8-BAE5-40C7-8419-02DBFB534B85}" type="pres">
      <dgm:prSet presAssocID="{473E3184-85DE-416F-9634-E0F1F94A5447}" presName="linearProcess" presStyleCnt="0"/>
      <dgm:spPr/>
    </dgm:pt>
    <dgm:pt modelId="{4C7931A5-CA58-4B18-A3A5-13B8B1C774A7}" type="pres">
      <dgm:prSet presAssocID="{6426A3B1-8132-49BB-B197-1E811B45B64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A8CC12-269A-4369-93E4-F6034483C5E9}" type="pres">
      <dgm:prSet presAssocID="{3ACA71AD-D976-4E64-8E1C-E9A98EA58BF9}" presName="sibTrans" presStyleCnt="0"/>
      <dgm:spPr/>
    </dgm:pt>
    <dgm:pt modelId="{A398CC37-514A-439F-84E4-151E48D39E01}" type="pres">
      <dgm:prSet presAssocID="{718B2646-8819-4057-AF38-55E455FEB86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26BC7-E54C-4C24-B42F-0D1327715643}" type="pres">
      <dgm:prSet presAssocID="{38B77F0D-DB59-46F0-8B37-6D91C43C43C3}" presName="sibTrans" presStyleCnt="0"/>
      <dgm:spPr/>
    </dgm:pt>
    <dgm:pt modelId="{047C350E-9721-4546-8078-4A3FD83F467A}" type="pres">
      <dgm:prSet presAssocID="{A8D0BC1F-C718-41B9-A3B6-CA0F6895E37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40EE74A-0F61-4BCF-9C76-219E7288ECBA}" srcId="{473E3184-85DE-416F-9634-E0F1F94A5447}" destId="{718B2646-8819-4057-AF38-55E455FEB864}" srcOrd="1" destOrd="0" parTransId="{7B378250-EE46-42AB-8AC5-FFFA92FB1AE9}" sibTransId="{38B77F0D-DB59-46F0-8B37-6D91C43C43C3}"/>
    <dgm:cxn modelId="{123F2622-511E-4E32-B57F-F6A7708FD785}" type="presOf" srcId="{473E3184-85DE-416F-9634-E0F1F94A5447}" destId="{DABF0B2D-48F1-49FE-877F-1933F52ACE80}" srcOrd="0" destOrd="0" presId="urn:microsoft.com/office/officeart/2005/8/layout/hProcess9"/>
    <dgm:cxn modelId="{EFA50E1D-6424-4B85-9D10-16E1D17FC1F6}" srcId="{473E3184-85DE-416F-9634-E0F1F94A5447}" destId="{6426A3B1-8132-49BB-B197-1E811B45B643}" srcOrd="0" destOrd="0" parTransId="{14CFC0E9-7607-4139-B545-C399854A09D5}" sibTransId="{3ACA71AD-D976-4E64-8E1C-E9A98EA58BF9}"/>
    <dgm:cxn modelId="{4FF19850-327B-49E4-83B2-0E5BCE67FB58}" type="presOf" srcId="{718B2646-8819-4057-AF38-55E455FEB864}" destId="{A398CC37-514A-439F-84E4-151E48D39E01}" srcOrd="0" destOrd="0" presId="urn:microsoft.com/office/officeart/2005/8/layout/hProcess9"/>
    <dgm:cxn modelId="{2B6AA91A-8039-43A9-86FC-76AACDF1333F}" type="presOf" srcId="{6426A3B1-8132-49BB-B197-1E811B45B643}" destId="{4C7931A5-CA58-4B18-A3A5-13B8B1C774A7}" srcOrd="0" destOrd="0" presId="urn:microsoft.com/office/officeart/2005/8/layout/hProcess9"/>
    <dgm:cxn modelId="{808C001B-0011-41BE-A99F-A6498CEAA2F9}" srcId="{473E3184-85DE-416F-9634-E0F1F94A5447}" destId="{A8D0BC1F-C718-41B9-A3B6-CA0F6895E37E}" srcOrd="2" destOrd="0" parTransId="{8D973EA3-7555-4E23-971B-3028F13784FB}" sibTransId="{1EDDC5C4-5C47-468A-9AF7-5F2F35ADA642}"/>
    <dgm:cxn modelId="{683DB2B8-BFAB-47EE-9823-DF86F658322F}" type="presOf" srcId="{A8D0BC1F-C718-41B9-A3B6-CA0F6895E37E}" destId="{047C350E-9721-4546-8078-4A3FD83F467A}" srcOrd="0" destOrd="0" presId="urn:microsoft.com/office/officeart/2005/8/layout/hProcess9"/>
    <dgm:cxn modelId="{7BB75C2A-C229-47FF-880B-EA04601E0702}" type="presParOf" srcId="{DABF0B2D-48F1-49FE-877F-1933F52ACE80}" destId="{30F4E64F-69F8-405D-81A7-19B9637EA8F5}" srcOrd="0" destOrd="0" presId="urn:microsoft.com/office/officeart/2005/8/layout/hProcess9"/>
    <dgm:cxn modelId="{646E2873-A5C4-485E-AB53-7E1FDB96254E}" type="presParOf" srcId="{DABF0B2D-48F1-49FE-877F-1933F52ACE80}" destId="{2574A1D8-BAE5-40C7-8419-02DBFB534B85}" srcOrd="1" destOrd="0" presId="urn:microsoft.com/office/officeart/2005/8/layout/hProcess9"/>
    <dgm:cxn modelId="{329A81AB-68AF-4C2F-854D-485D013E6604}" type="presParOf" srcId="{2574A1D8-BAE5-40C7-8419-02DBFB534B85}" destId="{4C7931A5-CA58-4B18-A3A5-13B8B1C774A7}" srcOrd="0" destOrd="0" presId="urn:microsoft.com/office/officeart/2005/8/layout/hProcess9"/>
    <dgm:cxn modelId="{82F58A45-D124-454F-91B1-3A971E0B1167}" type="presParOf" srcId="{2574A1D8-BAE5-40C7-8419-02DBFB534B85}" destId="{98A8CC12-269A-4369-93E4-F6034483C5E9}" srcOrd="1" destOrd="0" presId="urn:microsoft.com/office/officeart/2005/8/layout/hProcess9"/>
    <dgm:cxn modelId="{029766C7-CB27-43B7-9808-AC7F03AB874E}" type="presParOf" srcId="{2574A1D8-BAE5-40C7-8419-02DBFB534B85}" destId="{A398CC37-514A-439F-84E4-151E48D39E01}" srcOrd="2" destOrd="0" presId="urn:microsoft.com/office/officeart/2005/8/layout/hProcess9"/>
    <dgm:cxn modelId="{718B3DB6-DFD8-48DC-B5FA-0C0D07A651B4}" type="presParOf" srcId="{2574A1D8-BAE5-40C7-8419-02DBFB534B85}" destId="{43526BC7-E54C-4C24-B42F-0D1327715643}" srcOrd="3" destOrd="0" presId="urn:microsoft.com/office/officeart/2005/8/layout/hProcess9"/>
    <dgm:cxn modelId="{54D93C0B-C8D4-4A02-88B1-CAD4F5C6C536}" type="presParOf" srcId="{2574A1D8-BAE5-40C7-8419-02DBFB534B85}" destId="{047C350E-9721-4546-8078-4A3FD83F467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9393533-B441-460A-9AD2-2E6A5E70EBED}" type="doc">
      <dgm:prSet loTypeId="urn:microsoft.com/office/officeart/2005/8/layout/process5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27E22E51-4438-44FB-8542-83601F077282}">
      <dgm:prSet phldrT="[Texto]" custT="1"/>
      <dgm:spPr/>
      <dgm:t>
        <a:bodyPr/>
        <a:lstStyle/>
        <a:p>
          <a:r>
            <a:rPr lang="es-MX" sz="2800" dirty="0" smtClean="0"/>
            <a:t>ENDOPOSTE METÁLICO</a:t>
          </a:r>
          <a:endParaRPr lang="es-MX" sz="2800" dirty="0"/>
        </a:p>
      </dgm:t>
    </dgm:pt>
    <dgm:pt modelId="{D15CB404-0C7F-4F2B-9DFC-6CD476426996}" type="parTrans" cxnId="{0F39F46F-FD16-42C1-81E9-9ED62EE66A49}">
      <dgm:prSet/>
      <dgm:spPr/>
      <dgm:t>
        <a:bodyPr/>
        <a:lstStyle/>
        <a:p>
          <a:endParaRPr lang="es-MX"/>
        </a:p>
      </dgm:t>
    </dgm:pt>
    <dgm:pt modelId="{A6667142-5A5E-4760-AD4E-310CE18C6423}" type="sibTrans" cxnId="{0F39F46F-FD16-42C1-81E9-9ED62EE66A49}">
      <dgm:prSet/>
      <dgm:spPr/>
      <dgm:t>
        <a:bodyPr/>
        <a:lstStyle/>
        <a:p>
          <a:endParaRPr lang="es-MX"/>
        </a:p>
      </dgm:t>
    </dgm:pt>
    <dgm:pt modelId="{66B30EAA-7626-4B61-BFF4-7BE586E201F6}">
      <dgm:prSet phldrT="[Texto]"/>
      <dgm:spPr/>
      <dgm:t>
        <a:bodyPr/>
        <a:lstStyle/>
        <a:p>
          <a:r>
            <a:rPr lang="es-MX" dirty="0" smtClean="0"/>
            <a:t>Ventaja : es rígido, buena retención  </a:t>
          </a:r>
          <a:endParaRPr lang="es-MX" dirty="0"/>
        </a:p>
      </dgm:t>
    </dgm:pt>
    <dgm:pt modelId="{2CD0FCD1-7DB0-49D8-A6C6-D016ECE7FA8E}" type="parTrans" cxnId="{0DFB2B7B-A564-4AD9-B234-8432E75EED1C}">
      <dgm:prSet/>
      <dgm:spPr/>
      <dgm:t>
        <a:bodyPr/>
        <a:lstStyle/>
        <a:p>
          <a:endParaRPr lang="es-MX"/>
        </a:p>
      </dgm:t>
    </dgm:pt>
    <dgm:pt modelId="{4F0F36CB-150D-4AA0-966B-B51AC4590E31}" type="sibTrans" cxnId="{0DFB2B7B-A564-4AD9-B234-8432E75EED1C}">
      <dgm:prSet/>
      <dgm:spPr/>
      <dgm:t>
        <a:bodyPr/>
        <a:lstStyle/>
        <a:p>
          <a:endParaRPr lang="es-MX"/>
        </a:p>
      </dgm:t>
    </dgm:pt>
    <dgm:pt modelId="{34F99F5F-DE99-4109-A487-EB2CA417A5C8}">
      <dgm:prSet phldrT="[Texto]"/>
      <dgm:spPr/>
      <dgm:t>
        <a:bodyPr/>
        <a:lstStyle/>
        <a:p>
          <a:r>
            <a:rPr lang="es-MX" dirty="0" smtClean="0"/>
            <a:t>Desventajas : difícil de remover y no estéticos emplean</a:t>
          </a:r>
          <a:r>
            <a:rPr lang="es-MX" baseline="0" dirty="0" smtClean="0"/>
            <a:t> cajas en el interior de la raíz (anti- rotación)</a:t>
          </a:r>
          <a:endParaRPr lang="es-MX" dirty="0"/>
        </a:p>
      </dgm:t>
    </dgm:pt>
    <dgm:pt modelId="{824B5127-221A-441D-BFDB-2EAC6CBFA481}" type="parTrans" cxnId="{D4E33B0A-AF55-4A39-8E30-4472C1D36AAE}">
      <dgm:prSet/>
      <dgm:spPr/>
      <dgm:t>
        <a:bodyPr/>
        <a:lstStyle/>
        <a:p>
          <a:endParaRPr lang="es-MX"/>
        </a:p>
      </dgm:t>
    </dgm:pt>
    <dgm:pt modelId="{A0F336B2-3BDE-4422-BD15-8439D0812385}" type="sibTrans" cxnId="{D4E33B0A-AF55-4A39-8E30-4472C1D36AAE}">
      <dgm:prSet/>
      <dgm:spPr/>
      <dgm:t>
        <a:bodyPr/>
        <a:lstStyle/>
        <a:p>
          <a:endParaRPr lang="es-MX"/>
        </a:p>
      </dgm:t>
    </dgm:pt>
    <dgm:pt modelId="{BCB65FDA-72AA-4D2E-850A-CC9102CF82EB}">
      <dgm:prSet phldrT="[Texto]"/>
      <dgm:spPr/>
      <dgm:t>
        <a:bodyPr/>
        <a:lstStyle/>
        <a:p>
          <a:r>
            <a:rPr lang="es-MX" dirty="0" smtClean="0"/>
            <a:t>Bastón de resina acrílica</a:t>
          </a:r>
          <a:endParaRPr lang="es-MX" dirty="0"/>
        </a:p>
      </dgm:t>
    </dgm:pt>
    <dgm:pt modelId="{0D32C58A-3FA7-45F1-A8E9-758685C31D5C}" type="parTrans" cxnId="{3C2EDDE8-CE03-42A9-905F-70E98E533881}">
      <dgm:prSet/>
      <dgm:spPr/>
      <dgm:t>
        <a:bodyPr/>
        <a:lstStyle/>
        <a:p>
          <a:endParaRPr lang="es-MX"/>
        </a:p>
      </dgm:t>
    </dgm:pt>
    <dgm:pt modelId="{E57F0605-C4AC-4DC8-8375-F5D0C4551039}" type="sibTrans" cxnId="{3C2EDDE8-CE03-42A9-905F-70E98E533881}">
      <dgm:prSet/>
      <dgm:spPr/>
      <dgm:t>
        <a:bodyPr/>
        <a:lstStyle/>
        <a:p>
          <a:endParaRPr lang="es-MX"/>
        </a:p>
      </dgm:t>
    </dgm:pt>
    <dgm:pt modelId="{96058FD4-F29D-4A06-9029-F6CB5303BB23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4021593D-D00C-49C8-9117-59A72E4CF30A}" type="parTrans" cxnId="{0263E86F-28FA-40E8-ACE1-9BE5A0897587}">
      <dgm:prSet/>
      <dgm:spPr/>
      <dgm:t>
        <a:bodyPr/>
        <a:lstStyle/>
        <a:p>
          <a:endParaRPr lang="es-MX"/>
        </a:p>
      </dgm:t>
    </dgm:pt>
    <dgm:pt modelId="{63704777-9436-4362-869E-28AD6C6F8863}" type="sibTrans" cxnId="{0263E86F-28FA-40E8-ACE1-9BE5A0897587}">
      <dgm:prSet/>
      <dgm:spPr/>
      <dgm:t>
        <a:bodyPr/>
        <a:lstStyle/>
        <a:p>
          <a:endParaRPr lang="es-MX"/>
        </a:p>
      </dgm:t>
    </dgm:pt>
    <dgm:pt modelId="{FC02FD86-1544-46A3-8201-E17E6FA362EC}" type="pres">
      <dgm:prSet presAssocID="{C9393533-B441-460A-9AD2-2E6A5E70EB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51CDE7-BDD2-48F1-BA92-E25B3F58AB20}" type="pres">
      <dgm:prSet presAssocID="{27E22E51-4438-44FB-8542-83601F0772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419BEE-0734-4F8A-BE31-D1D3E7FC132D}" type="pres">
      <dgm:prSet presAssocID="{A6667142-5A5E-4760-AD4E-310CE18C6423}" presName="sibTrans" presStyleLbl="sibTrans2D1" presStyleIdx="0" presStyleCnt="4"/>
      <dgm:spPr/>
      <dgm:t>
        <a:bodyPr/>
        <a:lstStyle/>
        <a:p>
          <a:endParaRPr lang="es-MX"/>
        </a:p>
      </dgm:t>
    </dgm:pt>
    <dgm:pt modelId="{315865B5-5E77-46D4-8985-17C7229E0C31}" type="pres">
      <dgm:prSet presAssocID="{A6667142-5A5E-4760-AD4E-310CE18C6423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389C6038-C0BC-4CF2-87DB-4AD63CDD184F}" type="pres">
      <dgm:prSet presAssocID="{66B30EAA-7626-4B61-BFF4-7BE586E201F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60597F-B36F-482B-A7F2-B23457B5013C}" type="pres">
      <dgm:prSet presAssocID="{4F0F36CB-150D-4AA0-966B-B51AC4590E31}" presName="sibTrans" presStyleLbl="sibTrans2D1" presStyleIdx="1" presStyleCnt="4"/>
      <dgm:spPr/>
      <dgm:t>
        <a:bodyPr/>
        <a:lstStyle/>
        <a:p>
          <a:endParaRPr lang="es-MX"/>
        </a:p>
      </dgm:t>
    </dgm:pt>
    <dgm:pt modelId="{A281392F-D02D-4B2D-9BD9-9BA124798C32}" type="pres">
      <dgm:prSet presAssocID="{4F0F36CB-150D-4AA0-966B-B51AC4590E31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7FDFD70C-FC1C-4772-B75E-9486FC31257E}" type="pres">
      <dgm:prSet presAssocID="{34F99F5F-DE99-4109-A487-EB2CA417A5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A106D3-72D4-4D94-AE79-2372EB2D3299}" type="pres">
      <dgm:prSet presAssocID="{A0F336B2-3BDE-4422-BD15-8439D0812385}" presName="sibTrans" presStyleLbl="sibTrans2D1" presStyleIdx="2" presStyleCnt="4"/>
      <dgm:spPr/>
      <dgm:t>
        <a:bodyPr/>
        <a:lstStyle/>
        <a:p>
          <a:endParaRPr lang="es-MX"/>
        </a:p>
      </dgm:t>
    </dgm:pt>
    <dgm:pt modelId="{11C8C4EB-9678-4479-BDE2-9C3B0CE62C67}" type="pres">
      <dgm:prSet presAssocID="{A0F336B2-3BDE-4422-BD15-8439D0812385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C3A5729A-D563-4824-A15C-07872B596257}" type="pres">
      <dgm:prSet presAssocID="{BCB65FDA-72AA-4D2E-850A-CC9102CF82E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A01058-BFD3-4506-BC77-ECCA7FC64D4C}" type="pres">
      <dgm:prSet presAssocID="{E57F0605-C4AC-4DC8-8375-F5D0C4551039}" presName="sibTrans" presStyleLbl="sibTrans2D1" presStyleIdx="3" presStyleCnt="4"/>
      <dgm:spPr/>
      <dgm:t>
        <a:bodyPr/>
        <a:lstStyle/>
        <a:p>
          <a:endParaRPr lang="es-MX"/>
        </a:p>
      </dgm:t>
    </dgm:pt>
    <dgm:pt modelId="{B8AF86EA-B32D-4A49-BF91-8A08152C76EA}" type="pres">
      <dgm:prSet presAssocID="{E57F0605-C4AC-4DC8-8375-F5D0C4551039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2B2F7FD0-4EFF-4714-8E2E-C52431277150}" type="pres">
      <dgm:prSet presAssocID="{96058FD4-F29D-4A06-9029-F6CB5303BB2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216C947-F42B-4982-BA41-7A1FCEB30E2E}" type="presOf" srcId="{4F0F36CB-150D-4AA0-966B-B51AC4590E31}" destId="{A281392F-D02D-4B2D-9BD9-9BA124798C32}" srcOrd="1" destOrd="0" presId="urn:microsoft.com/office/officeart/2005/8/layout/process5"/>
    <dgm:cxn modelId="{EDCBA52A-6CF3-4C3B-8CC1-C122F05F6EBA}" type="presOf" srcId="{66B30EAA-7626-4B61-BFF4-7BE586E201F6}" destId="{389C6038-C0BC-4CF2-87DB-4AD63CDD184F}" srcOrd="0" destOrd="0" presId="urn:microsoft.com/office/officeart/2005/8/layout/process5"/>
    <dgm:cxn modelId="{8DB9E0C4-6F15-4250-B76F-4FE8887B0074}" type="presOf" srcId="{BCB65FDA-72AA-4D2E-850A-CC9102CF82EB}" destId="{C3A5729A-D563-4824-A15C-07872B596257}" srcOrd="0" destOrd="0" presId="urn:microsoft.com/office/officeart/2005/8/layout/process5"/>
    <dgm:cxn modelId="{D4E33B0A-AF55-4A39-8E30-4472C1D36AAE}" srcId="{C9393533-B441-460A-9AD2-2E6A5E70EBED}" destId="{34F99F5F-DE99-4109-A487-EB2CA417A5C8}" srcOrd="2" destOrd="0" parTransId="{824B5127-221A-441D-BFDB-2EAC6CBFA481}" sibTransId="{A0F336B2-3BDE-4422-BD15-8439D0812385}"/>
    <dgm:cxn modelId="{4357C199-77BD-4BAE-8399-EECCBAF70192}" type="presOf" srcId="{A0F336B2-3BDE-4422-BD15-8439D0812385}" destId="{58A106D3-72D4-4D94-AE79-2372EB2D3299}" srcOrd="0" destOrd="0" presId="urn:microsoft.com/office/officeart/2005/8/layout/process5"/>
    <dgm:cxn modelId="{3C2EDDE8-CE03-42A9-905F-70E98E533881}" srcId="{C9393533-B441-460A-9AD2-2E6A5E70EBED}" destId="{BCB65FDA-72AA-4D2E-850A-CC9102CF82EB}" srcOrd="3" destOrd="0" parTransId="{0D32C58A-3FA7-45F1-A8E9-758685C31D5C}" sibTransId="{E57F0605-C4AC-4DC8-8375-F5D0C4551039}"/>
    <dgm:cxn modelId="{525EC3A6-C14B-412F-B6AB-DF9E82AC24C9}" type="presOf" srcId="{A6667142-5A5E-4760-AD4E-310CE18C6423}" destId="{315865B5-5E77-46D4-8985-17C7229E0C31}" srcOrd="1" destOrd="0" presId="urn:microsoft.com/office/officeart/2005/8/layout/process5"/>
    <dgm:cxn modelId="{150897EC-F604-4DFA-9A14-23946326095C}" type="presOf" srcId="{4F0F36CB-150D-4AA0-966B-B51AC4590E31}" destId="{E260597F-B36F-482B-A7F2-B23457B5013C}" srcOrd="0" destOrd="0" presId="urn:microsoft.com/office/officeart/2005/8/layout/process5"/>
    <dgm:cxn modelId="{BE4F3F60-E7B7-4B9F-8436-5A06F2B64820}" type="presOf" srcId="{96058FD4-F29D-4A06-9029-F6CB5303BB23}" destId="{2B2F7FD0-4EFF-4714-8E2E-C52431277150}" srcOrd="0" destOrd="0" presId="urn:microsoft.com/office/officeart/2005/8/layout/process5"/>
    <dgm:cxn modelId="{96A71E60-2341-41F5-B3A9-9CAF4B1EBFA3}" type="presOf" srcId="{A0F336B2-3BDE-4422-BD15-8439D0812385}" destId="{11C8C4EB-9678-4479-BDE2-9C3B0CE62C67}" srcOrd="1" destOrd="0" presId="urn:microsoft.com/office/officeart/2005/8/layout/process5"/>
    <dgm:cxn modelId="{B1368A28-AB75-488F-9E85-F96BD8D8CB94}" type="presOf" srcId="{E57F0605-C4AC-4DC8-8375-F5D0C4551039}" destId="{4CA01058-BFD3-4506-BC77-ECCA7FC64D4C}" srcOrd="0" destOrd="0" presId="urn:microsoft.com/office/officeart/2005/8/layout/process5"/>
    <dgm:cxn modelId="{0263E86F-28FA-40E8-ACE1-9BE5A0897587}" srcId="{C9393533-B441-460A-9AD2-2E6A5E70EBED}" destId="{96058FD4-F29D-4A06-9029-F6CB5303BB23}" srcOrd="4" destOrd="0" parTransId="{4021593D-D00C-49C8-9117-59A72E4CF30A}" sibTransId="{63704777-9436-4362-869E-28AD6C6F8863}"/>
    <dgm:cxn modelId="{98219CB2-3BC8-466B-92A7-9C875000E984}" type="presOf" srcId="{C9393533-B441-460A-9AD2-2E6A5E70EBED}" destId="{FC02FD86-1544-46A3-8201-E17E6FA362EC}" srcOrd="0" destOrd="0" presId="urn:microsoft.com/office/officeart/2005/8/layout/process5"/>
    <dgm:cxn modelId="{0F39F46F-FD16-42C1-81E9-9ED62EE66A49}" srcId="{C9393533-B441-460A-9AD2-2E6A5E70EBED}" destId="{27E22E51-4438-44FB-8542-83601F077282}" srcOrd="0" destOrd="0" parTransId="{D15CB404-0C7F-4F2B-9DFC-6CD476426996}" sibTransId="{A6667142-5A5E-4760-AD4E-310CE18C6423}"/>
    <dgm:cxn modelId="{0DFB2B7B-A564-4AD9-B234-8432E75EED1C}" srcId="{C9393533-B441-460A-9AD2-2E6A5E70EBED}" destId="{66B30EAA-7626-4B61-BFF4-7BE586E201F6}" srcOrd="1" destOrd="0" parTransId="{2CD0FCD1-7DB0-49D8-A6C6-D016ECE7FA8E}" sibTransId="{4F0F36CB-150D-4AA0-966B-B51AC4590E31}"/>
    <dgm:cxn modelId="{301D28AA-0D62-4404-97E5-616C6018645E}" type="presOf" srcId="{27E22E51-4438-44FB-8542-83601F077282}" destId="{0F51CDE7-BDD2-48F1-BA92-E25B3F58AB20}" srcOrd="0" destOrd="0" presId="urn:microsoft.com/office/officeart/2005/8/layout/process5"/>
    <dgm:cxn modelId="{6B8A5780-2768-422D-9CA2-7962F203F9BE}" type="presOf" srcId="{A6667142-5A5E-4760-AD4E-310CE18C6423}" destId="{7C419BEE-0734-4F8A-BE31-D1D3E7FC132D}" srcOrd="0" destOrd="0" presId="urn:microsoft.com/office/officeart/2005/8/layout/process5"/>
    <dgm:cxn modelId="{58807AD8-31BB-49C1-B307-FC389B7ECB56}" type="presOf" srcId="{34F99F5F-DE99-4109-A487-EB2CA417A5C8}" destId="{7FDFD70C-FC1C-4772-B75E-9486FC31257E}" srcOrd="0" destOrd="0" presId="urn:microsoft.com/office/officeart/2005/8/layout/process5"/>
    <dgm:cxn modelId="{609EF0B8-A4EE-416D-B43C-CDE4814269EC}" type="presOf" srcId="{E57F0605-C4AC-4DC8-8375-F5D0C4551039}" destId="{B8AF86EA-B32D-4A49-BF91-8A08152C76EA}" srcOrd="1" destOrd="0" presId="urn:microsoft.com/office/officeart/2005/8/layout/process5"/>
    <dgm:cxn modelId="{35C0D448-8B98-407D-9A50-D2BDE6E7DA4E}" type="presParOf" srcId="{FC02FD86-1544-46A3-8201-E17E6FA362EC}" destId="{0F51CDE7-BDD2-48F1-BA92-E25B3F58AB20}" srcOrd="0" destOrd="0" presId="urn:microsoft.com/office/officeart/2005/8/layout/process5"/>
    <dgm:cxn modelId="{0D641980-1E86-413B-AAF2-38586D4FED1E}" type="presParOf" srcId="{FC02FD86-1544-46A3-8201-E17E6FA362EC}" destId="{7C419BEE-0734-4F8A-BE31-D1D3E7FC132D}" srcOrd="1" destOrd="0" presId="urn:microsoft.com/office/officeart/2005/8/layout/process5"/>
    <dgm:cxn modelId="{AD0DB737-394D-4B35-AD22-EF1A9B041256}" type="presParOf" srcId="{7C419BEE-0734-4F8A-BE31-D1D3E7FC132D}" destId="{315865B5-5E77-46D4-8985-17C7229E0C31}" srcOrd="0" destOrd="0" presId="urn:microsoft.com/office/officeart/2005/8/layout/process5"/>
    <dgm:cxn modelId="{6D8E3303-98FE-4A32-A0E3-D2AB18D390D7}" type="presParOf" srcId="{FC02FD86-1544-46A3-8201-E17E6FA362EC}" destId="{389C6038-C0BC-4CF2-87DB-4AD63CDD184F}" srcOrd="2" destOrd="0" presId="urn:microsoft.com/office/officeart/2005/8/layout/process5"/>
    <dgm:cxn modelId="{D3828121-C420-417E-AD75-9DF0DC47360B}" type="presParOf" srcId="{FC02FD86-1544-46A3-8201-E17E6FA362EC}" destId="{E260597F-B36F-482B-A7F2-B23457B5013C}" srcOrd="3" destOrd="0" presId="urn:microsoft.com/office/officeart/2005/8/layout/process5"/>
    <dgm:cxn modelId="{27DCEB0B-3F1A-444D-8A35-30B86686670E}" type="presParOf" srcId="{E260597F-B36F-482B-A7F2-B23457B5013C}" destId="{A281392F-D02D-4B2D-9BD9-9BA124798C32}" srcOrd="0" destOrd="0" presId="urn:microsoft.com/office/officeart/2005/8/layout/process5"/>
    <dgm:cxn modelId="{1697608E-C491-4FB4-8702-CF219600D92F}" type="presParOf" srcId="{FC02FD86-1544-46A3-8201-E17E6FA362EC}" destId="{7FDFD70C-FC1C-4772-B75E-9486FC31257E}" srcOrd="4" destOrd="0" presId="urn:microsoft.com/office/officeart/2005/8/layout/process5"/>
    <dgm:cxn modelId="{EF79D189-E28C-4B01-94FE-A98B5C8E5FAA}" type="presParOf" srcId="{FC02FD86-1544-46A3-8201-E17E6FA362EC}" destId="{58A106D3-72D4-4D94-AE79-2372EB2D3299}" srcOrd="5" destOrd="0" presId="urn:microsoft.com/office/officeart/2005/8/layout/process5"/>
    <dgm:cxn modelId="{D6793936-BE5A-4DA7-9B81-2E2F98B96328}" type="presParOf" srcId="{58A106D3-72D4-4D94-AE79-2372EB2D3299}" destId="{11C8C4EB-9678-4479-BDE2-9C3B0CE62C67}" srcOrd="0" destOrd="0" presId="urn:microsoft.com/office/officeart/2005/8/layout/process5"/>
    <dgm:cxn modelId="{90732EF0-344E-43BD-8C27-DA41CF76B30A}" type="presParOf" srcId="{FC02FD86-1544-46A3-8201-E17E6FA362EC}" destId="{C3A5729A-D563-4824-A15C-07872B596257}" srcOrd="6" destOrd="0" presId="urn:microsoft.com/office/officeart/2005/8/layout/process5"/>
    <dgm:cxn modelId="{E8240090-EF25-4923-88B9-1BC93FE43A84}" type="presParOf" srcId="{FC02FD86-1544-46A3-8201-E17E6FA362EC}" destId="{4CA01058-BFD3-4506-BC77-ECCA7FC64D4C}" srcOrd="7" destOrd="0" presId="urn:microsoft.com/office/officeart/2005/8/layout/process5"/>
    <dgm:cxn modelId="{45851E87-6F69-49DF-B1F7-5D077C164FBB}" type="presParOf" srcId="{4CA01058-BFD3-4506-BC77-ECCA7FC64D4C}" destId="{B8AF86EA-B32D-4A49-BF91-8A08152C76EA}" srcOrd="0" destOrd="0" presId="urn:microsoft.com/office/officeart/2005/8/layout/process5"/>
    <dgm:cxn modelId="{6A157087-E612-4B62-8994-6AB6F78583CB}" type="presParOf" srcId="{FC02FD86-1544-46A3-8201-E17E6FA362EC}" destId="{2B2F7FD0-4EFF-4714-8E2E-C52431277150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38949E6-1E46-4374-BBEA-300D13037296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10DB140-A3F2-4523-87BE-425BEC1B6CC3}">
      <dgm:prSet phldrT="[Texto]"/>
      <dgm:spPr/>
      <dgm:t>
        <a:bodyPr/>
        <a:lstStyle/>
        <a:p>
          <a:pPr rtl="0"/>
          <a:r>
            <a:rPr lang="es-MX" dirty="0" smtClean="0"/>
            <a:t>Elaborado</a:t>
          </a:r>
          <a:r>
            <a:rPr lang="es-MX" baseline="0" dirty="0" smtClean="0"/>
            <a:t> de </a:t>
          </a:r>
          <a:r>
            <a:rPr lang="es-MX" dirty="0" smtClean="0"/>
            <a:t>aleaciones a base de cobre- aluminio, oro tipo </a:t>
          </a:r>
          <a:r>
            <a:rPr lang="es-MX" dirty="0" err="1" smtClean="0"/>
            <a:t>lll</a:t>
          </a:r>
          <a:r>
            <a:rPr lang="es-MX" dirty="0" smtClean="0"/>
            <a:t> y tipo </a:t>
          </a:r>
          <a:r>
            <a:rPr lang="es-MX" dirty="0" err="1" smtClean="0"/>
            <a:t>lV</a:t>
          </a:r>
          <a:r>
            <a:rPr lang="es-MX" dirty="0" smtClean="0"/>
            <a:t> y a base de plata- paladio </a:t>
          </a:r>
          <a:endParaRPr lang="es-MX" dirty="0"/>
        </a:p>
      </dgm:t>
    </dgm:pt>
    <dgm:pt modelId="{42856FB1-6B98-4781-8C18-0C53FBB507EB}" type="parTrans" cxnId="{5AEC6DC0-CC65-4346-95AC-DC40FD077EBD}">
      <dgm:prSet/>
      <dgm:spPr/>
      <dgm:t>
        <a:bodyPr/>
        <a:lstStyle/>
        <a:p>
          <a:endParaRPr lang="es-MX"/>
        </a:p>
      </dgm:t>
    </dgm:pt>
    <dgm:pt modelId="{0178067E-A92E-435A-BF58-F83446800D32}" type="sibTrans" cxnId="{5AEC6DC0-CC65-4346-95AC-DC40FD077EBD}">
      <dgm:prSet/>
      <dgm:spPr/>
      <dgm:t>
        <a:bodyPr/>
        <a:lstStyle/>
        <a:p>
          <a:endParaRPr lang="es-MX"/>
        </a:p>
      </dgm:t>
    </dgm:pt>
    <dgm:pt modelId="{C75602E8-A1C0-4787-9F6B-DC7EF2CD15E1}">
      <dgm:prSet phldrT="[Texto]"/>
      <dgm:spPr/>
      <dgm:t>
        <a:bodyPr/>
        <a:lstStyle/>
        <a:p>
          <a:r>
            <a:rPr lang="es-MX" dirty="0" smtClean="0"/>
            <a:t>Espiga arenada con oxido de aluminio</a:t>
          </a:r>
          <a:endParaRPr lang="es-MX" dirty="0"/>
        </a:p>
      </dgm:t>
    </dgm:pt>
    <dgm:pt modelId="{452CF83D-80FF-4ECC-B10F-3B314FDAF225}" type="parTrans" cxnId="{3F521532-5208-4E1D-AC73-3AEE6C6E6B0D}">
      <dgm:prSet/>
      <dgm:spPr/>
      <dgm:t>
        <a:bodyPr/>
        <a:lstStyle/>
        <a:p>
          <a:endParaRPr lang="es-MX"/>
        </a:p>
      </dgm:t>
    </dgm:pt>
    <dgm:pt modelId="{9251E07B-18AD-4515-A03C-3BDF6B950FDC}" type="sibTrans" cxnId="{3F521532-5208-4E1D-AC73-3AEE6C6E6B0D}">
      <dgm:prSet/>
      <dgm:spPr/>
      <dgm:t>
        <a:bodyPr/>
        <a:lstStyle/>
        <a:p>
          <a:endParaRPr lang="es-MX"/>
        </a:p>
      </dgm:t>
    </dgm:pt>
    <dgm:pt modelId="{CCCB3FB7-CF60-438C-B2B2-96C22C5EF41D}">
      <dgm:prSet phldrT="[Texto]"/>
      <dgm:spPr/>
      <dgm:t>
        <a:bodyPr/>
        <a:lstStyle/>
        <a:p>
          <a:r>
            <a:rPr lang="es-MX" dirty="0" smtClean="0"/>
            <a:t>Gates </a:t>
          </a:r>
          <a:r>
            <a:rPr lang="es-MX" dirty="0" err="1" smtClean="0"/>
            <a:t>Gliden</a:t>
          </a:r>
          <a:r>
            <a:rPr lang="es-MX" dirty="0" smtClean="0"/>
            <a:t> y </a:t>
          </a:r>
          <a:r>
            <a:rPr lang="es-MX" dirty="0" err="1" smtClean="0"/>
            <a:t>peeso</a:t>
          </a:r>
          <a:endParaRPr lang="es-MX" dirty="0"/>
        </a:p>
      </dgm:t>
    </dgm:pt>
    <dgm:pt modelId="{1F80AEA6-098A-4994-B071-210A430F3CD1}" type="parTrans" cxnId="{DAC6E7F8-3277-41B1-8C2B-5CFDA05D8FDA}">
      <dgm:prSet/>
      <dgm:spPr/>
      <dgm:t>
        <a:bodyPr/>
        <a:lstStyle/>
        <a:p>
          <a:endParaRPr lang="es-MX"/>
        </a:p>
      </dgm:t>
    </dgm:pt>
    <dgm:pt modelId="{DC0BB5BD-717C-45AF-9689-87580D3C0ACE}" type="sibTrans" cxnId="{DAC6E7F8-3277-41B1-8C2B-5CFDA05D8FDA}">
      <dgm:prSet/>
      <dgm:spPr/>
      <dgm:t>
        <a:bodyPr/>
        <a:lstStyle/>
        <a:p>
          <a:endParaRPr lang="es-MX"/>
        </a:p>
      </dgm:t>
    </dgm:pt>
    <dgm:pt modelId="{39F76EEE-0C33-4721-A3D9-E419C9AFFB42}">
      <dgm:prSet phldrT="[Texto]"/>
      <dgm:spPr/>
      <dgm:t>
        <a:bodyPr/>
        <a:lstStyle/>
        <a:p>
          <a:r>
            <a:rPr lang="es-MX" dirty="0" smtClean="0"/>
            <a:t>Cementada</a:t>
          </a:r>
          <a:r>
            <a:rPr lang="es-MX" baseline="0" dirty="0" smtClean="0"/>
            <a:t> con fosfato de zinc/ionómero de vidrio </a:t>
          </a:r>
          <a:endParaRPr lang="es-MX" dirty="0"/>
        </a:p>
      </dgm:t>
    </dgm:pt>
    <dgm:pt modelId="{019C2EE5-5433-465C-8298-5F1385988A2E}" type="parTrans" cxnId="{5896678F-1130-493A-800C-5B8C72AC53A5}">
      <dgm:prSet/>
      <dgm:spPr/>
      <dgm:t>
        <a:bodyPr/>
        <a:lstStyle/>
        <a:p>
          <a:endParaRPr lang="es-MX"/>
        </a:p>
      </dgm:t>
    </dgm:pt>
    <dgm:pt modelId="{605A6D34-0A91-47AB-8764-DE23AE43495F}" type="sibTrans" cxnId="{5896678F-1130-493A-800C-5B8C72AC53A5}">
      <dgm:prSet/>
      <dgm:spPr/>
      <dgm:t>
        <a:bodyPr/>
        <a:lstStyle/>
        <a:p>
          <a:endParaRPr lang="es-MX"/>
        </a:p>
      </dgm:t>
    </dgm:pt>
    <dgm:pt modelId="{E6360C78-16F5-4F11-AF5C-645196790F6F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27EC512F-456A-4532-B050-8AE903D0789D}" type="parTrans" cxnId="{D859AFB9-FC91-4D52-BC4B-3354829868CA}">
      <dgm:prSet/>
      <dgm:spPr/>
      <dgm:t>
        <a:bodyPr/>
        <a:lstStyle/>
        <a:p>
          <a:endParaRPr lang="es-MX"/>
        </a:p>
      </dgm:t>
    </dgm:pt>
    <dgm:pt modelId="{B1A2C3A1-7C74-448D-A5CD-F5300822D7D5}" type="sibTrans" cxnId="{D859AFB9-FC91-4D52-BC4B-3354829868CA}">
      <dgm:prSet/>
      <dgm:spPr/>
      <dgm:t>
        <a:bodyPr/>
        <a:lstStyle/>
        <a:p>
          <a:endParaRPr lang="es-MX"/>
        </a:p>
      </dgm:t>
    </dgm:pt>
    <dgm:pt modelId="{FE7B36DB-FC54-479A-AC5C-85C8FF360062}" type="pres">
      <dgm:prSet presAssocID="{438949E6-1E46-4374-BBEA-300D1303729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F7DCDC0-D712-461C-B1D1-71C92C875F9B}" type="pres">
      <dgm:prSet presAssocID="{A10DB140-A3F2-4523-87BE-425BEC1B6CC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E3C059-CF06-42A1-8F6B-F8E8862D322F}" type="pres">
      <dgm:prSet presAssocID="{0178067E-A92E-435A-BF58-F83446800D32}" presName="sibTrans" presStyleLbl="sibTrans2D1" presStyleIdx="0" presStyleCnt="4"/>
      <dgm:spPr/>
      <dgm:t>
        <a:bodyPr/>
        <a:lstStyle/>
        <a:p>
          <a:endParaRPr lang="es-MX"/>
        </a:p>
      </dgm:t>
    </dgm:pt>
    <dgm:pt modelId="{C05BA858-D87F-418B-B603-62903200BBF0}" type="pres">
      <dgm:prSet presAssocID="{0178067E-A92E-435A-BF58-F83446800D32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6B967778-1EB1-4909-8B9C-EDFFDAD1F706}" type="pres">
      <dgm:prSet presAssocID="{C75602E8-A1C0-4787-9F6B-DC7EF2CD15E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338FA0-D146-4907-8452-B9D16AB11B68}" type="pres">
      <dgm:prSet presAssocID="{9251E07B-18AD-4515-A03C-3BDF6B950FDC}" presName="sibTrans" presStyleLbl="sibTrans2D1" presStyleIdx="1" presStyleCnt="4"/>
      <dgm:spPr/>
      <dgm:t>
        <a:bodyPr/>
        <a:lstStyle/>
        <a:p>
          <a:endParaRPr lang="es-MX"/>
        </a:p>
      </dgm:t>
    </dgm:pt>
    <dgm:pt modelId="{8DDBECC9-B4C5-4B55-9CFC-A6423FA6880C}" type="pres">
      <dgm:prSet presAssocID="{9251E07B-18AD-4515-A03C-3BDF6B950FDC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60CC3BF4-92AF-4343-B7F9-09CF70175158}" type="pres">
      <dgm:prSet presAssocID="{CCCB3FB7-CF60-438C-B2B2-96C22C5EF41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9B0B87-CD83-47B6-B8BC-A961FE5C2B3B}" type="pres">
      <dgm:prSet presAssocID="{DC0BB5BD-717C-45AF-9689-87580D3C0ACE}" presName="sibTrans" presStyleLbl="sibTrans2D1" presStyleIdx="2" presStyleCnt="4"/>
      <dgm:spPr/>
      <dgm:t>
        <a:bodyPr/>
        <a:lstStyle/>
        <a:p>
          <a:endParaRPr lang="es-MX"/>
        </a:p>
      </dgm:t>
    </dgm:pt>
    <dgm:pt modelId="{75047BB3-84B1-45DE-9578-F02129829AA7}" type="pres">
      <dgm:prSet presAssocID="{DC0BB5BD-717C-45AF-9689-87580D3C0ACE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9473BD47-F325-471A-8E5D-3700782C7773}" type="pres">
      <dgm:prSet presAssocID="{39F76EEE-0C33-4721-A3D9-E419C9AFFB4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FA7DA8-35E4-4013-9A56-B10AC1A64147}" type="pres">
      <dgm:prSet presAssocID="{605A6D34-0A91-47AB-8764-DE23AE43495F}" presName="sibTrans" presStyleLbl="sibTrans2D1" presStyleIdx="3" presStyleCnt="4"/>
      <dgm:spPr/>
      <dgm:t>
        <a:bodyPr/>
        <a:lstStyle/>
        <a:p>
          <a:endParaRPr lang="es-MX"/>
        </a:p>
      </dgm:t>
    </dgm:pt>
    <dgm:pt modelId="{C7CEA7A7-C4B4-4ADC-890A-8C68057547C3}" type="pres">
      <dgm:prSet presAssocID="{605A6D34-0A91-47AB-8764-DE23AE43495F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F90EBAD1-D1F7-40DD-A8DE-DDB9DA2FB9C7}" type="pres">
      <dgm:prSet presAssocID="{E6360C78-16F5-4F11-AF5C-645196790F6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3501AC-4AD5-445F-A804-DCD2F7D9F9C2}" type="presOf" srcId="{C75602E8-A1C0-4787-9F6B-DC7EF2CD15E1}" destId="{6B967778-1EB1-4909-8B9C-EDFFDAD1F706}" srcOrd="0" destOrd="0" presId="urn:microsoft.com/office/officeart/2005/8/layout/process5"/>
    <dgm:cxn modelId="{651D3498-159E-4658-8C81-0785E10C46D4}" type="presOf" srcId="{CCCB3FB7-CF60-438C-B2B2-96C22C5EF41D}" destId="{60CC3BF4-92AF-4343-B7F9-09CF70175158}" srcOrd="0" destOrd="0" presId="urn:microsoft.com/office/officeart/2005/8/layout/process5"/>
    <dgm:cxn modelId="{715D9ECF-EF9E-4052-9C16-49CC7447B413}" type="presOf" srcId="{605A6D34-0A91-47AB-8764-DE23AE43495F}" destId="{C7CEA7A7-C4B4-4ADC-890A-8C68057547C3}" srcOrd="1" destOrd="0" presId="urn:microsoft.com/office/officeart/2005/8/layout/process5"/>
    <dgm:cxn modelId="{3F521532-5208-4E1D-AC73-3AEE6C6E6B0D}" srcId="{438949E6-1E46-4374-BBEA-300D13037296}" destId="{C75602E8-A1C0-4787-9F6B-DC7EF2CD15E1}" srcOrd="1" destOrd="0" parTransId="{452CF83D-80FF-4ECC-B10F-3B314FDAF225}" sibTransId="{9251E07B-18AD-4515-A03C-3BDF6B950FDC}"/>
    <dgm:cxn modelId="{5896678F-1130-493A-800C-5B8C72AC53A5}" srcId="{438949E6-1E46-4374-BBEA-300D13037296}" destId="{39F76EEE-0C33-4721-A3D9-E419C9AFFB42}" srcOrd="3" destOrd="0" parTransId="{019C2EE5-5433-465C-8298-5F1385988A2E}" sibTransId="{605A6D34-0A91-47AB-8764-DE23AE43495F}"/>
    <dgm:cxn modelId="{C849E388-EAD8-4442-A8F8-1A96EE5E92A6}" type="presOf" srcId="{A10DB140-A3F2-4523-87BE-425BEC1B6CC3}" destId="{7F7DCDC0-D712-461C-B1D1-71C92C875F9B}" srcOrd="0" destOrd="0" presId="urn:microsoft.com/office/officeart/2005/8/layout/process5"/>
    <dgm:cxn modelId="{D859AFB9-FC91-4D52-BC4B-3354829868CA}" srcId="{438949E6-1E46-4374-BBEA-300D13037296}" destId="{E6360C78-16F5-4F11-AF5C-645196790F6F}" srcOrd="4" destOrd="0" parTransId="{27EC512F-456A-4532-B050-8AE903D0789D}" sibTransId="{B1A2C3A1-7C74-448D-A5CD-F5300822D7D5}"/>
    <dgm:cxn modelId="{64926989-DB87-4FAC-AE30-53BB8214D1E8}" type="presOf" srcId="{9251E07B-18AD-4515-A03C-3BDF6B950FDC}" destId="{87338FA0-D146-4907-8452-B9D16AB11B68}" srcOrd="0" destOrd="0" presId="urn:microsoft.com/office/officeart/2005/8/layout/process5"/>
    <dgm:cxn modelId="{88EBC3FD-04F3-4C9C-BF2E-E69D86923E74}" type="presOf" srcId="{0178067E-A92E-435A-BF58-F83446800D32}" destId="{C05BA858-D87F-418B-B603-62903200BBF0}" srcOrd="1" destOrd="0" presId="urn:microsoft.com/office/officeart/2005/8/layout/process5"/>
    <dgm:cxn modelId="{E16E0A1B-A8FC-433D-9B81-9E0AE0AF71B9}" type="presOf" srcId="{0178067E-A92E-435A-BF58-F83446800D32}" destId="{14E3C059-CF06-42A1-8F6B-F8E8862D322F}" srcOrd="0" destOrd="0" presId="urn:microsoft.com/office/officeart/2005/8/layout/process5"/>
    <dgm:cxn modelId="{5AEC6DC0-CC65-4346-95AC-DC40FD077EBD}" srcId="{438949E6-1E46-4374-BBEA-300D13037296}" destId="{A10DB140-A3F2-4523-87BE-425BEC1B6CC3}" srcOrd="0" destOrd="0" parTransId="{42856FB1-6B98-4781-8C18-0C53FBB507EB}" sibTransId="{0178067E-A92E-435A-BF58-F83446800D32}"/>
    <dgm:cxn modelId="{189FD385-9AE3-4AE9-BD03-6BE026D55C70}" type="presOf" srcId="{DC0BB5BD-717C-45AF-9689-87580D3C0ACE}" destId="{879B0B87-CD83-47B6-B8BC-A961FE5C2B3B}" srcOrd="0" destOrd="0" presId="urn:microsoft.com/office/officeart/2005/8/layout/process5"/>
    <dgm:cxn modelId="{1589B1D8-C403-47EB-AB4B-17379C546F0E}" type="presOf" srcId="{605A6D34-0A91-47AB-8764-DE23AE43495F}" destId="{A0FA7DA8-35E4-4013-9A56-B10AC1A64147}" srcOrd="0" destOrd="0" presId="urn:microsoft.com/office/officeart/2005/8/layout/process5"/>
    <dgm:cxn modelId="{6B5D0838-FEAD-4412-A1ED-A2779A2A76EB}" type="presOf" srcId="{DC0BB5BD-717C-45AF-9689-87580D3C0ACE}" destId="{75047BB3-84B1-45DE-9578-F02129829AA7}" srcOrd="1" destOrd="0" presId="urn:microsoft.com/office/officeart/2005/8/layout/process5"/>
    <dgm:cxn modelId="{D4DED9C8-281A-4587-9BB1-1B1B14EE3C54}" type="presOf" srcId="{39F76EEE-0C33-4721-A3D9-E419C9AFFB42}" destId="{9473BD47-F325-471A-8E5D-3700782C7773}" srcOrd="0" destOrd="0" presId="urn:microsoft.com/office/officeart/2005/8/layout/process5"/>
    <dgm:cxn modelId="{72468BFF-7CAE-44EF-8A09-A9BA76C7C281}" type="presOf" srcId="{438949E6-1E46-4374-BBEA-300D13037296}" destId="{FE7B36DB-FC54-479A-AC5C-85C8FF360062}" srcOrd="0" destOrd="0" presId="urn:microsoft.com/office/officeart/2005/8/layout/process5"/>
    <dgm:cxn modelId="{D09D67C9-8477-452F-803D-4E9B9C52815C}" type="presOf" srcId="{9251E07B-18AD-4515-A03C-3BDF6B950FDC}" destId="{8DDBECC9-B4C5-4B55-9CFC-A6423FA6880C}" srcOrd="1" destOrd="0" presId="urn:microsoft.com/office/officeart/2005/8/layout/process5"/>
    <dgm:cxn modelId="{28D9FF54-BC59-472F-A96A-012AC87A2810}" type="presOf" srcId="{E6360C78-16F5-4F11-AF5C-645196790F6F}" destId="{F90EBAD1-D1F7-40DD-A8DE-DDB9DA2FB9C7}" srcOrd="0" destOrd="0" presId="urn:microsoft.com/office/officeart/2005/8/layout/process5"/>
    <dgm:cxn modelId="{DAC6E7F8-3277-41B1-8C2B-5CFDA05D8FDA}" srcId="{438949E6-1E46-4374-BBEA-300D13037296}" destId="{CCCB3FB7-CF60-438C-B2B2-96C22C5EF41D}" srcOrd="2" destOrd="0" parTransId="{1F80AEA6-098A-4994-B071-210A430F3CD1}" sibTransId="{DC0BB5BD-717C-45AF-9689-87580D3C0ACE}"/>
    <dgm:cxn modelId="{19EACB6F-7CE8-47BD-9DE0-CF3E7AD63CFF}" type="presParOf" srcId="{FE7B36DB-FC54-479A-AC5C-85C8FF360062}" destId="{7F7DCDC0-D712-461C-B1D1-71C92C875F9B}" srcOrd="0" destOrd="0" presId="urn:microsoft.com/office/officeart/2005/8/layout/process5"/>
    <dgm:cxn modelId="{5286C060-8DE4-45E2-97CC-20A07CA14A58}" type="presParOf" srcId="{FE7B36DB-FC54-479A-AC5C-85C8FF360062}" destId="{14E3C059-CF06-42A1-8F6B-F8E8862D322F}" srcOrd="1" destOrd="0" presId="urn:microsoft.com/office/officeart/2005/8/layout/process5"/>
    <dgm:cxn modelId="{750F3EC8-C692-4D91-AEE8-7441B8138AE6}" type="presParOf" srcId="{14E3C059-CF06-42A1-8F6B-F8E8862D322F}" destId="{C05BA858-D87F-418B-B603-62903200BBF0}" srcOrd="0" destOrd="0" presId="urn:microsoft.com/office/officeart/2005/8/layout/process5"/>
    <dgm:cxn modelId="{D7206B5E-AE9D-4599-A7F7-ED93A32CAA48}" type="presParOf" srcId="{FE7B36DB-FC54-479A-AC5C-85C8FF360062}" destId="{6B967778-1EB1-4909-8B9C-EDFFDAD1F706}" srcOrd="2" destOrd="0" presId="urn:microsoft.com/office/officeart/2005/8/layout/process5"/>
    <dgm:cxn modelId="{FD626442-7FB7-4141-91BD-1F8FD01B27C8}" type="presParOf" srcId="{FE7B36DB-FC54-479A-AC5C-85C8FF360062}" destId="{87338FA0-D146-4907-8452-B9D16AB11B68}" srcOrd="3" destOrd="0" presId="urn:microsoft.com/office/officeart/2005/8/layout/process5"/>
    <dgm:cxn modelId="{D3B7D6F9-308F-4FBB-8261-133E7A4399E0}" type="presParOf" srcId="{87338FA0-D146-4907-8452-B9D16AB11B68}" destId="{8DDBECC9-B4C5-4B55-9CFC-A6423FA6880C}" srcOrd="0" destOrd="0" presId="urn:microsoft.com/office/officeart/2005/8/layout/process5"/>
    <dgm:cxn modelId="{1CD6B47C-0313-46F5-8F7B-FEFC41852F1B}" type="presParOf" srcId="{FE7B36DB-FC54-479A-AC5C-85C8FF360062}" destId="{60CC3BF4-92AF-4343-B7F9-09CF70175158}" srcOrd="4" destOrd="0" presId="urn:microsoft.com/office/officeart/2005/8/layout/process5"/>
    <dgm:cxn modelId="{6AD12A16-E52B-414B-964A-F2759AE4D6C3}" type="presParOf" srcId="{FE7B36DB-FC54-479A-AC5C-85C8FF360062}" destId="{879B0B87-CD83-47B6-B8BC-A961FE5C2B3B}" srcOrd="5" destOrd="0" presId="urn:microsoft.com/office/officeart/2005/8/layout/process5"/>
    <dgm:cxn modelId="{2A1A11C2-9103-4127-A023-03A896B49D8F}" type="presParOf" srcId="{879B0B87-CD83-47B6-B8BC-A961FE5C2B3B}" destId="{75047BB3-84B1-45DE-9578-F02129829AA7}" srcOrd="0" destOrd="0" presId="urn:microsoft.com/office/officeart/2005/8/layout/process5"/>
    <dgm:cxn modelId="{EE60E552-DBAA-4A78-9868-86F0D79B81F9}" type="presParOf" srcId="{FE7B36DB-FC54-479A-AC5C-85C8FF360062}" destId="{9473BD47-F325-471A-8E5D-3700782C7773}" srcOrd="6" destOrd="0" presId="urn:microsoft.com/office/officeart/2005/8/layout/process5"/>
    <dgm:cxn modelId="{5063C59A-28AB-44D2-8F3D-517C8F30FA1F}" type="presParOf" srcId="{FE7B36DB-FC54-479A-AC5C-85C8FF360062}" destId="{A0FA7DA8-35E4-4013-9A56-B10AC1A64147}" srcOrd="7" destOrd="0" presId="urn:microsoft.com/office/officeart/2005/8/layout/process5"/>
    <dgm:cxn modelId="{6E52B25B-7349-46E1-B71B-6BAED042251F}" type="presParOf" srcId="{A0FA7DA8-35E4-4013-9A56-B10AC1A64147}" destId="{C7CEA7A7-C4B4-4ADC-890A-8C68057547C3}" srcOrd="0" destOrd="0" presId="urn:microsoft.com/office/officeart/2005/8/layout/process5"/>
    <dgm:cxn modelId="{EE1C0BDF-360C-4F69-9602-AD3238B97304}" type="presParOf" srcId="{FE7B36DB-FC54-479A-AC5C-85C8FF360062}" destId="{F90EBAD1-D1F7-40DD-A8DE-DDB9DA2FB9C7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10D2BDB-0446-4001-BA8C-86DE0A90684F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E0A5F97-1DA5-410C-8B92-CDB0393DEBA7}">
      <dgm:prSet phldrT="[Texto]" custT="1"/>
      <dgm:spPr/>
      <dgm:t>
        <a:bodyPr/>
        <a:lstStyle/>
        <a:p>
          <a:r>
            <a:rPr lang="es-MX" sz="1600" baseline="0" dirty="0" smtClean="0"/>
            <a:t>Desventaja: poco retentivo</a:t>
          </a:r>
          <a:endParaRPr lang="es-MX" sz="1600" dirty="0"/>
        </a:p>
      </dgm:t>
    </dgm:pt>
    <dgm:pt modelId="{87AC0011-54BE-4741-A794-71EEC32C59A7}" type="parTrans" cxnId="{4D58F602-9C65-42BE-9A2B-E113C8B14A87}">
      <dgm:prSet/>
      <dgm:spPr/>
      <dgm:t>
        <a:bodyPr/>
        <a:lstStyle/>
        <a:p>
          <a:endParaRPr lang="es-MX"/>
        </a:p>
      </dgm:t>
    </dgm:pt>
    <dgm:pt modelId="{5B5D157B-F5E8-4462-A5EB-10DD992263FC}" type="sibTrans" cxnId="{4D58F602-9C65-42BE-9A2B-E113C8B14A87}">
      <dgm:prSet custT="1"/>
      <dgm:spPr/>
      <dgm:t>
        <a:bodyPr/>
        <a:lstStyle/>
        <a:p>
          <a:r>
            <a:rPr lang="es-MX" sz="1600" dirty="0" smtClean="0"/>
            <a:t>Ventaja: fácil de extraer</a:t>
          </a:r>
          <a:r>
            <a:rPr lang="es-MX" sz="1600" baseline="0" dirty="0" smtClean="0"/>
            <a:t> y estético </a:t>
          </a:r>
          <a:endParaRPr lang="es-MX" sz="1600" dirty="0"/>
        </a:p>
      </dgm:t>
    </dgm:pt>
    <dgm:pt modelId="{4E63344E-7104-4D37-AD84-384CF3AC69E5}">
      <dgm:prSet phldrT="[Texto]" phldr="1"/>
      <dgm:spPr/>
      <dgm:t>
        <a:bodyPr/>
        <a:lstStyle/>
        <a:p>
          <a:endParaRPr lang="es-MX"/>
        </a:p>
      </dgm:t>
    </dgm:pt>
    <dgm:pt modelId="{A94E5937-3279-4633-BEEE-7E6CBF78EFEA}" type="parTrans" cxnId="{D8274C58-5C59-4715-B752-DD8E459BA9D5}">
      <dgm:prSet/>
      <dgm:spPr/>
      <dgm:t>
        <a:bodyPr/>
        <a:lstStyle/>
        <a:p>
          <a:endParaRPr lang="es-MX"/>
        </a:p>
      </dgm:t>
    </dgm:pt>
    <dgm:pt modelId="{C0EF9C75-D531-431D-BD90-18F1211D161B}" type="sibTrans" cxnId="{D8274C58-5C59-4715-B752-DD8E459BA9D5}">
      <dgm:prSet/>
      <dgm:spPr/>
      <dgm:t>
        <a:bodyPr/>
        <a:lstStyle/>
        <a:p>
          <a:endParaRPr lang="es-MX"/>
        </a:p>
      </dgm:t>
    </dgm:pt>
    <dgm:pt modelId="{DA9EDEAF-0E07-4827-A600-B2006A0F9630}">
      <dgm:prSet phldrT="[Texto]" custT="1"/>
      <dgm:spPr/>
      <dgm:t>
        <a:bodyPr/>
        <a:lstStyle/>
        <a:p>
          <a:r>
            <a:rPr lang="es-MX" sz="2800" b="1" dirty="0" smtClean="0"/>
            <a:t>Fibra</a:t>
          </a:r>
          <a:r>
            <a:rPr lang="es-MX" sz="2800" b="1" baseline="0" dirty="0" smtClean="0"/>
            <a:t> de vidrio </a:t>
          </a:r>
          <a:endParaRPr lang="es-MX" sz="2800" b="1" dirty="0"/>
        </a:p>
      </dgm:t>
    </dgm:pt>
    <dgm:pt modelId="{97C3EA5C-4D96-4E8D-83E7-71E91B6E6F50}" type="parTrans" cxnId="{378599D4-EC88-4AE3-87E0-739A82EFAF17}">
      <dgm:prSet/>
      <dgm:spPr/>
      <dgm:t>
        <a:bodyPr/>
        <a:lstStyle/>
        <a:p>
          <a:endParaRPr lang="es-MX"/>
        </a:p>
      </dgm:t>
    </dgm:pt>
    <dgm:pt modelId="{6A53F829-5711-41A0-AABB-6A1561E180A3}" type="sibTrans" cxnId="{378599D4-EC88-4AE3-87E0-739A82EFAF17}">
      <dgm:prSet/>
      <dgm:spPr/>
      <dgm:t>
        <a:bodyPr/>
        <a:lstStyle/>
        <a:p>
          <a:r>
            <a:rPr lang="es-MX" dirty="0" smtClean="0"/>
            <a:t>Indicada en dientes con necesidad de tratamiento o de retratamiento.</a:t>
          </a:r>
          <a:endParaRPr lang="es-MX" dirty="0"/>
        </a:p>
      </dgm:t>
    </dgm:pt>
    <dgm:pt modelId="{7452409A-BD82-4ACF-AE80-3A977A7BD696}">
      <dgm:prSet phldrT="[Texto]" phldr="1"/>
      <dgm:spPr/>
      <dgm:t>
        <a:bodyPr/>
        <a:lstStyle/>
        <a:p>
          <a:endParaRPr lang="es-MX"/>
        </a:p>
      </dgm:t>
    </dgm:pt>
    <dgm:pt modelId="{4FB9BB59-83B5-482F-BF3F-01C399F875B3}" type="parTrans" cxnId="{02083DF4-CA04-4CF3-8231-9769BDB4D052}">
      <dgm:prSet/>
      <dgm:spPr/>
      <dgm:t>
        <a:bodyPr/>
        <a:lstStyle/>
        <a:p>
          <a:endParaRPr lang="es-MX"/>
        </a:p>
      </dgm:t>
    </dgm:pt>
    <dgm:pt modelId="{AB090436-DE44-4130-871C-613950E9979F}" type="sibTrans" cxnId="{02083DF4-CA04-4CF3-8231-9769BDB4D052}">
      <dgm:prSet/>
      <dgm:spPr/>
      <dgm:t>
        <a:bodyPr/>
        <a:lstStyle/>
        <a:p>
          <a:endParaRPr lang="es-MX"/>
        </a:p>
      </dgm:t>
    </dgm:pt>
    <dgm:pt modelId="{3E3B8D25-FA05-4E55-8465-7A3A852A811A}">
      <dgm:prSet phldrT="[Texto]" custT="1"/>
      <dgm:spPr/>
      <dgm:t>
        <a:bodyPr/>
        <a:lstStyle/>
        <a:p>
          <a:r>
            <a:rPr lang="es-MX" sz="1200" dirty="0" smtClean="0"/>
            <a:t>Contraindicada en dientes muy</a:t>
          </a:r>
          <a:r>
            <a:rPr lang="es-MX" sz="1200" baseline="0" dirty="0" smtClean="0"/>
            <a:t> amplios </a:t>
          </a:r>
          <a:endParaRPr lang="es-MX" sz="1200" dirty="0"/>
        </a:p>
      </dgm:t>
    </dgm:pt>
    <dgm:pt modelId="{39013262-2E6B-4F71-A035-349890636F8C}" type="parTrans" cxnId="{7B866B07-9BCA-457C-918E-3EE7D685ABEA}">
      <dgm:prSet/>
      <dgm:spPr/>
      <dgm:t>
        <a:bodyPr/>
        <a:lstStyle/>
        <a:p>
          <a:endParaRPr lang="es-MX"/>
        </a:p>
      </dgm:t>
    </dgm:pt>
    <dgm:pt modelId="{A1479FF1-713F-4F0A-AD48-086841F0ABD0}" type="sibTrans" cxnId="{7B866B07-9BCA-457C-918E-3EE7D685ABEA}">
      <dgm:prSet custT="1"/>
      <dgm:spPr/>
      <dgm:t>
        <a:bodyPr/>
        <a:lstStyle/>
        <a:p>
          <a:r>
            <a:rPr lang="es-MX" sz="1200" baseline="0" dirty="0" smtClean="0"/>
            <a:t>Ensanchadores (adaptación del poste)</a:t>
          </a:r>
          <a:endParaRPr lang="es-MX" sz="1200" dirty="0"/>
        </a:p>
      </dgm:t>
    </dgm:pt>
    <dgm:pt modelId="{6DFE5167-2837-4493-80FB-B0AFBC55A0B7}">
      <dgm:prSet phldrT="[Texto]" phldr="1"/>
      <dgm:spPr/>
      <dgm:t>
        <a:bodyPr/>
        <a:lstStyle/>
        <a:p>
          <a:endParaRPr lang="es-MX"/>
        </a:p>
      </dgm:t>
    </dgm:pt>
    <dgm:pt modelId="{9506F06C-2276-4179-B267-88A741AD06D6}" type="parTrans" cxnId="{78BD89DE-99C9-4782-84ED-56387DAC585A}">
      <dgm:prSet/>
      <dgm:spPr/>
      <dgm:t>
        <a:bodyPr/>
        <a:lstStyle/>
        <a:p>
          <a:endParaRPr lang="es-MX"/>
        </a:p>
      </dgm:t>
    </dgm:pt>
    <dgm:pt modelId="{3C037472-F850-42B1-AD27-D76973D939E2}" type="sibTrans" cxnId="{78BD89DE-99C9-4782-84ED-56387DAC585A}">
      <dgm:prSet/>
      <dgm:spPr/>
      <dgm:t>
        <a:bodyPr/>
        <a:lstStyle/>
        <a:p>
          <a:endParaRPr lang="es-MX"/>
        </a:p>
      </dgm:t>
    </dgm:pt>
    <dgm:pt modelId="{20774246-696D-42FA-9828-8353E9E42C7D}" type="pres">
      <dgm:prSet presAssocID="{E10D2BDB-0446-4001-BA8C-86DE0A90684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BB17E4B-984C-4B0E-A970-0C308583B722}" type="pres">
      <dgm:prSet presAssocID="{BE0A5F97-1DA5-410C-8B92-CDB0393DEBA7}" presName="composite" presStyleCnt="0"/>
      <dgm:spPr/>
    </dgm:pt>
    <dgm:pt modelId="{1591A4E7-1863-4541-A8ED-C8884676AA27}" type="pres">
      <dgm:prSet presAssocID="{BE0A5F97-1DA5-410C-8B92-CDB0393DEBA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BC5CB9-CFD1-4499-8CAC-9B360316B7C8}" type="pres">
      <dgm:prSet presAssocID="{BE0A5F97-1DA5-410C-8B92-CDB0393DEBA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E79CB8-11CC-436D-B94C-AC8D2EA40F89}" type="pres">
      <dgm:prSet presAssocID="{BE0A5F97-1DA5-410C-8B92-CDB0393DEBA7}" presName="BalanceSpacing" presStyleCnt="0"/>
      <dgm:spPr/>
    </dgm:pt>
    <dgm:pt modelId="{DEB4A349-2376-4DE6-8493-ADB55EA26E7A}" type="pres">
      <dgm:prSet presAssocID="{BE0A5F97-1DA5-410C-8B92-CDB0393DEBA7}" presName="BalanceSpacing1" presStyleCnt="0"/>
      <dgm:spPr/>
    </dgm:pt>
    <dgm:pt modelId="{47AA41CE-190D-45FF-93F7-3CCF3467CFCB}" type="pres">
      <dgm:prSet presAssocID="{5B5D157B-F5E8-4462-A5EB-10DD992263FC}" presName="Accent1Text" presStyleLbl="node1" presStyleIdx="1" presStyleCnt="6"/>
      <dgm:spPr/>
      <dgm:t>
        <a:bodyPr/>
        <a:lstStyle/>
        <a:p>
          <a:endParaRPr lang="es-MX"/>
        </a:p>
      </dgm:t>
    </dgm:pt>
    <dgm:pt modelId="{EE8F64AE-AA32-4629-B70F-58BFB1BF8DAB}" type="pres">
      <dgm:prSet presAssocID="{5B5D157B-F5E8-4462-A5EB-10DD992263FC}" presName="spaceBetweenRectangles" presStyleCnt="0"/>
      <dgm:spPr/>
    </dgm:pt>
    <dgm:pt modelId="{D371754A-2378-4EF1-B7A3-18FCEEE19168}" type="pres">
      <dgm:prSet presAssocID="{DA9EDEAF-0E07-4827-A600-B2006A0F9630}" presName="composite" presStyleCnt="0"/>
      <dgm:spPr/>
    </dgm:pt>
    <dgm:pt modelId="{006619B8-9A08-40F3-A537-668FC91797D4}" type="pres">
      <dgm:prSet presAssocID="{DA9EDEAF-0E07-4827-A600-B2006A0F9630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94E88B-8E2D-413F-A748-AE9B6154338C}" type="pres">
      <dgm:prSet presAssocID="{DA9EDEAF-0E07-4827-A600-B2006A0F9630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7DF55C-EC1D-4F58-81FA-B799AA1854C5}" type="pres">
      <dgm:prSet presAssocID="{DA9EDEAF-0E07-4827-A600-B2006A0F9630}" presName="BalanceSpacing" presStyleCnt="0"/>
      <dgm:spPr/>
    </dgm:pt>
    <dgm:pt modelId="{F8442AF3-2A9A-48C5-907A-C738204A4399}" type="pres">
      <dgm:prSet presAssocID="{DA9EDEAF-0E07-4827-A600-B2006A0F9630}" presName="BalanceSpacing1" presStyleCnt="0"/>
      <dgm:spPr/>
    </dgm:pt>
    <dgm:pt modelId="{8635728B-4429-4A23-9F7C-0B0D4FFE78EE}" type="pres">
      <dgm:prSet presAssocID="{6A53F829-5711-41A0-AABB-6A1561E180A3}" presName="Accent1Text" presStyleLbl="node1" presStyleIdx="3" presStyleCnt="6"/>
      <dgm:spPr/>
      <dgm:t>
        <a:bodyPr/>
        <a:lstStyle/>
        <a:p>
          <a:endParaRPr lang="es-MX"/>
        </a:p>
      </dgm:t>
    </dgm:pt>
    <dgm:pt modelId="{61C240D5-1089-450E-9177-33786710E4C6}" type="pres">
      <dgm:prSet presAssocID="{6A53F829-5711-41A0-AABB-6A1561E180A3}" presName="spaceBetweenRectangles" presStyleCnt="0"/>
      <dgm:spPr/>
    </dgm:pt>
    <dgm:pt modelId="{BD7E2A05-AF94-4BE7-844E-1C2AB09254CD}" type="pres">
      <dgm:prSet presAssocID="{3E3B8D25-FA05-4E55-8465-7A3A852A811A}" presName="composite" presStyleCnt="0"/>
      <dgm:spPr/>
    </dgm:pt>
    <dgm:pt modelId="{A92F0B6D-8D81-431E-8EC6-B6A321C9FD28}" type="pres">
      <dgm:prSet presAssocID="{3E3B8D25-FA05-4E55-8465-7A3A852A811A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C43458-EFE2-49B2-833F-5CDF119AE86D}" type="pres">
      <dgm:prSet presAssocID="{3E3B8D25-FA05-4E55-8465-7A3A852A811A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4791C4-EFFE-4BD1-806E-A79F3BEB2F5F}" type="pres">
      <dgm:prSet presAssocID="{3E3B8D25-FA05-4E55-8465-7A3A852A811A}" presName="BalanceSpacing" presStyleCnt="0"/>
      <dgm:spPr/>
    </dgm:pt>
    <dgm:pt modelId="{FE897BF6-E795-47E4-AEA4-DBDF55E74653}" type="pres">
      <dgm:prSet presAssocID="{3E3B8D25-FA05-4E55-8465-7A3A852A811A}" presName="BalanceSpacing1" presStyleCnt="0"/>
      <dgm:spPr/>
    </dgm:pt>
    <dgm:pt modelId="{B8214685-8C7B-44FC-868E-CCEE541EE219}" type="pres">
      <dgm:prSet presAssocID="{A1479FF1-713F-4F0A-AD48-086841F0ABD0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296205A3-0DFA-4BB1-B04C-2078AA2DF591}" type="presOf" srcId="{E10D2BDB-0446-4001-BA8C-86DE0A90684F}" destId="{20774246-696D-42FA-9828-8353E9E42C7D}" srcOrd="0" destOrd="0" presId="urn:microsoft.com/office/officeart/2008/layout/AlternatingHexagons"/>
    <dgm:cxn modelId="{DA9AA264-3E12-442F-8B7B-5A5541A36050}" type="presOf" srcId="{5B5D157B-F5E8-4462-A5EB-10DD992263FC}" destId="{47AA41CE-190D-45FF-93F7-3CCF3467CFCB}" srcOrd="0" destOrd="0" presId="urn:microsoft.com/office/officeart/2008/layout/AlternatingHexagons"/>
    <dgm:cxn modelId="{78BD89DE-99C9-4782-84ED-56387DAC585A}" srcId="{3E3B8D25-FA05-4E55-8465-7A3A852A811A}" destId="{6DFE5167-2837-4493-80FB-B0AFBC55A0B7}" srcOrd="0" destOrd="0" parTransId="{9506F06C-2276-4179-B267-88A741AD06D6}" sibTransId="{3C037472-F850-42B1-AD27-D76973D939E2}"/>
    <dgm:cxn modelId="{47C7CD4F-14B1-49F2-B028-352B2B9F52C6}" type="presOf" srcId="{A1479FF1-713F-4F0A-AD48-086841F0ABD0}" destId="{B8214685-8C7B-44FC-868E-CCEE541EE219}" srcOrd="0" destOrd="0" presId="urn:microsoft.com/office/officeart/2008/layout/AlternatingHexagons"/>
    <dgm:cxn modelId="{BE1CCBB3-1BE5-4BD0-9454-4F8704B16EBF}" type="presOf" srcId="{BE0A5F97-1DA5-410C-8B92-CDB0393DEBA7}" destId="{1591A4E7-1863-4541-A8ED-C8884676AA27}" srcOrd="0" destOrd="0" presId="urn:microsoft.com/office/officeart/2008/layout/AlternatingHexagons"/>
    <dgm:cxn modelId="{D8274C58-5C59-4715-B752-DD8E459BA9D5}" srcId="{BE0A5F97-1DA5-410C-8B92-CDB0393DEBA7}" destId="{4E63344E-7104-4D37-AD84-384CF3AC69E5}" srcOrd="0" destOrd="0" parTransId="{A94E5937-3279-4633-BEEE-7E6CBF78EFEA}" sibTransId="{C0EF9C75-D531-431D-BD90-18F1211D161B}"/>
    <dgm:cxn modelId="{0DC80B4C-E48B-4061-9679-836DFDBC2D24}" type="presOf" srcId="{4E63344E-7104-4D37-AD84-384CF3AC69E5}" destId="{C5BC5CB9-CFD1-4499-8CAC-9B360316B7C8}" srcOrd="0" destOrd="0" presId="urn:microsoft.com/office/officeart/2008/layout/AlternatingHexagons"/>
    <dgm:cxn modelId="{32BB1006-4A79-4354-9E81-298E5CD9883B}" type="presOf" srcId="{3E3B8D25-FA05-4E55-8465-7A3A852A811A}" destId="{A92F0B6D-8D81-431E-8EC6-B6A321C9FD28}" srcOrd="0" destOrd="0" presId="urn:microsoft.com/office/officeart/2008/layout/AlternatingHexagons"/>
    <dgm:cxn modelId="{849BEBE1-9A83-41BF-9A16-AFB7E05ADF14}" type="presOf" srcId="{DA9EDEAF-0E07-4827-A600-B2006A0F9630}" destId="{006619B8-9A08-40F3-A537-668FC91797D4}" srcOrd="0" destOrd="0" presId="urn:microsoft.com/office/officeart/2008/layout/AlternatingHexagons"/>
    <dgm:cxn modelId="{66609CB4-57E9-454D-BDC5-E3DD514365C8}" type="presOf" srcId="{7452409A-BD82-4ACF-AE80-3A977A7BD696}" destId="{3594E88B-8E2D-413F-A748-AE9B6154338C}" srcOrd="0" destOrd="0" presId="urn:microsoft.com/office/officeart/2008/layout/AlternatingHexagons"/>
    <dgm:cxn modelId="{4D58F602-9C65-42BE-9A2B-E113C8B14A87}" srcId="{E10D2BDB-0446-4001-BA8C-86DE0A90684F}" destId="{BE0A5F97-1DA5-410C-8B92-CDB0393DEBA7}" srcOrd="0" destOrd="0" parTransId="{87AC0011-54BE-4741-A794-71EEC32C59A7}" sibTransId="{5B5D157B-F5E8-4462-A5EB-10DD992263FC}"/>
    <dgm:cxn modelId="{6A696BB2-6864-4ABA-AAFE-EC54B46C233F}" type="presOf" srcId="{6A53F829-5711-41A0-AABB-6A1561E180A3}" destId="{8635728B-4429-4A23-9F7C-0B0D4FFE78EE}" srcOrd="0" destOrd="0" presId="urn:microsoft.com/office/officeart/2008/layout/AlternatingHexagons"/>
    <dgm:cxn modelId="{30E07308-CD7A-46E9-8541-76AD01B67E05}" type="presOf" srcId="{6DFE5167-2837-4493-80FB-B0AFBC55A0B7}" destId="{4FC43458-EFE2-49B2-833F-5CDF119AE86D}" srcOrd="0" destOrd="0" presId="urn:microsoft.com/office/officeart/2008/layout/AlternatingHexagons"/>
    <dgm:cxn modelId="{378599D4-EC88-4AE3-87E0-739A82EFAF17}" srcId="{E10D2BDB-0446-4001-BA8C-86DE0A90684F}" destId="{DA9EDEAF-0E07-4827-A600-B2006A0F9630}" srcOrd="1" destOrd="0" parTransId="{97C3EA5C-4D96-4E8D-83E7-71E91B6E6F50}" sibTransId="{6A53F829-5711-41A0-AABB-6A1561E180A3}"/>
    <dgm:cxn modelId="{7B866B07-9BCA-457C-918E-3EE7D685ABEA}" srcId="{E10D2BDB-0446-4001-BA8C-86DE0A90684F}" destId="{3E3B8D25-FA05-4E55-8465-7A3A852A811A}" srcOrd="2" destOrd="0" parTransId="{39013262-2E6B-4F71-A035-349890636F8C}" sibTransId="{A1479FF1-713F-4F0A-AD48-086841F0ABD0}"/>
    <dgm:cxn modelId="{02083DF4-CA04-4CF3-8231-9769BDB4D052}" srcId="{DA9EDEAF-0E07-4827-A600-B2006A0F9630}" destId="{7452409A-BD82-4ACF-AE80-3A977A7BD696}" srcOrd="0" destOrd="0" parTransId="{4FB9BB59-83B5-482F-BF3F-01C399F875B3}" sibTransId="{AB090436-DE44-4130-871C-613950E9979F}"/>
    <dgm:cxn modelId="{C35C4E23-9373-4E45-9693-9485F70AF258}" type="presParOf" srcId="{20774246-696D-42FA-9828-8353E9E42C7D}" destId="{CBB17E4B-984C-4B0E-A970-0C308583B722}" srcOrd="0" destOrd="0" presId="urn:microsoft.com/office/officeart/2008/layout/AlternatingHexagons"/>
    <dgm:cxn modelId="{AD26E754-2F06-45D6-A40F-29EE836ED21F}" type="presParOf" srcId="{CBB17E4B-984C-4B0E-A970-0C308583B722}" destId="{1591A4E7-1863-4541-A8ED-C8884676AA27}" srcOrd="0" destOrd="0" presId="urn:microsoft.com/office/officeart/2008/layout/AlternatingHexagons"/>
    <dgm:cxn modelId="{ECBFED10-1248-44CF-A91E-99E6571DC8B3}" type="presParOf" srcId="{CBB17E4B-984C-4B0E-A970-0C308583B722}" destId="{C5BC5CB9-CFD1-4499-8CAC-9B360316B7C8}" srcOrd="1" destOrd="0" presId="urn:microsoft.com/office/officeart/2008/layout/AlternatingHexagons"/>
    <dgm:cxn modelId="{C0101F48-C6F9-4E4A-BF1C-5BF9F10FA424}" type="presParOf" srcId="{CBB17E4B-984C-4B0E-A970-0C308583B722}" destId="{A8E79CB8-11CC-436D-B94C-AC8D2EA40F89}" srcOrd="2" destOrd="0" presId="urn:microsoft.com/office/officeart/2008/layout/AlternatingHexagons"/>
    <dgm:cxn modelId="{5339714C-0BFC-486F-8695-C3D6970C02AF}" type="presParOf" srcId="{CBB17E4B-984C-4B0E-A970-0C308583B722}" destId="{DEB4A349-2376-4DE6-8493-ADB55EA26E7A}" srcOrd="3" destOrd="0" presId="urn:microsoft.com/office/officeart/2008/layout/AlternatingHexagons"/>
    <dgm:cxn modelId="{D867E48A-3B0B-4C2F-8C36-6F197F577D80}" type="presParOf" srcId="{CBB17E4B-984C-4B0E-A970-0C308583B722}" destId="{47AA41CE-190D-45FF-93F7-3CCF3467CFCB}" srcOrd="4" destOrd="0" presId="urn:microsoft.com/office/officeart/2008/layout/AlternatingHexagons"/>
    <dgm:cxn modelId="{92B8FC60-C9DF-46DC-9542-CEF9C50576EE}" type="presParOf" srcId="{20774246-696D-42FA-9828-8353E9E42C7D}" destId="{EE8F64AE-AA32-4629-B70F-58BFB1BF8DAB}" srcOrd="1" destOrd="0" presId="urn:microsoft.com/office/officeart/2008/layout/AlternatingHexagons"/>
    <dgm:cxn modelId="{5AAFC927-972E-4D72-8BDC-7C37E61B1980}" type="presParOf" srcId="{20774246-696D-42FA-9828-8353E9E42C7D}" destId="{D371754A-2378-4EF1-B7A3-18FCEEE19168}" srcOrd="2" destOrd="0" presId="urn:microsoft.com/office/officeart/2008/layout/AlternatingHexagons"/>
    <dgm:cxn modelId="{07D8BD91-5D8D-496F-AEB0-262068102A56}" type="presParOf" srcId="{D371754A-2378-4EF1-B7A3-18FCEEE19168}" destId="{006619B8-9A08-40F3-A537-668FC91797D4}" srcOrd="0" destOrd="0" presId="urn:microsoft.com/office/officeart/2008/layout/AlternatingHexagons"/>
    <dgm:cxn modelId="{5F7D08DA-BF6D-4460-9B22-58654666454D}" type="presParOf" srcId="{D371754A-2378-4EF1-B7A3-18FCEEE19168}" destId="{3594E88B-8E2D-413F-A748-AE9B6154338C}" srcOrd="1" destOrd="0" presId="urn:microsoft.com/office/officeart/2008/layout/AlternatingHexagons"/>
    <dgm:cxn modelId="{2220C519-7A75-4C61-B439-35DB87555787}" type="presParOf" srcId="{D371754A-2378-4EF1-B7A3-18FCEEE19168}" destId="{E67DF55C-EC1D-4F58-81FA-B799AA1854C5}" srcOrd="2" destOrd="0" presId="urn:microsoft.com/office/officeart/2008/layout/AlternatingHexagons"/>
    <dgm:cxn modelId="{2A966D40-A896-4EBA-AFE8-F49012F82022}" type="presParOf" srcId="{D371754A-2378-4EF1-B7A3-18FCEEE19168}" destId="{F8442AF3-2A9A-48C5-907A-C738204A4399}" srcOrd="3" destOrd="0" presId="urn:microsoft.com/office/officeart/2008/layout/AlternatingHexagons"/>
    <dgm:cxn modelId="{E1AA3524-CD0C-4AA9-B1DA-12B5BBCD86CA}" type="presParOf" srcId="{D371754A-2378-4EF1-B7A3-18FCEEE19168}" destId="{8635728B-4429-4A23-9F7C-0B0D4FFE78EE}" srcOrd="4" destOrd="0" presId="urn:microsoft.com/office/officeart/2008/layout/AlternatingHexagons"/>
    <dgm:cxn modelId="{FC64E719-3C2C-4CDA-AA81-7E460F684658}" type="presParOf" srcId="{20774246-696D-42FA-9828-8353E9E42C7D}" destId="{61C240D5-1089-450E-9177-33786710E4C6}" srcOrd="3" destOrd="0" presId="urn:microsoft.com/office/officeart/2008/layout/AlternatingHexagons"/>
    <dgm:cxn modelId="{390EE58B-81C8-483D-B394-C3616D0AC20C}" type="presParOf" srcId="{20774246-696D-42FA-9828-8353E9E42C7D}" destId="{BD7E2A05-AF94-4BE7-844E-1C2AB09254CD}" srcOrd="4" destOrd="0" presId="urn:microsoft.com/office/officeart/2008/layout/AlternatingHexagons"/>
    <dgm:cxn modelId="{DB12FF58-DCA1-4501-B2FA-EF9E554ADDC3}" type="presParOf" srcId="{BD7E2A05-AF94-4BE7-844E-1C2AB09254CD}" destId="{A92F0B6D-8D81-431E-8EC6-B6A321C9FD28}" srcOrd="0" destOrd="0" presId="urn:microsoft.com/office/officeart/2008/layout/AlternatingHexagons"/>
    <dgm:cxn modelId="{D3F83E10-F775-41BE-8D89-0FFF59E4585A}" type="presParOf" srcId="{BD7E2A05-AF94-4BE7-844E-1C2AB09254CD}" destId="{4FC43458-EFE2-49B2-833F-5CDF119AE86D}" srcOrd="1" destOrd="0" presId="urn:microsoft.com/office/officeart/2008/layout/AlternatingHexagons"/>
    <dgm:cxn modelId="{EEDEE204-DE6E-4383-BE33-2AC0CB70C3D0}" type="presParOf" srcId="{BD7E2A05-AF94-4BE7-844E-1C2AB09254CD}" destId="{E24791C4-EFFE-4BD1-806E-A79F3BEB2F5F}" srcOrd="2" destOrd="0" presId="urn:microsoft.com/office/officeart/2008/layout/AlternatingHexagons"/>
    <dgm:cxn modelId="{A72781D8-4B87-4CB1-BDE2-8039E042BF17}" type="presParOf" srcId="{BD7E2A05-AF94-4BE7-844E-1C2AB09254CD}" destId="{FE897BF6-E795-47E4-AEA4-DBDF55E74653}" srcOrd="3" destOrd="0" presId="urn:microsoft.com/office/officeart/2008/layout/AlternatingHexagons"/>
    <dgm:cxn modelId="{AC9729D2-61EC-40DE-8FC9-1CDB0DE87612}" type="presParOf" srcId="{BD7E2A05-AF94-4BE7-844E-1C2AB09254CD}" destId="{B8214685-8C7B-44FC-868E-CCEE541EE21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78252C-CDFF-4034-9604-FEE9777696F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296545A-0959-4164-B56E-AB82DADE46B9}">
      <dgm:prSet phldrT="[Texto]"/>
      <dgm:spPr/>
      <dgm:t>
        <a:bodyPr/>
        <a:lstStyle/>
        <a:p>
          <a:r>
            <a:rPr lang="es-MX" dirty="0" smtClean="0"/>
            <a:t>Discrepancia grave en el eje corona raíz </a:t>
          </a:r>
          <a:endParaRPr lang="es-MX" dirty="0"/>
        </a:p>
      </dgm:t>
    </dgm:pt>
    <dgm:pt modelId="{3C247FA3-CDA0-42BE-84F1-04F64401B1E8}" type="parTrans" cxnId="{D86D7BF5-58F3-41FA-A88C-25A36212C33C}">
      <dgm:prSet/>
      <dgm:spPr/>
      <dgm:t>
        <a:bodyPr/>
        <a:lstStyle/>
        <a:p>
          <a:endParaRPr lang="es-MX"/>
        </a:p>
      </dgm:t>
    </dgm:pt>
    <dgm:pt modelId="{2A7B0186-EA6E-4BB9-99F5-6CD98C3C1C43}" type="sibTrans" cxnId="{D86D7BF5-58F3-41FA-A88C-25A36212C33C}">
      <dgm:prSet/>
      <dgm:spPr/>
      <dgm:t>
        <a:bodyPr/>
        <a:lstStyle/>
        <a:p>
          <a:endParaRPr lang="es-MX"/>
        </a:p>
      </dgm:t>
    </dgm:pt>
    <dgm:pt modelId="{3A2882B3-56F9-4C38-9597-5F85C44B05F2}">
      <dgm:prSet phldrT="[Texto]"/>
      <dgm:spPr/>
      <dgm:t>
        <a:bodyPr/>
        <a:lstStyle/>
        <a:p>
          <a:r>
            <a:rPr lang="es-MX" dirty="0" smtClean="0"/>
            <a:t>Discrepancia importante en la anatomía radicular </a:t>
          </a:r>
          <a:endParaRPr lang="es-MX" dirty="0"/>
        </a:p>
      </dgm:t>
    </dgm:pt>
    <dgm:pt modelId="{59192C78-B797-4D02-96EB-D1E7E27830DE}" type="parTrans" cxnId="{05FCB38E-EBE2-4E90-A4DB-362869AE7700}">
      <dgm:prSet/>
      <dgm:spPr/>
      <dgm:t>
        <a:bodyPr/>
        <a:lstStyle/>
        <a:p>
          <a:endParaRPr lang="es-MX"/>
        </a:p>
      </dgm:t>
    </dgm:pt>
    <dgm:pt modelId="{269E38B0-4248-4555-AE39-ED2766E84191}" type="sibTrans" cxnId="{05FCB38E-EBE2-4E90-A4DB-362869AE7700}">
      <dgm:prSet/>
      <dgm:spPr/>
      <dgm:t>
        <a:bodyPr/>
        <a:lstStyle/>
        <a:p>
          <a:endParaRPr lang="es-MX"/>
        </a:p>
      </dgm:t>
    </dgm:pt>
    <dgm:pt modelId="{4B6463F8-8A8C-4640-B061-15570BA05C23}">
      <dgm:prSet phldrT="[Texto]"/>
      <dgm:spPr/>
      <dgm:t>
        <a:bodyPr/>
        <a:lstStyle/>
        <a:p>
          <a:r>
            <a:rPr lang="es-MX" dirty="0" smtClean="0"/>
            <a:t>Remanente dentario nulo o menor a 3mm</a:t>
          </a:r>
          <a:endParaRPr lang="es-MX" dirty="0"/>
        </a:p>
      </dgm:t>
    </dgm:pt>
    <dgm:pt modelId="{9DDEC939-7C7E-4D66-8E46-2813CD525D95}" type="parTrans" cxnId="{0468CACA-5204-4E7B-8D63-BFD96F878E74}">
      <dgm:prSet/>
      <dgm:spPr/>
      <dgm:t>
        <a:bodyPr/>
        <a:lstStyle/>
        <a:p>
          <a:endParaRPr lang="es-MX"/>
        </a:p>
      </dgm:t>
    </dgm:pt>
    <dgm:pt modelId="{EC6C22D6-973C-4882-B7F7-9D8AFAFAC4AF}" type="sibTrans" cxnId="{0468CACA-5204-4E7B-8D63-BFD96F878E74}">
      <dgm:prSet/>
      <dgm:spPr/>
      <dgm:t>
        <a:bodyPr/>
        <a:lstStyle/>
        <a:p>
          <a:endParaRPr lang="es-MX"/>
        </a:p>
      </dgm:t>
    </dgm:pt>
    <dgm:pt modelId="{F15D0C50-1102-407C-AF39-35C765E9F266}" type="pres">
      <dgm:prSet presAssocID="{7D78252C-CDFF-4034-9604-FEE9777696F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C470863-98A0-4448-AE0B-6E4EA9DC3BCD}" type="pres">
      <dgm:prSet presAssocID="{5296545A-0959-4164-B56E-AB82DADE46B9}" presName="root" presStyleCnt="0"/>
      <dgm:spPr/>
    </dgm:pt>
    <dgm:pt modelId="{89CDF4BA-D683-4FDA-88A2-D4D81022B2F6}" type="pres">
      <dgm:prSet presAssocID="{5296545A-0959-4164-B56E-AB82DADE46B9}" presName="rootComposite" presStyleCnt="0"/>
      <dgm:spPr/>
    </dgm:pt>
    <dgm:pt modelId="{0F90F845-7EC8-424B-AE09-354133AAC487}" type="pres">
      <dgm:prSet presAssocID="{5296545A-0959-4164-B56E-AB82DADE46B9}" presName="rootText" presStyleLbl="node1" presStyleIdx="0" presStyleCnt="1"/>
      <dgm:spPr/>
      <dgm:t>
        <a:bodyPr/>
        <a:lstStyle/>
        <a:p>
          <a:endParaRPr lang="es-MX"/>
        </a:p>
      </dgm:t>
    </dgm:pt>
    <dgm:pt modelId="{B97D3AF8-B2EE-49E3-B946-C8121D8ACFCB}" type="pres">
      <dgm:prSet presAssocID="{5296545A-0959-4164-B56E-AB82DADE46B9}" presName="rootConnector" presStyleLbl="node1" presStyleIdx="0" presStyleCnt="1"/>
      <dgm:spPr/>
      <dgm:t>
        <a:bodyPr/>
        <a:lstStyle/>
        <a:p>
          <a:endParaRPr lang="es-MX"/>
        </a:p>
      </dgm:t>
    </dgm:pt>
    <dgm:pt modelId="{317EB65A-E25F-4B2F-AE99-5F76015B5225}" type="pres">
      <dgm:prSet presAssocID="{5296545A-0959-4164-B56E-AB82DADE46B9}" presName="childShape" presStyleCnt="0"/>
      <dgm:spPr/>
    </dgm:pt>
    <dgm:pt modelId="{FF9DEAB8-5322-4846-B9BA-7890594AF14E}" type="pres">
      <dgm:prSet presAssocID="{59192C78-B797-4D02-96EB-D1E7E27830DE}" presName="Name13" presStyleLbl="parChTrans1D2" presStyleIdx="0" presStyleCnt="2"/>
      <dgm:spPr/>
      <dgm:t>
        <a:bodyPr/>
        <a:lstStyle/>
        <a:p>
          <a:endParaRPr lang="es-MX"/>
        </a:p>
      </dgm:t>
    </dgm:pt>
    <dgm:pt modelId="{E672D36C-CD7E-45E7-8B7E-B177E32F0514}" type="pres">
      <dgm:prSet presAssocID="{3A2882B3-56F9-4C38-9597-5F85C44B05F2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3B97C0-2AC2-42D5-9835-6DDCF9C97DDD}" type="pres">
      <dgm:prSet presAssocID="{9DDEC939-7C7E-4D66-8E46-2813CD525D95}" presName="Name13" presStyleLbl="parChTrans1D2" presStyleIdx="1" presStyleCnt="2"/>
      <dgm:spPr/>
      <dgm:t>
        <a:bodyPr/>
        <a:lstStyle/>
        <a:p>
          <a:endParaRPr lang="es-MX"/>
        </a:p>
      </dgm:t>
    </dgm:pt>
    <dgm:pt modelId="{097C8F40-37EF-41A8-8977-1EB2C678C796}" type="pres">
      <dgm:prSet presAssocID="{4B6463F8-8A8C-4640-B061-15570BA05C23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0D26747-9CE4-4214-B21B-324ACD33355C}" type="presOf" srcId="{7D78252C-CDFF-4034-9604-FEE9777696FD}" destId="{F15D0C50-1102-407C-AF39-35C765E9F266}" srcOrd="0" destOrd="0" presId="urn:microsoft.com/office/officeart/2005/8/layout/hierarchy3"/>
    <dgm:cxn modelId="{C8D0B6B6-CF65-48C7-B144-23F0BF685DDA}" type="presOf" srcId="{3A2882B3-56F9-4C38-9597-5F85C44B05F2}" destId="{E672D36C-CD7E-45E7-8B7E-B177E32F0514}" srcOrd="0" destOrd="0" presId="urn:microsoft.com/office/officeart/2005/8/layout/hierarchy3"/>
    <dgm:cxn modelId="{D86D7BF5-58F3-41FA-A88C-25A36212C33C}" srcId="{7D78252C-CDFF-4034-9604-FEE9777696FD}" destId="{5296545A-0959-4164-B56E-AB82DADE46B9}" srcOrd="0" destOrd="0" parTransId="{3C247FA3-CDA0-42BE-84F1-04F64401B1E8}" sibTransId="{2A7B0186-EA6E-4BB9-99F5-6CD98C3C1C43}"/>
    <dgm:cxn modelId="{07E2C650-92E4-44C9-B673-B5F469F4349E}" type="presOf" srcId="{5296545A-0959-4164-B56E-AB82DADE46B9}" destId="{0F90F845-7EC8-424B-AE09-354133AAC487}" srcOrd="0" destOrd="0" presId="urn:microsoft.com/office/officeart/2005/8/layout/hierarchy3"/>
    <dgm:cxn modelId="{F14042F1-E065-4B58-B95A-85B60A84D903}" type="presOf" srcId="{4B6463F8-8A8C-4640-B061-15570BA05C23}" destId="{097C8F40-37EF-41A8-8977-1EB2C678C796}" srcOrd="0" destOrd="0" presId="urn:microsoft.com/office/officeart/2005/8/layout/hierarchy3"/>
    <dgm:cxn modelId="{0468CACA-5204-4E7B-8D63-BFD96F878E74}" srcId="{5296545A-0959-4164-B56E-AB82DADE46B9}" destId="{4B6463F8-8A8C-4640-B061-15570BA05C23}" srcOrd="1" destOrd="0" parTransId="{9DDEC939-7C7E-4D66-8E46-2813CD525D95}" sibTransId="{EC6C22D6-973C-4882-B7F7-9D8AFAFAC4AF}"/>
    <dgm:cxn modelId="{D058D3A6-1712-4524-81D7-75FEB6639E23}" type="presOf" srcId="{5296545A-0959-4164-B56E-AB82DADE46B9}" destId="{B97D3AF8-B2EE-49E3-B946-C8121D8ACFCB}" srcOrd="1" destOrd="0" presId="urn:microsoft.com/office/officeart/2005/8/layout/hierarchy3"/>
    <dgm:cxn modelId="{05FCB38E-EBE2-4E90-A4DB-362869AE7700}" srcId="{5296545A-0959-4164-B56E-AB82DADE46B9}" destId="{3A2882B3-56F9-4C38-9597-5F85C44B05F2}" srcOrd="0" destOrd="0" parTransId="{59192C78-B797-4D02-96EB-D1E7E27830DE}" sibTransId="{269E38B0-4248-4555-AE39-ED2766E84191}"/>
    <dgm:cxn modelId="{7C2CB138-A726-43B1-B19E-109E90C66D13}" type="presOf" srcId="{59192C78-B797-4D02-96EB-D1E7E27830DE}" destId="{FF9DEAB8-5322-4846-B9BA-7890594AF14E}" srcOrd="0" destOrd="0" presId="urn:microsoft.com/office/officeart/2005/8/layout/hierarchy3"/>
    <dgm:cxn modelId="{83C93CA4-A81C-4417-8EF3-04423E47089B}" type="presOf" srcId="{9DDEC939-7C7E-4D66-8E46-2813CD525D95}" destId="{213B97C0-2AC2-42D5-9835-6DDCF9C97DDD}" srcOrd="0" destOrd="0" presId="urn:microsoft.com/office/officeart/2005/8/layout/hierarchy3"/>
    <dgm:cxn modelId="{FCCD8691-43BC-4786-8CC4-CC2A41BE2CC6}" type="presParOf" srcId="{F15D0C50-1102-407C-AF39-35C765E9F266}" destId="{DC470863-98A0-4448-AE0B-6E4EA9DC3BCD}" srcOrd="0" destOrd="0" presId="urn:microsoft.com/office/officeart/2005/8/layout/hierarchy3"/>
    <dgm:cxn modelId="{E15C7932-7931-40C4-B60A-468CF2F1F9A6}" type="presParOf" srcId="{DC470863-98A0-4448-AE0B-6E4EA9DC3BCD}" destId="{89CDF4BA-D683-4FDA-88A2-D4D81022B2F6}" srcOrd="0" destOrd="0" presId="urn:microsoft.com/office/officeart/2005/8/layout/hierarchy3"/>
    <dgm:cxn modelId="{C144564F-A332-4A56-A550-257AB15638CA}" type="presParOf" srcId="{89CDF4BA-D683-4FDA-88A2-D4D81022B2F6}" destId="{0F90F845-7EC8-424B-AE09-354133AAC487}" srcOrd="0" destOrd="0" presId="urn:microsoft.com/office/officeart/2005/8/layout/hierarchy3"/>
    <dgm:cxn modelId="{77A2F73F-C5CD-4F6B-82EA-823C439276F9}" type="presParOf" srcId="{89CDF4BA-D683-4FDA-88A2-D4D81022B2F6}" destId="{B97D3AF8-B2EE-49E3-B946-C8121D8ACFCB}" srcOrd="1" destOrd="0" presId="urn:microsoft.com/office/officeart/2005/8/layout/hierarchy3"/>
    <dgm:cxn modelId="{6B86533C-E4BE-4390-908F-CC5E0B491D61}" type="presParOf" srcId="{DC470863-98A0-4448-AE0B-6E4EA9DC3BCD}" destId="{317EB65A-E25F-4B2F-AE99-5F76015B5225}" srcOrd="1" destOrd="0" presId="urn:microsoft.com/office/officeart/2005/8/layout/hierarchy3"/>
    <dgm:cxn modelId="{ABC01584-7BDB-4B9B-8DF3-487B0714F2AD}" type="presParOf" srcId="{317EB65A-E25F-4B2F-AE99-5F76015B5225}" destId="{FF9DEAB8-5322-4846-B9BA-7890594AF14E}" srcOrd="0" destOrd="0" presId="urn:microsoft.com/office/officeart/2005/8/layout/hierarchy3"/>
    <dgm:cxn modelId="{AD6A8C4D-EE86-485F-8B99-83904F38EE56}" type="presParOf" srcId="{317EB65A-E25F-4B2F-AE99-5F76015B5225}" destId="{E672D36C-CD7E-45E7-8B7E-B177E32F0514}" srcOrd="1" destOrd="0" presId="urn:microsoft.com/office/officeart/2005/8/layout/hierarchy3"/>
    <dgm:cxn modelId="{77AACBAF-B4DA-40D6-A19C-569E8F9F2BA5}" type="presParOf" srcId="{317EB65A-E25F-4B2F-AE99-5F76015B5225}" destId="{213B97C0-2AC2-42D5-9835-6DDCF9C97DDD}" srcOrd="2" destOrd="0" presId="urn:microsoft.com/office/officeart/2005/8/layout/hierarchy3"/>
    <dgm:cxn modelId="{4647A08F-3533-430F-9791-FDC2DC15F72B}" type="presParOf" srcId="{317EB65A-E25F-4B2F-AE99-5F76015B5225}" destId="{097C8F40-37EF-41A8-8977-1EB2C678C79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B4B9DD-B22A-4579-94C5-DD33D913109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D2F4E60-56D9-4B6E-BB24-E071EFB63570}">
      <dgm:prSet phldrT="[Texto]"/>
      <dgm:spPr/>
      <dgm:t>
        <a:bodyPr/>
        <a:lstStyle/>
        <a:p>
          <a:r>
            <a:rPr lang="es-MX" i="1" u="sng" dirty="0" smtClean="0"/>
            <a:t>1.-EXTENSIÓN LONGITUDINAL </a:t>
          </a:r>
          <a:endParaRPr lang="es-MX" dirty="0"/>
        </a:p>
      </dgm:t>
    </dgm:pt>
    <dgm:pt modelId="{2421C55D-676A-4E91-874D-986B298991B6}" type="parTrans" cxnId="{A1F2A73A-8C70-42F4-B223-68B5579686A9}">
      <dgm:prSet/>
      <dgm:spPr/>
      <dgm:t>
        <a:bodyPr/>
        <a:lstStyle/>
        <a:p>
          <a:endParaRPr lang="es-MX"/>
        </a:p>
      </dgm:t>
    </dgm:pt>
    <dgm:pt modelId="{6C2FFE00-E893-49A8-96A3-108E6B1C5DB5}" type="sibTrans" cxnId="{A1F2A73A-8C70-42F4-B223-68B5579686A9}">
      <dgm:prSet/>
      <dgm:spPr/>
      <dgm:t>
        <a:bodyPr/>
        <a:lstStyle/>
        <a:p>
          <a:endParaRPr lang="es-MX"/>
        </a:p>
      </dgm:t>
    </dgm:pt>
    <dgm:pt modelId="{39793725-B89C-4B7B-884B-AACB096FD482}">
      <dgm:prSet phldrT="[Texto]"/>
      <dgm:spPr/>
      <dgm:t>
        <a:bodyPr/>
        <a:lstStyle/>
        <a:p>
          <a:r>
            <a:rPr lang="es-MX" dirty="0" smtClean="0"/>
            <a:t>La extensión general de la espiga debe abarcar 2/3 de la extensión longitudinal total remanente dental</a:t>
          </a:r>
          <a:endParaRPr lang="es-MX" dirty="0"/>
        </a:p>
      </dgm:t>
    </dgm:pt>
    <dgm:pt modelId="{36AC83B1-5AEA-4241-84EA-B12039F8FB72}" type="parTrans" cxnId="{B9BB7DDD-E361-42AE-BCBE-67F3E3D1208C}">
      <dgm:prSet/>
      <dgm:spPr/>
      <dgm:t>
        <a:bodyPr/>
        <a:lstStyle/>
        <a:p>
          <a:endParaRPr lang="es-MX"/>
        </a:p>
      </dgm:t>
    </dgm:pt>
    <dgm:pt modelId="{154C25EE-0291-4BBD-AA8E-650339CEF8D5}" type="sibTrans" cxnId="{B9BB7DDD-E361-42AE-BCBE-67F3E3D1208C}">
      <dgm:prSet/>
      <dgm:spPr/>
      <dgm:t>
        <a:bodyPr/>
        <a:lstStyle/>
        <a:p>
          <a:endParaRPr lang="es-MX"/>
        </a:p>
      </dgm:t>
    </dgm:pt>
    <dgm:pt modelId="{68FF0A5B-3F53-4727-BFF5-72E32291B909}">
      <dgm:prSet phldrT="[Texto]"/>
      <dgm:spPr/>
      <dgm:t>
        <a:bodyPr/>
        <a:lstStyle/>
        <a:p>
          <a:r>
            <a:rPr lang="es-MX" dirty="0" smtClean="0"/>
            <a:t>La extensión longitudinal del pin está determinada por una radiografía periapical </a:t>
          </a:r>
          <a:endParaRPr lang="es-MX" dirty="0"/>
        </a:p>
      </dgm:t>
    </dgm:pt>
    <dgm:pt modelId="{F3458C01-C30E-4494-9AAD-DB16D9E1B500}" type="parTrans" cxnId="{99C86F19-6394-4698-AA87-1C5A820C2F73}">
      <dgm:prSet/>
      <dgm:spPr/>
      <dgm:t>
        <a:bodyPr/>
        <a:lstStyle/>
        <a:p>
          <a:endParaRPr lang="es-MX"/>
        </a:p>
      </dgm:t>
    </dgm:pt>
    <dgm:pt modelId="{626307D7-7E84-452D-931B-408985CCAE63}" type="sibTrans" cxnId="{99C86F19-6394-4698-AA87-1C5A820C2F73}">
      <dgm:prSet/>
      <dgm:spPr/>
      <dgm:t>
        <a:bodyPr/>
        <a:lstStyle/>
        <a:p>
          <a:endParaRPr lang="es-MX"/>
        </a:p>
      </dgm:t>
    </dgm:pt>
    <dgm:pt modelId="{9DBFB93B-C966-4C6C-9320-8A7515751B75}">
      <dgm:prSet phldrT="[Texto]"/>
      <dgm:spPr/>
      <dgm:t>
        <a:bodyPr/>
        <a:lstStyle/>
        <a:p>
          <a:r>
            <a:rPr lang="es-MX" dirty="0" smtClean="0"/>
            <a:t>4mm de material obturador que debe ser dejado en la región apical del conducto radicular</a:t>
          </a:r>
          <a:endParaRPr lang="es-MX" dirty="0"/>
        </a:p>
      </dgm:t>
    </dgm:pt>
    <dgm:pt modelId="{DF251580-CFD5-45CC-81EA-2CD8885736EA}" type="parTrans" cxnId="{34413EBF-E5EF-4036-A6E4-6A688857C89A}">
      <dgm:prSet/>
      <dgm:spPr/>
      <dgm:t>
        <a:bodyPr/>
        <a:lstStyle/>
        <a:p>
          <a:endParaRPr lang="es-MX"/>
        </a:p>
      </dgm:t>
    </dgm:pt>
    <dgm:pt modelId="{5CA7B014-1243-4DCF-9DAD-94E62E4D1D59}" type="sibTrans" cxnId="{34413EBF-E5EF-4036-A6E4-6A688857C89A}">
      <dgm:prSet/>
      <dgm:spPr/>
      <dgm:t>
        <a:bodyPr/>
        <a:lstStyle/>
        <a:p>
          <a:endParaRPr lang="es-MX"/>
        </a:p>
      </dgm:t>
    </dgm:pt>
    <dgm:pt modelId="{5CA3500E-F6E2-4998-8AC9-C069C458072B}" type="pres">
      <dgm:prSet presAssocID="{84B4B9DD-B22A-4579-94C5-DD33D913109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27FD82-7013-4900-93AF-9567C4E7209F}" type="pres">
      <dgm:prSet presAssocID="{7D2F4E60-56D9-4B6E-BB24-E071EFB63570}" presName="root1" presStyleCnt="0"/>
      <dgm:spPr/>
    </dgm:pt>
    <dgm:pt modelId="{5BD85FF4-7A26-4B29-83EB-AC7FA5CC720D}" type="pres">
      <dgm:prSet presAssocID="{7D2F4E60-56D9-4B6E-BB24-E071EFB63570}" presName="LevelOneTextNode" presStyleLbl="node0" presStyleIdx="0" presStyleCnt="1" custScaleX="118310" custScaleY="7227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FCC60A-5AF1-4888-B4FD-D3C41038E9A0}" type="pres">
      <dgm:prSet presAssocID="{7D2F4E60-56D9-4B6E-BB24-E071EFB63570}" presName="level2hierChild" presStyleCnt="0"/>
      <dgm:spPr/>
    </dgm:pt>
    <dgm:pt modelId="{5CC1268D-17A5-4FA9-8C2B-AF67ACA17A7A}" type="pres">
      <dgm:prSet presAssocID="{36AC83B1-5AEA-4241-84EA-B12039F8FB72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66B14A7A-76D2-4FDF-AC12-773331D626CB}" type="pres">
      <dgm:prSet presAssocID="{36AC83B1-5AEA-4241-84EA-B12039F8FB72}" presName="connTx" presStyleLbl="parChTrans1D2" presStyleIdx="0" presStyleCnt="3"/>
      <dgm:spPr/>
      <dgm:t>
        <a:bodyPr/>
        <a:lstStyle/>
        <a:p>
          <a:endParaRPr lang="es-MX"/>
        </a:p>
      </dgm:t>
    </dgm:pt>
    <dgm:pt modelId="{7BB112AA-41E5-41F5-9C85-AFFBC078F368}" type="pres">
      <dgm:prSet presAssocID="{39793725-B89C-4B7B-884B-AACB096FD482}" presName="root2" presStyleCnt="0"/>
      <dgm:spPr/>
    </dgm:pt>
    <dgm:pt modelId="{EA02BB22-1692-4AC2-AC6D-F5CF630F68F4}" type="pres">
      <dgm:prSet presAssocID="{39793725-B89C-4B7B-884B-AACB096FD482}" presName="LevelTwoTextNode" presStyleLbl="node2" presStyleIdx="0" presStyleCnt="3" custScaleX="14255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CBCFF3E-F3EF-45BC-A6BB-7A23C90B9756}" type="pres">
      <dgm:prSet presAssocID="{39793725-B89C-4B7B-884B-AACB096FD482}" presName="level3hierChild" presStyleCnt="0"/>
      <dgm:spPr/>
    </dgm:pt>
    <dgm:pt modelId="{D4562BF0-DE82-4C3E-AC09-A5DAAA4529FA}" type="pres">
      <dgm:prSet presAssocID="{F3458C01-C30E-4494-9AAD-DB16D9E1B500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7F254740-311F-4EC4-BCE1-7E1B6827D39E}" type="pres">
      <dgm:prSet presAssocID="{F3458C01-C30E-4494-9AAD-DB16D9E1B500}" presName="connTx" presStyleLbl="parChTrans1D2" presStyleIdx="1" presStyleCnt="3"/>
      <dgm:spPr/>
      <dgm:t>
        <a:bodyPr/>
        <a:lstStyle/>
        <a:p>
          <a:endParaRPr lang="es-MX"/>
        </a:p>
      </dgm:t>
    </dgm:pt>
    <dgm:pt modelId="{488E7D59-E6EC-4BB1-9F34-71D7BC6B2BA9}" type="pres">
      <dgm:prSet presAssocID="{68FF0A5B-3F53-4727-BFF5-72E32291B909}" presName="root2" presStyleCnt="0"/>
      <dgm:spPr/>
    </dgm:pt>
    <dgm:pt modelId="{83DC020C-52E4-4717-BCBE-6B530D40B9CE}" type="pres">
      <dgm:prSet presAssocID="{68FF0A5B-3F53-4727-BFF5-72E32291B909}" presName="LevelTwoTextNode" presStyleLbl="node2" presStyleIdx="1" presStyleCnt="3" custScaleX="14325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E5397DB-B7EB-4B0D-AC93-134E529F5D49}" type="pres">
      <dgm:prSet presAssocID="{68FF0A5B-3F53-4727-BFF5-72E32291B909}" presName="level3hierChild" presStyleCnt="0"/>
      <dgm:spPr/>
    </dgm:pt>
    <dgm:pt modelId="{F15CEB25-9696-4C19-BBA6-C958752CB0D7}" type="pres">
      <dgm:prSet presAssocID="{DF251580-CFD5-45CC-81EA-2CD8885736EA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099BB68C-D120-496F-A4E6-A86F4B3D6A54}" type="pres">
      <dgm:prSet presAssocID="{DF251580-CFD5-45CC-81EA-2CD8885736EA}" presName="connTx" presStyleLbl="parChTrans1D2" presStyleIdx="2" presStyleCnt="3"/>
      <dgm:spPr/>
      <dgm:t>
        <a:bodyPr/>
        <a:lstStyle/>
        <a:p>
          <a:endParaRPr lang="es-MX"/>
        </a:p>
      </dgm:t>
    </dgm:pt>
    <dgm:pt modelId="{F82EA5C0-524F-41E4-9FE7-9AB38DB00EA0}" type="pres">
      <dgm:prSet presAssocID="{9DBFB93B-C966-4C6C-9320-8A7515751B75}" presName="root2" presStyleCnt="0"/>
      <dgm:spPr/>
    </dgm:pt>
    <dgm:pt modelId="{40897D2F-E420-43CA-9D94-E9F3312522A2}" type="pres">
      <dgm:prSet presAssocID="{9DBFB93B-C966-4C6C-9320-8A7515751B75}" presName="LevelTwoTextNode" presStyleLbl="node2" presStyleIdx="2" presStyleCnt="3" custScaleX="14360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84A525D-46BC-4522-BF5B-9A04939EBC8C}" type="pres">
      <dgm:prSet presAssocID="{9DBFB93B-C966-4C6C-9320-8A7515751B75}" presName="level3hierChild" presStyleCnt="0"/>
      <dgm:spPr/>
    </dgm:pt>
  </dgm:ptLst>
  <dgm:cxnLst>
    <dgm:cxn modelId="{C66D9EB0-D8E6-484F-A69D-BBE57DE41B24}" type="presOf" srcId="{84B4B9DD-B22A-4579-94C5-DD33D913109A}" destId="{5CA3500E-F6E2-4998-8AC9-C069C458072B}" srcOrd="0" destOrd="0" presId="urn:microsoft.com/office/officeart/2008/layout/HorizontalMultiLevelHierarchy"/>
    <dgm:cxn modelId="{2AD328DF-8956-417B-BE14-5E24DA04B8F5}" type="presOf" srcId="{F3458C01-C30E-4494-9AAD-DB16D9E1B500}" destId="{7F254740-311F-4EC4-BCE1-7E1B6827D39E}" srcOrd="1" destOrd="0" presId="urn:microsoft.com/office/officeart/2008/layout/HorizontalMultiLevelHierarchy"/>
    <dgm:cxn modelId="{A1F2A73A-8C70-42F4-B223-68B5579686A9}" srcId="{84B4B9DD-B22A-4579-94C5-DD33D913109A}" destId="{7D2F4E60-56D9-4B6E-BB24-E071EFB63570}" srcOrd="0" destOrd="0" parTransId="{2421C55D-676A-4E91-874D-986B298991B6}" sibTransId="{6C2FFE00-E893-49A8-96A3-108E6B1C5DB5}"/>
    <dgm:cxn modelId="{2C073C44-2650-42A5-93A4-EB5E0A4899C1}" type="presOf" srcId="{F3458C01-C30E-4494-9AAD-DB16D9E1B500}" destId="{D4562BF0-DE82-4C3E-AC09-A5DAAA4529FA}" srcOrd="0" destOrd="0" presId="urn:microsoft.com/office/officeart/2008/layout/HorizontalMultiLevelHierarchy"/>
    <dgm:cxn modelId="{0BEE214A-3083-4441-B152-9813B7AC14ED}" type="presOf" srcId="{DF251580-CFD5-45CC-81EA-2CD8885736EA}" destId="{099BB68C-D120-496F-A4E6-A86F4B3D6A54}" srcOrd="1" destOrd="0" presId="urn:microsoft.com/office/officeart/2008/layout/HorizontalMultiLevelHierarchy"/>
    <dgm:cxn modelId="{B9BB7DDD-E361-42AE-BCBE-67F3E3D1208C}" srcId="{7D2F4E60-56D9-4B6E-BB24-E071EFB63570}" destId="{39793725-B89C-4B7B-884B-AACB096FD482}" srcOrd="0" destOrd="0" parTransId="{36AC83B1-5AEA-4241-84EA-B12039F8FB72}" sibTransId="{154C25EE-0291-4BBD-AA8E-650339CEF8D5}"/>
    <dgm:cxn modelId="{78931C0C-F497-42A0-A577-5234DA2AFF42}" type="presOf" srcId="{36AC83B1-5AEA-4241-84EA-B12039F8FB72}" destId="{5CC1268D-17A5-4FA9-8C2B-AF67ACA17A7A}" srcOrd="0" destOrd="0" presId="urn:microsoft.com/office/officeart/2008/layout/HorizontalMultiLevelHierarchy"/>
    <dgm:cxn modelId="{A7CDC18F-F669-4C39-9649-9019C94DF030}" type="presOf" srcId="{DF251580-CFD5-45CC-81EA-2CD8885736EA}" destId="{F15CEB25-9696-4C19-BBA6-C958752CB0D7}" srcOrd="0" destOrd="0" presId="urn:microsoft.com/office/officeart/2008/layout/HorizontalMultiLevelHierarchy"/>
    <dgm:cxn modelId="{ABB41CD0-1FE8-4D54-BAC8-E0311E082D0E}" type="presOf" srcId="{9DBFB93B-C966-4C6C-9320-8A7515751B75}" destId="{40897D2F-E420-43CA-9D94-E9F3312522A2}" srcOrd="0" destOrd="0" presId="urn:microsoft.com/office/officeart/2008/layout/HorizontalMultiLevelHierarchy"/>
    <dgm:cxn modelId="{99C86F19-6394-4698-AA87-1C5A820C2F73}" srcId="{7D2F4E60-56D9-4B6E-BB24-E071EFB63570}" destId="{68FF0A5B-3F53-4727-BFF5-72E32291B909}" srcOrd="1" destOrd="0" parTransId="{F3458C01-C30E-4494-9AAD-DB16D9E1B500}" sibTransId="{626307D7-7E84-452D-931B-408985CCAE63}"/>
    <dgm:cxn modelId="{D8B1C647-475A-4752-88A1-D850259D8E80}" type="presOf" srcId="{36AC83B1-5AEA-4241-84EA-B12039F8FB72}" destId="{66B14A7A-76D2-4FDF-AC12-773331D626CB}" srcOrd="1" destOrd="0" presId="urn:microsoft.com/office/officeart/2008/layout/HorizontalMultiLevelHierarchy"/>
    <dgm:cxn modelId="{B4118F90-B8D4-4F93-B112-3A02EC3A8FC2}" type="presOf" srcId="{7D2F4E60-56D9-4B6E-BB24-E071EFB63570}" destId="{5BD85FF4-7A26-4B29-83EB-AC7FA5CC720D}" srcOrd="0" destOrd="0" presId="urn:microsoft.com/office/officeart/2008/layout/HorizontalMultiLevelHierarchy"/>
    <dgm:cxn modelId="{03474A38-CF5D-4A38-A984-B7C62231AB5F}" type="presOf" srcId="{68FF0A5B-3F53-4727-BFF5-72E32291B909}" destId="{83DC020C-52E4-4717-BCBE-6B530D40B9CE}" srcOrd="0" destOrd="0" presId="urn:microsoft.com/office/officeart/2008/layout/HorizontalMultiLevelHierarchy"/>
    <dgm:cxn modelId="{E0F13AD2-45D4-4253-9F5B-F8E132BAC7F7}" type="presOf" srcId="{39793725-B89C-4B7B-884B-AACB096FD482}" destId="{EA02BB22-1692-4AC2-AC6D-F5CF630F68F4}" srcOrd="0" destOrd="0" presId="urn:microsoft.com/office/officeart/2008/layout/HorizontalMultiLevelHierarchy"/>
    <dgm:cxn modelId="{34413EBF-E5EF-4036-A6E4-6A688857C89A}" srcId="{7D2F4E60-56D9-4B6E-BB24-E071EFB63570}" destId="{9DBFB93B-C966-4C6C-9320-8A7515751B75}" srcOrd="2" destOrd="0" parTransId="{DF251580-CFD5-45CC-81EA-2CD8885736EA}" sibTransId="{5CA7B014-1243-4DCF-9DAD-94E62E4D1D59}"/>
    <dgm:cxn modelId="{19216042-D677-4E40-856C-66CA9E33CF99}" type="presParOf" srcId="{5CA3500E-F6E2-4998-8AC9-C069C458072B}" destId="{FD27FD82-7013-4900-93AF-9567C4E7209F}" srcOrd="0" destOrd="0" presId="urn:microsoft.com/office/officeart/2008/layout/HorizontalMultiLevelHierarchy"/>
    <dgm:cxn modelId="{DE9C2300-9023-45BF-AD66-8F15C0B9C081}" type="presParOf" srcId="{FD27FD82-7013-4900-93AF-9567C4E7209F}" destId="{5BD85FF4-7A26-4B29-83EB-AC7FA5CC720D}" srcOrd="0" destOrd="0" presId="urn:microsoft.com/office/officeart/2008/layout/HorizontalMultiLevelHierarchy"/>
    <dgm:cxn modelId="{538CE3C5-B148-464E-920B-550E1457699B}" type="presParOf" srcId="{FD27FD82-7013-4900-93AF-9567C4E7209F}" destId="{04FCC60A-5AF1-4888-B4FD-D3C41038E9A0}" srcOrd="1" destOrd="0" presId="urn:microsoft.com/office/officeart/2008/layout/HorizontalMultiLevelHierarchy"/>
    <dgm:cxn modelId="{C108943C-892C-44DA-A8DA-AB17D2C9068A}" type="presParOf" srcId="{04FCC60A-5AF1-4888-B4FD-D3C41038E9A0}" destId="{5CC1268D-17A5-4FA9-8C2B-AF67ACA17A7A}" srcOrd="0" destOrd="0" presId="urn:microsoft.com/office/officeart/2008/layout/HorizontalMultiLevelHierarchy"/>
    <dgm:cxn modelId="{06010024-2676-4BDA-B840-1EEC3213349F}" type="presParOf" srcId="{5CC1268D-17A5-4FA9-8C2B-AF67ACA17A7A}" destId="{66B14A7A-76D2-4FDF-AC12-773331D626CB}" srcOrd="0" destOrd="0" presId="urn:microsoft.com/office/officeart/2008/layout/HorizontalMultiLevelHierarchy"/>
    <dgm:cxn modelId="{B36C0083-0745-4C3A-B649-1221661504D5}" type="presParOf" srcId="{04FCC60A-5AF1-4888-B4FD-D3C41038E9A0}" destId="{7BB112AA-41E5-41F5-9C85-AFFBC078F368}" srcOrd="1" destOrd="0" presId="urn:microsoft.com/office/officeart/2008/layout/HorizontalMultiLevelHierarchy"/>
    <dgm:cxn modelId="{E90C4632-6F40-4527-B447-B81623E7A456}" type="presParOf" srcId="{7BB112AA-41E5-41F5-9C85-AFFBC078F368}" destId="{EA02BB22-1692-4AC2-AC6D-F5CF630F68F4}" srcOrd="0" destOrd="0" presId="urn:microsoft.com/office/officeart/2008/layout/HorizontalMultiLevelHierarchy"/>
    <dgm:cxn modelId="{ED0DB7A2-BDAC-42B8-B342-D5F0D695C6BB}" type="presParOf" srcId="{7BB112AA-41E5-41F5-9C85-AFFBC078F368}" destId="{BCBCFF3E-F3EF-45BC-A6BB-7A23C90B9756}" srcOrd="1" destOrd="0" presId="urn:microsoft.com/office/officeart/2008/layout/HorizontalMultiLevelHierarchy"/>
    <dgm:cxn modelId="{DA32B77C-9CEE-4C90-8F46-8D2CFD2CB12D}" type="presParOf" srcId="{04FCC60A-5AF1-4888-B4FD-D3C41038E9A0}" destId="{D4562BF0-DE82-4C3E-AC09-A5DAAA4529FA}" srcOrd="2" destOrd="0" presId="urn:microsoft.com/office/officeart/2008/layout/HorizontalMultiLevelHierarchy"/>
    <dgm:cxn modelId="{746F9CE8-688A-4561-A9AF-32A2C6AA5FB8}" type="presParOf" srcId="{D4562BF0-DE82-4C3E-AC09-A5DAAA4529FA}" destId="{7F254740-311F-4EC4-BCE1-7E1B6827D39E}" srcOrd="0" destOrd="0" presId="urn:microsoft.com/office/officeart/2008/layout/HorizontalMultiLevelHierarchy"/>
    <dgm:cxn modelId="{0666DDD6-A3C8-438E-BA4D-A61BE179F07A}" type="presParOf" srcId="{04FCC60A-5AF1-4888-B4FD-D3C41038E9A0}" destId="{488E7D59-E6EC-4BB1-9F34-71D7BC6B2BA9}" srcOrd="3" destOrd="0" presId="urn:microsoft.com/office/officeart/2008/layout/HorizontalMultiLevelHierarchy"/>
    <dgm:cxn modelId="{06D009A4-AAE5-4D8E-9534-514E02A990D3}" type="presParOf" srcId="{488E7D59-E6EC-4BB1-9F34-71D7BC6B2BA9}" destId="{83DC020C-52E4-4717-BCBE-6B530D40B9CE}" srcOrd="0" destOrd="0" presId="urn:microsoft.com/office/officeart/2008/layout/HorizontalMultiLevelHierarchy"/>
    <dgm:cxn modelId="{8C1C43FA-6998-46C2-A213-0B73CC589C63}" type="presParOf" srcId="{488E7D59-E6EC-4BB1-9F34-71D7BC6B2BA9}" destId="{5E5397DB-B7EB-4B0D-AC93-134E529F5D49}" srcOrd="1" destOrd="0" presId="urn:microsoft.com/office/officeart/2008/layout/HorizontalMultiLevelHierarchy"/>
    <dgm:cxn modelId="{D8200FDA-E50B-41C8-91CA-13CA2642BBE3}" type="presParOf" srcId="{04FCC60A-5AF1-4888-B4FD-D3C41038E9A0}" destId="{F15CEB25-9696-4C19-BBA6-C958752CB0D7}" srcOrd="4" destOrd="0" presId="urn:microsoft.com/office/officeart/2008/layout/HorizontalMultiLevelHierarchy"/>
    <dgm:cxn modelId="{2D879561-0C34-4171-830D-61B20B529EEE}" type="presParOf" srcId="{F15CEB25-9696-4C19-BBA6-C958752CB0D7}" destId="{099BB68C-D120-496F-A4E6-A86F4B3D6A54}" srcOrd="0" destOrd="0" presId="urn:microsoft.com/office/officeart/2008/layout/HorizontalMultiLevelHierarchy"/>
    <dgm:cxn modelId="{B8C8F9F7-65EA-4C2D-B12B-680A62F772DD}" type="presParOf" srcId="{04FCC60A-5AF1-4888-B4FD-D3C41038E9A0}" destId="{F82EA5C0-524F-41E4-9FE7-9AB38DB00EA0}" srcOrd="5" destOrd="0" presId="urn:microsoft.com/office/officeart/2008/layout/HorizontalMultiLevelHierarchy"/>
    <dgm:cxn modelId="{CA2F96F3-C480-4706-95DD-299088CEA9F0}" type="presParOf" srcId="{F82EA5C0-524F-41E4-9FE7-9AB38DB00EA0}" destId="{40897D2F-E420-43CA-9D94-E9F3312522A2}" srcOrd="0" destOrd="0" presId="urn:microsoft.com/office/officeart/2008/layout/HorizontalMultiLevelHierarchy"/>
    <dgm:cxn modelId="{378E1FA7-EC46-491A-A706-7F8979A3B20E}" type="presParOf" srcId="{F82EA5C0-524F-41E4-9FE7-9AB38DB00EA0}" destId="{184A525D-46BC-4522-BF5B-9A04939EBC8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7C0AA8-1774-4A78-84ED-2EB45DD54A0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E0628F7-A55D-450B-BF87-E271EA06EA0F}">
      <dgm:prSet phldrT="[Texto]" custT="1"/>
      <dgm:spPr/>
      <dgm:t>
        <a:bodyPr/>
        <a:lstStyle/>
        <a:p>
          <a:r>
            <a:rPr lang="es-MX" sz="3200" dirty="0" smtClean="0"/>
            <a:t>2.- </a:t>
          </a:r>
          <a:r>
            <a:rPr lang="es-MX" sz="3200" i="1" u="sng" dirty="0" smtClean="0">
              <a:solidFill>
                <a:schemeClr val="tx1"/>
              </a:solidFill>
            </a:rPr>
            <a:t>INCLINACIÓN DE LAS PAREDES DEL CONDUCTO  </a:t>
          </a:r>
          <a:endParaRPr lang="es-MX" sz="3200" dirty="0"/>
        </a:p>
      </dgm:t>
    </dgm:pt>
    <dgm:pt modelId="{5A174A68-F5EC-411E-A6F8-5C1678480F7D}" type="parTrans" cxnId="{C353CD02-AAD2-465F-A793-20DA456988EA}">
      <dgm:prSet/>
      <dgm:spPr/>
      <dgm:t>
        <a:bodyPr/>
        <a:lstStyle/>
        <a:p>
          <a:endParaRPr lang="es-MX"/>
        </a:p>
      </dgm:t>
    </dgm:pt>
    <dgm:pt modelId="{EE14DE64-D77A-4EA9-8A63-6F786C02AB7A}" type="sibTrans" cxnId="{C353CD02-AAD2-465F-A793-20DA456988EA}">
      <dgm:prSet/>
      <dgm:spPr/>
      <dgm:t>
        <a:bodyPr/>
        <a:lstStyle/>
        <a:p>
          <a:endParaRPr lang="es-MX"/>
        </a:p>
      </dgm:t>
    </dgm:pt>
    <dgm:pt modelId="{18C5B0BF-8213-40FB-BC15-C94C15736132}">
      <dgm:prSet phldrT="[Texto]"/>
      <dgm:spPr/>
      <dgm:t>
        <a:bodyPr/>
        <a:lstStyle/>
        <a:p>
          <a:r>
            <a:rPr lang="es-MX" dirty="0" smtClean="0"/>
            <a:t>En paredes inclinadas, presentan menor retención y gran concentración de esfuerzos en sus paredes dando un efecto cuña y posterior una fractura</a:t>
          </a:r>
          <a:endParaRPr lang="es-MX" dirty="0"/>
        </a:p>
      </dgm:t>
    </dgm:pt>
    <dgm:pt modelId="{5D145169-4452-4DA7-85DA-0338DD60E83C}" type="parTrans" cxnId="{B1B4FE03-9D9B-4401-8287-EDBB57F67F3F}">
      <dgm:prSet/>
      <dgm:spPr/>
      <dgm:t>
        <a:bodyPr/>
        <a:lstStyle/>
        <a:p>
          <a:endParaRPr lang="es-MX"/>
        </a:p>
      </dgm:t>
    </dgm:pt>
    <dgm:pt modelId="{F442B4FB-F5AD-4EEB-ACD6-DF306B756C11}" type="sibTrans" cxnId="{B1B4FE03-9D9B-4401-8287-EDBB57F67F3F}">
      <dgm:prSet/>
      <dgm:spPr/>
      <dgm:t>
        <a:bodyPr/>
        <a:lstStyle/>
        <a:p>
          <a:endParaRPr lang="es-MX"/>
        </a:p>
      </dgm:t>
    </dgm:pt>
    <dgm:pt modelId="{6C97ED1B-D1D5-4077-AFE9-8E1A0328A747}">
      <dgm:prSet phldrT="[Texto]"/>
      <dgm:spPr/>
      <dgm:t>
        <a:bodyPr/>
        <a:lstStyle/>
        <a:p>
          <a:r>
            <a:rPr lang="es-MX" dirty="0" smtClean="0"/>
            <a:t>Para compensar esta deficiencia, deben hacer el uso de medios alternativos como; aumentar la extensión longitudinal de la espiga</a:t>
          </a:r>
          <a:endParaRPr lang="es-MX" dirty="0"/>
        </a:p>
      </dgm:t>
    </dgm:pt>
    <dgm:pt modelId="{6AF20412-7FCC-48DD-97E6-FA9A29573524}" type="parTrans" cxnId="{416E073E-59C5-42C2-A05E-F95EF0F2D67D}">
      <dgm:prSet/>
      <dgm:spPr/>
      <dgm:t>
        <a:bodyPr/>
        <a:lstStyle/>
        <a:p>
          <a:endParaRPr lang="es-MX"/>
        </a:p>
      </dgm:t>
    </dgm:pt>
    <dgm:pt modelId="{C56CABD3-071F-4117-BF96-A57305BAF29A}" type="sibTrans" cxnId="{416E073E-59C5-42C2-A05E-F95EF0F2D67D}">
      <dgm:prSet/>
      <dgm:spPr/>
      <dgm:t>
        <a:bodyPr/>
        <a:lstStyle/>
        <a:p>
          <a:endParaRPr lang="es-MX"/>
        </a:p>
      </dgm:t>
    </dgm:pt>
    <dgm:pt modelId="{49CEACC3-C349-4B34-9ED9-2456FFE0F009}">
      <dgm:prSet phldrT="[Texto]"/>
      <dgm:spPr/>
      <dgm:t>
        <a:bodyPr/>
        <a:lstStyle/>
        <a:p>
          <a:r>
            <a:rPr lang="es-MX" dirty="0" smtClean="0"/>
            <a:t>cuando el conducto está muy ensanchado y las paredes muy delgadas se pueden utilizar muñones artificiales, buscando una retención intra-radicular y protección de las paredes a través del biselado de las paredes de la raíz</a:t>
          </a:r>
          <a:endParaRPr lang="es-MX" dirty="0"/>
        </a:p>
      </dgm:t>
    </dgm:pt>
    <dgm:pt modelId="{8D90366B-0544-46CE-87CE-1D9CC9E38B73}" type="parTrans" cxnId="{D459453E-5ED3-437B-A55E-F1CE32CB24CF}">
      <dgm:prSet/>
      <dgm:spPr/>
      <dgm:t>
        <a:bodyPr/>
        <a:lstStyle/>
        <a:p>
          <a:endParaRPr lang="es-MX"/>
        </a:p>
      </dgm:t>
    </dgm:pt>
    <dgm:pt modelId="{3AA4D187-E666-4521-9150-6EE005F3C37C}" type="sibTrans" cxnId="{D459453E-5ED3-437B-A55E-F1CE32CB24CF}">
      <dgm:prSet/>
      <dgm:spPr/>
      <dgm:t>
        <a:bodyPr/>
        <a:lstStyle/>
        <a:p>
          <a:endParaRPr lang="es-MX"/>
        </a:p>
      </dgm:t>
    </dgm:pt>
    <dgm:pt modelId="{1FA06585-F418-4A95-9DA8-D541DA76A7CF}" type="pres">
      <dgm:prSet presAssocID="{697C0AA8-1774-4A78-84ED-2EB45DD54A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DCF5C2-E4F6-4B85-BCAD-6EB77624C0AC}" type="pres">
      <dgm:prSet presAssocID="{AE0628F7-A55D-450B-BF87-E271EA06EA0F}" presName="root1" presStyleCnt="0"/>
      <dgm:spPr/>
    </dgm:pt>
    <dgm:pt modelId="{A899FF75-F407-48C6-972F-82281E032149}" type="pres">
      <dgm:prSet presAssocID="{AE0628F7-A55D-450B-BF87-E271EA06EA0F}" presName="LevelOneTextNode" presStyleLbl="node0" presStyleIdx="0" presStyleCnt="1" custScaleY="8862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C77F631-F8E0-42EF-BBBE-BE2406FEADC6}" type="pres">
      <dgm:prSet presAssocID="{AE0628F7-A55D-450B-BF87-E271EA06EA0F}" presName="level2hierChild" presStyleCnt="0"/>
      <dgm:spPr/>
    </dgm:pt>
    <dgm:pt modelId="{29390826-B411-4807-9A4F-B6AE44260B7F}" type="pres">
      <dgm:prSet presAssocID="{5D145169-4452-4DA7-85DA-0338DD60E83C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DA94F838-7AB2-4934-99BE-DDC048595ECA}" type="pres">
      <dgm:prSet presAssocID="{5D145169-4452-4DA7-85DA-0338DD60E83C}" presName="connTx" presStyleLbl="parChTrans1D2" presStyleIdx="0" presStyleCnt="3"/>
      <dgm:spPr/>
      <dgm:t>
        <a:bodyPr/>
        <a:lstStyle/>
        <a:p>
          <a:endParaRPr lang="es-MX"/>
        </a:p>
      </dgm:t>
    </dgm:pt>
    <dgm:pt modelId="{89F25419-5375-4D9E-89B0-96607E7F7F26}" type="pres">
      <dgm:prSet presAssocID="{18C5B0BF-8213-40FB-BC15-C94C15736132}" presName="root2" presStyleCnt="0"/>
      <dgm:spPr/>
    </dgm:pt>
    <dgm:pt modelId="{8D2B9E80-8131-41BD-981C-9925FD6BF219}" type="pres">
      <dgm:prSet presAssocID="{18C5B0BF-8213-40FB-BC15-C94C15736132}" presName="LevelTwoTextNode" presStyleLbl="node2" presStyleIdx="0" presStyleCnt="3" custScaleX="15045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732A13-744C-47B3-842D-17DA09B5F423}" type="pres">
      <dgm:prSet presAssocID="{18C5B0BF-8213-40FB-BC15-C94C15736132}" presName="level3hierChild" presStyleCnt="0"/>
      <dgm:spPr/>
    </dgm:pt>
    <dgm:pt modelId="{AC8BC64B-0BA7-4A4B-A214-8468E4997277}" type="pres">
      <dgm:prSet presAssocID="{6AF20412-7FCC-48DD-97E6-FA9A29573524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0B92FB8F-3552-4CF8-9247-D4A47B86EC94}" type="pres">
      <dgm:prSet presAssocID="{6AF20412-7FCC-48DD-97E6-FA9A29573524}" presName="connTx" presStyleLbl="parChTrans1D2" presStyleIdx="1" presStyleCnt="3"/>
      <dgm:spPr/>
      <dgm:t>
        <a:bodyPr/>
        <a:lstStyle/>
        <a:p>
          <a:endParaRPr lang="es-MX"/>
        </a:p>
      </dgm:t>
    </dgm:pt>
    <dgm:pt modelId="{7C72F465-8AF9-4230-A5A8-0B7B98787A89}" type="pres">
      <dgm:prSet presAssocID="{6C97ED1B-D1D5-4077-AFE9-8E1A0328A747}" presName="root2" presStyleCnt="0"/>
      <dgm:spPr/>
    </dgm:pt>
    <dgm:pt modelId="{5D3B3CB7-9496-447F-B1A7-B107068000FE}" type="pres">
      <dgm:prSet presAssocID="{6C97ED1B-D1D5-4077-AFE9-8E1A0328A747}" presName="LevelTwoTextNode" presStyleLbl="node2" presStyleIdx="1" presStyleCnt="3" custScaleX="15166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F2F6AC1-09E6-4A61-8AC2-0B83CE86D06D}" type="pres">
      <dgm:prSet presAssocID="{6C97ED1B-D1D5-4077-AFE9-8E1A0328A747}" presName="level3hierChild" presStyleCnt="0"/>
      <dgm:spPr/>
    </dgm:pt>
    <dgm:pt modelId="{95810E70-FCA7-4F65-9DAB-C864AE3B9A21}" type="pres">
      <dgm:prSet presAssocID="{8D90366B-0544-46CE-87CE-1D9CC9E38B73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EB99B493-7A8D-45B8-A5E9-7F5C068D620C}" type="pres">
      <dgm:prSet presAssocID="{8D90366B-0544-46CE-87CE-1D9CC9E38B73}" presName="connTx" presStyleLbl="parChTrans1D2" presStyleIdx="2" presStyleCnt="3"/>
      <dgm:spPr/>
      <dgm:t>
        <a:bodyPr/>
        <a:lstStyle/>
        <a:p>
          <a:endParaRPr lang="es-MX"/>
        </a:p>
      </dgm:t>
    </dgm:pt>
    <dgm:pt modelId="{B9DED76E-5E83-494A-B8B3-C677EC60F377}" type="pres">
      <dgm:prSet presAssocID="{49CEACC3-C349-4B34-9ED9-2456FFE0F009}" presName="root2" presStyleCnt="0"/>
      <dgm:spPr/>
    </dgm:pt>
    <dgm:pt modelId="{F07E7BBF-AC22-4538-88B1-A8F220C34E2D}" type="pres">
      <dgm:prSet presAssocID="{49CEACC3-C349-4B34-9ED9-2456FFE0F009}" presName="LevelTwoTextNode" presStyleLbl="node2" presStyleIdx="2" presStyleCnt="3" custScaleX="15038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740BAF6-90B3-443C-A5C2-40A4DFAF6909}" type="pres">
      <dgm:prSet presAssocID="{49CEACC3-C349-4B34-9ED9-2456FFE0F009}" presName="level3hierChild" presStyleCnt="0"/>
      <dgm:spPr/>
    </dgm:pt>
  </dgm:ptLst>
  <dgm:cxnLst>
    <dgm:cxn modelId="{E8C22C89-FDF6-4CB9-9FDC-C716C8D9FB34}" type="presOf" srcId="{6AF20412-7FCC-48DD-97E6-FA9A29573524}" destId="{0B92FB8F-3552-4CF8-9247-D4A47B86EC94}" srcOrd="1" destOrd="0" presId="urn:microsoft.com/office/officeart/2008/layout/HorizontalMultiLevelHierarchy"/>
    <dgm:cxn modelId="{D459453E-5ED3-437B-A55E-F1CE32CB24CF}" srcId="{AE0628F7-A55D-450B-BF87-E271EA06EA0F}" destId="{49CEACC3-C349-4B34-9ED9-2456FFE0F009}" srcOrd="2" destOrd="0" parTransId="{8D90366B-0544-46CE-87CE-1D9CC9E38B73}" sibTransId="{3AA4D187-E666-4521-9150-6EE005F3C37C}"/>
    <dgm:cxn modelId="{B1B4FE03-9D9B-4401-8287-EDBB57F67F3F}" srcId="{AE0628F7-A55D-450B-BF87-E271EA06EA0F}" destId="{18C5B0BF-8213-40FB-BC15-C94C15736132}" srcOrd="0" destOrd="0" parTransId="{5D145169-4452-4DA7-85DA-0338DD60E83C}" sibTransId="{F442B4FB-F5AD-4EEB-ACD6-DF306B756C11}"/>
    <dgm:cxn modelId="{1E5E1120-D187-45B7-B6DF-79EB057A636C}" type="presOf" srcId="{49CEACC3-C349-4B34-9ED9-2456FFE0F009}" destId="{F07E7BBF-AC22-4538-88B1-A8F220C34E2D}" srcOrd="0" destOrd="0" presId="urn:microsoft.com/office/officeart/2008/layout/HorizontalMultiLevelHierarchy"/>
    <dgm:cxn modelId="{20036EAB-680C-41B1-8A7F-587CAE02D226}" type="presOf" srcId="{5D145169-4452-4DA7-85DA-0338DD60E83C}" destId="{DA94F838-7AB2-4934-99BE-DDC048595ECA}" srcOrd="1" destOrd="0" presId="urn:microsoft.com/office/officeart/2008/layout/HorizontalMultiLevelHierarchy"/>
    <dgm:cxn modelId="{3BF8A8AB-75FC-46B9-9169-AA68E005C5ED}" type="presOf" srcId="{8D90366B-0544-46CE-87CE-1D9CC9E38B73}" destId="{95810E70-FCA7-4F65-9DAB-C864AE3B9A21}" srcOrd="0" destOrd="0" presId="urn:microsoft.com/office/officeart/2008/layout/HorizontalMultiLevelHierarchy"/>
    <dgm:cxn modelId="{416E073E-59C5-42C2-A05E-F95EF0F2D67D}" srcId="{AE0628F7-A55D-450B-BF87-E271EA06EA0F}" destId="{6C97ED1B-D1D5-4077-AFE9-8E1A0328A747}" srcOrd="1" destOrd="0" parTransId="{6AF20412-7FCC-48DD-97E6-FA9A29573524}" sibTransId="{C56CABD3-071F-4117-BF96-A57305BAF29A}"/>
    <dgm:cxn modelId="{2C42B3A0-9B59-4CED-A21B-BEB49E5A695F}" type="presOf" srcId="{AE0628F7-A55D-450B-BF87-E271EA06EA0F}" destId="{A899FF75-F407-48C6-972F-82281E032149}" srcOrd="0" destOrd="0" presId="urn:microsoft.com/office/officeart/2008/layout/HorizontalMultiLevelHierarchy"/>
    <dgm:cxn modelId="{857F413C-10DA-44E2-BC11-993187BB4FB0}" type="presOf" srcId="{6AF20412-7FCC-48DD-97E6-FA9A29573524}" destId="{AC8BC64B-0BA7-4A4B-A214-8468E4997277}" srcOrd="0" destOrd="0" presId="urn:microsoft.com/office/officeart/2008/layout/HorizontalMultiLevelHierarchy"/>
    <dgm:cxn modelId="{E79AC537-8795-44C1-B5B1-D10686AD26E4}" type="presOf" srcId="{18C5B0BF-8213-40FB-BC15-C94C15736132}" destId="{8D2B9E80-8131-41BD-981C-9925FD6BF219}" srcOrd="0" destOrd="0" presId="urn:microsoft.com/office/officeart/2008/layout/HorizontalMultiLevelHierarchy"/>
    <dgm:cxn modelId="{66055785-F311-4AE7-A9AD-98157FF1F9C6}" type="presOf" srcId="{8D90366B-0544-46CE-87CE-1D9CC9E38B73}" destId="{EB99B493-7A8D-45B8-A5E9-7F5C068D620C}" srcOrd="1" destOrd="0" presId="urn:microsoft.com/office/officeart/2008/layout/HorizontalMultiLevelHierarchy"/>
    <dgm:cxn modelId="{F4C8B980-440C-4230-AD1D-F4251CDAE8A2}" type="presOf" srcId="{5D145169-4452-4DA7-85DA-0338DD60E83C}" destId="{29390826-B411-4807-9A4F-B6AE44260B7F}" srcOrd="0" destOrd="0" presId="urn:microsoft.com/office/officeart/2008/layout/HorizontalMultiLevelHierarchy"/>
    <dgm:cxn modelId="{D9DDA081-66BE-4770-9D43-F6A781A5B873}" type="presOf" srcId="{697C0AA8-1774-4A78-84ED-2EB45DD54A08}" destId="{1FA06585-F418-4A95-9DA8-D541DA76A7CF}" srcOrd="0" destOrd="0" presId="urn:microsoft.com/office/officeart/2008/layout/HorizontalMultiLevelHierarchy"/>
    <dgm:cxn modelId="{ACDD14B6-CCE8-4FC0-B658-D9EEED33347E}" type="presOf" srcId="{6C97ED1B-D1D5-4077-AFE9-8E1A0328A747}" destId="{5D3B3CB7-9496-447F-B1A7-B107068000FE}" srcOrd="0" destOrd="0" presId="urn:microsoft.com/office/officeart/2008/layout/HorizontalMultiLevelHierarchy"/>
    <dgm:cxn modelId="{C353CD02-AAD2-465F-A793-20DA456988EA}" srcId="{697C0AA8-1774-4A78-84ED-2EB45DD54A08}" destId="{AE0628F7-A55D-450B-BF87-E271EA06EA0F}" srcOrd="0" destOrd="0" parTransId="{5A174A68-F5EC-411E-A6F8-5C1678480F7D}" sibTransId="{EE14DE64-D77A-4EA9-8A63-6F786C02AB7A}"/>
    <dgm:cxn modelId="{C049B82F-E1B9-4F41-84CB-CCEAD685FF4C}" type="presParOf" srcId="{1FA06585-F418-4A95-9DA8-D541DA76A7CF}" destId="{FDDCF5C2-E4F6-4B85-BCAD-6EB77624C0AC}" srcOrd="0" destOrd="0" presId="urn:microsoft.com/office/officeart/2008/layout/HorizontalMultiLevelHierarchy"/>
    <dgm:cxn modelId="{BBDD86DC-960D-4982-958B-B422D5ADBD37}" type="presParOf" srcId="{FDDCF5C2-E4F6-4B85-BCAD-6EB77624C0AC}" destId="{A899FF75-F407-48C6-972F-82281E032149}" srcOrd="0" destOrd="0" presId="urn:microsoft.com/office/officeart/2008/layout/HorizontalMultiLevelHierarchy"/>
    <dgm:cxn modelId="{1E81620D-D10B-418E-95C1-44C0F18DE25F}" type="presParOf" srcId="{FDDCF5C2-E4F6-4B85-BCAD-6EB77624C0AC}" destId="{5C77F631-F8E0-42EF-BBBE-BE2406FEADC6}" srcOrd="1" destOrd="0" presId="urn:microsoft.com/office/officeart/2008/layout/HorizontalMultiLevelHierarchy"/>
    <dgm:cxn modelId="{2D27D159-4FCF-453F-AAC8-2C2FCC74C416}" type="presParOf" srcId="{5C77F631-F8E0-42EF-BBBE-BE2406FEADC6}" destId="{29390826-B411-4807-9A4F-B6AE44260B7F}" srcOrd="0" destOrd="0" presId="urn:microsoft.com/office/officeart/2008/layout/HorizontalMultiLevelHierarchy"/>
    <dgm:cxn modelId="{70E835CD-73F1-48F5-A4EC-8AD7ED73AAD3}" type="presParOf" srcId="{29390826-B411-4807-9A4F-B6AE44260B7F}" destId="{DA94F838-7AB2-4934-99BE-DDC048595ECA}" srcOrd="0" destOrd="0" presId="urn:microsoft.com/office/officeart/2008/layout/HorizontalMultiLevelHierarchy"/>
    <dgm:cxn modelId="{C0F5F201-C3F3-4E15-901A-B185977B4B9E}" type="presParOf" srcId="{5C77F631-F8E0-42EF-BBBE-BE2406FEADC6}" destId="{89F25419-5375-4D9E-89B0-96607E7F7F26}" srcOrd="1" destOrd="0" presId="urn:microsoft.com/office/officeart/2008/layout/HorizontalMultiLevelHierarchy"/>
    <dgm:cxn modelId="{BDD0C397-0B84-4B08-BC31-320CA12B9F4D}" type="presParOf" srcId="{89F25419-5375-4D9E-89B0-96607E7F7F26}" destId="{8D2B9E80-8131-41BD-981C-9925FD6BF219}" srcOrd="0" destOrd="0" presId="urn:microsoft.com/office/officeart/2008/layout/HorizontalMultiLevelHierarchy"/>
    <dgm:cxn modelId="{DB7431B9-6C6D-446B-9578-83C7AF57AF0F}" type="presParOf" srcId="{89F25419-5375-4D9E-89B0-96607E7F7F26}" destId="{74732A13-744C-47B3-842D-17DA09B5F423}" srcOrd="1" destOrd="0" presId="urn:microsoft.com/office/officeart/2008/layout/HorizontalMultiLevelHierarchy"/>
    <dgm:cxn modelId="{E65EAC48-A9D9-4A53-AEF1-B09B03DCC0E7}" type="presParOf" srcId="{5C77F631-F8E0-42EF-BBBE-BE2406FEADC6}" destId="{AC8BC64B-0BA7-4A4B-A214-8468E4997277}" srcOrd="2" destOrd="0" presId="urn:microsoft.com/office/officeart/2008/layout/HorizontalMultiLevelHierarchy"/>
    <dgm:cxn modelId="{16D0CFCB-B038-4A2C-963E-1FCFD1BBBC6D}" type="presParOf" srcId="{AC8BC64B-0BA7-4A4B-A214-8468E4997277}" destId="{0B92FB8F-3552-4CF8-9247-D4A47B86EC94}" srcOrd="0" destOrd="0" presId="urn:microsoft.com/office/officeart/2008/layout/HorizontalMultiLevelHierarchy"/>
    <dgm:cxn modelId="{F94915FB-76DC-4B28-B66B-BAA43BEA103E}" type="presParOf" srcId="{5C77F631-F8E0-42EF-BBBE-BE2406FEADC6}" destId="{7C72F465-8AF9-4230-A5A8-0B7B98787A89}" srcOrd="3" destOrd="0" presId="urn:microsoft.com/office/officeart/2008/layout/HorizontalMultiLevelHierarchy"/>
    <dgm:cxn modelId="{F70723A7-CFB7-4ABE-9406-AE27A1567CF4}" type="presParOf" srcId="{7C72F465-8AF9-4230-A5A8-0B7B98787A89}" destId="{5D3B3CB7-9496-447F-B1A7-B107068000FE}" srcOrd="0" destOrd="0" presId="urn:microsoft.com/office/officeart/2008/layout/HorizontalMultiLevelHierarchy"/>
    <dgm:cxn modelId="{BCAA500A-9D20-4088-AD30-5E8E77CDDCF2}" type="presParOf" srcId="{7C72F465-8AF9-4230-A5A8-0B7B98787A89}" destId="{1F2F6AC1-09E6-4A61-8AC2-0B83CE86D06D}" srcOrd="1" destOrd="0" presId="urn:microsoft.com/office/officeart/2008/layout/HorizontalMultiLevelHierarchy"/>
    <dgm:cxn modelId="{B05BA333-6051-4099-A1E2-981C653657ED}" type="presParOf" srcId="{5C77F631-F8E0-42EF-BBBE-BE2406FEADC6}" destId="{95810E70-FCA7-4F65-9DAB-C864AE3B9A21}" srcOrd="4" destOrd="0" presId="urn:microsoft.com/office/officeart/2008/layout/HorizontalMultiLevelHierarchy"/>
    <dgm:cxn modelId="{8E126B66-6C5F-494E-BBBB-F58381D048E6}" type="presParOf" srcId="{95810E70-FCA7-4F65-9DAB-C864AE3B9A21}" destId="{EB99B493-7A8D-45B8-A5E9-7F5C068D620C}" srcOrd="0" destOrd="0" presId="urn:microsoft.com/office/officeart/2008/layout/HorizontalMultiLevelHierarchy"/>
    <dgm:cxn modelId="{FC07F3CE-E9E2-4E15-A838-ECF9D17398D2}" type="presParOf" srcId="{5C77F631-F8E0-42EF-BBBE-BE2406FEADC6}" destId="{B9DED76E-5E83-494A-B8B3-C677EC60F377}" srcOrd="5" destOrd="0" presId="urn:microsoft.com/office/officeart/2008/layout/HorizontalMultiLevelHierarchy"/>
    <dgm:cxn modelId="{5F0A5414-C22E-4477-8A5A-2D8897E475A0}" type="presParOf" srcId="{B9DED76E-5E83-494A-B8B3-C677EC60F377}" destId="{F07E7BBF-AC22-4538-88B1-A8F220C34E2D}" srcOrd="0" destOrd="0" presId="urn:microsoft.com/office/officeart/2008/layout/HorizontalMultiLevelHierarchy"/>
    <dgm:cxn modelId="{6E1C4CB0-8596-4AF8-ACD5-B0AFF0D2ADE8}" type="presParOf" srcId="{B9DED76E-5E83-494A-B8B3-C677EC60F377}" destId="{2740BAF6-90B3-443C-A5C2-40A4DFAF690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A5CBA1-A4AF-45D9-AC91-0FDE0A2F89B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171913F-7D85-4B6D-B752-8C97FD633C29}">
      <dgm:prSet phldrT="[Texto]"/>
      <dgm:spPr/>
      <dgm:t>
        <a:bodyPr/>
        <a:lstStyle/>
        <a:p>
          <a:r>
            <a:rPr lang="es-MX" i="1" u="sng" dirty="0" smtClean="0"/>
            <a:t>3.- DIÁMETRO DE LA ESPIGA</a:t>
          </a:r>
          <a:endParaRPr lang="es-MX" dirty="0"/>
        </a:p>
      </dgm:t>
    </dgm:pt>
    <dgm:pt modelId="{194E16C1-9AF5-49D5-8B15-A324211A8198}" type="parTrans" cxnId="{87CEF365-1DF0-49E2-9609-D0C937C801B0}">
      <dgm:prSet/>
      <dgm:spPr/>
      <dgm:t>
        <a:bodyPr/>
        <a:lstStyle/>
        <a:p>
          <a:endParaRPr lang="es-MX"/>
        </a:p>
      </dgm:t>
    </dgm:pt>
    <dgm:pt modelId="{0471BB43-76F7-4076-89D9-3C67C5595FC5}" type="sibTrans" cxnId="{87CEF365-1DF0-49E2-9609-D0C937C801B0}">
      <dgm:prSet/>
      <dgm:spPr/>
      <dgm:t>
        <a:bodyPr/>
        <a:lstStyle/>
        <a:p>
          <a:endParaRPr lang="es-MX"/>
        </a:p>
      </dgm:t>
    </dgm:pt>
    <dgm:pt modelId="{07FDD047-7E88-4ADA-BF94-0ED0A31CF741}">
      <dgm:prSet phldrT="[Texto]"/>
      <dgm:spPr/>
      <dgm:t>
        <a:bodyPr/>
        <a:lstStyle/>
        <a:p>
          <a:r>
            <a:rPr lang="es-MX" dirty="0" smtClean="0"/>
            <a:t>Cuanto mayor sea el diámetro mayor será la retención y resistencia</a:t>
          </a:r>
          <a:endParaRPr lang="es-MX" dirty="0"/>
        </a:p>
      </dgm:t>
    </dgm:pt>
    <dgm:pt modelId="{F9805A4D-9D1F-4C0A-9721-FDA02CFBC49C}" type="parTrans" cxnId="{E6CD5576-2B87-49AB-914D-41CB3C0ACFFB}">
      <dgm:prSet/>
      <dgm:spPr/>
      <dgm:t>
        <a:bodyPr/>
        <a:lstStyle/>
        <a:p>
          <a:endParaRPr lang="es-MX"/>
        </a:p>
      </dgm:t>
    </dgm:pt>
    <dgm:pt modelId="{4C2B1AAE-4AF1-4E8D-9804-095AFBB9E9BE}" type="sibTrans" cxnId="{E6CD5576-2B87-49AB-914D-41CB3C0ACFFB}">
      <dgm:prSet/>
      <dgm:spPr/>
      <dgm:t>
        <a:bodyPr/>
        <a:lstStyle/>
        <a:p>
          <a:endParaRPr lang="es-MX"/>
        </a:p>
      </dgm:t>
    </dgm:pt>
    <dgm:pt modelId="{9F011FD5-47BC-4874-87F9-67C40650F753}">
      <dgm:prSet phldrT="[Texto]"/>
      <dgm:spPr/>
      <dgm:t>
        <a:bodyPr/>
        <a:lstStyle/>
        <a:p>
          <a:r>
            <a:rPr lang="es-MX" dirty="0" smtClean="0"/>
            <a:t>El diámetro de la espiga debe presentar 1/3 del diámetro total de la raíz </a:t>
          </a:r>
          <a:endParaRPr lang="es-MX" dirty="0"/>
        </a:p>
      </dgm:t>
    </dgm:pt>
    <dgm:pt modelId="{61B63D83-1C86-48BE-BD0E-06E5155B60EE}" type="parTrans" cxnId="{AE2A4A42-B020-47E4-8551-15483A188B50}">
      <dgm:prSet/>
      <dgm:spPr/>
      <dgm:t>
        <a:bodyPr/>
        <a:lstStyle/>
        <a:p>
          <a:endParaRPr lang="es-MX"/>
        </a:p>
      </dgm:t>
    </dgm:pt>
    <dgm:pt modelId="{A0A13537-C99F-41D9-9F3B-405D23F57296}" type="sibTrans" cxnId="{AE2A4A42-B020-47E4-8551-15483A188B50}">
      <dgm:prSet/>
      <dgm:spPr/>
      <dgm:t>
        <a:bodyPr/>
        <a:lstStyle/>
        <a:p>
          <a:endParaRPr lang="es-MX"/>
        </a:p>
      </dgm:t>
    </dgm:pt>
    <dgm:pt modelId="{645DB1ED-A8F6-44AE-8CBE-167A8880E7F8}">
      <dgm:prSet phldrT="[Texto]"/>
      <dgm:spPr/>
      <dgm:t>
        <a:bodyPr/>
        <a:lstStyle/>
        <a:p>
          <a:r>
            <a:rPr lang="es-MX" dirty="0" smtClean="0"/>
            <a:t>El espesor de la dentina debe ser mayor en la cara </a:t>
          </a:r>
          <a:r>
            <a:rPr lang="es-MX" dirty="0" err="1" smtClean="0"/>
            <a:t>Vedtibular</a:t>
          </a:r>
          <a:endParaRPr lang="es-MX" dirty="0"/>
        </a:p>
      </dgm:t>
    </dgm:pt>
    <dgm:pt modelId="{305C35E4-1681-4F17-BB16-85BE9D5033ED}" type="parTrans" cxnId="{112FDA80-5170-4AD1-AD56-6D219FA4CD61}">
      <dgm:prSet/>
      <dgm:spPr/>
      <dgm:t>
        <a:bodyPr/>
        <a:lstStyle/>
        <a:p>
          <a:endParaRPr lang="es-MX"/>
        </a:p>
      </dgm:t>
    </dgm:pt>
    <dgm:pt modelId="{0F058C1E-82D1-4F8E-96BD-00AA3CDA8773}" type="sibTrans" cxnId="{112FDA80-5170-4AD1-AD56-6D219FA4CD61}">
      <dgm:prSet/>
      <dgm:spPr/>
      <dgm:t>
        <a:bodyPr/>
        <a:lstStyle/>
        <a:p>
          <a:endParaRPr lang="es-MX"/>
        </a:p>
      </dgm:t>
    </dgm:pt>
    <dgm:pt modelId="{C17EA218-C0B4-4CB7-B481-82F8A0191CFB}" type="pres">
      <dgm:prSet presAssocID="{0BA5CBA1-A4AF-45D9-AC91-0FDE0A2F89B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2FE924C-A8B2-4D2E-A871-5AC8F747B55D}" type="pres">
      <dgm:prSet presAssocID="{1171913F-7D85-4B6D-B752-8C97FD633C29}" presName="root1" presStyleCnt="0"/>
      <dgm:spPr/>
    </dgm:pt>
    <dgm:pt modelId="{0850D672-250D-4EF8-809E-03847031ECDE}" type="pres">
      <dgm:prSet presAssocID="{1171913F-7D85-4B6D-B752-8C97FD633C2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49831C-5DC2-4508-9F62-7434269B0048}" type="pres">
      <dgm:prSet presAssocID="{1171913F-7D85-4B6D-B752-8C97FD633C29}" presName="level2hierChild" presStyleCnt="0"/>
      <dgm:spPr/>
    </dgm:pt>
    <dgm:pt modelId="{D5F65C23-6CAC-4811-9D9D-563DC8D989B1}" type="pres">
      <dgm:prSet presAssocID="{F9805A4D-9D1F-4C0A-9721-FDA02CFBC49C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78F8A37D-5F44-40AC-9B0E-6B13EACC6DCF}" type="pres">
      <dgm:prSet presAssocID="{F9805A4D-9D1F-4C0A-9721-FDA02CFBC49C}" presName="connTx" presStyleLbl="parChTrans1D2" presStyleIdx="0" presStyleCnt="3"/>
      <dgm:spPr/>
      <dgm:t>
        <a:bodyPr/>
        <a:lstStyle/>
        <a:p>
          <a:endParaRPr lang="es-MX"/>
        </a:p>
      </dgm:t>
    </dgm:pt>
    <dgm:pt modelId="{009B07FD-C029-47F1-AECD-335A159FAD91}" type="pres">
      <dgm:prSet presAssocID="{07FDD047-7E88-4ADA-BF94-0ED0A31CF741}" presName="root2" presStyleCnt="0"/>
      <dgm:spPr/>
    </dgm:pt>
    <dgm:pt modelId="{2A820EBC-DA3D-45B8-8659-08E8D2F4F2E9}" type="pres">
      <dgm:prSet presAssocID="{07FDD047-7E88-4ADA-BF94-0ED0A31CF741}" presName="LevelTwoTextNode" presStyleLbl="node2" presStyleIdx="0" presStyleCnt="3" custScaleX="11829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97B88BF-50E2-4381-8607-91D7F5B3BF32}" type="pres">
      <dgm:prSet presAssocID="{07FDD047-7E88-4ADA-BF94-0ED0A31CF741}" presName="level3hierChild" presStyleCnt="0"/>
      <dgm:spPr/>
    </dgm:pt>
    <dgm:pt modelId="{F2768B1B-3F08-48D5-939F-E1B76F05B3DE}" type="pres">
      <dgm:prSet presAssocID="{61B63D83-1C86-48BE-BD0E-06E5155B60EE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534879C6-6C45-4DED-9EEF-494DB59931A0}" type="pres">
      <dgm:prSet presAssocID="{61B63D83-1C86-48BE-BD0E-06E5155B60EE}" presName="connTx" presStyleLbl="parChTrans1D2" presStyleIdx="1" presStyleCnt="3"/>
      <dgm:spPr/>
      <dgm:t>
        <a:bodyPr/>
        <a:lstStyle/>
        <a:p>
          <a:endParaRPr lang="es-MX"/>
        </a:p>
      </dgm:t>
    </dgm:pt>
    <dgm:pt modelId="{D6D1FAB4-C8AC-4073-A0C1-046D76278E89}" type="pres">
      <dgm:prSet presAssocID="{9F011FD5-47BC-4874-87F9-67C40650F753}" presName="root2" presStyleCnt="0"/>
      <dgm:spPr/>
    </dgm:pt>
    <dgm:pt modelId="{C195BF5D-0AFC-42F4-9A72-25EB28487BCC}" type="pres">
      <dgm:prSet presAssocID="{9F011FD5-47BC-4874-87F9-67C40650F753}" presName="LevelTwoTextNode" presStyleLbl="node2" presStyleIdx="1" presStyleCnt="3" custScaleX="11797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9ED1BF-A44A-4787-BC3D-C5FFA49A3F81}" type="pres">
      <dgm:prSet presAssocID="{9F011FD5-47BC-4874-87F9-67C40650F753}" presName="level3hierChild" presStyleCnt="0"/>
      <dgm:spPr/>
    </dgm:pt>
    <dgm:pt modelId="{E9A1D641-75B9-4A77-A3CF-0A52D12F0DBC}" type="pres">
      <dgm:prSet presAssocID="{305C35E4-1681-4F17-BB16-85BE9D5033ED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3D4A8E24-E233-40EC-A783-99CC36ACA9B9}" type="pres">
      <dgm:prSet presAssocID="{305C35E4-1681-4F17-BB16-85BE9D5033ED}" presName="connTx" presStyleLbl="parChTrans1D2" presStyleIdx="2" presStyleCnt="3"/>
      <dgm:spPr/>
      <dgm:t>
        <a:bodyPr/>
        <a:lstStyle/>
        <a:p>
          <a:endParaRPr lang="es-MX"/>
        </a:p>
      </dgm:t>
    </dgm:pt>
    <dgm:pt modelId="{27A35DCE-37C3-43DC-BE5A-CA3B55817705}" type="pres">
      <dgm:prSet presAssocID="{645DB1ED-A8F6-44AE-8CBE-167A8880E7F8}" presName="root2" presStyleCnt="0"/>
      <dgm:spPr/>
    </dgm:pt>
    <dgm:pt modelId="{CD00EF9A-3861-4945-AC70-78D92F277473}" type="pres">
      <dgm:prSet presAssocID="{645DB1ED-A8F6-44AE-8CBE-167A8880E7F8}" presName="LevelTwoTextNode" presStyleLbl="node2" presStyleIdx="2" presStyleCnt="3" custScaleX="11796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FD783C4-2520-4E6E-B3E5-A780084EFC68}" type="pres">
      <dgm:prSet presAssocID="{645DB1ED-A8F6-44AE-8CBE-167A8880E7F8}" presName="level3hierChild" presStyleCnt="0"/>
      <dgm:spPr/>
    </dgm:pt>
  </dgm:ptLst>
  <dgm:cxnLst>
    <dgm:cxn modelId="{112FDA80-5170-4AD1-AD56-6D219FA4CD61}" srcId="{1171913F-7D85-4B6D-B752-8C97FD633C29}" destId="{645DB1ED-A8F6-44AE-8CBE-167A8880E7F8}" srcOrd="2" destOrd="0" parTransId="{305C35E4-1681-4F17-BB16-85BE9D5033ED}" sibTransId="{0F058C1E-82D1-4F8E-96BD-00AA3CDA8773}"/>
    <dgm:cxn modelId="{E6CD5576-2B87-49AB-914D-41CB3C0ACFFB}" srcId="{1171913F-7D85-4B6D-B752-8C97FD633C29}" destId="{07FDD047-7E88-4ADA-BF94-0ED0A31CF741}" srcOrd="0" destOrd="0" parTransId="{F9805A4D-9D1F-4C0A-9721-FDA02CFBC49C}" sibTransId="{4C2B1AAE-4AF1-4E8D-9804-095AFBB9E9BE}"/>
    <dgm:cxn modelId="{87CEF365-1DF0-49E2-9609-D0C937C801B0}" srcId="{0BA5CBA1-A4AF-45D9-AC91-0FDE0A2F89B7}" destId="{1171913F-7D85-4B6D-B752-8C97FD633C29}" srcOrd="0" destOrd="0" parTransId="{194E16C1-9AF5-49D5-8B15-A324211A8198}" sibTransId="{0471BB43-76F7-4076-89D9-3C67C5595FC5}"/>
    <dgm:cxn modelId="{0F93935C-7D58-4B64-977F-252F7639030C}" type="presOf" srcId="{1171913F-7D85-4B6D-B752-8C97FD633C29}" destId="{0850D672-250D-4EF8-809E-03847031ECDE}" srcOrd="0" destOrd="0" presId="urn:microsoft.com/office/officeart/2008/layout/HorizontalMultiLevelHierarchy"/>
    <dgm:cxn modelId="{CF4616B6-1C73-4A23-9A12-C71352973B53}" type="presOf" srcId="{07FDD047-7E88-4ADA-BF94-0ED0A31CF741}" destId="{2A820EBC-DA3D-45B8-8659-08E8D2F4F2E9}" srcOrd="0" destOrd="0" presId="urn:microsoft.com/office/officeart/2008/layout/HorizontalMultiLevelHierarchy"/>
    <dgm:cxn modelId="{3D8D1312-0EE4-4B9B-A2FA-9976C7E4EE32}" type="presOf" srcId="{9F011FD5-47BC-4874-87F9-67C40650F753}" destId="{C195BF5D-0AFC-42F4-9A72-25EB28487BCC}" srcOrd="0" destOrd="0" presId="urn:microsoft.com/office/officeart/2008/layout/HorizontalMultiLevelHierarchy"/>
    <dgm:cxn modelId="{27EAC428-0A4D-44C8-8236-CD4B28D68703}" type="presOf" srcId="{61B63D83-1C86-48BE-BD0E-06E5155B60EE}" destId="{534879C6-6C45-4DED-9EEF-494DB59931A0}" srcOrd="1" destOrd="0" presId="urn:microsoft.com/office/officeart/2008/layout/HorizontalMultiLevelHierarchy"/>
    <dgm:cxn modelId="{78450311-372E-4C22-9B05-C2C46FE4A669}" type="presOf" srcId="{F9805A4D-9D1F-4C0A-9721-FDA02CFBC49C}" destId="{D5F65C23-6CAC-4811-9D9D-563DC8D989B1}" srcOrd="0" destOrd="0" presId="urn:microsoft.com/office/officeart/2008/layout/HorizontalMultiLevelHierarchy"/>
    <dgm:cxn modelId="{B62186BF-B80A-4FA0-9B66-4CAD6D6F7796}" type="presOf" srcId="{305C35E4-1681-4F17-BB16-85BE9D5033ED}" destId="{E9A1D641-75B9-4A77-A3CF-0A52D12F0DBC}" srcOrd="0" destOrd="0" presId="urn:microsoft.com/office/officeart/2008/layout/HorizontalMultiLevelHierarchy"/>
    <dgm:cxn modelId="{C8819010-E76A-455B-BCE1-4A03F2043B7F}" type="presOf" srcId="{0BA5CBA1-A4AF-45D9-AC91-0FDE0A2F89B7}" destId="{C17EA218-C0B4-4CB7-B481-82F8A0191CFB}" srcOrd="0" destOrd="0" presId="urn:microsoft.com/office/officeart/2008/layout/HorizontalMultiLevelHierarchy"/>
    <dgm:cxn modelId="{47EF57EE-8A31-4D7E-9D9E-562735B8C91F}" type="presOf" srcId="{645DB1ED-A8F6-44AE-8CBE-167A8880E7F8}" destId="{CD00EF9A-3861-4945-AC70-78D92F277473}" srcOrd="0" destOrd="0" presId="urn:microsoft.com/office/officeart/2008/layout/HorizontalMultiLevelHierarchy"/>
    <dgm:cxn modelId="{AE2A4A42-B020-47E4-8551-15483A188B50}" srcId="{1171913F-7D85-4B6D-B752-8C97FD633C29}" destId="{9F011FD5-47BC-4874-87F9-67C40650F753}" srcOrd="1" destOrd="0" parTransId="{61B63D83-1C86-48BE-BD0E-06E5155B60EE}" sibTransId="{A0A13537-C99F-41D9-9F3B-405D23F57296}"/>
    <dgm:cxn modelId="{554CF4A9-870F-40A8-9E7A-507BC57CCED6}" type="presOf" srcId="{61B63D83-1C86-48BE-BD0E-06E5155B60EE}" destId="{F2768B1B-3F08-48D5-939F-E1B76F05B3DE}" srcOrd="0" destOrd="0" presId="urn:microsoft.com/office/officeart/2008/layout/HorizontalMultiLevelHierarchy"/>
    <dgm:cxn modelId="{78891847-E028-46E1-84E8-5D29F8CE37C5}" type="presOf" srcId="{F9805A4D-9D1F-4C0A-9721-FDA02CFBC49C}" destId="{78F8A37D-5F44-40AC-9B0E-6B13EACC6DCF}" srcOrd="1" destOrd="0" presId="urn:microsoft.com/office/officeart/2008/layout/HorizontalMultiLevelHierarchy"/>
    <dgm:cxn modelId="{0D6010B4-FB7D-4111-AABE-36EB2006C88C}" type="presOf" srcId="{305C35E4-1681-4F17-BB16-85BE9D5033ED}" destId="{3D4A8E24-E233-40EC-A783-99CC36ACA9B9}" srcOrd="1" destOrd="0" presId="urn:microsoft.com/office/officeart/2008/layout/HorizontalMultiLevelHierarchy"/>
    <dgm:cxn modelId="{DB9093A4-55E2-4F10-A09C-5DCF604586C8}" type="presParOf" srcId="{C17EA218-C0B4-4CB7-B481-82F8A0191CFB}" destId="{82FE924C-A8B2-4D2E-A871-5AC8F747B55D}" srcOrd="0" destOrd="0" presId="urn:microsoft.com/office/officeart/2008/layout/HorizontalMultiLevelHierarchy"/>
    <dgm:cxn modelId="{6B36F6F0-C406-49D6-95A7-CF8E9F50EA35}" type="presParOf" srcId="{82FE924C-A8B2-4D2E-A871-5AC8F747B55D}" destId="{0850D672-250D-4EF8-809E-03847031ECDE}" srcOrd="0" destOrd="0" presId="urn:microsoft.com/office/officeart/2008/layout/HorizontalMultiLevelHierarchy"/>
    <dgm:cxn modelId="{63C36D65-4238-4603-8145-32AF054A43D0}" type="presParOf" srcId="{82FE924C-A8B2-4D2E-A871-5AC8F747B55D}" destId="{6849831C-5DC2-4508-9F62-7434269B0048}" srcOrd="1" destOrd="0" presId="urn:microsoft.com/office/officeart/2008/layout/HorizontalMultiLevelHierarchy"/>
    <dgm:cxn modelId="{5BF3DE8E-5C38-4826-AB51-C2D6062435CB}" type="presParOf" srcId="{6849831C-5DC2-4508-9F62-7434269B0048}" destId="{D5F65C23-6CAC-4811-9D9D-563DC8D989B1}" srcOrd="0" destOrd="0" presId="urn:microsoft.com/office/officeart/2008/layout/HorizontalMultiLevelHierarchy"/>
    <dgm:cxn modelId="{73153566-B291-4734-8190-FCF838EA5D58}" type="presParOf" srcId="{D5F65C23-6CAC-4811-9D9D-563DC8D989B1}" destId="{78F8A37D-5F44-40AC-9B0E-6B13EACC6DCF}" srcOrd="0" destOrd="0" presId="urn:microsoft.com/office/officeart/2008/layout/HorizontalMultiLevelHierarchy"/>
    <dgm:cxn modelId="{A052C1B6-7312-40FE-A706-CE5DD2DF9DFE}" type="presParOf" srcId="{6849831C-5DC2-4508-9F62-7434269B0048}" destId="{009B07FD-C029-47F1-AECD-335A159FAD91}" srcOrd="1" destOrd="0" presId="urn:microsoft.com/office/officeart/2008/layout/HorizontalMultiLevelHierarchy"/>
    <dgm:cxn modelId="{A078FC31-75A2-4457-93E2-7B4CF8930BC4}" type="presParOf" srcId="{009B07FD-C029-47F1-AECD-335A159FAD91}" destId="{2A820EBC-DA3D-45B8-8659-08E8D2F4F2E9}" srcOrd="0" destOrd="0" presId="urn:microsoft.com/office/officeart/2008/layout/HorizontalMultiLevelHierarchy"/>
    <dgm:cxn modelId="{3050869D-C661-4A68-A657-1BFC48584CA4}" type="presParOf" srcId="{009B07FD-C029-47F1-AECD-335A159FAD91}" destId="{697B88BF-50E2-4381-8607-91D7F5B3BF32}" srcOrd="1" destOrd="0" presId="urn:microsoft.com/office/officeart/2008/layout/HorizontalMultiLevelHierarchy"/>
    <dgm:cxn modelId="{FEA69190-EC5B-4AE1-9504-6D357E005060}" type="presParOf" srcId="{6849831C-5DC2-4508-9F62-7434269B0048}" destId="{F2768B1B-3F08-48D5-939F-E1B76F05B3DE}" srcOrd="2" destOrd="0" presId="urn:microsoft.com/office/officeart/2008/layout/HorizontalMultiLevelHierarchy"/>
    <dgm:cxn modelId="{3DBDF161-9577-4C4F-A2C2-EF84CF52C37B}" type="presParOf" srcId="{F2768B1B-3F08-48D5-939F-E1B76F05B3DE}" destId="{534879C6-6C45-4DED-9EEF-494DB59931A0}" srcOrd="0" destOrd="0" presId="urn:microsoft.com/office/officeart/2008/layout/HorizontalMultiLevelHierarchy"/>
    <dgm:cxn modelId="{4F73026D-D6DA-4DE2-A31D-16D561542ECF}" type="presParOf" srcId="{6849831C-5DC2-4508-9F62-7434269B0048}" destId="{D6D1FAB4-C8AC-4073-A0C1-046D76278E89}" srcOrd="3" destOrd="0" presId="urn:microsoft.com/office/officeart/2008/layout/HorizontalMultiLevelHierarchy"/>
    <dgm:cxn modelId="{4AE0E700-A391-428C-BE5A-7E33225209C4}" type="presParOf" srcId="{D6D1FAB4-C8AC-4073-A0C1-046D76278E89}" destId="{C195BF5D-0AFC-42F4-9A72-25EB28487BCC}" srcOrd="0" destOrd="0" presId="urn:microsoft.com/office/officeart/2008/layout/HorizontalMultiLevelHierarchy"/>
    <dgm:cxn modelId="{61C37E42-5089-4F8D-8E1D-80CC65F7EB69}" type="presParOf" srcId="{D6D1FAB4-C8AC-4073-A0C1-046D76278E89}" destId="{049ED1BF-A44A-4787-BC3D-C5FFA49A3F81}" srcOrd="1" destOrd="0" presId="urn:microsoft.com/office/officeart/2008/layout/HorizontalMultiLevelHierarchy"/>
    <dgm:cxn modelId="{A31AF991-E69F-4DEA-827A-6308E356552D}" type="presParOf" srcId="{6849831C-5DC2-4508-9F62-7434269B0048}" destId="{E9A1D641-75B9-4A77-A3CF-0A52D12F0DBC}" srcOrd="4" destOrd="0" presId="urn:microsoft.com/office/officeart/2008/layout/HorizontalMultiLevelHierarchy"/>
    <dgm:cxn modelId="{A55A67EE-22EA-46EC-86D3-A716EE3A2665}" type="presParOf" srcId="{E9A1D641-75B9-4A77-A3CF-0A52D12F0DBC}" destId="{3D4A8E24-E233-40EC-A783-99CC36ACA9B9}" srcOrd="0" destOrd="0" presId="urn:microsoft.com/office/officeart/2008/layout/HorizontalMultiLevelHierarchy"/>
    <dgm:cxn modelId="{18457BAA-73CB-4AAC-BA2C-BC837563D35A}" type="presParOf" srcId="{6849831C-5DC2-4508-9F62-7434269B0048}" destId="{27A35DCE-37C3-43DC-BE5A-CA3B55817705}" srcOrd="5" destOrd="0" presId="urn:microsoft.com/office/officeart/2008/layout/HorizontalMultiLevelHierarchy"/>
    <dgm:cxn modelId="{0A83FFC3-0741-4C78-A211-0066D9826ACC}" type="presParOf" srcId="{27A35DCE-37C3-43DC-BE5A-CA3B55817705}" destId="{CD00EF9A-3861-4945-AC70-78D92F277473}" srcOrd="0" destOrd="0" presId="urn:microsoft.com/office/officeart/2008/layout/HorizontalMultiLevelHierarchy"/>
    <dgm:cxn modelId="{56455E15-9726-464C-A24F-B53F879D88BB}" type="presParOf" srcId="{27A35DCE-37C3-43DC-BE5A-CA3B55817705}" destId="{8FD783C4-2520-4E6E-B3E5-A780084EFC6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B05C11-72FE-4763-9BEA-E5FAFB06366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8E479C8-FAEE-4F1A-B209-A9E9AB242706}">
      <dgm:prSet phldrT="[Texto]"/>
      <dgm:spPr/>
      <dgm:t>
        <a:bodyPr/>
        <a:lstStyle/>
        <a:p>
          <a:r>
            <a:rPr lang="es-MX" i="1" u="sng" dirty="0" smtClean="0"/>
            <a:t>4.- CARACTERÍSTICA SUPERFICIAL DE LA ESPIGA </a:t>
          </a:r>
          <a:endParaRPr lang="es-MX" dirty="0"/>
        </a:p>
      </dgm:t>
    </dgm:pt>
    <dgm:pt modelId="{4357BE81-AD3F-4267-9F32-108CDD531EEF}" type="parTrans" cxnId="{159D5EA4-FF1C-4C16-BCC0-2AB44AAFFF7F}">
      <dgm:prSet/>
      <dgm:spPr/>
      <dgm:t>
        <a:bodyPr/>
        <a:lstStyle/>
        <a:p>
          <a:endParaRPr lang="es-MX"/>
        </a:p>
      </dgm:t>
    </dgm:pt>
    <dgm:pt modelId="{A11E5CCD-5D44-418F-BF8D-79F3FF6F70A5}" type="sibTrans" cxnId="{159D5EA4-FF1C-4C16-BCC0-2AB44AAFFF7F}">
      <dgm:prSet/>
      <dgm:spPr/>
      <dgm:t>
        <a:bodyPr/>
        <a:lstStyle/>
        <a:p>
          <a:endParaRPr lang="es-MX"/>
        </a:p>
      </dgm:t>
    </dgm:pt>
    <dgm:pt modelId="{39E85B40-5F15-454B-A1E3-C68DA55AE3A6}">
      <dgm:prSet phldrT="[Texto]"/>
      <dgm:spPr/>
      <dgm:t>
        <a:bodyPr/>
        <a:lstStyle/>
        <a:p>
          <a:r>
            <a:rPr lang="es-MX" dirty="0" smtClean="0"/>
            <a:t>Para aumentar la retención de los muñones artificiales</a:t>
          </a:r>
          <a:endParaRPr lang="es-MX" dirty="0"/>
        </a:p>
      </dgm:t>
    </dgm:pt>
    <dgm:pt modelId="{1E7CB7AB-ED33-4052-A7FF-4CB1912C6B4B}" type="parTrans" cxnId="{628A2E5F-1FD4-4953-9C5C-11101035E531}">
      <dgm:prSet/>
      <dgm:spPr/>
      <dgm:t>
        <a:bodyPr/>
        <a:lstStyle/>
        <a:p>
          <a:endParaRPr lang="es-MX"/>
        </a:p>
      </dgm:t>
    </dgm:pt>
    <dgm:pt modelId="{FA341C81-24C3-48F8-ACE1-B1EB568E4E56}" type="sibTrans" cxnId="{628A2E5F-1FD4-4953-9C5C-11101035E531}">
      <dgm:prSet/>
      <dgm:spPr/>
      <dgm:t>
        <a:bodyPr/>
        <a:lstStyle/>
        <a:p>
          <a:endParaRPr lang="es-MX"/>
        </a:p>
      </dgm:t>
    </dgm:pt>
    <dgm:pt modelId="{BB49AA8E-3C19-4F45-87B2-C75B6A26C9CE}">
      <dgm:prSet phldrT="[Texto]"/>
      <dgm:spPr/>
      <dgm:t>
        <a:bodyPr/>
        <a:lstStyle/>
        <a:p>
          <a:r>
            <a:rPr lang="es-MX" dirty="0" smtClean="0"/>
            <a:t>Estas pueden ser pueden ser tornadas irregulares o rugosas antes de la cementación</a:t>
          </a:r>
          <a:endParaRPr lang="es-MX" dirty="0"/>
        </a:p>
      </dgm:t>
    </dgm:pt>
    <dgm:pt modelId="{C2C4E7C6-9266-4E02-980F-8085FAA03292}" type="parTrans" cxnId="{E127A8DC-6F7E-4FC2-AF26-30E4FDE30F07}">
      <dgm:prSet/>
      <dgm:spPr/>
      <dgm:t>
        <a:bodyPr/>
        <a:lstStyle/>
        <a:p>
          <a:endParaRPr lang="es-MX"/>
        </a:p>
      </dgm:t>
    </dgm:pt>
    <dgm:pt modelId="{B7C4FD19-24B5-4CF4-B690-4BF4D72C83B4}" type="sibTrans" cxnId="{E127A8DC-6F7E-4FC2-AF26-30E4FDE30F07}">
      <dgm:prSet/>
      <dgm:spPr/>
      <dgm:t>
        <a:bodyPr/>
        <a:lstStyle/>
        <a:p>
          <a:endParaRPr lang="es-MX"/>
        </a:p>
      </dgm:t>
    </dgm:pt>
    <dgm:pt modelId="{115031B9-7D01-455C-AF73-926AF494B8AF}">
      <dgm:prSet phldrT="[Texto]"/>
      <dgm:spPr/>
      <dgm:t>
        <a:bodyPr/>
        <a:lstStyle/>
        <a:p>
          <a:r>
            <a:rPr lang="es-MX" dirty="0" smtClean="0"/>
            <a:t>Usando fresas o arenadas con oxido de aluminio</a:t>
          </a:r>
          <a:endParaRPr lang="es-MX" dirty="0"/>
        </a:p>
      </dgm:t>
    </dgm:pt>
    <dgm:pt modelId="{7B951A19-2926-4554-A5ED-6825862D6068}" type="parTrans" cxnId="{BE120503-6142-431D-9727-B7E28EC4523C}">
      <dgm:prSet/>
      <dgm:spPr/>
      <dgm:t>
        <a:bodyPr/>
        <a:lstStyle/>
        <a:p>
          <a:endParaRPr lang="es-MX"/>
        </a:p>
      </dgm:t>
    </dgm:pt>
    <dgm:pt modelId="{BFC7A499-D854-42C2-80CC-68610867789E}" type="sibTrans" cxnId="{BE120503-6142-431D-9727-B7E28EC4523C}">
      <dgm:prSet/>
      <dgm:spPr/>
      <dgm:t>
        <a:bodyPr/>
        <a:lstStyle/>
        <a:p>
          <a:endParaRPr lang="es-MX"/>
        </a:p>
      </dgm:t>
    </dgm:pt>
    <dgm:pt modelId="{A1F7CCA2-1F4F-4E9F-832A-74C7462422E2}" type="pres">
      <dgm:prSet presAssocID="{5AB05C11-72FE-4763-9BEA-E5FAFB06366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F59FD04-9215-4DBE-B892-47C78EA7B6A5}" type="pres">
      <dgm:prSet presAssocID="{C8E479C8-FAEE-4F1A-B209-A9E9AB242706}" presName="root1" presStyleCnt="0"/>
      <dgm:spPr/>
    </dgm:pt>
    <dgm:pt modelId="{FA5EEA2D-B287-4C2F-ABAE-9287944602A7}" type="pres">
      <dgm:prSet presAssocID="{C8E479C8-FAEE-4F1A-B209-A9E9AB24270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51551FE-DD83-420D-9395-EDF12A7F1A1B}" type="pres">
      <dgm:prSet presAssocID="{C8E479C8-FAEE-4F1A-B209-A9E9AB242706}" presName="level2hierChild" presStyleCnt="0"/>
      <dgm:spPr/>
    </dgm:pt>
    <dgm:pt modelId="{A5E2B89E-6679-46DA-B4CE-7CAF2F2CC5A5}" type="pres">
      <dgm:prSet presAssocID="{1E7CB7AB-ED33-4052-A7FF-4CB1912C6B4B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3BE308EC-0998-4DC1-926C-4768BB73FF2B}" type="pres">
      <dgm:prSet presAssocID="{1E7CB7AB-ED33-4052-A7FF-4CB1912C6B4B}" presName="connTx" presStyleLbl="parChTrans1D2" presStyleIdx="0" presStyleCnt="3"/>
      <dgm:spPr/>
      <dgm:t>
        <a:bodyPr/>
        <a:lstStyle/>
        <a:p>
          <a:endParaRPr lang="es-MX"/>
        </a:p>
      </dgm:t>
    </dgm:pt>
    <dgm:pt modelId="{17999EC4-0D70-45A5-8253-810C5741BCE0}" type="pres">
      <dgm:prSet presAssocID="{39E85B40-5F15-454B-A1E3-C68DA55AE3A6}" presName="root2" presStyleCnt="0"/>
      <dgm:spPr/>
    </dgm:pt>
    <dgm:pt modelId="{4BB68A28-3C7A-4C63-B38C-9777D0EAB84F}" type="pres">
      <dgm:prSet presAssocID="{39E85B40-5F15-454B-A1E3-C68DA55AE3A6}" presName="LevelTwoTextNode" presStyleLbl="node2" presStyleIdx="0" presStyleCnt="3" custScaleX="1517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CCA7460-C81A-4D04-B7BE-614CC48925DE}" type="pres">
      <dgm:prSet presAssocID="{39E85B40-5F15-454B-A1E3-C68DA55AE3A6}" presName="level3hierChild" presStyleCnt="0"/>
      <dgm:spPr/>
    </dgm:pt>
    <dgm:pt modelId="{AA691801-DC8D-4566-AEA2-61FC0C0194E3}" type="pres">
      <dgm:prSet presAssocID="{C2C4E7C6-9266-4E02-980F-8085FAA03292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75A99EF9-052E-4747-A041-3764D946A671}" type="pres">
      <dgm:prSet presAssocID="{C2C4E7C6-9266-4E02-980F-8085FAA03292}" presName="connTx" presStyleLbl="parChTrans1D2" presStyleIdx="1" presStyleCnt="3"/>
      <dgm:spPr/>
      <dgm:t>
        <a:bodyPr/>
        <a:lstStyle/>
        <a:p>
          <a:endParaRPr lang="es-MX"/>
        </a:p>
      </dgm:t>
    </dgm:pt>
    <dgm:pt modelId="{86CD5D77-8745-4E8A-A566-96A9A4E5F36F}" type="pres">
      <dgm:prSet presAssocID="{BB49AA8E-3C19-4F45-87B2-C75B6A26C9CE}" presName="root2" presStyleCnt="0"/>
      <dgm:spPr/>
    </dgm:pt>
    <dgm:pt modelId="{1508A296-0EA3-4230-A601-480C6C75E038}" type="pres">
      <dgm:prSet presAssocID="{BB49AA8E-3C19-4F45-87B2-C75B6A26C9CE}" presName="LevelTwoTextNode" presStyleLbl="node2" presStyleIdx="1" presStyleCnt="3" custScaleX="15241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5E1D36-8CC5-4BFF-A140-5AEFDC22BB71}" type="pres">
      <dgm:prSet presAssocID="{BB49AA8E-3C19-4F45-87B2-C75B6A26C9CE}" presName="level3hierChild" presStyleCnt="0"/>
      <dgm:spPr/>
    </dgm:pt>
    <dgm:pt modelId="{BF4CD6A3-FE74-42F0-9BED-0A0DA4033F85}" type="pres">
      <dgm:prSet presAssocID="{7B951A19-2926-4554-A5ED-6825862D6068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369BD32C-72B6-4286-A23E-8ADB31B5A3E0}" type="pres">
      <dgm:prSet presAssocID="{7B951A19-2926-4554-A5ED-6825862D6068}" presName="connTx" presStyleLbl="parChTrans1D2" presStyleIdx="2" presStyleCnt="3"/>
      <dgm:spPr/>
      <dgm:t>
        <a:bodyPr/>
        <a:lstStyle/>
        <a:p>
          <a:endParaRPr lang="es-MX"/>
        </a:p>
      </dgm:t>
    </dgm:pt>
    <dgm:pt modelId="{05BC09E3-B0A7-47FE-9798-1A3FC11123E4}" type="pres">
      <dgm:prSet presAssocID="{115031B9-7D01-455C-AF73-926AF494B8AF}" presName="root2" presStyleCnt="0"/>
      <dgm:spPr/>
    </dgm:pt>
    <dgm:pt modelId="{58A66303-9AAA-4D67-B586-34BBB2EF00D7}" type="pres">
      <dgm:prSet presAssocID="{115031B9-7D01-455C-AF73-926AF494B8AF}" presName="LevelTwoTextNode" presStyleLbl="node2" presStyleIdx="2" presStyleCnt="3" custScaleX="15359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7380BCF-82F9-4530-85A2-21169C0871BE}" type="pres">
      <dgm:prSet presAssocID="{115031B9-7D01-455C-AF73-926AF494B8AF}" presName="level3hierChild" presStyleCnt="0"/>
      <dgm:spPr/>
    </dgm:pt>
  </dgm:ptLst>
  <dgm:cxnLst>
    <dgm:cxn modelId="{E127A8DC-6F7E-4FC2-AF26-30E4FDE30F07}" srcId="{C8E479C8-FAEE-4F1A-B209-A9E9AB242706}" destId="{BB49AA8E-3C19-4F45-87B2-C75B6A26C9CE}" srcOrd="1" destOrd="0" parTransId="{C2C4E7C6-9266-4E02-980F-8085FAA03292}" sibTransId="{B7C4FD19-24B5-4CF4-B690-4BF4D72C83B4}"/>
    <dgm:cxn modelId="{F9BF9294-83D5-406B-91E8-6E130DA4B830}" type="presOf" srcId="{1E7CB7AB-ED33-4052-A7FF-4CB1912C6B4B}" destId="{3BE308EC-0998-4DC1-926C-4768BB73FF2B}" srcOrd="1" destOrd="0" presId="urn:microsoft.com/office/officeart/2008/layout/HorizontalMultiLevelHierarchy"/>
    <dgm:cxn modelId="{159D5EA4-FF1C-4C16-BCC0-2AB44AAFFF7F}" srcId="{5AB05C11-72FE-4763-9BEA-E5FAFB06366A}" destId="{C8E479C8-FAEE-4F1A-B209-A9E9AB242706}" srcOrd="0" destOrd="0" parTransId="{4357BE81-AD3F-4267-9F32-108CDD531EEF}" sibTransId="{A11E5CCD-5D44-418F-BF8D-79F3FF6F70A5}"/>
    <dgm:cxn modelId="{365EC066-3D76-4D72-AB5C-7C73FE1B03F8}" type="presOf" srcId="{115031B9-7D01-455C-AF73-926AF494B8AF}" destId="{58A66303-9AAA-4D67-B586-34BBB2EF00D7}" srcOrd="0" destOrd="0" presId="urn:microsoft.com/office/officeart/2008/layout/HorizontalMultiLevelHierarchy"/>
    <dgm:cxn modelId="{BE120503-6142-431D-9727-B7E28EC4523C}" srcId="{C8E479C8-FAEE-4F1A-B209-A9E9AB242706}" destId="{115031B9-7D01-455C-AF73-926AF494B8AF}" srcOrd="2" destOrd="0" parTransId="{7B951A19-2926-4554-A5ED-6825862D6068}" sibTransId="{BFC7A499-D854-42C2-80CC-68610867789E}"/>
    <dgm:cxn modelId="{DD9B88B5-6DBA-4C15-9DFF-C67A4CA2B1A2}" type="presOf" srcId="{1E7CB7AB-ED33-4052-A7FF-4CB1912C6B4B}" destId="{A5E2B89E-6679-46DA-B4CE-7CAF2F2CC5A5}" srcOrd="0" destOrd="0" presId="urn:microsoft.com/office/officeart/2008/layout/HorizontalMultiLevelHierarchy"/>
    <dgm:cxn modelId="{4D0257BD-B7F8-4936-B61F-B5F069926499}" type="presOf" srcId="{39E85B40-5F15-454B-A1E3-C68DA55AE3A6}" destId="{4BB68A28-3C7A-4C63-B38C-9777D0EAB84F}" srcOrd="0" destOrd="0" presId="urn:microsoft.com/office/officeart/2008/layout/HorizontalMultiLevelHierarchy"/>
    <dgm:cxn modelId="{84F449C1-3B6D-4071-A0D2-665B5B8BDCFD}" type="presOf" srcId="{C2C4E7C6-9266-4E02-980F-8085FAA03292}" destId="{75A99EF9-052E-4747-A041-3764D946A671}" srcOrd="1" destOrd="0" presId="urn:microsoft.com/office/officeart/2008/layout/HorizontalMultiLevelHierarchy"/>
    <dgm:cxn modelId="{8A2842E8-CB74-4C84-8ADD-BB42A0AA3B2A}" type="presOf" srcId="{5AB05C11-72FE-4763-9BEA-E5FAFB06366A}" destId="{A1F7CCA2-1F4F-4E9F-832A-74C7462422E2}" srcOrd="0" destOrd="0" presId="urn:microsoft.com/office/officeart/2008/layout/HorizontalMultiLevelHierarchy"/>
    <dgm:cxn modelId="{AA38F83F-D830-46CC-92F0-FBF340626E38}" type="presOf" srcId="{BB49AA8E-3C19-4F45-87B2-C75B6A26C9CE}" destId="{1508A296-0EA3-4230-A601-480C6C75E038}" srcOrd="0" destOrd="0" presId="urn:microsoft.com/office/officeart/2008/layout/HorizontalMultiLevelHierarchy"/>
    <dgm:cxn modelId="{DEF8FDC8-9EAB-4386-8D14-E1FFE87F9DB3}" type="presOf" srcId="{C2C4E7C6-9266-4E02-980F-8085FAA03292}" destId="{AA691801-DC8D-4566-AEA2-61FC0C0194E3}" srcOrd="0" destOrd="0" presId="urn:microsoft.com/office/officeart/2008/layout/HorizontalMultiLevelHierarchy"/>
    <dgm:cxn modelId="{95E69A07-A3CC-4F7F-971F-152F8753ED9E}" type="presOf" srcId="{7B951A19-2926-4554-A5ED-6825862D6068}" destId="{BF4CD6A3-FE74-42F0-9BED-0A0DA4033F85}" srcOrd="0" destOrd="0" presId="urn:microsoft.com/office/officeart/2008/layout/HorizontalMultiLevelHierarchy"/>
    <dgm:cxn modelId="{628A2E5F-1FD4-4953-9C5C-11101035E531}" srcId="{C8E479C8-FAEE-4F1A-B209-A9E9AB242706}" destId="{39E85B40-5F15-454B-A1E3-C68DA55AE3A6}" srcOrd="0" destOrd="0" parTransId="{1E7CB7AB-ED33-4052-A7FF-4CB1912C6B4B}" sibTransId="{FA341C81-24C3-48F8-ACE1-B1EB568E4E56}"/>
    <dgm:cxn modelId="{427D3E6B-CAB7-492B-A52E-DA27B21F2AD7}" type="presOf" srcId="{7B951A19-2926-4554-A5ED-6825862D6068}" destId="{369BD32C-72B6-4286-A23E-8ADB31B5A3E0}" srcOrd="1" destOrd="0" presId="urn:microsoft.com/office/officeart/2008/layout/HorizontalMultiLevelHierarchy"/>
    <dgm:cxn modelId="{F0C41795-80E3-46E3-AE8F-060490C24EFA}" type="presOf" srcId="{C8E479C8-FAEE-4F1A-B209-A9E9AB242706}" destId="{FA5EEA2D-B287-4C2F-ABAE-9287944602A7}" srcOrd="0" destOrd="0" presId="urn:microsoft.com/office/officeart/2008/layout/HorizontalMultiLevelHierarchy"/>
    <dgm:cxn modelId="{0DDFB148-8E9E-4366-A560-70C8B3B9B8D2}" type="presParOf" srcId="{A1F7CCA2-1F4F-4E9F-832A-74C7462422E2}" destId="{8F59FD04-9215-4DBE-B892-47C78EA7B6A5}" srcOrd="0" destOrd="0" presId="urn:microsoft.com/office/officeart/2008/layout/HorizontalMultiLevelHierarchy"/>
    <dgm:cxn modelId="{5CFE7157-3753-48FC-A3AB-9281AC1EA6AF}" type="presParOf" srcId="{8F59FD04-9215-4DBE-B892-47C78EA7B6A5}" destId="{FA5EEA2D-B287-4C2F-ABAE-9287944602A7}" srcOrd="0" destOrd="0" presId="urn:microsoft.com/office/officeart/2008/layout/HorizontalMultiLevelHierarchy"/>
    <dgm:cxn modelId="{7F80E113-A175-4D54-99BA-D39CE16CC536}" type="presParOf" srcId="{8F59FD04-9215-4DBE-B892-47C78EA7B6A5}" destId="{351551FE-DD83-420D-9395-EDF12A7F1A1B}" srcOrd="1" destOrd="0" presId="urn:microsoft.com/office/officeart/2008/layout/HorizontalMultiLevelHierarchy"/>
    <dgm:cxn modelId="{7A5276E5-70F6-4FBA-978B-588C8FA8207A}" type="presParOf" srcId="{351551FE-DD83-420D-9395-EDF12A7F1A1B}" destId="{A5E2B89E-6679-46DA-B4CE-7CAF2F2CC5A5}" srcOrd="0" destOrd="0" presId="urn:microsoft.com/office/officeart/2008/layout/HorizontalMultiLevelHierarchy"/>
    <dgm:cxn modelId="{DB13582E-82B2-436A-81EE-E8DE879A0BA5}" type="presParOf" srcId="{A5E2B89E-6679-46DA-B4CE-7CAF2F2CC5A5}" destId="{3BE308EC-0998-4DC1-926C-4768BB73FF2B}" srcOrd="0" destOrd="0" presId="urn:microsoft.com/office/officeart/2008/layout/HorizontalMultiLevelHierarchy"/>
    <dgm:cxn modelId="{C1416939-45B3-4F15-A1D4-A34C89FBC39A}" type="presParOf" srcId="{351551FE-DD83-420D-9395-EDF12A7F1A1B}" destId="{17999EC4-0D70-45A5-8253-810C5741BCE0}" srcOrd="1" destOrd="0" presId="urn:microsoft.com/office/officeart/2008/layout/HorizontalMultiLevelHierarchy"/>
    <dgm:cxn modelId="{C161F0FA-4A16-446E-B3CA-C9CF20514DB8}" type="presParOf" srcId="{17999EC4-0D70-45A5-8253-810C5741BCE0}" destId="{4BB68A28-3C7A-4C63-B38C-9777D0EAB84F}" srcOrd="0" destOrd="0" presId="urn:microsoft.com/office/officeart/2008/layout/HorizontalMultiLevelHierarchy"/>
    <dgm:cxn modelId="{9BD5AB4F-B2F2-442C-8B0C-CA31085F67AF}" type="presParOf" srcId="{17999EC4-0D70-45A5-8253-810C5741BCE0}" destId="{FCCA7460-C81A-4D04-B7BE-614CC48925DE}" srcOrd="1" destOrd="0" presId="urn:microsoft.com/office/officeart/2008/layout/HorizontalMultiLevelHierarchy"/>
    <dgm:cxn modelId="{23C05D0A-5AE7-48D1-8A18-BED5929AACC4}" type="presParOf" srcId="{351551FE-DD83-420D-9395-EDF12A7F1A1B}" destId="{AA691801-DC8D-4566-AEA2-61FC0C0194E3}" srcOrd="2" destOrd="0" presId="urn:microsoft.com/office/officeart/2008/layout/HorizontalMultiLevelHierarchy"/>
    <dgm:cxn modelId="{6B640F8B-2B95-4BC8-B76E-1399122AD68D}" type="presParOf" srcId="{AA691801-DC8D-4566-AEA2-61FC0C0194E3}" destId="{75A99EF9-052E-4747-A041-3764D946A671}" srcOrd="0" destOrd="0" presId="urn:microsoft.com/office/officeart/2008/layout/HorizontalMultiLevelHierarchy"/>
    <dgm:cxn modelId="{21FF2520-AF91-4448-828F-2BDB3ED9D32A}" type="presParOf" srcId="{351551FE-DD83-420D-9395-EDF12A7F1A1B}" destId="{86CD5D77-8745-4E8A-A566-96A9A4E5F36F}" srcOrd="3" destOrd="0" presId="urn:microsoft.com/office/officeart/2008/layout/HorizontalMultiLevelHierarchy"/>
    <dgm:cxn modelId="{668A3D8D-7309-4903-8489-EDD4C8483943}" type="presParOf" srcId="{86CD5D77-8745-4E8A-A566-96A9A4E5F36F}" destId="{1508A296-0EA3-4230-A601-480C6C75E038}" srcOrd="0" destOrd="0" presId="urn:microsoft.com/office/officeart/2008/layout/HorizontalMultiLevelHierarchy"/>
    <dgm:cxn modelId="{4A5B9CBE-CED6-48C2-AD8B-6F3D5F7C3E38}" type="presParOf" srcId="{86CD5D77-8745-4E8A-A566-96A9A4E5F36F}" destId="{7E5E1D36-8CC5-4BFF-A140-5AEFDC22BB71}" srcOrd="1" destOrd="0" presId="urn:microsoft.com/office/officeart/2008/layout/HorizontalMultiLevelHierarchy"/>
    <dgm:cxn modelId="{369ABD06-2853-45A1-BA7F-351D511831AE}" type="presParOf" srcId="{351551FE-DD83-420D-9395-EDF12A7F1A1B}" destId="{BF4CD6A3-FE74-42F0-9BED-0A0DA4033F85}" srcOrd="4" destOrd="0" presId="urn:microsoft.com/office/officeart/2008/layout/HorizontalMultiLevelHierarchy"/>
    <dgm:cxn modelId="{CEE8BE3B-DAC1-4D35-9ED2-0588A9A022D8}" type="presParOf" srcId="{BF4CD6A3-FE74-42F0-9BED-0A0DA4033F85}" destId="{369BD32C-72B6-4286-A23E-8ADB31B5A3E0}" srcOrd="0" destOrd="0" presId="urn:microsoft.com/office/officeart/2008/layout/HorizontalMultiLevelHierarchy"/>
    <dgm:cxn modelId="{C28534EF-C11C-49FF-8C3D-922A59E3895F}" type="presParOf" srcId="{351551FE-DD83-420D-9395-EDF12A7F1A1B}" destId="{05BC09E3-B0A7-47FE-9798-1A3FC11123E4}" srcOrd="5" destOrd="0" presId="urn:microsoft.com/office/officeart/2008/layout/HorizontalMultiLevelHierarchy"/>
    <dgm:cxn modelId="{980EE7B4-C57E-4262-959F-16470B0DC8E3}" type="presParOf" srcId="{05BC09E3-B0A7-47FE-9798-1A3FC11123E4}" destId="{58A66303-9AAA-4D67-B586-34BBB2EF00D7}" srcOrd="0" destOrd="0" presId="urn:microsoft.com/office/officeart/2008/layout/HorizontalMultiLevelHierarchy"/>
    <dgm:cxn modelId="{0417BAF2-0526-4DC1-9EAC-13D3D3065989}" type="presParOf" srcId="{05BC09E3-B0A7-47FE-9798-1A3FC11123E4}" destId="{B7380BCF-82F9-4530-85A2-21169C0871B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D77280-A8ED-4773-B95B-0221B60AC0F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5AD2EB-61D4-47A5-A2AC-85B1C6C97EED}">
      <dgm:prSet phldrT="[Texto]"/>
      <dgm:spPr/>
      <dgm:t>
        <a:bodyPr/>
        <a:lstStyle/>
        <a:p>
          <a:r>
            <a:rPr lang="es-MX" dirty="0" smtClean="0"/>
            <a:t>VENTAJAS</a:t>
          </a:r>
          <a:endParaRPr lang="es-MX" dirty="0"/>
        </a:p>
      </dgm:t>
    </dgm:pt>
    <dgm:pt modelId="{BD8AB372-F8B7-42E1-9803-42B24C7B9C90}" type="parTrans" cxnId="{E404C83D-C3EB-48AA-A607-25B66AD075A3}">
      <dgm:prSet/>
      <dgm:spPr/>
      <dgm:t>
        <a:bodyPr/>
        <a:lstStyle/>
        <a:p>
          <a:endParaRPr lang="es-MX"/>
        </a:p>
      </dgm:t>
    </dgm:pt>
    <dgm:pt modelId="{FE182E88-8F64-4C95-9AED-028575CE509A}" type="sibTrans" cxnId="{E404C83D-C3EB-48AA-A607-25B66AD075A3}">
      <dgm:prSet/>
      <dgm:spPr/>
      <dgm:t>
        <a:bodyPr/>
        <a:lstStyle/>
        <a:p>
          <a:endParaRPr lang="es-MX"/>
        </a:p>
      </dgm:t>
    </dgm:pt>
    <dgm:pt modelId="{B682ED2D-7F49-4935-BC96-289018F2B2E8}">
      <dgm:prSet phldrT="[Texto]"/>
      <dgm:spPr/>
      <dgm:t>
        <a:bodyPr/>
        <a:lstStyle/>
        <a:p>
          <a:r>
            <a:rPr lang="es-MX" dirty="0" smtClean="0"/>
            <a:t>No estresantes</a:t>
          </a:r>
          <a:endParaRPr lang="es-MX" dirty="0"/>
        </a:p>
      </dgm:t>
    </dgm:pt>
    <dgm:pt modelId="{0DD1F618-F63B-48A7-AE47-49F3C79DF423}" type="parTrans" cxnId="{F3A9B701-E0C5-4EF0-9618-A43FF226FF78}">
      <dgm:prSet/>
      <dgm:spPr/>
      <dgm:t>
        <a:bodyPr/>
        <a:lstStyle/>
        <a:p>
          <a:endParaRPr lang="es-MX"/>
        </a:p>
      </dgm:t>
    </dgm:pt>
    <dgm:pt modelId="{D23D3485-B2DC-46A6-956E-115BE5BDEE68}" type="sibTrans" cxnId="{F3A9B701-E0C5-4EF0-9618-A43FF226FF78}">
      <dgm:prSet/>
      <dgm:spPr/>
      <dgm:t>
        <a:bodyPr/>
        <a:lstStyle/>
        <a:p>
          <a:endParaRPr lang="es-MX"/>
        </a:p>
      </dgm:t>
    </dgm:pt>
    <dgm:pt modelId="{61588C09-9EEB-42FF-ADA5-4369A8870AF8}">
      <dgm:prSet phldrT="[Texto]"/>
      <dgm:spPr/>
      <dgm:t>
        <a:bodyPr/>
        <a:lstStyle/>
        <a:p>
          <a:r>
            <a:rPr lang="es-MX" dirty="0" smtClean="0"/>
            <a:t>DESVENTAJAS</a:t>
          </a:r>
          <a:endParaRPr lang="es-MX" dirty="0"/>
        </a:p>
      </dgm:t>
    </dgm:pt>
    <dgm:pt modelId="{705430DB-7660-437E-A090-5C7922AD3506}" type="parTrans" cxnId="{EB373C10-F320-40BC-AD01-DB6A008A54D0}">
      <dgm:prSet/>
      <dgm:spPr/>
      <dgm:t>
        <a:bodyPr/>
        <a:lstStyle/>
        <a:p>
          <a:endParaRPr lang="es-MX"/>
        </a:p>
      </dgm:t>
    </dgm:pt>
    <dgm:pt modelId="{B61F2E27-12AC-4B5C-A967-690C1BA02325}" type="sibTrans" cxnId="{EB373C10-F320-40BC-AD01-DB6A008A54D0}">
      <dgm:prSet/>
      <dgm:spPr/>
      <dgm:t>
        <a:bodyPr/>
        <a:lstStyle/>
        <a:p>
          <a:endParaRPr lang="es-MX"/>
        </a:p>
      </dgm:t>
    </dgm:pt>
    <dgm:pt modelId="{EE2A70CC-E5C5-4D8A-B3E4-B9E97057FFBF}">
      <dgm:prSet phldrT="[Texto]"/>
      <dgm:spPr/>
      <dgm:t>
        <a:bodyPr/>
        <a:lstStyle/>
        <a:p>
          <a:r>
            <a:rPr lang="es-MX" dirty="0" smtClean="0"/>
            <a:t>Posibilidad de </a:t>
          </a:r>
          <a:r>
            <a:rPr lang="es-MX" dirty="0" err="1" smtClean="0"/>
            <a:t>descementado</a:t>
          </a:r>
          <a:endParaRPr lang="es-MX" dirty="0"/>
        </a:p>
      </dgm:t>
    </dgm:pt>
    <dgm:pt modelId="{37CE5F98-2449-4B45-8DE5-2FFFE1BE5C3D}" type="parTrans" cxnId="{28B7B449-37D2-4361-9BE1-1577FACB4817}">
      <dgm:prSet/>
      <dgm:spPr/>
      <dgm:t>
        <a:bodyPr/>
        <a:lstStyle/>
        <a:p>
          <a:endParaRPr lang="es-MX"/>
        </a:p>
      </dgm:t>
    </dgm:pt>
    <dgm:pt modelId="{60154094-752D-4331-BB72-794212C659DD}" type="sibTrans" cxnId="{28B7B449-37D2-4361-9BE1-1577FACB4817}">
      <dgm:prSet/>
      <dgm:spPr/>
      <dgm:t>
        <a:bodyPr/>
        <a:lstStyle/>
        <a:p>
          <a:endParaRPr lang="es-MX"/>
        </a:p>
      </dgm:t>
    </dgm:pt>
    <dgm:pt modelId="{F629CD69-184A-46BC-8249-95C667A816CC}">
      <dgm:prSet/>
      <dgm:spPr/>
      <dgm:t>
        <a:bodyPr/>
        <a:lstStyle/>
        <a:p>
          <a:r>
            <a:rPr lang="es-MX" dirty="0" smtClean="0"/>
            <a:t>Estéticos</a:t>
          </a:r>
          <a:endParaRPr lang="es-MX" dirty="0"/>
        </a:p>
      </dgm:t>
    </dgm:pt>
    <dgm:pt modelId="{8EC0B935-2436-4AB9-819C-AEEC0DDB74CE}" type="parTrans" cxnId="{5B5EF9B3-6141-46F2-8B37-5BD931B115A0}">
      <dgm:prSet/>
      <dgm:spPr/>
      <dgm:t>
        <a:bodyPr/>
        <a:lstStyle/>
        <a:p>
          <a:endParaRPr lang="es-MX"/>
        </a:p>
      </dgm:t>
    </dgm:pt>
    <dgm:pt modelId="{B38F96DC-DFC4-47C7-A176-494406A06F76}" type="sibTrans" cxnId="{5B5EF9B3-6141-46F2-8B37-5BD931B115A0}">
      <dgm:prSet/>
      <dgm:spPr/>
      <dgm:t>
        <a:bodyPr/>
        <a:lstStyle/>
        <a:p>
          <a:endParaRPr lang="es-MX"/>
        </a:p>
      </dgm:t>
    </dgm:pt>
    <dgm:pt modelId="{79C7AEF8-7CAB-4A04-8E2E-4171821A65EE}">
      <dgm:prSet/>
      <dgm:spPr/>
      <dgm:t>
        <a:bodyPr/>
        <a:lstStyle/>
        <a:p>
          <a:r>
            <a:rPr lang="es-MX" dirty="0" smtClean="0"/>
            <a:t>No corrosivos</a:t>
          </a:r>
          <a:endParaRPr lang="es-MX" dirty="0"/>
        </a:p>
      </dgm:t>
    </dgm:pt>
    <dgm:pt modelId="{A2F11D6A-9E69-4CEE-89AA-DE12D02B6F79}" type="parTrans" cxnId="{DDDD0035-FE93-483A-898C-A24D01C7E9DD}">
      <dgm:prSet/>
      <dgm:spPr/>
      <dgm:t>
        <a:bodyPr/>
        <a:lstStyle/>
        <a:p>
          <a:endParaRPr lang="es-MX"/>
        </a:p>
      </dgm:t>
    </dgm:pt>
    <dgm:pt modelId="{19CD95DA-A032-4EE2-92C6-194849890469}" type="sibTrans" cxnId="{DDDD0035-FE93-483A-898C-A24D01C7E9DD}">
      <dgm:prSet/>
      <dgm:spPr/>
      <dgm:t>
        <a:bodyPr/>
        <a:lstStyle/>
        <a:p>
          <a:endParaRPr lang="es-MX"/>
        </a:p>
      </dgm:t>
    </dgm:pt>
    <dgm:pt modelId="{E90C091F-EB0C-4382-94D2-67839D2C835D}">
      <dgm:prSet/>
      <dgm:spPr/>
      <dgm:t>
        <a:bodyPr/>
        <a:lstStyle/>
        <a:p>
          <a:r>
            <a:rPr lang="es-MX" dirty="0" smtClean="0"/>
            <a:t>Fácil remoción</a:t>
          </a:r>
          <a:endParaRPr lang="es-MX" dirty="0"/>
        </a:p>
      </dgm:t>
    </dgm:pt>
    <dgm:pt modelId="{D097AD94-BA87-459C-806D-3858080C0DB5}" type="parTrans" cxnId="{1A6CC214-6239-4CBF-80A1-DFB4DD33B596}">
      <dgm:prSet/>
      <dgm:spPr/>
      <dgm:t>
        <a:bodyPr/>
        <a:lstStyle/>
        <a:p>
          <a:endParaRPr lang="es-MX"/>
        </a:p>
      </dgm:t>
    </dgm:pt>
    <dgm:pt modelId="{737CA51B-F43C-4B31-BAA6-5D3E121FC51D}" type="sibTrans" cxnId="{1A6CC214-6239-4CBF-80A1-DFB4DD33B596}">
      <dgm:prSet/>
      <dgm:spPr/>
      <dgm:t>
        <a:bodyPr/>
        <a:lstStyle/>
        <a:p>
          <a:endParaRPr lang="es-MX"/>
        </a:p>
      </dgm:t>
    </dgm:pt>
    <dgm:pt modelId="{648AF330-6FBB-49C8-B6FB-0714036D362B}">
      <dgm:prSet/>
      <dgm:spPr/>
      <dgm:t>
        <a:bodyPr/>
        <a:lstStyle/>
        <a:p>
          <a:r>
            <a:rPr lang="es-MX" dirty="0" smtClean="0"/>
            <a:t>Costo razonable </a:t>
          </a:r>
          <a:endParaRPr lang="es-MX" dirty="0"/>
        </a:p>
      </dgm:t>
    </dgm:pt>
    <dgm:pt modelId="{593B1EB6-F3DA-4673-A322-C05D0FA23DA6}" type="parTrans" cxnId="{91A63297-DF68-4E16-A933-738E9E074CBB}">
      <dgm:prSet/>
      <dgm:spPr/>
      <dgm:t>
        <a:bodyPr/>
        <a:lstStyle/>
        <a:p>
          <a:endParaRPr lang="es-MX"/>
        </a:p>
      </dgm:t>
    </dgm:pt>
    <dgm:pt modelId="{69DAC5F8-BF0E-48DB-B86E-338A3A4840EC}" type="sibTrans" cxnId="{91A63297-DF68-4E16-A933-738E9E074CBB}">
      <dgm:prSet/>
      <dgm:spPr/>
      <dgm:t>
        <a:bodyPr/>
        <a:lstStyle/>
        <a:p>
          <a:endParaRPr lang="es-MX"/>
        </a:p>
      </dgm:t>
    </dgm:pt>
    <dgm:pt modelId="{60E35C6A-5BEA-4EC4-865C-E4B4DDE767A9}">
      <dgm:prSet/>
      <dgm:spPr/>
      <dgm:t>
        <a:bodyPr/>
        <a:lstStyle/>
        <a:p>
          <a:r>
            <a:rPr lang="es-MX" dirty="0" smtClean="0"/>
            <a:t>Menor número de sesiones o citas</a:t>
          </a:r>
          <a:endParaRPr lang="es-MX" dirty="0"/>
        </a:p>
      </dgm:t>
    </dgm:pt>
    <dgm:pt modelId="{E08E6255-6C72-453C-AE67-92954F12A520}" type="parTrans" cxnId="{5586F943-6565-4B75-AD27-F91A5F239BB2}">
      <dgm:prSet/>
      <dgm:spPr/>
      <dgm:t>
        <a:bodyPr/>
        <a:lstStyle/>
        <a:p>
          <a:endParaRPr lang="es-MX"/>
        </a:p>
      </dgm:t>
    </dgm:pt>
    <dgm:pt modelId="{2FF06DFC-8845-4F48-83EF-881B26151A6A}" type="sibTrans" cxnId="{5586F943-6565-4B75-AD27-F91A5F239BB2}">
      <dgm:prSet/>
      <dgm:spPr/>
      <dgm:t>
        <a:bodyPr/>
        <a:lstStyle/>
        <a:p>
          <a:endParaRPr lang="es-MX"/>
        </a:p>
      </dgm:t>
    </dgm:pt>
    <dgm:pt modelId="{F6CDC29C-9C4E-41B5-B528-30E98332A31D}">
      <dgm:prSet/>
      <dgm:spPr/>
      <dgm:t>
        <a:bodyPr/>
        <a:lstStyle/>
        <a:p>
          <a:r>
            <a:rPr lang="es-MX" dirty="0" smtClean="0"/>
            <a:t>Posibilidad de fractura del muñón</a:t>
          </a:r>
          <a:endParaRPr lang="es-MX" dirty="0"/>
        </a:p>
      </dgm:t>
    </dgm:pt>
    <dgm:pt modelId="{1E5A00A1-6D85-44EC-A9A9-BB7712863239}" type="parTrans" cxnId="{8331B044-F494-4E52-A5B5-356A5A35C53A}">
      <dgm:prSet/>
      <dgm:spPr/>
      <dgm:t>
        <a:bodyPr/>
        <a:lstStyle/>
        <a:p>
          <a:endParaRPr lang="es-MX"/>
        </a:p>
      </dgm:t>
    </dgm:pt>
    <dgm:pt modelId="{576B8228-5E35-4F42-A48F-C0F44006AE5E}" type="sibTrans" cxnId="{8331B044-F494-4E52-A5B5-356A5A35C53A}">
      <dgm:prSet/>
      <dgm:spPr/>
      <dgm:t>
        <a:bodyPr/>
        <a:lstStyle/>
        <a:p>
          <a:endParaRPr lang="es-MX"/>
        </a:p>
      </dgm:t>
    </dgm:pt>
    <dgm:pt modelId="{92A03314-637F-40B6-88B8-4C0482F3188D}">
      <dgm:prSet/>
      <dgm:spPr/>
      <dgm:t>
        <a:bodyPr/>
        <a:lstStyle/>
        <a:p>
          <a:r>
            <a:rPr lang="es-MX" dirty="0" smtClean="0"/>
            <a:t>Posibilidad de fractura del poste </a:t>
          </a:r>
          <a:endParaRPr lang="es-MX" dirty="0"/>
        </a:p>
      </dgm:t>
    </dgm:pt>
    <dgm:pt modelId="{BE64D0FD-0567-4F8D-AAC5-9B47E66AACA1}" type="parTrans" cxnId="{95647F00-72E1-4DB9-9A45-8C15E33D28D6}">
      <dgm:prSet/>
      <dgm:spPr/>
      <dgm:t>
        <a:bodyPr/>
        <a:lstStyle/>
        <a:p>
          <a:endParaRPr lang="es-MX"/>
        </a:p>
      </dgm:t>
    </dgm:pt>
    <dgm:pt modelId="{E5B52F13-040E-43B6-BC51-B876794756B2}" type="sibTrans" cxnId="{95647F00-72E1-4DB9-9A45-8C15E33D28D6}">
      <dgm:prSet/>
      <dgm:spPr/>
      <dgm:t>
        <a:bodyPr/>
        <a:lstStyle/>
        <a:p>
          <a:endParaRPr lang="es-MX"/>
        </a:p>
      </dgm:t>
    </dgm:pt>
    <dgm:pt modelId="{E428FF49-3BA3-4059-961B-D76949C4A04E}">
      <dgm:prSet/>
      <dgm:spPr/>
      <dgm:t>
        <a:bodyPr/>
        <a:lstStyle/>
        <a:p>
          <a:r>
            <a:rPr lang="es-MX" dirty="0" smtClean="0"/>
            <a:t>Excesiva flexibilidad  </a:t>
          </a:r>
          <a:endParaRPr lang="es-MX" dirty="0"/>
        </a:p>
      </dgm:t>
    </dgm:pt>
    <dgm:pt modelId="{B6B4D5B9-348C-42F2-AA55-2D5FC7F6151E}" type="parTrans" cxnId="{18FF2BBF-E24C-4B29-9BC0-2B3E18DFECB8}">
      <dgm:prSet/>
      <dgm:spPr/>
      <dgm:t>
        <a:bodyPr/>
        <a:lstStyle/>
        <a:p>
          <a:endParaRPr lang="es-MX"/>
        </a:p>
      </dgm:t>
    </dgm:pt>
    <dgm:pt modelId="{DA2F611E-CEEB-4346-A741-B0EFD78454B3}" type="sibTrans" cxnId="{18FF2BBF-E24C-4B29-9BC0-2B3E18DFECB8}">
      <dgm:prSet/>
      <dgm:spPr/>
      <dgm:t>
        <a:bodyPr/>
        <a:lstStyle/>
        <a:p>
          <a:endParaRPr lang="es-MX"/>
        </a:p>
      </dgm:t>
    </dgm:pt>
    <dgm:pt modelId="{E2E2A652-F2B6-434E-BA4B-3E3C72978863}" type="pres">
      <dgm:prSet presAssocID="{46D77280-A8ED-4773-B95B-0221B60AC0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C15986E-BE80-46E9-BF90-6911E5E36FD9}" type="pres">
      <dgm:prSet presAssocID="{1C5AD2EB-61D4-47A5-A2AC-85B1C6C97EED}" presName="composite" presStyleCnt="0"/>
      <dgm:spPr/>
    </dgm:pt>
    <dgm:pt modelId="{9E2D3241-D8D9-4535-9011-ABD545A2A4DA}" type="pres">
      <dgm:prSet presAssocID="{1C5AD2EB-61D4-47A5-A2AC-85B1C6C97EED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08933F-710F-495E-824E-E479387FDC6A}" type="pres">
      <dgm:prSet presAssocID="{1C5AD2EB-61D4-47A5-A2AC-85B1C6C97EED}" presName="parSh" presStyleLbl="node1" presStyleIdx="0" presStyleCnt="2"/>
      <dgm:spPr/>
      <dgm:t>
        <a:bodyPr/>
        <a:lstStyle/>
        <a:p>
          <a:endParaRPr lang="es-MX"/>
        </a:p>
      </dgm:t>
    </dgm:pt>
    <dgm:pt modelId="{8C5C478C-1F15-46F6-82D2-9F78D33FE831}" type="pres">
      <dgm:prSet presAssocID="{1C5AD2EB-61D4-47A5-A2AC-85B1C6C97EED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4D58F6-2696-4885-9D89-DDC73D672018}" type="pres">
      <dgm:prSet presAssocID="{FE182E88-8F64-4C95-9AED-028575CE509A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C1D55D5-5EE0-4577-BC1C-8A4E9D3F7C75}" type="pres">
      <dgm:prSet presAssocID="{FE182E88-8F64-4C95-9AED-028575CE509A}" presName="connTx" presStyleLbl="sibTrans2D1" presStyleIdx="0" presStyleCnt="1"/>
      <dgm:spPr/>
      <dgm:t>
        <a:bodyPr/>
        <a:lstStyle/>
        <a:p>
          <a:endParaRPr lang="es-MX"/>
        </a:p>
      </dgm:t>
    </dgm:pt>
    <dgm:pt modelId="{73F41778-DBAC-43B1-8EE7-F18BD6B81C19}" type="pres">
      <dgm:prSet presAssocID="{61588C09-9EEB-42FF-ADA5-4369A8870AF8}" presName="composite" presStyleCnt="0"/>
      <dgm:spPr/>
    </dgm:pt>
    <dgm:pt modelId="{72BA8807-8292-43EE-9BA9-587B70C0341F}" type="pres">
      <dgm:prSet presAssocID="{61588C09-9EEB-42FF-ADA5-4369A8870AF8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90DE2B-A8BF-4957-9B37-52A24AA54AF2}" type="pres">
      <dgm:prSet presAssocID="{61588C09-9EEB-42FF-ADA5-4369A8870AF8}" presName="parSh" presStyleLbl="node1" presStyleIdx="1" presStyleCnt="2"/>
      <dgm:spPr/>
      <dgm:t>
        <a:bodyPr/>
        <a:lstStyle/>
        <a:p>
          <a:endParaRPr lang="es-MX"/>
        </a:p>
      </dgm:t>
    </dgm:pt>
    <dgm:pt modelId="{CB0DACFA-5D77-4D47-AE97-7A0B86107CB3}" type="pres">
      <dgm:prSet presAssocID="{61588C09-9EEB-42FF-ADA5-4369A8870AF8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E77463-0F3F-425A-BED8-BCAF078B030D}" type="presOf" srcId="{46D77280-A8ED-4773-B95B-0221B60AC0F1}" destId="{E2E2A652-F2B6-434E-BA4B-3E3C72978863}" srcOrd="0" destOrd="0" presId="urn:microsoft.com/office/officeart/2005/8/layout/process3"/>
    <dgm:cxn modelId="{F3A9B701-E0C5-4EF0-9618-A43FF226FF78}" srcId="{1C5AD2EB-61D4-47A5-A2AC-85B1C6C97EED}" destId="{B682ED2D-7F49-4935-BC96-289018F2B2E8}" srcOrd="0" destOrd="0" parTransId="{0DD1F618-F63B-48A7-AE47-49F3C79DF423}" sibTransId="{D23D3485-B2DC-46A6-956E-115BE5BDEE68}"/>
    <dgm:cxn modelId="{E404C83D-C3EB-48AA-A607-25B66AD075A3}" srcId="{46D77280-A8ED-4773-B95B-0221B60AC0F1}" destId="{1C5AD2EB-61D4-47A5-A2AC-85B1C6C97EED}" srcOrd="0" destOrd="0" parTransId="{BD8AB372-F8B7-42E1-9803-42B24C7B9C90}" sibTransId="{FE182E88-8F64-4C95-9AED-028575CE509A}"/>
    <dgm:cxn modelId="{9AB7F1AA-CCB9-4EA1-8ADD-9242FAF3AB8E}" type="presOf" srcId="{1C5AD2EB-61D4-47A5-A2AC-85B1C6C97EED}" destId="{9E2D3241-D8D9-4535-9011-ABD545A2A4DA}" srcOrd="0" destOrd="0" presId="urn:microsoft.com/office/officeart/2005/8/layout/process3"/>
    <dgm:cxn modelId="{8BFBD875-CD76-4383-99D3-B9E768387281}" type="presOf" srcId="{60E35C6A-5BEA-4EC4-865C-E4B4DDE767A9}" destId="{8C5C478C-1F15-46F6-82D2-9F78D33FE831}" srcOrd="0" destOrd="5" presId="urn:microsoft.com/office/officeart/2005/8/layout/process3"/>
    <dgm:cxn modelId="{9660ACB2-F58F-4C3A-9615-B13FBC053BFB}" type="presOf" srcId="{E90C091F-EB0C-4382-94D2-67839D2C835D}" destId="{8C5C478C-1F15-46F6-82D2-9F78D33FE831}" srcOrd="0" destOrd="3" presId="urn:microsoft.com/office/officeart/2005/8/layout/process3"/>
    <dgm:cxn modelId="{555FC897-4574-43E3-90B9-3A0B7036190A}" type="presOf" srcId="{61588C09-9EEB-42FF-ADA5-4369A8870AF8}" destId="{1490DE2B-A8BF-4957-9B37-52A24AA54AF2}" srcOrd="1" destOrd="0" presId="urn:microsoft.com/office/officeart/2005/8/layout/process3"/>
    <dgm:cxn modelId="{A40D63DE-C790-42AA-9893-7F3584284B0E}" type="presOf" srcId="{F6CDC29C-9C4E-41B5-B528-30E98332A31D}" destId="{CB0DACFA-5D77-4D47-AE97-7A0B86107CB3}" srcOrd="0" destOrd="1" presId="urn:microsoft.com/office/officeart/2005/8/layout/process3"/>
    <dgm:cxn modelId="{C1EA3322-03F9-4056-A064-7CE22D9A7604}" type="presOf" srcId="{648AF330-6FBB-49C8-B6FB-0714036D362B}" destId="{8C5C478C-1F15-46F6-82D2-9F78D33FE831}" srcOrd="0" destOrd="4" presId="urn:microsoft.com/office/officeart/2005/8/layout/process3"/>
    <dgm:cxn modelId="{03FD0FD8-8E7C-44A0-9F4B-EC493970B253}" type="presOf" srcId="{F629CD69-184A-46BC-8249-95C667A816CC}" destId="{8C5C478C-1F15-46F6-82D2-9F78D33FE831}" srcOrd="0" destOrd="1" presId="urn:microsoft.com/office/officeart/2005/8/layout/process3"/>
    <dgm:cxn modelId="{68B8FD65-F2BE-4C83-B6EA-CB831EE673B8}" type="presOf" srcId="{FE182E88-8F64-4C95-9AED-028575CE509A}" destId="{EC1D55D5-5EE0-4577-BC1C-8A4E9D3F7C75}" srcOrd="1" destOrd="0" presId="urn:microsoft.com/office/officeart/2005/8/layout/process3"/>
    <dgm:cxn modelId="{5B5EF9B3-6141-46F2-8B37-5BD931B115A0}" srcId="{1C5AD2EB-61D4-47A5-A2AC-85B1C6C97EED}" destId="{F629CD69-184A-46BC-8249-95C667A816CC}" srcOrd="1" destOrd="0" parTransId="{8EC0B935-2436-4AB9-819C-AEEC0DDB74CE}" sibTransId="{B38F96DC-DFC4-47C7-A176-494406A06F76}"/>
    <dgm:cxn modelId="{E2E0A439-0A32-44E5-B797-B4BD06368188}" type="presOf" srcId="{92A03314-637F-40B6-88B8-4C0482F3188D}" destId="{CB0DACFA-5D77-4D47-AE97-7A0B86107CB3}" srcOrd="0" destOrd="2" presId="urn:microsoft.com/office/officeart/2005/8/layout/process3"/>
    <dgm:cxn modelId="{1ADF0CB6-9212-4795-934C-708E9031EF35}" type="presOf" srcId="{79C7AEF8-7CAB-4A04-8E2E-4171821A65EE}" destId="{8C5C478C-1F15-46F6-82D2-9F78D33FE831}" srcOrd="0" destOrd="2" presId="urn:microsoft.com/office/officeart/2005/8/layout/process3"/>
    <dgm:cxn modelId="{8331B044-F494-4E52-A5B5-356A5A35C53A}" srcId="{61588C09-9EEB-42FF-ADA5-4369A8870AF8}" destId="{F6CDC29C-9C4E-41B5-B528-30E98332A31D}" srcOrd="1" destOrd="0" parTransId="{1E5A00A1-6D85-44EC-A9A9-BB7712863239}" sibTransId="{576B8228-5E35-4F42-A48F-C0F44006AE5E}"/>
    <dgm:cxn modelId="{5586F943-6565-4B75-AD27-F91A5F239BB2}" srcId="{1C5AD2EB-61D4-47A5-A2AC-85B1C6C97EED}" destId="{60E35C6A-5BEA-4EC4-865C-E4B4DDE767A9}" srcOrd="5" destOrd="0" parTransId="{E08E6255-6C72-453C-AE67-92954F12A520}" sibTransId="{2FF06DFC-8845-4F48-83EF-881B26151A6A}"/>
    <dgm:cxn modelId="{1A6CC214-6239-4CBF-80A1-DFB4DD33B596}" srcId="{1C5AD2EB-61D4-47A5-A2AC-85B1C6C97EED}" destId="{E90C091F-EB0C-4382-94D2-67839D2C835D}" srcOrd="3" destOrd="0" parTransId="{D097AD94-BA87-459C-806D-3858080C0DB5}" sibTransId="{737CA51B-F43C-4B31-BAA6-5D3E121FC51D}"/>
    <dgm:cxn modelId="{91A63297-DF68-4E16-A933-738E9E074CBB}" srcId="{1C5AD2EB-61D4-47A5-A2AC-85B1C6C97EED}" destId="{648AF330-6FBB-49C8-B6FB-0714036D362B}" srcOrd="4" destOrd="0" parTransId="{593B1EB6-F3DA-4673-A322-C05D0FA23DA6}" sibTransId="{69DAC5F8-BF0E-48DB-B86E-338A3A4840EC}"/>
    <dgm:cxn modelId="{DDDD0035-FE93-483A-898C-A24D01C7E9DD}" srcId="{1C5AD2EB-61D4-47A5-A2AC-85B1C6C97EED}" destId="{79C7AEF8-7CAB-4A04-8E2E-4171821A65EE}" srcOrd="2" destOrd="0" parTransId="{A2F11D6A-9E69-4CEE-89AA-DE12D02B6F79}" sibTransId="{19CD95DA-A032-4EE2-92C6-194849890469}"/>
    <dgm:cxn modelId="{95647F00-72E1-4DB9-9A45-8C15E33D28D6}" srcId="{61588C09-9EEB-42FF-ADA5-4369A8870AF8}" destId="{92A03314-637F-40B6-88B8-4C0482F3188D}" srcOrd="2" destOrd="0" parTransId="{BE64D0FD-0567-4F8D-AAC5-9B47E66AACA1}" sibTransId="{E5B52F13-040E-43B6-BC51-B876794756B2}"/>
    <dgm:cxn modelId="{18FF2BBF-E24C-4B29-9BC0-2B3E18DFECB8}" srcId="{61588C09-9EEB-42FF-ADA5-4369A8870AF8}" destId="{E428FF49-3BA3-4059-961B-D76949C4A04E}" srcOrd="3" destOrd="0" parTransId="{B6B4D5B9-348C-42F2-AA55-2D5FC7F6151E}" sibTransId="{DA2F611E-CEEB-4346-A741-B0EFD78454B3}"/>
    <dgm:cxn modelId="{4FC6B818-06B3-4EBE-B1AE-9A50F531BB74}" type="presOf" srcId="{E428FF49-3BA3-4059-961B-D76949C4A04E}" destId="{CB0DACFA-5D77-4D47-AE97-7A0B86107CB3}" srcOrd="0" destOrd="3" presId="urn:microsoft.com/office/officeart/2005/8/layout/process3"/>
    <dgm:cxn modelId="{35774928-6625-4A4D-A21D-2500C9770C64}" type="presOf" srcId="{61588C09-9EEB-42FF-ADA5-4369A8870AF8}" destId="{72BA8807-8292-43EE-9BA9-587B70C0341F}" srcOrd="0" destOrd="0" presId="urn:microsoft.com/office/officeart/2005/8/layout/process3"/>
    <dgm:cxn modelId="{42026DD5-5ECF-4C7F-BC73-7E89034CBFD3}" type="presOf" srcId="{B682ED2D-7F49-4935-BC96-289018F2B2E8}" destId="{8C5C478C-1F15-46F6-82D2-9F78D33FE831}" srcOrd="0" destOrd="0" presId="urn:microsoft.com/office/officeart/2005/8/layout/process3"/>
    <dgm:cxn modelId="{81FE0BA1-CCCA-40FD-9634-8F4A80E58520}" type="presOf" srcId="{FE182E88-8F64-4C95-9AED-028575CE509A}" destId="{E84D58F6-2696-4885-9D89-DDC73D672018}" srcOrd="0" destOrd="0" presId="urn:microsoft.com/office/officeart/2005/8/layout/process3"/>
    <dgm:cxn modelId="{28B7B449-37D2-4361-9BE1-1577FACB4817}" srcId="{61588C09-9EEB-42FF-ADA5-4369A8870AF8}" destId="{EE2A70CC-E5C5-4D8A-B3E4-B9E97057FFBF}" srcOrd="0" destOrd="0" parTransId="{37CE5F98-2449-4B45-8DE5-2FFFE1BE5C3D}" sibTransId="{60154094-752D-4331-BB72-794212C659DD}"/>
    <dgm:cxn modelId="{9F6AA0DC-CBAD-48D3-91DD-F61EBADF6145}" type="presOf" srcId="{EE2A70CC-E5C5-4D8A-B3E4-B9E97057FFBF}" destId="{CB0DACFA-5D77-4D47-AE97-7A0B86107CB3}" srcOrd="0" destOrd="0" presId="urn:microsoft.com/office/officeart/2005/8/layout/process3"/>
    <dgm:cxn modelId="{0C75E0A1-0D82-4186-AF7D-BFF3EEBDBABC}" type="presOf" srcId="{1C5AD2EB-61D4-47A5-A2AC-85B1C6C97EED}" destId="{0308933F-710F-495E-824E-E479387FDC6A}" srcOrd="1" destOrd="0" presId="urn:microsoft.com/office/officeart/2005/8/layout/process3"/>
    <dgm:cxn modelId="{EB373C10-F320-40BC-AD01-DB6A008A54D0}" srcId="{46D77280-A8ED-4773-B95B-0221B60AC0F1}" destId="{61588C09-9EEB-42FF-ADA5-4369A8870AF8}" srcOrd="1" destOrd="0" parTransId="{705430DB-7660-437E-A090-5C7922AD3506}" sibTransId="{B61F2E27-12AC-4B5C-A967-690C1BA02325}"/>
    <dgm:cxn modelId="{194ACBF8-684A-4ADC-A4D5-1C13E867121E}" type="presParOf" srcId="{E2E2A652-F2B6-434E-BA4B-3E3C72978863}" destId="{CC15986E-BE80-46E9-BF90-6911E5E36FD9}" srcOrd="0" destOrd="0" presId="urn:microsoft.com/office/officeart/2005/8/layout/process3"/>
    <dgm:cxn modelId="{F4C66864-B8A3-4561-907D-948C4BD389A0}" type="presParOf" srcId="{CC15986E-BE80-46E9-BF90-6911E5E36FD9}" destId="{9E2D3241-D8D9-4535-9011-ABD545A2A4DA}" srcOrd="0" destOrd="0" presId="urn:microsoft.com/office/officeart/2005/8/layout/process3"/>
    <dgm:cxn modelId="{8E0A8908-E9E0-4CF3-9C80-C3F809941B6E}" type="presParOf" srcId="{CC15986E-BE80-46E9-BF90-6911E5E36FD9}" destId="{0308933F-710F-495E-824E-E479387FDC6A}" srcOrd="1" destOrd="0" presId="urn:microsoft.com/office/officeart/2005/8/layout/process3"/>
    <dgm:cxn modelId="{705E74DF-1828-483D-BC9A-F49C61BA8FF5}" type="presParOf" srcId="{CC15986E-BE80-46E9-BF90-6911E5E36FD9}" destId="{8C5C478C-1F15-46F6-82D2-9F78D33FE831}" srcOrd="2" destOrd="0" presId="urn:microsoft.com/office/officeart/2005/8/layout/process3"/>
    <dgm:cxn modelId="{9B81852C-2C78-4D8E-97E6-4F3D68EF9D7E}" type="presParOf" srcId="{E2E2A652-F2B6-434E-BA4B-3E3C72978863}" destId="{E84D58F6-2696-4885-9D89-DDC73D672018}" srcOrd="1" destOrd="0" presId="urn:microsoft.com/office/officeart/2005/8/layout/process3"/>
    <dgm:cxn modelId="{ED81C383-A030-49D8-A786-3DEC0891DBFB}" type="presParOf" srcId="{E84D58F6-2696-4885-9D89-DDC73D672018}" destId="{EC1D55D5-5EE0-4577-BC1C-8A4E9D3F7C75}" srcOrd="0" destOrd="0" presId="urn:microsoft.com/office/officeart/2005/8/layout/process3"/>
    <dgm:cxn modelId="{84E76193-BAF3-460D-B4FB-B4F29911984B}" type="presParOf" srcId="{E2E2A652-F2B6-434E-BA4B-3E3C72978863}" destId="{73F41778-DBAC-43B1-8EE7-F18BD6B81C19}" srcOrd="2" destOrd="0" presId="urn:microsoft.com/office/officeart/2005/8/layout/process3"/>
    <dgm:cxn modelId="{6A1BBDFE-A6A8-454E-9908-D08930DF34D9}" type="presParOf" srcId="{73F41778-DBAC-43B1-8EE7-F18BD6B81C19}" destId="{72BA8807-8292-43EE-9BA9-587B70C0341F}" srcOrd="0" destOrd="0" presId="urn:microsoft.com/office/officeart/2005/8/layout/process3"/>
    <dgm:cxn modelId="{8204CC94-E115-44B7-9F06-FA2E6B6EC4D3}" type="presParOf" srcId="{73F41778-DBAC-43B1-8EE7-F18BD6B81C19}" destId="{1490DE2B-A8BF-4957-9B37-52A24AA54AF2}" srcOrd="1" destOrd="0" presId="urn:microsoft.com/office/officeart/2005/8/layout/process3"/>
    <dgm:cxn modelId="{409CCEAD-E35A-4AAE-92CB-A997CB39CEDE}" type="presParOf" srcId="{73F41778-DBAC-43B1-8EE7-F18BD6B81C19}" destId="{CB0DACFA-5D77-4D47-AE97-7A0B86107CB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D8F0918-811B-4121-AA8F-5FD880331234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3F61476-9260-45E6-B2DD-3CF88E3B2A13}">
      <dgm:prSet phldrT="[Texto]"/>
      <dgm:spPr/>
      <dgm:t>
        <a:bodyPr/>
        <a:lstStyle/>
        <a:p>
          <a:r>
            <a:rPr lang="es-MX" dirty="0" smtClean="0">
              <a:latin typeface="Century Gothic" panose="020B0502020202020204" pitchFamily="34" charset="0"/>
            </a:rPr>
            <a:t>Previamente o durante la endodoncia, son seleccionados el poste y los instrumentos rotatorios para la preparación considerando la forma, el diámetro y la longitud de la raíz y del conducto radicular</a:t>
          </a:r>
          <a:endParaRPr lang="es-MX" dirty="0"/>
        </a:p>
      </dgm:t>
    </dgm:pt>
    <dgm:pt modelId="{E18B282C-92FA-48C1-8828-FEF83BC82BE3}" type="parTrans" cxnId="{18B3152E-7B1E-43E2-85A2-8AAE341E5902}">
      <dgm:prSet/>
      <dgm:spPr/>
      <dgm:t>
        <a:bodyPr/>
        <a:lstStyle/>
        <a:p>
          <a:endParaRPr lang="es-MX"/>
        </a:p>
      </dgm:t>
    </dgm:pt>
    <dgm:pt modelId="{A7BFEDDA-EF4E-4CF8-97C4-DC1850584CEC}" type="sibTrans" cxnId="{18B3152E-7B1E-43E2-85A2-8AAE341E5902}">
      <dgm:prSet/>
      <dgm:spPr/>
      <dgm:t>
        <a:bodyPr/>
        <a:lstStyle/>
        <a:p>
          <a:endParaRPr lang="es-MX"/>
        </a:p>
      </dgm:t>
    </dgm:pt>
    <dgm:pt modelId="{65AC2EE0-947A-4EAF-8D86-D63053933A6A}" type="pres">
      <dgm:prSet presAssocID="{AD8F0918-811B-4121-AA8F-5FD880331234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70120249-0AA7-4EEE-AC1F-5544126B0BA0}" type="pres">
      <dgm:prSet presAssocID="{B3F61476-9260-45E6-B2DD-3CF88E3B2A13}" presName="composite" presStyleCnt="0">
        <dgm:presLayoutVars>
          <dgm:chMax/>
          <dgm:chPref/>
        </dgm:presLayoutVars>
      </dgm:prSet>
      <dgm:spPr/>
    </dgm:pt>
    <dgm:pt modelId="{ED286B82-AD02-4D48-8DC3-8EF096F28638}" type="pres">
      <dgm:prSet presAssocID="{B3F61476-9260-45E6-B2DD-3CF88E3B2A13}" presName="Image" presStyleLbl="bgImgPlace1" presStyleIdx="0" presStyleCnt="1" custScaleX="128244" custScaleY="12942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36C09DB-916A-4B1C-96E1-8AC38FB5001F}" type="pres">
      <dgm:prSet presAssocID="{B3F61476-9260-45E6-B2DD-3CF88E3B2A13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18E640-8EC2-488C-988E-71B37FEE3D5C}" type="pres">
      <dgm:prSet presAssocID="{B3F61476-9260-45E6-B2DD-3CF88E3B2A13}" presName="tlFrame" presStyleLbl="node1" presStyleIdx="0" presStyleCnt="4"/>
      <dgm:spPr/>
    </dgm:pt>
    <dgm:pt modelId="{F20C7A07-7956-4B8B-B445-0BC744663461}" type="pres">
      <dgm:prSet presAssocID="{B3F61476-9260-45E6-B2DD-3CF88E3B2A13}" presName="trFrame" presStyleLbl="node1" presStyleIdx="1" presStyleCnt="4"/>
      <dgm:spPr/>
    </dgm:pt>
    <dgm:pt modelId="{4CEEAF93-2418-4811-8196-5456E3168711}" type="pres">
      <dgm:prSet presAssocID="{B3F61476-9260-45E6-B2DD-3CF88E3B2A13}" presName="blFrame" presStyleLbl="node1" presStyleIdx="2" presStyleCnt="4"/>
      <dgm:spPr/>
    </dgm:pt>
    <dgm:pt modelId="{A6C39CA4-D5AB-4D51-820D-58768F962860}" type="pres">
      <dgm:prSet presAssocID="{B3F61476-9260-45E6-B2DD-3CF88E3B2A13}" presName="brFrame" presStyleLbl="node1" presStyleIdx="3" presStyleCnt="4"/>
      <dgm:spPr/>
    </dgm:pt>
  </dgm:ptLst>
  <dgm:cxnLst>
    <dgm:cxn modelId="{18B3152E-7B1E-43E2-85A2-8AAE341E5902}" srcId="{AD8F0918-811B-4121-AA8F-5FD880331234}" destId="{B3F61476-9260-45E6-B2DD-3CF88E3B2A13}" srcOrd="0" destOrd="0" parTransId="{E18B282C-92FA-48C1-8828-FEF83BC82BE3}" sibTransId="{A7BFEDDA-EF4E-4CF8-97C4-DC1850584CEC}"/>
    <dgm:cxn modelId="{9048A9EC-C07B-4544-94F4-4AD05422DBC0}" type="presOf" srcId="{AD8F0918-811B-4121-AA8F-5FD880331234}" destId="{65AC2EE0-947A-4EAF-8D86-D63053933A6A}" srcOrd="0" destOrd="0" presId="urn:microsoft.com/office/officeart/2009/3/layout/FramedTextPicture"/>
    <dgm:cxn modelId="{4F072565-709B-42CC-BFD9-C1B012D46FC9}" type="presOf" srcId="{B3F61476-9260-45E6-B2DD-3CF88E3B2A13}" destId="{F36C09DB-916A-4B1C-96E1-8AC38FB5001F}" srcOrd="0" destOrd="0" presId="urn:microsoft.com/office/officeart/2009/3/layout/FramedTextPicture"/>
    <dgm:cxn modelId="{DF7C073A-C53C-45EC-983D-CBDB1A0CD292}" type="presParOf" srcId="{65AC2EE0-947A-4EAF-8D86-D63053933A6A}" destId="{70120249-0AA7-4EEE-AC1F-5544126B0BA0}" srcOrd="0" destOrd="0" presId="urn:microsoft.com/office/officeart/2009/3/layout/FramedTextPicture"/>
    <dgm:cxn modelId="{8D0DBED7-12A9-453B-8D9B-DBC91573D7C4}" type="presParOf" srcId="{70120249-0AA7-4EEE-AC1F-5544126B0BA0}" destId="{ED286B82-AD02-4D48-8DC3-8EF096F28638}" srcOrd="0" destOrd="0" presId="urn:microsoft.com/office/officeart/2009/3/layout/FramedTextPicture"/>
    <dgm:cxn modelId="{A9506A92-F9E9-44A1-805D-19352993E1A0}" type="presParOf" srcId="{70120249-0AA7-4EEE-AC1F-5544126B0BA0}" destId="{F36C09DB-916A-4B1C-96E1-8AC38FB5001F}" srcOrd="1" destOrd="0" presId="urn:microsoft.com/office/officeart/2009/3/layout/FramedTextPicture"/>
    <dgm:cxn modelId="{24ABC77B-4178-42FD-AD18-DB1013D2FFBD}" type="presParOf" srcId="{70120249-0AA7-4EEE-AC1F-5544126B0BA0}" destId="{2218E640-8EC2-488C-988E-71B37FEE3D5C}" srcOrd="2" destOrd="0" presId="urn:microsoft.com/office/officeart/2009/3/layout/FramedTextPicture"/>
    <dgm:cxn modelId="{9DA72459-49DA-4734-81EF-93920A530D97}" type="presParOf" srcId="{70120249-0AA7-4EEE-AC1F-5544126B0BA0}" destId="{F20C7A07-7956-4B8B-B445-0BC744663461}" srcOrd="3" destOrd="0" presId="urn:microsoft.com/office/officeart/2009/3/layout/FramedTextPicture"/>
    <dgm:cxn modelId="{2CB8062A-B492-4A1B-BC1F-50ACE8ECD179}" type="presParOf" srcId="{70120249-0AA7-4EEE-AC1F-5544126B0BA0}" destId="{4CEEAF93-2418-4811-8196-5456E3168711}" srcOrd="4" destOrd="0" presId="urn:microsoft.com/office/officeart/2009/3/layout/FramedTextPicture"/>
    <dgm:cxn modelId="{BDCC3DE4-6E6A-4CBE-A6B3-6C66ACE10834}" type="presParOf" srcId="{70120249-0AA7-4EEE-AC1F-5544126B0BA0}" destId="{A6C39CA4-D5AB-4D51-820D-58768F962860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9591E-3AAE-4B33-894E-2698DFB9BD92}">
      <dsp:nvSpPr>
        <dsp:cNvPr id="0" name=""/>
        <dsp:cNvSpPr/>
      </dsp:nvSpPr>
      <dsp:spPr>
        <a:xfrm>
          <a:off x="0" y="516689"/>
          <a:ext cx="10154495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4D817-0B92-4D0D-8107-FDDCEB9909FE}">
      <dsp:nvSpPr>
        <dsp:cNvPr id="0" name=""/>
        <dsp:cNvSpPr/>
      </dsp:nvSpPr>
      <dsp:spPr>
        <a:xfrm>
          <a:off x="989195" y="18490"/>
          <a:ext cx="8662129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671" tIns="0" rIns="26867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Valorar </a:t>
          </a:r>
          <a:r>
            <a:rPr lang="es-ES" sz="2100" kern="1200" dirty="0" smtClean="0"/>
            <a:t>y planear el diseño que tiene cada corona parcial, corona total, carilla y muñón pivotado post-endodóntico para su aplicación clínica en el futuro paciente</a:t>
          </a:r>
          <a:endParaRPr lang="es-MX" sz="2100" kern="1200" dirty="0"/>
        </a:p>
      </dsp:txBody>
      <dsp:txXfrm>
        <a:off x="1039632" y="68927"/>
        <a:ext cx="8561255" cy="932326"/>
      </dsp:txXfrm>
    </dsp:sp>
    <dsp:sp modelId="{696AA701-11FD-4E17-836F-6495B3F74A2A}">
      <dsp:nvSpPr>
        <dsp:cNvPr id="0" name=""/>
        <dsp:cNvSpPr/>
      </dsp:nvSpPr>
      <dsp:spPr>
        <a:xfrm>
          <a:off x="0" y="2104289"/>
          <a:ext cx="10154495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FA5B2-6CCB-41C4-981D-51C72D81DACC}">
      <dsp:nvSpPr>
        <dsp:cNvPr id="0" name=""/>
        <dsp:cNvSpPr/>
      </dsp:nvSpPr>
      <dsp:spPr>
        <a:xfrm>
          <a:off x="941996" y="1587689"/>
          <a:ext cx="8780906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671" tIns="0" rIns="26867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Predisposición, paciencia y aplicación para la realización de restauraciones protésicas fijas</a:t>
          </a:r>
          <a:endParaRPr lang="es-MX" sz="2000" kern="1200" dirty="0"/>
        </a:p>
      </dsp:txBody>
      <dsp:txXfrm>
        <a:off x="992433" y="1638126"/>
        <a:ext cx="8680032" cy="932326"/>
      </dsp:txXfrm>
    </dsp:sp>
    <dsp:sp modelId="{3B831E69-EB77-4DAF-800A-12668C949505}">
      <dsp:nvSpPr>
        <dsp:cNvPr id="0" name=""/>
        <dsp:cNvSpPr/>
      </dsp:nvSpPr>
      <dsp:spPr>
        <a:xfrm>
          <a:off x="0" y="3691889"/>
          <a:ext cx="10154495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6F13AA-70E0-4BCF-8AFF-40D936CEA1A0}">
      <dsp:nvSpPr>
        <dsp:cNvPr id="0" name=""/>
        <dsp:cNvSpPr/>
      </dsp:nvSpPr>
      <dsp:spPr>
        <a:xfrm>
          <a:off x="982736" y="3151546"/>
          <a:ext cx="8805642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671" tIns="0" rIns="26867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Responsabilidad ,  compromiso y respeto a la integridad de los tejidos dentarios y sus tejidos de sostén en los tratamientos de prostodoncia fija</a:t>
          </a:r>
          <a:endParaRPr lang="es-MX" sz="2000" kern="1200" dirty="0"/>
        </a:p>
      </dsp:txBody>
      <dsp:txXfrm>
        <a:off x="1033173" y="3201983"/>
        <a:ext cx="8704768" cy="93232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39EA67-BC59-4866-A9DA-4817DD25AF18}">
      <dsp:nvSpPr>
        <dsp:cNvPr id="0" name=""/>
        <dsp:cNvSpPr/>
      </dsp:nvSpPr>
      <dsp:spPr>
        <a:xfrm>
          <a:off x="2269026" y="-35217"/>
          <a:ext cx="5515503" cy="5515503"/>
        </a:xfrm>
        <a:prstGeom prst="circularArrow">
          <a:avLst>
            <a:gd name="adj1" fmla="val 5544"/>
            <a:gd name="adj2" fmla="val 330680"/>
            <a:gd name="adj3" fmla="val 13741111"/>
            <a:gd name="adj4" fmla="val 17407188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421F56-C208-4296-86B7-D6EA3A399EC2}">
      <dsp:nvSpPr>
        <dsp:cNvPr id="0" name=""/>
        <dsp:cNvSpPr/>
      </dsp:nvSpPr>
      <dsp:spPr>
        <a:xfrm>
          <a:off x="3716084" y="1872"/>
          <a:ext cx="2621386" cy="13106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Definición de la longitud de trabajo y desobturación parcial del conducto radicular</a:t>
          </a:r>
          <a:endParaRPr lang="es-MX" sz="1200" kern="1200" dirty="0"/>
        </a:p>
      </dsp:txBody>
      <dsp:txXfrm>
        <a:off x="3780067" y="65855"/>
        <a:ext cx="2493420" cy="1182727"/>
      </dsp:txXfrm>
    </dsp:sp>
    <dsp:sp modelId="{4A5AAF9D-4983-409F-A0BA-088CADA85B04}">
      <dsp:nvSpPr>
        <dsp:cNvPr id="0" name=""/>
        <dsp:cNvSpPr/>
      </dsp:nvSpPr>
      <dsp:spPr>
        <a:xfrm>
          <a:off x="5952995" y="1627083"/>
          <a:ext cx="2621386" cy="13106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La remoción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 la gutapercha es con fresas de Gates-</a:t>
          </a:r>
          <a:r>
            <a:rPr lang="es-MX" sz="1200" kern="1200" dirty="0" err="1" smtClean="0"/>
            <a:t>Glidden</a:t>
          </a:r>
          <a:r>
            <a:rPr lang="es-MX" sz="1200" kern="1200" dirty="0" smtClean="0"/>
            <a:t> o </a:t>
          </a:r>
          <a:r>
            <a:rPr lang="es-MX" sz="1200" kern="1200" dirty="0" err="1" smtClean="0"/>
            <a:t>Peeso</a:t>
          </a:r>
          <a:endParaRPr lang="es-MX" sz="1200" kern="1200" dirty="0"/>
        </a:p>
      </dsp:txBody>
      <dsp:txXfrm>
        <a:off x="6016978" y="1691066"/>
        <a:ext cx="2493420" cy="1182727"/>
      </dsp:txXfrm>
    </dsp:sp>
    <dsp:sp modelId="{1E1760F0-D943-4CD5-ABF0-53BE6DAB1768}">
      <dsp:nvSpPr>
        <dsp:cNvPr id="0" name=""/>
        <dsp:cNvSpPr/>
      </dsp:nvSpPr>
      <dsp:spPr>
        <a:xfrm>
          <a:off x="5098569" y="4258601"/>
          <a:ext cx="2621386" cy="1310693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5162552" y="4322584"/>
        <a:ext cx="2493420" cy="1182727"/>
      </dsp:txXfrm>
    </dsp:sp>
    <dsp:sp modelId="{DA9A6FBC-2E7C-40DA-9234-5EA8609BB1ED}">
      <dsp:nvSpPr>
        <dsp:cNvPr id="0" name=""/>
        <dsp:cNvSpPr/>
      </dsp:nvSpPr>
      <dsp:spPr>
        <a:xfrm>
          <a:off x="2333598" y="4256729"/>
          <a:ext cx="2621386" cy="13106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Century Gothic" panose="020B0502020202020204" pitchFamily="34" charset="0"/>
            </a:rPr>
            <a:t>En los dientes anteriores, los postes deben ser mas largos para resistir a fuerzas oblicuas</a:t>
          </a:r>
          <a:endParaRPr lang="es-MX" sz="1200" kern="1200" dirty="0"/>
        </a:p>
      </dsp:txBody>
      <dsp:txXfrm>
        <a:off x="2397581" y="4320712"/>
        <a:ext cx="2493420" cy="1182727"/>
      </dsp:txXfrm>
    </dsp:sp>
    <dsp:sp modelId="{676DB9BF-F866-4F0F-90D2-3BBEB3F1D173}">
      <dsp:nvSpPr>
        <dsp:cNvPr id="0" name=""/>
        <dsp:cNvSpPr/>
      </dsp:nvSpPr>
      <dsp:spPr>
        <a:xfrm>
          <a:off x="1479174" y="1627083"/>
          <a:ext cx="2621386" cy="13106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latin typeface="Century Gothic" panose="020B0502020202020204" pitchFamily="34" charset="0"/>
            </a:rPr>
            <a:t>En dientes posteriores pueden ser utilizados postes delgados y cortos, siendo necesario el empleo de más de un poste para mejorar la estabilización</a:t>
          </a:r>
          <a:endParaRPr lang="es-MX" sz="1200" kern="1200" dirty="0"/>
        </a:p>
      </dsp:txBody>
      <dsp:txXfrm>
        <a:off x="1543157" y="1691066"/>
        <a:ext cx="2493420" cy="118272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D04BA-4CE9-446F-9FDC-D561EEC1E810}">
      <dsp:nvSpPr>
        <dsp:cNvPr id="0" name=""/>
        <dsp:cNvSpPr/>
      </dsp:nvSpPr>
      <dsp:spPr>
        <a:xfrm>
          <a:off x="2701234" y="85278"/>
          <a:ext cx="5568790" cy="15670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2600" kern="1200" dirty="0" smtClean="0">
              <a:latin typeface="Corbel" panose="020B0503020204020204" pitchFamily="34" charset="0"/>
            </a:rPr>
            <a:t>Preparación del espacio para el endoposte</a:t>
          </a:r>
          <a:endParaRPr lang="es-MX" sz="2600" kern="1200" dirty="0"/>
        </a:p>
      </dsp:txBody>
      <dsp:txXfrm>
        <a:off x="2701234" y="281155"/>
        <a:ext cx="4981161" cy="1175259"/>
      </dsp:txXfrm>
    </dsp:sp>
    <dsp:sp modelId="{BF9B8D37-C0E0-428F-8358-832F45AE339F}">
      <dsp:nvSpPr>
        <dsp:cNvPr id="0" name=""/>
        <dsp:cNvSpPr/>
      </dsp:nvSpPr>
      <dsp:spPr>
        <a:xfrm>
          <a:off x="1029446" y="698"/>
          <a:ext cx="1671787" cy="1736171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 dirty="0"/>
        </a:p>
      </dsp:txBody>
      <dsp:txXfrm>
        <a:off x="1111056" y="82308"/>
        <a:ext cx="1508567" cy="1572951"/>
      </dsp:txXfrm>
    </dsp:sp>
    <dsp:sp modelId="{88C4E02C-6E82-4397-8748-51202ADEF2B2}">
      <dsp:nvSpPr>
        <dsp:cNvPr id="0" name=""/>
        <dsp:cNvSpPr/>
      </dsp:nvSpPr>
      <dsp:spPr>
        <a:xfrm>
          <a:off x="2724938" y="1927285"/>
          <a:ext cx="5568790" cy="15670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2600" kern="1200" dirty="0" smtClean="0">
              <a:latin typeface="Corbel" panose="020B0503020204020204" pitchFamily="34" charset="0"/>
            </a:rPr>
            <a:t>Probar el poste en conducto radicular </a:t>
          </a:r>
          <a:endParaRPr lang="es-MX" sz="2600" kern="1200" dirty="0"/>
        </a:p>
      </dsp:txBody>
      <dsp:txXfrm>
        <a:off x="2724938" y="2123162"/>
        <a:ext cx="4981161" cy="1175259"/>
      </dsp:txXfrm>
    </dsp:sp>
    <dsp:sp modelId="{0011C291-15F4-42CF-B5DF-8C9CDE667279}">
      <dsp:nvSpPr>
        <dsp:cNvPr id="0" name=""/>
        <dsp:cNvSpPr/>
      </dsp:nvSpPr>
      <dsp:spPr>
        <a:xfrm>
          <a:off x="1005742" y="1893571"/>
          <a:ext cx="1719196" cy="1634440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1085529" y="1973358"/>
        <a:ext cx="1559622" cy="1474866"/>
      </dsp:txXfrm>
    </dsp:sp>
    <dsp:sp modelId="{D7A3F5EA-BA91-48DB-BB57-6B76BFC0B09C}">
      <dsp:nvSpPr>
        <dsp:cNvPr id="0" name=""/>
        <dsp:cNvSpPr/>
      </dsp:nvSpPr>
      <dsp:spPr>
        <a:xfrm>
          <a:off x="2711184" y="3719563"/>
          <a:ext cx="5574233" cy="15670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2600" kern="1200" dirty="0" smtClean="0">
              <a:latin typeface="Corbel" panose="020B0503020204020204" pitchFamily="34" charset="0"/>
            </a:rPr>
            <a:t>Realizar grabado con ácido grabador 37% de 15- 30 segundos en la preparación </a:t>
          </a:r>
          <a:endParaRPr lang="es-MX" sz="2600" kern="1200" dirty="0"/>
        </a:p>
      </dsp:txBody>
      <dsp:txXfrm>
        <a:off x="2711184" y="3915440"/>
        <a:ext cx="4986604" cy="1175259"/>
      </dsp:txXfrm>
    </dsp:sp>
    <dsp:sp modelId="{6DEB6A44-720F-4D6D-8D14-F28883DCFB1D}">
      <dsp:nvSpPr>
        <dsp:cNvPr id="0" name=""/>
        <dsp:cNvSpPr/>
      </dsp:nvSpPr>
      <dsp:spPr>
        <a:xfrm>
          <a:off x="1014053" y="3684713"/>
          <a:ext cx="1697131" cy="163671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 dirty="0"/>
        </a:p>
      </dsp:txBody>
      <dsp:txXfrm>
        <a:off x="1093951" y="3764611"/>
        <a:ext cx="1537335" cy="147691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35D0A-6FAC-4CFF-BDDB-A7E8F0F5EB18}">
      <dsp:nvSpPr>
        <dsp:cNvPr id="0" name=""/>
        <dsp:cNvSpPr/>
      </dsp:nvSpPr>
      <dsp:spPr>
        <a:xfrm>
          <a:off x="2756178" y="0"/>
          <a:ext cx="5515555" cy="16483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2800" kern="1200" dirty="0" smtClean="0">
              <a:latin typeface="Corbel" panose="020B0503020204020204" pitchFamily="34" charset="0"/>
            </a:rPr>
            <a:t>Lavar y remover el exceso de agua con puntas de papel</a:t>
          </a:r>
          <a:endParaRPr lang="es-MX" sz="2800" kern="1200" dirty="0"/>
        </a:p>
      </dsp:txBody>
      <dsp:txXfrm>
        <a:off x="2756178" y="206040"/>
        <a:ext cx="4897435" cy="1236239"/>
      </dsp:txXfrm>
    </dsp:sp>
    <dsp:sp modelId="{A8CE3423-6621-4E6B-8969-426BB91C0D8B}">
      <dsp:nvSpPr>
        <dsp:cNvPr id="0" name=""/>
        <dsp:cNvSpPr/>
      </dsp:nvSpPr>
      <dsp:spPr>
        <a:xfrm>
          <a:off x="920858" y="0"/>
          <a:ext cx="1835319" cy="1648319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 dirty="0"/>
        </a:p>
      </dsp:txBody>
      <dsp:txXfrm>
        <a:off x="1001322" y="80464"/>
        <a:ext cx="1674391" cy="1487391"/>
      </dsp:txXfrm>
    </dsp:sp>
    <dsp:sp modelId="{85410DE7-35F5-4A5E-B7D7-E11FF3C5861A}">
      <dsp:nvSpPr>
        <dsp:cNvPr id="0" name=""/>
        <dsp:cNvSpPr/>
      </dsp:nvSpPr>
      <dsp:spPr>
        <a:xfrm>
          <a:off x="2803667" y="1813151"/>
          <a:ext cx="5515555" cy="16483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2800" kern="1200" dirty="0" smtClean="0">
              <a:latin typeface="Corbel" panose="020B0503020204020204" pitchFamily="34" charset="0"/>
            </a:rPr>
            <a:t>Aplicar adhesivo en la preparación y </a:t>
          </a:r>
          <a:r>
            <a:rPr lang="es-MX" altLang="en-US" sz="2800" kern="1200" dirty="0" err="1" smtClean="0">
              <a:latin typeface="Corbel" panose="020B0503020204020204" pitchFamily="34" charset="0"/>
            </a:rPr>
            <a:t>fotocurarlo</a:t>
          </a:r>
          <a:r>
            <a:rPr lang="es-MX" altLang="en-US" sz="2800" kern="1200" dirty="0" smtClean="0">
              <a:latin typeface="Corbel" panose="020B0503020204020204" pitchFamily="34" charset="0"/>
            </a:rPr>
            <a:t> 20 segundos </a:t>
          </a:r>
          <a:endParaRPr lang="es-MX" sz="2800" kern="1200" dirty="0"/>
        </a:p>
      </dsp:txBody>
      <dsp:txXfrm>
        <a:off x="2803667" y="2019191"/>
        <a:ext cx="4897435" cy="1236239"/>
      </dsp:txXfrm>
    </dsp:sp>
    <dsp:sp modelId="{AD55DE17-B25C-4B0B-BAF6-5703851F2996}">
      <dsp:nvSpPr>
        <dsp:cNvPr id="0" name=""/>
        <dsp:cNvSpPr/>
      </dsp:nvSpPr>
      <dsp:spPr>
        <a:xfrm>
          <a:off x="873369" y="1813151"/>
          <a:ext cx="1930297" cy="1648319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953833" y="1893615"/>
        <a:ext cx="1769369" cy="1487391"/>
      </dsp:txXfrm>
    </dsp:sp>
    <dsp:sp modelId="{773B7BA9-D400-4A88-B268-24A7ACA249E9}">
      <dsp:nvSpPr>
        <dsp:cNvPr id="0" name=""/>
        <dsp:cNvSpPr/>
      </dsp:nvSpPr>
      <dsp:spPr>
        <a:xfrm>
          <a:off x="2874928" y="3626303"/>
          <a:ext cx="5515555" cy="16483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2800" kern="1200" dirty="0" smtClean="0">
              <a:latin typeface="Corbel" panose="020B0503020204020204" pitchFamily="34" charset="0"/>
            </a:rPr>
            <a:t>Aplicar adhesivo en el poste y </a:t>
          </a:r>
          <a:r>
            <a:rPr lang="es-MX" altLang="en-US" sz="2800" kern="1200" dirty="0" err="1" smtClean="0">
              <a:latin typeface="Corbel" panose="020B0503020204020204" pitchFamily="34" charset="0"/>
            </a:rPr>
            <a:t>fotocurarlo</a:t>
          </a:r>
          <a:endParaRPr lang="es-MX" sz="2800" kern="1200" dirty="0"/>
        </a:p>
      </dsp:txBody>
      <dsp:txXfrm>
        <a:off x="2874928" y="3832343"/>
        <a:ext cx="4897435" cy="1236239"/>
      </dsp:txXfrm>
    </dsp:sp>
    <dsp:sp modelId="{8C4CD83C-B9DE-4C84-AD8F-0795BD3F2F7E}">
      <dsp:nvSpPr>
        <dsp:cNvPr id="0" name=""/>
        <dsp:cNvSpPr/>
      </dsp:nvSpPr>
      <dsp:spPr>
        <a:xfrm>
          <a:off x="802108" y="3626303"/>
          <a:ext cx="2072819" cy="1648319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800" kern="1200" dirty="0"/>
        </a:p>
      </dsp:txBody>
      <dsp:txXfrm>
        <a:off x="882572" y="3706767"/>
        <a:ext cx="1911891" cy="148739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093BB-9E75-49E4-A53F-32E4A9D436BB}">
      <dsp:nvSpPr>
        <dsp:cNvPr id="0" name=""/>
        <dsp:cNvSpPr/>
      </dsp:nvSpPr>
      <dsp:spPr>
        <a:xfrm>
          <a:off x="2787951" y="0"/>
          <a:ext cx="5501305" cy="1626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4000" kern="1200" dirty="0" smtClean="0">
              <a:latin typeface="Corbel" panose="020B0503020204020204" pitchFamily="34" charset="0"/>
            </a:rPr>
            <a:t>Aplicar resina dual en la preparación</a:t>
          </a:r>
          <a:endParaRPr lang="es-MX" sz="4000" kern="1200" dirty="0"/>
        </a:p>
      </dsp:txBody>
      <dsp:txXfrm>
        <a:off x="2787951" y="203257"/>
        <a:ext cx="4891535" cy="1219539"/>
      </dsp:txXfrm>
    </dsp:sp>
    <dsp:sp modelId="{021975D3-BA90-4C10-9181-CA1F76F3B57B}">
      <dsp:nvSpPr>
        <dsp:cNvPr id="0" name=""/>
        <dsp:cNvSpPr/>
      </dsp:nvSpPr>
      <dsp:spPr>
        <a:xfrm>
          <a:off x="879585" y="0"/>
          <a:ext cx="1908366" cy="1626053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 dirty="0"/>
        </a:p>
      </dsp:txBody>
      <dsp:txXfrm>
        <a:off x="958962" y="79377"/>
        <a:ext cx="1749612" cy="1467299"/>
      </dsp:txXfrm>
    </dsp:sp>
    <dsp:sp modelId="{664627ED-E068-411F-8C39-9B7858AA2795}">
      <dsp:nvSpPr>
        <dsp:cNvPr id="0" name=""/>
        <dsp:cNvSpPr/>
      </dsp:nvSpPr>
      <dsp:spPr>
        <a:xfrm>
          <a:off x="2775775" y="1788658"/>
          <a:ext cx="5501305" cy="1626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4000" kern="1200" dirty="0" smtClean="0">
              <a:latin typeface="Corbel" panose="020B0503020204020204" pitchFamily="34" charset="0"/>
            </a:rPr>
            <a:t>Colocar el poste en la cavidad radicular</a:t>
          </a:r>
          <a:endParaRPr lang="es-MX" sz="4000" kern="1200" dirty="0"/>
        </a:p>
      </dsp:txBody>
      <dsp:txXfrm>
        <a:off x="2775775" y="1991915"/>
        <a:ext cx="4891535" cy="1219539"/>
      </dsp:txXfrm>
    </dsp:sp>
    <dsp:sp modelId="{82087E21-9118-4CC1-897A-EEC3B039D419}">
      <dsp:nvSpPr>
        <dsp:cNvPr id="0" name=""/>
        <dsp:cNvSpPr/>
      </dsp:nvSpPr>
      <dsp:spPr>
        <a:xfrm>
          <a:off x="891761" y="1788658"/>
          <a:ext cx="1884013" cy="1626053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971138" y="1868035"/>
        <a:ext cx="1725259" cy="1467299"/>
      </dsp:txXfrm>
    </dsp:sp>
    <dsp:sp modelId="{514FB14B-0A2B-49C6-8112-7BB53D7E8CD5}">
      <dsp:nvSpPr>
        <dsp:cNvPr id="0" name=""/>
        <dsp:cNvSpPr/>
      </dsp:nvSpPr>
      <dsp:spPr>
        <a:xfrm>
          <a:off x="2800127" y="3577317"/>
          <a:ext cx="5501305" cy="1626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altLang="en-US" sz="4000" kern="1200" dirty="0" err="1" smtClean="0">
              <a:latin typeface="Corbel" panose="020B0503020204020204" pitchFamily="34" charset="0"/>
            </a:rPr>
            <a:t>Fotocurar</a:t>
          </a:r>
          <a:r>
            <a:rPr lang="es-MX" altLang="en-US" sz="4000" kern="1200" dirty="0" smtClean="0">
              <a:latin typeface="Corbel" panose="020B0503020204020204" pitchFamily="34" charset="0"/>
            </a:rPr>
            <a:t> durante 40 segundos</a:t>
          </a:r>
          <a:endParaRPr lang="es-MX" sz="4000" kern="1200" dirty="0"/>
        </a:p>
      </dsp:txBody>
      <dsp:txXfrm>
        <a:off x="2800127" y="3780574"/>
        <a:ext cx="4891535" cy="1219539"/>
      </dsp:txXfrm>
    </dsp:sp>
    <dsp:sp modelId="{5634206A-0F64-4D8A-BBE9-BE0FAE383150}">
      <dsp:nvSpPr>
        <dsp:cNvPr id="0" name=""/>
        <dsp:cNvSpPr/>
      </dsp:nvSpPr>
      <dsp:spPr>
        <a:xfrm>
          <a:off x="867409" y="3577317"/>
          <a:ext cx="1932718" cy="162605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 dirty="0"/>
        </a:p>
      </dsp:txBody>
      <dsp:txXfrm>
        <a:off x="946786" y="3656694"/>
        <a:ext cx="1773964" cy="146729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980CB-EDB7-4363-B1F1-144AF292C623}">
      <dsp:nvSpPr>
        <dsp:cNvPr id="0" name=""/>
        <dsp:cNvSpPr/>
      </dsp:nvSpPr>
      <dsp:spPr>
        <a:xfrm>
          <a:off x="2874265" y="0"/>
          <a:ext cx="4311398" cy="236516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Confección del muñón coronario, para la realización de la preparación protésica </a:t>
          </a:r>
          <a:endParaRPr lang="es-MX" sz="2400" kern="1200" dirty="0"/>
        </a:p>
      </dsp:txBody>
      <dsp:txXfrm>
        <a:off x="2874265" y="295646"/>
        <a:ext cx="3424460" cy="1773876"/>
      </dsp:txXfrm>
    </dsp:sp>
    <dsp:sp modelId="{BC0005A0-3C64-41C5-9F06-EE691A1C4A8F}">
      <dsp:nvSpPr>
        <dsp:cNvPr id="0" name=""/>
        <dsp:cNvSpPr/>
      </dsp:nvSpPr>
      <dsp:spPr>
        <a:xfrm>
          <a:off x="0" y="0"/>
          <a:ext cx="2874265" cy="2365168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400" kern="1200" dirty="0"/>
        </a:p>
      </dsp:txBody>
      <dsp:txXfrm>
        <a:off x="115458" y="115458"/>
        <a:ext cx="2643349" cy="213425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81F38E-DE7D-44E5-ABCD-0295886178C9}">
      <dsp:nvSpPr>
        <dsp:cNvPr id="0" name=""/>
        <dsp:cNvSpPr/>
      </dsp:nvSpPr>
      <dsp:spPr>
        <a:xfrm>
          <a:off x="276855" y="2195443"/>
          <a:ext cx="3845559" cy="1539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Restauración con muñón artificial con espiga metálica apoyados intraradicularmente en conductos con endodoncia. </a:t>
          </a:r>
          <a:endParaRPr lang="es-MX" sz="2100" b="1" kern="1200" dirty="0"/>
        </a:p>
      </dsp:txBody>
      <dsp:txXfrm>
        <a:off x="276855" y="2195443"/>
        <a:ext cx="3845559" cy="1539905"/>
      </dsp:txXfrm>
    </dsp:sp>
    <dsp:sp modelId="{366ACCC7-D2F7-46A0-A72C-3C4386A4EF2D}">
      <dsp:nvSpPr>
        <dsp:cNvPr id="0" name=""/>
        <dsp:cNvSpPr/>
      </dsp:nvSpPr>
      <dsp:spPr>
        <a:xfrm>
          <a:off x="261025" y="1958197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3EA178-E671-494E-BC44-6F060C48DC7F}">
      <dsp:nvSpPr>
        <dsp:cNvPr id="0" name=""/>
        <dsp:cNvSpPr/>
      </dsp:nvSpPr>
      <dsp:spPr>
        <a:xfrm>
          <a:off x="475153" y="1529941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D18CC9-08CF-4ED0-B70B-5E79B5EA9750}">
      <dsp:nvSpPr>
        <dsp:cNvPr id="0" name=""/>
        <dsp:cNvSpPr/>
      </dsp:nvSpPr>
      <dsp:spPr>
        <a:xfrm>
          <a:off x="989059" y="1615592"/>
          <a:ext cx="480694" cy="4806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61097-D8E2-4EF8-ACDB-12EDFCB32C0E}">
      <dsp:nvSpPr>
        <dsp:cNvPr id="0" name=""/>
        <dsp:cNvSpPr/>
      </dsp:nvSpPr>
      <dsp:spPr>
        <a:xfrm>
          <a:off x="1417315" y="1144512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2DE34-A77E-407B-B3CF-7FF2F2E17A1F}">
      <dsp:nvSpPr>
        <dsp:cNvPr id="0" name=""/>
        <dsp:cNvSpPr/>
      </dsp:nvSpPr>
      <dsp:spPr>
        <a:xfrm>
          <a:off x="1974047" y="973209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68DC38-63E9-4FAB-9CA4-941C04234843}">
      <dsp:nvSpPr>
        <dsp:cNvPr id="0" name=""/>
        <dsp:cNvSpPr/>
      </dsp:nvSpPr>
      <dsp:spPr>
        <a:xfrm>
          <a:off x="2659256" y="1272988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C214B-D84A-456A-A6AD-FE8EB27E0EE0}">
      <dsp:nvSpPr>
        <dsp:cNvPr id="0" name=""/>
        <dsp:cNvSpPr/>
      </dsp:nvSpPr>
      <dsp:spPr>
        <a:xfrm>
          <a:off x="3087511" y="1487116"/>
          <a:ext cx="480694" cy="4806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EAF61-487B-4FF6-B7B7-5CB4CA023076}">
      <dsp:nvSpPr>
        <dsp:cNvPr id="0" name=""/>
        <dsp:cNvSpPr/>
      </dsp:nvSpPr>
      <dsp:spPr>
        <a:xfrm>
          <a:off x="3687069" y="1958197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B18191-89C6-4F1E-863F-D0D131D64B41}">
      <dsp:nvSpPr>
        <dsp:cNvPr id="0" name=""/>
        <dsp:cNvSpPr/>
      </dsp:nvSpPr>
      <dsp:spPr>
        <a:xfrm>
          <a:off x="4050899" y="2346153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31190F-3CA5-43A0-AE6E-1EBE8121C1C3}">
      <dsp:nvSpPr>
        <dsp:cNvPr id="0" name=""/>
        <dsp:cNvSpPr/>
      </dsp:nvSpPr>
      <dsp:spPr>
        <a:xfrm>
          <a:off x="1728971" y="1434937"/>
          <a:ext cx="786591" cy="7865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C1DB07-4BEB-443C-904C-79ACA76835C6}">
      <dsp:nvSpPr>
        <dsp:cNvPr id="0" name=""/>
        <dsp:cNvSpPr/>
      </dsp:nvSpPr>
      <dsp:spPr>
        <a:xfrm>
          <a:off x="0" y="3204812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EB6538-82CE-4A38-BD50-A3E90EF76B24}">
      <dsp:nvSpPr>
        <dsp:cNvPr id="0" name=""/>
        <dsp:cNvSpPr/>
      </dsp:nvSpPr>
      <dsp:spPr>
        <a:xfrm>
          <a:off x="281075" y="3685244"/>
          <a:ext cx="480694" cy="4806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9EA5D-8BB1-4072-92E4-637B053B45C6}">
      <dsp:nvSpPr>
        <dsp:cNvPr id="0" name=""/>
        <dsp:cNvSpPr/>
      </dsp:nvSpPr>
      <dsp:spPr>
        <a:xfrm>
          <a:off x="946234" y="3885346"/>
          <a:ext cx="699192" cy="6991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E1F604-D502-408C-9FC6-A0E76AC785A6}">
      <dsp:nvSpPr>
        <dsp:cNvPr id="0" name=""/>
        <dsp:cNvSpPr/>
      </dsp:nvSpPr>
      <dsp:spPr>
        <a:xfrm>
          <a:off x="1845570" y="4442078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85E05-D3B4-4794-969A-25DAFF6270E7}">
      <dsp:nvSpPr>
        <dsp:cNvPr id="0" name=""/>
        <dsp:cNvSpPr/>
      </dsp:nvSpPr>
      <dsp:spPr>
        <a:xfrm>
          <a:off x="2016873" y="3885346"/>
          <a:ext cx="480694" cy="4806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6DF84-E51C-448B-A9DF-5DB8E9C915C2}">
      <dsp:nvSpPr>
        <dsp:cNvPr id="0" name=""/>
        <dsp:cNvSpPr/>
      </dsp:nvSpPr>
      <dsp:spPr>
        <a:xfrm>
          <a:off x="2445128" y="4484904"/>
          <a:ext cx="305896" cy="305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CD7E8F-E781-435F-8040-A84183C5B943}">
      <dsp:nvSpPr>
        <dsp:cNvPr id="0" name=""/>
        <dsp:cNvSpPr/>
      </dsp:nvSpPr>
      <dsp:spPr>
        <a:xfrm>
          <a:off x="2830558" y="3799695"/>
          <a:ext cx="699192" cy="6991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0DEA7-1AD9-47A9-A1EE-841EC883C33B}">
      <dsp:nvSpPr>
        <dsp:cNvPr id="0" name=""/>
        <dsp:cNvSpPr/>
      </dsp:nvSpPr>
      <dsp:spPr>
        <a:xfrm>
          <a:off x="3772720" y="3675895"/>
          <a:ext cx="480694" cy="4806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843A35-A9CA-455A-ACC9-0FBAFF49AE3A}">
      <dsp:nvSpPr>
        <dsp:cNvPr id="0" name=""/>
        <dsp:cNvSpPr/>
      </dsp:nvSpPr>
      <dsp:spPr>
        <a:xfrm>
          <a:off x="4253415" y="1614880"/>
          <a:ext cx="1411732" cy="2695151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361A46-5BD5-4A45-B256-5D05AFBD9F42}">
      <dsp:nvSpPr>
        <dsp:cNvPr id="0" name=""/>
        <dsp:cNvSpPr/>
      </dsp:nvSpPr>
      <dsp:spPr>
        <a:xfrm>
          <a:off x="5408468" y="1614880"/>
          <a:ext cx="1411732" cy="2695151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435A6A-84C3-4409-BC68-4F2C0576B672}">
      <dsp:nvSpPr>
        <dsp:cNvPr id="0" name=""/>
        <dsp:cNvSpPr/>
      </dsp:nvSpPr>
      <dsp:spPr>
        <a:xfrm>
          <a:off x="6938012" y="1392147"/>
          <a:ext cx="3272652" cy="32726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7417281" y="1871416"/>
        <a:ext cx="2314114" cy="23141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87A4F-5506-4B28-9A4C-EF7271B69608}">
      <dsp:nvSpPr>
        <dsp:cNvPr id="0" name=""/>
        <dsp:cNvSpPr/>
      </dsp:nvSpPr>
      <dsp:spPr>
        <a:xfrm>
          <a:off x="1608382" y="1616530"/>
          <a:ext cx="3012186" cy="20091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*Dientes que se presentan con la corona clínica con cierto grado de destrucción </a:t>
          </a:r>
          <a:endParaRPr lang="es-MX" sz="1900" kern="1200" dirty="0"/>
        </a:p>
      </dsp:txBody>
      <dsp:txXfrm>
        <a:off x="2090332" y="1616530"/>
        <a:ext cx="2530236" cy="2009128"/>
      </dsp:txXfrm>
    </dsp:sp>
    <dsp:sp modelId="{06CA7396-B005-4353-8A3C-3FE2EEC66712}">
      <dsp:nvSpPr>
        <dsp:cNvPr id="0" name=""/>
        <dsp:cNvSpPr/>
      </dsp:nvSpPr>
      <dsp:spPr>
        <a:xfrm>
          <a:off x="1608382" y="3625659"/>
          <a:ext cx="3012186" cy="20091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*Dientes que requieran tratamiento con prótesis fija</a:t>
          </a:r>
          <a:endParaRPr lang="es-MX" sz="1900" kern="1200" dirty="0"/>
        </a:p>
      </dsp:txBody>
      <dsp:txXfrm>
        <a:off x="2090332" y="3625659"/>
        <a:ext cx="2530236" cy="2009128"/>
      </dsp:txXfrm>
    </dsp:sp>
    <dsp:sp modelId="{153BD4F8-B1FA-4F77-A186-73B3835CF917}">
      <dsp:nvSpPr>
        <dsp:cNvPr id="0" name=""/>
        <dsp:cNvSpPr/>
      </dsp:nvSpPr>
      <dsp:spPr>
        <a:xfrm>
          <a:off x="1883" y="813281"/>
          <a:ext cx="2008124" cy="2008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INDICACIONES</a:t>
          </a:r>
          <a:endParaRPr lang="es-MX" sz="1400" b="1" kern="1200" dirty="0"/>
        </a:p>
      </dsp:txBody>
      <dsp:txXfrm>
        <a:off x="295966" y="1107364"/>
        <a:ext cx="1419958" cy="1419958"/>
      </dsp:txXfrm>
    </dsp:sp>
    <dsp:sp modelId="{CB3C8C90-8D29-4FF3-8523-59F0D974E344}">
      <dsp:nvSpPr>
        <dsp:cNvPr id="0" name=""/>
        <dsp:cNvSpPr/>
      </dsp:nvSpPr>
      <dsp:spPr>
        <a:xfrm>
          <a:off x="6628693" y="1616530"/>
          <a:ext cx="3012186" cy="20091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*Raíz enana, *Movilidad dental por problemas periodontales</a:t>
          </a:r>
          <a:endParaRPr lang="es-MX" sz="1900" kern="1200" dirty="0"/>
        </a:p>
      </dsp:txBody>
      <dsp:txXfrm>
        <a:off x="7110643" y="1616530"/>
        <a:ext cx="2530236" cy="2009128"/>
      </dsp:txXfrm>
    </dsp:sp>
    <dsp:sp modelId="{E09B3D71-2501-4E30-BBD0-DCE9C46E5435}">
      <dsp:nvSpPr>
        <dsp:cNvPr id="0" name=""/>
        <dsp:cNvSpPr/>
      </dsp:nvSpPr>
      <dsp:spPr>
        <a:xfrm>
          <a:off x="6628693" y="3625659"/>
          <a:ext cx="3012186" cy="20091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*Ley de ante negativa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*Inserción epitelial anti estética (recesión gingival aguda)</a:t>
          </a:r>
          <a:endParaRPr lang="es-MX" sz="1900" kern="1200" dirty="0"/>
        </a:p>
      </dsp:txBody>
      <dsp:txXfrm>
        <a:off x="7110643" y="3625659"/>
        <a:ext cx="2530236" cy="2009128"/>
      </dsp:txXfrm>
    </dsp:sp>
    <dsp:sp modelId="{48A070F8-7CDD-4186-988F-87ECFC578E5D}">
      <dsp:nvSpPr>
        <dsp:cNvPr id="0" name=""/>
        <dsp:cNvSpPr/>
      </dsp:nvSpPr>
      <dsp:spPr>
        <a:xfrm>
          <a:off x="4755511" y="760286"/>
          <a:ext cx="2362257" cy="2185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CONTRAINDICACIONES</a:t>
          </a:r>
          <a:endParaRPr lang="es-MX" sz="1100" b="1" kern="1200" dirty="0"/>
        </a:p>
      </dsp:txBody>
      <dsp:txXfrm>
        <a:off x="5101456" y="1080404"/>
        <a:ext cx="1670367" cy="154566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9DA60-F384-485D-AE4A-C848535E9BEB}">
      <dsp:nvSpPr>
        <dsp:cNvPr id="0" name=""/>
        <dsp:cNvSpPr/>
      </dsp:nvSpPr>
      <dsp:spPr>
        <a:xfrm>
          <a:off x="0" y="263903"/>
          <a:ext cx="2957568" cy="3549082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1.- TALLADO DEL REMANENTE CORONARIO</a:t>
          </a:r>
          <a:endParaRPr lang="es-MX" sz="1700" kern="1200" dirty="0"/>
        </a:p>
      </dsp:txBody>
      <dsp:txXfrm rot="16200000">
        <a:off x="-1159366" y="1423270"/>
        <a:ext cx="2910247" cy="591513"/>
      </dsp:txXfrm>
    </dsp:sp>
    <dsp:sp modelId="{8578A31C-D164-4E92-92D8-3BEE49BEB1FB}">
      <dsp:nvSpPr>
        <dsp:cNvPr id="0" name=""/>
        <dsp:cNvSpPr/>
      </dsp:nvSpPr>
      <dsp:spPr>
        <a:xfrm>
          <a:off x="591513" y="263903"/>
          <a:ext cx="2203388" cy="354908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 smtClean="0"/>
        </a:p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 tallado debe ser realizado siguiendo las características del tipo de prótesis indicada </a:t>
          </a:r>
          <a:endParaRPr lang="es-MX" sz="2000" kern="1200" dirty="0"/>
        </a:p>
      </dsp:txBody>
      <dsp:txXfrm>
        <a:off x="591513" y="263903"/>
        <a:ext cx="2203388" cy="3549082"/>
      </dsp:txXfrm>
    </dsp:sp>
    <dsp:sp modelId="{391FF432-0030-41C2-B008-2E47E7B24578}">
      <dsp:nvSpPr>
        <dsp:cNvPr id="0" name=""/>
        <dsp:cNvSpPr/>
      </dsp:nvSpPr>
      <dsp:spPr>
        <a:xfrm>
          <a:off x="3063677" y="286724"/>
          <a:ext cx="2957568" cy="3549082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/>
        </a:p>
      </dsp:txBody>
      <dsp:txXfrm rot="16200000">
        <a:off x="1904310" y="1446091"/>
        <a:ext cx="2910247" cy="591513"/>
      </dsp:txXfrm>
    </dsp:sp>
    <dsp:sp modelId="{4E5C5BE5-C9C6-47EC-8C58-FE80B6D6EEC2}">
      <dsp:nvSpPr>
        <dsp:cNvPr id="0" name=""/>
        <dsp:cNvSpPr/>
      </dsp:nvSpPr>
      <dsp:spPr>
        <a:xfrm rot="5400000">
          <a:off x="2817723" y="3106899"/>
          <a:ext cx="521484" cy="44363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DE402-1430-45F9-B637-54DBD064C8B3}">
      <dsp:nvSpPr>
        <dsp:cNvPr id="0" name=""/>
        <dsp:cNvSpPr/>
      </dsp:nvSpPr>
      <dsp:spPr>
        <a:xfrm>
          <a:off x="3655191" y="286724"/>
          <a:ext cx="2203388" cy="354908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81737" rIns="0" bIns="0" numCol="1" spcCol="1270" anchor="t" anchorCtr="0">
          <a:noAutofit/>
        </a:bodyPr>
        <a:lstStyle/>
        <a:p>
          <a:pPr lvl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300" kern="1200"/>
        </a:p>
      </dsp:txBody>
      <dsp:txXfrm>
        <a:off x="3655191" y="286724"/>
        <a:ext cx="2203388" cy="3549082"/>
      </dsp:txXfrm>
    </dsp:sp>
    <dsp:sp modelId="{50D9904B-A301-4A01-ABFE-AD4538CF4A89}">
      <dsp:nvSpPr>
        <dsp:cNvPr id="0" name=""/>
        <dsp:cNvSpPr/>
      </dsp:nvSpPr>
      <dsp:spPr>
        <a:xfrm>
          <a:off x="6124760" y="286724"/>
          <a:ext cx="2676569" cy="3549082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/>
        </a:p>
      </dsp:txBody>
      <dsp:txXfrm rot="16200000">
        <a:off x="4937294" y="1474191"/>
        <a:ext cx="2910247" cy="535313"/>
      </dsp:txXfrm>
    </dsp:sp>
    <dsp:sp modelId="{9116469A-7832-40B7-8A45-4A5F7FC09865}">
      <dsp:nvSpPr>
        <dsp:cNvPr id="0" name=""/>
        <dsp:cNvSpPr/>
      </dsp:nvSpPr>
      <dsp:spPr>
        <a:xfrm rot="5400000">
          <a:off x="5878806" y="3106899"/>
          <a:ext cx="521484" cy="44363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86734B-6196-4358-9AAA-E3AD39665F42}">
      <dsp:nvSpPr>
        <dsp:cNvPr id="0" name=""/>
        <dsp:cNvSpPr/>
      </dsp:nvSpPr>
      <dsp:spPr>
        <a:xfrm>
          <a:off x="6680447" y="286724"/>
          <a:ext cx="1994044" cy="354908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Después de eliminar las retenciones de la cámara pulpar, las paredes de la corona tallada deben presentar una base de sustentación para el muñón con espesor mínimo de 1mm.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 a través de esta base que las fuerzas son dirigidas para la raíz</a:t>
          </a:r>
          <a:endParaRPr lang="es-MX" sz="1600" kern="1200" dirty="0"/>
        </a:p>
      </dsp:txBody>
      <dsp:txXfrm>
        <a:off x="6680447" y="286724"/>
        <a:ext cx="1994044" cy="354908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53E31-F030-4427-879C-4BA0D2CF6622}">
      <dsp:nvSpPr>
        <dsp:cNvPr id="0" name=""/>
        <dsp:cNvSpPr/>
      </dsp:nvSpPr>
      <dsp:spPr>
        <a:xfrm rot="16200000">
          <a:off x="-1196178" y="1199161"/>
          <a:ext cx="4918364" cy="2520040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19894" bIns="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0" i="1" u="none" kern="1200" dirty="0" smtClean="0"/>
            <a:t>2.- Remoción del material de obturación Y preparación de los conductos</a:t>
          </a:r>
          <a:endParaRPr lang="es-MX" sz="1900" b="0" i="1" u="none" kern="1200" dirty="0"/>
        </a:p>
      </dsp:txBody>
      <dsp:txXfrm rot="5400000">
        <a:off x="2984" y="983672"/>
        <a:ext cx="2520040" cy="2951018"/>
      </dsp:txXfrm>
    </dsp:sp>
    <dsp:sp modelId="{7E65F4FA-71AB-40DB-8F1D-E4DE09591EFF}">
      <dsp:nvSpPr>
        <dsp:cNvPr id="0" name=""/>
        <dsp:cNvSpPr/>
      </dsp:nvSpPr>
      <dsp:spPr>
        <a:xfrm rot="16200000">
          <a:off x="1707186" y="1072001"/>
          <a:ext cx="4918364" cy="2774360"/>
        </a:xfrm>
        <a:prstGeom prst="flowChartManualOperation">
          <a:avLst/>
        </a:prstGeom>
        <a:solidFill>
          <a:schemeClr val="accent4">
            <a:hueOff val="-1188603"/>
            <a:satOff val="21780"/>
            <a:lumOff val="274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19894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El material obturado debe der retirado considerando que un mínimo de 4mm de este material debe der dejado en el ápice del conducto y garantizar el sellado efectivo de esta región</a:t>
          </a:r>
          <a:endParaRPr lang="es-MX" sz="1900" kern="1200" dirty="0"/>
        </a:p>
      </dsp:txBody>
      <dsp:txXfrm rot="5400000">
        <a:off x="2779188" y="983672"/>
        <a:ext cx="2774360" cy="2951018"/>
      </dsp:txXfrm>
    </dsp:sp>
    <dsp:sp modelId="{6F2B957E-DAFD-474F-A89A-2A57F3B40E20}">
      <dsp:nvSpPr>
        <dsp:cNvPr id="0" name=""/>
        <dsp:cNvSpPr/>
      </dsp:nvSpPr>
      <dsp:spPr>
        <a:xfrm rot="16200000">
          <a:off x="5058292" y="751420"/>
          <a:ext cx="4918364" cy="3415522"/>
        </a:xfrm>
        <a:prstGeom prst="flowChartManualOperation">
          <a:avLst/>
        </a:prstGeom>
        <a:solidFill>
          <a:schemeClr val="accent4">
            <a:hueOff val="-2377205"/>
            <a:satOff val="43560"/>
            <a:lumOff val="549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19894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500" kern="1200" dirty="0"/>
        </a:p>
      </dsp:txBody>
      <dsp:txXfrm rot="5400000">
        <a:off x="5809713" y="983672"/>
        <a:ext cx="3415522" cy="295101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FF354C-B6A3-4224-AEB9-53BA3C12ACF7}">
      <dsp:nvSpPr>
        <dsp:cNvPr id="0" name=""/>
        <dsp:cNvSpPr/>
      </dsp:nvSpPr>
      <dsp:spPr>
        <a:xfrm>
          <a:off x="3869894" y="2588408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0E649-9485-424E-B338-24B0B7DB8BE1}">
      <dsp:nvSpPr>
        <dsp:cNvPr id="0" name=""/>
        <dsp:cNvSpPr/>
      </dsp:nvSpPr>
      <dsp:spPr>
        <a:xfrm>
          <a:off x="3714877" y="2725082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E247D5-F8F9-4EBF-9CDF-762A38AA5A83}">
      <dsp:nvSpPr>
        <dsp:cNvPr id="0" name=""/>
        <dsp:cNvSpPr/>
      </dsp:nvSpPr>
      <dsp:spPr>
        <a:xfrm>
          <a:off x="4738418" y="802436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6E615-571A-4C76-B14B-358BEC5550E3}">
      <dsp:nvSpPr>
        <dsp:cNvPr id="0" name=""/>
        <dsp:cNvSpPr/>
      </dsp:nvSpPr>
      <dsp:spPr>
        <a:xfrm>
          <a:off x="4440559" y="554174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5A86B-1AEF-4FFF-B6BD-DA28E8267E47}">
      <dsp:nvSpPr>
        <dsp:cNvPr id="0" name=""/>
        <dsp:cNvSpPr/>
      </dsp:nvSpPr>
      <dsp:spPr>
        <a:xfrm>
          <a:off x="4592659" y="434997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A3AD7F-E430-422E-904B-4405DEF75E30}">
      <dsp:nvSpPr>
        <dsp:cNvPr id="0" name=""/>
        <dsp:cNvSpPr/>
      </dsp:nvSpPr>
      <dsp:spPr>
        <a:xfrm>
          <a:off x="4799786" y="340419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998989-627B-4891-8BCF-5FBEA31A6C91}">
      <dsp:nvSpPr>
        <dsp:cNvPr id="0" name=""/>
        <dsp:cNvSpPr/>
      </dsp:nvSpPr>
      <dsp:spPr>
        <a:xfrm>
          <a:off x="4955257" y="447297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0CC454-4433-482D-9D66-0EBC96DFF7CF}">
      <dsp:nvSpPr>
        <dsp:cNvPr id="0" name=""/>
        <dsp:cNvSpPr/>
      </dsp:nvSpPr>
      <dsp:spPr>
        <a:xfrm>
          <a:off x="5166734" y="619900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094C0A-D6D2-4051-B57A-58B84C6E2AF6}">
      <dsp:nvSpPr>
        <dsp:cNvPr id="0" name=""/>
        <dsp:cNvSpPr/>
      </dsp:nvSpPr>
      <dsp:spPr>
        <a:xfrm>
          <a:off x="4754440" y="554175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4479ED-7D78-45F4-9789-E9BC76373454}">
      <dsp:nvSpPr>
        <dsp:cNvPr id="0" name=""/>
        <dsp:cNvSpPr/>
      </dsp:nvSpPr>
      <dsp:spPr>
        <a:xfrm>
          <a:off x="4803646" y="1083110"/>
          <a:ext cx="122736" cy="12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712548-24C7-4D1F-8BC1-6B23DF2B2803}">
      <dsp:nvSpPr>
        <dsp:cNvPr id="0" name=""/>
        <dsp:cNvSpPr/>
      </dsp:nvSpPr>
      <dsp:spPr>
        <a:xfrm>
          <a:off x="3222426" y="3364885"/>
          <a:ext cx="5902143" cy="16772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321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Indirecta:</a:t>
          </a:r>
          <a:r>
            <a:rPr lang="es-MX" sz="1600" kern="1200" dirty="0" smtClean="0"/>
            <a:t> copiado de los conductos y porción coronaria con elastómero, obteniendo un modelo sobre el cual los muñones son esculpidos en el laboratorio. Indicada cuando hay necesidad de confeccionar muñones artificiales con espiga para varios dientes o para dientes con raíces divergentes</a:t>
          </a:r>
          <a:endParaRPr lang="es-MX" sz="1600" kern="1200" dirty="0"/>
        </a:p>
      </dsp:txBody>
      <dsp:txXfrm>
        <a:off x="3304302" y="3446761"/>
        <a:ext cx="5738391" cy="1513481"/>
      </dsp:txXfrm>
    </dsp:sp>
    <dsp:sp modelId="{27FE91F9-31FA-4649-A958-AC0A42F71BA5}">
      <dsp:nvSpPr>
        <dsp:cNvPr id="0" name=""/>
        <dsp:cNvSpPr/>
      </dsp:nvSpPr>
      <dsp:spPr>
        <a:xfrm>
          <a:off x="1567554" y="2202964"/>
          <a:ext cx="2168391" cy="228722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5D3747-FCC0-4C6A-91D4-41D20534C493}">
      <dsp:nvSpPr>
        <dsp:cNvPr id="0" name=""/>
        <dsp:cNvSpPr/>
      </dsp:nvSpPr>
      <dsp:spPr>
        <a:xfrm>
          <a:off x="5160124" y="1853429"/>
          <a:ext cx="4026611" cy="12467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321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/>
            <a:t>Directa:</a:t>
          </a:r>
          <a:r>
            <a:rPr lang="es-MX" sz="1700" kern="1200" dirty="0" smtClean="0"/>
            <a:t> el conducto es copiado y la parte coronaria tallada directamente en la boca</a:t>
          </a:r>
          <a:endParaRPr lang="es-MX" sz="1700" kern="1200" dirty="0"/>
        </a:p>
      </dsp:txBody>
      <dsp:txXfrm>
        <a:off x="5220983" y="1914288"/>
        <a:ext cx="3904893" cy="1124988"/>
      </dsp:txXfrm>
    </dsp:sp>
    <dsp:sp modelId="{23C91425-783D-41AC-A27A-760C9F0A51B0}">
      <dsp:nvSpPr>
        <dsp:cNvPr id="0" name=""/>
        <dsp:cNvSpPr/>
      </dsp:nvSpPr>
      <dsp:spPr>
        <a:xfrm>
          <a:off x="3752601" y="992865"/>
          <a:ext cx="1864593" cy="188832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670D25-C9F6-40F0-A2A5-0CEB961A10B1}">
      <dsp:nvSpPr>
        <dsp:cNvPr id="0" name=""/>
        <dsp:cNvSpPr/>
      </dsp:nvSpPr>
      <dsp:spPr>
        <a:xfrm>
          <a:off x="909769" y="1235747"/>
          <a:ext cx="4601267" cy="10133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5884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En dientes que presentan gran destrucción coronal: restauraciones anteriores, trauma  o por acceso al tratamiento endodóntico</a:t>
          </a:r>
        </a:p>
      </dsp:txBody>
      <dsp:txXfrm>
        <a:off x="909769" y="1235747"/>
        <a:ext cx="4601267" cy="1013300"/>
      </dsp:txXfrm>
    </dsp:sp>
    <dsp:sp modelId="{DEEF3C74-C72C-4C66-A8BB-D50A8F306CD2}">
      <dsp:nvSpPr>
        <dsp:cNvPr id="0" name=""/>
        <dsp:cNvSpPr/>
      </dsp:nvSpPr>
      <dsp:spPr>
        <a:xfrm>
          <a:off x="466695" y="896818"/>
          <a:ext cx="1439667" cy="154305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6B20EE-B232-4330-BCD6-ADC2747FFDFF}">
      <dsp:nvSpPr>
        <dsp:cNvPr id="0" name=""/>
        <dsp:cNvSpPr/>
      </dsp:nvSpPr>
      <dsp:spPr>
        <a:xfrm>
          <a:off x="7022658" y="1170702"/>
          <a:ext cx="3904020" cy="111463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5884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Piezas con un mínimo de grosor de remanente coronario de (3mm)</a:t>
          </a:r>
          <a:endParaRPr lang="es-MX" sz="1500" kern="1200" dirty="0"/>
        </a:p>
      </dsp:txBody>
      <dsp:txXfrm>
        <a:off x="7022658" y="1170702"/>
        <a:ext cx="3904020" cy="1114633"/>
      </dsp:txXfrm>
    </dsp:sp>
    <dsp:sp modelId="{6DA4158A-AA8B-4163-AC16-63DAF2DF08CE}">
      <dsp:nvSpPr>
        <dsp:cNvPr id="0" name=""/>
        <dsp:cNvSpPr/>
      </dsp:nvSpPr>
      <dsp:spPr>
        <a:xfrm>
          <a:off x="6304523" y="896027"/>
          <a:ext cx="1414058" cy="159564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15B782-C14C-405A-A8E0-542E63C70AD8}">
      <dsp:nvSpPr>
        <dsp:cNvPr id="0" name=""/>
        <dsp:cNvSpPr/>
      </dsp:nvSpPr>
      <dsp:spPr>
        <a:xfrm>
          <a:off x="1420197" y="3061990"/>
          <a:ext cx="3566828" cy="111463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5884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Restauraciones individuales </a:t>
          </a:r>
          <a:endParaRPr lang="es-MX" sz="1500" kern="1200" dirty="0"/>
        </a:p>
      </dsp:txBody>
      <dsp:txXfrm>
        <a:off x="1420197" y="3061990"/>
        <a:ext cx="3566828" cy="1114633"/>
      </dsp:txXfrm>
    </dsp:sp>
    <dsp:sp modelId="{9ADE0705-8C9A-413B-9DBC-9404B30A0968}">
      <dsp:nvSpPr>
        <dsp:cNvPr id="0" name=""/>
        <dsp:cNvSpPr/>
      </dsp:nvSpPr>
      <dsp:spPr>
        <a:xfrm>
          <a:off x="499434" y="2852210"/>
          <a:ext cx="1419323" cy="1503608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AE2A82-84AA-4008-BDAF-759596334685}">
      <dsp:nvSpPr>
        <dsp:cNvPr id="0" name=""/>
        <dsp:cNvSpPr/>
      </dsp:nvSpPr>
      <dsp:spPr>
        <a:xfrm>
          <a:off x="7034271" y="3018179"/>
          <a:ext cx="3923493" cy="122609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5884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Soluciones transitorias en pacientes jóvenes</a:t>
          </a:r>
          <a:endParaRPr lang="es-MX" sz="1500" kern="1200" dirty="0"/>
        </a:p>
      </dsp:txBody>
      <dsp:txXfrm>
        <a:off x="7034271" y="3018179"/>
        <a:ext cx="3923493" cy="1226091"/>
      </dsp:txXfrm>
    </dsp:sp>
    <dsp:sp modelId="{F89A0BC6-8191-41B3-AF49-A52C769B57B5}">
      <dsp:nvSpPr>
        <dsp:cNvPr id="0" name=""/>
        <dsp:cNvSpPr/>
      </dsp:nvSpPr>
      <dsp:spPr>
        <a:xfrm>
          <a:off x="6326774" y="2904862"/>
          <a:ext cx="1480682" cy="1598548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CC2B9F-F9C0-44FC-ABB0-E36C6ACA2AE8}">
      <dsp:nvSpPr>
        <dsp:cNvPr id="0" name=""/>
        <dsp:cNvSpPr/>
      </dsp:nvSpPr>
      <dsp:spPr>
        <a:xfrm>
          <a:off x="4014247" y="4779061"/>
          <a:ext cx="4172797" cy="111463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5884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Fuerzas oclusales o incisales ligeras o moderada.</a:t>
          </a:r>
          <a:endParaRPr lang="es-MX" sz="1500" kern="1200" dirty="0"/>
        </a:p>
      </dsp:txBody>
      <dsp:txXfrm>
        <a:off x="4014247" y="4779061"/>
        <a:ext cx="4172797" cy="1114633"/>
      </dsp:txXfrm>
    </dsp:sp>
    <dsp:sp modelId="{EF8ABF25-8221-4AE2-88F5-F5B5D0E4A289}">
      <dsp:nvSpPr>
        <dsp:cNvPr id="0" name=""/>
        <dsp:cNvSpPr/>
      </dsp:nvSpPr>
      <dsp:spPr>
        <a:xfrm>
          <a:off x="3262940" y="4532737"/>
          <a:ext cx="1568328" cy="1517085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4E64F-69F8-405D-81A7-19B9637EA8F5}">
      <dsp:nvSpPr>
        <dsp:cNvPr id="0" name=""/>
        <dsp:cNvSpPr/>
      </dsp:nvSpPr>
      <dsp:spPr>
        <a:xfrm>
          <a:off x="889758" y="0"/>
          <a:ext cx="10083930" cy="3588141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7931A5-CA58-4B18-A3A5-13B8B1C774A7}">
      <dsp:nvSpPr>
        <dsp:cNvPr id="0" name=""/>
        <dsp:cNvSpPr/>
      </dsp:nvSpPr>
      <dsp:spPr>
        <a:xfrm>
          <a:off x="5213" y="1076442"/>
          <a:ext cx="2279427" cy="143525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1. Se prepara un bastón de acrílico (</a:t>
          </a:r>
          <a:r>
            <a:rPr lang="es-MX" sz="1300" kern="1200" dirty="0" err="1" smtClean="0"/>
            <a:t>Duralay</a:t>
          </a:r>
          <a:r>
            <a:rPr lang="es-MX" sz="1300" kern="1200" dirty="0" smtClean="0"/>
            <a:t>) se adapta al diámetro y extensión longitudinal y que se extienda 1cm más allá de la corona </a:t>
          </a:r>
          <a:endParaRPr lang="es-MX" sz="1300" kern="1200" dirty="0"/>
        </a:p>
      </dsp:txBody>
      <dsp:txXfrm>
        <a:off x="75276" y="1146505"/>
        <a:ext cx="2139301" cy="1295130"/>
      </dsp:txXfrm>
    </dsp:sp>
    <dsp:sp modelId="{A398CC37-514A-439F-84E4-151E48D39E01}">
      <dsp:nvSpPr>
        <dsp:cNvPr id="0" name=""/>
        <dsp:cNvSpPr/>
      </dsp:nvSpPr>
      <dsp:spPr>
        <a:xfrm>
          <a:off x="2398611" y="1076442"/>
          <a:ext cx="2279427" cy="143525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3484"/>
                <a:satOff val="-16722"/>
                <a:lumOff val="19915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23484"/>
                <a:satOff val="-16722"/>
                <a:lumOff val="19915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2. Se lubrica con vaselina el conducto y la porción coronaria </a:t>
          </a:r>
          <a:endParaRPr lang="es-MX" sz="1300" kern="1200" dirty="0"/>
        </a:p>
      </dsp:txBody>
      <dsp:txXfrm>
        <a:off x="2468674" y="1146505"/>
        <a:ext cx="2139301" cy="1295130"/>
      </dsp:txXfrm>
    </dsp:sp>
    <dsp:sp modelId="{047C350E-9721-4546-8078-4A3FD83F467A}">
      <dsp:nvSpPr>
        <dsp:cNvPr id="0" name=""/>
        <dsp:cNvSpPr/>
      </dsp:nvSpPr>
      <dsp:spPr>
        <a:xfrm>
          <a:off x="4792010" y="1076442"/>
          <a:ext cx="2279427" cy="143525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46969"/>
                <a:satOff val="-33445"/>
                <a:lumOff val="39830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46969"/>
                <a:satOff val="-33445"/>
                <a:lumOff val="3983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3. Se impresiona el conducto, llevando el acrílico envolviéndolo en el bastón</a:t>
          </a:r>
          <a:endParaRPr lang="es-MX" sz="1300" kern="1200" dirty="0"/>
        </a:p>
      </dsp:txBody>
      <dsp:txXfrm>
        <a:off x="4862073" y="1146505"/>
        <a:ext cx="2139301" cy="1295130"/>
      </dsp:txXfrm>
    </dsp:sp>
    <dsp:sp modelId="{4C0B88D5-2C87-49D5-BA60-C3D91B8AEFEE}">
      <dsp:nvSpPr>
        <dsp:cNvPr id="0" name=""/>
        <dsp:cNvSpPr/>
      </dsp:nvSpPr>
      <dsp:spPr>
        <a:xfrm>
          <a:off x="7185408" y="1076442"/>
          <a:ext cx="2279427" cy="143525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46969"/>
                <a:satOff val="-33445"/>
                <a:lumOff val="39830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46969"/>
                <a:satOff val="-33445"/>
                <a:lumOff val="3983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4. Después de la polimerización del acrílico se corta el bastón en el nivel oclusal o incisal </a:t>
          </a:r>
          <a:endParaRPr lang="es-MX" sz="1300" kern="1200" dirty="0"/>
        </a:p>
      </dsp:txBody>
      <dsp:txXfrm>
        <a:off x="7255471" y="1146505"/>
        <a:ext cx="2139301" cy="1295130"/>
      </dsp:txXfrm>
    </dsp:sp>
    <dsp:sp modelId="{42F82001-57B9-4DF1-A726-BD1A6178C9EE}">
      <dsp:nvSpPr>
        <dsp:cNvPr id="0" name=""/>
        <dsp:cNvSpPr/>
      </dsp:nvSpPr>
      <dsp:spPr>
        <a:xfrm>
          <a:off x="9578807" y="1076442"/>
          <a:ext cx="2279427" cy="143525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3484"/>
                <a:satOff val="-16722"/>
                <a:lumOff val="19915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23484"/>
                <a:satOff val="-16722"/>
                <a:lumOff val="19915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5. Se realiza el tallado de la porción coronaria según la corona a realizar.</a:t>
          </a:r>
          <a:endParaRPr lang="es-MX" sz="1300" kern="1200" dirty="0"/>
        </a:p>
      </dsp:txBody>
      <dsp:txXfrm>
        <a:off x="9648870" y="1146505"/>
        <a:ext cx="2139301" cy="129513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4E64F-69F8-405D-81A7-19B9637EA8F5}">
      <dsp:nvSpPr>
        <dsp:cNvPr id="0" name=""/>
        <dsp:cNvSpPr/>
      </dsp:nvSpPr>
      <dsp:spPr>
        <a:xfrm>
          <a:off x="889758" y="0"/>
          <a:ext cx="10083930" cy="4181412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7931A5-CA58-4B18-A3A5-13B8B1C774A7}">
      <dsp:nvSpPr>
        <dsp:cNvPr id="0" name=""/>
        <dsp:cNvSpPr/>
      </dsp:nvSpPr>
      <dsp:spPr>
        <a:xfrm>
          <a:off x="12743" y="1254423"/>
          <a:ext cx="3818547" cy="167256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6.La aleación metálica a ser utilizada en la fundición debe presentar resistencia para no deformarse bajo la acción de las fuerzas masticatorias </a:t>
          </a:r>
          <a:endParaRPr lang="es-MX" sz="1900" kern="1200" dirty="0"/>
        </a:p>
      </dsp:txBody>
      <dsp:txXfrm>
        <a:off x="94391" y="1336071"/>
        <a:ext cx="3655251" cy="1509268"/>
      </dsp:txXfrm>
    </dsp:sp>
    <dsp:sp modelId="{A398CC37-514A-439F-84E4-151E48D39E01}">
      <dsp:nvSpPr>
        <dsp:cNvPr id="0" name=""/>
        <dsp:cNvSpPr/>
      </dsp:nvSpPr>
      <dsp:spPr>
        <a:xfrm>
          <a:off x="4022450" y="1254423"/>
          <a:ext cx="3818547" cy="167256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9141"/>
                <a:satOff val="-27871"/>
                <a:lumOff val="33191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39141"/>
                <a:satOff val="-27871"/>
                <a:lumOff val="33191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7. Adaptación del muñón artificial en el interior del conducto</a:t>
          </a:r>
          <a:endParaRPr lang="es-MX" sz="1900" kern="1200" dirty="0"/>
        </a:p>
      </dsp:txBody>
      <dsp:txXfrm>
        <a:off x="4104098" y="1336071"/>
        <a:ext cx="3655251" cy="1509268"/>
      </dsp:txXfrm>
    </dsp:sp>
    <dsp:sp modelId="{047C350E-9721-4546-8078-4A3FD83F467A}">
      <dsp:nvSpPr>
        <dsp:cNvPr id="0" name=""/>
        <dsp:cNvSpPr/>
      </dsp:nvSpPr>
      <dsp:spPr>
        <a:xfrm>
          <a:off x="8032156" y="1254423"/>
          <a:ext cx="3818547" cy="167256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9141"/>
                <a:satOff val="-27871"/>
                <a:lumOff val="33191"/>
                <a:alphaOff val="0"/>
                <a:tint val="64000"/>
                <a:lumMod val="118000"/>
              </a:schemeClr>
            </a:gs>
            <a:gs pos="100000">
              <a:schemeClr val="accent1">
                <a:shade val="50000"/>
                <a:hueOff val="39141"/>
                <a:satOff val="-27871"/>
                <a:lumOff val="33191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8. La cementación pude ser realizada con cementos de fosfato de zinc o ionómero de vidrio</a:t>
          </a:r>
          <a:endParaRPr lang="es-MX" sz="1900" kern="1200" dirty="0"/>
        </a:p>
      </dsp:txBody>
      <dsp:txXfrm>
        <a:off x="8113804" y="1336071"/>
        <a:ext cx="3655251" cy="150926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51CDE7-BDD2-48F1-BA92-E25B3F58AB20}">
      <dsp:nvSpPr>
        <dsp:cNvPr id="0" name=""/>
        <dsp:cNvSpPr/>
      </dsp:nvSpPr>
      <dsp:spPr>
        <a:xfrm>
          <a:off x="802513" y="2202"/>
          <a:ext cx="2444018" cy="14664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ENDOPOSTE METÁLICO</a:t>
          </a:r>
          <a:endParaRPr lang="es-MX" sz="2800" kern="1200" dirty="0"/>
        </a:p>
      </dsp:txBody>
      <dsp:txXfrm>
        <a:off x="845463" y="45152"/>
        <a:ext cx="2358118" cy="1380511"/>
      </dsp:txXfrm>
    </dsp:sp>
    <dsp:sp modelId="{7C419BEE-0734-4F8A-BE31-D1D3E7FC132D}">
      <dsp:nvSpPr>
        <dsp:cNvPr id="0" name=""/>
        <dsp:cNvSpPr/>
      </dsp:nvSpPr>
      <dsp:spPr>
        <a:xfrm>
          <a:off x="3461605" y="432349"/>
          <a:ext cx="518131" cy="6061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3461605" y="553572"/>
        <a:ext cx="362692" cy="363670"/>
      </dsp:txXfrm>
    </dsp:sp>
    <dsp:sp modelId="{389C6038-C0BC-4CF2-87DB-4AD63CDD184F}">
      <dsp:nvSpPr>
        <dsp:cNvPr id="0" name=""/>
        <dsp:cNvSpPr/>
      </dsp:nvSpPr>
      <dsp:spPr>
        <a:xfrm>
          <a:off x="4224139" y="2202"/>
          <a:ext cx="2444018" cy="14664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3484"/>
            <a:satOff val="-16722"/>
            <a:lumOff val="1991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Ventaja : es rígido, buena retención  </a:t>
          </a:r>
          <a:endParaRPr lang="es-MX" sz="1600" kern="1200" dirty="0"/>
        </a:p>
      </dsp:txBody>
      <dsp:txXfrm>
        <a:off x="4267089" y="45152"/>
        <a:ext cx="2358118" cy="1380511"/>
      </dsp:txXfrm>
    </dsp:sp>
    <dsp:sp modelId="{E260597F-B36F-482B-A7F2-B23457B5013C}">
      <dsp:nvSpPr>
        <dsp:cNvPr id="0" name=""/>
        <dsp:cNvSpPr/>
      </dsp:nvSpPr>
      <dsp:spPr>
        <a:xfrm rot="5400000">
          <a:off x="5187082" y="1639694"/>
          <a:ext cx="518131" cy="6061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0244"/>
            <a:satOff val="-19794"/>
            <a:lumOff val="2188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-5400000">
        <a:off x="5264313" y="1683687"/>
        <a:ext cx="363670" cy="362692"/>
      </dsp:txXfrm>
    </dsp:sp>
    <dsp:sp modelId="{7FDFD70C-FC1C-4772-B75E-9486FC31257E}">
      <dsp:nvSpPr>
        <dsp:cNvPr id="0" name=""/>
        <dsp:cNvSpPr/>
      </dsp:nvSpPr>
      <dsp:spPr>
        <a:xfrm>
          <a:off x="4224139" y="2446220"/>
          <a:ext cx="2444018" cy="14664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46969"/>
            <a:satOff val="-33445"/>
            <a:lumOff val="3983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Desventajas : difícil de remover y no estéticos emplean</a:t>
          </a:r>
          <a:r>
            <a:rPr lang="es-MX" sz="1600" kern="1200" baseline="0" dirty="0" smtClean="0"/>
            <a:t> cajas en el interior de la raíz (anti- rotación)</a:t>
          </a:r>
          <a:endParaRPr lang="es-MX" sz="1600" kern="1200" dirty="0"/>
        </a:p>
      </dsp:txBody>
      <dsp:txXfrm>
        <a:off x="4267089" y="2489170"/>
        <a:ext cx="2358118" cy="1380511"/>
      </dsp:txXfrm>
    </dsp:sp>
    <dsp:sp modelId="{58A106D3-72D4-4D94-AE79-2372EB2D3299}">
      <dsp:nvSpPr>
        <dsp:cNvPr id="0" name=""/>
        <dsp:cNvSpPr/>
      </dsp:nvSpPr>
      <dsp:spPr>
        <a:xfrm rot="10800000">
          <a:off x="3490933" y="2876368"/>
          <a:ext cx="518131" cy="6061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60487"/>
            <a:satOff val="-39587"/>
            <a:lumOff val="437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3646372" y="2997591"/>
        <a:ext cx="362692" cy="363670"/>
      </dsp:txXfrm>
    </dsp:sp>
    <dsp:sp modelId="{C3A5729A-D563-4824-A15C-07872B596257}">
      <dsp:nvSpPr>
        <dsp:cNvPr id="0" name=""/>
        <dsp:cNvSpPr/>
      </dsp:nvSpPr>
      <dsp:spPr>
        <a:xfrm>
          <a:off x="802513" y="2446220"/>
          <a:ext cx="2444018" cy="146641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46969"/>
            <a:satOff val="-33445"/>
            <a:lumOff val="3983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Bastón de resina acrílica</a:t>
          </a:r>
          <a:endParaRPr lang="es-MX" sz="1600" kern="1200" dirty="0"/>
        </a:p>
      </dsp:txBody>
      <dsp:txXfrm>
        <a:off x="845463" y="2489170"/>
        <a:ext cx="2358118" cy="1380511"/>
      </dsp:txXfrm>
    </dsp:sp>
    <dsp:sp modelId="{4CA01058-BFD3-4506-BC77-ECCA7FC64D4C}">
      <dsp:nvSpPr>
        <dsp:cNvPr id="0" name=""/>
        <dsp:cNvSpPr/>
      </dsp:nvSpPr>
      <dsp:spPr>
        <a:xfrm rot="5400000">
          <a:off x="1765456" y="4083713"/>
          <a:ext cx="518131" cy="6061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0244"/>
            <a:satOff val="-19794"/>
            <a:lumOff val="2188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-5400000">
        <a:off x="1842687" y="4127706"/>
        <a:ext cx="363670" cy="362692"/>
      </dsp:txXfrm>
    </dsp:sp>
    <dsp:sp modelId="{2B2F7FD0-4EFF-4714-8E2E-C52431277150}">
      <dsp:nvSpPr>
        <dsp:cNvPr id="0" name=""/>
        <dsp:cNvSpPr/>
      </dsp:nvSpPr>
      <dsp:spPr>
        <a:xfrm>
          <a:off x="802513" y="4890239"/>
          <a:ext cx="2444018" cy="14664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</dsp:txBody>
      <dsp:txXfrm>
        <a:off x="845463" y="4933189"/>
        <a:ext cx="2358118" cy="138051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DCDC0-D712-461C-B1D1-71C92C875F9B}">
      <dsp:nvSpPr>
        <dsp:cNvPr id="0" name=""/>
        <dsp:cNvSpPr/>
      </dsp:nvSpPr>
      <dsp:spPr>
        <a:xfrm>
          <a:off x="7863" y="667409"/>
          <a:ext cx="2350374" cy="14102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Elaborado</a:t>
          </a:r>
          <a:r>
            <a:rPr lang="es-MX" sz="1500" kern="1200" baseline="0" dirty="0" smtClean="0"/>
            <a:t> de </a:t>
          </a:r>
          <a:r>
            <a:rPr lang="es-MX" sz="1500" kern="1200" dirty="0" smtClean="0"/>
            <a:t>aleaciones a base de cobre- aluminio, oro tipo </a:t>
          </a:r>
          <a:r>
            <a:rPr lang="es-MX" sz="1500" kern="1200" dirty="0" err="1" smtClean="0"/>
            <a:t>lll</a:t>
          </a:r>
          <a:r>
            <a:rPr lang="es-MX" sz="1500" kern="1200" dirty="0" smtClean="0"/>
            <a:t> y tipo </a:t>
          </a:r>
          <a:r>
            <a:rPr lang="es-MX" sz="1500" kern="1200" dirty="0" err="1" smtClean="0"/>
            <a:t>lV</a:t>
          </a:r>
          <a:r>
            <a:rPr lang="es-MX" sz="1500" kern="1200" dirty="0" smtClean="0"/>
            <a:t> y a base de plata- paladio </a:t>
          </a:r>
          <a:endParaRPr lang="es-MX" sz="1500" kern="1200" dirty="0"/>
        </a:p>
      </dsp:txBody>
      <dsp:txXfrm>
        <a:off x="49167" y="708713"/>
        <a:ext cx="2267766" cy="1327616"/>
      </dsp:txXfrm>
    </dsp:sp>
    <dsp:sp modelId="{14E3C059-CF06-42A1-8F6B-F8E8862D322F}">
      <dsp:nvSpPr>
        <dsp:cNvPr id="0" name=""/>
        <dsp:cNvSpPr/>
      </dsp:nvSpPr>
      <dsp:spPr>
        <a:xfrm>
          <a:off x="2565071" y="1081074"/>
          <a:ext cx="498279" cy="5828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565071" y="1197652"/>
        <a:ext cx="348795" cy="349736"/>
      </dsp:txXfrm>
    </dsp:sp>
    <dsp:sp modelId="{6B967778-1EB1-4909-8B9C-EDFFDAD1F706}">
      <dsp:nvSpPr>
        <dsp:cNvPr id="0" name=""/>
        <dsp:cNvSpPr/>
      </dsp:nvSpPr>
      <dsp:spPr>
        <a:xfrm>
          <a:off x="3298387" y="667409"/>
          <a:ext cx="2350374" cy="14102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Espiga arenada con oxido de aluminio</a:t>
          </a:r>
          <a:endParaRPr lang="es-MX" sz="1500" kern="1200" dirty="0"/>
        </a:p>
      </dsp:txBody>
      <dsp:txXfrm>
        <a:off x="3339691" y="708713"/>
        <a:ext cx="2267766" cy="1327616"/>
      </dsp:txXfrm>
    </dsp:sp>
    <dsp:sp modelId="{87338FA0-D146-4907-8452-B9D16AB11B68}">
      <dsp:nvSpPr>
        <dsp:cNvPr id="0" name=""/>
        <dsp:cNvSpPr/>
      </dsp:nvSpPr>
      <dsp:spPr>
        <a:xfrm>
          <a:off x="5855595" y="1081074"/>
          <a:ext cx="498279" cy="5828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5855595" y="1197652"/>
        <a:ext cx="348795" cy="349736"/>
      </dsp:txXfrm>
    </dsp:sp>
    <dsp:sp modelId="{60CC3BF4-92AF-4343-B7F9-09CF70175158}">
      <dsp:nvSpPr>
        <dsp:cNvPr id="0" name=""/>
        <dsp:cNvSpPr/>
      </dsp:nvSpPr>
      <dsp:spPr>
        <a:xfrm>
          <a:off x="6588911" y="667409"/>
          <a:ext cx="2350374" cy="141022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Gates </a:t>
          </a:r>
          <a:r>
            <a:rPr lang="es-MX" sz="1500" kern="1200" dirty="0" err="1" smtClean="0"/>
            <a:t>Gliden</a:t>
          </a:r>
          <a:r>
            <a:rPr lang="es-MX" sz="1500" kern="1200" dirty="0" smtClean="0"/>
            <a:t> y </a:t>
          </a:r>
          <a:r>
            <a:rPr lang="es-MX" sz="1500" kern="1200" dirty="0" err="1" smtClean="0"/>
            <a:t>peeso</a:t>
          </a:r>
          <a:endParaRPr lang="es-MX" sz="1500" kern="1200" dirty="0"/>
        </a:p>
      </dsp:txBody>
      <dsp:txXfrm>
        <a:off x="6630215" y="708713"/>
        <a:ext cx="2267766" cy="1327616"/>
      </dsp:txXfrm>
    </dsp:sp>
    <dsp:sp modelId="{879B0B87-CD83-47B6-B8BC-A961FE5C2B3B}">
      <dsp:nvSpPr>
        <dsp:cNvPr id="0" name=""/>
        <dsp:cNvSpPr/>
      </dsp:nvSpPr>
      <dsp:spPr>
        <a:xfrm rot="5400000">
          <a:off x="7514959" y="2242159"/>
          <a:ext cx="498279" cy="5828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7589231" y="2284465"/>
        <a:ext cx="349736" cy="348795"/>
      </dsp:txXfrm>
    </dsp:sp>
    <dsp:sp modelId="{9473BD47-F325-471A-8E5D-3700782C7773}">
      <dsp:nvSpPr>
        <dsp:cNvPr id="0" name=""/>
        <dsp:cNvSpPr/>
      </dsp:nvSpPr>
      <dsp:spPr>
        <a:xfrm>
          <a:off x="6588911" y="3017783"/>
          <a:ext cx="2350374" cy="14102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Cementada</a:t>
          </a:r>
          <a:r>
            <a:rPr lang="es-MX" sz="1500" kern="1200" baseline="0" dirty="0" smtClean="0"/>
            <a:t> con fosfato de zinc/ionómero de vidrio </a:t>
          </a:r>
          <a:endParaRPr lang="es-MX" sz="1500" kern="1200" dirty="0"/>
        </a:p>
      </dsp:txBody>
      <dsp:txXfrm>
        <a:off x="6630215" y="3059087"/>
        <a:ext cx="2267766" cy="1327616"/>
      </dsp:txXfrm>
    </dsp:sp>
    <dsp:sp modelId="{A0FA7DA8-35E4-4013-9A56-B10AC1A64147}">
      <dsp:nvSpPr>
        <dsp:cNvPr id="0" name=""/>
        <dsp:cNvSpPr/>
      </dsp:nvSpPr>
      <dsp:spPr>
        <a:xfrm rot="10800000">
          <a:off x="5883799" y="3431449"/>
          <a:ext cx="498279" cy="5828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6033283" y="3548027"/>
        <a:ext cx="348795" cy="349736"/>
      </dsp:txXfrm>
    </dsp:sp>
    <dsp:sp modelId="{F90EBAD1-D1F7-40DD-A8DE-DDB9DA2FB9C7}">
      <dsp:nvSpPr>
        <dsp:cNvPr id="0" name=""/>
        <dsp:cNvSpPr/>
      </dsp:nvSpPr>
      <dsp:spPr>
        <a:xfrm>
          <a:off x="3298387" y="3017783"/>
          <a:ext cx="2350374" cy="1410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3339691" y="3059087"/>
        <a:ext cx="2267766" cy="1327616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1A4E7-1863-4541-A8ED-C8884676AA27}">
      <dsp:nvSpPr>
        <dsp:cNvPr id="0" name=""/>
        <dsp:cNvSpPr/>
      </dsp:nvSpPr>
      <dsp:spPr>
        <a:xfrm rot="5400000">
          <a:off x="3958374" y="143052"/>
          <a:ext cx="2192626" cy="19075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baseline="0" dirty="0" smtClean="0"/>
            <a:t>Desventaja: poco retentivo</a:t>
          </a:r>
          <a:endParaRPr lang="es-MX" sz="1600" kern="1200" dirty="0"/>
        </a:p>
      </dsp:txBody>
      <dsp:txXfrm rot="-5400000">
        <a:off x="4398160" y="342215"/>
        <a:ext cx="1313054" cy="1509258"/>
      </dsp:txXfrm>
    </dsp:sp>
    <dsp:sp modelId="{C5BC5CB9-CFD1-4499-8CAC-9B360316B7C8}">
      <dsp:nvSpPr>
        <dsp:cNvPr id="0" name=""/>
        <dsp:cNvSpPr/>
      </dsp:nvSpPr>
      <dsp:spPr>
        <a:xfrm>
          <a:off x="6066364" y="439056"/>
          <a:ext cx="2446970" cy="1315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066364" y="439056"/>
        <a:ext cx="2446970" cy="1315575"/>
      </dsp:txXfrm>
    </dsp:sp>
    <dsp:sp modelId="{47AA41CE-190D-45FF-93F7-3CCF3467CFCB}">
      <dsp:nvSpPr>
        <dsp:cNvPr id="0" name=""/>
        <dsp:cNvSpPr/>
      </dsp:nvSpPr>
      <dsp:spPr>
        <a:xfrm rot="5400000">
          <a:off x="1898182" y="143052"/>
          <a:ext cx="2192626" cy="19075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Ventaja: fácil de extraer</a:t>
          </a:r>
          <a:r>
            <a:rPr lang="es-MX" sz="1600" kern="1200" baseline="0" dirty="0" smtClean="0"/>
            <a:t> y estético </a:t>
          </a:r>
          <a:endParaRPr lang="es-MX" sz="1600" kern="1200" dirty="0"/>
        </a:p>
      </dsp:txBody>
      <dsp:txXfrm rot="-5400000">
        <a:off x="2337968" y="342215"/>
        <a:ext cx="1313054" cy="1509258"/>
      </dsp:txXfrm>
    </dsp:sp>
    <dsp:sp modelId="{006619B8-9A08-40F3-A537-668FC91797D4}">
      <dsp:nvSpPr>
        <dsp:cNvPr id="0" name=""/>
        <dsp:cNvSpPr/>
      </dsp:nvSpPr>
      <dsp:spPr>
        <a:xfrm rot="5400000">
          <a:off x="2924331" y="2004153"/>
          <a:ext cx="2192626" cy="19075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Fibra</a:t>
          </a:r>
          <a:r>
            <a:rPr lang="es-MX" sz="2800" b="1" kern="1200" baseline="0" dirty="0" smtClean="0"/>
            <a:t> de vidrio </a:t>
          </a:r>
          <a:endParaRPr lang="es-MX" sz="2800" b="1" kern="1200" dirty="0"/>
        </a:p>
      </dsp:txBody>
      <dsp:txXfrm rot="-5400000">
        <a:off x="3364117" y="2203316"/>
        <a:ext cx="1313054" cy="1509258"/>
      </dsp:txXfrm>
    </dsp:sp>
    <dsp:sp modelId="{3594E88B-8E2D-413F-A748-AE9B6154338C}">
      <dsp:nvSpPr>
        <dsp:cNvPr id="0" name=""/>
        <dsp:cNvSpPr/>
      </dsp:nvSpPr>
      <dsp:spPr>
        <a:xfrm>
          <a:off x="619881" y="2300157"/>
          <a:ext cx="2368036" cy="1315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19881" y="2300157"/>
        <a:ext cx="2368036" cy="1315575"/>
      </dsp:txXfrm>
    </dsp:sp>
    <dsp:sp modelId="{8635728B-4429-4A23-9F7C-0B0D4FFE78EE}">
      <dsp:nvSpPr>
        <dsp:cNvPr id="0" name=""/>
        <dsp:cNvSpPr/>
      </dsp:nvSpPr>
      <dsp:spPr>
        <a:xfrm rot="5400000">
          <a:off x="4984523" y="2004153"/>
          <a:ext cx="2192626" cy="19075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Indicada en dientes con necesidad de tratamiento o de retratamiento.</a:t>
          </a:r>
          <a:endParaRPr lang="es-MX" sz="1400" kern="1200" dirty="0"/>
        </a:p>
      </dsp:txBody>
      <dsp:txXfrm rot="-5400000">
        <a:off x="5424309" y="2203316"/>
        <a:ext cx="1313054" cy="1509258"/>
      </dsp:txXfrm>
    </dsp:sp>
    <dsp:sp modelId="{A92F0B6D-8D81-431E-8EC6-B6A321C9FD28}">
      <dsp:nvSpPr>
        <dsp:cNvPr id="0" name=""/>
        <dsp:cNvSpPr/>
      </dsp:nvSpPr>
      <dsp:spPr>
        <a:xfrm rot="5400000">
          <a:off x="3958374" y="3865254"/>
          <a:ext cx="2192626" cy="19075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Contraindicada en dientes muy</a:t>
          </a:r>
          <a:r>
            <a:rPr lang="es-MX" sz="1200" kern="1200" baseline="0" dirty="0" smtClean="0"/>
            <a:t> amplios </a:t>
          </a:r>
          <a:endParaRPr lang="es-MX" sz="1200" kern="1200" dirty="0"/>
        </a:p>
      </dsp:txBody>
      <dsp:txXfrm rot="-5400000">
        <a:off x="4398160" y="4064417"/>
        <a:ext cx="1313054" cy="1509258"/>
      </dsp:txXfrm>
    </dsp:sp>
    <dsp:sp modelId="{4FC43458-EFE2-49B2-833F-5CDF119AE86D}">
      <dsp:nvSpPr>
        <dsp:cNvPr id="0" name=""/>
        <dsp:cNvSpPr/>
      </dsp:nvSpPr>
      <dsp:spPr>
        <a:xfrm>
          <a:off x="6066364" y="4161258"/>
          <a:ext cx="2446970" cy="1315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066364" y="4161258"/>
        <a:ext cx="2446970" cy="1315575"/>
      </dsp:txXfrm>
    </dsp:sp>
    <dsp:sp modelId="{B8214685-8C7B-44FC-868E-CCEE541EE219}">
      <dsp:nvSpPr>
        <dsp:cNvPr id="0" name=""/>
        <dsp:cNvSpPr/>
      </dsp:nvSpPr>
      <dsp:spPr>
        <a:xfrm rot="5400000">
          <a:off x="1898182" y="3865254"/>
          <a:ext cx="2192626" cy="19075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baseline="0" dirty="0" smtClean="0"/>
            <a:t>Ensanchadores (adaptación del poste)</a:t>
          </a:r>
          <a:endParaRPr lang="es-MX" sz="1200" kern="1200" dirty="0"/>
        </a:p>
      </dsp:txBody>
      <dsp:txXfrm rot="-5400000">
        <a:off x="2337968" y="4064417"/>
        <a:ext cx="1313054" cy="15092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0F845-7EC8-424B-AE09-354133AAC487}">
      <dsp:nvSpPr>
        <dsp:cNvPr id="0" name=""/>
        <dsp:cNvSpPr/>
      </dsp:nvSpPr>
      <dsp:spPr>
        <a:xfrm>
          <a:off x="3721635" y="2156"/>
          <a:ext cx="2794351" cy="13971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Discrepancia grave en el eje corona raíz </a:t>
          </a:r>
          <a:endParaRPr lang="es-MX" sz="2800" kern="1200" dirty="0"/>
        </a:p>
      </dsp:txBody>
      <dsp:txXfrm>
        <a:off x="3762557" y="43078"/>
        <a:ext cx="2712507" cy="1315331"/>
      </dsp:txXfrm>
    </dsp:sp>
    <dsp:sp modelId="{FF9DEAB8-5322-4846-B9BA-7890594AF14E}">
      <dsp:nvSpPr>
        <dsp:cNvPr id="0" name=""/>
        <dsp:cNvSpPr/>
      </dsp:nvSpPr>
      <dsp:spPr>
        <a:xfrm>
          <a:off x="4001071" y="1399331"/>
          <a:ext cx="279435" cy="1047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881"/>
              </a:lnTo>
              <a:lnTo>
                <a:pt x="279435" y="104788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2D36C-CD7E-45E7-8B7E-B177E32F0514}">
      <dsp:nvSpPr>
        <dsp:cNvPr id="0" name=""/>
        <dsp:cNvSpPr/>
      </dsp:nvSpPr>
      <dsp:spPr>
        <a:xfrm>
          <a:off x="4280506" y="1748625"/>
          <a:ext cx="2235480" cy="1397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Discrepancia importante en la anatomía radicular </a:t>
          </a:r>
          <a:endParaRPr lang="es-MX" sz="2200" kern="1200" dirty="0"/>
        </a:p>
      </dsp:txBody>
      <dsp:txXfrm>
        <a:off x="4321428" y="1789547"/>
        <a:ext cx="2153636" cy="1315331"/>
      </dsp:txXfrm>
    </dsp:sp>
    <dsp:sp modelId="{213B97C0-2AC2-42D5-9835-6DDCF9C97DDD}">
      <dsp:nvSpPr>
        <dsp:cNvPr id="0" name=""/>
        <dsp:cNvSpPr/>
      </dsp:nvSpPr>
      <dsp:spPr>
        <a:xfrm>
          <a:off x="4001071" y="1399331"/>
          <a:ext cx="279435" cy="2794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4351"/>
              </a:lnTo>
              <a:lnTo>
                <a:pt x="279435" y="27943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7C8F40-37EF-41A8-8977-1EB2C678C796}">
      <dsp:nvSpPr>
        <dsp:cNvPr id="0" name=""/>
        <dsp:cNvSpPr/>
      </dsp:nvSpPr>
      <dsp:spPr>
        <a:xfrm>
          <a:off x="4280506" y="3495095"/>
          <a:ext cx="2235480" cy="1397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Remanente dentario nulo o menor a 3mm</a:t>
          </a:r>
          <a:endParaRPr lang="es-MX" sz="2200" kern="1200" dirty="0"/>
        </a:p>
      </dsp:txBody>
      <dsp:txXfrm>
        <a:off x="4321428" y="3536017"/>
        <a:ext cx="2153636" cy="13153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5CEB25-9696-4C19-BBA6-C958752CB0D7}">
      <dsp:nvSpPr>
        <dsp:cNvPr id="0" name=""/>
        <dsp:cNvSpPr/>
      </dsp:nvSpPr>
      <dsp:spPr>
        <a:xfrm>
          <a:off x="1910612" y="2709333"/>
          <a:ext cx="675382" cy="1286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691" y="0"/>
              </a:lnTo>
              <a:lnTo>
                <a:pt x="337691" y="1286933"/>
              </a:lnTo>
              <a:lnTo>
                <a:pt x="675382" y="128693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11968" y="3316465"/>
        <a:ext cx="72669" cy="72669"/>
      </dsp:txXfrm>
    </dsp:sp>
    <dsp:sp modelId="{D4562BF0-DE82-4C3E-AC09-A5DAAA4529FA}">
      <dsp:nvSpPr>
        <dsp:cNvPr id="0" name=""/>
        <dsp:cNvSpPr/>
      </dsp:nvSpPr>
      <dsp:spPr>
        <a:xfrm>
          <a:off x="1910612" y="2663613"/>
          <a:ext cx="67538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5382" y="457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31418" y="2692448"/>
        <a:ext cx="33769" cy="33769"/>
      </dsp:txXfrm>
    </dsp:sp>
    <dsp:sp modelId="{5CC1268D-17A5-4FA9-8C2B-AF67ACA17A7A}">
      <dsp:nvSpPr>
        <dsp:cNvPr id="0" name=""/>
        <dsp:cNvSpPr/>
      </dsp:nvSpPr>
      <dsp:spPr>
        <a:xfrm>
          <a:off x="1910612" y="1422400"/>
          <a:ext cx="675382" cy="1286933"/>
        </a:xfrm>
        <a:custGeom>
          <a:avLst/>
          <a:gdLst/>
          <a:ahLst/>
          <a:cxnLst/>
          <a:rect l="0" t="0" r="0" b="0"/>
          <a:pathLst>
            <a:path>
              <a:moveTo>
                <a:pt x="0" y="1286933"/>
              </a:moveTo>
              <a:lnTo>
                <a:pt x="337691" y="1286933"/>
              </a:lnTo>
              <a:lnTo>
                <a:pt x="337691" y="0"/>
              </a:lnTo>
              <a:lnTo>
                <a:pt x="675382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11968" y="2029532"/>
        <a:ext cx="72669" cy="72669"/>
      </dsp:txXfrm>
    </dsp:sp>
    <dsp:sp modelId="{5BD85FF4-7A26-4B29-83EB-AC7FA5CC720D}">
      <dsp:nvSpPr>
        <dsp:cNvPr id="0" name=""/>
        <dsp:cNvSpPr/>
      </dsp:nvSpPr>
      <dsp:spPr>
        <a:xfrm rot="16200000">
          <a:off x="-656560" y="2100305"/>
          <a:ext cx="3916287" cy="1218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i="1" u="sng" kern="1200" dirty="0" smtClean="0"/>
            <a:t>1.-EXTENSIÓN LONGITUDINAL </a:t>
          </a:r>
          <a:endParaRPr lang="es-MX" sz="4000" kern="1200" dirty="0"/>
        </a:p>
      </dsp:txBody>
      <dsp:txXfrm>
        <a:off x="-656560" y="2100305"/>
        <a:ext cx="3916287" cy="1218056"/>
      </dsp:txXfrm>
    </dsp:sp>
    <dsp:sp modelId="{EA02BB22-1692-4AC2-AC6D-F5CF630F68F4}">
      <dsp:nvSpPr>
        <dsp:cNvPr id="0" name=""/>
        <dsp:cNvSpPr/>
      </dsp:nvSpPr>
      <dsp:spPr>
        <a:xfrm>
          <a:off x="2585994" y="907626"/>
          <a:ext cx="4813789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La extensión general de la espiga debe abarcar 2/3 de la extensión longitudinal total remanente dental</a:t>
          </a:r>
          <a:endParaRPr lang="es-MX" sz="1700" kern="1200" dirty="0"/>
        </a:p>
      </dsp:txBody>
      <dsp:txXfrm>
        <a:off x="2585994" y="907626"/>
        <a:ext cx="4813789" cy="1029546"/>
      </dsp:txXfrm>
    </dsp:sp>
    <dsp:sp modelId="{83DC020C-52E4-4717-BCBE-6B530D40B9CE}">
      <dsp:nvSpPr>
        <dsp:cNvPr id="0" name=""/>
        <dsp:cNvSpPr/>
      </dsp:nvSpPr>
      <dsp:spPr>
        <a:xfrm>
          <a:off x="2585994" y="2194560"/>
          <a:ext cx="4837529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La extensión longitudinal del pin está determinada por una radiografía periapical </a:t>
          </a:r>
          <a:endParaRPr lang="es-MX" sz="1700" kern="1200" dirty="0"/>
        </a:p>
      </dsp:txBody>
      <dsp:txXfrm>
        <a:off x="2585994" y="2194560"/>
        <a:ext cx="4837529" cy="1029546"/>
      </dsp:txXfrm>
    </dsp:sp>
    <dsp:sp modelId="{40897D2F-E420-43CA-9D94-E9F3312522A2}">
      <dsp:nvSpPr>
        <dsp:cNvPr id="0" name=""/>
        <dsp:cNvSpPr/>
      </dsp:nvSpPr>
      <dsp:spPr>
        <a:xfrm>
          <a:off x="2585994" y="3481493"/>
          <a:ext cx="4849450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4mm de material obturador que debe ser dejado en la región apical del conducto radicular</a:t>
          </a:r>
          <a:endParaRPr lang="es-MX" sz="1700" kern="1200" dirty="0"/>
        </a:p>
      </dsp:txBody>
      <dsp:txXfrm>
        <a:off x="2585994" y="3481493"/>
        <a:ext cx="4849450" cy="10295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10E70-FCA7-4F65-9DAB-C864AE3B9A21}">
      <dsp:nvSpPr>
        <dsp:cNvPr id="0" name=""/>
        <dsp:cNvSpPr/>
      </dsp:nvSpPr>
      <dsp:spPr>
        <a:xfrm>
          <a:off x="2015284" y="2987634"/>
          <a:ext cx="744757" cy="1419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2378" y="0"/>
              </a:lnTo>
              <a:lnTo>
                <a:pt x="372378" y="1419126"/>
              </a:lnTo>
              <a:lnTo>
                <a:pt x="744757" y="141912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347596" y="3657130"/>
        <a:ext cx="80133" cy="80133"/>
      </dsp:txXfrm>
    </dsp:sp>
    <dsp:sp modelId="{AC8BC64B-0BA7-4A4B-A214-8468E4997277}">
      <dsp:nvSpPr>
        <dsp:cNvPr id="0" name=""/>
        <dsp:cNvSpPr/>
      </dsp:nvSpPr>
      <dsp:spPr>
        <a:xfrm>
          <a:off x="2015284" y="2941914"/>
          <a:ext cx="74475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4757" y="457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369044" y="2969015"/>
        <a:ext cx="37237" cy="37237"/>
      </dsp:txXfrm>
    </dsp:sp>
    <dsp:sp modelId="{29390826-B411-4807-9A4F-B6AE44260B7F}">
      <dsp:nvSpPr>
        <dsp:cNvPr id="0" name=""/>
        <dsp:cNvSpPr/>
      </dsp:nvSpPr>
      <dsp:spPr>
        <a:xfrm>
          <a:off x="2015284" y="1568507"/>
          <a:ext cx="744757" cy="1419126"/>
        </a:xfrm>
        <a:custGeom>
          <a:avLst/>
          <a:gdLst/>
          <a:ahLst/>
          <a:cxnLst/>
          <a:rect l="0" t="0" r="0" b="0"/>
          <a:pathLst>
            <a:path>
              <a:moveTo>
                <a:pt x="0" y="1419126"/>
              </a:moveTo>
              <a:lnTo>
                <a:pt x="372378" y="1419126"/>
              </a:lnTo>
              <a:lnTo>
                <a:pt x="372378" y="0"/>
              </a:lnTo>
              <a:lnTo>
                <a:pt x="744757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347596" y="2238003"/>
        <a:ext cx="80133" cy="80133"/>
      </dsp:txXfrm>
    </dsp:sp>
    <dsp:sp modelId="{A899FF75-F407-48C6-972F-82281E032149}">
      <dsp:nvSpPr>
        <dsp:cNvPr id="0" name=""/>
        <dsp:cNvSpPr/>
      </dsp:nvSpPr>
      <dsp:spPr>
        <a:xfrm rot="16200000">
          <a:off x="-1200096" y="2419983"/>
          <a:ext cx="5295461" cy="1135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2.- </a:t>
          </a:r>
          <a:r>
            <a:rPr lang="es-MX" sz="3200" i="1" u="sng" kern="1200" dirty="0" smtClean="0">
              <a:solidFill>
                <a:schemeClr val="tx1"/>
              </a:solidFill>
            </a:rPr>
            <a:t>INCLINACIÓN DE LAS PAREDES DEL CONDUCTO  </a:t>
          </a:r>
          <a:endParaRPr lang="es-MX" sz="3200" kern="1200" dirty="0"/>
        </a:p>
      </dsp:txBody>
      <dsp:txXfrm>
        <a:off x="-1200096" y="2419983"/>
        <a:ext cx="5295461" cy="1135300"/>
      </dsp:txXfrm>
    </dsp:sp>
    <dsp:sp modelId="{8D2B9E80-8131-41BD-981C-9925FD6BF219}">
      <dsp:nvSpPr>
        <dsp:cNvPr id="0" name=""/>
        <dsp:cNvSpPr/>
      </dsp:nvSpPr>
      <dsp:spPr>
        <a:xfrm>
          <a:off x="2760042" y="1000857"/>
          <a:ext cx="5602474" cy="1135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En paredes inclinadas, presentan menor retención y gran concentración de esfuerzos en sus paredes dando un efecto cuña y posterior una fractura</a:t>
          </a:r>
          <a:endParaRPr lang="es-MX" sz="1400" kern="1200" dirty="0"/>
        </a:p>
      </dsp:txBody>
      <dsp:txXfrm>
        <a:off x="2760042" y="1000857"/>
        <a:ext cx="5602474" cy="1135300"/>
      </dsp:txXfrm>
    </dsp:sp>
    <dsp:sp modelId="{5D3B3CB7-9496-447F-B1A7-B107068000FE}">
      <dsp:nvSpPr>
        <dsp:cNvPr id="0" name=""/>
        <dsp:cNvSpPr/>
      </dsp:nvSpPr>
      <dsp:spPr>
        <a:xfrm>
          <a:off x="2760042" y="2419983"/>
          <a:ext cx="5647569" cy="1135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Para compensar esta deficiencia, deben hacer el uso de medios alternativos como; aumentar la extensión longitudinal de la espiga</a:t>
          </a:r>
          <a:endParaRPr lang="es-MX" sz="1400" kern="1200" dirty="0"/>
        </a:p>
      </dsp:txBody>
      <dsp:txXfrm>
        <a:off x="2760042" y="2419983"/>
        <a:ext cx="5647569" cy="1135300"/>
      </dsp:txXfrm>
    </dsp:sp>
    <dsp:sp modelId="{F07E7BBF-AC22-4538-88B1-A8F220C34E2D}">
      <dsp:nvSpPr>
        <dsp:cNvPr id="0" name=""/>
        <dsp:cNvSpPr/>
      </dsp:nvSpPr>
      <dsp:spPr>
        <a:xfrm>
          <a:off x="2760042" y="3839109"/>
          <a:ext cx="5600091" cy="1135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cuando el conducto está muy ensanchado y las paredes muy delgadas se pueden utilizar muñones artificiales, buscando una retención intra-radicular y protección de las paredes a través del biselado de las paredes de la raíz</a:t>
          </a:r>
          <a:endParaRPr lang="es-MX" sz="1400" kern="1200" dirty="0"/>
        </a:p>
      </dsp:txBody>
      <dsp:txXfrm>
        <a:off x="2760042" y="3839109"/>
        <a:ext cx="5600091" cy="11353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1D641-75B9-4A77-A3CF-0A52D12F0DBC}">
      <dsp:nvSpPr>
        <dsp:cNvPr id="0" name=""/>
        <dsp:cNvSpPr/>
      </dsp:nvSpPr>
      <dsp:spPr>
        <a:xfrm>
          <a:off x="2539785" y="2901950"/>
          <a:ext cx="723398" cy="13784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1699" y="0"/>
              </a:lnTo>
              <a:lnTo>
                <a:pt x="361699" y="1378426"/>
              </a:lnTo>
              <a:lnTo>
                <a:pt x="723398" y="137842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862566" y="3552245"/>
        <a:ext cx="77835" cy="77835"/>
      </dsp:txXfrm>
    </dsp:sp>
    <dsp:sp modelId="{F2768B1B-3F08-48D5-939F-E1B76F05B3DE}">
      <dsp:nvSpPr>
        <dsp:cNvPr id="0" name=""/>
        <dsp:cNvSpPr/>
      </dsp:nvSpPr>
      <dsp:spPr>
        <a:xfrm>
          <a:off x="2539785" y="2856230"/>
          <a:ext cx="72339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3398" y="457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883399" y="2883865"/>
        <a:ext cx="36169" cy="36169"/>
      </dsp:txXfrm>
    </dsp:sp>
    <dsp:sp modelId="{D5F65C23-6CAC-4811-9D9D-563DC8D989B1}">
      <dsp:nvSpPr>
        <dsp:cNvPr id="0" name=""/>
        <dsp:cNvSpPr/>
      </dsp:nvSpPr>
      <dsp:spPr>
        <a:xfrm>
          <a:off x="2539785" y="1523523"/>
          <a:ext cx="723398" cy="1378426"/>
        </a:xfrm>
        <a:custGeom>
          <a:avLst/>
          <a:gdLst/>
          <a:ahLst/>
          <a:cxnLst/>
          <a:rect l="0" t="0" r="0" b="0"/>
          <a:pathLst>
            <a:path>
              <a:moveTo>
                <a:pt x="0" y="1378426"/>
              </a:moveTo>
              <a:lnTo>
                <a:pt x="361699" y="1378426"/>
              </a:lnTo>
              <a:lnTo>
                <a:pt x="361699" y="0"/>
              </a:lnTo>
              <a:lnTo>
                <a:pt x="723398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862566" y="2173818"/>
        <a:ext cx="77835" cy="77835"/>
      </dsp:txXfrm>
    </dsp:sp>
    <dsp:sp modelId="{0850D672-250D-4EF8-809E-03847031ECDE}">
      <dsp:nvSpPr>
        <dsp:cNvPr id="0" name=""/>
        <dsp:cNvSpPr/>
      </dsp:nvSpPr>
      <dsp:spPr>
        <a:xfrm rot="16200000">
          <a:off x="-913535" y="2350579"/>
          <a:ext cx="5803900" cy="1102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i="1" u="sng" kern="1200" dirty="0" smtClean="0"/>
            <a:t>3.- DIÁMETRO DE LA ESPIGA</a:t>
          </a:r>
          <a:endParaRPr lang="es-MX" sz="3700" kern="1200" dirty="0"/>
        </a:p>
      </dsp:txBody>
      <dsp:txXfrm>
        <a:off x="-913535" y="2350579"/>
        <a:ext cx="5803900" cy="1102741"/>
      </dsp:txXfrm>
    </dsp:sp>
    <dsp:sp modelId="{2A820EBC-DA3D-45B8-8659-08E8D2F4F2E9}">
      <dsp:nvSpPr>
        <dsp:cNvPr id="0" name=""/>
        <dsp:cNvSpPr/>
      </dsp:nvSpPr>
      <dsp:spPr>
        <a:xfrm>
          <a:off x="3263183" y="972153"/>
          <a:ext cx="4278610" cy="1102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Cuanto mayor sea el diámetro mayor será la retención y resistencia</a:t>
          </a:r>
          <a:endParaRPr lang="es-MX" sz="2300" kern="1200" dirty="0"/>
        </a:p>
      </dsp:txBody>
      <dsp:txXfrm>
        <a:off x="3263183" y="972153"/>
        <a:ext cx="4278610" cy="1102741"/>
      </dsp:txXfrm>
    </dsp:sp>
    <dsp:sp modelId="{C195BF5D-0AFC-42F4-9A72-25EB28487BCC}">
      <dsp:nvSpPr>
        <dsp:cNvPr id="0" name=""/>
        <dsp:cNvSpPr/>
      </dsp:nvSpPr>
      <dsp:spPr>
        <a:xfrm>
          <a:off x="3263183" y="2350579"/>
          <a:ext cx="4267180" cy="1102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El diámetro de la espiga debe presentar 1/3 del diámetro total de la raíz </a:t>
          </a:r>
          <a:endParaRPr lang="es-MX" sz="2300" kern="1200" dirty="0"/>
        </a:p>
      </dsp:txBody>
      <dsp:txXfrm>
        <a:off x="3263183" y="2350579"/>
        <a:ext cx="4267180" cy="1102741"/>
      </dsp:txXfrm>
    </dsp:sp>
    <dsp:sp modelId="{CD00EF9A-3861-4945-AC70-78D92F277473}">
      <dsp:nvSpPr>
        <dsp:cNvPr id="0" name=""/>
        <dsp:cNvSpPr/>
      </dsp:nvSpPr>
      <dsp:spPr>
        <a:xfrm>
          <a:off x="3263183" y="3729005"/>
          <a:ext cx="4266818" cy="1102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El espesor de la dentina debe ser mayor en la cara </a:t>
          </a:r>
          <a:r>
            <a:rPr lang="es-MX" sz="2300" kern="1200" dirty="0" err="1" smtClean="0"/>
            <a:t>Vedtibular</a:t>
          </a:r>
          <a:endParaRPr lang="es-MX" sz="2300" kern="1200" dirty="0"/>
        </a:p>
      </dsp:txBody>
      <dsp:txXfrm>
        <a:off x="3263183" y="3729005"/>
        <a:ext cx="4266818" cy="11027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4CD6A3-FE74-42F0-9BED-0A0DA4033F85}">
      <dsp:nvSpPr>
        <dsp:cNvPr id="0" name=""/>
        <dsp:cNvSpPr/>
      </dsp:nvSpPr>
      <dsp:spPr>
        <a:xfrm>
          <a:off x="1936661" y="2702626"/>
          <a:ext cx="673710" cy="1283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6855" y="0"/>
              </a:lnTo>
              <a:lnTo>
                <a:pt x="336855" y="1283747"/>
              </a:lnTo>
              <a:lnTo>
                <a:pt x="673710" y="128374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37272" y="3308254"/>
        <a:ext cx="72489" cy="72489"/>
      </dsp:txXfrm>
    </dsp:sp>
    <dsp:sp modelId="{AA691801-DC8D-4566-AEA2-61FC0C0194E3}">
      <dsp:nvSpPr>
        <dsp:cNvPr id="0" name=""/>
        <dsp:cNvSpPr/>
      </dsp:nvSpPr>
      <dsp:spPr>
        <a:xfrm>
          <a:off x="1936661" y="2656906"/>
          <a:ext cx="6737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3710" y="457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56674" y="2685783"/>
        <a:ext cx="33685" cy="33685"/>
      </dsp:txXfrm>
    </dsp:sp>
    <dsp:sp modelId="{A5E2B89E-6679-46DA-B4CE-7CAF2F2CC5A5}">
      <dsp:nvSpPr>
        <dsp:cNvPr id="0" name=""/>
        <dsp:cNvSpPr/>
      </dsp:nvSpPr>
      <dsp:spPr>
        <a:xfrm>
          <a:off x="1936661" y="1418878"/>
          <a:ext cx="673710" cy="1283747"/>
        </a:xfrm>
        <a:custGeom>
          <a:avLst/>
          <a:gdLst/>
          <a:ahLst/>
          <a:cxnLst/>
          <a:rect l="0" t="0" r="0" b="0"/>
          <a:pathLst>
            <a:path>
              <a:moveTo>
                <a:pt x="0" y="1283747"/>
              </a:moveTo>
              <a:lnTo>
                <a:pt x="336855" y="1283747"/>
              </a:lnTo>
              <a:lnTo>
                <a:pt x="336855" y="0"/>
              </a:lnTo>
              <a:lnTo>
                <a:pt x="673710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237272" y="2024507"/>
        <a:ext cx="72489" cy="72489"/>
      </dsp:txXfrm>
    </dsp:sp>
    <dsp:sp modelId="{FA5EEA2D-B287-4C2F-ABAE-9287944602A7}">
      <dsp:nvSpPr>
        <dsp:cNvPr id="0" name=""/>
        <dsp:cNvSpPr/>
      </dsp:nvSpPr>
      <dsp:spPr>
        <a:xfrm rot="16200000">
          <a:off x="-1279463" y="2189127"/>
          <a:ext cx="5405252" cy="1026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i="1" u="sng" kern="1200" dirty="0" smtClean="0"/>
            <a:t>4.- CARACTERÍSTICA SUPERFICIAL DE LA ESPIGA </a:t>
          </a:r>
          <a:endParaRPr lang="es-MX" sz="3300" kern="1200" dirty="0"/>
        </a:p>
      </dsp:txBody>
      <dsp:txXfrm>
        <a:off x="-1279463" y="2189127"/>
        <a:ext cx="5405252" cy="1026997"/>
      </dsp:txXfrm>
    </dsp:sp>
    <dsp:sp modelId="{4BB68A28-3C7A-4C63-B38C-9777D0EAB84F}">
      <dsp:nvSpPr>
        <dsp:cNvPr id="0" name=""/>
        <dsp:cNvSpPr/>
      </dsp:nvSpPr>
      <dsp:spPr>
        <a:xfrm>
          <a:off x="2610372" y="905379"/>
          <a:ext cx="5112621" cy="1026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Para aumentar la retención de los muñones artificiales</a:t>
          </a:r>
          <a:endParaRPr lang="es-MX" sz="2200" kern="1200" dirty="0"/>
        </a:p>
      </dsp:txBody>
      <dsp:txXfrm>
        <a:off x="2610372" y="905379"/>
        <a:ext cx="5112621" cy="1026997"/>
      </dsp:txXfrm>
    </dsp:sp>
    <dsp:sp modelId="{1508A296-0EA3-4230-A601-480C6C75E038}">
      <dsp:nvSpPr>
        <dsp:cNvPr id="0" name=""/>
        <dsp:cNvSpPr/>
      </dsp:nvSpPr>
      <dsp:spPr>
        <a:xfrm>
          <a:off x="2610372" y="2189127"/>
          <a:ext cx="5134079" cy="1026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Estas pueden ser pueden ser tornadas irregulares o rugosas antes de la cementación</a:t>
          </a:r>
          <a:endParaRPr lang="es-MX" sz="2200" kern="1200" dirty="0"/>
        </a:p>
      </dsp:txBody>
      <dsp:txXfrm>
        <a:off x="2610372" y="2189127"/>
        <a:ext cx="5134079" cy="1026997"/>
      </dsp:txXfrm>
    </dsp:sp>
    <dsp:sp modelId="{58A66303-9AAA-4D67-B586-34BBB2EF00D7}">
      <dsp:nvSpPr>
        <dsp:cNvPr id="0" name=""/>
        <dsp:cNvSpPr/>
      </dsp:nvSpPr>
      <dsp:spPr>
        <a:xfrm>
          <a:off x="2610372" y="3472874"/>
          <a:ext cx="5173794" cy="1026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Usando fresas o arenadas con oxido de aluminio</a:t>
          </a:r>
          <a:endParaRPr lang="es-MX" sz="2200" kern="1200" dirty="0"/>
        </a:p>
      </dsp:txBody>
      <dsp:txXfrm>
        <a:off x="2610372" y="3472874"/>
        <a:ext cx="5173794" cy="10269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8933F-710F-495E-824E-E479387FDC6A}">
      <dsp:nvSpPr>
        <dsp:cNvPr id="0" name=""/>
        <dsp:cNvSpPr/>
      </dsp:nvSpPr>
      <dsp:spPr>
        <a:xfrm>
          <a:off x="3919" y="13308"/>
          <a:ext cx="3364353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VENTAJAS</a:t>
          </a:r>
          <a:endParaRPr lang="es-MX" sz="2500" kern="1200" dirty="0"/>
        </a:p>
      </dsp:txBody>
      <dsp:txXfrm>
        <a:off x="3919" y="13308"/>
        <a:ext cx="3364353" cy="720000"/>
      </dsp:txXfrm>
    </dsp:sp>
    <dsp:sp modelId="{8C5C478C-1F15-46F6-82D2-9F78D33FE831}">
      <dsp:nvSpPr>
        <dsp:cNvPr id="0" name=""/>
        <dsp:cNvSpPr/>
      </dsp:nvSpPr>
      <dsp:spPr>
        <a:xfrm>
          <a:off x="693003" y="733308"/>
          <a:ext cx="3364353" cy="426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No estresantes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Estéticos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No corrosivos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Fácil remoción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Costo razonable 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Menor número de sesiones o citas</a:t>
          </a:r>
          <a:endParaRPr lang="es-MX" sz="2500" kern="1200" dirty="0"/>
        </a:p>
      </dsp:txBody>
      <dsp:txXfrm>
        <a:off x="791542" y="831847"/>
        <a:ext cx="3167275" cy="4069484"/>
      </dsp:txXfrm>
    </dsp:sp>
    <dsp:sp modelId="{E84D58F6-2696-4885-9D89-DDC73D672018}">
      <dsp:nvSpPr>
        <dsp:cNvPr id="0" name=""/>
        <dsp:cNvSpPr/>
      </dsp:nvSpPr>
      <dsp:spPr>
        <a:xfrm>
          <a:off x="3878296" y="-45504"/>
          <a:ext cx="1081250" cy="837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3878296" y="122021"/>
        <a:ext cx="829962" cy="502576"/>
      </dsp:txXfrm>
    </dsp:sp>
    <dsp:sp modelId="{1490DE2B-A8BF-4957-9B37-52A24AA54AF2}">
      <dsp:nvSpPr>
        <dsp:cNvPr id="0" name=""/>
        <dsp:cNvSpPr/>
      </dsp:nvSpPr>
      <dsp:spPr>
        <a:xfrm>
          <a:off x="5408368" y="13308"/>
          <a:ext cx="3364353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DESVENTAJAS</a:t>
          </a:r>
          <a:endParaRPr lang="es-MX" sz="2500" kern="1200" dirty="0"/>
        </a:p>
      </dsp:txBody>
      <dsp:txXfrm>
        <a:off x="5408368" y="13308"/>
        <a:ext cx="3364353" cy="720000"/>
      </dsp:txXfrm>
    </dsp:sp>
    <dsp:sp modelId="{CB0DACFA-5D77-4D47-AE97-7A0B86107CB3}">
      <dsp:nvSpPr>
        <dsp:cNvPr id="0" name=""/>
        <dsp:cNvSpPr/>
      </dsp:nvSpPr>
      <dsp:spPr>
        <a:xfrm>
          <a:off x="6097453" y="733308"/>
          <a:ext cx="3364353" cy="426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Posibilidad de </a:t>
          </a:r>
          <a:r>
            <a:rPr lang="es-MX" sz="2500" kern="1200" dirty="0" err="1" smtClean="0"/>
            <a:t>descementado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Posibilidad de fractura del muñón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Posibilidad de fractura del poste 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Excesiva flexibilidad  </a:t>
          </a:r>
          <a:endParaRPr lang="es-MX" sz="2500" kern="1200" dirty="0"/>
        </a:p>
      </dsp:txBody>
      <dsp:txXfrm>
        <a:off x="6195992" y="831847"/>
        <a:ext cx="3167275" cy="40694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86B82-AD02-4D48-8DC3-8EF096F28638}">
      <dsp:nvSpPr>
        <dsp:cNvPr id="0" name=""/>
        <dsp:cNvSpPr/>
      </dsp:nvSpPr>
      <dsp:spPr>
        <a:xfrm>
          <a:off x="1216668" y="899"/>
          <a:ext cx="3103067" cy="208781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C09DB-916A-4B1C-96E1-8AC38FB5001F}">
      <dsp:nvSpPr>
        <dsp:cNvPr id="0" name=""/>
        <dsp:cNvSpPr/>
      </dsp:nvSpPr>
      <dsp:spPr>
        <a:xfrm>
          <a:off x="4079059" y="1952229"/>
          <a:ext cx="3428059" cy="2117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latin typeface="Century Gothic" panose="020B0502020202020204" pitchFamily="34" charset="0"/>
            </a:rPr>
            <a:t>Previamente o durante la endodoncia, son seleccionados el poste y los instrumentos rotatorios para la preparación considerando la forma, el diámetro y la longitud de la raíz y del conducto radicular</a:t>
          </a:r>
          <a:endParaRPr lang="es-MX" sz="1700" kern="1200" dirty="0"/>
        </a:p>
      </dsp:txBody>
      <dsp:txXfrm>
        <a:off x="4079059" y="1952229"/>
        <a:ext cx="3428059" cy="2117451"/>
      </dsp:txXfrm>
    </dsp:sp>
    <dsp:sp modelId="{2218E640-8EC2-488C-988E-71B37FEE3D5C}">
      <dsp:nvSpPr>
        <dsp:cNvPr id="0" name=""/>
        <dsp:cNvSpPr/>
      </dsp:nvSpPr>
      <dsp:spPr>
        <a:xfrm>
          <a:off x="3776602" y="1650031"/>
          <a:ext cx="823286" cy="82349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0C7A07-7956-4B8B-B445-0BC744663461}">
      <dsp:nvSpPr>
        <dsp:cNvPr id="0" name=""/>
        <dsp:cNvSpPr/>
      </dsp:nvSpPr>
      <dsp:spPr>
        <a:xfrm rot="5400000">
          <a:off x="7010028" y="1650138"/>
          <a:ext cx="823499" cy="82328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EEAF93-2418-4811-8196-5456E3168711}">
      <dsp:nvSpPr>
        <dsp:cNvPr id="0" name=""/>
        <dsp:cNvSpPr/>
      </dsp:nvSpPr>
      <dsp:spPr>
        <a:xfrm rot="16200000">
          <a:off x="3776495" y="3548899"/>
          <a:ext cx="823499" cy="82328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39CA4-D5AB-4D51-820D-58768F962860}">
      <dsp:nvSpPr>
        <dsp:cNvPr id="0" name=""/>
        <dsp:cNvSpPr/>
      </dsp:nvSpPr>
      <dsp:spPr>
        <a:xfrm rot="10800000">
          <a:off x="7010135" y="3548792"/>
          <a:ext cx="823286" cy="82349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4895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4895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1DD59862-4646-4B37-B690-72C6819A5E7C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605889"/>
            <a:ext cx="4033943" cy="348949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273003" y="6605889"/>
            <a:ext cx="4033943" cy="348949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D659B515-1BC3-4A5F-AF97-742F0CE976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4530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273675" y="0"/>
            <a:ext cx="4033838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E2FC4-0FFB-4382-9652-D73E3E69FA66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68575" y="869950"/>
            <a:ext cx="4171950" cy="2346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30275" y="3346450"/>
            <a:ext cx="7448550" cy="27384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605588"/>
            <a:ext cx="4033838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273675" y="6605588"/>
            <a:ext cx="4033838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EAC03-9D69-4EE7-BEBA-88441421C9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4567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 poste de fibra de vidrio es una estructura compuesta por un conjunto de fibras de vidrio.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8433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Una vez que la porción coronal del conducto ha sido removida y el espacio preparado el material de obturación remanente en el conducto debe ser cuidadoso pero firmemente condensado verticalmente.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6208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Una vez colocado el poste, no debería haber espacio entre el material de obturación y la región apical del poste.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41412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perno fue preparado con silano, durante 1 minuto, colocándose en seguida el adhesivo y polimerizándolo.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7677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 cementos basados en resina demuestran fuerzas iniciales mejores</a:t>
            </a:r>
            <a:r>
              <a:rPr lang="es-MX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 los cementos de ionómero de vidrio.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6115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resina de reconstrucción del muñón debe tener características distintas a la resina de cementado. Idealmente se reconstruye con una resina de </a:t>
            </a:r>
            <a:r>
              <a:rPr lang="es-MX" dirty="0" err="1" smtClean="0"/>
              <a:t>macrorrelleno</a:t>
            </a:r>
            <a:r>
              <a:rPr lang="es-MX" dirty="0" smtClean="0"/>
              <a:t>, que tiene la característica de dureza para poder tallar el muñón adecuadamente.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65951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 un material rígido colocado en la raíz de un diente.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6317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Llamados también espigas o pernos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6316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principal propósito y su indicación más importante es </a:t>
            </a:r>
            <a:r>
              <a:rPr lang="es-MX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mantener un muñón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que pueda ser usado para soportar la restauración final. 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29419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 recibir un poste puede ser llevada a cabo inmediatamente después de la obturación con gutapercha y sellador radicular. Se puede realizar con fresas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Peeso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Peeso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reamers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Gates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Glidden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las fresas especiales que están especialmente diseñadas para algunos tipos de postes.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22514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 </a:t>
            </a:r>
            <a:r>
              <a:rPr lang="es-MX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tamaño 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un poste no debe exceder a un tercio del diámetro radicular. El aumento del diámetro del poste no mejora significativamente la retención.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1827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 Enfoques en la reconstrucción coronaria del diente endodónticamente tratado, para su posterior restauración.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7990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 espigas vaciadas se adaptan muy bien a los contornos del conducto y están indicadas en los conductos irregulares o amplios. La espiga y muñón vaciados proporcionan mayor resistencia a la retención debido a su forma asimétrica, en comparación con los prefabricados.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97530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 elementos metálicos, a modo de tornillos que se introducen en los conductos radiculares de dientes con</a:t>
            </a:r>
            <a:r>
              <a:rPr lang="es-MX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tratamiento de conductos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1926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Estos postes colados tienen alta resistencia a la tracción, compresión y deformación.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11138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postes </a:t>
            </a:r>
            <a:r>
              <a:rPr lang="es-MX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refuerzan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 los dientes tratados endodónticamente y un poste NO es necesario cuando la estructura dentaria remanente es suficiente después de que el diente ha sido preparado.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42353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Debe utilizarse solamente cuando otras opciones no están disponibles para retener un muñón  Destrucción significativa de la estructura coronal del diente.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97183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Colocar un  poste puede predisponer a un diente a una fractura.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236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 debe valorar el estado general del órgano dentario y considerar si es candidato</a:t>
            </a:r>
            <a:r>
              <a:rPr lang="es-MX" baseline="0" dirty="0" smtClean="0"/>
              <a:t> a una restauración con un poste para evitar el fracaso de este.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92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Uno de los objetivos del tratamiento de conductos radiculares es sellar el sistema de conductos en las tres dimensiones. Para alcanzar este objetivo, un mínimo de cuatro a cinco milímetros de obturación deben permanecer como sello apical.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150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propósito es eliminar las retenciones y preparar el conducto para el perno.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1057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 tipo de poste está indicado en la reconstrucción de dientes con una gran destrucción coronal, pero sin retención suficiente para soportar el material de relleno (muñón).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6721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principal función de un poste estético es la retención de un muñón que soporte la restauración.</a:t>
            </a:r>
          </a:p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 poste se debe usar únicamente cuando no hay estructura remanente suficiente para soportar la restauración del diente.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373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ha de tener en cuenta que los postes no refuerzan los dientes, sino más bien lo contrario, la preparación para el poste y su colocación puede debilitar el conducto y conducir a la fractura.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0739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puede realizar con fresas </a:t>
            </a:r>
            <a:r>
              <a:rPr lang="es-MX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Peeso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MX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Peeso</a:t>
            </a:r>
            <a:r>
              <a:rPr lang="es-MX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MX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reamers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 </a:t>
            </a:r>
            <a:r>
              <a:rPr lang="es-MX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Gates </a:t>
            </a:r>
            <a:r>
              <a:rPr lang="es-MX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Glidden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las </a:t>
            </a:r>
            <a:r>
              <a:rPr lang="es-MX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fresas especiales</a:t>
            </a:r>
            <a:r>
              <a:rPr lang="es-MX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que están especialmente diseñadas para algunos tipos de postes prefabricados.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EAC03-9D69-4EE7-BEBA-88441421C976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293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44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014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7460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8427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233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0848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2823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352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153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5239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00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047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5433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570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787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647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67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B500EF4-9F20-43A3-9DCB-BBB2F725DA8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BECCA-5695-48EC-A711-7A258CD499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15141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1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10" Type="http://schemas.openxmlformats.org/officeDocument/2006/relationships/image" Target="../media/image22.jpeg"/><Relationship Id="rId4" Type="http://schemas.openxmlformats.org/officeDocument/2006/relationships/diagramData" Target="../diagrams/data8.xm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microsoft.com/office/2007/relationships/hdphoto" Target="../media/hdphoto1.wdp"/><Relationship Id="rId4" Type="http://schemas.openxmlformats.org/officeDocument/2006/relationships/diagramLayout" Target="../diagrams/layout9.xml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Relationship Id="rId9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Relationship Id="rId9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Relationship Id="rId9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11" Type="http://schemas.openxmlformats.org/officeDocument/2006/relationships/image" Target="../media/image45.jpeg"/><Relationship Id="rId5" Type="http://schemas.openxmlformats.org/officeDocument/2006/relationships/diagramQuickStyle" Target="../diagrams/quickStyle20.xml"/><Relationship Id="rId10" Type="http://schemas.openxmlformats.org/officeDocument/2006/relationships/image" Target="../media/image44.jpeg"/><Relationship Id="rId4" Type="http://schemas.openxmlformats.org/officeDocument/2006/relationships/diagramLayout" Target="../diagrams/layout20.xml"/><Relationship Id="rId9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2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1.xml"/><Relationship Id="rId11" Type="http://schemas.openxmlformats.org/officeDocument/2006/relationships/image" Target="../media/image48.jpeg"/><Relationship Id="rId5" Type="http://schemas.openxmlformats.org/officeDocument/2006/relationships/diagramLayout" Target="../diagrams/layout21.xml"/><Relationship Id="rId10" Type="http://schemas.openxmlformats.org/officeDocument/2006/relationships/image" Target="../media/image47.jpeg"/><Relationship Id="rId4" Type="http://schemas.openxmlformats.org/officeDocument/2006/relationships/diagramData" Target="../diagrams/data21.xml"/><Relationship Id="rId9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Relationship Id="rId9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09599" y="1471551"/>
            <a:ext cx="10972801" cy="5808022"/>
          </a:xfrm>
        </p:spPr>
        <p:txBody>
          <a:bodyPr/>
          <a:lstStyle/>
          <a:p>
            <a:pPr algn="ctr"/>
            <a:r>
              <a:rPr lang="es-MX" sz="4400" dirty="0">
                <a:latin typeface="Baskerville Old Face" panose="02020602080505020303" pitchFamily="18" charset="0"/>
              </a:rPr>
              <a:t>Universidad Autónoma </a:t>
            </a:r>
            <a:r>
              <a:rPr lang="es-MX" sz="4400" dirty="0" smtClean="0">
                <a:latin typeface="Baskerville Old Face" panose="02020602080505020303" pitchFamily="18" charset="0"/>
              </a:rPr>
              <a:t>del </a:t>
            </a:r>
            <a:r>
              <a:rPr lang="es-MX" sz="4400" dirty="0">
                <a:latin typeface="Baskerville Old Face" panose="02020602080505020303" pitchFamily="18" charset="0"/>
              </a:rPr>
              <a:t>Estado De México </a:t>
            </a:r>
            <a:br>
              <a:rPr lang="es-MX" sz="4400" dirty="0">
                <a:latin typeface="Baskerville Old Face" panose="02020602080505020303" pitchFamily="18" charset="0"/>
              </a:rPr>
            </a:br>
            <a:r>
              <a:rPr lang="es-MX" sz="4400" dirty="0">
                <a:latin typeface="Baskerville Old Face" panose="02020602080505020303" pitchFamily="18" charset="0"/>
              </a:rPr>
              <a:t>Facultad </a:t>
            </a:r>
            <a:r>
              <a:rPr lang="es-MX" sz="4400" dirty="0" smtClean="0">
                <a:latin typeface="Baskerville Old Face" panose="02020602080505020303" pitchFamily="18" charset="0"/>
              </a:rPr>
              <a:t>de </a:t>
            </a:r>
            <a:r>
              <a:rPr lang="es-MX" sz="4400" dirty="0">
                <a:latin typeface="Baskerville Old Face" panose="02020602080505020303" pitchFamily="18" charset="0"/>
              </a:rPr>
              <a:t>Odontología </a:t>
            </a:r>
            <a:br>
              <a:rPr lang="es-MX" sz="4400" dirty="0">
                <a:latin typeface="Baskerville Old Face" panose="02020602080505020303" pitchFamily="18" charset="0"/>
              </a:rPr>
            </a:br>
            <a:r>
              <a:rPr lang="es-MX" sz="4400" dirty="0">
                <a:latin typeface="Baskerville Old Face" panose="02020602080505020303" pitchFamily="18" charset="0"/>
              </a:rPr>
              <a:t>LICENCIATURA CIRUJANO DENTISTA </a:t>
            </a:r>
            <a:br>
              <a:rPr lang="es-MX" sz="4400" dirty="0">
                <a:latin typeface="Baskerville Old Face" panose="02020602080505020303" pitchFamily="18" charset="0"/>
              </a:rPr>
            </a:br>
            <a:r>
              <a:rPr lang="es-MX" sz="4400" dirty="0">
                <a:latin typeface="Baskerville Old Face" panose="02020602080505020303" pitchFamily="18" charset="0"/>
              </a:rPr>
              <a:t>Unidad </a:t>
            </a:r>
            <a:r>
              <a:rPr lang="es-MX" sz="4400" dirty="0" smtClean="0">
                <a:latin typeface="Baskerville Old Face" panose="02020602080505020303" pitchFamily="18" charset="0"/>
              </a:rPr>
              <a:t>de </a:t>
            </a:r>
            <a:r>
              <a:rPr lang="es-MX" sz="4400" dirty="0">
                <a:latin typeface="Baskerville Old Face" panose="02020602080505020303" pitchFamily="18" charset="0"/>
              </a:rPr>
              <a:t>Aprendizaje </a:t>
            </a:r>
            <a:br>
              <a:rPr lang="es-MX" sz="4400" dirty="0">
                <a:latin typeface="Baskerville Old Face" panose="02020602080505020303" pitchFamily="18" charset="0"/>
              </a:rPr>
            </a:br>
            <a:r>
              <a:rPr lang="es-MX" sz="4400" dirty="0" smtClean="0">
                <a:latin typeface="Baskerville Old Face" panose="02020602080505020303" pitchFamily="18" charset="0"/>
              </a:rPr>
              <a:t>PRÓTESIS FIJA</a:t>
            </a:r>
            <a:r>
              <a:rPr lang="es-MX" sz="4400" dirty="0">
                <a:latin typeface="Baskerville Old Face" panose="02020602080505020303" pitchFamily="18" charset="0"/>
              </a:rPr>
              <a:t/>
            </a:r>
            <a:br>
              <a:rPr lang="es-MX" sz="4400" dirty="0">
                <a:latin typeface="Baskerville Old Face" panose="02020602080505020303" pitchFamily="18" charset="0"/>
              </a:rPr>
            </a:br>
            <a:r>
              <a:rPr lang="es-MX" sz="4400" dirty="0" smtClean="0">
                <a:latin typeface="Baskerville Old Face" panose="02020602080505020303" pitchFamily="18" charset="0"/>
              </a:rPr>
              <a:t>ENDOPOSTES</a:t>
            </a:r>
            <a:r>
              <a:rPr lang="es-MX" sz="3600" dirty="0" smtClean="0">
                <a:latin typeface="Baskerville Old Face" panose="02020602080505020303" pitchFamily="18" charset="0"/>
              </a:rPr>
              <a:t/>
            </a:r>
            <a:br>
              <a:rPr lang="es-MX" sz="3600" dirty="0" smtClean="0">
                <a:latin typeface="Baskerville Old Face" panose="02020602080505020303" pitchFamily="18" charset="0"/>
              </a:rPr>
            </a:br>
            <a:r>
              <a:rPr lang="es-MX" sz="3600" dirty="0" smtClean="0">
                <a:latin typeface="Baskerville Old Face" panose="02020602080505020303" pitchFamily="18" charset="0"/>
              </a:rPr>
              <a:t> </a:t>
            </a:r>
            <a:br>
              <a:rPr lang="es-MX" sz="3600" dirty="0" smtClean="0">
                <a:latin typeface="Baskerville Old Face" panose="02020602080505020303" pitchFamily="18" charset="0"/>
              </a:rPr>
            </a:br>
            <a:r>
              <a:rPr lang="es-MX" sz="3600" dirty="0">
                <a:latin typeface="Baskerville Old Face" panose="02020602080505020303" pitchFamily="18" charset="0"/>
              </a:rPr>
              <a:t/>
            </a:r>
            <a:br>
              <a:rPr lang="es-MX" sz="3600" dirty="0">
                <a:latin typeface="Baskerville Old Face" panose="02020602080505020303" pitchFamily="18" charset="0"/>
              </a:rPr>
            </a:br>
            <a:endParaRPr lang="es-MX" sz="3600" dirty="0">
              <a:latin typeface="Baskerville Old Face" panose="02020602080505020303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330798"/>
          </a:xfrm>
          <a:prstGeom prst="rect">
            <a:avLst/>
          </a:prstGeom>
        </p:spPr>
      </p:pic>
      <p:sp>
        <p:nvSpPr>
          <p:cNvPr id="5" name="Subtítulo 6"/>
          <p:cNvSpPr>
            <a:spLocks noGrp="1"/>
          </p:cNvSpPr>
          <p:nvPr>
            <p:ph type="subTitle" idx="1"/>
          </p:nvPr>
        </p:nvSpPr>
        <p:spPr>
          <a:xfrm>
            <a:off x="6095999" y="6235635"/>
            <a:ext cx="5969331" cy="622365"/>
          </a:xfrm>
        </p:spPr>
        <p:txBody>
          <a:bodyPr>
            <a:noAutofit/>
          </a:bodyPr>
          <a:lstStyle/>
          <a:p>
            <a:r>
              <a:rPr lang="es-MX" sz="2400" cap="none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Dra. En E.P. María de </a:t>
            </a:r>
            <a:r>
              <a:rPr lang="es-MX" sz="2400" cap="none" dirty="0">
                <a:solidFill>
                  <a:schemeClr val="tx1"/>
                </a:solidFill>
                <a:latin typeface="Baskerville Old Face" panose="02020602080505020303" pitchFamily="18" charset="0"/>
              </a:rPr>
              <a:t>l</a:t>
            </a:r>
            <a:r>
              <a:rPr lang="es-MX" sz="2400" cap="none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 Luz Sánchez Medina </a:t>
            </a:r>
            <a:endParaRPr lang="es-MX" sz="2400" cap="none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9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853124"/>
              </p:ext>
            </p:extLst>
          </p:nvPr>
        </p:nvGraphicFramePr>
        <p:xfrm>
          <a:off x="2259341" y="1324418"/>
          <a:ext cx="8693830" cy="5405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Resultado de imagen para endopostes estÃ©ticos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6"/>
          <a:stretch/>
        </p:blipFill>
        <p:spPr bwMode="auto">
          <a:xfrm>
            <a:off x="681737" y="3217719"/>
            <a:ext cx="2326630" cy="171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459684" y="304596"/>
            <a:ext cx="8824347" cy="1019822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PREPARACIÓN DEL CONDUCTO</a:t>
            </a:r>
            <a:r>
              <a:rPr lang="es-MX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6575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Resultado de imagen para endoposte de fibra de vidr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459" y="2055400"/>
            <a:ext cx="1905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263822"/>
              </p:ext>
            </p:extLst>
          </p:nvPr>
        </p:nvGraphicFramePr>
        <p:xfrm>
          <a:off x="1720830" y="627599"/>
          <a:ext cx="9465726" cy="5013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para endoposte de fibra de vidri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36" y="2220685"/>
            <a:ext cx="1791215" cy="179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14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2065" y="97578"/>
            <a:ext cx="9115406" cy="1553421"/>
          </a:xfrm>
        </p:spPr>
        <p:txBody>
          <a:bodyPr/>
          <a:lstStyle/>
          <a:p>
            <a:pPr algn="ctr"/>
            <a:r>
              <a:rPr lang="es-MX" sz="3600" b="1" dirty="0" smtClean="0">
                <a:latin typeface="Baskerville Old Face" panose="02020602080505020303" pitchFamily="18" charset="0"/>
              </a:rPr>
              <a:t>PLANIFICACIÓN, SELECCIÓN DEL POSTE Y DE LOS INSTRUMENTOS ROTATORIOS PARA LA PREPARACIÓN  </a:t>
            </a:r>
            <a:r>
              <a:rPr lang="es-MX" sz="3600" b="1" dirty="0">
                <a:latin typeface="Century Gothic" panose="020B0502020202020204" pitchFamily="34" charset="0"/>
              </a:rPr>
              <a:t/>
            </a:r>
            <a:br>
              <a:rPr lang="es-MX" sz="3600" b="1" dirty="0">
                <a:latin typeface="Century Gothic" panose="020B0502020202020204" pitchFamily="34" charset="0"/>
              </a:rPr>
            </a:br>
            <a:endParaRPr lang="es-MX" sz="36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299798"/>
              </p:ext>
            </p:extLst>
          </p:nvPr>
        </p:nvGraphicFramePr>
        <p:xfrm>
          <a:off x="3814304" y="1786493"/>
          <a:ext cx="9050090" cy="4373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scontent.fmex6-1.fna.fbcdn.net/v/t34.0-12/18143169_1433945280003387_1745979230_n.jpg?oh=a85a76d5e4c5d72f64db3e2f2ebec551&amp;oe=5903A98F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84" t="9270" r="31973" b="66980"/>
          <a:stretch/>
        </p:blipFill>
        <p:spPr bwMode="auto">
          <a:xfrm rot="16200000">
            <a:off x="9961533" y="1196414"/>
            <a:ext cx="2095888" cy="200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lecha a la derecha con bandas 7"/>
          <p:cNvSpPr/>
          <p:nvPr/>
        </p:nvSpPr>
        <p:spPr>
          <a:xfrm>
            <a:off x="142504" y="2460547"/>
            <a:ext cx="5106389" cy="3422217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Century Gothic" panose="020B0502020202020204" pitchFamily="34" charset="0"/>
              </a:rPr>
              <a:t>Los postes de fibra de vidrio están formados por fibras de carbono longitudinales y una matriz, que proporciona una gran rigidez al </a:t>
            </a:r>
            <a:r>
              <a:rPr lang="es-MX" b="1" dirty="0" smtClean="0">
                <a:latin typeface="Century Gothic" panose="020B0502020202020204" pitchFamily="34" charset="0"/>
              </a:rPr>
              <a:t>poste </a:t>
            </a:r>
            <a:endParaRPr lang="es-MX" b="1" dirty="0">
              <a:latin typeface="Century Gothic" panose="020B0502020202020204" pitchFamily="34" charset="0"/>
            </a:endParaRP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679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03071" y="202421"/>
            <a:ext cx="7747021" cy="950562"/>
          </a:xfrm>
        </p:spPr>
        <p:txBody>
          <a:bodyPr/>
          <a:lstStyle/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PROCEDIMENTO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6869266"/>
              </p:ext>
            </p:extLst>
          </p:nvPr>
        </p:nvGraphicFramePr>
        <p:xfrm>
          <a:off x="681738" y="878773"/>
          <a:ext cx="10053556" cy="5569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973328"/>
              </p:ext>
            </p:extLst>
          </p:nvPr>
        </p:nvGraphicFramePr>
        <p:xfrm>
          <a:off x="1103312" y="926275"/>
          <a:ext cx="9299471" cy="532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703071" y="202421"/>
            <a:ext cx="7747021" cy="950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mtClean="0">
                <a:latin typeface="Baskerville Old Face" panose="02020602080505020303" pitchFamily="18" charset="0"/>
              </a:rPr>
              <a:t>PROCEDIMENTO</a:t>
            </a:r>
            <a:endParaRPr lang="es-MX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11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615359"/>
              </p:ext>
            </p:extLst>
          </p:nvPr>
        </p:nvGraphicFramePr>
        <p:xfrm>
          <a:off x="1103312" y="973777"/>
          <a:ext cx="9192593" cy="5274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03071" y="202421"/>
            <a:ext cx="7747021" cy="950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mtClean="0">
                <a:latin typeface="Baskerville Old Face" panose="02020602080505020303" pitchFamily="18" charset="0"/>
              </a:rPr>
              <a:t>PROCEDIMENTO</a:t>
            </a:r>
            <a:endParaRPr lang="es-MX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7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107334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03071" y="202421"/>
            <a:ext cx="7747021" cy="950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mtClean="0">
                <a:latin typeface="Baskerville Old Face" panose="02020602080505020303" pitchFamily="18" charset="0"/>
              </a:rPr>
              <a:t>PROCEDIMENTO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514862"/>
              </p:ext>
            </p:extLst>
          </p:nvPr>
        </p:nvGraphicFramePr>
        <p:xfrm>
          <a:off x="1103312" y="1045029"/>
          <a:ext cx="9168843" cy="5203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9242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455232"/>
              </p:ext>
            </p:extLst>
          </p:nvPr>
        </p:nvGraphicFramePr>
        <p:xfrm>
          <a:off x="2264428" y="1341912"/>
          <a:ext cx="7185664" cy="2365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03071" y="202421"/>
            <a:ext cx="7747021" cy="950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mtClean="0">
                <a:latin typeface="Baskerville Old Face" panose="02020602080505020303" pitchFamily="18" charset="0"/>
              </a:rPr>
              <a:t>PROCEDIMENTO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7" name="Picture 2" descr="C:\Documents and Settings\Miguel\Mis documentos\Mis imágenes\IMG_0730.jpg"/>
          <p:cNvPicPr>
            <a:picLocks noChangeAspect="1" noChangeArrowheads="1"/>
          </p:cNvPicPr>
          <p:nvPr/>
        </p:nvPicPr>
        <p:blipFill>
          <a:blip r:embed="rId9" cstate="print">
            <a:lum bright="10000" contrast="10000"/>
          </a:blip>
          <a:srcRect l="6199" t="21466" r="15670" b="39249"/>
          <a:stretch>
            <a:fillRect/>
          </a:stretch>
        </p:blipFill>
        <p:spPr bwMode="auto">
          <a:xfrm>
            <a:off x="2151486" y="3841330"/>
            <a:ext cx="6912533" cy="2606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197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06930" y="737726"/>
            <a:ext cx="7830148" cy="1400530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ENDOPOSTES </a:t>
            </a:r>
            <a:br>
              <a:rPr lang="es-MX" dirty="0" smtClean="0">
                <a:latin typeface="Baskerville Old Face" panose="02020602080505020303" pitchFamily="18" charset="0"/>
              </a:rPr>
            </a:br>
            <a:r>
              <a:rPr lang="es-MX" dirty="0">
                <a:latin typeface="Baskerville Old Face" panose="02020602080505020303" pitchFamily="18" charset="0"/>
              </a:rPr>
              <a:t> </a:t>
            </a:r>
            <a:r>
              <a:rPr lang="es-MX" dirty="0" smtClean="0">
                <a:latin typeface="Baskerville Old Face" panose="02020602080505020303" pitchFamily="18" charset="0"/>
              </a:rPr>
              <a:t>                            METÁLICOS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1" t="30405" r="14699" b="26978"/>
          <a:stretch/>
        </p:blipFill>
        <p:spPr bwMode="auto">
          <a:xfrm>
            <a:off x="2844917" y="2546506"/>
            <a:ext cx="5690222" cy="24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6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78234" y="452718"/>
            <a:ext cx="6072600" cy="1400530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DEFINICIÓN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772557"/>
              </p:ext>
            </p:extLst>
          </p:nvPr>
        </p:nvGraphicFramePr>
        <p:xfrm>
          <a:off x="783771" y="684058"/>
          <a:ext cx="10447766" cy="5764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1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dirty="0">
                <a:solidFill>
                  <a:schemeClr val="tx1"/>
                </a:solidFill>
                <a:latin typeface="Baskerville Old Face" panose="02020602080505020303" pitchFamily="18" charset="0"/>
              </a:rPr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095459" y="6459944"/>
            <a:ext cx="603562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095459" y="6459944"/>
            <a:ext cx="603562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095459" y="6459944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095459" y="6459944"/>
            <a:ext cx="619753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14" name="Picture 2" descr="Resultado de imagen para uaeme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redondeado 14"/>
          <p:cNvSpPr/>
          <p:nvPr/>
        </p:nvSpPr>
        <p:spPr>
          <a:xfrm>
            <a:off x="1781297" y="1708534"/>
            <a:ext cx="7908967" cy="3944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/>
              <a:t>El participante </a:t>
            </a:r>
            <a:r>
              <a:rPr lang="es-MX" sz="2400" dirty="0" smtClean="0"/>
              <a:t>demostrará </a:t>
            </a:r>
            <a:r>
              <a:rPr lang="es-MX" sz="2400" dirty="0"/>
              <a:t>los conocimientos suficientes de los distintos procedimientos y técnicas básicas, para el diseño, preparación y elaboración de coronas parciales y coronas totales en prostodoncia fija, muñón pivotado post-endodóntico( metálico y estético) y carillas; y habilidades para realizarlo en práctica </a:t>
            </a:r>
            <a:r>
              <a:rPr lang="es-MX" sz="2400" dirty="0" smtClean="0"/>
              <a:t>figurada</a:t>
            </a:r>
            <a:endParaRPr lang="es-MX" sz="2400" dirty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13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183401"/>
              </p:ext>
            </p:extLst>
          </p:nvPr>
        </p:nvGraphicFramePr>
        <p:xfrm>
          <a:off x="1128156" y="0"/>
          <a:ext cx="9642764" cy="6448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42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9434" y="284805"/>
            <a:ext cx="7105753" cy="1400530"/>
          </a:xfrm>
        </p:spPr>
        <p:txBody>
          <a:bodyPr/>
          <a:lstStyle/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PROCEDIMIENTO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146575"/>
              </p:ext>
            </p:extLst>
          </p:nvPr>
        </p:nvGraphicFramePr>
        <p:xfrm>
          <a:off x="58283" y="1544203"/>
          <a:ext cx="8803925" cy="4122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o 7"/>
          <p:cNvGrpSpPr/>
          <p:nvPr/>
        </p:nvGrpSpPr>
        <p:grpSpPr>
          <a:xfrm>
            <a:off x="8055270" y="2197631"/>
            <a:ext cx="4039518" cy="3003761"/>
            <a:chOff x="7640320" y="2662494"/>
            <a:chExt cx="3352221" cy="2412158"/>
          </a:xfrm>
        </p:grpSpPr>
        <p:sp>
          <p:nvSpPr>
            <p:cNvPr id="9" name="Forma libre 8"/>
            <p:cNvSpPr/>
            <p:nvPr/>
          </p:nvSpPr>
          <p:spPr>
            <a:xfrm>
              <a:off x="8780327" y="2662494"/>
              <a:ext cx="2212214" cy="2412158"/>
            </a:xfrm>
            <a:custGeom>
              <a:avLst/>
              <a:gdLst>
                <a:gd name="connsiteX0" fmla="*/ 0 w 2257777"/>
                <a:gd name="connsiteY0" fmla="*/ 982133 h 1964266"/>
                <a:gd name="connsiteX1" fmla="*/ 491067 w 2257777"/>
                <a:gd name="connsiteY1" fmla="*/ 0 h 1964266"/>
                <a:gd name="connsiteX2" fmla="*/ 1766711 w 2257777"/>
                <a:gd name="connsiteY2" fmla="*/ 0 h 1964266"/>
                <a:gd name="connsiteX3" fmla="*/ 2257777 w 2257777"/>
                <a:gd name="connsiteY3" fmla="*/ 982133 h 1964266"/>
                <a:gd name="connsiteX4" fmla="*/ 1766711 w 2257777"/>
                <a:gd name="connsiteY4" fmla="*/ 1964266 h 1964266"/>
                <a:gd name="connsiteX5" fmla="*/ 491067 w 2257777"/>
                <a:gd name="connsiteY5" fmla="*/ 1964266 h 1964266"/>
                <a:gd name="connsiteX6" fmla="*/ 0 w 2257777"/>
                <a:gd name="connsiteY6" fmla="*/ 982133 h 196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7777" h="1964266">
                  <a:moveTo>
                    <a:pt x="1128889" y="0"/>
                  </a:moveTo>
                  <a:lnTo>
                    <a:pt x="2257776" y="427229"/>
                  </a:lnTo>
                  <a:lnTo>
                    <a:pt x="2257776" y="1537038"/>
                  </a:lnTo>
                  <a:lnTo>
                    <a:pt x="1128889" y="1964266"/>
                  </a:lnTo>
                  <a:lnTo>
                    <a:pt x="1" y="1537038"/>
                  </a:lnTo>
                  <a:lnTo>
                    <a:pt x="1" y="427229"/>
                  </a:lnTo>
                  <a:lnTo>
                    <a:pt x="1128889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0388" tIns="386128" rIns="340389" bIns="386127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/>
                <a:t>Cuando no existe estructura coronaria suficiente para proporcionar esa base de sustentación, las fuerzas sobre el muñón artificial son dirigidas en sentido oblicuo, volviendo a la raíz más susceptible a fractura</a:t>
              </a:r>
              <a:endParaRPr lang="es-MX" sz="1400" kern="1200" dirty="0"/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7640320" y="2751666"/>
              <a:ext cx="2519680" cy="135466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2" name="Imagen 11" descr="C:\Users\Admin\AppData\Local\Microsoft\Windows\INetCache\Content.Word\IMG_20190409_200224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4" t="32995" r="26584" b="17419"/>
          <a:stretch/>
        </p:blipFill>
        <p:spPr bwMode="auto">
          <a:xfrm rot="5400000">
            <a:off x="3343167" y="2600447"/>
            <a:ext cx="2601262" cy="20177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744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848850"/>
              </p:ext>
            </p:extLst>
          </p:nvPr>
        </p:nvGraphicFramePr>
        <p:xfrm>
          <a:off x="1103312" y="1330036"/>
          <a:ext cx="9228219" cy="4918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2422567" y="357715"/>
            <a:ext cx="710575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mtClean="0">
                <a:latin typeface="Baskerville Old Face" panose="02020602080505020303" pitchFamily="18" charset="0"/>
              </a:rPr>
              <a:t>PROCEDIMIENTO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628" y="2360448"/>
            <a:ext cx="2830206" cy="284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91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6260" y="1046105"/>
            <a:ext cx="8055779" cy="1400530"/>
          </a:xfrm>
        </p:spPr>
        <p:txBody>
          <a:bodyPr/>
          <a:lstStyle/>
          <a:p>
            <a:r>
              <a:rPr lang="es-MX" sz="2800" dirty="0" smtClean="0"/>
              <a:t>3.-Confección </a:t>
            </a:r>
            <a:r>
              <a:rPr lang="es-MX" sz="2800" dirty="0"/>
              <a:t>d</a:t>
            </a:r>
            <a:r>
              <a:rPr lang="es-MX" sz="2800" dirty="0" smtClean="0"/>
              <a:t>el muñón </a:t>
            </a:r>
            <a:r>
              <a:rPr lang="es-MX" sz="2800" dirty="0"/>
              <a:t>a</a:t>
            </a:r>
            <a:r>
              <a:rPr lang="es-MX" sz="2800" dirty="0" smtClean="0"/>
              <a:t>rtificial </a:t>
            </a:r>
            <a:r>
              <a:rPr lang="es-MX" sz="2800" dirty="0"/>
              <a:t>c</a:t>
            </a:r>
            <a:r>
              <a:rPr lang="es-MX" sz="2800" dirty="0" smtClean="0"/>
              <a:t>on Espiga</a:t>
            </a:r>
            <a:endParaRPr lang="es-MX" sz="2800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143204"/>
              </p:ext>
            </p:extLst>
          </p:nvPr>
        </p:nvGraphicFramePr>
        <p:xfrm>
          <a:off x="681737" y="1129848"/>
          <a:ext cx="10438410" cy="5234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2422567" y="345840"/>
            <a:ext cx="710575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PROCEDIMIENTO</a:t>
            </a:r>
            <a:endParaRPr lang="es-MX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3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1473" y="1283770"/>
            <a:ext cx="3948282" cy="925199"/>
          </a:xfrm>
        </p:spPr>
        <p:txBody>
          <a:bodyPr/>
          <a:lstStyle/>
          <a:p>
            <a:r>
              <a:rPr lang="es-MX" sz="3200" b="1" u="sng" dirty="0" smtClean="0"/>
              <a:t>TÉCNICA DIRECTA</a:t>
            </a:r>
            <a:endParaRPr lang="es-MX" sz="3200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787641"/>
              </p:ext>
            </p:extLst>
          </p:nvPr>
        </p:nvGraphicFramePr>
        <p:xfrm>
          <a:off x="163735" y="1549781"/>
          <a:ext cx="11863448" cy="3588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2422567" y="345840"/>
            <a:ext cx="710575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PROCEDIMIENTO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8" name="Imagen 7" descr="C:\Users\Admin\AppData\Local\Microsoft\Windows\INetCache\Content.Word\IMG_20190409_200442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6" t="26379" r="12419" b="48016"/>
          <a:stretch/>
        </p:blipFill>
        <p:spPr bwMode="auto">
          <a:xfrm>
            <a:off x="1211473" y="4913016"/>
            <a:ext cx="1968736" cy="1384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n 8" descr="C:\Users\Admin\AppData\Local\Microsoft\Windows\INetCache\Content.Word\IMG_20190409_200450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9" t="29738" r="15531" b="35334"/>
          <a:stretch/>
        </p:blipFill>
        <p:spPr bwMode="auto">
          <a:xfrm>
            <a:off x="4140161" y="4837624"/>
            <a:ext cx="1835095" cy="1569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 descr="C:\Users\Admin\AppData\Local\Microsoft\Windows\INetCache\Content.Word\IMG_20190409_200455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35907" r="26895" b="40389"/>
          <a:stretch/>
        </p:blipFill>
        <p:spPr bwMode="auto">
          <a:xfrm>
            <a:off x="6650201" y="4820869"/>
            <a:ext cx="1959429" cy="16031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7483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5130" y="1177316"/>
            <a:ext cx="9404723" cy="1400530"/>
          </a:xfrm>
        </p:spPr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0670145"/>
              </p:ext>
            </p:extLst>
          </p:nvPr>
        </p:nvGraphicFramePr>
        <p:xfrm>
          <a:off x="163735" y="914852"/>
          <a:ext cx="11863448" cy="4181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2" descr="Resultado de imagen para MUÃONES ARTIFICIALES CON ESPIGAS.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9" t="21722" r="19715" b="20185"/>
          <a:stretch/>
        </p:blipFill>
        <p:spPr bwMode="auto">
          <a:xfrm>
            <a:off x="808204" y="4361779"/>
            <a:ext cx="1303283" cy="198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 descr="C:\Users\Admin\AppData\Local\Microsoft\Windows\INetCache\Content.Word\IMG_20190409_201138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" t="19394" r="12659" b="19483"/>
          <a:stretch/>
        </p:blipFill>
        <p:spPr bwMode="auto">
          <a:xfrm>
            <a:off x="3891369" y="4310095"/>
            <a:ext cx="1457103" cy="19882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 descr="C:\Users\Admin\AppData\Local\Microsoft\Windows\INetCache\Content.Word\IMG_20190409_201144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" t="24566" r="10361" b="26926"/>
          <a:stretch/>
        </p:blipFill>
        <p:spPr bwMode="auto">
          <a:xfrm>
            <a:off x="7047521" y="4361779"/>
            <a:ext cx="1303283" cy="1624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ítulo 1"/>
          <p:cNvSpPr txBox="1">
            <a:spLocks/>
          </p:cNvSpPr>
          <p:nvPr/>
        </p:nvSpPr>
        <p:spPr>
          <a:xfrm>
            <a:off x="2303814" y="914852"/>
            <a:ext cx="710575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PROCEDIMIENTO</a:t>
            </a:r>
            <a:endParaRPr lang="es-MX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7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929382"/>
              </p:ext>
            </p:extLst>
          </p:nvPr>
        </p:nvGraphicFramePr>
        <p:xfrm>
          <a:off x="1898959" y="344385"/>
          <a:ext cx="7470671" cy="6358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 rot="16200000">
            <a:off x="-1939879" y="3634093"/>
            <a:ext cx="52432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latin typeface="Baskerville Old Face" panose="02020602080505020303" pitchFamily="18" charset="0"/>
              </a:rPr>
              <a:t>GENERALIDADES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26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4240554"/>
              </p:ext>
            </p:extLst>
          </p:nvPr>
        </p:nvGraphicFramePr>
        <p:xfrm>
          <a:off x="1103313" y="1152983"/>
          <a:ext cx="8947150" cy="5095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806540" y="383542"/>
            <a:ext cx="53468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dirty="0">
                <a:latin typeface="Baskerville Old Face" panose="02020602080505020303" pitchFamily="18" charset="0"/>
              </a:rPr>
              <a:t>GENERALIDADES</a:t>
            </a:r>
            <a:endParaRPr lang="es-MX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79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911848"/>
              </p:ext>
            </p:extLst>
          </p:nvPr>
        </p:nvGraphicFramePr>
        <p:xfrm>
          <a:off x="2370344" y="649185"/>
          <a:ext cx="9133217" cy="5915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DCIM\100KM033\PICT0311.JPG"/>
          <p:cNvPicPr>
            <a:picLocks noChangeAspect="1" noChangeArrowheads="1"/>
          </p:cNvPicPr>
          <p:nvPr/>
        </p:nvPicPr>
        <p:blipFill rotWithShape="1">
          <a:blip r:embed="rId9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33" t="12681" r="8158" b="65471"/>
          <a:stretch/>
        </p:blipFill>
        <p:spPr>
          <a:xfrm>
            <a:off x="1305192" y="2496017"/>
            <a:ext cx="2965622" cy="240956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936840" y="-144160"/>
            <a:ext cx="53468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dirty="0">
                <a:latin typeface="Baskerville Old Face" panose="02020602080505020303" pitchFamily="18" charset="0"/>
              </a:rPr>
              <a:t>GENERALIDADES</a:t>
            </a:r>
            <a:endParaRPr lang="es-MX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67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01340" y="452718"/>
            <a:ext cx="6749494" cy="1400530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BIBLIOGRAFÍA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dirty="0"/>
              <a:t>Fundamentos esenciales de prostodoncia fija.  Shillingburg editorial. La prensa </a:t>
            </a:r>
            <a:r>
              <a:rPr lang="es-MX" dirty="0" smtClean="0"/>
              <a:t>médica </a:t>
            </a:r>
            <a:r>
              <a:rPr lang="es-MX" dirty="0"/>
              <a:t>d.f.  2000.</a:t>
            </a:r>
          </a:p>
          <a:p>
            <a:pPr lvl="0"/>
            <a:r>
              <a:rPr lang="es-MX" dirty="0"/>
              <a:t>Principios básicos para el tallado de coronas.  Shillingburg/hobo/Fisher.  Editorial quintessence, quinta edición    2000</a:t>
            </a:r>
          </a:p>
          <a:p>
            <a:pPr lvl="0"/>
            <a:r>
              <a:rPr lang="es-MX" dirty="0"/>
              <a:t>Prótesis fija Pegoraro Luiz Fernando- Editorial Artes </a:t>
            </a:r>
            <a:r>
              <a:rPr lang="es-MX" dirty="0" smtClean="0"/>
              <a:t>Médicas </a:t>
            </a:r>
            <a:r>
              <a:rPr lang="es-MX" dirty="0"/>
              <a:t>Latinoamérica, Edición 2001.</a:t>
            </a:r>
          </a:p>
          <a:p>
            <a:pPr lvl="0"/>
            <a:r>
              <a:rPr lang="es-MX" dirty="0"/>
              <a:t>Tesis: Diseño de tallado de Coronas Parciales y Totales de la Unidad de Aprendizaje de Prótesis Fija 2010. Araceli Flores Luciano y Daniel Alberto Mendoza García. Director Esp. En S. P. Arturo Esquivel Garduño.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60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dirty="0">
                <a:latin typeface="Baskerville Old Face" panose="02020602080505020303" pitchFamily="18" charset="0"/>
              </a:rPr>
              <a:t>ACTITUDES Y VALORES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954296"/>
              </p:ext>
            </p:extLst>
          </p:nvPr>
        </p:nvGraphicFramePr>
        <p:xfrm>
          <a:off x="1115187" y="1318162"/>
          <a:ext cx="10154495" cy="4573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57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ENDOPOSTES ESTÉTICOS 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dondear rectángulo de esquina diagonal 5"/>
          <p:cNvSpPr/>
          <p:nvPr/>
        </p:nvSpPr>
        <p:spPr>
          <a:xfrm>
            <a:off x="1305192" y="2208387"/>
            <a:ext cx="4975761" cy="2743200"/>
          </a:xfrm>
          <a:prstGeom prst="round2DiagRect">
            <a:avLst/>
          </a:prstGeom>
          <a:solidFill>
            <a:srgbClr val="EEC0EC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dirty="0" smtClean="0">
                <a:solidFill>
                  <a:schemeClr val="bg1"/>
                </a:solidFill>
              </a:rPr>
              <a:t>Es un sistema de retención y soporte intrarradicular para las restauraciones cerámicas. 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9" name="Picture 2" descr="Resultado de imagen para endopostes de fibra de vidri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843" y="2066830"/>
            <a:ext cx="32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para endopostes de fibra de vidri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34" b="18525"/>
          <a:stretch/>
        </p:blipFill>
        <p:spPr bwMode="auto">
          <a:xfrm>
            <a:off x="9017163" y="3880742"/>
            <a:ext cx="2917139" cy="191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50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3975" y="452718"/>
            <a:ext cx="9404723" cy="1400530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  <a:latin typeface="Baskerville Old Face" panose="02020602080505020303" pitchFamily="18" charset="0"/>
              </a:rPr>
              <a:t>INDICACIONES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8" name="Marcador de contenido 3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043366"/>
              </p:ext>
            </p:extLst>
          </p:nvPr>
        </p:nvGraphicFramePr>
        <p:xfrm>
          <a:off x="332509" y="452718"/>
          <a:ext cx="11020301" cy="6623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3095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7277" y="417092"/>
            <a:ext cx="9404723" cy="1400530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CONTRAINDICACIONES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802243"/>
              </p:ext>
            </p:extLst>
          </p:nvPr>
        </p:nvGraphicFramePr>
        <p:xfrm>
          <a:off x="-1770516" y="1530124"/>
          <a:ext cx="10237623" cy="4894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Resultado de imagen para DONDE NO HACER UN ENDOPOST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232" y="1686295"/>
            <a:ext cx="3179558" cy="238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ENDODONCIAS MAL HECHA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305" y="2878629"/>
            <a:ext cx="2190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5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59684" y="304596"/>
            <a:ext cx="8824347" cy="1019822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PREPARACIÓN DEL CONDUCTO</a:t>
            </a:r>
            <a:r>
              <a:rPr lang="es-MX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1152983"/>
            <a:ext cx="8946541" cy="4195481"/>
          </a:xfrm>
        </p:spPr>
        <p:txBody>
          <a:bodyPr/>
          <a:lstStyle/>
          <a:p>
            <a:r>
              <a:rPr lang="es-MX" dirty="0"/>
              <a:t>Existen 4 factores indispensables para la retención adecuada del muñón artificial con espiga.</a:t>
            </a:r>
            <a:endParaRPr lang="en-US" dirty="0"/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917260329"/>
              </p:ext>
            </p:extLst>
          </p:nvPr>
        </p:nvGraphicFramePr>
        <p:xfrm>
          <a:off x="1690768" y="120276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Resultado de imagen para endopostes estÃ©ticos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74" t="3172" r="1161" b="4396"/>
          <a:stretch/>
        </p:blipFill>
        <p:spPr bwMode="auto">
          <a:xfrm>
            <a:off x="436663" y="2838202"/>
            <a:ext cx="1737058" cy="223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37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89"/>
              </p:ext>
            </p:extLst>
          </p:nvPr>
        </p:nvGraphicFramePr>
        <p:xfrm>
          <a:off x="1852550" y="984522"/>
          <a:ext cx="9287596" cy="5975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. Diente con poste de titanio, antes y despuÃ©s de ser sometido a 800Â°C. B. Diente con poste de fibra de vidrio, antes y despuÃ©s de ser sometido a 800Â°C Â 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0" r="77203"/>
          <a:stretch/>
        </p:blipFill>
        <p:spPr bwMode="auto">
          <a:xfrm>
            <a:off x="980580" y="2343430"/>
            <a:ext cx="1506970" cy="308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459684" y="304596"/>
            <a:ext cx="8824347" cy="1019822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PREPARACIÓN DEL CONDUCTO</a:t>
            </a:r>
            <a:r>
              <a:rPr lang="es-MX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10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92792"/>
              </p:ext>
            </p:extLst>
          </p:nvPr>
        </p:nvGraphicFramePr>
        <p:xfrm>
          <a:off x="1606040" y="901700"/>
          <a:ext cx="8978838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ángulo 3"/>
          <p:cNvSpPr/>
          <p:nvPr/>
        </p:nvSpPr>
        <p:spPr>
          <a:xfrm>
            <a:off x="6095459" y="6448069"/>
            <a:ext cx="60965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9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19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" y="975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para endopostes estÃ©ticos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77"/>
          <a:stretch/>
        </p:blipFill>
        <p:spPr bwMode="auto">
          <a:xfrm>
            <a:off x="285572" y="2256311"/>
            <a:ext cx="2039240" cy="214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459684" y="304596"/>
            <a:ext cx="8824347" cy="1019822"/>
          </a:xfrm>
        </p:spPr>
        <p:txBody>
          <a:bodyPr/>
          <a:lstStyle/>
          <a:p>
            <a:r>
              <a:rPr lang="es-MX" dirty="0" smtClean="0">
                <a:latin typeface="Baskerville Old Face" panose="02020602080505020303" pitchFamily="18" charset="0"/>
              </a:rPr>
              <a:t>PREPARACIÓN DEL CONDUCTO</a:t>
            </a:r>
            <a:r>
              <a:rPr lang="es-MX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693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1164</TotalTime>
  <Words>2314</Words>
  <Application>Microsoft Office PowerPoint</Application>
  <PresentationFormat>Panorámica</PresentationFormat>
  <Paragraphs>223</Paragraphs>
  <Slides>29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6" baseType="lpstr">
      <vt:lpstr>Arial</vt:lpstr>
      <vt:lpstr>Baskerville Old Face</vt:lpstr>
      <vt:lpstr>Calibri</vt:lpstr>
      <vt:lpstr>Century Gothic</vt:lpstr>
      <vt:lpstr>Corbel</vt:lpstr>
      <vt:lpstr>Wingdings 3</vt:lpstr>
      <vt:lpstr>Ion</vt:lpstr>
      <vt:lpstr>Universidad Autónoma del Estado De México  Facultad de Odontología  LICENCIATURA CIRUJANO DENTISTA  Unidad de Aprendizaje  PRÓTESIS FIJA ENDOPOSTES    </vt:lpstr>
      <vt:lpstr>OBJETIVO</vt:lpstr>
      <vt:lpstr>ACTITUDES Y VALORES </vt:lpstr>
      <vt:lpstr>ENDOPOSTES ESTÉTICOS </vt:lpstr>
      <vt:lpstr>INDICACIONES </vt:lpstr>
      <vt:lpstr>CONTRAINDICACIONES</vt:lpstr>
      <vt:lpstr>PREPARACIÓN DEL CONDUCTO. </vt:lpstr>
      <vt:lpstr>PREPARACIÓN DEL CONDUCTO. </vt:lpstr>
      <vt:lpstr>PREPARACIÓN DEL CONDUCTO. </vt:lpstr>
      <vt:lpstr>PREPARACIÓN DEL CONDUCTO. </vt:lpstr>
      <vt:lpstr>Presentación de PowerPoint</vt:lpstr>
      <vt:lpstr>PLANIFICACIÓN, SELECCIÓN DEL POSTE Y DE LOS INSTRUMENTOS ROTATORIOS PARA LA PREPARACIÓN   </vt:lpstr>
      <vt:lpstr>PROCEDIMENTO</vt:lpstr>
      <vt:lpstr>Presentación de PowerPoint</vt:lpstr>
      <vt:lpstr>Presentación de PowerPoint</vt:lpstr>
      <vt:lpstr>Presentación de PowerPoint</vt:lpstr>
      <vt:lpstr>Presentación de PowerPoint</vt:lpstr>
      <vt:lpstr>ENDOPOSTES                               METÁLICOS</vt:lpstr>
      <vt:lpstr>DEFINICIÓN</vt:lpstr>
      <vt:lpstr>Presentación de PowerPoint</vt:lpstr>
      <vt:lpstr>PROCEDIMIENTO</vt:lpstr>
      <vt:lpstr>Presentación de PowerPoint</vt:lpstr>
      <vt:lpstr>3.-Confección del muñón artificial con Espiga</vt:lpstr>
      <vt:lpstr>TÉCNICA DIRECTA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Facultad De Odontología  LICENCIATURA CIRUJANO DENTISTA  Unidad De Aprendizaje  P ENDOPOSTES</dc:title>
  <dc:creator>USUARIO</dc:creator>
  <cp:lastModifiedBy>Maria de la Luz Sanchez Medina</cp:lastModifiedBy>
  <cp:revision>51</cp:revision>
  <cp:lastPrinted>2019-09-11T16:15:58Z</cp:lastPrinted>
  <dcterms:created xsi:type="dcterms:W3CDTF">2019-08-27T20:36:10Z</dcterms:created>
  <dcterms:modified xsi:type="dcterms:W3CDTF">2019-09-27T14:43:31Z</dcterms:modified>
</cp:coreProperties>
</file>