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5" r:id="rId1"/>
  </p:sldMasterIdLst>
  <p:notesMasterIdLst>
    <p:notesMasterId r:id="rId41"/>
  </p:notesMasterIdLst>
  <p:sldIdLst>
    <p:sldId id="300" r:id="rId2"/>
    <p:sldId id="301" r:id="rId3"/>
    <p:sldId id="302" r:id="rId4"/>
    <p:sldId id="304" r:id="rId5"/>
    <p:sldId id="303" r:id="rId6"/>
    <p:sldId id="279" r:id="rId7"/>
    <p:sldId id="284" r:id="rId8"/>
    <p:sldId id="287" r:id="rId9"/>
    <p:sldId id="288" r:id="rId10"/>
    <p:sldId id="289" r:id="rId11"/>
    <p:sldId id="264" r:id="rId12"/>
    <p:sldId id="282" r:id="rId13"/>
    <p:sldId id="265" r:id="rId14"/>
    <p:sldId id="267" r:id="rId15"/>
    <p:sldId id="266" r:id="rId16"/>
    <p:sldId id="268" r:id="rId17"/>
    <p:sldId id="256" r:id="rId18"/>
    <p:sldId id="257" r:id="rId19"/>
    <p:sldId id="258" r:id="rId20"/>
    <p:sldId id="290" r:id="rId21"/>
    <p:sldId id="259" r:id="rId22"/>
    <p:sldId id="260" r:id="rId23"/>
    <p:sldId id="261" r:id="rId24"/>
    <p:sldId id="262" r:id="rId25"/>
    <p:sldId id="281" r:id="rId26"/>
    <p:sldId id="263" r:id="rId27"/>
    <p:sldId id="275" r:id="rId28"/>
    <p:sldId id="276" r:id="rId29"/>
    <p:sldId id="277" r:id="rId30"/>
    <p:sldId id="270" r:id="rId31"/>
    <p:sldId id="271" r:id="rId32"/>
    <p:sldId id="273" r:id="rId33"/>
    <p:sldId id="274" r:id="rId34"/>
    <p:sldId id="291" r:id="rId35"/>
    <p:sldId id="295" r:id="rId36"/>
    <p:sldId id="292" r:id="rId37"/>
    <p:sldId id="296" r:id="rId38"/>
    <p:sldId id="297" r:id="rId39"/>
    <p:sldId id="298"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2176"/>
    <a:srgbClr val="CC0099"/>
    <a:srgbClr val="FB8815"/>
    <a:srgbClr val="FF0967"/>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65" autoAdjust="0"/>
    <p:restoredTop sz="94660"/>
  </p:normalViewPr>
  <p:slideViewPr>
    <p:cSldViewPr>
      <p:cViewPr varScale="1">
        <p:scale>
          <a:sx n="97" d="100"/>
          <a:sy n="97" d="100"/>
        </p:scale>
        <p:origin x="43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4" Type="http://schemas.openxmlformats.org/officeDocument/2006/relationships/image" Target="../media/image8.svg"/></Relationships>
</file>

<file path=ppt/diagrams/_rels/data2.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ata3.xml.rels><?xml version="1.0" encoding="UTF-8" standalone="yes"?>
<Relationships xmlns="http://schemas.openxmlformats.org/package/2006/relationships"><Relationship Id="rId1" Type="http://schemas.openxmlformats.org/officeDocument/2006/relationships/image" Target="../media/image17.png"/></Relationships>
</file>

<file path=ppt/diagrams/_rels/data5.xml.rels><?xml version="1.0" encoding="UTF-8" standalone="yes"?>
<Relationships xmlns="http://schemas.openxmlformats.org/package/2006/relationships"><Relationship Id="rId1" Type="http://schemas.openxmlformats.org/officeDocument/2006/relationships/slide" Target="../slides/slide28.xml"/></Relationships>
</file>

<file path=ppt/diagrams/_rels/drawing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4" Type="http://schemas.openxmlformats.org/officeDocument/2006/relationships/image" Target="../media/image8.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rawing3.xml.rels><?xml version="1.0" encoding="UTF-8" standalone="yes"?>
<Relationships xmlns="http://schemas.openxmlformats.org/package/2006/relationships"><Relationship Id="rId1" Type="http://schemas.openxmlformats.org/officeDocument/2006/relationships/image" Target="../media/image17.pn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994F94-BF48-4AEB-B013-5116790E3F9A}"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068FCD1B-7D01-4ABE-9376-C4DF07603F7B}">
      <dgm:prSet/>
      <dgm:spPr/>
      <dgm:t>
        <a:bodyPr/>
        <a:lstStyle/>
        <a:p>
          <a:r>
            <a:rPr lang="es-MX" dirty="0"/>
            <a:t>Este material nos sirve de apoyo para la unidad número tres  denominada Tipos de sistemas de información, en el tema correspondiente a Sistemas de información de Marketing.</a:t>
          </a:r>
          <a:endParaRPr lang="en-US" dirty="0"/>
        </a:p>
      </dgm:t>
    </dgm:pt>
    <dgm:pt modelId="{34AB47D6-CC56-443D-B1EC-D323093BDF6F}" type="parTrans" cxnId="{6FAF1AFF-3E2E-4189-A050-E2FB7221FDFF}">
      <dgm:prSet/>
      <dgm:spPr/>
      <dgm:t>
        <a:bodyPr/>
        <a:lstStyle/>
        <a:p>
          <a:endParaRPr lang="en-US"/>
        </a:p>
      </dgm:t>
    </dgm:pt>
    <dgm:pt modelId="{98B0E141-BB86-4B5A-9A60-892AFAF7428E}" type="sibTrans" cxnId="{6FAF1AFF-3E2E-4189-A050-E2FB7221FDFF}">
      <dgm:prSet/>
      <dgm:spPr/>
      <dgm:t>
        <a:bodyPr/>
        <a:lstStyle/>
        <a:p>
          <a:endParaRPr lang="en-US"/>
        </a:p>
      </dgm:t>
    </dgm:pt>
    <dgm:pt modelId="{D2FC99AC-0F25-4B75-B4F2-ADCAFCCD59BA}">
      <dgm:prSet/>
      <dgm:spPr/>
      <dgm:t>
        <a:bodyPr/>
        <a:lstStyle/>
        <a:p>
          <a:r>
            <a:rPr lang="es-MX" dirty="0"/>
            <a:t>El propósito en esta unidad es que los alumnos identifiquen cuales son los sistema de información, y como los podemos aplicar a la educación en diferentes formas.</a:t>
          </a:r>
          <a:endParaRPr lang="en-US" dirty="0"/>
        </a:p>
      </dgm:t>
    </dgm:pt>
    <dgm:pt modelId="{6D2A4AE1-91EE-4407-BCBE-6E4A140EC0E2}" type="parTrans" cxnId="{D0FBA367-0626-42A1-837A-A785B0D8F435}">
      <dgm:prSet/>
      <dgm:spPr/>
      <dgm:t>
        <a:bodyPr/>
        <a:lstStyle/>
        <a:p>
          <a:endParaRPr lang="en-US"/>
        </a:p>
      </dgm:t>
    </dgm:pt>
    <dgm:pt modelId="{FBF7A4DF-9366-4072-AED4-A8167CE88F3E}" type="sibTrans" cxnId="{D0FBA367-0626-42A1-837A-A785B0D8F435}">
      <dgm:prSet/>
      <dgm:spPr/>
      <dgm:t>
        <a:bodyPr/>
        <a:lstStyle/>
        <a:p>
          <a:endParaRPr lang="en-US"/>
        </a:p>
      </dgm:t>
    </dgm:pt>
    <dgm:pt modelId="{5DD30F9D-D500-4D99-93A0-5A9F9FD52749}" type="pres">
      <dgm:prSet presAssocID="{92994F94-BF48-4AEB-B013-5116790E3F9A}" presName="root" presStyleCnt="0">
        <dgm:presLayoutVars>
          <dgm:dir/>
          <dgm:resizeHandles val="exact"/>
        </dgm:presLayoutVars>
      </dgm:prSet>
      <dgm:spPr/>
    </dgm:pt>
    <dgm:pt modelId="{CBC8E022-4FBA-42AF-A9F7-D684229BB82E}" type="pres">
      <dgm:prSet presAssocID="{068FCD1B-7D01-4ABE-9376-C4DF07603F7B}" presName="compNode" presStyleCnt="0"/>
      <dgm:spPr/>
    </dgm:pt>
    <dgm:pt modelId="{A157D177-1898-4368-8661-611B9A26EA9E}" type="pres">
      <dgm:prSet presAssocID="{068FCD1B-7D01-4ABE-9376-C4DF07603F7B}" presName="bgRect" presStyleLbl="bgShp" presStyleIdx="0" presStyleCnt="2"/>
      <dgm:spPr/>
    </dgm:pt>
    <dgm:pt modelId="{A367D608-FDC2-49C0-BC43-CDF8284A3531}" type="pres">
      <dgm:prSet presAssocID="{068FCD1B-7D01-4ABE-9376-C4DF07603F7B}"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honeVibration"/>
        </a:ext>
      </dgm:extLst>
    </dgm:pt>
    <dgm:pt modelId="{ECC63AED-5C06-4316-87EE-BF41EF91C0F8}" type="pres">
      <dgm:prSet presAssocID="{068FCD1B-7D01-4ABE-9376-C4DF07603F7B}" presName="spaceRect" presStyleCnt="0"/>
      <dgm:spPr/>
    </dgm:pt>
    <dgm:pt modelId="{9F74156D-6B06-47AA-B56C-5F51D97DB412}" type="pres">
      <dgm:prSet presAssocID="{068FCD1B-7D01-4ABE-9376-C4DF07603F7B}" presName="parTx" presStyleLbl="revTx" presStyleIdx="0" presStyleCnt="2">
        <dgm:presLayoutVars>
          <dgm:chMax val="0"/>
          <dgm:chPref val="0"/>
        </dgm:presLayoutVars>
      </dgm:prSet>
      <dgm:spPr/>
    </dgm:pt>
    <dgm:pt modelId="{0C73466E-2789-41B9-B674-3D0557C9829E}" type="pres">
      <dgm:prSet presAssocID="{98B0E141-BB86-4B5A-9A60-892AFAF7428E}" presName="sibTrans" presStyleCnt="0"/>
      <dgm:spPr/>
    </dgm:pt>
    <dgm:pt modelId="{45BDFE76-E16B-4318-8E01-9920CF6A2F13}" type="pres">
      <dgm:prSet presAssocID="{D2FC99AC-0F25-4B75-B4F2-ADCAFCCD59BA}" presName="compNode" presStyleCnt="0"/>
      <dgm:spPr/>
    </dgm:pt>
    <dgm:pt modelId="{95DD6927-B13B-421A-BA8D-246D02E62599}" type="pres">
      <dgm:prSet presAssocID="{D2FC99AC-0F25-4B75-B4F2-ADCAFCCD59BA}" presName="bgRect" presStyleLbl="bgShp" presStyleIdx="1" presStyleCnt="2"/>
      <dgm:spPr/>
    </dgm:pt>
    <dgm:pt modelId="{CB7D5EB5-3C01-4DB1-B9EA-48352E7361A4}" type="pres">
      <dgm:prSet presAssocID="{D2FC99AC-0F25-4B75-B4F2-ADCAFCCD59BA}"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lassroom"/>
        </a:ext>
      </dgm:extLst>
    </dgm:pt>
    <dgm:pt modelId="{E6C3D91A-939B-4615-AFE8-5A10972671B1}" type="pres">
      <dgm:prSet presAssocID="{D2FC99AC-0F25-4B75-B4F2-ADCAFCCD59BA}" presName="spaceRect" presStyleCnt="0"/>
      <dgm:spPr/>
    </dgm:pt>
    <dgm:pt modelId="{DC14ED4A-996A-4A6C-BA47-7D27B4F8AF98}" type="pres">
      <dgm:prSet presAssocID="{D2FC99AC-0F25-4B75-B4F2-ADCAFCCD59BA}" presName="parTx" presStyleLbl="revTx" presStyleIdx="1" presStyleCnt="2">
        <dgm:presLayoutVars>
          <dgm:chMax val="0"/>
          <dgm:chPref val="0"/>
        </dgm:presLayoutVars>
      </dgm:prSet>
      <dgm:spPr/>
    </dgm:pt>
  </dgm:ptLst>
  <dgm:cxnLst>
    <dgm:cxn modelId="{D0FBA367-0626-42A1-837A-A785B0D8F435}" srcId="{92994F94-BF48-4AEB-B013-5116790E3F9A}" destId="{D2FC99AC-0F25-4B75-B4F2-ADCAFCCD59BA}" srcOrd="1" destOrd="0" parTransId="{6D2A4AE1-91EE-4407-BCBE-6E4A140EC0E2}" sibTransId="{FBF7A4DF-9366-4072-AED4-A8167CE88F3E}"/>
    <dgm:cxn modelId="{AAA8D2AF-8BF0-4312-BC44-18F280C5D459}" type="presOf" srcId="{068FCD1B-7D01-4ABE-9376-C4DF07603F7B}" destId="{9F74156D-6B06-47AA-B56C-5F51D97DB412}" srcOrd="0" destOrd="0" presId="urn:microsoft.com/office/officeart/2018/2/layout/IconVerticalSolidList"/>
    <dgm:cxn modelId="{6C1C85F6-8C03-442E-89E3-5F75BB037B6C}" type="presOf" srcId="{D2FC99AC-0F25-4B75-B4F2-ADCAFCCD59BA}" destId="{DC14ED4A-996A-4A6C-BA47-7D27B4F8AF98}" srcOrd="0" destOrd="0" presId="urn:microsoft.com/office/officeart/2018/2/layout/IconVerticalSolidList"/>
    <dgm:cxn modelId="{ADFCF1F9-2EF8-49F8-B259-ED6C15A578A5}" type="presOf" srcId="{92994F94-BF48-4AEB-B013-5116790E3F9A}" destId="{5DD30F9D-D500-4D99-93A0-5A9F9FD52749}" srcOrd="0" destOrd="0" presId="urn:microsoft.com/office/officeart/2018/2/layout/IconVerticalSolidList"/>
    <dgm:cxn modelId="{6FAF1AFF-3E2E-4189-A050-E2FB7221FDFF}" srcId="{92994F94-BF48-4AEB-B013-5116790E3F9A}" destId="{068FCD1B-7D01-4ABE-9376-C4DF07603F7B}" srcOrd="0" destOrd="0" parTransId="{34AB47D6-CC56-443D-B1EC-D323093BDF6F}" sibTransId="{98B0E141-BB86-4B5A-9A60-892AFAF7428E}"/>
    <dgm:cxn modelId="{9BD31CE0-976E-4EEB-84AE-B8BF51FCCDBA}" type="presParOf" srcId="{5DD30F9D-D500-4D99-93A0-5A9F9FD52749}" destId="{CBC8E022-4FBA-42AF-A9F7-D684229BB82E}" srcOrd="0" destOrd="0" presId="urn:microsoft.com/office/officeart/2018/2/layout/IconVerticalSolidList"/>
    <dgm:cxn modelId="{3322E08C-864E-4582-8AC7-965AA567F71D}" type="presParOf" srcId="{CBC8E022-4FBA-42AF-A9F7-D684229BB82E}" destId="{A157D177-1898-4368-8661-611B9A26EA9E}" srcOrd="0" destOrd="0" presId="urn:microsoft.com/office/officeart/2018/2/layout/IconVerticalSolidList"/>
    <dgm:cxn modelId="{347DFD12-163F-4A2B-A136-57FFBADE0B82}" type="presParOf" srcId="{CBC8E022-4FBA-42AF-A9F7-D684229BB82E}" destId="{A367D608-FDC2-49C0-BC43-CDF8284A3531}" srcOrd="1" destOrd="0" presId="urn:microsoft.com/office/officeart/2018/2/layout/IconVerticalSolidList"/>
    <dgm:cxn modelId="{B554A47E-3B16-4A92-9B11-F4C8BE9D8D14}" type="presParOf" srcId="{CBC8E022-4FBA-42AF-A9F7-D684229BB82E}" destId="{ECC63AED-5C06-4316-87EE-BF41EF91C0F8}" srcOrd="2" destOrd="0" presId="urn:microsoft.com/office/officeart/2018/2/layout/IconVerticalSolidList"/>
    <dgm:cxn modelId="{7BE6E471-5F39-40A9-9E41-5E297CF7B3E6}" type="presParOf" srcId="{CBC8E022-4FBA-42AF-A9F7-D684229BB82E}" destId="{9F74156D-6B06-47AA-B56C-5F51D97DB412}" srcOrd="3" destOrd="0" presId="urn:microsoft.com/office/officeart/2018/2/layout/IconVerticalSolidList"/>
    <dgm:cxn modelId="{5A99503A-8A33-424E-8F28-9AD4B86365E6}" type="presParOf" srcId="{5DD30F9D-D500-4D99-93A0-5A9F9FD52749}" destId="{0C73466E-2789-41B9-B674-3D0557C9829E}" srcOrd="1" destOrd="0" presId="urn:microsoft.com/office/officeart/2018/2/layout/IconVerticalSolidList"/>
    <dgm:cxn modelId="{9856FB47-816B-43BF-9E73-FDE5C58254EE}" type="presParOf" srcId="{5DD30F9D-D500-4D99-93A0-5A9F9FD52749}" destId="{45BDFE76-E16B-4318-8E01-9920CF6A2F13}" srcOrd="2" destOrd="0" presId="urn:microsoft.com/office/officeart/2018/2/layout/IconVerticalSolidList"/>
    <dgm:cxn modelId="{55B93DB3-4CC5-47C8-AAC9-B4102F20120F}" type="presParOf" srcId="{45BDFE76-E16B-4318-8E01-9920CF6A2F13}" destId="{95DD6927-B13B-421A-BA8D-246D02E62599}" srcOrd="0" destOrd="0" presId="urn:microsoft.com/office/officeart/2018/2/layout/IconVerticalSolidList"/>
    <dgm:cxn modelId="{E856E60E-4E5A-4DF8-AC9B-A69227F2210C}" type="presParOf" srcId="{45BDFE76-E16B-4318-8E01-9920CF6A2F13}" destId="{CB7D5EB5-3C01-4DB1-B9EA-48352E7361A4}" srcOrd="1" destOrd="0" presId="urn:microsoft.com/office/officeart/2018/2/layout/IconVerticalSolidList"/>
    <dgm:cxn modelId="{15778533-3C16-4E95-8B3C-890711F9777D}" type="presParOf" srcId="{45BDFE76-E16B-4318-8E01-9920CF6A2F13}" destId="{E6C3D91A-939B-4615-AFE8-5A10972671B1}" srcOrd="2" destOrd="0" presId="urn:microsoft.com/office/officeart/2018/2/layout/IconVerticalSolidList"/>
    <dgm:cxn modelId="{20505669-6536-47EC-9908-179E844039C3}" type="presParOf" srcId="{45BDFE76-E16B-4318-8E01-9920CF6A2F13}" destId="{DC14ED4A-996A-4A6C-BA47-7D27B4F8AF9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CA9CAF3-4A1E-469E-90DD-2A7E974BD4E3}"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98B803F5-1C2E-4987-B414-B530AA12D5F3}">
      <dgm:prSet/>
      <dgm:spPr/>
      <dgm:t>
        <a:bodyPr/>
        <a:lstStyle/>
        <a:p>
          <a:r>
            <a:rPr lang="es-MX"/>
            <a:t>I. Teoría General de Sistemas </a:t>
          </a:r>
          <a:endParaRPr lang="en-US"/>
        </a:p>
      </dgm:t>
    </dgm:pt>
    <dgm:pt modelId="{285B5A50-8056-431D-92B2-F8C6B8F15BA1}" type="parTrans" cxnId="{658711D4-4F85-454D-89DB-CB443FDEF038}">
      <dgm:prSet/>
      <dgm:spPr/>
      <dgm:t>
        <a:bodyPr/>
        <a:lstStyle/>
        <a:p>
          <a:endParaRPr lang="en-US"/>
        </a:p>
      </dgm:t>
    </dgm:pt>
    <dgm:pt modelId="{190A38B8-067D-4CC7-8892-69C94801BA96}" type="sibTrans" cxnId="{658711D4-4F85-454D-89DB-CB443FDEF038}">
      <dgm:prSet/>
      <dgm:spPr/>
      <dgm:t>
        <a:bodyPr/>
        <a:lstStyle/>
        <a:p>
          <a:endParaRPr lang="en-US"/>
        </a:p>
      </dgm:t>
    </dgm:pt>
    <dgm:pt modelId="{CE81561F-D418-4E28-920C-82A21F376CEB}">
      <dgm:prSet/>
      <dgm:spPr/>
      <dgm:t>
        <a:bodyPr/>
        <a:lstStyle/>
        <a:p>
          <a:r>
            <a:rPr lang="es-MX" dirty="0"/>
            <a:t>II. Sistemas de Información</a:t>
          </a:r>
          <a:endParaRPr lang="en-US" dirty="0"/>
        </a:p>
      </dgm:t>
    </dgm:pt>
    <dgm:pt modelId="{253F09FB-32F1-43D5-817D-42A81F5E0A78}" type="parTrans" cxnId="{D6196BF5-8E2C-487F-9431-80CE91A7441E}">
      <dgm:prSet/>
      <dgm:spPr/>
      <dgm:t>
        <a:bodyPr/>
        <a:lstStyle/>
        <a:p>
          <a:endParaRPr lang="en-US"/>
        </a:p>
      </dgm:t>
    </dgm:pt>
    <dgm:pt modelId="{4709E9E1-34EB-4534-986E-C0141B4E1BD2}" type="sibTrans" cxnId="{D6196BF5-8E2C-487F-9431-80CE91A7441E}">
      <dgm:prSet/>
      <dgm:spPr/>
      <dgm:t>
        <a:bodyPr/>
        <a:lstStyle/>
        <a:p>
          <a:endParaRPr lang="en-US"/>
        </a:p>
      </dgm:t>
    </dgm:pt>
    <dgm:pt modelId="{4EC3E05B-F774-41A9-AC36-C9CAD5B75716}">
      <dgm:prSet/>
      <dgm:spPr/>
      <dgm:t>
        <a:bodyPr/>
        <a:lstStyle/>
        <a:p>
          <a:r>
            <a:rPr lang="es-MX" dirty="0"/>
            <a:t>III. Tipos de Sistemas de Información </a:t>
          </a:r>
          <a:endParaRPr lang="en-US" dirty="0"/>
        </a:p>
      </dgm:t>
    </dgm:pt>
    <dgm:pt modelId="{7AABEE64-CE6E-485D-972A-33A14417618A}" type="parTrans" cxnId="{830544D6-993F-4F48-B9A5-127D7A363CAB}">
      <dgm:prSet/>
      <dgm:spPr/>
      <dgm:t>
        <a:bodyPr/>
        <a:lstStyle/>
        <a:p>
          <a:endParaRPr lang="en-US"/>
        </a:p>
      </dgm:t>
    </dgm:pt>
    <dgm:pt modelId="{209ED453-50BE-4BF2-9872-7D5381D79A15}" type="sibTrans" cxnId="{830544D6-993F-4F48-B9A5-127D7A363CAB}">
      <dgm:prSet/>
      <dgm:spPr/>
      <dgm:t>
        <a:bodyPr/>
        <a:lstStyle/>
        <a:p>
          <a:endParaRPr lang="en-US"/>
        </a:p>
      </dgm:t>
    </dgm:pt>
    <dgm:pt modelId="{F62A6D20-EEF6-45FF-A37B-396B9C458ABD}">
      <dgm:prSet/>
      <dgm:spPr/>
      <dgm:t>
        <a:bodyPr/>
        <a:lstStyle/>
        <a:p>
          <a:r>
            <a:rPr lang="es-MX"/>
            <a:t>IV . Diseño de estrategia, escenarios y toma de desiciones </a:t>
          </a:r>
          <a:endParaRPr lang="en-US"/>
        </a:p>
      </dgm:t>
    </dgm:pt>
    <dgm:pt modelId="{5B82A8E8-1EA4-4325-9592-EE9FF669CC1A}" type="parTrans" cxnId="{54FF672E-24AE-4A70-BA7C-73329DB495A2}">
      <dgm:prSet/>
      <dgm:spPr/>
      <dgm:t>
        <a:bodyPr/>
        <a:lstStyle/>
        <a:p>
          <a:endParaRPr lang="en-US"/>
        </a:p>
      </dgm:t>
    </dgm:pt>
    <dgm:pt modelId="{79CFB46D-639B-4384-BAD3-A52A4DAC070A}" type="sibTrans" cxnId="{54FF672E-24AE-4A70-BA7C-73329DB495A2}">
      <dgm:prSet/>
      <dgm:spPr/>
      <dgm:t>
        <a:bodyPr/>
        <a:lstStyle/>
        <a:p>
          <a:endParaRPr lang="en-US"/>
        </a:p>
      </dgm:t>
    </dgm:pt>
    <dgm:pt modelId="{88CE8B72-742B-4FA7-9B73-AB590BF26D1B}" type="pres">
      <dgm:prSet presAssocID="{BCA9CAF3-4A1E-469E-90DD-2A7E974BD4E3}" presName="root" presStyleCnt="0">
        <dgm:presLayoutVars>
          <dgm:dir/>
          <dgm:resizeHandles val="exact"/>
        </dgm:presLayoutVars>
      </dgm:prSet>
      <dgm:spPr/>
    </dgm:pt>
    <dgm:pt modelId="{9333A6EA-251F-4E7F-839F-C04D388222C5}" type="pres">
      <dgm:prSet presAssocID="{98B803F5-1C2E-4987-B414-B530AA12D5F3}" presName="compNode" presStyleCnt="0"/>
      <dgm:spPr/>
    </dgm:pt>
    <dgm:pt modelId="{1F2A8BEF-5D04-4AA6-BD60-D182F5B5E435}" type="pres">
      <dgm:prSet presAssocID="{98B803F5-1C2E-4987-B414-B530AA12D5F3}" presName="bgRect" presStyleLbl="bgShp" presStyleIdx="0" presStyleCnt="4"/>
      <dgm:spPr/>
    </dgm:pt>
    <dgm:pt modelId="{547D2C50-486A-4EED-9132-D850344A4352}" type="pres">
      <dgm:prSet presAssocID="{98B803F5-1C2E-4987-B414-B530AA12D5F3}"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oks"/>
        </a:ext>
      </dgm:extLst>
    </dgm:pt>
    <dgm:pt modelId="{635FF35A-DC67-4840-9986-F4AD8FD003AE}" type="pres">
      <dgm:prSet presAssocID="{98B803F5-1C2E-4987-B414-B530AA12D5F3}" presName="spaceRect" presStyleCnt="0"/>
      <dgm:spPr/>
    </dgm:pt>
    <dgm:pt modelId="{7D4254AD-988B-459F-9098-F199B1B0F49F}" type="pres">
      <dgm:prSet presAssocID="{98B803F5-1C2E-4987-B414-B530AA12D5F3}" presName="parTx" presStyleLbl="revTx" presStyleIdx="0" presStyleCnt="4">
        <dgm:presLayoutVars>
          <dgm:chMax val="0"/>
          <dgm:chPref val="0"/>
        </dgm:presLayoutVars>
      </dgm:prSet>
      <dgm:spPr/>
    </dgm:pt>
    <dgm:pt modelId="{3543872D-6E68-40D3-81EE-AD26C37457AE}" type="pres">
      <dgm:prSet presAssocID="{190A38B8-067D-4CC7-8892-69C94801BA96}" presName="sibTrans" presStyleCnt="0"/>
      <dgm:spPr/>
    </dgm:pt>
    <dgm:pt modelId="{472A247E-6F83-44A5-BB3D-2913AEFE783A}" type="pres">
      <dgm:prSet presAssocID="{CE81561F-D418-4E28-920C-82A21F376CEB}" presName="compNode" presStyleCnt="0"/>
      <dgm:spPr/>
    </dgm:pt>
    <dgm:pt modelId="{EEC8FBDE-4CCC-49E9-AEAF-C647EAE699FD}" type="pres">
      <dgm:prSet presAssocID="{CE81561F-D418-4E28-920C-82A21F376CEB}" presName="bgRect" presStyleLbl="bgShp" presStyleIdx="1" presStyleCnt="4"/>
      <dgm:spPr/>
    </dgm:pt>
    <dgm:pt modelId="{8C37A6CB-B35C-40F1-A5E5-FA38D143659C}" type="pres">
      <dgm:prSet presAssocID="{CE81561F-D418-4E28-920C-82A21F376CEB}"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omputer"/>
        </a:ext>
      </dgm:extLst>
    </dgm:pt>
    <dgm:pt modelId="{746549B1-B39D-4A34-84AC-054B60E17968}" type="pres">
      <dgm:prSet presAssocID="{CE81561F-D418-4E28-920C-82A21F376CEB}" presName="spaceRect" presStyleCnt="0"/>
      <dgm:spPr/>
    </dgm:pt>
    <dgm:pt modelId="{0A85B6E0-05BA-40F0-AC0E-FDDC52CA4051}" type="pres">
      <dgm:prSet presAssocID="{CE81561F-D418-4E28-920C-82A21F376CEB}" presName="parTx" presStyleLbl="revTx" presStyleIdx="1" presStyleCnt="4">
        <dgm:presLayoutVars>
          <dgm:chMax val="0"/>
          <dgm:chPref val="0"/>
        </dgm:presLayoutVars>
      </dgm:prSet>
      <dgm:spPr/>
    </dgm:pt>
    <dgm:pt modelId="{90EAA718-D116-496E-B0C1-8AF8143B32E8}" type="pres">
      <dgm:prSet presAssocID="{4709E9E1-34EB-4534-986E-C0141B4E1BD2}" presName="sibTrans" presStyleCnt="0"/>
      <dgm:spPr/>
    </dgm:pt>
    <dgm:pt modelId="{B5AF6288-DDB6-4137-A594-9FCD5B802915}" type="pres">
      <dgm:prSet presAssocID="{4EC3E05B-F774-41A9-AC36-C9CAD5B75716}" presName="compNode" presStyleCnt="0"/>
      <dgm:spPr/>
    </dgm:pt>
    <dgm:pt modelId="{FF5127FA-DBE9-45AD-9B58-7625D710BD11}" type="pres">
      <dgm:prSet presAssocID="{4EC3E05B-F774-41A9-AC36-C9CAD5B75716}" presName="bgRect" presStyleLbl="bgShp" presStyleIdx="2" presStyleCnt="4"/>
      <dgm:spPr/>
    </dgm:pt>
    <dgm:pt modelId="{ACB690AA-59FE-47A1-A50F-F9023C44A50B}" type="pres">
      <dgm:prSet presAssocID="{4EC3E05B-F774-41A9-AC36-C9CAD5B75716}"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agnifying glass"/>
        </a:ext>
      </dgm:extLst>
    </dgm:pt>
    <dgm:pt modelId="{866D792A-ACD0-4376-977A-4126B62936D6}" type="pres">
      <dgm:prSet presAssocID="{4EC3E05B-F774-41A9-AC36-C9CAD5B75716}" presName="spaceRect" presStyleCnt="0"/>
      <dgm:spPr/>
    </dgm:pt>
    <dgm:pt modelId="{2F2CA89E-7941-4041-9127-173DE50068CD}" type="pres">
      <dgm:prSet presAssocID="{4EC3E05B-F774-41A9-AC36-C9CAD5B75716}" presName="parTx" presStyleLbl="revTx" presStyleIdx="2" presStyleCnt="4">
        <dgm:presLayoutVars>
          <dgm:chMax val="0"/>
          <dgm:chPref val="0"/>
        </dgm:presLayoutVars>
      </dgm:prSet>
      <dgm:spPr/>
    </dgm:pt>
    <dgm:pt modelId="{55E4041E-D105-4D81-8F18-E6E00D32FA92}" type="pres">
      <dgm:prSet presAssocID="{209ED453-50BE-4BF2-9872-7D5381D79A15}" presName="sibTrans" presStyleCnt="0"/>
      <dgm:spPr/>
    </dgm:pt>
    <dgm:pt modelId="{3BFE095F-4EFA-401E-B883-911141B69C03}" type="pres">
      <dgm:prSet presAssocID="{F62A6D20-EEF6-45FF-A37B-396B9C458ABD}" presName="compNode" presStyleCnt="0"/>
      <dgm:spPr/>
    </dgm:pt>
    <dgm:pt modelId="{BF2021A2-CE40-44DF-9F09-4609932C6F6E}" type="pres">
      <dgm:prSet presAssocID="{F62A6D20-EEF6-45FF-A37B-396B9C458ABD}" presName="bgRect" presStyleLbl="bgShp" presStyleIdx="3" presStyleCnt="4"/>
      <dgm:spPr/>
    </dgm:pt>
    <dgm:pt modelId="{D5857097-371B-491F-94C3-1C3BE26B4188}" type="pres">
      <dgm:prSet presAssocID="{F62A6D20-EEF6-45FF-A37B-396B9C458ABD}"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itcoin"/>
        </a:ext>
      </dgm:extLst>
    </dgm:pt>
    <dgm:pt modelId="{0E49A562-E730-4916-B40A-4AB3284C9E01}" type="pres">
      <dgm:prSet presAssocID="{F62A6D20-EEF6-45FF-A37B-396B9C458ABD}" presName="spaceRect" presStyleCnt="0"/>
      <dgm:spPr/>
    </dgm:pt>
    <dgm:pt modelId="{83585F2C-7967-4604-8E75-1CEC53DEF5E4}" type="pres">
      <dgm:prSet presAssocID="{F62A6D20-EEF6-45FF-A37B-396B9C458ABD}" presName="parTx" presStyleLbl="revTx" presStyleIdx="3" presStyleCnt="4">
        <dgm:presLayoutVars>
          <dgm:chMax val="0"/>
          <dgm:chPref val="0"/>
        </dgm:presLayoutVars>
      </dgm:prSet>
      <dgm:spPr/>
    </dgm:pt>
  </dgm:ptLst>
  <dgm:cxnLst>
    <dgm:cxn modelId="{56670805-CEFA-46A2-9565-D6F3B3FF0FBB}" type="presOf" srcId="{98B803F5-1C2E-4987-B414-B530AA12D5F3}" destId="{7D4254AD-988B-459F-9098-F199B1B0F49F}" srcOrd="0" destOrd="0" presId="urn:microsoft.com/office/officeart/2018/2/layout/IconVerticalSolidList"/>
    <dgm:cxn modelId="{54FF672E-24AE-4A70-BA7C-73329DB495A2}" srcId="{BCA9CAF3-4A1E-469E-90DD-2A7E974BD4E3}" destId="{F62A6D20-EEF6-45FF-A37B-396B9C458ABD}" srcOrd="3" destOrd="0" parTransId="{5B82A8E8-1EA4-4325-9592-EE9FF669CC1A}" sibTransId="{79CFB46D-639B-4384-BAD3-A52A4DAC070A}"/>
    <dgm:cxn modelId="{50018160-06CF-402D-AF7C-D99D0D18E19E}" type="presOf" srcId="{F62A6D20-EEF6-45FF-A37B-396B9C458ABD}" destId="{83585F2C-7967-4604-8E75-1CEC53DEF5E4}" srcOrd="0" destOrd="0" presId="urn:microsoft.com/office/officeart/2018/2/layout/IconVerticalSolidList"/>
    <dgm:cxn modelId="{EB815755-1B17-4574-813B-DF1445CD1859}" type="presOf" srcId="{CE81561F-D418-4E28-920C-82A21F376CEB}" destId="{0A85B6E0-05BA-40F0-AC0E-FDDC52CA4051}" srcOrd="0" destOrd="0" presId="urn:microsoft.com/office/officeart/2018/2/layout/IconVerticalSolidList"/>
    <dgm:cxn modelId="{92A830A8-44F1-4EB8-85FB-E9E8051A8A3C}" type="presOf" srcId="{4EC3E05B-F774-41A9-AC36-C9CAD5B75716}" destId="{2F2CA89E-7941-4041-9127-173DE50068CD}" srcOrd="0" destOrd="0" presId="urn:microsoft.com/office/officeart/2018/2/layout/IconVerticalSolidList"/>
    <dgm:cxn modelId="{A8B0C5BC-C941-444F-94A3-196A0A73DA3D}" type="presOf" srcId="{BCA9CAF3-4A1E-469E-90DD-2A7E974BD4E3}" destId="{88CE8B72-742B-4FA7-9B73-AB590BF26D1B}" srcOrd="0" destOrd="0" presId="urn:microsoft.com/office/officeart/2018/2/layout/IconVerticalSolidList"/>
    <dgm:cxn modelId="{658711D4-4F85-454D-89DB-CB443FDEF038}" srcId="{BCA9CAF3-4A1E-469E-90DD-2A7E974BD4E3}" destId="{98B803F5-1C2E-4987-B414-B530AA12D5F3}" srcOrd="0" destOrd="0" parTransId="{285B5A50-8056-431D-92B2-F8C6B8F15BA1}" sibTransId="{190A38B8-067D-4CC7-8892-69C94801BA96}"/>
    <dgm:cxn modelId="{830544D6-993F-4F48-B9A5-127D7A363CAB}" srcId="{BCA9CAF3-4A1E-469E-90DD-2A7E974BD4E3}" destId="{4EC3E05B-F774-41A9-AC36-C9CAD5B75716}" srcOrd="2" destOrd="0" parTransId="{7AABEE64-CE6E-485D-972A-33A14417618A}" sibTransId="{209ED453-50BE-4BF2-9872-7D5381D79A15}"/>
    <dgm:cxn modelId="{D6196BF5-8E2C-487F-9431-80CE91A7441E}" srcId="{BCA9CAF3-4A1E-469E-90DD-2A7E974BD4E3}" destId="{CE81561F-D418-4E28-920C-82A21F376CEB}" srcOrd="1" destOrd="0" parTransId="{253F09FB-32F1-43D5-817D-42A81F5E0A78}" sibTransId="{4709E9E1-34EB-4534-986E-C0141B4E1BD2}"/>
    <dgm:cxn modelId="{25A07DC5-C611-49CB-8C87-357F9DA4AB85}" type="presParOf" srcId="{88CE8B72-742B-4FA7-9B73-AB590BF26D1B}" destId="{9333A6EA-251F-4E7F-839F-C04D388222C5}" srcOrd="0" destOrd="0" presId="urn:microsoft.com/office/officeart/2018/2/layout/IconVerticalSolidList"/>
    <dgm:cxn modelId="{FC536E36-58D5-4001-82FC-3B495015D463}" type="presParOf" srcId="{9333A6EA-251F-4E7F-839F-C04D388222C5}" destId="{1F2A8BEF-5D04-4AA6-BD60-D182F5B5E435}" srcOrd="0" destOrd="0" presId="urn:microsoft.com/office/officeart/2018/2/layout/IconVerticalSolidList"/>
    <dgm:cxn modelId="{7584BB98-EA95-478C-9552-28158296557C}" type="presParOf" srcId="{9333A6EA-251F-4E7F-839F-C04D388222C5}" destId="{547D2C50-486A-4EED-9132-D850344A4352}" srcOrd="1" destOrd="0" presId="urn:microsoft.com/office/officeart/2018/2/layout/IconVerticalSolidList"/>
    <dgm:cxn modelId="{8575E297-8E8E-4335-8BB8-04BB190187CE}" type="presParOf" srcId="{9333A6EA-251F-4E7F-839F-C04D388222C5}" destId="{635FF35A-DC67-4840-9986-F4AD8FD003AE}" srcOrd="2" destOrd="0" presId="urn:microsoft.com/office/officeart/2018/2/layout/IconVerticalSolidList"/>
    <dgm:cxn modelId="{B24C4A9B-9DCC-44B0-A4FD-457A953DB309}" type="presParOf" srcId="{9333A6EA-251F-4E7F-839F-C04D388222C5}" destId="{7D4254AD-988B-459F-9098-F199B1B0F49F}" srcOrd="3" destOrd="0" presId="urn:microsoft.com/office/officeart/2018/2/layout/IconVerticalSolidList"/>
    <dgm:cxn modelId="{F35E7282-01A7-4426-B154-63435CB618B1}" type="presParOf" srcId="{88CE8B72-742B-4FA7-9B73-AB590BF26D1B}" destId="{3543872D-6E68-40D3-81EE-AD26C37457AE}" srcOrd="1" destOrd="0" presId="urn:microsoft.com/office/officeart/2018/2/layout/IconVerticalSolidList"/>
    <dgm:cxn modelId="{5D757A9D-A611-4F08-8393-02D000500AA9}" type="presParOf" srcId="{88CE8B72-742B-4FA7-9B73-AB590BF26D1B}" destId="{472A247E-6F83-44A5-BB3D-2913AEFE783A}" srcOrd="2" destOrd="0" presId="urn:microsoft.com/office/officeart/2018/2/layout/IconVerticalSolidList"/>
    <dgm:cxn modelId="{93304BEE-6BD5-4C07-BB56-DE16C62C396B}" type="presParOf" srcId="{472A247E-6F83-44A5-BB3D-2913AEFE783A}" destId="{EEC8FBDE-4CCC-49E9-AEAF-C647EAE699FD}" srcOrd="0" destOrd="0" presId="urn:microsoft.com/office/officeart/2018/2/layout/IconVerticalSolidList"/>
    <dgm:cxn modelId="{12D5BB69-711A-4E3F-9BCA-A19721F4BB30}" type="presParOf" srcId="{472A247E-6F83-44A5-BB3D-2913AEFE783A}" destId="{8C37A6CB-B35C-40F1-A5E5-FA38D143659C}" srcOrd="1" destOrd="0" presId="urn:microsoft.com/office/officeart/2018/2/layout/IconVerticalSolidList"/>
    <dgm:cxn modelId="{E345178B-459F-4E65-8F6D-11C7AE1DA2BE}" type="presParOf" srcId="{472A247E-6F83-44A5-BB3D-2913AEFE783A}" destId="{746549B1-B39D-4A34-84AC-054B60E17968}" srcOrd="2" destOrd="0" presId="urn:microsoft.com/office/officeart/2018/2/layout/IconVerticalSolidList"/>
    <dgm:cxn modelId="{F7D7B1DB-ECF6-471E-840A-2A844DCF2E4B}" type="presParOf" srcId="{472A247E-6F83-44A5-BB3D-2913AEFE783A}" destId="{0A85B6E0-05BA-40F0-AC0E-FDDC52CA4051}" srcOrd="3" destOrd="0" presId="urn:microsoft.com/office/officeart/2018/2/layout/IconVerticalSolidList"/>
    <dgm:cxn modelId="{89BC3D98-98D8-46E5-9391-297999937B09}" type="presParOf" srcId="{88CE8B72-742B-4FA7-9B73-AB590BF26D1B}" destId="{90EAA718-D116-496E-B0C1-8AF8143B32E8}" srcOrd="3" destOrd="0" presId="urn:microsoft.com/office/officeart/2018/2/layout/IconVerticalSolidList"/>
    <dgm:cxn modelId="{06EF2BD8-52A2-450C-9A2F-8EE0CB280DF9}" type="presParOf" srcId="{88CE8B72-742B-4FA7-9B73-AB590BF26D1B}" destId="{B5AF6288-DDB6-4137-A594-9FCD5B802915}" srcOrd="4" destOrd="0" presId="urn:microsoft.com/office/officeart/2018/2/layout/IconVerticalSolidList"/>
    <dgm:cxn modelId="{445875B1-7FDE-48B2-ACFD-E370D5D624FD}" type="presParOf" srcId="{B5AF6288-DDB6-4137-A594-9FCD5B802915}" destId="{FF5127FA-DBE9-45AD-9B58-7625D710BD11}" srcOrd="0" destOrd="0" presId="urn:microsoft.com/office/officeart/2018/2/layout/IconVerticalSolidList"/>
    <dgm:cxn modelId="{02F7C6F3-8CA9-4B3E-AB8E-D0ED1044E3AE}" type="presParOf" srcId="{B5AF6288-DDB6-4137-A594-9FCD5B802915}" destId="{ACB690AA-59FE-47A1-A50F-F9023C44A50B}" srcOrd="1" destOrd="0" presId="urn:microsoft.com/office/officeart/2018/2/layout/IconVerticalSolidList"/>
    <dgm:cxn modelId="{DCA4C54B-C7EE-4D42-B332-5867583E67AE}" type="presParOf" srcId="{B5AF6288-DDB6-4137-A594-9FCD5B802915}" destId="{866D792A-ACD0-4376-977A-4126B62936D6}" srcOrd="2" destOrd="0" presId="urn:microsoft.com/office/officeart/2018/2/layout/IconVerticalSolidList"/>
    <dgm:cxn modelId="{CF224FE8-E74B-41EF-A60D-008C3B024B48}" type="presParOf" srcId="{B5AF6288-DDB6-4137-A594-9FCD5B802915}" destId="{2F2CA89E-7941-4041-9127-173DE50068CD}" srcOrd="3" destOrd="0" presId="urn:microsoft.com/office/officeart/2018/2/layout/IconVerticalSolidList"/>
    <dgm:cxn modelId="{CC6555AC-2C74-4A51-B639-73CBE972E30F}" type="presParOf" srcId="{88CE8B72-742B-4FA7-9B73-AB590BF26D1B}" destId="{55E4041E-D105-4D81-8F18-E6E00D32FA92}" srcOrd="5" destOrd="0" presId="urn:microsoft.com/office/officeart/2018/2/layout/IconVerticalSolidList"/>
    <dgm:cxn modelId="{C535ABD1-2B65-47AD-B845-B8D6A950687A}" type="presParOf" srcId="{88CE8B72-742B-4FA7-9B73-AB590BF26D1B}" destId="{3BFE095F-4EFA-401E-B883-911141B69C03}" srcOrd="6" destOrd="0" presId="urn:microsoft.com/office/officeart/2018/2/layout/IconVerticalSolidList"/>
    <dgm:cxn modelId="{E2C79599-8494-422B-A9D0-88AF3FA864E6}" type="presParOf" srcId="{3BFE095F-4EFA-401E-B883-911141B69C03}" destId="{BF2021A2-CE40-44DF-9F09-4609932C6F6E}" srcOrd="0" destOrd="0" presId="urn:microsoft.com/office/officeart/2018/2/layout/IconVerticalSolidList"/>
    <dgm:cxn modelId="{6A54F5C5-E906-4CF7-9584-40F7896E37D0}" type="presParOf" srcId="{3BFE095F-4EFA-401E-B883-911141B69C03}" destId="{D5857097-371B-491F-94C3-1C3BE26B4188}" srcOrd="1" destOrd="0" presId="urn:microsoft.com/office/officeart/2018/2/layout/IconVerticalSolidList"/>
    <dgm:cxn modelId="{DE5B26D5-80CF-4E57-9866-F50410C47EEC}" type="presParOf" srcId="{3BFE095F-4EFA-401E-B883-911141B69C03}" destId="{0E49A562-E730-4916-B40A-4AB3284C9E01}" srcOrd="2" destOrd="0" presId="urn:microsoft.com/office/officeart/2018/2/layout/IconVerticalSolidList"/>
    <dgm:cxn modelId="{CB4B9B1F-1145-49FC-80E1-D8231853EBC9}" type="presParOf" srcId="{3BFE095F-4EFA-401E-B883-911141B69C03}" destId="{83585F2C-7967-4604-8E75-1CEC53DEF5E4}"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21FD0D-6A27-4475-9DD5-51EC6E2336E3}" type="doc">
      <dgm:prSet loTypeId="urn:microsoft.com/office/officeart/2005/8/layout/hList1" loCatId="list" qsTypeId="urn:microsoft.com/office/officeart/2005/8/quickstyle/simple1" qsCatId="simple" csTypeId="urn:microsoft.com/office/officeart/2005/8/colors/accent2_2" csCatId="accent2" phldr="1"/>
      <dgm:spPr/>
      <dgm:t>
        <a:bodyPr/>
        <a:lstStyle/>
        <a:p>
          <a:endParaRPr lang="es-MX"/>
        </a:p>
      </dgm:t>
    </dgm:pt>
    <dgm:pt modelId="{AEDFE333-263F-48A7-B77D-EE1780AE7217}">
      <dgm:prSet phldrT="[Texto]"/>
      <dgm:spPr>
        <a:solidFill>
          <a:schemeClr val="accent4">
            <a:lumMod val="20000"/>
            <a:lumOff val="80000"/>
          </a:schemeClr>
        </a:solidFill>
      </dgm:spPr>
      <dgm:t>
        <a:bodyPr/>
        <a:lstStyle/>
        <a:p>
          <a:pPr algn="just"/>
          <a:r>
            <a:rPr lang="es-MX" dirty="0">
              <a:solidFill>
                <a:srgbClr val="FF2176"/>
              </a:solidFill>
            </a:rPr>
            <a:t>Negocio a Negocio (B-B)</a:t>
          </a:r>
        </a:p>
      </dgm:t>
    </dgm:pt>
    <dgm:pt modelId="{C4CC3B15-3967-4587-AD69-8198C55BA7BD}" type="parTrans" cxnId="{762B223B-9951-417B-8E95-011623863E43}">
      <dgm:prSet/>
      <dgm:spPr/>
      <dgm:t>
        <a:bodyPr/>
        <a:lstStyle/>
        <a:p>
          <a:endParaRPr lang="es-MX"/>
        </a:p>
      </dgm:t>
    </dgm:pt>
    <dgm:pt modelId="{E499C130-6C2F-4763-8F85-A003058878D0}" type="sibTrans" cxnId="{762B223B-9951-417B-8E95-011623863E43}">
      <dgm:prSet/>
      <dgm:spPr/>
      <dgm:t>
        <a:bodyPr/>
        <a:lstStyle/>
        <a:p>
          <a:endParaRPr lang="es-MX"/>
        </a:p>
      </dgm:t>
    </dgm:pt>
    <dgm:pt modelId="{79DCDF26-783E-4110-8049-6CA1BD49CF1B}">
      <dgm:prSet phldrT="[Texto]"/>
      <dgm:spPr>
        <a:solidFill>
          <a:schemeClr val="accent4">
            <a:lumMod val="20000"/>
            <a:lumOff val="80000"/>
          </a:schemeClr>
        </a:solidFill>
      </dgm:spPr>
      <dgm:t>
        <a:bodyPr/>
        <a:lstStyle/>
        <a:p>
          <a:pPr algn="just"/>
          <a:r>
            <a:rPr lang="es-MX" dirty="0">
              <a:solidFill>
                <a:srgbClr val="FF2176"/>
              </a:solidFill>
            </a:rPr>
            <a:t>Negocio a Consumidor (B-C</a:t>
          </a:r>
          <a:r>
            <a:rPr lang="es-MX" dirty="0"/>
            <a:t>)</a:t>
          </a:r>
        </a:p>
      </dgm:t>
    </dgm:pt>
    <dgm:pt modelId="{402DFB32-1228-45B2-87DC-744E6AA35EF4}" type="parTrans" cxnId="{C0931C87-05EE-41F3-B058-32C8023D8AF7}">
      <dgm:prSet/>
      <dgm:spPr/>
      <dgm:t>
        <a:bodyPr/>
        <a:lstStyle/>
        <a:p>
          <a:endParaRPr lang="es-MX"/>
        </a:p>
      </dgm:t>
    </dgm:pt>
    <dgm:pt modelId="{5B7BF276-03CF-4AEF-BB55-59EA169F760B}" type="sibTrans" cxnId="{C0931C87-05EE-41F3-B058-32C8023D8AF7}">
      <dgm:prSet/>
      <dgm:spPr/>
      <dgm:t>
        <a:bodyPr/>
        <a:lstStyle/>
        <a:p>
          <a:endParaRPr lang="es-MX"/>
        </a:p>
      </dgm:t>
    </dgm:pt>
    <dgm:pt modelId="{A0783D5D-6B8C-4901-A477-02EBE9D25BBE}">
      <dgm:prSet phldrT="[Texto]"/>
      <dgm:spPr>
        <a:solidFill>
          <a:schemeClr val="accent3">
            <a:lumMod val="20000"/>
            <a:lumOff val="80000"/>
          </a:schemeClr>
        </a:solidFill>
      </dgm:spPr>
      <dgm:t>
        <a:bodyPr/>
        <a:lstStyle/>
        <a:p>
          <a:pPr algn="just"/>
          <a:r>
            <a:rPr lang="es-MX" dirty="0">
              <a:solidFill>
                <a:srgbClr val="FF2176"/>
              </a:solidFill>
            </a:rPr>
            <a:t>Consumidor a consumidor (C-C)</a:t>
          </a:r>
        </a:p>
      </dgm:t>
    </dgm:pt>
    <dgm:pt modelId="{5CEB8300-0E20-4807-AD7E-52133946E83A}" type="parTrans" cxnId="{3692BBDE-FB8B-4AB6-8F5C-634775451874}">
      <dgm:prSet/>
      <dgm:spPr/>
      <dgm:t>
        <a:bodyPr/>
        <a:lstStyle/>
        <a:p>
          <a:endParaRPr lang="es-MX"/>
        </a:p>
      </dgm:t>
    </dgm:pt>
    <dgm:pt modelId="{B180C1A3-3E45-4558-B32B-747494E3E278}" type="sibTrans" cxnId="{3692BBDE-FB8B-4AB6-8F5C-634775451874}">
      <dgm:prSet/>
      <dgm:spPr/>
      <dgm:t>
        <a:bodyPr/>
        <a:lstStyle/>
        <a:p>
          <a:endParaRPr lang="es-MX"/>
        </a:p>
      </dgm:t>
    </dgm:pt>
    <dgm:pt modelId="{EBCADBC3-3218-4BDD-BA5A-FAECD24651A1}" type="pres">
      <dgm:prSet presAssocID="{2721FD0D-6A27-4475-9DD5-51EC6E2336E3}" presName="Name0" presStyleCnt="0">
        <dgm:presLayoutVars>
          <dgm:dir/>
          <dgm:animLvl val="lvl"/>
          <dgm:resizeHandles val="exact"/>
        </dgm:presLayoutVars>
      </dgm:prSet>
      <dgm:spPr/>
    </dgm:pt>
    <dgm:pt modelId="{64E1A306-BAE2-44D4-8803-3560AF578CA0}" type="pres">
      <dgm:prSet presAssocID="{AEDFE333-263F-48A7-B77D-EE1780AE7217}" presName="composite" presStyleCnt="0"/>
      <dgm:spPr/>
    </dgm:pt>
    <dgm:pt modelId="{35BCDDCB-69CB-49C4-B1BE-AED58A211638}" type="pres">
      <dgm:prSet presAssocID="{AEDFE333-263F-48A7-B77D-EE1780AE7217}" presName="parTx" presStyleLbl="alignNode1" presStyleIdx="0" presStyleCnt="3" custScaleX="105435" custScaleY="192312">
        <dgm:presLayoutVars>
          <dgm:chMax val="0"/>
          <dgm:chPref val="0"/>
          <dgm:bulletEnabled val="1"/>
        </dgm:presLayoutVars>
      </dgm:prSet>
      <dgm:spPr/>
    </dgm:pt>
    <dgm:pt modelId="{BBFEDF08-51A0-4BAB-8243-44BA509EE647}" type="pres">
      <dgm:prSet presAssocID="{AEDFE333-263F-48A7-B77D-EE1780AE7217}" presName="desTx" presStyleLbl="alignAccFollowNode1" presStyleIdx="0" presStyleCnt="3" custFlipVert="0" custScaleX="110495" custScaleY="5205" custLinFactY="-123622" custLinFactNeighborX="-2927" custLinFactNeighborY="-200000">
        <dgm:presLayoutVars>
          <dgm:bulletEnabled val="1"/>
        </dgm:presLayoutVars>
      </dgm:prSet>
      <dgm:spPr>
        <a:blipFill rotWithShape="0">
          <a:blip xmlns:r="http://schemas.openxmlformats.org/officeDocument/2006/relationships" r:embed="rId1"/>
          <a:stretch>
            <a:fillRect/>
          </a:stretch>
        </a:blipFill>
      </dgm:spPr>
    </dgm:pt>
    <dgm:pt modelId="{7BD7056F-589A-4281-A151-2C2400725B8F}" type="pres">
      <dgm:prSet presAssocID="{E499C130-6C2F-4763-8F85-A003058878D0}" presName="space" presStyleCnt="0"/>
      <dgm:spPr/>
    </dgm:pt>
    <dgm:pt modelId="{8E737D77-5D81-432C-BF17-3E139545EB36}" type="pres">
      <dgm:prSet presAssocID="{79DCDF26-783E-4110-8049-6CA1BD49CF1B}" presName="composite" presStyleCnt="0"/>
      <dgm:spPr/>
    </dgm:pt>
    <dgm:pt modelId="{6820EEB5-7375-4D44-A376-0B8385FCDF82}" type="pres">
      <dgm:prSet presAssocID="{79DCDF26-783E-4110-8049-6CA1BD49CF1B}" presName="parTx" presStyleLbl="alignNode1" presStyleIdx="1" presStyleCnt="3" custScaleX="99110" custScaleY="194328">
        <dgm:presLayoutVars>
          <dgm:chMax val="0"/>
          <dgm:chPref val="0"/>
          <dgm:bulletEnabled val="1"/>
        </dgm:presLayoutVars>
      </dgm:prSet>
      <dgm:spPr/>
    </dgm:pt>
    <dgm:pt modelId="{529D3DCA-BE1B-455B-B94F-2EB5C24973C8}" type="pres">
      <dgm:prSet presAssocID="{79DCDF26-783E-4110-8049-6CA1BD49CF1B}" presName="desTx" presStyleLbl="alignAccFollowNode1" presStyleIdx="1" presStyleCnt="3" custFlipVert="1" custScaleY="16257" custLinFactY="-121356" custLinFactNeighborY="-200000">
        <dgm:presLayoutVars>
          <dgm:bulletEnabled val="1"/>
        </dgm:presLayoutVars>
      </dgm:prSet>
      <dgm:spPr/>
    </dgm:pt>
    <dgm:pt modelId="{237B5DA8-EA7A-4783-A8CF-14F9B6B970E3}" type="pres">
      <dgm:prSet presAssocID="{5B7BF276-03CF-4AEF-BB55-59EA169F760B}" presName="space" presStyleCnt="0"/>
      <dgm:spPr/>
    </dgm:pt>
    <dgm:pt modelId="{F1C7E4D0-D645-413B-8287-C69601B4D43A}" type="pres">
      <dgm:prSet presAssocID="{A0783D5D-6B8C-4901-A477-02EBE9D25BBE}" presName="composite" presStyleCnt="0"/>
      <dgm:spPr/>
    </dgm:pt>
    <dgm:pt modelId="{AA8F2D51-5250-47CA-904B-1A6FF390CBE3}" type="pres">
      <dgm:prSet presAssocID="{A0783D5D-6B8C-4901-A477-02EBE9D25BBE}" presName="parTx" presStyleLbl="alignNode1" presStyleIdx="2" presStyleCnt="3" custScaleY="233087">
        <dgm:presLayoutVars>
          <dgm:chMax val="0"/>
          <dgm:chPref val="0"/>
          <dgm:bulletEnabled val="1"/>
        </dgm:presLayoutVars>
      </dgm:prSet>
      <dgm:spPr/>
    </dgm:pt>
    <dgm:pt modelId="{A79A0A24-7733-4339-A7C5-92249AF9618C}" type="pres">
      <dgm:prSet presAssocID="{A0783D5D-6B8C-4901-A477-02EBE9D25BBE}" presName="desTx" presStyleLbl="alignAccFollowNode1" presStyleIdx="2" presStyleCnt="3" custScaleY="16928">
        <dgm:presLayoutVars>
          <dgm:bulletEnabled val="1"/>
        </dgm:presLayoutVars>
      </dgm:prSet>
      <dgm:spPr/>
    </dgm:pt>
  </dgm:ptLst>
  <dgm:cxnLst>
    <dgm:cxn modelId="{F0006E39-818E-4545-8035-A14D0799F053}" type="presOf" srcId="{AEDFE333-263F-48A7-B77D-EE1780AE7217}" destId="{35BCDDCB-69CB-49C4-B1BE-AED58A211638}" srcOrd="0" destOrd="0" presId="urn:microsoft.com/office/officeart/2005/8/layout/hList1"/>
    <dgm:cxn modelId="{762B223B-9951-417B-8E95-011623863E43}" srcId="{2721FD0D-6A27-4475-9DD5-51EC6E2336E3}" destId="{AEDFE333-263F-48A7-B77D-EE1780AE7217}" srcOrd="0" destOrd="0" parTransId="{C4CC3B15-3967-4587-AD69-8198C55BA7BD}" sibTransId="{E499C130-6C2F-4763-8F85-A003058878D0}"/>
    <dgm:cxn modelId="{69850163-3F37-4811-B565-BE9BAF90B416}" type="presOf" srcId="{A0783D5D-6B8C-4901-A477-02EBE9D25BBE}" destId="{AA8F2D51-5250-47CA-904B-1A6FF390CBE3}" srcOrd="0" destOrd="0" presId="urn:microsoft.com/office/officeart/2005/8/layout/hList1"/>
    <dgm:cxn modelId="{B88A194C-A273-4A58-9E60-7E6CD9CF9203}" type="presOf" srcId="{79DCDF26-783E-4110-8049-6CA1BD49CF1B}" destId="{6820EEB5-7375-4D44-A376-0B8385FCDF82}" srcOrd="0" destOrd="0" presId="urn:microsoft.com/office/officeart/2005/8/layout/hList1"/>
    <dgm:cxn modelId="{3D993A7C-3C47-4DB7-B77F-898549DA5BC8}" type="presOf" srcId="{2721FD0D-6A27-4475-9DD5-51EC6E2336E3}" destId="{EBCADBC3-3218-4BDD-BA5A-FAECD24651A1}" srcOrd="0" destOrd="0" presId="urn:microsoft.com/office/officeart/2005/8/layout/hList1"/>
    <dgm:cxn modelId="{C0931C87-05EE-41F3-B058-32C8023D8AF7}" srcId="{2721FD0D-6A27-4475-9DD5-51EC6E2336E3}" destId="{79DCDF26-783E-4110-8049-6CA1BD49CF1B}" srcOrd="1" destOrd="0" parTransId="{402DFB32-1228-45B2-87DC-744E6AA35EF4}" sibTransId="{5B7BF276-03CF-4AEF-BB55-59EA169F760B}"/>
    <dgm:cxn modelId="{3692BBDE-FB8B-4AB6-8F5C-634775451874}" srcId="{2721FD0D-6A27-4475-9DD5-51EC6E2336E3}" destId="{A0783D5D-6B8C-4901-A477-02EBE9D25BBE}" srcOrd="2" destOrd="0" parTransId="{5CEB8300-0E20-4807-AD7E-52133946E83A}" sibTransId="{B180C1A3-3E45-4558-B32B-747494E3E278}"/>
    <dgm:cxn modelId="{20F26117-386D-4D98-9F7B-597284C0EA3E}" type="presParOf" srcId="{EBCADBC3-3218-4BDD-BA5A-FAECD24651A1}" destId="{64E1A306-BAE2-44D4-8803-3560AF578CA0}" srcOrd="0" destOrd="0" presId="urn:microsoft.com/office/officeart/2005/8/layout/hList1"/>
    <dgm:cxn modelId="{74C0135B-4A07-4344-9829-50ED68B5BD78}" type="presParOf" srcId="{64E1A306-BAE2-44D4-8803-3560AF578CA0}" destId="{35BCDDCB-69CB-49C4-B1BE-AED58A211638}" srcOrd="0" destOrd="0" presId="urn:microsoft.com/office/officeart/2005/8/layout/hList1"/>
    <dgm:cxn modelId="{DEDB578A-06B5-47F1-A28A-3F9E439DF098}" type="presParOf" srcId="{64E1A306-BAE2-44D4-8803-3560AF578CA0}" destId="{BBFEDF08-51A0-4BAB-8243-44BA509EE647}" srcOrd="1" destOrd="0" presId="urn:microsoft.com/office/officeart/2005/8/layout/hList1"/>
    <dgm:cxn modelId="{2F33BC71-E404-4DCE-91D8-75F50543A8A5}" type="presParOf" srcId="{EBCADBC3-3218-4BDD-BA5A-FAECD24651A1}" destId="{7BD7056F-589A-4281-A151-2C2400725B8F}" srcOrd="1" destOrd="0" presId="urn:microsoft.com/office/officeart/2005/8/layout/hList1"/>
    <dgm:cxn modelId="{A6026A7A-B75B-4FA3-BC79-178AA5DC2E32}" type="presParOf" srcId="{EBCADBC3-3218-4BDD-BA5A-FAECD24651A1}" destId="{8E737D77-5D81-432C-BF17-3E139545EB36}" srcOrd="2" destOrd="0" presId="urn:microsoft.com/office/officeart/2005/8/layout/hList1"/>
    <dgm:cxn modelId="{BF6919D8-DF3B-4962-B2BB-50516DAD5D9B}" type="presParOf" srcId="{8E737D77-5D81-432C-BF17-3E139545EB36}" destId="{6820EEB5-7375-4D44-A376-0B8385FCDF82}" srcOrd="0" destOrd="0" presId="urn:microsoft.com/office/officeart/2005/8/layout/hList1"/>
    <dgm:cxn modelId="{09160795-7935-4077-A081-A1CD20A40D88}" type="presParOf" srcId="{8E737D77-5D81-432C-BF17-3E139545EB36}" destId="{529D3DCA-BE1B-455B-B94F-2EB5C24973C8}" srcOrd="1" destOrd="0" presId="urn:microsoft.com/office/officeart/2005/8/layout/hList1"/>
    <dgm:cxn modelId="{9188029B-9DC3-4985-9EA6-D77774592BDB}" type="presParOf" srcId="{EBCADBC3-3218-4BDD-BA5A-FAECD24651A1}" destId="{237B5DA8-EA7A-4783-A8CF-14F9B6B970E3}" srcOrd="3" destOrd="0" presId="urn:microsoft.com/office/officeart/2005/8/layout/hList1"/>
    <dgm:cxn modelId="{FFE7C772-388D-41E4-9DBC-BADE61506362}" type="presParOf" srcId="{EBCADBC3-3218-4BDD-BA5A-FAECD24651A1}" destId="{F1C7E4D0-D645-413B-8287-C69601B4D43A}" srcOrd="4" destOrd="0" presId="urn:microsoft.com/office/officeart/2005/8/layout/hList1"/>
    <dgm:cxn modelId="{1ACD53C0-72E3-4AEC-9BE9-BC4C3F4B1E4D}" type="presParOf" srcId="{F1C7E4D0-D645-413B-8287-C69601B4D43A}" destId="{AA8F2D51-5250-47CA-904B-1A6FF390CBE3}" srcOrd="0" destOrd="0" presId="urn:microsoft.com/office/officeart/2005/8/layout/hList1"/>
    <dgm:cxn modelId="{66E6594A-A52D-4057-A431-0DEC309FF82B}" type="presParOf" srcId="{F1C7E4D0-D645-413B-8287-C69601B4D43A}" destId="{A79A0A24-7733-4339-A7C5-92249AF9618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70D116F-410A-493C-8033-0593B306E604}" type="doc">
      <dgm:prSet loTypeId="urn:microsoft.com/office/officeart/2005/8/layout/cycle5" loCatId="cycle" qsTypeId="urn:microsoft.com/office/officeart/2005/8/quickstyle/simple1" qsCatId="simple" csTypeId="urn:microsoft.com/office/officeart/2005/8/colors/accent3_2" csCatId="accent3" phldr="1"/>
      <dgm:spPr/>
      <dgm:t>
        <a:bodyPr/>
        <a:lstStyle/>
        <a:p>
          <a:endParaRPr lang="es-MX"/>
        </a:p>
      </dgm:t>
    </dgm:pt>
    <dgm:pt modelId="{4369D72F-97FC-42A9-B706-220F4A682640}">
      <dgm:prSet phldrT="[Texto]" custT="1"/>
      <dgm:spPr>
        <a:solidFill>
          <a:schemeClr val="accent3">
            <a:lumMod val="40000"/>
            <a:lumOff val="60000"/>
          </a:schemeClr>
        </a:solidFill>
      </dgm:spPr>
      <dgm:t>
        <a:bodyPr/>
        <a:lstStyle/>
        <a:p>
          <a:r>
            <a:rPr lang="es-MX" sz="1400" dirty="0"/>
            <a:t>-</a:t>
          </a:r>
          <a:r>
            <a:rPr lang="es-MX" sz="1400" dirty="0">
              <a:solidFill>
                <a:schemeClr val="accent2">
                  <a:lumMod val="50000"/>
                </a:schemeClr>
              </a:solidFill>
            </a:rPr>
            <a:t>Objetivos</a:t>
          </a:r>
        </a:p>
        <a:p>
          <a:r>
            <a:rPr lang="es-MX" sz="1400" dirty="0">
              <a:solidFill>
                <a:schemeClr val="accent2">
                  <a:lumMod val="50000"/>
                </a:schemeClr>
              </a:solidFill>
            </a:rPr>
            <a:t>- ESTRATEGIA DE INTENET.</a:t>
          </a:r>
        </a:p>
        <a:p>
          <a:r>
            <a:rPr lang="es-MX" sz="1400" dirty="0">
              <a:solidFill>
                <a:schemeClr val="accent2">
                  <a:lumMod val="50000"/>
                </a:schemeClr>
              </a:solidFill>
            </a:rPr>
            <a:t>-Relación producto, promoción, canales y precio,</a:t>
          </a:r>
        </a:p>
        <a:p>
          <a:endParaRPr lang="es-MX" sz="1000" dirty="0"/>
        </a:p>
      </dgm:t>
    </dgm:pt>
    <dgm:pt modelId="{303DD55E-FB83-454C-8C44-0A494264D026}" type="parTrans" cxnId="{2881BE30-D5B7-451F-8E01-8876B73AF9AC}">
      <dgm:prSet/>
      <dgm:spPr/>
      <dgm:t>
        <a:bodyPr/>
        <a:lstStyle/>
        <a:p>
          <a:endParaRPr lang="es-MX"/>
        </a:p>
      </dgm:t>
    </dgm:pt>
    <dgm:pt modelId="{6A65A0CE-D5B0-4640-B457-4B3316CE1060}" type="sibTrans" cxnId="{2881BE30-D5B7-451F-8E01-8876B73AF9AC}">
      <dgm:prSet/>
      <dgm:spPr>
        <a:solidFill>
          <a:schemeClr val="tx1"/>
        </a:solidFill>
        <a:ln w="38100">
          <a:solidFill>
            <a:schemeClr val="tx1"/>
          </a:solidFill>
        </a:ln>
      </dgm:spPr>
      <dgm:t>
        <a:bodyPr/>
        <a:lstStyle/>
        <a:p>
          <a:endParaRPr lang="es-MX"/>
        </a:p>
      </dgm:t>
    </dgm:pt>
    <dgm:pt modelId="{3777BE3E-848F-4A44-85D1-198A89658E13}">
      <dgm:prSet phldrT="[Texto]" custT="1"/>
      <dgm:spPr/>
      <dgm:t>
        <a:bodyPr/>
        <a:lstStyle/>
        <a:p>
          <a:r>
            <a:rPr lang="es-MX" sz="1400" dirty="0">
              <a:solidFill>
                <a:schemeClr val="accent2">
                  <a:lumMod val="50000"/>
                </a:schemeClr>
              </a:solidFill>
            </a:rPr>
            <a:t>EL PRODUCTO EN INTERNET.</a:t>
          </a:r>
        </a:p>
        <a:p>
          <a:r>
            <a:rPr lang="es-MX" sz="1400" dirty="0">
              <a:solidFill>
                <a:schemeClr val="accent2">
                  <a:lumMod val="50000"/>
                </a:schemeClr>
              </a:solidFill>
            </a:rPr>
            <a:t>Complejo arreglo de software, hardware, extranet, intranets y  servicios de información</a:t>
          </a:r>
        </a:p>
      </dgm:t>
    </dgm:pt>
    <dgm:pt modelId="{EACC7D69-36A9-4D9F-8687-D50E1FEE00DE}" type="parTrans" cxnId="{7FB0FF6F-5E72-4517-A794-69810B00F609}">
      <dgm:prSet/>
      <dgm:spPr/>
      <dgm:t>
        <a:bodyPr/>
        <a:lstStyle/>
        <a:p>
          <a:endParaRPr lang="es-MX"/>
        </a:p>
      </dgm:t>
    </dgm:pt>
    <dgm:pt modelId="{FC073FAE-ED50-4BAB-9F77-08AE756D8419}" type="sibTrans" cxnId="{7FB0FF6F-5E72-4517-A794-69810B00F609}">
      <dgm:prSet/>
      <dgm:spPr>
        <a:solidFill>
          <a:schemeClr val="tx1"/>
        </a:solidFill>
        <a:ln w="38100">
          <a:solidFill>
            <a:schemeClr val="tx1"/>
          </a:solidFill>
        </a:ln>
      </dgm:spPr>
      <dgm:t>
        <a:bodyPr/>
        <a:lstStyle/>
        <a:p>
          <a:endParaRPr lang="es-MX"/>
        </a:p>
      </dgm:t>
    </dgm:pt>
    <dgm:pt modelId="{89CDE22C-A666-4C5A-9D90-6D6413E60C7C}">
      <dgm:prSet phldrT="[Texto]"/>
      <dgm:spPr/>
      <dgm:t>
        <a:bodyPr/>
        <a:lstStyle/>
        <a:p>
          <a:r>
            <a:rPr lang="es-MX" dirty="0">
              <a:solidFill>
                <a:schemeClr val="accent2">
                  <a:lumMod val="50000"/>
                </a:schemeClr>
              </a:solidFill>
            </a:rPr>
            <a:t>Internet agrega valor de distribución por:</a:t>
          </a:r>
        </a:p>
        <a:p>
          <a:r>
            <a:rPr lang="es-MX" dirty="0">
              <a:solidFill>
                <a:schemeClr val="accent2">
                  <a:lumMod val="50000"/>
                </a:schemeClr>
              </a:solidFill>
            </a:rPr>
            <a:t>1.- provee de un amplio rango de fuentes.</a:t>
          </a:r>
        </a:p>
        <a:p>
          <a:r>
            <a:rPr lang="es-MX" dirty="0">
              <a:solidFill>
                <a:schemeClr val="accent2">
                  <a:lumMod val="50000"/>
                </a:schemeClr>
              </a:solidFill>
            </a:rPr>
            <a:t>2.- Funciona las 24 horas los 365 días del año.</a:t>
          </a:r>
        </a:p>
      </dgm:t>
    </dgm:pt>
    <dgm:pt modelId="{0C1CF28B-D5DB-4B91-9011-97C87535B470}" type="parTrans" cxnId="{6DAF5AE2-7488-4B9C-8A5E-E7D37F900606}">
      <dgm:prSet/>
      <dgm:spPr/>
      <dgm:t>
        <a:bodyPr/>
        <a:lstStyle/>
        <a:p>
          <a:endParaRPr lang="es-MX"/>
        </a:p>
      </dgm:t>
    </dgm:pt>
    <dgm:pt modelId="{77019149-8994-4D6E-9A5A-8809B32B2D40}" type="sibTrans" cxnId="{6DAF5AE2-7488-4B9C-8A5E-E7D37F900606}">
      <dgm:prSet/>
      <dgm:spPr>
        <a:solidFill>
          <a:schemeClr val="tx1"/>
        </a:solidFill>
        <a:ln w="38100">
          <a:solidFill>
            <a:schemeClr val="tx1"/>
          </a:solidFill>
        </a:ln>
      </dgm:spPr>
      <dgm:t>
        <a:bodyPr/>
        <a:lstStyle/>
        <a:p>
          <a:endParaRPr lang="es-MX"/>
        </a:p>
      </dgm:t>
    </dgm:pt>
    <dgm:pt modelId="{8F9A085D-5B6A-40F7-8F36-866B2376FEBC}">
      <dgm:prSet phldrT="[Texto]" custT="1"/>
      <dgm:spPr/>
      <dgm:t>
        <a:bodyPr/>
        <a:lstStyle/>
        <a:p>
          <a:r>
            <a:rPr lang="es-MX" sz="1800" dirty="0">
              <a:solidFill>
                <a:schemeClr val="accent2">
                  <a:lumMod val="50000"/>
                </a:schemeClr>
              </a:solidFill>
            </a:rPr>
            <a:t>Impacto del internet en la estrategia del precio</a:t>
          </a:r>
        </a:p>
      </dgm:t>
    </dgm:pt>
    <dgm:pt modelId="{4813069A-4BC4-406C-9144-128C75679B6B}" type="parTrans" cxnId="{EFB91DC8-CB7F-4F1D-97D0-743419183C8B}">
      <dgm:prSet/>
      <dgm:spPr/>
      <dgm:t>
        <a:bodyPr/>
        <a:lstStyle/>
        <a:p>
          <a:endParaRPr lang="es-MX"/>
        </a:p>
      </dgm:t>
    </dgm:pt>
    <dgm:pt modelId="{3F038377-B28A-4A1D-9A80-6A0EB2C58D2C}" type="sibTrans" cxnId="{EFB91DC8-CB7F-4F1D-97D0-743419183C8B}">
      <dgm:prSet/>
      <dgm:spPr>
        <a:solidFill>
          <a:schemeClr val="tx1"/>
        </a:solidFill>
        <a:ln w="38100">
          <a:solidFill>
            <a:schemeClr val="tx1"/>
          </a:solidFill>
        </a:ln>
      </dgm:spPr>
      <dgm:t>
        <a:bodyPr/>
        <a:lstStyle/>
        <a:p>
          <a:endParaRPr lang="es-MX"/>
        </a:p>
      </dgm:t>
    </dgm:pt>
    <dgm:pt modelId="{1BE09EFC-D956-4602-AC1F-7EC62BEBBE21}">
      <dgm:prSet phldrT="[Texto]" custT="1"/>
      <dgm:spPr/>
      <dgm:t>
        <a:bodyPr/>
        <a:lstStyle/>
        <a:p>
          <a:r>
            <a:rPr lang="es-MX" sz="1400" dirty="0">
              <a:solidFill>
                <a:schemeClr val="accent2">
                  <a:lumMod val="50000"/>
                </a:schemeClr>
              </a:solidFill>
            </a:rPr>
            <a:t>El hecho de que los clientes puedan COMPARAR  características y precios de los productos, ha traído como consecuencia un decremento en los precios</a:t>
          </a:r>
        </a:p>
      </dgm:t>
    </dgm:pt>
    <dgm:pt modelId="{23507FE2-1F9F-4F42-9269-F909FAEB2694}" type="parTrans" cxnId="{9626811B-C7D7-47C3-8580-70D064649D1E}">
      <dgm:prSet/>
      <dgm:spPr/>
      <dgm:t>
        <a:bodyPr/>
        <a:lstStyle/>
        <a:p>
          <a:endParaRPr lang="es-MX"/>
        </a:p>
      </dgm:t>
    </dgm:pt>
    <dgm:pt modelId="{7A4E9C86-5E21-4259-8C9E-E43EBBC3FBB1}" type="sibTrans" cxnId="{9626811B-C7D7-47C3-8580-70D064649D1E}">
      <dgm:prSet/>
      <dgm:spPr>
        <a:solidFill>
          <a:schemeClr val="tx1"/>
        </a:solidFill>
        <a:ln w="38100">
          <a:solidFill>
            <a:schemeClr val="tx1"/>
          </a:solidFill>
        </a:ln>
      </dgm:spPr>
      <dgm:t>
        <a:bodyPr/>
        <a:lstStyle/>
        <a:p>
          <a:endParaRPr lang="es-MX"/>
        </a:p>
      </dgm:t>
    </dgm:pt>
    <dgm:pt modelId="{6D0F08BD-B0CE-43E7-A79E-04F228C841F0}" type="pres">
      <dgm:prSet presAssocID="{970D116F-410A-493C-8033-0593B306E604}" presName="cycle" presStyleCnt="0">
        <dgm:presLayoutVars>
          <dgm:dir/>
          <dgm:resizeHandles val="exact"/>
        </dgm:presLayoutVars>
      </dgm:prSet>
      <dgm:spPr/>
    </dgm:pt>
    <dgm:pt modelId="{C35D1CAE-23BE-471F-995F-E2EDAD6EBC04}" type="pres">
      <dgm:prSet presAssocID="{4369D72F-97FC-42A9-B706-220F4A682640}" presName="node" presStyleLbl="node1" presStyleIdx="0" presStyleCnt="5" custScaleX="116072" custScaleY="127490" custRadScaleRad="98191" custRadScaleInc="-60549">
        <dgm:presLayoutVars>
          <dgm:bulletEnabled val="1"/>
        </dgm:presLayoutVars>
      </dgm:prSet>
      <dgm:spPr/>
    </dgm:pt>
    <dgm:pt modelId="{F3889FED-522E-4189-A8B1-619965388148}" type="pres">
      <dgm:prSet presAssocID="{4369D72F-97FC-42A9-B706-220F4A682640}" presName="spNode" presStyleCnt="0"/>
      <dgm:spPr/>
    </dgm:pt>
    <dgm:pt modelId="{DB64C296-967B-4300-8722-17F6A8320966}" type="pres">
      <dgm:prSet presAssocID="{6A65A0CE-D5B0-4640-B457-4B3316CE1060}" presName="sibTrans" presStyleLbl="sibTrans1D1" presStyleIdx="0" presStyleCnt="5"/>
      <dgm:spPr/>
    </dgm:pt>
    <dgm:pt modelId="{17FC3AE2-555F-4C68-8017-63A7E7FA9F93}" type="pres">
      <dgm:prSet presAssocID="{3777BE3E-848F-4A44-85D1-198A89658E13}" presName="node" presStyleLbl="node1" presStyleIdx="1" presStyleCnt="5" custScaleX="121048" custScaleY="146814" custRadScaleRad="71902" custRadScaleInc="-20261">
        <dgm:presLayoutVars>
          <dgm:bulletEnabled val="1"/>
        </dgm:presLayoutVars>
      </dgm:prSet>
      <dgm:spPr/>
    </dgm:pt>
    <dgm:pt modelId="{3BEEDF6C-2F08-413D-A12E-3D3001F5E546}" type="pres">
      <dgm:prSet presAssocID="{3777BE3E-848F-4A44-85D1-198A89658E13}" presName="spNode" presStyleCnt="0"/>
      <dgm:spPr/>
    </dgm:pt>
    <dgm:pt modelId="{4A3E92AC-F056-4E6E-A2A0-9276B7F274B5}" type="pres">
      <dgm:prSet presAssocID="{FC073FAE-ED50-4BAB-9F77-08AE756D8419}" presName="sibTrans" presStyleLbl="sibTrans1D1" presStyleIdx="1" presStyleCnt="5"/>
      <dgm:spPr/>
    </dgm:pt>
    <dgm:pt modelId="{56A96C05-970F-48BD-A567-FE5B6300BAD5}" type="pres">
      <dgm:prSet presAssocID="{89CDE22C-A666-4C5A-9D90-6D6413E60C7C}" presName="node" presStyleLbl="node1" presStyleIdx="2" presStyleCnt="5" custScaleX="140730" custScaleY="149607" custRadScaleRad="92500" custRadScaleInc="-5320">
        <dgm:presLayoutVars>
          <dgm:bulletEnabled val="1"/>
        </dgm:presLayoutVars>
      </dgm:prSet>
      <dgm:spPr/>
    </dgm:pt>
    <dgm:pt modelId="{FF093C19-C57F-42E4-AD4A-CEAC6CC7AF6E}" type="pres">
      <dgm:prSet presAssocID="{89CDE22C-A666-4C5A-9D90-6D6413E60C7C}" presName="spNode" presStyleCnt="0"/>
      <dgm:spPr/>
    </dgm:pt>
    <dgm:pt modelId="{8B42AEA9-C8AA-489C-97ED-9ECEAE57B614}" type="pres">
      <dgm:prSet presAssocID="{77019149-8994-4D6E-9A5A-8809B32B2D40}" presName="sibTrans" presStyleLbl="sibTrans1D1" presStyleIdx="2" presStyleCnt="5"/>
      <dgm:spPr/>
    </dgm:pt>
    <dgm:pt modelId="{B259A662-D649-43EA-98A2-089FA93C38DD}" type="pres">
      <dgm:prSet presAssocID="{8F9A085D-5B6A-40F7-8F36-866B2376FEBC}" presName="node" presStyleLbl="node1" presStyleIdx="3" presStyleCnt="5" custScaleX="139972" custScaleY="131402" custRadScaleRad="113736" custRadScaleInc="76974">
        <dgm:presLayoutVars>
          <dgm:bulletEnabled val="1"/>
        </dgm:presLayoutVars>
      </dgm:prSet>
      <dgm:spPr/>
    </dgm:pt>
    <dgm:pt modelId="{5CF51D23-D0F0-4DD8-8E63-3F8AD3B097D8}" type="pres">
      <dgm:prSet presAssocID="{8F9A085D-5B6A-40F7-8F36-866B2376FEBC}" presName="spNode" presStyleCnt="0"/>
      <dgm:spPr/>
    </dgm:pt>
    <dgm:pt modelId="{8471848B-02A7-4740-8F9A-1D66C1152BC8}" type="pres">
      <dgm:prSet presAssocID="{3F038377-B28A-4A1D-9A80-6A0EB2C58D2C}" presName="sibTrans" presStyleLbl="sibTrans1D1" presStyleIdx="3" presStyleCnt="5"/>
      <dgm:spPr/>
    </dgm:pt>
    <dgm:pt modelId="{47AB597A-3078-418B-A2AF-B4C6097BA2CF}" type="pres">
      <dgm:prSet presAssocID="{1BE09EFC-D956-4602-AC1F-7EC62BEBBE21}" presName="node" presStyleLbl="node1" presStyleIdx="4" presStyleCnt="5" custScaleX="215452" custScaleY="134945" custRadScaleRad="74946" custRadScaleInc="16187">
        <dgm:presLayoutVars>
          <dgm:bulletEnabled val="1"/>
        </dgm:presLayoutVars>
      </dgm:prSet>
      <dgm:spPr/>
    </dgm:pt>
    <dgm:pt modelId="{54825E48-C0A6-40FF-965F-CCD1072594B3}" type="pres">
      <dgm:prSet presAssocID="{1BE09EFC-D956-4602-AC1F-7EC62BEBBE21}" presName="spNode" presStyleCnt="0"/>
      <dgm:spPr/>
    </dgm:pt>
    <dgm:pt modelId="{2614B2BD-9B73-40E9-9874-05BFF670412B}" type="pres">
      <dgm:prSet presAssocID="{7A4E9C86-5E21-4259-8C9E-E43EBBC3FBB1}" presName="sibTrans" presStyleLbl="sibTrans1D1" presStyleIdx="4" presStyleCnt="5"/>
      <dgm:spPr/>
    </dgm:pt>
  </dgm:ptLst>
  <dgm:cxnLst>
    <dgm:cxn modelId="{9626811B-C7D7-47C3-8580-70D064649D1E}" srcId="{970D116F-410A-493C-8033-0593B306E604}" destId="{1BE09EFC-D956-4602-AC1F-7EC62BEBBE21}" srcOrd="4" destOrd="0" parTransId="{23507FE2-1F9F-4F42-9269-F909FAEB2694}" sibTransId="{7A4E9C86-5E21-4259-8C9E-E43EBBC3FBB1}"/>
    <dgm:cxn modelId="{323DE222-6A2E-4965-B4DB-BF34430FF5A2}" type="presOf" srcId="{3777BE3E-848F-4A44-85D1-198A89658E13}" destId="{17FC3AE2-555F-4C68-8017-63A7E7FA9F93}" srcOrd="0" destOrd="0" presId="urn:microsoft.com/office/officeart/2005/8/layout/cycle5"/>
    <dgm:cxn modelId="{F164CA26-2426-475E-8F16-36E0CB754A78}" type="presOf" srcId="{970D116F-410A-493C-8033-0593B306E604}" destId="{6D0F08BD-B0CE-43E7-A79E-04F228C841F0}" srcOrd="0" destOrd="0" presId="urn:microsoft.com/office/officeart/2005/8/layout/cycle5"/>
    <dgm:cxn modelId="{6A11852C-1EC8-4533-972E-F1552CEF7464}" type="presOf" srcId="{6A65A0CE-D5B0-4640-B457-4B3316CE1060}" destId="{DB64C296-967B-4300-8722-17F6A8320966}" srcOrd="0" destOrd="0" presId="urn:microsoft.com/office/officeart/2005/8/layout/cycle5"/>
    <dgm:cxn modelId="{2881BE30-D5B7-451F-8E01-8876B73AF9AC}" srcId="{970D116F-410A-493C-8033-0593B306E604}" destId="{4369D72F-97FC-42A9-B706-220F4A682640}" srcOrd="0" destOrd="0" parTransId="{303DD55E-FB83-454C-8C44-0A494264D026}" sibTransId="{6A65A0CE-D5B0-4640-B457-4B3316CE1060}"/>
    <dgm:cxn modelId="{F025645B-D5AA-4204-87CD-E564160ACBF5}" type="presOf" srcId="{FC073FAE-ED50-4BAB-9F77-08AE756D8419}" destId="{4A3E92AC-F056-4E6E-A2A0-9276B7F274B5}" srcOrd="0" destOrd="0" presId="urn:microsoft.com/office/officeart/2005/8/layout/cycle5"/>
    <dgm:cxn modelId="{7FB0FF6F-5E72-4517-A794-69810B00F609}" srcId="{970D116F-410A-493C-8033-0593B306E604}" destId="{3777BE3E-848F-4A44-85D1-198A89658E13}" srcOrd="1" destOrd="0" parTransId="{EACC7D69-36A9-4D9F-8687-D50E1FEE00DE}" sibTransId="{FC073FAE-ED50-4BAB-9F77-08AE756D8419}"/>
    <dgm:cxn modelId="{9F55285A-21C1-413C-981F-8409D7F6FF42}" type="presOf" srcId="{8F9A085D-5B6A-40F7-8F36-866B2376FEBC}" destId="{B259A662-D649-43EA-98A2-089FA93C38DD}" srcOrd="0" destOrd="0" presId="urn:microsoft.com/office/officeart/2005/8/layout/cycle5"/>
    <dgm:cxn modelId="{F0060F9B-F29F-486E-944F-3A3BB9B9F88A}" type="presOf" srcId="{1BE09EFC-D956-4602-AC1F-7EC62BEBBE21}" destId="{47AB597A-3078-418B-A2AF-B4C6097BA2CF}" srcOrd="0" destOrd="0" presId="urn:microsoft.com/office/officeart/2005/8/layout/cycle5"/>
    <dgm:cxn modelId="{7C8349B0-F3CC-44E3-92DE-EC400E0E8C92}" type="presOf" srcId="{4369D72F-97FC-42A9-B706-220F4A682640}" destId="{C35D1CAE-23BE-471F-995F-E2EDAD6EBC04}" srcOrd="0" destOrd="0" presId="urn:microsoft.com/office/officeart/2005/8/layout/cycle5"/>
    <dgm:cxn modelId="{EFB91DC8-CB7F-4F1D-97D0-743419183C8B}" srcId="{970D116F-410A-493C-8033-0593B306E604}" destId="{8F9A085D-5B6A-40F7-8F36-866B2376FEBC}" srcOrd="3" destOrd="0" parTransId="{4813069A-4BC4-406C-9144-128C75679B6B}" sibTransId="{3F038377-B28A-4A1D-9A80-6A0EB2C58D2C}"/>
    <dgm:cxn modelId="{A9BECBCE-045F-4CC6-B9AA-8DCDFAF7D54F}" type="presOf" srcId="{77019149-8994-4D6E-9A5A-8809B32B2D40}" destId="{8B42AEA9-C8AA-489C-97ED-9ECEAE57B614}" srcOrd="0" destOrd="0" presId="urn:microsoft.com/office/officeart/2005/8/layout/cycle5"/>
    <dgm:cxn modelId="{BF092DDA-046D-4ABE-912D-88FAACA29184}" type="presOf" srcId="{7A4E9C86-5E21-4259-8C9E-E43EBBC3FBB1}" destId="{2614B2BD-9B73-40E9-9874-05BFF670412B}" srcOrd="0" destOrd="0" presId="urn:microsoft.com/office/officeart/2005/8/layout/cycle5"/>
    <dgm:cxn modelId="{6DAF5AE2-7488-4B9C-8A5E-E7D37F900606}" srcId="{970D116F-410A-493C-8033-0593B306E604}" destId="{89CDE22C-A666-4C5A-9D90-6D6413E60C7C}" srcOrd="2" destOrd="0" parTransId="{0C1CF28B-D5DB-4B91-9011-97C87535B470}" sibTransId="{77019149-8994-4D6E-9A5A-8809B32B2D40}"/>
    <dgm:cxn modelId="{D055B1EB-FF1F-44FC-981E-5CEECB854DB2}" type="presOf" srcId="{3F038377-B28A-4A1D-9A80-6A0EB2C58D2C}" destId="{8471848B-02A7-4740-8F9A-1D66C1152BC8}" srcOrd="0" destOrd="0" presId="urn:microsoft.com/office/officeart/2005/8/layout/cycle5"/>
    <dgm:cxn modelId="{B2B05EF1-7C67-4759-A2B6-5C2185D9811A}" type="presOf" srcId="{89CDE22C-A666-4C5A-9D90-6D6413E60C7C}" destId="{56A96C05-970F-48BD-A567-FE5B6300BAD5}" srcOrd="0" destOrd="0" presId="urn:microsoft.com/office/officeart/2005/8/layout/cycle5"/>
    <dgm:cxn modelId="{0D5FF897-2345-498A-9D50-83B3272E60E3}" type="presParOf" srcId="{6D0F08BD-B0CE-43E7-A79E-04F228C841F0}" destId="{C35D1CAE-23BE-471F-995F-E2EDAD6EBC04}" srcOrd="0" destOrd="0" presId="urn:microsoft.com/office/officeart/2005/8/layout/cycle5"/>
    <dgm:cxn modelId="{B28170E0-DBDE-4BEF-9F9C-8715A1D4669C}" type="presParOf" srcId="{6D0F08BD-B0CE-43E7-A79E-04F228C841F0}" destId="{F3889FED-522E-4189-A8B1-619965388148}" srcOrd="1" destOrd="0" presId="urn:microsoft.com/office/officeart/2005/8/layout/cycle5"/>
    <dgm:cxn modelId="{740D23F8-7D5A-42E7-887F-63D287504FDE}" type="presParOf" srcId="{6D0F08BD-B0CE-43E7-A79E-04F228C841F0}" destId="{DB64C296-967B-4300-8722-17F6A8320966}" srcOrd="2" destOrd="0" presId="urn:microsoft.com/office/officeart/2005/8/layout/cycle5"/>
    <dgm:cxn modelId="{E930E725-3A29-42D5-8827-C7C826E987DE}" type="presParOf" srcId="{6D0F08BD-B0CE-43E7-A79E-04F228C841F0}" destId="{17FC3AE2-555F-4C68-8017-63A7E7FA9F93}" srcOrd="3" destOrd="0" presId="urn:microsoft.com/office/officeart/2005/8/layout/cycle5"/>
    <dgm:cxn modelId="{72E2E151-B960-4C13-BFB5-6295E67ADAA0}" type="presParOf" srcId="{6D0F08BD-B0CE-43E7-A79E-04F228C841F0}" destId="{3BEEDF6C-2F08-413D-A12E-3D3001F5E546}" srcOrd="4" destOrd="0" presId="urn:microsoft.com/office/officeart/2005/8/layout/cycle5"/>
    <dgm:cxn modelId="{E9D9B649-BFEB-40EB-BC6C-F007CD96F50F}" type="presParOf" srcId="{6D0F08BD-B0CE-43E7-A79E-04F228C841F0}" destId="{4A3E92AC-F056-4E6E-A2A0-9276B7F274B5}" srcOrd="5" destOrd="0" presId="urn:microsoft.com/office/officeart/2005/8/layout/cycle5"/>
    <dgm:cxn modelId="{C0C0E64B-62DA-42C1-91AC-37C2613DEE7E}" type="presParOf" srcId="{6D0F08BD-B0CE-43E7-A79E-04F228C841F0}" destId="{56A96C05-970F-48BD-A567-FE5B6300BAD5}" srcOrd="6" destOrd="0" presId="urn:microsoft.com/office/officeart/2005/8/layout/cycle5"/>
    <dgm:cxn modelId="{EAD0F458-DC11-401F-B622-9BE8B27F284C}" type="presParOf" srcId="{6D0F08BD-B0CE-43E7-A79E-04F228C841F0}" destId="{FF093C19-C57F-42E4-AD4A-CEAC6CC7AF6E}" srcOrd="7" destOrd="0" presId="urn:microsoft.com/office/officeart/2005/8/layout/cycle5"/>
    <dgm:cxn modelId="{756DCD1E-1144-49C6-9730-872F584C6117}" type="presParOf" srcId="{6D0F08BD-B0CE-43E7-A79E-04F228C841F0}" destId="{8B42AEA9-C8AA-489C-97ED-9ECEAE57B614}" srcOrd="8" destOrd="0" presId="urn:microsoft.com/office/officeart/2005/8/layout/cycle5"/>
    <dgm:cxn modelId="{3721EBD5-5C5E-418B-B152-99C6B9707137}" type="presParOf" srcId="{6D0F08BD-B0CE-43E7-A79E-04F228C841F0}" destId="{B259A662-D649-43EA-98A2-089FA93C38DD}" srcOrd="9" destOrd="0" presId="urn:microsoft.com/office/officeart/2005/8/layout/cycle5"/>
    <dgm:cxn modelId="{72304E2B-7D7D-424A-8BE0-47493BCAF8CC}" type="presParOf" srcId="{6D0F08BD-B0CE-43E7-A79E-04F228C841F0}" destId="{5CF51D23-D0F0-4DD8-8E63-3F8AD3B097D8}" srcOrd="10" destOrd="0" presId="urn:microsoft.com/office/officeart/2005/8/layout/cycle5"/>
    <dgm:cxn modelId="{E29E81F8-A7E5-469C-90DB-54A557DF5ED3}" type="presParOf" srcId="{6D0F08BD-B0CE-43E7-A79E-04F228C841F0}" destId="{8471848B-02A7-4740-8F9A-1D66C1152BC8}" srcOrd="11" destOrd="0" presId="urn:microsoft.com/office/officeart/2005/8/layout/cycle5"/>
    <dgm:cxn modelId="{5B68B0BA-DDC9-4611-AF35-87D420C839BB}" type="presParOf" srcId="{6D0F08BD-B0CE-43E7-A79E-04F228C841F0}" destId="{47AB597A-3078-418B-A2AF-B4C6097BA2CF}" srcOrd="12" destOrd="0" presId="urn:microsoft.com/office/officeart/2005/8/layout/cycle5"/>
    <dgm:cxn modelId="{A38B29A5-708D-4B53-828C-ED9B19F22DF6}" type="presParOf" srcId="{6D0F08BD-B0CE-43E7-A79E-04F228C841F0}" destId="{54825E48-C0A6-40FF-965F-CCD1072594B3}" srcOrd="13" destOrd="0" presId="urn:microsoft.com/office/officeart/2005/8/layout/cycle5"/>
    <dgm:cxn modelId="{2E80B5C7-D844-4127-A7A9-2F674B67463B}" type="presParOf" srcId="{6D0F08BD-B0CE-43E7-A79E-04F228C841F0}" destId="{2614B2BD-9B73-40E9-9874-05BFF670412B}"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1FE3E10-AF77-4905-821E-CCAEDB4759A1}" type="doc">
      <dgm:prSet loTypeId="urn:microsoft.com/office/officeart/2005/8/layout/orgChart1" loCatId="hierarchy" qsTypeId="urn:microsoft.com/office/officeart/2005/8/quickstyle/simple1" qsCatId="simple" csTypeId="urn:microsoft.com/office/officeart/2005/8/colors/accent1_3" csCatId="accent1" phldr="1"/>
      <dgm:spPr/>
      <dgm:t>
        <a:bodyPr/>
        <a:lstStyle/>
        <a:p>
          <a:endParaRPr lang="es-MX"/>
        </a:p>
      </dgm:t>
    </dgm:pt>
    <dgm:pt modelId="{9111ED2F-B852-45F4-AA32-CD5125098D48}">
      <dgm:prSet phldrT="[Texto]" custT="1"/>
      <dgm:spPr>
        <a:solidFill>
          <a:schemeClr val="bg1"/>
        </a:solidFill>
        <a:ln w="57150">
          <a:solidFill>
            <a:srgbClr val="FB8815"/>
          </a:solidFill>
          <a:prstDash val="solid"/>
        </a:ln>
      </dgm:spPr>
      <dgm:t>
        <a:bodyPr/>
        <a:lstStyle/>
        <a:p>
          <a:r>
            <a:rPr lang="es-MX" sz="2800" dirty="0">
              <a:solidFill>
                <a:schemeClr val="tx1"/>
              </a:solidFill>
              <a:hlinkClick xmlns:r="http://schemas.openxmlformats.org/officeDocument/2006/relationships" r:id="rId1" action="ppaction://hlinksldjump"/>
            </a:rPr>
            <a:t>REDES</a:t>
          </a:r>
          <a:endParaRPr lang="es-MX" sz="2800" dirty="0">
            <a:solidFill>
              <a:schemeClr val="tx1"/>
            </a:solidFill>
          </a:endParaRPr>
        </a:p>
        <a:p>
          <a:r>
            <a:rPr lang="es-MX" sz="2000" dirty="0">
              <a:solidFill>
                <a:schemeClr val="tx1"/>
              </a:solidFill>
            </a:rPr>
            <a:t>Grupo de computadoras conectadas, que permiten la transmisión de datos</a:t>
          </a:r>
        </a:p>
      </dgm:t>
    </dgm:pt>
    <dgm:pt modelId="{68DE23F3-DFEF-4E85-A2F0-2157D05F6BB7}" type="parTrans" cxnId="{3AF8C589-050B-4DAA-AE47-2B8B23FD5DB9}">
      <dgm:prSet/>
      <dgm:spPr/>
      <dgm:t>
        <a:bodyPr/>
        <a:lstStyle/>
        <a:p>
          <a:endParaRPr lang="es-MX"/>
        </a:p>
      </dgm:t>
    </dgm:pt>
    <dgm:pt modelId="{C3ECD88B-4952-4E20-A064-A37843267F6F}" type="sibTrans" cxnId="{3AF8C589-050B-4DAA-AE47-2B8B23FD5DB9}">
      <dgm:prSet/>
      <dgm:spPr/>
      <dgm:t>
        <a:bodyPr/>
        <a:lstStyle/>
        <a:p>
          <a:endParaRPr lang="es-MX"/>
        </a:p>
      </dgm:t>
    </dgm:pt>
    <dgm:pt modelId="{75EB3088-0C00-4372-8DBC-76E30BB771FC}">
      <dgm:prSet phldrT="[Texto]"/>
      <dgm:spPr>
        <a:solidFill>
          <a:schemeClr val="bg1"/>
        </a:solidFill>
        <a:ln w="57150">
          <a:solidFill>
            <a:srgbClr val="CC0099"/>
          </a:solidFill>
          <a:prstDash val="solid"/>
        </a:ln>
      </dgm:spPr>
      <dgm:t>
        <a:bodyPr/>
        <a:lstStyle/>
        <a:p>
          <a:r>
            <a:rPr lang="es-MX" dirty="0" err="1">
              <a:solidFill>
                <a:schemeClr val="tx1"/>
              </a:solidFill>
            </a:rPr>
            <a:t>Lans</a:t>
          </a:r>
          <a:endParaRPr lang="es-MX" dirty="0">
            <a:solidFill>
              <a:schemeClr val="tx1"/>
            </a:solidFill>
          </a:endParaRPr>
        </a:p>
        <a:p>
          <a:r>
            <a:rPr lang="es-MX" dirty="0">
              <a:solidFill>
                <a:schemeClr val="tx1"/>
              </a:solidFill>
            </a:rPr>
            <a:t>(red de área local).</a:t>
          </a:r>
        </a:p>
        <a:p>
          <a:r>
            <a:rPr lang="es-MX" dirty="0">
              <a:solidFill>
                <a:schemeClr val="tx1"/>
              </a:solidFill>
            </a:rPr>
            <a:t>Computadoras enlazadas por una red que se encuentra en un solo lugar</a:t>
          </a:r>
        </a:p>
      </dgm:t>
    </dgm:pt>
    <dgm:pt modelId="{79BAC2CA-F3F5-4DF7-8A44-7E2F7D9FD81F}" type="parTrans" cxnId="{3A8D43BF-8475-4133-8A41-780D1B9C3C88}">
      <dgm:prSet/>
      <dgm:spPr>
        <a:ln w="57150">
          <a:solidFill>
            <a:srgbClr val="66FF33"/>
          </a:solidFill>
          <a:prstDash val="solid"/>
        </a:ln>
      </dgm:spPr>
      <dgm:t>
        <a:bodyPr/>
        <a:lstStyle/>
        <a:p>
          <a:endParaRPr lang="es-MX"/>
        </a:p>
      </dgm:t>
    </dgm:pt>
    <dgm:pt modelId="{3CD014B7-115D-4205-BA86-7689ECF8EF78}" type="sibTrans" cxnId="{3A8D43BF-8475-4133-8A41-780D1B9C3C88}">
      <dgm:prSet/>
      <dgm:spPr/>
      <dgm:t>
        <a:bodyPr/>
        <a:lstStyle/>
        <a:p>
          <a:endParaRPr lang="es-MX"/>
        </a:p>
      </dgm:t>
    </dgm:pt>
    <dgm:pt modelId="{C00C3343-E511-4E02-AACA-D79418EEDF57}">
      <dgm:prSet phldrT="[Texto]" custT="1"/>
      <dgm:spPr>
        <a:solidFill>
          <a:schemeClr val="bg1"/>
        </a:solidFill>
        <a:ln w="57150">
          <a:solidFill>
            <a:srgbClr val="66FF33"/>
          </a:solidFill>
          <a:prstDash val="solid"/>
        </a:ln>
      </dgm:spPr>
      <dgm:t>
        <a:bodyPr/>
        <a:lstStyle/>
        <a:p>
          <a:r>
            <a:rPr lang="es-MX" sz="1900" dirty="0" err="1">
              <a:solidFill>
                <a:schemeClr val="tx1"/>
              </a:solidFill>
            </a:rPr>
            <a:t>MANs</a:t>
          </a:r>
          <a:endParaRPr lang="es-MX" sz="1900" dirty="0">
            <a:solidFill>
              <a:schemeClr val="tx1"/>
            </a:solidFill>
          </a:endParaRPr>
        </a:p>
        <a:p>
          <a:r>
            <a:rPr lang="es-MX" sz="1900" dirty="0">
              <a:solidFill>
                <a:schemeClr val="tx1"/>
              </a:solidFill>
            </a:rPr>
            <a:t> (</a:t>
          </a:r>
          <a:r>
            <a:rPr lang="es-MX" sz="1400" dirty="0">
              <a:solidFill>
                <a:schemeClr val="tx1"/>
              </a:solidFill>
            </a:rPr>
            <a:t>Red de área metropolitana</a:t>
          </a:r>
          <a:r>
            <a:rPr lang="es-MX" sz="1900" dirty="0">
              <a:solidFill>
                <a:schemeClr val="tx1"/>
              </a:solidFill>
            </a:rPr>
            <a:t>)</a:t>
          </a:r>
        </a:p>
        <a:p>
          <a:r>
            <a:rPr lang="es-MX" sz="1900" dirty="0">
              <a:solidFill>
                <a:schemeClr val="tx1"/>
              </a:solidFill>
            </a:rPr>
            <a:t>Unión de varias LAN, se encuentran muy dispersas geográficamente </a:t>
          </a:r>
        </a:p>
        <a:p>
          <a:endParaRPr lang="es-MX" sz="1900" dirty="0">
            <a:solidFill>
              <a:schemeClr val="tx1"/>
            </a:solidFill>
          </a:endParaRPr>
        </a:p>
      </dgm:t>
    </dgm:pt>
    <dgm:pt modelId="{6A5EC8C3-43CD-431E-9C92-DFD8FC0BA152}" type="parTrans" cxnId="{39C5F1AE-9226-41AC-95DB-391DB09F8960}">
      <dgm:prSet/>
      <dgm:spPr>
        <a:ln w="57150">
          <a:solidFill>
            <a:srgbClr val="66FF33"/>
          </a:solidFill>
          <a:prstDash val="solid"/>
        </a:ln>
      </dgm:spPr>
      <dgm:t>
        <a:bodyPr/>
        <a:lstStyle/>
        <a:p>
          <a:endParaRPr lang="es-MX"/>
        </a:p>
      </dgm:t>
    </dgm:pt>
    <dgm:pt modelId="{42811083-98C0-4F7E-8C84-49C50F735F76}" type="sibTrans" cxnId="{39C5F1AE-9226-41AC-95DB-391DB09F8960}">
      <dgm:prSet/>
      <dgm:spPr/>
      <dgm:t>
        <a:bodyPr/>
        <a:lstStyle/>
        <a:p>
          <a:endParaRPr lang="es-MX"/>
        </a:p>
      </dgm:t>
    </dgm:pt>
    <dgm:pt modelId="{23927B61-DF27-4D0A-8F8A-1DF1CF5B2341}">
      <dgm:prSet phldrT="[Texto]"/>
      <dgm:spPr>
        <a:solidFill>
          <a:schemeClr val="bg1"/>
        </a:solidFill>
        <a:ln w="57150">
          <a:solidFill>
            <a:srgbClr val="FF2176"/>
          </a:solidFill>
          <a:prstDash val="solid"/>
        </a:ln>
      </dgm:spPr>
      <dgm:t>
        <a:bodyPr/>
        <a:lstStyle/>
        <a:p>
          <a:r>
            <a:rPr lang="es-MX" dirty="0" err="1">
              <a:solidFill>
                <a:schemeClr val="tx1"/>
              </a:solidFill>
            </a:rPr>
            <a:t>WANs</a:t>
          </a:r>
          <a:endParaRPr lang="es-MX" dirty="0">
            <a:solidFill>
              <a:schemeClr val="tx1"/>
            </a:solidFill>
          </a:endParaRPr>
        </a:p>
        <a:p>
          <a:r>
            <a:rPr lang="es-MX" dirty="0">
              <a:solidFill>
                <a:schemeClr val="tx1"/>
              </a:solidFill>
            </a:rPr>
            <a:t>(Red de área amplia).</a:t>
          </a:r>
        </a:p>
        <a:p>
          <a:r>
            <a:rPr lang="es-MX" dirty="0">
              <a:solidFill>
                <a:schemeClr val="tx1"/>
              </a:solidFill>
            </a:rPr>
            <a:t>Cuando una serie de </a:t>
          </a:r>
          <a:r>
            <a:rPr lang="es-MX" dirty="0" err="1">
              <a:solidFill>
                <a:schemeClr val="tx1"/>
              </a:solidFill>
            </a:rPr>
            <a:t>LANs</a:t>
          </a:r>
          <a:r>
            <a:rPr lang="es-MX" dirty="0">
              <a:solidFill>
                <a:schemeClr val="tx1"/>
              </a:solidFill>
            </a:rPr>
            <a:t> y </a:t>
          </a:r>
          <a:r>
            <a:rPr lang="es-MX" dirty="0" err="1">
              <a:solidFill>
                <a:schemeClr val="tx1"/>
              </a:solidFill>
            </a:rPr>
            <a:t>MANs</a:t>
          </a:r>
          <a:r>
            <a:rPr lang="es-MX" dirty="0">
              <a:solidFill>
                <a:schemeClr val="tx1"/>
              </a:solidFill>
            </a:rPr>
            <a:t>,  abastecen </a:t>
          </a:r>
          <a:r>
            <a:rPr lang="es-MX" dirty="0" err="1">
              <a:solidFill>
                <a:schemeClr val="tx1"/>
              </a:solidFill>
            </a:rPr>
            <a:t>paises</a:t>
          </a:r>
          <a:endParaRPr lang="es-MX" dirty="0">
            <a:solidFill>
              <a:schemeClr val="tx1"/>
            </a:solidFill>
          </a:endParaRPr>
        </a:p>
      </dgm:t>
    </dgm:pt>
    <dgm:pt modelId="{89211B8D-2C04-4F6C-8D9B-8D67E9B95159}" type="parTrans" cxnId="{EF1C03AA-D88D-4A95-8184-ADA3C56F98CD}">
      <dgm:prSet/>
      <dgm:spPr>
        <a:ln w="57150">
          <a:solidFill>
            <a:srgbClr val="66FF33"/>
          </a:solidFill>
          <a:prstDash val="solid"/>
        </a:ln>
      </dgm:spPr>
      <dgm:t>
        <a:bodyPr/>
        <a:lstStyle/>
        <a:p>
          <a:endParaRPr lang="es-MX"/>
        </a:p>
      </dgm:t>
    </dgm:pt>
    <dgm:pt modelId="{F35F75A1-4DCA-4F3F-92B8-D98E5D3AD95D}" type="sibTrans" cxnId="{EF1C03AA-D88D-4A95-8184-ADA3C56F98CD}">
      <dgm:prSet/>
      <dgm:spPr/>
      <dgm:t>
        <a:bodyPr/>
        <a:lstStyle/>
        <a:p>
          <a:endParaRPr lang="es-MX"/>
        </a:p>
      </dgm:t>
    </dgm:pt>
    <dgm:pt modelId="{A36BA13C-F743-42DF-9C18-1AC8CC6A7807}" type="pres">
      <dgm:prSet presAssocID="{41FE3E10-AF77-4905-821E-CCAEDB4759A1}" presName="hierChild1" presStyleCnt="0">
        <dgm:presLayoutVars>
          <dgm:orgChart val="1"/>
          <dgm:chPref val="1"/>
          <dgm:dir/>
          <dgm:animOne val="branch"/>
          <dgm:animLvl val="lvl"/>
          <dgm:resizeHandles/>
        </dgm:presLayoutVars>
      </dgm:prSet>
      <dgm:spPr/>
    </dgm:pt>
    <dgm:pt modelId="{8B2BD5F5-DC8A-434C-BEFB-AF30F39781D6}" type="pres">
      <dgm:prSet presAssocID="{9111ED2F-B852-45F4-AA32-CD5125098D48}" presName="hierRoot1" presStyleCnt="0">
        <dgm:presLayoutVars>
          <dgm:hierBranch val="init"/>
        </dgm:presLayoutVars>
      </dgm:prSet>
      <dgm:spPr/>
    </dgm:pt>
    <dgm:pt modelId="{D19EFDBA-6132-4CFD-84AD-14CA06340B7B}" type="pres">
      <dgm:prSet presAssocID="{9111ED2F-B852-45F4-AA32-CD5125098D48}" presName="rootComposite1" presStyleCnt="0"/>
      <dgm:spPr/>
    </dgm:pt>
    <dgm:pt modelId="{53AF082D-4E35-4C23-8350-CEF07944353A}" type="pres">
      <dgm:prSet presAssocID="{9111ED2F-B852-45F4-AA32-CD5125098D48}" presName="rootText1" presStyleLbl="node0" presStyleIdx="0" presStyleCnt="1" custScaleX="132861" custScaleY="133922" custLinFactNeighborY="-44527">
        <dgm:presLayoutVars>
          <dgm:chPref val="3"/>
        </dgm:presLayoutVars>
      </dgm:prSet>
      <dgm:spPr/>
    </dgm:pt>
    <dgm:pt modelId="{AF5A877F-5722-4006-8CD5-470A4C72E2CF}" type="pres">
      <dgm:prSet presAssocID="{9111ED2F-B852-45F4-AA32-CD5125098D48}" presName="rootConnector1" presStyleLbl="node1" presStyleIdx="0" presStyleCnt="0"/>
      <dgm:spPr/>
    </dgm:pt>
    <dgm:pt modelId="{2B5F713E-B839-487E-AF63-2C15D6EF21BE}" type="pres">
      <dgm:prSet presAssocID="{9111ED2F-B852-45F4-AA32-CD5125098D48}" presName="hierChild2" presStyleCnt="0"/>
      <dgm:spPr/>
    </dgm:pt>
    <dgm:pt modelId="{CA0C38F7-F3EE-493E-8417-1954435AE7A2}" type="pres">
      <dgm:prSet presAssocID="{79BAC2CA-F3F5-4DF7-8A44-7E2F7D9FD81F}" presName="Name37" presStyleLbl="parChTrans1D2" presStyleIdx="0" presStyleCnt="3"/>
      <dgm:spPr/>
    </dgm:pt>
    <dgm:pt modelId="{55E587A8-2FF8-4324-8834-4A78629FBCBC}" type="pres">
      <dgm:prSet presAssocID="{75EB3088-0C00-4372-8DBC-76E30BB771FC}" presName="hierRoot2" presStyleCnt="0">
        <dgm:presLayoutVars>
          <dgm:hierBranch val="init"/>
        </dgm:presLayoutVars>
      </dgm:prSet>
      <dgm:spPr/>
    </dgm:pt>
    <dgm:pt modelId="{3038A6B6-DD7A-4415-8989-083E337E4FB1}" type="pres">
      <dgm:prSet presAssocID="{75EB3088-0C00-4372-8DBC-76E30BB771FC}" presName="rootComposite" presStyleCnt="0"/>
      <dgm:spPr/>
    </dgm:pt>
    <dgm:pt modelId="{CEC8A270-18E1-41A1-85DC-CC2964D7D4AF}" type="pres">
      <dgm:prSet presAssocID="{75EB3088-0C00-4372-8DBC-76E30BB771FC}" presName="rootText" presStyleLbl="node2" presStyleIdx="0" presStyleCnt="3" custScaleX="109139" custScaleY="148848">
        <dgm:presLayoutVars>
          <dgm:chPref val="3"/>
        </dgm:presLayoutVars>
      </dgm:prSet>
      <dgm:spPr/>
    </dgm:pt>
    <dgm:pt modelId="{B218C548-9C6F-47DA-8853-B63C1B9835C5}" type="pres">
      <dgm:prSet presAssocID="{75EB3088-0C00-4372-8DBC-76E30BB771FC}" presName="rootConnector" presStyleLbl="node2" presStyleIdx="0" presStyleCnt="3"/>
      <dgm:spPr/>
    </dgm:pt>
    <dgm:pt modelId="{9BBB8EFA-D725-42B3-BCAD-66DEBC1B4799}" type="pres">
      <dgm:prSet presAssocID="{75EB3088-0C00-4372-8DBC-76E30BB771FC}" presName="hierChild4" presStyleCnt="0"/>
      <dgm:spPr/>
    </dgm:pt>
    <dgm:pt modelId="{0D412FA1-6843-4398-BEE0-9210CF8FC547}" type="pres">
      <dgm:prSet presAssocID="{75EB3088-0C00-4372-8DBC-76E30BB771FC}" presName="hierChild5" presStyleCnt="0"/>
      <dgm:spPr/>
    </dgm:pt>
    <dgm:pt modelId="{00020551-1CC8-4AE8-A6B9-585744FF961F}" type="pres">
      <dgm:prSet presAssocID="{6A5EC8C3-43CD-431E-9C92-DFD8FC0BA152}" presName="Name37" presStyleLbl="parChTrans1D2" presStyleIdx="1" presStyleCnt="3"/>
      <dgm:spPr/>
    </dgm:pt>
    <dgm:pt modelId="{AB1CFF99-CAA4-41B9-B414-23E985C0091B}" type="pres">
      <dgm:prSet presAssocID="{C00C3343-E511-4E02-AACA-D79418EEDF57}" presName="hierRoot2" presStyleCnt="0">
        <dgm:presLayoutVars>
          <dgm:hierBranch val="init"/>
        </dgm:presLayoutVars>
      </dgm:prSet>
      <dgm:spPr/>
    </dgm:pt>
    <dgm:pt modelId="{761DD1BB-FF1C-4E87-9575-FB43DA2DA59E}" type="pres">
      <dgm:prSet presAssocID="{C00C3343-E511-4E02-AACA-D79418EEDF57}" presName="rootComposite" presStyleCnt="0"/>
      <dgm:spPr/>
    </dgm:pt>
    <dgm:pt modelId="{CE9E9EEF-42CA-4910-B5FD-2C28B743780B}" type="pres">
      <dgm:prSet presAssocID="{C00C3343-E511-4E02-AACA-D79418EEDF57}" presName="rootText" presStyleLbl="node2" presStyleIdx="1" presStyleCnt="3" custScaleY="209788" custLinFactNeighborX="6903">
        <dgm:presLayoutVars>
          <dgm:chPref val="3"/>
        </dgm:presLayoutVars>
      </dgm:prSet>
      <dgm:spPr/>
    </dgm:pt>
    <dgm:pt modelId="{B22A6B45-AD7F-4A74-8617-C8D69D912023}" type="pres">
      <dgm:prSet presAssocID="{C00C3343-E511-4E02-AACA-D79418EEDF57}" presName="rootConnector" presStyleLbl="node2" presStyleIdx="1" presStyleCnt="3"/>
      <dgm:spPr/>
    </dgm:pt>
    <dgm:pt modelId="{F9F2D15D-2815-4638-9AE6-9C91C5A5D512}" type="pres">
      <dgm:prSet presAssocID="{C00C3343-E511-4E02-AACA-D79418EEDF57}" presName="hierChild4" presStyleCnt="0"/>
      <dgm:spPr/>
    </dgm:pt>
    <dgm:pt modelId="{3EF05502-6B13-4793-9490-DABFE9A6A211}" type="pres">
      <dgm:prSet presAssocID="{C00C3343-E511-4E02-AACA-D79418EEDF57}" presName="hierChild5" presStyleCnt="0"/>
      <dgm:spPr/>
    </dgm:pt>
    <dgm:pt modelId="{10CD8F17-2CA8-46E0-9F5A-8F24EEB755E8}" type="pres">
      <dgm:prSet presAssocID="{89211B8D-2C04-4F6C-8D9B-8D67E9B95159}" presName="Name37" presStyleLbl="parChTrans1D2" presStyleIdx="2" presStyleCnt="3"/>
      <dgm:spPr/>
    </dgm:pt>
    <dgm:pt modelId="{BD9856D0-A3DF-4A13-8278-23271EAB6B27}" type="pres">
      <dgm:prSet presAssocID="{23927B61-DF27-4D0A-8F8A-1DF1CF5B2341}" presName="hierRoot2" presStyleCnt="0">
        <dgm:presLayoutVars>
          <dgm:hierBranch val="init"/>
        </dgm:presLayoutVars>
      </dgm:prSet>
      <dgm:spPr/>
    </dgm:pt>
    <dgm:pt modelId="{ECF06C03-9395-486B-880F-EABB3A845203}" type="pres">
      <dgm:prSet presAssocID="{23927B61-DF27-4D0A-8F8A-1DF1CF5B2341}" presName="rootComposite" presStyleCnt="0"/>
      <dgm:spPr/>
    </dgm:pt>
    <dgm:pt modelId="{7F1D0FE9-9049-4072-8DE5-CA9A5CB6A1D2}" type="pres">
      <dgm:prSet presAssocID="{23927B61-DF27-4D0A-8F8A-1DF1CF5B2341}" presName="rootText" presStyleLbl="node2" presStyleIdx="2" presStyleCnt="3" custScaleX="117485" custScaleY="183178">
        <dgm:presLayoutVars>
          <dgm:chPref val="3"/>
        </dgm:presLayoutVars>
      </dgm:prSet>
      <dgm:spPr/>
    </dgm:pt>
    <dgm:pt modelId="{DEA97E0A-A0C0-4B51-83D7-FF925D4C2DF1}" type="pres">
      <dgm:prSet presAssocID="{23927B61-DF27-4D0A-8F8A-1DF1CF5B2341}" presName="rootConnector" presStyleLbl="node2" presStyleIdx="2" presStyleCnt="3"/>
      <dgm:spPr/>
    </dgm:pt>
    <dgm:pt modelId="{4B1F1461-8C6D-4A37-9368-7639B9FBD54A}" type="pres">
      <dgm:prSet presAssocID="{23927B61-DF27-4D0A-8F8A-1DF1CF5B2341}" presName="hierChild4" presStyleCnt="0"/>
      <dgm:spPr/>
    </dgm:pt>
    <dgm:pt modelId="{9759CE07-A978-49EB-A677-219E60694EE1}" type="pres">
      <dgm:prSet presAssocID="{23927B61-DF27-4D0A-8F8A-1DF1CF5B2341}" presName="hierChild5" presStyleCnt="0"/>
      <dgm:spPr/>
    </dgm:pt>
    <dgm:pt modelId="{5CFE6558-8F5E-480F-8F1A-6E0DDA05540D}" type="pres">
      <dgm:prSet presAssocID="{9111ED2F-B852-45F4-AA32-CD5125098D48}" presName="hierChild3" presStyleCnt="0"/>
      <dgm:spPr/>
    </dgm:pt>
  </dgm:ptLst>
  <dgm:cxnLst>
    <dgm:cxn modelId="{F4178208-CDFC-44DB-B8EC-2F3FE7C0696B}" type="presOf" srcId="{41FE3E10-AF77-4905-821E-CCAEDB4759A1}" destId="{A36BA13C-F743-42DF-9C18-1AC8CC6A7807}" srcOrd="0" destOrd="0" presId="urn:microsoft.com/office/officeart/2005/8/layout/orgChart1"/>
    <dgm:cxn modelId="{981A6A1B-79AE-417D-B50D-DA5406B13BA4}" type="presOf" srcId="{6A5EC8C3-43CD-431E-9C92-DFD8FC0BA152}" destId="{00020551-1CC8-4AE8-A6B9-585744FF961F}" srcOrd="0" destOrd="0" presId="urn:microsoft.com/office/officeart/2005/8/layout/orgChart1"/>
    <dgm:cxn modelId="{60E33A1D-566F-4685-AC2D-0409F315CF88}" type="presOf" srcId="{89211B8D-2C04-4F6C-8D9B-8D67E9B95159}" destId="{10CD8F17-2CA8-46E0-9F5A-8F24EEB755E8}" srcOrd="0" destOrd="0" presId="urn:microsoft.com/office/officeart/2005/8/layout/orgChart1"/>
    <dgm:cxn modelId="{21A01D5B-7444-4A5A-B248-B7A8EF336E2A}" type="presOf" srcId="{23927B61-DF27-4D0A-8F8A-1DF1CF5B2341}" destId="{7F1D0FE9-9049-4072-8DE5-CA9A5CB6A1D2}" srcOrd="0" destOrd="0" presId="urn:microsoft.com/office/officeart/2005/8/layout/orgChart1"/>
    <dgm:cxn modelId="{0CA74E42-7884-411B-92FB-5476D9EC0D31}" type="presOf" srcId="{75EB3088-0C00-4372-8DBC-76E30BB771FC}" destId="{B218C548-9C6F-47DA-8853-B63C1B9835C5}" srcOrd="1" destOrd="0" presId="urn:microsoft.com/office/officeart/2005/8/layout/orgChart1"/>
    <dgm:cxn modelId="{0E9EDC65-F947-426B-8512-4C1916D3112F}" type="presOf" srcId="{9111ED2F-B852-45F4-AA32-CD5125098D48}" destId="{53AF082D-4E35-4C23-8350-CEF07944353A}" srcOrd="0" destOrd="0" presId="urn:microsoft.com/office/officeart/2005/8/layout/orgChart1"/>
    <dgm:cxn modelId="{A58E214C-50D6-4214-93C7-69F5894E80A1}" type="presOf" srcId="{C00C3343-E511-4E02-AACA-D79418EEDF57}" destId="{CE9E9EEF-42CA-4910-B5FD-2C28B743780B}" srcOrd="0" destOrd="0" presId="urn:microsoft.com/office/officeart/2005/8/layout/orgChart1"/>
    <dgm:cxn modelId="{040F736C-DF6A-4845-8808-012B0D620133}" type="presOf" srcId="{79BAC2CA-F3F5-4DF7-8A44-7E2F7D9FD81F}" destId="{CA0C38F7-F3EE-493E-8417-1954435AE7A2}" srcOrd="0" destOrd="0" presId="urn:microsoft.com/office/officeart/2005/8/layout/orgChart1"/>
    <dgm:cxn modelId="{E83F0D53-A24C-405F-BF59-34CA7C40DA43}" type="presOf" srcId="{C00C3343-E511-4E02-AACA-D79418EEDF57}" destId="{B22A6B45-AD7F-4A74-8617-C8D69D912023}" srcOrd="1" destOrd="0" presId="urn:microsoft.com/office/officeart/2005/8/layout/orgChart1"/>
    <dgm:cxn modelId="{3AF8C589-050B-4DAA-AE47-2B8B23FD5DB9}" srcId="{41FE3E10-AF77-4905-821E-CCAEDB4759A1}" destId="{9111ED2F-B852-45F4-AA32-CD5125098D48}" srcOrd="0" destOrd="0" parTransId="{68DE23F3-DFEF-4E85-A2F0-2157D05F6BB7}" sibTransId="{C3ECD88B-4952-4E20-A064-A37843267F6F}"/>
    <dgm:cxn modelId="{EF1C03AA-D88D-4A95-8184-ADA3C56F98CD}" srcId="{9111ED2F-B852-45F4-AA32-CD5125098D48}" destId="{23927B61-DF27-4D0A-8F8A-1DF1CF5B2341}" srcOrd="2" destOrd="0" parTransId="{89211B8D-2C04-4F6C-8D9B-8D67E9B95159}" sibTransId="{F35F75A1-4DCA-4F3F-92B8-D98E5D3AD95D}"/>
    <dgm:cxn modelId="{39C5F1AE-9226-41AC-95DB-391DB09F8960}" srcId="{9111ED2F-B852-45F4-AA32-CD5125098D48}" destId="{C00C3343-E511-4E02-AACA-D79418EEDF57}" srcOrd="1" destOrd="0" parTransId="{6A5EC8C3-43CD-431E-9C92-DFD8FC0BA152}" sibTransId="{42811083-98C0-4F7E-8C84-49C50F735F76}"/>
    <dgm:cxn modelId="{3A8D43BF-8475-4133-8A41-780D1B9C3C88}" srcId="{9111ED2F-B852-45F4-AA32-CD5125098D48}" destId="{75EB3088-0C00-4372-8DBC-76E30BB771FC}" srcOrd="0" destOrd="0" parTransId="{79BAC2CA-F3F5-4DF7-8A44-7E2F7D9FD81F}" sibTransId="{3CD014B7-115D-4205-BA86-7689ECF8EF78}"/>
    <dgm:cxn modelId="{EC8527C9-BC53-4CD7-BC43-E1F7562CE15F}" type="presOf" srcId="{9111ED2F-B852-45F4-AA32-CD5125098D48}" destId="{AF5A877F-5722-4006-8CD5-470A4C72E2CF}" srcOrd="1" destOrd="0" presId="urn:microsoft.com/office/officeart/2005/8/layout/orgChart1"/>
    <dgm:cxn modelId="{E36117DA-6B1B-4166-B5DB-313D9452A1D3}" type="presOf" srcId="{75EB3088-0C00-4372-8DBC-76E30BB771FC}" destId="{CEC8A270-18E1-41A1-85DC-CC2964D7D4AF}" srcOrd="0" destOrd="0" presId="urn:microsoft.com/office/officeart/2005/8/layout/orgChart1"/>
    <dgm:cxn modelId="{E7FF0DE0-89B5-486D-A435-4F8EFD9C3438}" type="presOf" srcId="{23927B61-DF27-4D0A-8F8A-1DF1CF5B2341}" destId="{DEA97E0A-A0C0-4B51-83D7-FF925D4C2DF1}" srcOrd="1" destOrd="0" presId="urn:microsoft.com/office/officeart/2005/8/layout/orgChart1"/>
    <dgm:cxn modelId="{E48BFC1D-5B3C-43DD-8C0D-A5B7E0AB455D}" type="presParOf" srcId="{A36BA13C-F743-42DF-9C18-1AC8CC6A7807}" destId="{8B2BD5F5-DC8A-434C-BEFB-AF30F39781D6}" srcOrd="0" destOrd="0" presId="urn:microsoft.com/office/officeart/2005/8/layout/orgChart1"/>
    <dgm:cxn modelId="{D0C34759-566D-42A5-8070-28733F46A589}" type="presParOf" srcId="{8B2BD5F5-DC8A-434C-BEFB-AF30F39781D6}" destId="{D19EFDBA-6132-4CFD-84AD-14CA06340B7B}" srcOrd="0" destOrd="0" presId="urn:microsoft.com/office/officeart/2005/8/layout/orgChart1"/>
    <dgm:cxn modelId="{17C598C6-3935-471E-BFCB-0CD00082C686}" type="presParOf" srcId="{D19EFDBA-6132-4CFD-84AD-14CA06340B7B}" destId="{53AF082D-4E35-4C23-8350-CEF07944353A}" srcOrd="0" destOrd="0" presId="urn:microsoft.com/office/officeart/2005/8/layout/orgChart1"/>
    <dgm:cxn modelId="{CBC36D76-E75E-4528-A523-B3B43093476E}" type="presParOf" srcId="{D19EFDBA-6132-4CFD-84AD-14CA06340B7B}" destId="{AF5A877F-5722-4006-8CD5-470A4C72E2CF}" srcOrd="1" destOrd="0" presId="urn:microsoft.com/office/officeart/2005/8/layout/orgChart1"/>
    <dgm:cxn modelId="{8713AB5B-B636-4652-97C8-E25837BD6CB3}" type="presParOf" srcId="{8B2BD5F5-DC8A-434C-BEFB-AF30F39781D6}" destId="{2B5F713E-B839-487E-AF63-2C15D6EF21BE}" srcOrd="1" destOrd="0" presId="urn:microsoft.com/office/officeart/2005/8/layout/orgChart1"/>
    <dgm:cxn modelId="{60D0A9BC-7E4A-4E61-A902-E1911F8C24F6}" type="presParOf" srcId="{2B5F713E-B839-487E-AF63-2C15D6EF21BE}" destId="{CA0C38F7-F3EE-493E-8417-1954435AE7A2}" srcOrd="0" destOrd="0" presId="urn:microsoft.com/office/officeart/2005/8/layout/orgChart1"/>
    <dgm:cxn modelId="{A4350705-9646-435E-8F52-FBF62DB819C8}" type="presParOf" srcId="{2B5F713E-B839-487E-AF63-2C15D6EF21BE}" destId="{55E587A8-2FF8-4324-8834-4A78629FBCBC}" srcOrd="1" destOrd="0" presId="urn:microsoft.com/office/officeart/2005/8/layout/orgChart1"/>
    <dgm:cxn modelId="{995DB8FB-43A8-4417-AE17-B7C5A70AB5DF}" type="presParOf" srcId="{55E587A8-2FF8-4324-8834-4A78629FBCBC}" destId="{3038A6B6-DD7A-4415-8989-083E337E4FB1}" srcOrd="0" destOrd="0" presId="urn:microsoft.com/office/officeart/2005/8/layout/orgChart1"/>
    <dgm:cxn modelId="{4C3189ED-F2CB-435B-964B-804BE783FC48}" type="presParOf" srcId="{3038A6B6-DD7A-4415-8989-083E337E4FB1}" destId="{CEC8A270-18E1-41A1-85DC-CC2964D7D4AF}" srcOrd="0" destOrd="0" presId="urn:microsoft.com/office/officeart/2005/8/layout/orgChart1"/>
    <dgm:cxn modelId="{099AF68E-B7FA-4D73-AFC0-16BC96390210}" type="presParOf" srcId="{3038A6B6-DD7A-4415-8989-083E337E4FB1}" destId="{B218C548-9C6F-47DA-8853-B63C1B9835C5}" srcOrd="1" destOrd="0" presId="urn:microsoft.com/office/officeart/2005/8/layout/orgChart1"/>
    <dgm:cxn modelId="{C3514583-D33D-4CB5-9ABF-A13944529740}" type="presParOf" srcId="{55E587A8-2FF8-4324-8834-4A78629FBCBC}" destId="{9BBB8EFA-D725-42B3-BCAD-66DEBC1B4799}" srcOrd="1" destOrd="0" presId="urn:microsoft.com/office/officeart/2005/8/layout/orgChart1"/>
    <dgm:cxn modelId="{F74A21F7-DA97-4288-AB8B-F0BF8F8A2C49}" type="presParOf" srcId="{55E587A8-2FF8-4324-8834-4A78629FBCBC}" destId="{0D412FA1-6843-4398-BEE0-9210CF8FC547}" srcOrd="2" destOrd="0" presId="urn:microsoft.com/office/officeart/2005/8/layout/orgChart1"/>
    <dgm:cxn modelId="{DFE65C81-05F0-402C-9150-0740911D91F6}" type="presParOf" srcId="{2B5F713E-B839-487E-AF63-2C15D6EF21BE}" destId="{00020551-1CC8-4AE8-A6B9-585744FF961F}" srcOrd="2" destOrd="0" presId="urn:microsoft.com/office/officeart/2005/8/layout/orgChart1"/>
    <dgm:cxn modelId="{EEB0EB26-FC0F-4DB8-BB17-1209AD7F55C6}" type="presParOf" srcId="{2B5F713E-B839-487E-AF63-2C15D6EF21BE}" destId="{AB1CFF99-CAA4-41B9-B414-23E985C0091B}" srcOrd="3" destOrd="0" presId="urn:microsoft.com/office/officeart/2005/8/layout/orgChart1"/>
    <dgm:cxn modelId="{094A2269-5FD1-4EDF-AA23-863C0EEE56AB}" type="presParOf" srcId="{AB1CFF99-CAA4-41B9-B414-23E985C0091B}" destId="{761DD1BB-FF1C-4E87-9575-FB43DA2DA59E}" srcOrd="0" destOrd="0" presId="urn:microsoft.com/office/officeart/2005/8/layout/orgChart1"/>
    <dgm:cxn modelId="{BCD7697A-78EE-447E-9009-295FCAE7F7EF}" type="presParOf" srcId="{761DD1BB-FF1C-4E87-9575-FB43DA2DA59E}" destId="{CE9E9EEF-42CA-4910-B5FD-2C28B743780B}" srcOrd="0" destOrd="0" presId="urn:microsoft.com/office/officeart/2005/8/layout/orgChart1"/>
    <dgm:cxn modelId="{CFDDBA5D-3256-48A0-A539-76ACB373D3DC}" type="presParOf" srcId="{761DD1BB-FF1C-4E87-9575-FB43DA2DA59E}" destId="{B22A6B45-AD7F-4A74-8617-C8D69D912023}" srcOrd="1" destOrd="0" presId="urn:microsoft.com/office/officeart/2005/8/layout/orgChart1"/>
    <dgm:cxn modelId="{C30A4F8F-980D-43CA-9DC4-5C5EDD6CB406}" type="presParOf" srcId="{AB1CFF99-CAA4-41B9-B414-23E985C0091B}" destId="{F9F2D15D-2815-4638-9AE6-9C91C5A5D512}" srcOrd="1" destOrd="0" presId="urn:microsoft.com/office/officeart/2005/8/layout/orgChart1"/>
    <dgm:cxn modelId="{54969D4A-2856-4E55-A424-27BDDDE73928}" type="presParOf" srcId="{AB1CFF99-CAA4-41B9-B414-23E985C0091B}" destId="{3EF05502-6B13-4793-9490-DABFE9A6A211}" srcOrd="2" destOrd="0" presId="urn:microsoft.com/office/officeart/2005/8/layout/orgChart1"/>
    <dgm:cxn modelId="{5078989B-53C1-46F6-BD82-14C1F5F549B1}" type="presParOf" srcId="{2B5F713E-B839-487E-AF63-2C15D6EF21BE}" destId="{10CD8F17-2CA8-46E0-9F5A-8F24EEB755E8}" srcOrd="4" destOrd="0" presId="urn:microsoft.com/office/officeart/2005/8/layout/orgChart1"/>
    <dgm:cxn modelId="{2913CA5D-C80E-42B5-845E-B91C6EF3D8F8}" type="presParOf" srcId="{2B5F713E-B839-487E-AF63-2C15D6EF21BE}" destId="{BD9856D0-A3DF-4A13-8278-23271EAB6B27}" srcOrd="5" destOrd="0" presId="urn:microsoft.com/office/officeart/2005/8/layout/orgChart1"/>
    <dgm:cxn modelId="{A0E02668-00D8-4689-BC8E-5053FD8C1489}" type="presParOf" srcId="{BD9856D0-A3DF-4A13-8278-23271EAB6B27}" destId="{ECF06C03-9395-486B-880F-EABB3A845203}" srcOrd="0" destOrd="0" presId="urn:microsoft.com/office/officeart/2005/8/layout/orgChart1"/>
    <dgm:cxn modelId="{84092428-E253-452E-9FDF-8DB184FF3946}" type="presParOf" srcId="{ECF06C03-9395-486B-880F-EABB3A845203}" destId="{7F1D0FE9-9049-4072-8DE5-CA9A5CB6A1D2}" srcOrd="0" destOrd="0" presId="urn:microsoft.com/office/officeart/2005/8/layout/orgChart1"/>
    <dgm:cxn modelId="{4BCA9EC2-C03E-437C-A005-6B8E4AD3BD05}" type="presParOf" srcId="{ECF06C03-9395-486B-880F-EABB3A845203}" destId="{DEA97E0A-A0C0-4B51-83D7-FF925D4C2DF1}" srcOrd="1" destOrd="0" presId="urn:microsoft.com/office/officeart/2005/8/layout/orgChart1"/>
    <dgm:cxn modelId="{A0F6BBC3-81D3-423E-B92A-4BFC55DAFE57}" type="presParOf" srcId="{BD9856D0-A3DF-4A13-8278-23271EAB6B27}" destId="{4B1F1461-8C6D-4A37-9368-7639B9FBD54A}" srcOrd="1" destOrd="0" presId="urn:microsoft.com/office/officeart/2005/8/layout/orgChart1"/>
    <dgm:cxn modelId="{41F4D773-9E83-41CA-9FD8-FF2603647D05}" type="presParOf" srcId="{BD9856D0-A3DF-4A13-8278-23271EAB6B27}" destId="{9759CE07-A978-49EB-A677-219E60694EE1}" srcOrd="2" destOrd="0" presId="urn:microsoft.com/office/officeart/2005/8/layout/orgChart1"/>
    <dgm:cxn modelId="{56C156F1-4939-471F-B3F8-A9FEE43BAA36}" type="presParOf" srcId="{8B2BD5F5-DC8A-434C-BEFB-AF30F39781D6}" destId="{5CFE6558-8F5E-480F-8F1A-6E0DDA05540D}"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A7BD295-298F-4992-B620-7456EAD53DA8}"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MX"/>
        </a:p>
      </dgm:t>
    </dgm:pt>
    <dgm:pt modelId="{BB3EA2B0-F0B2-47C8-B53A-57ECD74918D6}">
      <dgm:prSet phldrT="[Texto]" custT="1"/>
      <dgm:spPr>
        <a:solidFill>
          <a:schemeClr val="bg1"/>
        </a:solidFill>
        <a:ln w="38100">
          <a:solidFill>
            <a:srgbClr val="FF2176"/>
          </a:solidFill>
          <a:prstDash val="solid"/>
        </a:ln>
      </dgm:spPr>
      <dgm:t>
        <a:bodyPr/>
        <a:lstStyle/>
        <a:p>
          <a:r>
            <a:rPr lang="es-MX" sz="1200" dirty="0">
              <a:solidFill>
                <a:schemeClr val="tx1"/>
              </a:solidFill>
            </a:rPr>
            <a:t>Servicios disponibles</a:t>
          </a:r>
        </a:p>
      </dgm:t>
    </dgm:pt>
    <dgm:pt modelId="{2A7D8FAF-C2A1-4619-9368-014CAD658972}" type="parTrans" cxnId="{4A3578A1-7DC2-4D65-8604-61E594706F6E}">
      <dgm:prSet/>
      <dgm:spPr/>
      <dgm:t>
        <a:bodyPr/>
        <a:lstStyle/>
        <a:p>
          <a:endParaRPr lang="es-MX"/>
        </a:p>
      </dgm:t>
    </dgm:pt>
    <dgm:pt modelId="{971FF34F-9B25-48CE-A683-516217DF3524}" type="sibTrans" cxnId="{4A3578A1-7DC2-4D65-8604-61E594706F6E}">
      <dgm:prSet/>
      <dgm:spPr/>
      <dgm:t>
        <a:bodyPr/>
        <a:lstStyle/>
        <a:p>
          <a:endParaRPr lang="es-MX"/>
        </a:p>
      </dgm:t>
    </dgm:pt>
    <dgm:pt modelId="{15C50CD5-0419-457A-9BB9-3F1FC272687B}">
      <dgm:prSet phldrT="[Texto]" custT="1"/>
      <dgm:spPr>
        <a:solidFill>
          <a:schemeClr val="bg1"/>
        </a:solidFill>
        <a:ln w="57150">
          <a:solidFill>
            <a:srgbClr val="66FF33"/>
          </a:solidFill>
          <a:prstDash val="solid"/>
        </a:ln>
      </dgm:spPr>
      <dgm:t>
        <a:bodyPr/>
        <a:lstStyle/>
        <a:p>
          <a:r>
            <a:rPr lang="es-MX" sz="1400" dirty="0">
              <a:solidFill>
                <a:schemeClr val="tx1"/>
              </a:solidFill>
            </a:rPr>
            <a:t>WWW. </a:t>
          </a:r>
        </a:p>
        <a:p>
          <a:r>
            <a:rPr lang="es-MX" sz="1400" dirty="0">
              <a:solidFill>
                <a:schemeClr val="tx1"/>
              </a:solidFill>
            </a:rPr>
            <a:t>(WORLD WIDE WEB).</a:t>
          </a:r>
        </a:p>
        <a:p>
          <a:r>
            <a:rPr lang="es-MX" sz="1400" dirty="0">
              <a:solidFill>
                <a:schemeClr val="tx1"/>
              </a:solidFill>
            </a:rPr>
            <a:t>Gran deposito de información, accedes  mediante una aplicación operativa</a:t>
          </a:r>
        </a:p>
      </dgm:t>
    </dgm:pt>
    <dgm:pt modelId="{A86A8604-E426-4B5E-BFC1-8089F5E96129}" type="parTrans" cxnId="{82F03369-CFB4-4045-AF41-C190F44DCE68}">
      <dgm:prSet/>
      <dgm:spPr/>
      <dgm:t>
        <a:bodyPr/>
        <a:lstStyle/>
        <a:p>
          <a:endParaRPr lang="es-MX"/>
        </a:p>
      </dgm:t>
    </dgm:pt>
    <dgm:pt modelId="{4C430171-170E-4789-8B60-E1C5B182177B}" type="sibTrans" cxnId="{82F03369-CFB4-4045-AF41-C190F44DCE68}">
      <dgm:prSet/>
      <dgm:spPr/>
      <dgm:t>
        <a:bodyPr/>
        <a:lstStyle/>
        <a:p>
          <a:endParaRPr lang="es-MX"/>
        </a:p>
      </dgm:t>
    </dgm:pt>
    <dgm:pt modelId="{5C382713-B2BE-4D8F-9D08-C8BAC765F3E7}">
      <dgm:prSet phldrT="[Texto]" custT="1"/>
      <dgm:spPr>
        <a:solidFill>
          <a:schemeClr val="bg1"/>
        </a:solidFill>
        <a:ln w="38100">
          <a:solidFill>
            <a:srgbClr val="CC0099"/>
          </a:solidFill>
          <a:prstDash val="solid"/>
        </a:ln>
      </dgm:spPr>
      <dgm:t>
        <a:bodyPr/>
        <a:lstStyle/>
        <a:p>
          <a:r>
            <a:rPr lang="es-MX" sz="1400" dirty="0">
              <a:solidFill>
                <a:schemeClr val="tx1"/>
              </a:solidFill>
            </a:rPr>
            <a:t>Buscadores de información.</a:t>
          </a:r>
        </a:p>
        <a:p>
          <a:r>
            <a:rPr lang="es-MX" sz="1400" dirty="0">
              <a:solidFill>
                <a:schemeClr val="tx1"/>
              </a:solidFill>
            </a:rPr>
            <a:t>Facilitan el proceso de encontrar información.</a:t>
          </a:r>
        </a:p>
      </dgm:t>
    </dgm:pt>
    <dgm:pt modelId="{9A39E77A-4BCE-43BE-A953-DA2BE8B79F08}" type="parTrans" cxnId="{6A76D5CC-5192-445A-9E68-76EA9387CF08}">
      <dgm:prSet/>
      <dgm:spPr/>
      <dgm:t>
        <a:bodyPr/>
        <a:lstStyle/>
        <a:p>
          <a:endParaRPr lang="es-MX"/>
        </a:p>
      </dgm:t>
    </dgm:pt>
    <dgm:pt modelId="{43DB9412-6653-4C76-8EAA-02603322ABB8}" type="sibTrans" cxnId="{6A76D5CC-5192-445A-9E68-76EA9387CF08}">
      <dgm:prSet/>
      <dgm:spPr/>
      <dgm:t>
        <a:bodyPr/>
        <a:lstStyle/>
        <a:p>
          <a:endParaRPr lang="es-MX"/>
        </a:p>
      </dgm:t>
    </dgm:pt>
    <dgm:pt modelId="{09FD34C0-4867-446A-AF4F-BB1872E8DA16}">
      <dgm:prSet phldrT="[Texto]" custT="1"/>
      <dgm:spPr>
        <a:solidFill>
          <a:schemeClr val="bg1"/>
        </a:solidFill>
        <a:ln w="38100">
          <a:solidFill>
            <a:srgbClr val="FFFF00"/>
          </a:solidFill>
          <a:prstDash val="solid"/>
        </a:ln>
      </dgm:spPr>
      <dgm:t>
        <a:bodyPr/>
        <a:lstStyle/>
        <a:p>
          <a:r>
            <a:rPr lang="es-MX" sz="1400" dirty="0">
              <a:solidFill>
                <a:schemeClr val="tx1"/>
              </a:solidFill>
            </a:rPr>
            <a:t>Correo Electrónico.</a:t>
          </a:r>
        </a:p>
        <a:p>
          <a:r>
            <a:rPr lang="es-MX" sz="1400" dirty="0">
              <a:solidFill>
                <a:schemeClr val="tx1"/>
              </a:solidFill>
            </a:rPr>
            <a:t>Facilidad de enviar documentos de forma electrónico.</a:t>
          </a:r>
        </a:p>
        <a:p>
          <a:endParaRPr lang="es-MX" sz="1100" dirty="0">
            <a:solidFill>
              <a:schemeClr val="tx1"/>
            </a:solidFill>
          </a:endParaRPr>
        </a:p>
      </dgm:t>
    </dgm:pt>
    <dgm:pt modelId="{EF7F9689-D986-41D1-8B44-12AA984100DB}" type="parTrans" cxnId="{C7F3EB17-BB47-42E4-85FD-E3834A09A8BC}">
      <dgm:prSet/>
      <dgm:spPr/>
      <dgm:t>
        <a:bodyPr/>
        <a:lstStyle/>
        <a:p>
          <a:endParaRPr lang="es-MX"/>
        </a:p>
      </dgm:t>
    </dgm:pt>
    <dgm:pt modelId="{5C56C3BD-D79E-416C-BF9B-2627EB73CB4E}" type="sibTrans" cxnId="{C7F3EB17-BB47-42E4-85FD-E3834A09A8BC}">
      <dgm:prSet/>
      <dgm:spPr/>
      <dgm:t>
        <a:bodyPr/>
        <a:lstStyle/>
        <a:p>
          <a:endParaRPr lang="es-MX"/>
        </a:p>
      </dgm:t>
    </dgm:pt>
    <dgm:pt modelId="{066C2980-E985-4658-9F0F-641B5326A307}">
      <dgm:prSet phldrT="[Texto]"/>
      <dgm:spPr>
        <a:solidFill>
          <a:schemeClr val="bg1"/>
        </a:solidFill>
        <a:ln w="38100">
          <a:solidFill>
            <a:srgbClr val="FB8815"/>
          </a:solidFill>
          <a:prstDash val="solid"/>
        </a:ln>
      </dgm:spPr>
      <dgm:t>
        <a:bodyPr/>
        <a:lstStyle/>
        <a:p>
          <a:r>
            <a:rPr lang="es-MX" dirty="0">
              <a:solidFill>
                <a:schemeClr val="tx1"/>
              </a:solidFill>
            </a:rPr>
            <a:t>Chat.</a:t>
          </a:r>
        </a:p>
        <a:p>
          <a:r>
            <a:rPr lang="es-MX" dirty="0">
              <a:solidFill>
                <a:schemeClr val="tx1"/>
              </a:solidFill>
            </a:rPr>
            <a:t>Te permite conversar de forma simultanea con un grupo de usuarios</a:t>
          </a:r>
        </a:p>
      </dgm:t>
    </dgm:pt>
    <dgm:pt modelId="{CBD7CDB3-1BB3-4B05-9ED2-ED4DAB2BC13E}" type="parTrans" cxnId="{BB0C3DCE-3608-4C18-AE1D-C2FE7799F0BD}">
      <dgm:prSet/>
      <dgm:spPr/>
      <dgm:t>
        <a:bodyPr/>
        <a:lstStyle/>
        <a:p>
          <a:endParaRPr lang="es-MX"/>
        </a:p>
      </dgm:t>
    </dgm:pt>
    <dgm:pt modelId="{1B5C1AE9-8273-4320-9429-477C51397755}" type="sibTrans" cxnId="{BB0C3DCE-3608-4C18-AE1D-C2FE7799F0BD}">
      <dgm:prSet/>
      <dgm:spPr/>
      <dgm:t>
        <a:bodyPr/>
        <a:lstStyle/>
        <a:p>
          <a:endParaRPr lang="es-MX"/>
        </a:p>
      </dgm:t>
    </dgm:pt>
    <dgm:pt modelId="{E504EABA-4547-4825-A904-52E96E163697}">
      <dgm:prSet phldrT="[Texto]" custT="1"/>
      <dgm:spPr>
        <a:solidFill>
          <a:schemeClr val="bg1"/>
        </a:solidFill>
        <a:ln w="38100">
          <a:solidFill>
            <a:schemeClr val="accent6">
              <a:lumMod val="60000"/>
              <a:lumOff val="40000"/>
            </a:schemeClr>
          </a:solidFill>
          <a:prstDash val="solid"/>
        </a:ln>
      </dgm:spPr>
      <dgm:t>
        <a:bodyPr/>
        <a:lstStyle/>
        <a:p>
          <a:r>
            <a:rPr lang="es-MX" sz="1400" dirty="0" err="1">
              <a:solidFill>
                <a:schemeClr val="tx1"/>
              </a:solidFill>
            </a:rPr>
            <a:t>Skype</a:t>
          </a:r>
          <a:r>
            <a:rPr lang="es-MX" sz="1400" dirty="0">
              <a:solidFill>
                <a:schemeClr val="tx1"/>
              </a:solidFill>
            </a:rPr>
            <a:t>.</a:t>
          </a:r>
        </a:p>
        <a:p>
          <a:r>
            <a:rPr lang="es-MX" sz="1400" dirty="0">
              <a:solidFill>
                <a:schemeClr val="tx1"/>
              </a:solidFill>
            </a:rPr>
            <a:t>Permite hacer llamadas , </a:t>
          </a:r>
          <a:r>
            <a:rPr lang="es-MX" sz="1400" dirty="0" err="1">
              <a:solidFill>
                <a:schemeClr val="tx1"/>
              </a:solidFill>
            </a:rPr>
            <a:t>face</a:t>
          </a:r>
          <a:r>
            <a:rPr lang="es-MX" sz="1400" dirty="0">
              <a:solidFill>
                <a:schemeClr val="tx1"/>
              </a:solidFill>
            </a:rPr>
            <a:t> </a:t>
          </a:r>
          <a:r>
            <a:rPr lang="es-MX" sz="1400" dirty="0" err="1">
              <a:solidFill>
                <a:schemeClr val="tx1"/>
              </a:solidFill>
            </a:rPr>
            <a:t>to</a:t>
          </a:r>
          <a:r>
            <a:rPr lang="es-MX" sz="1400" dirty="0">
              <a:solidFill>
                <a:schemeClr val="tx1"/>
              </a:solidFill>
            </a:rPr>
            <a:t> </a:t>
          </a:r>
          <a:r>
            <a:rPr lang="es-MX" sz="1400" dirty="0" err="1">
              <a:solidFill>
                <a:schemeClr val="tx1"/>
              </a:solidFill>
            </a:rPr>
            <a:t>face</a:t>
          </a:r>
          <a:r>
            <a:rPr lang="es-MX" sz="1400" dirty="0">
              <a:solidFill>
                <a:schemeClr val="tx1"/>
              </a:solidFill>
            </a:rPr>
            <a:t>.</a:t>
          </a:r>
        </a:p>
        <a:p>
          <a:endParaRPr lang="es-MX" sz="1100" dirty="0">
            <a:solidFill>
              <a:schemeClr val="tx1"/>
            </a:solidFill>
          </a:endParaRPr>
        </a:p>
      </dgm:t>
    </dgm:pt>
    <dgm:pt modelId="{A135796C-E495-4D3C-B67B-138EFB606D7A}" type="parTrans" cxnId="{C98BC78D-6A78-4514-ACC2-F54D5F3A5861}">
      <dgm:prSet/>
      <dgm:spPr/>
      <dgm:t>
        <a:bodyPr/>
        <a:lstStyle/>
        <a:p>
          <a:endParaRPr lang="es-MX"/>
        </a:p>
      </dgm:t>
    </dgm:pt>
    <dgm:pt modelId="{08218E6A-CDB8-4809-9402-927744A3DD15}" type="sibTrans" cxnId="{C98BC78D-6A78-4514-ACC2-F54D5F3A5861}">
      <dgm:prSet/>
      <dgm:spPr/>
      <dgm:t>
        <a:bodyPr/>
        <a:lstStyle/>
        <a:p>
          <a:endParaRPr lang="es-MX"/>
        </a:p>
      </dgm:t>
    </dgm:pt>
    <dgm:pt modelId="{057F7A52-1743-4387-B20E-A834FEBE76E5}">
      <dgm:prSet phldrT="[Texto]" custT="1"/>
      <dgm:spPr>
        <a:solidFill>
          <a:schemeClr val="bg1"/>
        </a:solidFill>
        <a:ln w="38100">
          <a:solidFill>
            <a:srgbClr val="FF0967"/>
          </a:solidFill>
          <a:prstDash val="solid"/>
        </a:ln>
      </dgm:spPr>
      <dgm:t>
        <a:bodyPr/>
        <a:lstStyle/>
        <a:p>
          <a:r>
            <a:rPr lang="es-MX" sz="1400" dirty="0">
              <a:solidFill>
                <a:schemeClr val="tx1"/>
              </a:solidFill>
            </a:rPr>
            <a:t>WI FI.</a:t>
          </a:r>
        </a:p>
        <a:p>
          <a:r>
            <a:rPr lang="es-MX" sz="1400" dirty="0">
              <a:solidFill>
                <a:schemeClr val="tx1"/>
              </a:solidFill>
            </a:rPr>
            <a:t>Provee acceso inalámbrico a datos digitales</a:t>
          </a:r>
          <a:r>
            <a:rPr lang="es-MX" sz="1100" dirty="0">
              <a:solidFill>
                <a:schemeClr val="tx1"/>
              </a:solidFill>
            </a:rPr>
            <a:t>.</a:t>
          </a:r>
        </a:p>
      </dgm:t>
    </dgm:pt>
    <dgm:pt modelId="{D5E49C81-92BA-4496-8994-259A3CE7F370}" type="parTrans" cxnId="{667DE56D-64FD-4A4F-A0BA-4050CD666300}">
      <dgm:prSet/>
      <dgm:spPr/>
      <dgm:t>
        <a:bodyPr/>
        <a:lstStyle/>
        <a:p>
          <a:endParaRPr lang="es-MX"/>
        </a:p>
      </dgm:t>
    </dgm:pt>
    <dgm:pt modelId="{E36B4255-B58E-40AE-8968-D015562C2534}" type="sibTrans" cxnId="{667DE56D-64FD-4A4F-A0BA-4050CD666300}">
      <dgm:prSet/>
      <dgm:spPr/>
      <dgm:t>
        <a:bodyPr/>
        <a:lstStyle/>
        <a:p>
          <a:endParaRPr lang="es-MX"/>
        </a:p>
      </dgm:t>
    </dgm:pt>
    <dgm:pt modelId="{F604CF6B-4B74-4695-B2C5-19253B062CC0}" type="pres">
      <dgm:prSet presAssocID="{7A7BD295-298F-4992-B620-7456EAD53DA8}" presName="diagram" presStyleCnt="0">
        <dgm:presLayoutVars>
          <dgm:chPref val="1"/>
          <dgm:dir/>
          <dgm:animOne val="branch"/>
          <dgm:animLvl val="lvl"/>
          <dgm:resizeHandles val="exact"/>
        </dgm:presLayoutVars>
      </dgm:prSet>
      <dgm:spPr/>
    </dgm:pt>
    <dgm:pt modelId="{65B8DB0F-CF36-4E19-AE67-83B3174BECBF}" type="pres">
      <dgm:prSet presAssocID="{BB3EA2B0-F0B2-47C8-B53A-57ECD74918D6}" presName="root1" presStyleCnt="0"/>
      <dgm:spPr/>
    </dgm:pt>
    <dgm:pt modelId="{A44E35D9-3107-45D4-AC50-6A874EC5161C}" type="pres">
      <dgm:prSet presAssocID="{BB3EA2B0-F0B2-47C8-B53A-57ECD74918D6}" presName="LevelOneTextNode" presStyleLbl="node0" presStyleIdx="0" presStyleCnt="5" custScaleX="85682" custScaleY="73661" custLinFactX="-17864" custLinFactY="78535" custLinFactNeighborX="-100000" custLinFactNeighborY="100000">
        <dgm:presLayoutVars>
          <dgm:chPref val="3"/>
        </dgm:presLayoutVars>
      </dgm:prSet>
      <dgm:spPr/>
    </dgm:pt>
    <dgm:pt modelId="{124CDEE8-6F44-4BE4-8230-37CB17223AA8}" type="pres">
      <dgm:prSet presAssocID="{BB3EA2B0-F0B2-47C8-B53A-57ECD74918D6}" presName="level2hierChild" presStyleCnt="0"/>
      <dgm:spPr/>
    </dgm:pt>
    <dgm:pt modelId="{F0CD6177-A4C9-4939-A482-A4053E29CA9C}" type="pres">
      <dgm:prSet presAssocID="{A86A8604-E426-4B5E-BFC1-8089F5E96129}" presName="conn2-1" presStyleLbl="parChTrans1D2" presStyleIdx="0" presStyleCnt="2"/>
      <dgm:spPr/>
    </dgm:pt>
    <dgm:pt modelId="{77FF1472-2B02-415B-A948-3040723E4823}" type="pres">
      <dgm:prSet presAssocID="{A86A8604-E426-4B5E-BFC1-8089F5E96129}" presName="connTx" presStyleLbl="parChTrans1D2" presStyleIdx="0" presStyleCnt="2"/>
      <dgm:spPr/>
    </dgm:pt>
    <dgm:pt modelId="{66026118-2BF7-4F2F-853C-730CD2D4FC30}" type="pres">
      <dgm:prSet presAssocID="{15C50CD5-0419-457A-9BB9-3F1FC272687B}" presName="root2" presStyleCnt="0"/>
      <dgm:spPr/>
    </dgm:pt>
    <dgm:pt modelId="{2AAB1652-4CEF-4B03-B0CE-A24A81A40461}" type="pres">
      <dgm:prSet presAssocID="{15C50CD5-0419-457A-9BB9-3F1FC272687B}" presName="LevelTwoTextNode" presStyleLbl="node2" presStyleIdx="0" presStyleCnt="2" custScaleX="146436" custScaleY="202578" custLinFactX="-100000" custLinFactNeighborX="-127393" custLinFactNeighborY="-963">
        <dgm:presLayoutVars>
          <dgm:chPref val="3"/>
        </dgm:presLayoutVars>
      </dgm:prSet>
      <dgm:spPr/>
    </dgm:pt>
    <dgm:pt modelId="{6BA4BE65-C039-42B2-A006-7C3B77A6CF56}" type="pres">
      <dgm:prSet presAssocID="{15C50CD5-0419-457A-9BB9-3F1FC272687B}" presName="level3hierChild" presStyleCnt="0"/>
      <dgm:spPr/>
    </dgm:pt>
    <dgm:pt modelId="{669AAE57-87D6-482C-80B3-0DA25C40D306}" type="pres">
      <dgm:prSet presAssocID="{9A39E77A-4BCE-43BE-A953-DA2BE8B79F08}" presName="conn2-1" presStyleLbl="parChTrans1D2" presStyleIdx="1" presStyleCnt="2"/>
      <dgm:spPr/>
    </dgm:pt>
    <dgm:pt modelId="{57CB1957-3812-4A22-9F5F-7A14AAE1565F}" type="pres">
      <dgm:prSet presAssocID="{9A39E77A-4BCE-43BE-A953-DA2BE8B79F08}" presName="connTx" presStyleLbl="parChTrans1D2" presStyleIdx="1" presStyleCnt="2"/>
      <dgm:spPr/>
    </dgm:pt>
    <dgm:pt modelId="{8DBA0267-29A8-4C50-9B00-0C74DD9BEEEE}" type="pres">
      <dgm:prSet presAssocID="{5C382713-B2BE-4D8F-9D08-C8BAC765F3E7}" presName="root2" presStyleCnt="0"/>
      <dgm:spPr/>
    </dgm:pt>
    <dgm:pt modelId="{3E020F00-691F-4419-8B01-64E2B19B6058}" type="pres">
      <dgm:prSet presAssocID="{5C382713-B2BE-4D8F-9D08-C8BAC765F3E7}" presName="LevelTwoTextNode" presStyleLbl="node2" presStyleIdx="1" presStyleCnt="2" custScaleX="115127" custScaleY="121502" custLinFactY="-4012" custLinFactNeighborX="9055" custLinFactNeighborY="-100000">
        <dgm:presLayoutVars>
          <dgm:chPref val="3"/>
        </dgm:presLayoutVars>
      </dgm:prSet>
      <dgm:spPr/>
    </dgm:pt>
    <dgm:pt modelId="{FFF6535F-03D6-4BCE-90CD-1772C7EA0428}" type="pres">
      <dgm:prSet presAssocID="{5C382713-B2BE-4D8F-9D08-C8BAC765F3E7}" presName="level3hierChild" presStyleCnt="0"/>
      <dgm:spPr/>
    </dgm:pt>
    <dgm:pt modelId="{CF1E9E40-35F1-45F2-A800-04E265745008}" type="pres">
      <dgm:prSet presAssocID="{09FD34C0-4867-446A-AF4F-BB1872E8DA16}" presName="root1" presStyleCnt="0"/>
      <dgm:spPr/>
    </dgm:pt>
    <dgm:pt modelId="{3AE1E980-9EB8-471F-81D0-B1906FC09324}" type="pres">
      <dgm:prSet presAssocID="{09FD34C0-4867-446A-AF4F-BB1872E8DA16}" presName="LevelOneTextNode" presStyleLbl="node0" presStyleIdx="1" presStyleCnt="5" custScaleX="107420" custScaleY="122154" custLinFactX="100000" custLinFactNeighborX="169858" custLinFactNeighborY="15351">
        <dgm:presLayoutVars>
          <dgm:chPref val="3"/>
        </dgm:presLayoutVars>
      </dgm:prSet>
      <dgm:spPr/>
    </dgm:pt>
    <dgm:pt modelId="{2281B42F-DBB8-45C7-ACA6-963379892FE4}" type="pres">
      <dgm:prSet presAssocID="{09FD34C0-4867-446A-AF4F-BB1872E8DA16}" presName="level2hierChild" presStyleCnt="0"/>
      <dgm:spPr/>
    </dgm:pt>
    <dgm:pt modelId="{56BF9A0B-48FE-4A01-98BF-2FC3892D379A}" type="pres">
      <dgm:prSet presAssocID="{066C2980-E985-4658-9F0F-641B5326A307}" presName="root1" presStyleCnt="0"/>
      <dgm:spPr/>
    </dgm:pt>
    <dgm:pt modelId="{28C76129-A579-4764-A9F3-62D042003A42}" type="pres">
      <dgm:prSet presAssocID="{066C2980-E985-4658-9F0F-641B5326A307}" presName="LevelOneTextNode" presStyleLbl="node0" presStyleIdx="2" presStyleCnt="5" custLinFactX="100000" custLinFactY="29304" custLinFactNeighborX="169101" custLinFactNeighborY="100000">
        <dgm:presLayoutVars>
          <dgm:chPref val="3"/>
        </dgm:presLayoutVars>
      </dgm:prSet>
      <dgm:spPr/>
    </dgm:pt>
    <dgm:pt modelId="{0AC1A3BF-72E8-4C8C-A504-0AC18F14103B}" type="pres">
      <dgm:prSet presAssocID="{066C2980-E985-4658-9F0F-641B5326A307}" presName="level2hierChild" presStyleCnt="0"/>
      <dgm:spPr/>
    </dgm:pt>
    <dgm:pt modelId="{02B41F1F-4045-4BAD-9547-C36E4B761CAF}" type="pres">
      <dgm:prSet presAssocID="{E504EABA-4547-4825-A904-52E96E163697}" presName="root1" presStyleCnt="0"/>
      <dgm:spPr/>
    </dgm:pt>
    <dgm:pt modelId="{495807FF-3C53-40EA-A36F-83B965F4E973}" type="pres">
      <dgm:prSet presAssocID="{E504EABA-4547-4825-A904-52E96E163697}" presName="LevelOneTextNode" presStyleLbl="node0" presStyleIdx="3" presStyleCnt="5" custScaleX="106944" custScaleY="126861" custLinFactNeighborX="-80271" custLinFactNeighborY="97631">
        <dgm:presLayoutVars>
          <dgm:chPref val="3"/>
        </dgm:presLayoutVars>
      </dgm:prSet>
      <dgm:spPr/>
    </dgm:pt>
    <dgm:pt modelId="{3B8B3EE7-BB63-46AE-905E-C2511C925FB5}" type="pres">
      <dgm:prSet presAssocID="{E504EABA-4547-4825-A904-52E96E163697}" presName="level2hierChild" presStyleCnt="0"/>
      <dgm:spPr/>
    </dgm:pt>
    <dgm:pt modelId="{D5C846A7-3AD2-4F98-AA06-5E3020042767}" type="pres">
      <dgm:prSet presAssocID="{057F7A52-1743-4387-B20E-A834FEBE76E5}" presName="root1" presStyleCnt="0"/>
      <dgm:spPr/>
    </dgm:pt>
    <dgm:pt modelId="{4C8A695C-0E80-499A-ABA7-95F6B59F4D6E}" type="pres">
      <dgm:prSet presAssocID="{057F7A52-1743-4387-B20E-A834FEBE76E5}" presName="LevelOneTextNode" presStyleLbl="node0" presStyleIdx="4" presStyleCnt="5" custScaleX="126404" custScaleY="130207" custLinFactY="-15771" custLinFactNeighborX="80801" custLinFactNeighborY="-100000">
        <dgm:presLayoutVars>
          <dgm:chPref val="3"/>
        </dgm:presLayoutVars>
      </dgm:prSet>
      <dgm:spPr/>
    </dgm:pt>
    <dgm:pt modelId="{7078B613-F749-468C-BD2D-14BC1C5E4DEE}" type="pres">
      <dgm:prSet presAssocID="{057F7A52-1743-4387-B20E-A834FEBE76E5}" presName="level2hierChild" presStyleCnt="0"/>
      <dgm:spPr/>
    </dgm:pt>
  </dgm:ptLst>
  <dgm:cxnLst>
    <dgm:cxn modelId="{FDF37405-1B11-43E5-8664-F83F8A7C29B2}" type="presOf" srcId="{9A39E77A-4BCE-43BE-A953-DA2BE8B79F08}" destId="{57CB1957-3812-4A22-9F5F-7A14AAE1565F}" srcOrd="1" destOrd="0" presId="urn:microsoft.com/office/officeart/2005/8/layout/hierarchy2"/>
    <dgm:cxn modelId="{6F14E906-626D-4B5B-823F-673EF47506C1}" type="presOf" srcId="{09FD34C0-4867-446A-AF4F-BB1872E8DA16}" destId="{3AE1E980-9EB8-471F-81D0-B1906FC09324}" srcOrd="0" destOrd="0" presId="urn:microsoft.com/office/officeart/2005/8/layout/hierarchy2"/>
    <dgm:cxn modelId="{3215170C-1D9E-46A3-9101-8D49DA3EE1DE}" type="presOf" srcId="{A86A8604-E426-4B5E-BFC1-8089F5E96129}" destId="{77FF1472-2B02-415B-A948-3040723E4823}" srcOrd="1" destOrd="0" presId="urn:microsoft.com/office/officeart/2005/8/layout/hierarchy2"/>
    <dgm:cxn modelId="{3116D616-62F2-4111-BBDB-2A8B1CB928E2}" type="presOf" srcId="{066C2980-E985-4658-9F0F-641B5326A307}" destId="{28C76129-A579-4764-A9F3-62D042003A42}" srcOrd="0" destOrd="0" presId="urn:microsoft.com/office/officeart/2005/8/layout/hierarchy2"/>
    <dgm:cxn modelId="{C7F3EB17-BB47-42E4-85FD-E3834A09A8BC}" srcId="{7A7BD295-298F-4992-B620-7456EAD53DA8}" destId="{09FD34C0-4867-446A-AF4F-BB1872E8DA16}" srcOrd="1" destOrd="0" parTransId="{EF7F9689-D986-41D1-8B44-12AA984100DB}" sibTransId="{5C56C3BD-D79E-416C-BF9B-2627EB73CB4E}"/>
    <dgm:cxn modelId="{EE4F4E23-567B-41B8-A818-DD096DD863D6}" type="presOf" srcId="{BB3EA2B0-F0B2-47C8-B53A-57ECD74918D6}" destId="{A44E35D9-3107-45D4-AC50-6A874EC5161C}" srcOrd="0" destOrd="0" presId="urn:microsoft.com/office/officeart/2005/8/layout/hierarchy2"/>
    <dgm:cxn modelId="{5A462C3A-F09A-443E-ACDD-A844DD44195A}" type="presOf" srcId="{5C382713-B2BE-4D8F-9D08-C8BAC765F3E7}" destId="{3E020F00-691F-4419-8B01-64E2B19B6058}" srcOrd="0" destOrd="0" presId="urn:microsoft.com/office/officeart/2005/8/layout/hierarchy2"/>
    <dgm:cxn modelId="{F7252242-8930-442A-9C88-56BA1FE2B19D}" type="presOf" srcId="{A86A8604-E426-4B5E-BFC1-8089F5E96129}" destId="{F0CD6177-A4C9-4939-A482-A4053E29CA9C}" srcOrd="0" destOrd="0" presId="urn:microsoft.com/office/officeart/2005/8/layout/hierarchy2"/>
    <dgm:cxn modelId="{FD7A7964-CC9C-445D-BEA3-05223CEBB9F5}" type="presOf" srcId="{E504EABA-4547-4825-A904-52E96E163697}" destId="{495807FF-3C53-40EA-A36F-83B965F4E973}" srcOrd="0" destOrd="0" presId="urn:microsoft.com/office/officeart/2005/8/layout/hierarchy2"/>
    <dgm:cxn modelId="{80849D44-451B-4200-8D6A-7D8253C16671}" type="presOf" srcId="{057F7A52-1743-4387-B20E-A834FEBE76E5}" destId="{4C8A695C-0E80-499A-ABA7-95F6B59F4D6E}" srcOrd="0" destOrd="0" presId="urn:microsoft.com/office/officeart/2005/8/layout/hierarchy2"/>
    <dgm:cxn modelId="{82F03369-CFB4-4045-AF41-C190F44DCE68}" srcId="{BB3EA2B0-F0B2-47C8-B53A-57ECD74918D6}" destId="{15C50CD5-0419-457A-9BB9-3F1FC272687B}" srcOrd="0" destOrd="0" parTransId="{A86A8604-E426-4B5E-BFC1-8089F5E96129}" sibTransId="{4C430171-170E-4789-8B60-E1C5B182177B}"/>
    <dgm:cxn modelId="{B474884A-427C-4906-97E7-6A50EFA98C13}" type="presOf" srcId="{15C50CD5-0419-457A-9BB9-3F1FC272687B}" destId="{2AAB1652-4CEF-4B03-B0CE-A24A81A40461}" srcOrd="0" destOrd="0" presId="urn:microsoft.com/office/officeart/2005/8/layout/hierarchy2"/>
    <dgm:cxn modelId="{EE3A014B-71BD-4CB5-A756-C26E270EBF58}" type="presOf" srcId="{9A39E77A-4BCE-43BE-A953-DA2BE8B79F08}" destId="{669AAE57-87D6-482C-80B3-0DA25C40D306}" srcOrd="0" destOrd="0" presId="urn:microsoft.com/office/officeart/2005/8/layout/hierarchy2"/>
    <dgm:cxn modelId="{341D1D6B-C423-4B95-9935-3CC3A958DD7C}" type="presOf" srcId="{7A7BD295-298F-4992-B620-7456EAD53DA8}" destId="{F604CF6B-4B74-4695-B2C5-19253B062CC0}" srcOrd="0" destOrd="0" presId="urn:microsoft.com/office/officeart/2005/8/layout/hierarchy2"/>
    <dgm:cxn modelId="{667DE56D-64FD-4A4F-A0BA-4050CD666300}" srcId="{7A7BD295-298F-4992-B620-7456EAD53DA8}" destId="{057F7A52-1743-4387-B20E-A834FEBE76E5}" srcOrd="4" destOrd="0" parTransId="{D5E49C81-92BA-4496-8994-259A3CE7F370}" sibTransId="{E36B4255-B58E-40AE-8968-D015562C2534}"/>
    <dgm:cxn modelId="{C98BC78D-6A78-4514-ACC2-F54D5F3A5861}" srcId="{7A7BD295-298F-4992-B620-7456EAD53DA8}" destId="{E504EABA-4547-4825-A904-52E96E163697}" srcOrd="3" destOrd="0" parTransId="{A135796C-E495-4D3C-B67B-138EFB606D7A}" sibTransId="{08218E6A-CDB8-4809-9402-927744A3DD15}"/>
    <dgm:cxn modelId="{4A3578A1-7DC2-4D65-8604-61E594706F6E}" srcId="{7A7BD295-298F-4992-B620-7456EAD53DA8}" destId="{BB3EA2B0-F0B2-47C8-B53A-57ECD74918D6}" srcOrd="0" destOrd="0" parTransId="{2A7D8FAF-C2A1-4619-9368-014CAD658972}" sibTransId="{971FF34F-9B25-48CE-A683-516217DF3524}"/>
    <dgm:cxn modelId="{6A76D5CC-5192-445A-9E68-76EA9387CF08}" srcId="{BB3EA2B0-F0B2-47C8-B53A-57ECD74918D6}" destId="{5C382713-B2BE-4D8F-9D08-C8BAC765F3E7}" srcOrd="1" destOrd="0" parTransId="{9A39E77A-4BCE-43BE-A953-DA2BE8B79F08}" sibTransId="{43DB9412-6653-4C76-8EAA-02603322ABB8}"/>
    <dgm:cxn modelId="{BB0C3DCE-3608-4C18-AE1D-C2FE7799F0BD}" srcId="{7A7BD295-298F-4992-B620-7456EAD53DA8}" destId="{066C2980-E985-4658-9F0F-641B5326A307}" srcOrd="2" destOrd="0" parTransId="{CBD7CDB3-1BB3-4B05-9ED2-ED4DAB2BC13E}" sibTransId="{1B5C1AE9-8273-4320-9429-477C51397755}"/>
    <dgm:cxn modelId="{7C7A106F-7833-462E-AC58-D545636D7A89}" type="presParOf" srcId="{F604CF6B-4B74-4695-B2C5-19253B062CC0}" destId="{65B8DB0F-CF36-4E19-AE67-83B3174BECBF}" srcOrd="0" destOrd="0" presId="urn:microsoft.com/office/officeart/2005/8/layout/hierarchy2"/>
    <dgm:cxn modelId="{566E62BF-FDEB-447E-8C58-69086BBE96B2}" type="presParOf" srcId="{65B8DB0F-CF36-4E19-AE67-83B3174BECBF}" destId="{A44E35D9-3107-45D4-AC50-6A874EC5161C}" srcOrd="0" destOrd="0" presId="urn:microsoft.com/office/officeart/2005/8/layout/hierarchy2"/>
    <dgm:cxn modelId="{F60155F8-97D4-46EB-A142-F33155F06473}" type="presParOf" srcId="{65B8DB0F-CF36-4E19-AE67-83B3174BECBF}" destId="{124CDEE8-6F44-4BE4-8230-37CB17223AA8}" srcOrd="1" destOrd="0" presId="urn:microsoft.com/office/officeart/2005/8/layout/hierarchy2"/>
    <dgm:cxn modelId="{D57DA3EF-A4CD-49F2-99C2-517F390A9AB4}" type="presParOf" srcId="{124CDEE8-6F44-4BE4-8230-37CB17223AA8}" destId="{F0CD6177-A4C9-4939-A482-A4053E29CA9C}" srcOrd="0" destOrd="0" presId="urn:microsoft.com/office/officeart/2005/8/layout/hierarchy2"/>
    <dgm:cxn modelId="{F7003378-4893-4E11-8B6A-FE18F60A2653}" type="presParOf" srcId="{F0CD6177-A4C9-4939-A482-A4053E29CA9C}" destId="{77FF1472-2B02-415B-A948-3040723E4823}" srcOrd="0" destOrd="0" presId="urn:microsoft.com/office/officeart/2005/8/layout/hierarchy2"/>
    <dgm:cxn modelId="{717879B3-CB68-401C-AB65-E26E06DDFCF1}" type="presParOf" srcId="{124CDEE8-6F44-4BE4-8230-37CB17223AA8}" destId="{66026118-2BF7-4F2F-853C-730CD2D4FC30}" srcOrd="1" destOrd="0" presId="urn:microsoft.com/office/officeart/2005/8/layout/hierarchy2"/>
    <dgm:cxn modelId="{EE0A25C1-7CA6-4FA1-9D45-56AAE14634BC}" type="presParOf" srcId="{66026118-2BF7-4F2F-853C-730CD2D4FC30}" destId="{2AAB1652-4CEF-4B03-B0CE-A24A81A40461}" srcOrd="0" destOrd="0" presId="urn:microsoft.com/office/officeart/2005/8/layout/hierarchy2"/>
    <dgm:cxn modelId="{1A9AED43-A026-4E5F-AAEC-1DAAF79C6111}" type="presParOf" srcId="{66026118-2BF7-4F2F-853C-730CD2D4FC30}" destId="{6BA4BE65-C039-42B2-A006-7C3B77A6CF56}" srcOrd="1" destOrd="0" presId="urn:microsoft.com/office/officeart/2005/8/layout/hierarchy2"/>
    <dgm:cxn modelId="{65A13552-D70D-4736-B284-E61011DA7B29}" type="presParOf" srcId="{124CDEE8-6F44-4BE4-8230-37CB17223AA8}" destId="{669AAE57-87D6-482C-80B3-0DA25C40D306}" srcOrd="2" destOrd="0" presId="urn:microsoft.com/office/officeart/2005/8/layout/hierarchy2"/>
    <dgm:cxn modelId="{E55C28F5-E067-47E7-9D1A-A897DA924968}" type="presParOf" srcId="{669AAE57-87D6-482C-80B3-0DA25C40D306}" destId="{57CB1957-3812-4A22-9F5F-7A14AAE1565F}" srcOrd="0" destOrd="0" presId="urn:microsoft.com/office/officeart/2005/8/layout/hierarchy2"/>
    <dgm:cxn modelId="{32EC3C87-130A-4395-9B64-A78EE6536F1A}" type="presParOf" srcId="{124CDEE8-6F44-4BE4-8230-37CB17223AA8}" destId="{8DBA0267-29A8-4C50-9B00-0C74DD9BEEEE}" srcOrd="3" destOrd="0" presId="urn:microsoft.com/office/officeart/2005/8/layout/hierarchy2"/>
    <dgm:cxn modelId="{091DBF4B-AE3C-479A-BC54-B9F9D2544F73}" type="presParOf" srcId="{8DBA0267-29A8-4C50-9B00-0C74DD9BEEEE}" destId="{3E020F00-691F-4419-8B01-64E2B19B6058}" srcOrd="0" destOrd="0" presId="urn:microsoft.com/office/officeart/2005/8/layout/hierarchy2"/>
    <dgm:cxn modelId="{C8DE17C0-9FA4-4FB5-93B6-BB03B3DA380B}" type="presParOf" srcId="{8DBA0267-29A8-4C50-9B00-0C74DD9BEEEE}" destId="{FFF6535F-03D6-4BCE-90CD-1772C7EA0428}" srcOrd="1" destOrd="0" presId="urn:microsoft.com/office/officeart/2005/8/layout/hierarchy2"/>
    <dgm:cxn modelId="{33347D29-1573-4D6E-AF42-A97A092CB4B8}" type="presParOf" srcId="{F604CF6B-4B74-4695-B2C5-19253B062CC0}" destId="{CF1E9E40-35F1-45F2-A800-04E265745008}" srcOrd="1" destOrd="0" presId="urn:microsoft.com/office/officeart/2005/8/layout/hierarchy2"/>
    <dgm:cxn modelId="{81F60B0F-555F-41CE-BAB3-F6083E449D89}" type="presParOf" srcId="{CF1E9E40-35F1-45F2-A800-04E265745008}" destId="{3AE1E980-9EB8-471F-81D0-B1906FC09324}" srcOrd="0" destOrd="0" presId="urn:microsoft.com/office/officeart/2005/8/layout/hierarchy2"/>
    <dgm:cxn modelId="{DB6C9954-D320-4BB6-B769-94EB560CCA60}" type="presParOf" srcId="{CF1E9E40-35F1-45F2-A800-04E265745008}" destId="{2281B42F-DBB8-45C7-ACA6-963379892FE4}" srcOrd="1" destOrd="0" presId="urn:microsoft.com/office/officeart/2005/8/layout/hierarchy2"/>
    <dgm:cxn modelId="{BD19F19C-0118-4BF9-A99E-21327EA9467D}" type="presParOf" srcId="{F604CF6B-4B74-4695-B2C5-19253B062CC0}" destId="{56BF9A0B-48FE-4A01-98BF-2FC3892D379A}" srcOrd="2" destOrd="0" presId="urn:microsoft.com/office/officeart/2005/8/layout/hierarchy2"/>
    <dgm:cxn modelId="{5946E543-B9F0-4129-9A48-C24118E6E54F}" type="presParOf" srcId="{56BF9A0B-48FE-4A01-98BF-2FC3892D379A}" destId="{28C76129-A579-4764-A9F3-62D042003A42}" srcOrd="0" destOrd="0" presId="urn:microsoft.com/office/officeart/2005/8/layout/hierarchy2"/>
    <dgm:cxn modelId="{7B667200-DFF3-4407-822D-6F1CD1043067}" type="presParOf" srcId="{56BF9A0B-48FE-4A01-98BF-2FC3892D379A}" destId="{0AC1A3BF-72E8-4C8C-A504-0AC18F14103B}" srcOrd="1" destOrd="0" presId="urn:microsoft.com/office/officeart/2005/8/layout/hierarchy2"/>
    <dgm:cxn modelId="{281CE0AC-C090-42E2-B938-3EA6FE81B11F}" type="presParOf" srcId="{F604CF6B-4B74-4695-B2C5-19253B062CC0}" destId="{02B41F1F-4045-4BAD-9547-C36E4B761CAF}" srcOrd="3" destOrd="0" presId="urn:microsoft.com/office/officeart/2005/8/layout/hierarchy2"/>
    <dgm:cxn modelId="{2EDE96FD-B5BC-422F-982D-52BCDC44710B}" type="presParOf" srcId="{02B41F1F-4045-4BAD-9547-C36E4B761CAF}" destId="{495807FF-3C53-40EA-A36F-83B965F4E973}" srcOrd="0" destOrd="0" presId="urn:microsoft.com/office/officeart/2005/8/layout/hierarchy2"/>
    <dgm:cxn modelId="{4EA78234-4834-43B2-87B3-ED793C6BE42B}" type="presParOf" srcId="{02B41F1F-4045-4BAD-9547-C36E4B761CAF}" destId="{3B8B3EE7-BB63-46AE-905E-C2511C925FB5}" srcOrd="1" destOrd="0" presId="urn:microsoft.com/office/officeart/2005/8/layout/hierarchy2"/>
    <dgm:cxn modelId="{4C22E823-90CD-4C79-81C6-3054596F9034}" type="presParOf" srcId="{F604CF6B-4B74-4695-B2C5-19253B062CC0}" destId="{D5C846A7-3AD2-4F98-AA06-5E3020042767}" srcOrd="4" destOrd="0" presId="urn:microsoft.com/office/officeart/2005/8/layout/hierarchy2"/>
    <dgm:cxn modelId="{9BF5B314-A4BD-41B3-8BA7-F3558CA43074}" type="presParOf" srcId="{D5C846A7-3AD2-4F98-AA06-5E3020042767}" destId="{4C8A695C-0E80-499A-ABA7-95F6B59F4D6E}" srcOrd="0" destOrd="0" presId="urn:microsoft.com/office/officeart/2005/8/layout/hierarchy2"/>
    <dgm:cxn modelId="{A681BCD9-2946-4916-B6B8-0836E1EF6D6B}" type="presParOf" srcId="{D5C846A7-3AD2-4F98-AA06-5E3020042767}" destId="{7078B613-F749-468C-BD2D-14BC1C5E4DEE}" srcOrd="1" destOrd="0" presId="urn:microsoft.com/office/officeart/2005/8/layout/hierarchy2"/>
  </dgm:cxnLst>
  <dgm:bg/>
  <dgm:whole>
    <a:ln>
      <a:prstDash val="solid"/>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57D177-1898-4368-8661-611B9A26EA9E}">
      <dsp:nvSpPr>
        <dsp:cNvPr id="0" name=""/>
        <dsp:cNvSpPr/>
      </dsp:nvSpPr>
      <dsp:spPr>
        <a:xfrm>
          <a:off x="0" y="653692"/>
          <a:ext cx="7290197" cy="1206817"/>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67D608-FDC2-49C0-BC43-CDF8284A3531}">
      <dsp:nvSpPr>
        <dsp:cNvPr id="0" name=""/>
        <dsp:cNvSpPr/>
      </dsp:nvSpPr>
      <dsp:spPr>
        <a:xfrm>
          <a:off x="365062" y="925226"/>
          <a:ext cx="663749" cy="66374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F74156D-6B06-47AA-B56C-5F51D97DB412}">
      <dsp:nvSpPr>
        <dsp:cNvPr id="0" name=""/>
        <dsp:cNvSpPr/>
      </dsp:nvSpPr>
      <dsp:spPr>
        <a:xfrm>
          <a:off x="1393874" y="653692"/>
          <a:ext cx="5896322" cy="1206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722" tIns="127722" rIns="127722" bIns="127722" numCol="1" spcCol="1270" anchor="ctr" anchorCtr="0">
          <a:noAutofit/>
        </a:bodyPr>
        <a:lstStyle/>
        <a:p>
          <a:pPr marL="0" lvl="0" indent="0" algn="l" defTabSz="844550">
            <a:lnSpc>
              <a:spcPct val="90000"/>
            </a:lnSpc>
            <a:spcBef>
              <a:spcPct val="0"/>
            </a:spcBef>
            <a:spcAft>
              <a:spcPct val="35000"/>
            </a:spcAft>
            <a:buNone/>
          </a:pPr>
          <a:r>
            <a:rPr lang="es-MX" sz="1900" kern="1200" dirty="0"/>
            <a:t>Este material nos sirve de apoyo para la unidad número tres  denominada Tipos de sistemas de información, en el tema correspondiente a Sistemas de información de Marketing.</a:t>
          </a:r>
          <a:endParaRPr lang="en-US" sz="1900" kern="1200" dirty="0"/>
        </a:p>
      </dsp:txBody>
      <dsp:txXfrm>
        <a:off x="1393874" y="653692"/>
        <a:ext cx="5896322" cy="1206817"/>
      </dsp:txXfrm>
    </dsp:sp>
    <dsp:sp modelId="{95DD6927-B13B-421A-BA8D-246D02E62599}">
      <dsp:nvSpPr>
        <dsp:cNvPr id="0" name=""/>
        <dsp:cNvSpPr/>
      </dsp:nvSpPr>
      <dsp:spPr>
        <a:xfrm>
          <a:off x="0" y="2162214"/>
          <a:ext cx="7290197" cy="1206817"/>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B7D5EB5-3C01-4DB1-B9EA-48352E7361A4}">
      <dsp:nvSpPr>
        <dsp:cNvPr id="0" name=""/>
        <dsp:cNvSpPr/>
      </dsp:nvSpPr>
      <dsp:spPr>
        <a:xfrm>
          <a:off x="365062" y="2433748"/>
          <a:ext cx="663749" cy="66374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C14ED4A-996A-4A6C-BA47-7D27B4F8AF98}">
      <dsp:nvSpPr>
        <dsp:cNvPr id="0" name=""/>
        <dsp:cNvSpPr/>
      </dsp:nvSpPr>
      <dsp:spPr>
        <a:xfrm>
          <a:off x="1393874" y="2162214"/>
          <a:ext cx="5896322" cy="1206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722" tIns="127722" rIns="127722" bIns="127722" numCol="1" spcCol="1270" anchor="ctr" anchorCtr="0">
          <a:noAutofit/>
        </a:bodyPr>
        <a:lstStyle/>
        <a:p>
          <a:pPr marL="0" lvl="0" indent="0" algn="l" defTabSz="844550">
            <a:lnSpc>
              <a:spcPct val="90000"/>
            </a:lnSpc>
            <a:spcBef>
              <a:spcPct val="0"/>
            </a:spcBef>
            <a:spcAft>
              <a:spcPct val="35000"/>
            </a:spcAft>
            <a:buNone/>
          </a:pPr>
          <a:r>
            <a:rPr lang="es-MX" sz="1900" kern="1200" dirty="0"/>
            <a:t>El propósito en esta unidad es que los alumnos identifiquen cuales son los sistema de información, y como los podemos aplicar a la educación en diferentes formas.</a:t>
          </a:r>
          <a:endParaRPr lang="en-US" sz="1900" kern="1200" dirty="0"/>
        </a:p>
      </dsp:txBody>
      <dsp:txXfrm>
        <a:off x="1393874" y="2162214"/>
        <a:ext cx="5896322" cy="12068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2A8BEF-5D04-4AA6-BD60-D182F5B5E435}">
      <dsp:nvSpPr>
        <dsp:cNvPr id="0" name=""/>
        <dsp:cNvSpPr/>
      </dsp:nvSpPr>
      <dsp:spPr>
        <a:xfrm>
          <a:off x="0" y="1669"/>
          <a:ext cx="7290197" cy="84618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47D2C50-486A-4EED-9132-D850344A4352}">
      <dsp:nvSpPr>
        <dsp:cNvPr id="0" name=""/>
        <dsp:cNvSpPr/>
      </dsp:nvSpPr>
      <dsp:spPr>
        <a:xfrm>
          <a:off x="255971" y="192061"/>
          <a:ext cx="465402" cy="46540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D4254AD-988B-459F-9098-F199B1B0F49F}">
      <dsp:nvSpPr>
        <dsp:cNvPr id="0" name=""/>
        <dsp:cNvSpPr/>
      </dsp:nvSpPr>
      <dsp:spPr>
        <a:xfrm>
          <a:off x="977345" y="1669"/>
          <a:ext cx="6312851" cy="8461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9555" tIns="89555" rIns="89555" bIns="89555" numCol="1" spcCol="1270" anchor="ctr" anchorCtr="0">
          <a:noAutofit/>
        </a:bodyPr>
        <a:lstStyle/>
        <a:p>
          <a:pPr marL="0" lvl="0" indent="0" algn="l" defTabSz="977900">
            <a:lnSpc>
              <a:spcPct val="90000"/>
            </a:lnSpc>
            <a:spcBef>
              <a:spcPct val="0"/>
            </a:spcBef>
            <a:spcAft>
              <a:spcPct val="35000"/>
            </a:spcAft>
            <a:buNone/>
          </a:pPr>
          <a:r>
            <a:rPr lang="es-MX" sz="2200" kern="1200"/>
            <a:t>I. Teoría General de Sistemas </a:t>
          </a:r>
          <a:endParaRPr lang="en-US" sz="2200" kern="1200"/>
        </a:p>
      </dsp:txBody>
      <dsp:txXfrm>
        <a:off x="977345" y="1669"/>
        <a:ext cx="6312851" cy="846186"/>
      </dsp:txXfrm>
    </dsp:sp>
    <dsp:sp modelId="{EEC8FBDE-4CCC-49E9-AEAF-C647EAE699FD}">
      <dsp:nvSpPr>
        <dsp:cNvPr id="0" name=""/>
        <dsp:cNvSpPr/>
      </dsp:nvSpPr>
      <dsp:spPr>
        <a:xfrm>
          <a:off x="0" y="1059402"/>
          <a:ext cx="7290197" cy="84618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37A6CB-B35C-40F1-A5E5-FA38D143659C}">
      <dsp:nvSpPr>
        <dsp:cNvPr id="0" name=""/>
        <dsp:cNvSpPr/>
      </dsp:nvSpPr>
      <dsp:spPr>
        <a:xfrm>
          <a:off x="255971" y="1249794"/>
          <a:ext cx="465402" cy="46540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A85B6E0-05BA-40F0-AC0E-FDDC52CA4051}">
      <dsp:nvSpPr>
        <dsp:cNvPr id="0" name=""/>
        <dsp:cNvSpPr/>
      </dsp:nvSpPr>
      <dsp:spPr>
        <a:xfrm>
          <a:off x="977345" y="1059402"/>
          <a:ext cx="6312851" cy="8461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9555" tIns="89555" rIns="89555" bIns="89555" numCol="1" spcCol="1270" anchor="ctr" anchorCtr="0">
          <a:noAutofit/>
        </a:bodyPr>
        <a:lstStyle/>
        <a:p>
          <a:pPr marL="0" lvl="0" indent="0" algn="l" defTabSz="977900">
            <a:lnSpc>
              <a:spcPct val="90000"/>
            </a:lnSpc>
            <a:spcBef>
              <a:spcPct val="0"/>
            </a:spcBef>
            <a:spcAft>
              <a:spcPct val="35000"/>
            </a:spcAft>
            <a:buNone/>
          </a:pPr>
          <a:r>
            <a:rPr lang="es-MX" sz="2200" kern="1200" dirty="0"/>
            <a:t>II. Sistemas de Información</a:t>
          </a:r>
          <a:endParaRPr lang="en-US" sz="2200" kern="1200" dirty="0"/>
        </a:p>
      </dsp:txBody>
      <dsp:txXfrm>
        <a:off x="977345" y="1059402"/>
        <a:ext cx="6312851" cy="846186"/>
      </dsp:txXfrm>
    </dsp:sp>
    <dsp:sp modelId="{FF5127FA-DBE9-45AD-9B58-7625D710BD11}">
      <dsp:nvSpPr>
        <dsp:cNvPr id="0" name=""/>
        <dsp:cNvSpPr/>
      </dsp:nvSpPr>
      <dsp:spPr>
        <a:xfrm>
          <a:off x="0" y="2117135"/>
          <a:ext cx="7290197" cy="84618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B690AA-59FE-47A1-A50F-F9023C44A50B}">
      <dsp:nvSpPr>
        <dsp:cNvPr id="0" name=""/>
        <dsp:cNvSpPr/>
      </dsp:nvSpPr>
      <dsp:spPr>
        <a:xfrm>
          <a:off x="255971" y="2307527"/>
          <a:ext cx="465402" cy="46540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F2CA89E-7941-4041-9127-173DE50068CD}">
      <dsp:nvSpPr>
        <dsp:cNvPr id="0" name=""/>
        <dsp:cNvSpPr/>
      </dsp:nvSpPr>
      <dsp:spPr>
        <a:xfrm>
          <a:off x="977345" y="2117135"/>
          <a:ext cx="6312851" cy="8461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9555" tIns="89555" rIns="89555" bIns="89555" numCol="1" spcCol="1270" anchor="ctr" anchorCtr="0">
          <a:noAutofit/>
        </a:bodyPr>
        <a:lstStyle/>
        <a:p>
          <a:pPr marL="0" lvl="0" indent="0" algn="l" defTabSz="977900">
            <a:lnSpc>
              <a:spcPct val="90000"/>
            </a:lnSpc>
            <a:spcBef>
              <a:spcPct val="0"/>
            </a:spcBef>
            <a:spcAft>
              <a:spcPct val="35000"/>
            </a:spcAft>
            <a:buNone/>
          </a:pPr>
          <a:r>
            <a:rPr lang="es-MX" sz="2200" kern="1200" dirty="0"/>
            <a:t>III. Tipos de Sistemas de Información </a:t>
          </a:r>
          <a:endParaRPr lang="en-US" sz="2200" kern="1200" dirty="0"/>
        </a:p>
      </dsp:txBody>
      <dsp:txXfrm>
        <a:off x="977345" y="2117135"/>
        <a:ext cx="6312851" cy="846186"/>
      </dsp:txXfrm>
    </dsp:sp>
    <dsp:sp modelId="{BF2021A2-CE40-44DF-9F09-4609932C6F6E}">
      <dsp:nvSpPr>
        <dsp:cNvPr id="0" name=""/>
        <dsp:cNvSpPr/>
      </dsp:nvSpPr>
      <dsp:spPr>
        <a:xfrm>
          <a:off x="0" y="3174868"/>
          <a:ext cx="7290197" cy="84618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5857097-371B-491F-94C3-1C3BE26B4188}">
      <dsp:nvSpPr>
        <dsp:cNvPr id="0" name=""/>
        <dsp:cNvSpPr/>
      </dsp:nvSpPr>
      <dsp:spPr>
        <a:xfrm>
          <a:off x="255971" y="3365260"/>
          <a:ext cx="465402" cy="46540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3585F2C-7967-4604-8E75-1CEC53DEF5E4}">
      <dsp:nvSpPr>
        <dsp:cNvPr id="0" name=""/>
        <dsp:cNvSpPr/>
      </dsp:nvSpPr>
      <dsp:spPr>
        <a:xfrm>
          <a:off x="977345" y="3174868"/>
          <a:ext cx="6312851" cy="8461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9555" tIns="89555" rIns="89555" bIns="89555" numCol="1" spcCol="1270" anchor="ctr" anchorCtr="0">
          <a:noAutofit/>
        </a:bodyPr>
        <a:lstStyle/>
        <a:p>
          <a:pPr marL="0" lvl="0" indent="0" algn="l" defTabSz="977900">
            <a:lnSpc>
              <a:spcPct val="90000"/>
            </a:lnSpc>
            <a:spcBef>
              <a:spcPct val="0"/>
            </a:spcBef>
            <a:spcAft>
              <a:spcPct val="35000"/>
            </a:spcAft>
            <a:buNone/>
          </a:pPr>
          <a:r>
            <a:rPr lang="es-MX" sz="2200" kern="1200"/>
            <a:t>IV . Diseño de estrategia, escenarios y toma de desiciones </a:t>
          </a:r>
          <a:endParaRPr lang="en-US" sz="2200" kern="1200"/>
        </a:p>
      </dsp:txBody>
      <dsp:txXfrm>
        <a:off x="977345" y="3174868"/>
        <a:ext cx="6312851" cy="84618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BCDDCB-69CB-49C4-B1BE-AED58A211638}">
      <dsp:nvSpPr>
        <dsp:cNvPr id="0" name=""/>
        <dsp:cNvSpPr/>
      </dsp:nvSpPr>
      <dsp:spPr>
        <a:xfrm>
          <a:off x="62147" y="860876"/>
          <a:ext cx="2581056" cy="1407343"/>
        </a:xfrm>
        <a:prstGeom prst="rect">
          <a:avLst/>
        </a:prstGeom>
        <a:solidFill>
          <a:schemeClr val="accent4">
            <a:lumMod val="20000"/>
            <a:lumOff val="8000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just" defTabSz="977900">
            <a:lnSpc>
              <a:spcPct val="90000"/>
            </a:lnSpc>
            <a:spcBef>
              <a:spcPct val="0"/>
            </a:spcBef>
            <a:spcAft>
              <a:spcPct val="35000"/>
            </a:spcAft>
            <a:buNone/>
          </a:pPr>
          <a:r>
            <a:rPr lang="es-MX" sz="2200" kern="1200" dirty="0">
              <a:solidFill>
                <a:srgbClr val="FF2176"/>
              </a:solidFill>
            </a:rPr>
            <a:t>Negocio a Negocio (B-B)</a:t>
          </a:r>
        </a:p>
      </dsp:txBody>
      <dsp:txXfrm>
        <a:off x="62147" y="860876"/>
        <a:ext cx="2581056" cy="1407343"/>
      </dsp:txXfrm>
    </dsp:sp>
    <dsp:sp modelId="{BBFEDF08-51A0-4BAB-8243-44BA509EE647}">
      <dsp:nvSpPr>
        <dsp:cNvPr id="0" name=""/>
        <dsp:cNvSpPr/>
      </dsp:nvSpPr>
      <dsp:spPr>
        <a:xfrm>
          <a:off x="0" y="2271919"/>
          <a:ext cx="2704925" cy="50292"/>
        </a:xfrm>
        <a:prstGeom prst="rect">
          <a:avLst/>
        </a:prstGeom>
        <a:blipFill rotWithShape="0">
          <a:blip xmlns:r="http://schemas.openxmlformats.org/officeDocument/2006/relationships" r:embed="rId1"/>
          <a:stretch>
            <a:fillRect/>
          </a:stretch>
        </a:blip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820EEB5-7375-4D44-A376-0B8385FCDF82}">
      <dsp:nvSpPr>
        <dsp:cNvPr id="0" name=""/>
        <dsp:cNvSpPr/>
      </dsp:nvSpPr>
      <dsp:spPr>
        <a:xfrm>
          <a:off x="3058753" y="830491"/>
          <a:ext cx="2426219" cy="1422096"/>
        </a:xfrm>
        <a:prstGeom prst="rect">
          <a:avLst/>
        </a:prstGeom>
        <a:solidFill>
          <a:schemeClr val="accent4">
            <a:lumMod val="20000"/>
            <a:lumOff val="8000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just" defTabSz="977900">
            <a:lnSpc>
              <a:spcPct val="90000"/>
            </a:lnSpc>
            <a:spcBef>
              <a:spcPct val="0"/>
            </a:spcBef>
            <a:spcAft>
              <a:spcPct val="35000"/>
            </a:spcAft>
            <a:buNone/>
          </a:pPr>
          <a:r>
            <a:rPr lang="es-MX" sz="2200" kern="1200" dirty="0">
              <a:solidFill>
                <a:srgbClr val="FF2176"/>
              </a:solidFill>
            </a:rPr>
            <a:t>Negocio a Consumidor (B-C</a:t>
          </a:r>
          <a:r>
            <a:rPr lang="es-MX" sz="2200" kern="1200" dirty="0"/>
            <a:t>)</a:t>
          </a:r>
        </a:p>
      </dsp:txBody>
      <dsp:txXfrm>
        <a:off x="3058753" y="830491"/>
        <a:ext cx="2426219" cy="1422096"/>
      </dsp:txXfrm>
    </dsp:sp>
    <dsp:sp modelId="{529D3DCA-BE1B-455B-B94F-2EB5C24973C8}">
      <dsp:nvSpPr>
        <dsp:cNvPr id="0" name=""/>
        <dsp:cNvSpPr/>
      </dsp:nvSpPr>
      <dsp:spPr>
        <a:xfrm flipV="1">
          <a:off x="3047859" y="2196331"/>
          <a:ext cx="2448007" cy="157081"/>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A8F2D51-5250-47CA-904B-1A6FF390CBE3}">
      <dsp:nvSpPr>
        <dsp:cNvPr id="0" name=""/>
        <dsp:cNvSpPr/>
      </dsp:nvSpPr>
      <dsp:spPr>
        <a:xfrm>
          <a:off x="5838587" y="757960"/>
          <a:ext cx="2448007" cy="1705736"/>
        </a:xfrm>
        <a:prstGeom prst="rect">
          <a:avLst/>
        </a:prstGeom>
        <a:solidFill>
          <a:schemeClr val="accent3">
            <a:lumMod val="20000"/>
            <a:lumOff val="8000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just" defTabSz="977900">
            <a:lnSpc>
              <a:spcPct val="90000"/>
            </a:lnSpc>
            <a:spcBef>
              <a:spcPct val="0"/>
            </a:spcBef>
            <a:spcAft>
              <a:spcPct val="35000"/>
            </a:spcAft>
            <a:buNone/>
          </a:pPr>
          <a:r>
            <a:rPr lang="es-MX" sz="2200" kern="1200" dirty="0">
              <a:solidFill>
                <a:srgbClr val="FF2176"/>
              </a:solidFill>
            </a:rPr>
            <a:t>Consumidor a consumidor (C-C)</a:t>
          </a:r>
        </a:p>
      </dsp:txBody>
      <dsp:txXfrm>
        <a:off x="5838587" y="757960"/>
        <a:ext cx="2448007" cy="1705736"/>
      </dsp:txXfrm>
    </dsp:sp>
    <dsp:sp modelId="{A79A0A24-7733-4339-A7C5-92249AF9618C}">
      <dsp:nvSpPr>
        <dsp:cNvPr id="0" name=""/>
        <dsp:cNvSpPr/>
      </dsp:nvSpPr>
      <dsp:spPr>
        <a:xfrm>
          <a:off x="5838587" y="2378067"/>
          <a:ext cx="2448007" cy="163565"/>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5D1CAE-23BE-471F-995F-E2EDAD6EBC04}">
      <dsp:nvSpPr>
        <dsp:cNvPr id="0" name=""/>
        <dsp:cNvSpPr/>
      </dsp:nvSpPr>
      <dsp:spPr>
        <a:xfrm>
          <a:off x="2160238" y="-72017"/>
          <a:ext cx="2166678" cy="1546879"/>
        </a:xfrm>
        <a:prstGeom prst="roundRect">
          <a:avLst/>
        </a:prstGeom>
        <a:solidFill>
          <a:schemeClr val="accent3">
            <a:lumMod val="40000"/>
            <a:lumOff val="6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kern="1200" dirty="0"/>
            <a:t>-</a:t>
          </a:r>
          <a:r>
            <a:rPr lang="es-MX" sz="1400" kern="1200" dirty="0">
              <a:solidFill>
                <a:schemeClr val="accent2">
                  <a:lumMod val="50000"/>
                </a:schemeClr>
              </a:solidFill>
            </a:rPr>
            <a:t>Objetivos</a:t>
          </a:r>
        </a:p>
        <a:p>
          <a:pPr marL="0" lvl="0" indent="0" algn="ctr" defTabSz="622300">
            <a:lnSpc>
              <a:spcPct val="90000"/>
            </a:lnSpc>
            <a:spcBef>
              <a:spcPct val="0"/>
            </a:spcBef>
            <a:spcAft>
              <a:spcPct val="35000"/>
            </a:spcAft>
            <a:buNone/>
          </a:pPr>
          <a:r>
            <a:rPr lang="es-MX" sz="1400" kern="1200" dirty="0">
              <a:solidFill>
                <a:schemeClr val="accent2">
                  <a:lumMod val="50000"/>
                </a:schemeClr>
              </a:solidFill>
            </a:rPr>
            <a:t>- ESTRATEGIA DE INTENET.</a:t>
          </a:r>
        </a:p>
        <a:p>
          <a:pPr marL="0" lvl="0" indent="0" algn="ctr" defTabSz="622300">
            <a:lnSpc>
              <a:spcPct val="90000"/>
            </a:lnSpc>
            <a:spcBef>
              <a:spcPct val="0"/>
            </a:spcBef>
            <a:spcAft>
              <a:spcPct val="35000"/>
            </a:spcAft>
            <a:buNone/>
          </a:pPr>
          <a:r>
            <a:rPr lang="es-MX" sz="1400" kern="1200" dirty="0">
              <a:solidFill>
                <a:schemeClr val="accent2">
                  <a:lumMod val="50000"/>
                </a:schemeClr>
              </a:solidFill>
            </a:rPr>
            <a:t>-Relación producto, promoción, canales y precio,</a:t>
          </a:r>
        </a:p>
        <a:p>
          <a:pPr marL="0" lvl="0" indent="0" algn="ctr" defTabSz="622300">
            <a:lnSpc>
              <a:spcPct val="90000"/>
            </a:lnSpc>
            <a:spcBef>
              <a:spcPct val="0"/>
            </a:spcBef>
            <a:spcAft>
              <a:spcPct val="35000"/>
            </a:spcAft>
            <a:buNone/>
          </a:pPr>
          <a:endParaRPr lang="es-MX" sz="1000" kern="1200" dirty="0"/>
        </a:p>
      </dsp:txBody>
      <dsp:txXfrm>
        <a:off x="2235750" y="3495"/>
        <a:ext cx="2015654" cy="1395855"/>
      </dsp:txXfrm>
    </dsp:sp>
    <dsp:sp modelId="{DB64C296-967B-4300-8722-17F6A8320966}">
      <dsp:nvSpPr>
        <dsp:cNvPr id="0" name=""/>
        <dsp:cNvSpPr/>
      </dsp:nvSpPr>
      <dsp:spPr>
        <a:xfrm>
          <a:off x="-208176" y="-547053"/>
          <a:ext cx="4855651" cy="4855651"/>
        </a:xfrm>
        <a:custGeom>
          <a:avLst/>
          <a:gdLst/>
          <a:ahLst/>
          <a:cxnLst/>
          <a:rect l="0" t="0" r="0" b="0"/>
          <a:pathLst>
            <a:path>
              <a:moveTo>
                <a:pt x="4611219" y="1366162"/>
              </a:moveTo>
              <a:arcTo wR="2427825" hR="2427825" stAng="20044135" swAng="697745"/>
            </a:path>
          </a:pathLst>
        </a:custGeom>
        <a:noFill/>
        <a:ln w="38100" cap="flat" cmpd="sng" algn="ctr">
          <a:solidFill>
            <a:schemeClr val="tx1"/>
          </a:solidFill>
          <a:prstDash val="solid"/>
          <a:tailEnd type="arrow"/>
        </a:ln>
        <a:effectLst/>
      </dsp:spPr>
      <dsp:style>
        <a:lnRef idx="1">
          <a:scrgbClr r="0" g="0" b="0"/>
        </a:lnRef>
        <a:fillRef idx="0">
          <a:scrgbClr r="0" g="0" b="0"/>
        </a:fillRef>
        <a:effectRef idx="0">
          <a:scrgbClr r="0" g="0" b="0"/>
        </a:effectRef>
        <a:fontRef idx="minor"/>
      </dsp:style>
    </dsp:sp>
    <dsp:sp modelId="{17FC3AE2-555F-4C68-8017-63A7E7FA9F93}">
      <dsp:nvSpPr>
        <dsp:cNvPr id="0" name=""/>
        <dsp:cNvSpPr/>
      </dsp:nvSpPr>
      <dsp:spPr>
        <a:xfrm>
          <a:off x="4320472" y="1440164"/>
          <a:ext cx="2259563" cy="1781343"/>
        </a:xfrm>
        <a:prstGeom prst="round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kern="1200" dirty="0">
              <a:solidFill>
                <a:schemeClr val="accent2">
                  <a:lumMod val="50000"/>
                </a:schemeClr>
              </a:solidFill>
            </a:rPr>
            <a:t>EL PRODUCTO EN INTERNET.</a:t>
          </a:r>
        </a:p>
        <a:p>
          <a:pPr marL="0" lvl="0" indent="0" algn="ctr" defTabSz="622300">
            <a:lnSpc>
              <a:spcPct val="90000"/>
            </a:lnSpc>
            <a:spcBef>
              <a:spcPct val="0"/>
            </a:spcBef>
            <a:spcAft>
              <a:spcPct val="35000"/>
            </a:spcAft>
            <a:buNone/>
          </a:pPr>
          <a:r>
            <a:rPr lang="es-MX" sz="1400" kern="1200" dirty="0">
              <a:solidFill>
                <a:schemeClr val="accent2">
                  <a:lumMod val="50000"/>
                </a:schemeClr>
              </a:solidFill>
            </a:rPr>
            <a:t>Complejo arreglo de software, hardware, extranet, intranets y  servicios de información</a:t>
          </a:r>
        </a:p>
      </dsp:txBody>
      <dsp:txXfrm>
        <a:off x="4407430" y="1527122"/>
        <a:ext cx="2085647" cy="1607427"/>
      </dsp:txXfrm>
    </dsp:sp>
    <dsp:sp modelId="{4A3E92AC-F056-4E6E-A2A0-9276B7F274B5}">
      <dsp:nvSpPr>
        <dsp:cNvPr id="0" name=""/>
        <dsp:cNvSpPr/>
      </dsp:nvSpPr>
      <dsp:spPr>
        <a:xfrm>
          <a:off x="1168067" y="2200726"/>
          <a:ext cx="4855651" cy="4855651"/>
        </a:xfrm>
        <a:custGeom>
          <a:avLst/>
          <a:gdLst/>
          <a:ahLst/>
          <a:cxnLst/>
          <a:rect l="0" t="0" r="0" b="0"/>
          <a:pathLst>
            <a:path>
              <a:moveTo>
                <a:pt x="4489005" y="1144909"/>
              </a:moveTo>
              <a:arcTo wR="2427825" hR="2427825" stAng="19686066" swAng="637783"/>
            </a:path>
          </a:pathLst>
        </a:custGeom>
        <a:noFill/>
        <a:ln w="38100" cap="flat" cmpd="sng" algn="ctr">
          <a:solidFill>
            <a:schemeClr val="tx1"/>
          </a:solidFill>
          <a:prstDash val="solid"/>
          <a:tailEnd type="arrow"/>
        </a:ln>
        <a:effectLst/>
      </dsp:spPr>
      <dsp:style>
        <a:lnRef idx="1">
          <a:scrgbClr r="0" g="0" b="0"/>
        </a:lnRef>
        <a:fillRef idx="0">
          <a:scrgbClr r="0" g="0" b="0"/>
        </a:fillRef>
        <a:effectRef idx="0">
          <a:scrgbClr r="0" g="0" b="0"/>
        </a:effectRef>
        <a:fontRef idx="minor"/>
      </dsp:style>
    </dsp:sp>
    <dsp:sp modelId="{56A96C05-970F-48BD-A567-FE5B6300BAD5}">
      <dsp:nvSpPr>
        <dsp:cNvPr id="0" name=""/>
        <dsp:cNvSpPr/>
      </dsp:nvSpPr>
      <dsp:spPr>
        <a:xfrm>
          <a:off x="3888427" y="3888424"/>
          <a:ext cx="2626960" cy="1815232"/>
        </a:xfrm>
        <a:prstGeom prst="round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MX" sz="1700" kern="1200" dirty="0">
              <a:solidFill>
                <a:schemeClr val="accent2">
                  <a:lumMod val="50000"/>
                </a:schemeClr>
              </a:solidFill>
            </a:rPr>
            <a:t>Internet agrega valor de distribución por:</a:t>
          </a:r>
        </a:p>
        <a:p>
          <a:pPr marL="0" lvl="0" indent="0" algn="ctr" defTabSz="755650">
            <a:lnSpc>
              <a:spcPct val="90000"/>
            </a:lnSpc>
            <a:spcBef>
              <a:spcPct val="0"/>
            </a:spcBef>
            <a:spcAft>
              <a:spcPct val="35000"/>
            </a:spcAft>
            <a:buNone/>
          </a:pPr>
          <a:r>
            <a:rPr lang="es-MX" sz="1700" kern="1200" dirty="0">
              <a:solidFill>
                <a:schemeClr val="accent2">
                  <a:lumMod val="50000"/>
                </a:schemeClr>
              </a:solidFill>
            </a:rPr>
            <a:t>1.- provee de un amplio rango de fuentes.</a:t>
          </a:r>
        </a:p>
        <a:p>
          <a:pPr marL="0" lvl="0" indent="0" algn="ctr" defTabSz="755650">
            <a:lnSpc>
              <a:spcPct val="90000"/>
            </a:lnSpc>
            <a:spcBef>
              <a:spcPct val="0"/>
            </a:spcBef>
            <a:spcAft>
              <a:spcPct val="35000"/>
            </a:spcAft>
            <a:buNone/>
          </a:pPr>
          <a:r>
            <a:rPr lang="es-MX" sz="1700" kern="1200" dirty="0">
              <a:solidFill>
                <a:schemeClr val="accent2">
                  <a:lumMod val="50000"/>
                </a:schemeClr>
              </a:solidFill>
            </a:rPr>
            <a:t>2.- Funciona las 24 horas los 365 días del año.</a:t>
          </a:r>
        </a:p>
      </dsp:txBody>
      <dsp:txXfrm>
        <a:off x="3977039" y="3977036"/>
        <a:ext cx="2449736" cy="1638008"/>
      </dsp:txXfrm>
    </dsp:sp>
    <dsp:sp modelId="{8B42AEA9-C8AA-489C-97ED-9ECEAE57B614}">
      <dsp:nvSpPr>
        <dsp:cNvPr id="0" name=""/>
        <dsp:cNvSpPr/>
      </dsp:nvSpPr>
      <dsp:spPr>
        <a:xfrm>
          <a:off x="499759" y="596891"/>
          <a:ext cx="4855651" cy="4855651"/>
        </a:xfrm>
        <a:custGeom>
          <a:avLst/>
          <a:gdLst/>
          <a:ahLst/>
          <a:cxnLst/>
          <a:rect l="0" t="0" r="0" b="0"/>
          <a:pathLst>
            <a:path>
              <a:moveTo>
                <a:pt x="3122278" y="4754211"/>
              </a:moveTo>
              <a:arcTo wR="2427825" hR="2427825" stAng="4402742" swAng="1234351"/>
            </a:path>
          </a:pathLst>
        </a:custGeom>
        <a:noFill/>
        <a:ln w="38100" cap="flat" cmpd="sng" algn="ctr">
          <a:solidFill>
            <a:schemeClr val="tx1"/>
          </a:solidFill>
          <a:prstDash val="solid"/>
          <a:tailEnd type="arrow"/>
        </a:ln>
        <a:effectLst/>
      </dsp:spPr>
      <dsp:style>
        <a:lnRef idx="1">
          <a:scrgbClr r="0" g="0" b="0"/>
        </a:lnRef>
        <a:fillRef idx="0">
          <a:scrgbClr r="0" g="0" b="0"/>
        </a:fillRef>
        <a:effectRef idx="0">
          <a:scrgbClr r="0" g="0" b="0"/>
        </a:effectRef>
        <a:fontRef idx="minor"/>
      </dsp:style>
    </dsp:sp>
    <dsp:sp modelId="{B259A662-D649-43EA-98A2-089FA93C38DD}">
      <dsp:nvSpPr>
        <dsp:cNvPr id="0" name=""/>
        <dsp:cNvSpPr/>
      </dsp:nvSpPr>
      <dsp:spPr>
        <a:xfrm>
          <a:off x="288041" y="3816423"/>
          <a:ext cx="2612811" cy="1594344"/>
        </a:xfrm>
        <a:prstGeom prst="round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accent2">
                  <a:lumMod val="50000"/>
                </a:schemeClr>
              </a:solidFill>
            </a:rPr>
            <a:t>Impacto del internet en la estrategia del precio</a:t>
          </a:r>
        </a:p>
      </dsp:txBody>
      <dsp:txXfrm>
        <a:off x="365870" y="3894252"/>
        <a:ext cx="2457153" cy="1438686"/>
      </dsp:txXfrm>
    </dsp:sp>
    <dsp:sp modelId="{8471848B-02A7-4740-8F9A-1D66C1152BC8}">
      <dsp:nvSpPr>
        <dsp:cNvPr id="0" name=""/>
        <dsp:cNvSpPr/>
      </dsp:nvSpPr>
      <dsp:spPr>
        <a:xfrm>
          <a:off x="674203" y="2898822"/>
          <a:ext cx="4855651" cy="4855651"/>
        </a:xfrm>
        <a:custGeom>
          <a:avLst/>
          <a:gdLst/>
          <a:ahLst/>
          <a:cxnLst/>
          <a:rect l="0" t="0" r="0" b="0"/>
          <a:pathLst>
            <a:path>
              <a:moveTo>
                <a:pt x="666118" y="757278"/>
              </a:moveTo>
              <a:arcTo wR="2427825" hR="2427825" stAng="13408715" swAng="914544"/>
            </a:path>
          </a:pathLst>
        </a:custGeom>
        <a:noFill/>
        <a:ln w="38100" cap="flat" cmpd="sng" algn="ctr">
          <a:solidFill>
            <a:schemeClr val="tx1"/>
          </a:solidFill>
          <a:prstDash val="solid"/>
          <a:tailEnd type="arrow"/>
        </a:ln>
        <a:effectLst/>
      </dsp:spPr>
      <dsp:style>
        <a:lnRef idx="1">
          <a:scrgbClr r="0" g="0" b="0"/>
        </a:lnRef>
        <a:fillRef idx="0">
          <a:scrgbClr r="0" g="0" b="0"/>
        </a:fillRef>
        <a:effectRef idx="0">
          <a:scrgbClr r="0" g="0" b="0"/>
        </a:effectRef>
        <a:fontRef idx="minor"/>
      </dsp:style>
    </dsp:sp>
    <dsp:sp modelId="{47AB597A-3078-418B-A2AF-B4C6097BA2CF}">
      <dsp:nvSpPr>
        <dsp:cNvPr id="0" name=""/>
        <dsp:cNvSpPr/>
      </dsp:nvSpPr>
      <dsp:spPr>
        <a:xfrm>
          <a:off x="142422" y="1512170"/>
          <a:ext cx="4021772" cy="1637333"/>
        </a:xfrm>
        <a:prstGeom prst="round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kern="1200" dirty="0">
              <a:solidFill>
                <a:schemeClr val="accent2">
                  <a:lumMod val="50000"/>
                </a:schemeClr>
              </a:solidFill>
            </a:rPr>
            <a:t>El hecho de que los clientes puedan COMPARAR  características y precios de los productos, ha traído como consecuencia un decremento en los precios</a:t>
          </a:r>
        </a:p>
      </dsp:txBody>
      <dsp:txXfrm>
        <a:off x="222350" y="1592098"/>
        <a:ext cx="3861916" cy="1477477"/>
      </dsp:txXfrm>
    </dsp:sp>
    <dsp:sp modelId="{2614B2BD-9B73-40E9-9874-05BFF670412B}">
      <dsp:nvSpPr>
        <dsp:cNvPr id="0" name=""/>
        <dsp:cNvSpPr/>
      </dsp:nvSpPr>
      <dsp:spPr>
        <a:xfrm>
          <a:off x="742978" y="-3316111"/>
          <a:ext cx="4855651" cy="4855651"/>
        </a:xfrm>
        <a:custGeom>
          <a:avLst/>
          <a:gdLst/>
          <a:ahLst/>
          <a:cxnLst/>
          <a:rect l="0" t="0" r="0" b="0"/>
          <a:pathLst>
            <a:path>
              <a:moveTo>
                <a:pt x="1931417" y="4804360"/>
              </a:moveTo>
              <a:arcTo wR="2427825" hR="2427825" stAng="6107895" swAng="576749"/>
            </a:path>
          </a:pathLst>
        </a:custGeom>
        <a:noFill/>
        <a:ln w="38100" cap="flat" cmpd="sng" algn="ctr">
          <a:solidFill>
            <a:schemeClr val="tx1"/>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CD8F17-2CA8-46E0-9F5A-8F24EEB755E8}">
      <dsp:nvSpPr>
        <dsp:cNvPr id="0" name=""/>
        <dsp:cNvSpPr/>
      </dsp:nvSpPr>
      <dsp:spPr>
        <a:xfrm>
          <a:off x="4321999" y="1568554"/>
          <a:ext cx="2941452" cy="713597"/>
        </a:xfrm>
        <a:custGeom>
          <a:avLst/>
          <a:gdLst/>
          <a:ahLst/>
          <a:cxnLst/>
          <a:rect l="0" t="0" r="0" b="0"/>
          <a:pathLst>
            <a:path>
              <a:moveTo>
                <a:pt x="0" y="0"/>
              </a:moveTo>
              <a:lnTo>
                <a:pt x="0" y="467636"/>
              </a:lnTo>
              <a:lnTo>
                <a:pt x="2941452" y="467636"/>
              </a:lnTo>
              <a:lnTo>
                <a:pt x="2941452" y="713597"/>
              </a:lnTo>
            </a:path>
          </a:pathLst>
        </a:custGeom>
        <a:noFill/>
        <a:ln w="57150" cap="flat" cmpd="sng" algn="ctr">
          <a:solidFill>
            <a:srgbClr val="66FF33"/>
          </a:solidFill>
          <a:prstDash val="solid"/>
        </a:ln>
        <a:effectLst/>
      </dsp:spPr>
      <dsp:style>
        <a:lnRef idx="2">
          <a:scrgbClr r="0" g="0" b="0"/>
        </a:lnRef>
        <a:fillRef idx="0">
          <a:scrgbClr r="0" g="0" b="0"/>
        </a:fillRef>
        <a:effectRef idx="0">
          <a:scrgbClr r="0" g="0" b="0"/>
        </a:effectRef>
        <a:fontRef idx="minor"/>
      </dsp:style>
    </dsp:sp>
    <dsp:sp modelId="{00020551-1CC8-4AE8-A6B9-585744FF961F}">
      <dsp:nvSpPr>
        <dsp:cNvPr id="0" name=""/>
        <dsp:cNvSpPr/>
      </dsp:nvSpPr>
      <dsp:spPr>
        <a:xfrm>
          <a:off x="4276279" y="1568554"/>
          <a:ext cx="91440" cy="713597"/>
        </a:xfrm>
        <a:custGeom>
          <a:avLst/>
          <a:gdLst/>
          <a:ahLst/>
          <a:cxnLst/>
          <a:rect l="0" t="0" r="0" b="0"/>
          <a:pathLst>
            <a:path>
              <a:moveTo>
                <a:pt x="45720" y="0"/>
              </a:moveTo>
              <a:lnTo>
                <a:pt x="45720" y="467636"/>
              </a:lnTo>
              <a:lnTo>
                <a:pt x="109669" y="467636"/>
              </a:lnTo>
              <a:lnTo>
                <a:pt x="109669" y="713597"/>
              </a:lnTo>
            </a:path>
          </a:pathLst>
        </a:custGeom>
        <a:noFill/>
        <a:ln w="57150" cap="flat" cmpd="sng" algn="ctr">
          <a:solidFill>
            <a:srgbClr val="66FF33"/>
          </a:solidFill>
          <a:prstDash val="solid"/>
        </a:ln>
        <a:effectLst/>
      </dsp:spPr>
      <dsp:style>
        <a:lnRef idx="2">
          <a:scrgbClr r="0" g="0" b="0"/>
        </a:lnRef>
        <a:fillRef idx="0">
          <a:scrgbClr r="0" g="0" b="0"/>
        </a:fillRef>
        <a:effectRef idx="0">
          <a:scrgbClr r="0" g="0" b="0"/>
        </a:effectRef>
        <a:fontRef idx="minor"/>
      </dsp:style>
    </dsp:sp>
    <dsp:sp modelId="{CA0C38F7-F3EE-493E-8417-1954435AE7A2}">
      <dsp:nvSpPr>
        <dsp:cNvPr id="0" name=""/>
        <dsp:cNvSpPr/>
      </dsp:nvSpPr>
      <dsp:spPr>
        <a:xfrm>
          <a:off x="1282794" y="1568554"/>
          <a:ext cx="3039204" cy="713597"/>
        </a:xfrm>
        <a:custGeom>
          <a:avLst/>
          <a:gdLst/>
          <a:ahLst/>
          <a:cxnLst/>
          <a:rect l="0" t="0" r="0" b="0"/>
          <a:pathLst>
            <a:path>
              <a:moveTo>
                <a:pt x="3039204" y="0"/>
              </a:moveTo>
              <a:lnTo>
                <a:pt x="3039204" y="467636"/>
              </a:lnTo>
              <a:lnTo>
                <a:pt x="0" y="467636"/>
              </a:lnTo>
              <a:lnTo>
                <a:pt x="0" y="713597"/>
              </a:lnTo>
            </a:path>
          </a:pathLst>
        </a:custGeom>
        <a:noFill/>
        <a:ln w="57150" cap="flat" cmpd="sng" algn="ctr">
          <a:solidFill>
            <a:srgbClr val="66FF33"/>
          </a:solidFill>
          <a:prstDash val="solid"/>
        </a:ln>
        <a:effectLst/>
      </dsp:spPr>
      <dsp:style>
        <a:lnRef idx="2">
          <a:scrgbClr r="0" g="0" b="0"/>
        </a:lnRef>
        <a:fillRef idx="0">
          <a:scrgbClr r="0" g="0" b="0"/>
        </a:fillRef>
        <a:effectRef idx="0">
          <a:scrgbClr r="0" g="0" b="0"/>
        </a:effectRef>
        <a:fontRef idx="minor"/>
      </dsp:style>
    </dsp:sp>
    <dsp:sp modelId="{53AF082D-4E35-4C23-8350-CEF07944353A}">
      <dsp:nvSpPr>
        <dsp:cNvPr id="0" name=""/>
        <dsp:cNvSpPr/>
      </dsp:nvSpPr>
      <dsp:spPr>
        <a:xfrm>
          <a:off x="2765871" y="0"/>
          <a:ext cx="3112255" cy="1568554"/>
        </a:xfrm>
        <a:prstGeom prst="rect">
          <a:avLst/>
        </a:prstGeom>
        <a:solidFill>
          <a:schemeClr val="bg1"/>
        </a:solidFill>
        <a:ln w="57150" cap="flat" cmpd="sng" algn="ctr">
          <a:solidFill>
            <a:srgbClr val="FB881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s-MX" sz="2800" kern="1200" dirty="0">
              <a:solidFill>
                <a:schemeClr val="tx1"/>
              </a:solidFill>
              <a:hlinkClick xmlns:r="http://schemas.openxmlformats.org/officeDocument/2006/relationships" r:id="" action="ppaction://hlinksldjump"/>
            </a:rPr>
            <a:t>REDES</a:t>
          </a:r>
          <a:endParaRPr lang="es-MX" sz="2800" kern="1200" dirty="0">
            <a:solidFill>
              <a:schemeClr val="tx1"/>
            </a:solidFill>
          </a:endParaRPr>
        </a:p>
        <a:p>
          <a:pPr marL="0" lvl="0" indent="0" algn="ctr" defTabSz="1244600">
            <a:lnSpc>
              <a:spcPct val="90000"/>
            </a:lnSpc>
            <a:spcBef>
              <a:spcPct val="0"/>
            </a:spcBef>
            <a:spcAft>
              <a:spcPct val="35000"/>
            </a:spcAft>
            <a:buNone/>
          </a:pPr>
          <a:r>
            <a:rPr lang="es-MX" sz="2000" kern="1200" dirty="0">
              <a:solidFill>
                <a:schemeClr val="tx1"/>
              </a:solidFill>
            </a:rPr>
            <a:t>Grupo de computadoras conectadas, que permiten la transmisión de datos</a:t>
          </a:r>
        </a:p>
      </dsp:txBody>
      <dsp:txXfrm>
        <a:off x="2765871" y="0"/>
        <a:ext cx="3112255" cy="1568554"/>
      </dsp:txXfrm>
    </dsp:sp>
    <dsp:sp modelId="{CEC8A270-18E1-41A1-85DC-CC2964D7D4AF}">
      <dsp:nvSpPr>
        <dsp:cNvPr id="0" name=""/>
        <dsp:cNvSpPr/>
      </dsp:nvSpPr>
      <dsp:spPr>
        <a:xfrm>
          <a:off x="4509" y="2282152"/>
          <a:ext cx="2556569" cy="1743374"/>
        </a:xfrm>
        <a:prstGeom prst="rect">
          <a:avLst/>
        </a:prstGeom>
        <a:solidFill>
          <a:schemeClr val="bg1"/>
        </a:solidFill>
        <a:ln w="57150" cap="flat" cmpd="sng" algn="ctr">
          <a:solidFill>
            <a:srgbClr val="CC0099"/>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err="1">
              <a:solidFill>
                <a:schemeClr val="tx1"/>
              </a:solidFill>
            </a:rPr>
            <a:t>Lans</a:t>
          </a:r>
          <a:endParaRPr lang="es-MX" sz="2000" kern="1200" dirty="0">
            <a:solidFill>
              <a:schemeClr val="tx1"/>
            </a:solidFill>
          </a:endParaRPr>
        </a:p>
        <a:p>
          <a:pPr marL="0" lvl="0" indent="0" algn="ctr" defTabSz="889000">
            <a:lnSpc>
              <a:spcPct val="90000"/>
            </a:lnSpc>
            <a:spcBef>
              <a:spcPct val="0"/>
            </a:spcBef>
            <a:spcAft>
              <a:spcPct val="35000"/>
            </a:spcAft>
            <a:buNone/>
          </a:pPr>
          <a:r>
            <a:rPr lang="es-MX" sz="2000" kern="1200" dirty="0">
              <a:solidFill>
                <a:schemeClr val="tx1"/>
              </a:solidFill>
            </a:rPr>
            <a:t>(red de área local).</a:t>
          </a:r>
        </a:p>
        <a:p>
          <a:pPr marL="0" lvl="0" indent="0" algn="ctr" defTabSz="889000">
            <a:lnSpc>
              <a:spcPct val="90000"/>
            </a:lnSpc>
            <a:spcBef>
              <a:spcPct val="0"/>
            </a:spcBef>
            <a:spcAft>
              <a:spcPct val="35000"/>
            </a:spcAft>
            <a:buNone/>
          </a:pPr>
          <a:r>
            <a:rPr lang="es-MX" sz="2000" kern="1200" dirty="0">
              <a:solidFill>
                <a:schemeClr val="tx1"/>
              </a:solidFill>
            </a:rPr>
            <a:t>Computadoras enlazadas por una red que se encuentra en un solo lugar</a:t>
          </a:r>
        </a:p>
      </dsp:txBody>
      <dsp:txXfrm>
        <a:off x="4509" y="2282152"/>
        <a:ext cx="2556569" cy="1743374"/>
      </dsp:txXfrm>
    </dsp:sp>
    <dsp:sp modelId="{CE9E9EEF-42CA-4910-B5FD-2C28B743780B}">
      <dsp:nvSpPr>
        <dsp:cNvPr id="0" name=""/>
        <dsp:cNvSpPr/>
      </dsp:nvSpPr>
      <dsp:spPr>
        <a:xfrm>
          <a:off x="3214704" y="2282152"/>
          <a:ext cx="2342489" cy="2457131"/>
        </a:xfrm>
        <a:prstGeom prst="rect">
          <a:avLst/>
        </a:prstGeom>
        <a:solidFill>
          <a:schemeClr val="bg1"/>
        </a:solidFill>
        <a:ln w="57150" cap="flat" cmpd="sng" algn="ctr">
          <a:solidFill>
            <a:srgbClr val="66FF3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s-MX" sz="1900" kern="1200" dirty="0" err="1">
              <a:solidFill>
                <a:schemeClr val="tx1"/>
              </a:solidFill>
            </a:rPr>
            <a:t>MANs</a:t>
          </a:r>
          <a:endParaRPr lang="es-MX" sz="1900" kern="1200" dirty="0">
            <a:solidFill>
              <a:schemeClr val="tx1"/>
            </a:solidFill>
          </a:endParaRPr>
        </a:p>
        <a:p>
          <a:pPr marL="0" lvl="0" indent="0" algn="ctr" defTabSz="844550">
            <a:lnSpc>
              <a:spcPct val="90000"/>
            </a:lnSpc>
            <a:spcBef>
              <a:spcPct val="0"/>
            </a:spcBef>
            <a:spcAft>
              <a:spcPct val="35000"/>
            </a:spcAft>
            <a:buNone/>
          </a:pPr>
          <a:r>
            <a:rPr lang="es-MX" sz="1900" kern="1200" dirty="0">
              <a:solidFill>
                <a:schemeClr val="tx1"/>
              </a:solidFill>
            </a:rPr>
            <a:t> (</a:t>
          </a:r>
          <a:r>
            <a:rPr lang="es-MX" sz="1400" kern="1200" dirty="0">
              <a:solidFill>
                <a:schemeClr val="tx1"/>
              </a:solidFill>
            </a:rPr>
            <a:t>Red de área metropolitana</a:t>
          </a:r>
          <a:r>
            <a:rPr lang="es-MX" sz="1900" kern="1200" dirty="0">
              <a:solidFill>
                <a:schemeClr val="tx1"/>
              </a:solidFill>
            </a:rPr>
            <a:t>)</a:t>
          </a:r>
        </a:p>
        <a:p>
          <a:pPr marL="0" lvl="0" indent="0" algn="ctr" defTabSz="844550">
            <a:lnSpc>
              <a:spcPct val="90000"/>
            </a:lnSpc>
            <a:spcBef>
              <a:spcPct val="0"/>
            </a:spcBef>
            <a:spcAft>
              <a:spcPct val="35000"/>
            </a:spcAft>
            <a:buNone/>
          </a:pPr>
          <a:r>
            <a:rPr lang="es-MX" sz="1900" kern="1200" dirty="0">
              <a:solidFill>
                <a:schemeClr val="tx1"/>
              </a:solidFill>
            </a:rPr>
            <a:t>Unión de varias LAN, se encuentran muy dispersas geográficamente </a:t>
          </a:r>
        </a:p>
        <a:p>
          <a:pPr marL="0" lvl="0" indent="0" algn="ctr" defTabSz="844550">
            <a:lnSpc>
              <a:spcPct val="90000"/>
            </a:lnSpc>
            <a:spcBef>
              <a:spcPct val="0"/>
            </a:spcBef>
            <a:spcAft>
              <a:spcPct val="35000"/>
            </a:spcAft>
            <a:buNone/>
          </a:pPr>
          <a:endParaRPr lang="es-MX" sz="1900" kern="1200" dirty="0">
            <a:solidFill>
              <a:schemeClr val="tx1"/>
            </a:solidFill>
          </a:endParaRPr>
        </a:p>
      </dsp:txBody>
      <dsp:txXfrm>
        <a:off x="3214704" y="2282152"/>
        <a:ext cx="2342489" cy="2457131"/>
      </dsp:txXfrm>
    </dsp:sp>
    <dsp:sp modelId="{7F1D0FE9-9049-4072-8DE5-CA9A5CB6A1D2}">
      <dsp:nvSpPr>
        <dsp:cNvPr id="0" name=""/>
        <dsp:cNvSpPr/>
      </dsp:nvSpPr>
      <dsp:spPr>
        <a:xfrm>
          <a:off x="5887414" y="2282152"/>
          <a:ext cx="2752074" cy="2145462"/>
        </a:xfrm>
        <a:prstGeom prst="rect">
          <a:avLst/>
        </a:prstGeom>
        <a:solidFill>
          <a:schemeClr val="bg1"/>
        </a:solidFill>
        <a:ln w="57150" cap="flat" cmpd="sng" algn="ctr">
          <a:solidFill>
            <a:srgbClr val="FF217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err="1">
              <a:solidFill>
                <a:schemeClr val="tx1"/>
              </a:solidFill>
            </a:rPr>
            <a:t>WANs</a:t>
          </a:r>
          <a:endParaRPr lang="es-MX" sz="2000" kern="1200" dirty="0">
            <a:solidFill>
              <a:schemeClr val="tx1"/>
            </a:solidFill>
          </a:endParaRPr>
        </a:p>
        <a:p>
          <a:pPr marL="0" lvl="0" indent="0" algn="ctr" defTabSz="889000">
            <a:lnSpc>
              <a:spcPct val="90000"/>
            </a:lnSpc>
            <a:spcBef>
              <a:spcPct val="0"/>
            </a:spcBef>
            <a:spcAft>
              <a:spcPct val="35000"/>
            </a:spcAft>
            <a:buNone/>
          </a:pPr>
          <a:r>
            <a:rPr lang="es-MX" sz="2000" kern="1200" dirty="0">
              <a:solidFill>
                <a:schemeClr val="tx1"/>
              </a:solidFill>
            </a:rPr>
            <a:t>(Red de área amplia).</a:t>
          </a:r>
        </a:p>
        <a:p>
          <a:pPr marL="0" lvl="0" indent="0" algn="ctr" defTabSz="889000">
            <a:lnSpc>
              <a:spcPct val="90000"/>
            </a:lnSpc>
            <a:spcBef>
              <a:spcPct val="0"/>
            </a:spcBef>
            <a:spcAft>
              <a:spcPct val="35000"/>
            </a:spcAft>
            <a:buNone/>
          </a:pPr>
          <a:r>
            <a:rPr lang="es-MX" sz="2000" kern="1200" dirty="0">
              <a:solidFill>
                <a:schemeClr val="tx1"/>
              </a:solidFill>
            </a:rPr>
            <a:t>Cuando una serie de </a:t>
          </a:r>
          <a:r>
            <a:rPr lang="es-MX" sz="2000" kern="1200" dirty="0" err="1">
              <a:solidFill>
                <a:schemeClr val="tx1"/>
              </a:solidFill>
            </a:rPr>
            <a:t>LANs</a:t>
          </a:r>
          <a:r>
            <a:rPr lang="es-MX" sz="2000" kern="1200" dirty="0">
              <a:solidFill>
                <a:schemeClr val="tx1"/>
              </a:solidFill>
            </a:rPr>
            <a:t> y </a:t>
          </a:r>
          <a:r>
            <a:rPr lang="es-MX" sz="2000" kern="1200" dirty="0" err="1">
              <a:solidFill>
                <a:schemeClr val="tx1"/>
              </a:solidFill>
            </a:rPr>
            <a:t>MANs</a:t>
          </a:r>
          <a:r>
            <a:rPr lang="es-MX" sz="2000" kern="1200" dirty="0">
              <a:solidFill>
                <a:schemeClr val="tx1"/>
              </a:solidFill>
            </a:rPr>
            <a:t>,  abastecen </a:t>
          </a:r>
          <a:r>
            <a:rPr lang="es-MX" sz="2000" kern="1200" dirty="0" err="1">
              <a:solidFill>
                <a:schemeClr val="tx1"/>
              </a:solidFill>
            </a:rPr>
            <a:t>paises</a:t>
          </a:r>
          <a:endParaRPr lang="es-MX" sz="2000" kern="1200" dirty="0">
            <a:solidFill>
              <a:schemeClr val="tx1"/>
            </a:solidFill>
          </a:endParaRPr>
        </a:p>
      </dsp:txBody>
      <dsp:txXfrm>
        <a:off x="5887414" y="2282152"/>
        <a:ext cx="2752074" cy="214546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4E35D9-3107-45D4-AC50-6A874EC5161C}">
      <dsp:nvSpPr>
        <dsp:cNvPr id="0" name=""/>
        <dsp:cNvSpPr/>
      </dsp:nvSpPr>
      <dsp:spPr>
        <a:xfrm>
          <a:off x="151318" y="2714623"/>
          <a:ext cx="1491683" cy="641201"/>
        </a:xfrm>
        <a:prstGeom prst="roundRect">
          <a:avLst>
            <a:gd name="adj" fmla="val 10000"/>
          </a:avLst>
        </a:prstGeom>
        <a:solidFill>
          <a:schemeClr val="bg1"/>
        </a:solidFill>
        <a:ln w="38100" cap="flat" cmpd="sng" algn="ctr">
          <a:solidFill>
            <a:srgbClr val="FF217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MX" sz="1200" kern="1200" dirty="0">
              <a:solidFill>
                <a:schemeClr val="tx1"/>
              </a:solidFill>
            </a:rPr>
            <a:t>Servicios disponibles</a:t>
          </a:r>
        </a:p>
      </dsp:txBody>
      <dsp:txXfrm>
        <a:off x="170098" y="2733403"/>
        <a:ext cx="1454123" cy="603641"/>
      </dsp:txXfrm>
    </dsp:sp>
    <dsp:sp modelId="{F0CD6177-A4C9-4939-A482-A4053E29CA9C}">
      <dsp:nvSpPr>
        <dsp:cNvPr id="0" name=""/>
        <dsp:cNvSpPr/>
      </dsp:nvSpPr>
      <dsp:spPr>
        <a:xfrm rot="14439616">
          <a:off x="-197434" y="1946409"/>
          <a:ext cx="2470406" cy="24102"/>
        </a:xfrm>
        <a:custGeom>
          <a:avLst/>
          <a:gdLst/>
          <a:ahLst/>
          <a:cxnLst/>
          <a:rect l="0" t="0" r="0" b="0"/>
          <a:pathLst>
            <a:path>
              <a:moveTo>
                <a:pt x="0" y="12051"/>
              </a:moveTo>
              <a:lnTo>
                <a:pt x="2470406" y="12051"/>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s-MX" sz="900" kern="1200"/>
        </a:p>
      </dsp:txBody>
      <dsp:txXfrm rot="10800000">
        <a:off x="976008" y="1896700"/>
        <a:ext cx="123520" cy="123520"/>
      </dsp:txXfrm>
    </dsp:sp>
    <dsp:sp modelId="{2AAB1652-4CEF-4B03-B0CE-A24A81A40461}">
      <dsp:nvSpPr>
        <dsp:cNvPr id="0" name=""/>
        <dsp:cNvSpPr/>
      </dsp:nvSpPr>
      <dsp:spPr>
        <a:xfrm>
          <a:off x="432535" y="0"/>
          <a:ext cx="2549382" cy="1763394"/>
        </a:xfrm>
        <a:prstGeom prst="roundRect">
          <a:avLst>
            <a:gd name="adj" fmla="val 10000"/>
          </a:avLst>
        </a:prstGeom>
        <a:solidFill>
          <a:schemeClr val="bg1"/>
        </a:solidFill>
        <a:ln w="57150" cap="flat" cmpd="sng" algn="ctr">
          <a:solidFill>
            <a:srgbClr val="66FF3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dirty="0">
              <a:solidFill>
                <a:schemeClr val="tx1"/>
              </a:solidFill>
            </a:rPr>
            <a:t>WWW. </a:t>
          </a:r>
        </a:p>
        <a:p>
          <a:pPr marL="0" lvl="0" indent="0" algn="ctr" defTabSz="622300">
            <a:lnSpc>
              <a:spcPct val="90000"/>
            </a:lnSpc>
            <a:spcBef>
              <a:spcPct val="0"/>
            </a:spcBef>
            <a:spcAft>
              <a:spcPct val="35000"/>
            </a:spcAft>
            <a:buNone/>
          </a:pPr>
          <a:r>
            <a:rPr lang="es-MX" sz="1400" kern="1200" dirty="0">
              <a:solidFill>
                <a:schemeClr val="tx1"/>
              </a:solidFill>
            </a:rPr>
            <a:t>(WORLD WIDE WEB).</a:t>
          </a:r>
        </a:p>
        <a:p>
          <a:pPr marL="0" lvl="0" indent="0" algn="ctr" defTabSz="622300">
            <a:lnSpc>
              <a:spcPct val="90000"/>
            </a:lnSpc>
            <a:spcBef>
              <a:spcPct val="0"/>
            </a:spcBef>
            <a:spcAft>
              <a:spcPct val="35000"/>
            </a:spcAft>
            <a:buNone/>
          </a:pPr>
          <a:r>
            <a:rPr lang="es-MX" sz="1400" kern="1200" dirty="0">
              <a:solidFill>
                <a:schemeClr val="tx1"/>
              </a:solidFill>
            </a:rPr>
            <a:t>Gran deposito de información, accedes  mediante una aplicación operativa</a:t>
          </a:r>
        </a:p>
      </dsp:txBody>
      <dsp:txXfrm>
        <a:off x="484183" y="51648"/>
        <a:ext cx="2446086" cy="1660098"/>
      </dsp:txXfrm>
    </dsp:sp>
    <dsp:sp modelId="{669AAE57-87D6-482C-80B3-0DA25C40D306}">
      <dsp:nvSpPr>
        <dsp:cNvPr id="0" name=""/>
        <dsp:cNvSpPr/>
      </dsp:nvSpPr>
      <dsp:spPr>
        <a:xfrm rot="19950219">
          <a:off x="1457972" y="2266911"/>
          <a:ext cx="3276042" cy="24102"/>
        </a:xfrm>
        <a:custGeom>
          <a:avLst/>
          <a:gdLst/>
          <a:ahLst/>
          <a:cxnLst/>
          <a:rect l="0" t="0" r="0" b="0"/>
          <a:pathLst>
            <a:path>
              <a:moveTo>
                <a:pt x="0" y="12051"/>
              </a:moveTo>
              <a:lnTo>
                <a:pt x="3276042" y="12051"/>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88950">
            <a:lnSpc>
              <a:spcPct val="90000"/>
            </a:lnSpc>
            <a:spcBef>
              <a:spcPct val="0"/>
            </a:spcBef>
            <a:spcAft>
              <a:spcPct val="35000"/>
            </a:spcAft>
            <a:buNone/>
          </a:pPr>
          <a:endParaRPr lang="es-MX" sz="1100" kern="1200"/>
        </a:p>
      </dsp:txBody>
      <dsp:txXfrm>
        <a:off x="3014092" y="2197061"/>
        <a:ext cx="163802" cy="163802"/>
      </dsp:txXfrm>
    </dsp:sp>
    <dsp:sp modelId="{3E020F00-691F-4419-8B01-64E2B19B6058}">
      <dsp:nvSpPr>
        <dsp:cNvPr id="0" name=""/>
        <dsp:cNvSpPr/>
      </dsp:nvSpPr>
      <dsp:spPr>
        <a:xfrm>
          <a:off x="4548984" y="993878"/>
          <a:ext cx="2004307" cy="1057646"/>
        </a:xfrm>
        <a:prstGeom prst="roundRect">
          <a:avLst>
            <a:gd name="adj" fmla="val 10000"/>
          </a:avLst>
        </a:prstGeom>
        <a:solidFill>
          <a:schemeClr val="bg1"/>
        </a:solidFill>
        <a:ln w="38100" cap="flat" cmpd="sng" algn="ctr">
          <a:solidFill>
            <a:srgbClr val="CC0099"/>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dirty="0">
              <a:solidFill>
                <a:schemeClr val="tx1"/>
              </a:solidFill>
            </a:rPr>
            <a:t>Buscadores de información.</a:t>
          </a:r>
        </a:p>
        <a:p>
          <a:pPr marL="0" lvl="0" indent="0" algn="ctr" defTabSz="622300">
            <a:lnSpc>
              <a:spcPct val="90000"/>
            </a:lnSpc>
            <a:spcBef>
              <a:spcPct val="0"/>
            </a:spcBef>
            <a:spcAft>
              <a:spcPct val="35000"/>
            </a:spcAft>
            <a:buNone/>
          </a:pPr>
          <a:r>
            <a:rPr lang="es-MX" sz="1400" kern="1200" dirty="0">
              <a:solidFill>
                <a:schemeClr val="tx1"/>
              </a:solidFill>
            </a:rPr>
            <a:t>Facilitan el proceso de encontrar información.</a:t>
          </a:r>
        </a:p>
      </dsp:txBody>
      <dsp:txXfrm>
        <a:off x="4579961" y="1024855"/>
        <a:ext cx="1942353" cy="995692"/>
      </dsp:txXfrm>
    </dsp:sp>
    <dsp:sp modelId="{3AE1E980-9EB8-471F-81D0-B1906FC09324}">
      <dsp:nvSpPr>
        <dsp:cNvPr id="0" name=""/>
        <dsp:cNvSpPr/>
      </dsp:nvSpPr>
      <dsp:spPr>
        <a:xfrm>
          <a:off x="6901378" y="2065918"/>
          <a:ext cx="1870132" cy="1063322"/>
        </a:xfrm>
        <a:prstGeom prst="roundRect">
          <a:avLst>
            <a:gd name="adj" fmla="val 10000"/>
          </a:avLst>
        </a:prstGeom>
        <a:solidFill>
          <a:schemeClr val="bg1"/>
        </a:solidFill>
        <a:ln w="38100" cap="flat" cmpd="sng" algn="ctr">
          <a:solidFill>
            <a:srgbClr val="FFFF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dirty="0">
              <a:solidFill>
                <a:schemeClr val="tx1"/>
              </a:solidFill>
            </a:rPr>
            <a:t>Correo Electrónico.</a:t>
          </a:r>
        </a:p>
        <a:p>
          <a:pPr marL="0" lvl="0" indent="0" algn="ctr" defTabSz="622300">
            <a:lnSpc>
              <a:spcPct val="90000"/>
            </a:lnSpc>
            <a:spcBef>
              <a:spcPct val="0"/>
            </a:spcBef>
            <a:spcAft>
              <a:spcPct val="35000"/>
            </a:spcAft>
            <a:buNone/>
          </a:pPr>
          <a:r>
            <a:rPr lang="es-MX" sz="1400" kern="1200" dirty="0">
              <a:solidFill>
                <a:schemeClr val="tx1"/>
              </a:solidFill>
            </a:rPr>
            <a:t>Facilidad de enviar documentos de forma electrónico.</a:t>
          </a:r>
        </a:p>
        <a:p>
          <a:pPr marL="0" lvl="0" indent="0" algn="ctr" defTabSz="622300">
            <a:lnSpc>
              <a:spcPct val="90000"/>
            </a:lnSpc>
            <a:spcBef>
              <a:spcPct val="0"/>
            </a:spcBef>
            <a:spcAft>
              <a:spcPct val="35000"/>
            </a:spcAft>
            <a:buNone/>
          </a:pPr>
          <a:endParaRPr lang="es-MX" sz="1100" kern="1200" dirty="0">
            <a:solidFill>
              <a:schemeClr val="tx1"/>
            </a:solidFill>
          </a:endParaRPr>
        </a:p>
      </dsp:txBody>
      <dsp:txXfrm>
        <a:off x="6932522" y="2097062"/>
        <a:ext cx="1807844" cy="1001034"/>
      </dsp:txXfrm>
    </dsp:sp>
    <dsp:sp modelId="{28C76129-A579-4764-A9F3-62D042003A42}">
      <dsp:nvSpPr>
        <dsp:cNvPr id="0" name=""/>
        <dsp:cNvSpPr/>
      </dsp:nvSpPr>
      <dsp:spPr>
        <a:xfrm>
          <a:off x="6888199" y="4251745"/>
          <a:ext cx="1740953" cy="870476"/>
        </a:xfrm>
        <a:prstGeom prst="roundRect">
          <a:avLst>
            <a:gd name="adj" fmla="val 10000"/>
          </a:avLst>
        </a:prstGeom>
        <a:solidFill>
          <a:schemeClr val="bg1"/>
        </a:solidFill>
        <a:ln w="38100" cap="flat" cmpd="sng" algn="ctr">
          <a:solidFill>
            <a:srgbClr val="FB881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s-MX" sz="1300" kern="1200" dirty="0">
              <a:solidFill>
                <a:schemeClr val="tx1"/>
              </a:solidFill>
            </a:rPr>
            <a:t>Chat.</a:t>
          </a:r>
        </a:p>
        <a:p>
          <a:pPr marL="0" lvl="0" indent="0" algn="ctr" defTabSz="577850">
            <a:lnSpc>
              <a:spcPct val="90000"/>
            </a:lnSpc>
            <a:spcBef>
              <a:spcPct val="0"/>
            </a:spcBef>
            <a:spcAft>
              <a:spcPct val="35000"/>
            </a:spcAft>
            <a:buNone/>
          </a:pPr>
          <a:r>
            <a:rPr lang="es-MX" sz="1300" kern="1200" dirty="0">
              <a:solidFill>
                <a:schemeClr val="tx1"/>
              </a:solidFill>
            </a:rPr>
            <a:t>Te permite conversar de forma simultanea con un grupo de usuarios</a:t>
          </a:r>
        </a:p>
      </dsp:txBody>
      <dsp:txXfrm>
        <a:off x="6913694" y="4277240"/>
        <a:ext cx="1689963" cy="819486"/>
      </dsp:txXfrm>
    </dsp:sp>
    <dsp:sp modelId="{495807FF-3C53-40EA-A36F-83B965F4E973}">
      <dsp:nvSpPr>
        <dsp:cNvPr id="0" name=""/>
        <dsp:cNvSpPr/>
      </dsp:nvSpPr>
      <dsp:spPr>
        <a:xfrm>
          <a:off x="805795" y="4977088"/>
          <a:ext cx="1861845" cy="1104295"/>
        </a:xfrm>
        <a:prstGeom prst="roundRect">
          <a:avLst>
            <a:gd name="adj" fmla="val 10000"/>
          </a:avLst>
        </a:prstGeom>
        <a:solidFill>
          <a:schemeClr val="bg1"/>
        </a:solidFill>
        <a:ln w="38100" cap="flat" cmpd="sng" algn="ctr">
          <a:solidFill>
            <a:schemeClr val="accent6">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dirty="0" err="1">
              <a:solidFill>
                <a:schemeClr val="tx1"/>
              </a:solidFill>
            </a:rPr>
            <a:t>Skype</a:t>
          </a:r>
          <a:r>
            <a:rPr lang="es-MX" sz="1400" kern="1200" dirty="0">
              <a:solidFill>
                <a:schemeClr val="tx1"/>
              </a:solidFill>
            </a:rPr>
            <a:t>.</a:t>
          </a:r>
        </a:p>
        <a:p>
          <a:pPr marL="0" lvl="0" indent="0" algn="ctr" defTabSz="622300">
            <a:lnSpc>
              <a:spcPct val="90000"/>
            </a:lnSpc>
            <a:spcBef>
              <a:spcPct val="0"/>
            </a:spcBef>
            <a:spcAft>
              <a:spcPct val="35000"/>
            </a:spcAft>
            <a:buNone/>
          </a:pPr>
          <a:r>
            <a:rPr lang="es-MX" sz="1400" kern="1200" dirty="0">
              <a:solidFill>
                <a:schemeClr val="tx1"/>
              </a:solidFill>
            </a:rPr>
            <a:t>Permite hacer llamadas , </a:t>
          </a:r>
          <a:r>
            <a:rPr lang="es-MX" sz="1400" kern="1200" dirty="0" err="1">
              <a:solidFill>
                <a:schemeClr val="tx1"/>
              </a:solidFill>
            </a:rPr>
            <a:t>face</a:t>
          </a:r>
          <a:r>
            <a:rPr lang="es-MX" sz="1400" kern="1200" dirty="0">
              <a:solidFill>
                <a:schemeClr val="tx1"/>
              </a:solidFill>
            </a:rPr>
            <a:t> </a:t>
          </a:r>
          <a:r>
            <a:rPr lang="es-MX" sz="1400" kern="1200" dirty="0" err="1">
              <a:solidFill>
                <a:schemeClr val="tx1"/>
              </a:solidFill>
            </a:rPr>
            <a:t>to</a:t>
          </a:r>
          <a:r>
            <a:rPr lang="es-MX" sz="1400" kern="1200" dirty="0">
              <a:solidFill>
                <a:schemeClr val="tx1"/>
              </a:solidFill>
            </a:rPr>
            <a:t> </a:t>
          </a:r>
          <a:r>
            <a:rPr lang="es-MX" sz="1400" kern="1200" dirty="0" err="1">
              <a:solidFill>
                <a:schemeClr val="tx1"/>
              </a:solidFill>
            </a:rPr>
            <a:t>face</a:t>
          </a:r>
          <a:r>
            <a:rPr lang="es-MX" sz="1400" kern="1200" dirty="0">
              <a:solidFill>
                <a:schemeClr val="tx1"/>
              </a:solidFill>
            </a:rPr>
            <a:t>.</a:t>
          </a:r>
        </a:p>
        <a:p>
          <a:pPr marL="0" lvl="0" indent="0" algn="ctr" defTabSz="622300">
            <a:lnSpc>
              <a:spcPct val="90000"/>
            </a:lnSpc>
            <a:spcBef>
              <a:spcPct val="0"/>
            </a:spcBef>
            <a:spcAft>
              <a:spcPct val="35000"/>
            </a:spcAft>
            <a:buNone/>
          </a:pPr>
          <a:endParaRPr lang="es-MX" sz="1100" kern="1200" dirty="0">
            <a:solidFill>
              <a:schemeClr val="tx1"/>
            </a:solidFill>
          </a:endParaRPr>
        </a:p>
      </dsp:txBody>
      <dsp:txXfrm>
        <a:off x="838139" y="5009432"/>
        <a:ext cx="1797157" cy="1039607"/>
      </dsp:txXfrm>
    </dsp:sp>
    <dsp:sp modelId="{4C8A695C-0E80-499A-ABA7-95F6B59F4D6E}">
      <dsp:nvSpPr>
        <dsp:cNvPr id="0" name=""/>
        <dsp:cNvSpPr/>
      </dsp:nvSpPr>
      <dsp:spPr>
        <a:xfrm>
          <a:off x="3609983" y="4354340"/>
          <a:ext cx="2200634" cy="1133421"/>
        </a:xfrm>
        <a:prstGeom prst="roundRect">
          <a:avLst>
            <a:gd name="adj" fmla="val 10000"/>
          </a:avLst>
        </a:prstGeom>
        <a:solidFill>
          <a:schemeClr val="bg1"/>
        </a:solidFill>
        <a:ln w="38100" cap="flat" cmpd="sng" algn="ctr">
          <a:solidFill>
            <a:srgbClr val="FF0967"/>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dirty="0">
              <a:solidFill>
                <a:schemeClr val="tx1"/>
              </a:solidFill>
            </a:rPr>
            <a:t>WI FI.</a:t>
          </a:r>
        </a:p>
        <a:p>
          <a:pPr marL="0" lvl="0" indent="0" algn="ctr" defTabSz="622300">
            <a:lnSpc>
              <a:spcPct val="90000"/>
            </a:lnSpc>
            <a:spcBef>
              <a:spcPct val="0"/>
            </a:spcBef>
            <a:spcAft>
              <a:spcPct val="35000"/>
            </a:spcAft>
            <a:buNone/>
          </a:pPr>
          <a:r>
            <a:rPr lang="es-MX" sz="1400" kern="1200" dirty="0">
              <a:solidFill>
                <a:schemeClr val="tx1"/>
              </a:solidFill>
            </a:rPr>
            <a:t>Provee acceso inalámbrico a datos digitales</a:t>
          </a:r>
          <a:r>
            <a:rPr lang="es-MX" sz="1100" kern="1200" dirty="0">
              <a:solidFill>
                <a:schemeClr val="tx1"/>
              </a:solidFill>
            </a:rPr>
            <a:t>.</a:t>
          </a:r>
        </a:p>
      </dsp:txBody>
      <dsp:txXfrm>
        <a:off x="3643180" y="4387537"/>
        <a:ext cx="2134240" cy="1067027"/>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606EF1-85DD-41CA-8DDD-241622793595}" type="datetimeFigureOut">
              <a:rPr lang="es-MX" smtClean="0"/>
              <a:t>30/09/2019</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F81428-DA0D-4421-9638-4211D527804A}" type="slidenum">
              <a:rPr lang="es-MX" smtClean="0"/>
              <a:t>‹Nº›</a:t>
            </a:fld>
            <a:endParaRPr lang="es-MX"/>
          </a:p>
        </p:txBody>
      </p:sp>
    </p:spTree>
    <p:extLst>
      <p:ext uri="{BB962C8B-B14F-4D97-AF65-F5344CB8AC3E}">
        <p14:creationId xmlns:p14="http://schemas.microsoft.com/office/powerpoint/2010/main" val="1239036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20DE49BE-C08A-49AF-B08B-EFF9BFE36F5B}" type="slidenum">
              <a:rPr lang="es-MX" smtClean="0"/>
              <a:pPr/>
              <a:t>3</a:t>
            </a:fld>
            <a:endParaRPr lang="es-MX"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D8F81428-DA0D-4421-9638-4211D527804A}" type="slidenum">
              <a:rPr lang="es-MX" smtClean="0"/>
              <a:t>6</a:t>
            </a:fld>
            <a:endParaRPr lang="es-MX"/>
          </a:p>
        </p:txBody>
      </p:sp>
    </p:spTree>
    <p:extLst>
      <p:ext uri="{BB962C8B-B14F-4D97-AF65-F5344CB8AC3E}">
        <p14:creationId xmlns:p14="http://schemas.microsoft.com/office/powerpoint/2010/main" val="42440703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lvl1pPr algn="l">
              <a:defRPr/>
            </a:lvl1pPr>
          </a:lstStyle>
          <a:p>
            <a:fld id="{22EFA2D3-9B72-4F24-A495-5DAF95916B8B}" type="datetimeFigureOut">
              <a:rPr lang="es-MX" smtClean="0"/>
              <a:pPr/>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AA763F6-891B-4422-A669-0B3327A19FDA}" type="slidenum">
              <a:rPr lang="es-MX" smtClean="0"/>
              <a:pPr/>
              <a:t>‹Nº›</a:t>
            </a:fld>
            <a:endParaRPr lang="es-MX"/>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0" y="-1"/>
            <a:ext cx="9144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03597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2EFA2D3-9B72-4F24-A495-5DAF95916B8B}" type="datetimeFigureOut">
              <a:rPr lang="es-MX" smtClean="0"/>
              <a:pPr/>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AA763F6-891B-4422-A669-0B3327A19FDA}" type="slidenum">
              <a:rPr lang="es-MX" smtClean="0"/>
              <a:pPr/>
              <a:t>‹Nº›</a:t>
            </a:fld>
            <a:endParaRPr lang="es-MX"/>
          </a:p>
        </p:txBody>
      </p:sp>
    </p:spTree>
    <p:extLst>
      <p:ext uri="{BB962C8B-B14F-4D97-AF65-F5344CB8AC3E}">
        <p14:creationId xmlns:p14="http://schemas.microsoft.com/office/powerpoint/2010/main" val="3535315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2EFA2D3-9B72-4F24-A495-5DAF95916B8B}" type="datetimeFigureOut">
              <a:rPr lang="es-MX" smtClean="0"/>
              <a:pPr/>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AA763F6-891B-4422-A669-0B3327A19FDA}" type="slidenum">
              <a:rPr lang="es-MX" smtClean="0"/>
              <a:pPr/>
              <a:t>‹Nº›</a:t>
            </a:fld>
            <a:endParaRPr lang="es-MX"/>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7630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2EFA2D3-9B72-4F24-A495-5DAF95916B8B}" type="datetimeFigureOut">
              <a:rPr lang="es-MX" smtClean="0"/>
              <a:pPr/>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AA763F6-891B-4422-A669-0B3327A19FDA}" type="slidenum">
              <a:rPr lang="es-MX" smtClean="0"/>
              <a:pPr/>
              <a:t>‹Nº›</a:t>
            </a:fld>
            <a:endParaRPr lang="es-MX"/>
          </a:p>
        </p:txBody>
      </p:sp>
    </p:spTree>
    <p:extLst>
      <p:ext uri="{BB962C8B-B14F-4D97-AF65-F5344CB8AC3E}">
        <p14:creationId xmlns:p14="http://schemas.microsoft.com/office/powerpoint/2010/main" val="2492007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22EFA2D3-9B72-4F24-A495-5DAF95916B8B}" type="datetimeFigureOut">
              <a:rPr lang="es-MX" smtClean="0"/>
              <a:pPr/>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AA763F6-891B-4422-A669-0B3327A19FDA}" type="slidenum">
              <a:rPr lang="es-MX" smtClean="0"/>
              <a:pPr/>
              <a:t>‹Nº›</a:t>
            </a:fld>
            <a:endParaRPr lang="es-MX"/>
          </a:p>
        </p:txBody>
      </p:sp>
      <p:sp>
        <p:nvSpPr>
          <p:cNvPr id="10" name="Rectangle 9"/>
          <p:cNvSpPr/>
          <p:nvPr/>
        </p:nvSpPr>
        <p:spPr>
          <a:xfrm>
            <a:off x="0" y="-1"/>
            <a:ext cx="9144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p:cNvCxnSpPr/>
          <p:nvPr/>
        </p:nvCxnSpPr>
        <p:spPr>
          <a:xfrm flipV="1">
            <a:off x="629013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9235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22EFA2D3-9B72-4F24-A495-5DAF95916B8B}" type="datetimeFigureOut">
              <a:rPr lang="es-MX" smtClean="0"/>
              <a:pPr/>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AA763F6-891B-4422-A669-0B3327A19FDA}" type="slidenum">
              <a:rPr lang="es-MX" smtClean="0"/>
              <a:pPr/>
              <a:t>‹Nº›</a:t>
            </a:fld>
            <a:endParaRPr lang="es-MX"/>
          </a:p>
        </p:txBody>
      </p:sp>
    </p:spTree>
    <p:extLst>
      <p:ext uri="{BB962C8B-B14F-4D97-AF65-F5344CB8AC3E}">
        <p14:creationId xmlns:p14="http://schemas.microsoft.com/office/powerpoint/2010/main" val="3992210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768096" y="2967788"/>
            <a:ext cx="3566160" cy="334157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s-ES"/>
              <a:t>Haga clic para modificar los estilos de texto del patrón</a:t>
            </a:r>
          </a:p>
        </p:txBody>
      </p:sp>
      <p:sp>
        <p:nvSpPr>
          <p:cNvPr id="6" name="Content Placeholder 5"/>
          <p:cNvSpPr>
            <a:spLocks noGrp="1"/>
          </p:cNvSpPr>
          <p:nvPr>
            <p:ph sz="quarter" idx="4"/>
          </p:nvPr>
        </p:nvSpPr>
        <p:spPr>
          <a:xfrm>
            <a:off x="4491990" y="2967788"/>
            <a:ext cx="3566160" cy="334157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22EFA2D3-9B72-4F24-A495-5DAF95916B8B}" type="datetimeFigureOut">
              <a:rPr lang="es-MX" smtClean="0"/>
              <a:pPr/>
              <a:t>30/09/2019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DAA763F6-891B-4422-A669-0B3327A19FDA}" type="slidenum">
              <a:rPr lang="es-MX" smtClean="0"/>
              <a:pPr/>
              <a:t>‹Nº›</a:t>
            </a:fld>
            <a:endParaRPr lang="es-MX"/>
          </a:p>
        </p:txBody>
      </p:sp>
    </p:spTree>
    <p:extLst>
      <p:ext uri="{BB962C8B-B14F-4D97-AF65-F5344CB8AC3E}">
        <p14:creationId xmlns:p14="http://schemas.microsoft.com/office/powerpoint/2010/main" val="19948583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22EFA2D3-9B72-4F24-A495-5DAF95916B8B}" type="datetimeFigureOut">
              <a:rPr lang="es-MX" smtClean="0"/>
              <a:pPr/>
              <a:t>30/09/2019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DAA763F6-891B-4422-A669-0B3327A19FDA}" type="slidenum">
              <a:rPr lang="es-MX" smtClean="0"/>
              <a:pPr/>
              <a:t>‹Nº›</a:t>
            </a:fld>
            <a:endParaRPr lang="es-MX"/>
          </a:p>
        </p:txBody>
      </p:sp>
    </p:spTree>
    <p:extLst>
      <p:ext uri="{BB962C8B-B14F-4D97-AF65-F5344CB8AC3E}">
        <p14:creationId xmlns:p14="http://schemas.microsoft.com/office/powerpoint/2010/main" val="38622102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EFA2D3-9B72-4F24-A495-5DAF95916B8B}" type="datetimeFigureOut">
              <a:rPr lang="es-MX" smtClean="0"/>
              <a:pPr/>
              <a:t>30/09/2019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DAA763F6-891B-4422-A669-0B3327A19FDA}" type="slidenum">
              <a:rPr lang="es-MX" smtClean="0"/>
              <a:pPr/>
              <a:t>‹Nº›</a:t>
            </a:fld>
            <a:endParaRPr lang="es-MX"/>
          </a:p>
        </p:txBody>
      </p:sp>
    </p:spTree>
    <p:extLst>
      <p:ext uri="{BB962C8B-B14F-4D97-AF65-F5344CB8AC3E}">
        <p14:creationId xmlns:p14="http://schemas.microsoft.com/office/powerpoint/2010/main" val="2715288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22EFA2D3-9B72-4F24-A495-5DAF95916B8B}" type="datetimeFigureOut">
              <a:rPr lang="es-MX" smtClean="0"/>
              <a:pPr/>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AA763F6-891B-4422-A669-0B3327A19FDA}" type="slidenum">
              <a:rPr lang="es-MX" smtClean="0"/>
              <a:pPr/>
              <a:t>‹Nº›</a:t>
            </a:fld>
            <a:endParaRPr lang="es-MX"/>
          </a:p>
        </p:txBody>
      </p:sp>
    </p:spTree>
    <p:extLst>
      <p:ext uri="{BB962C8B-B14F-4D97-AF65-F5344CB8AC3E}">
        <p14:creationId xmlns:p14="http://schemas.microsoft.com/office/powerpoint/2010/main" val="8009175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22EFA2D3-9B72-4F24-A495-5DAF95916B8B}" type="datetimeFigureOut">
              <a:rPr lang="es-MX" smtClean="0"/>
              <a:pPr/>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AA763F6-891B-4422-A669-0B3327A19FDA}" type="slidenum">
              <a:rPr lang="es-MX" smtClean="0"/>
              <a:pPr/>
              <a:t>‹Nº›</a:t>
            </a:fld>
            <a:endParaRPr lang="es-MX"/>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1609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22EFA2D3-9B72-4F24-A495-5DAF95916B8B}" type="datetimeFigureOut">
              <a:rPr lang="es-MX" smtClean="0"/>
              <a:pPr/>
              <a:t>30/09/2019</a:t>
            </a:fld>
            <a:endParaRPr lang="es-MX"/>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s-MX"/>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DAA763F6-891B-4422-A669-0B3327A19FDA}" type="slidenum">
              <a:rPr lang="es-MX" smtClean="0"/>
              <a:pPr/>
              <a:t>‹Nº›</a:t>
            </a:fld>
            <a:endParaRPr lang="es-MX"/>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8706966"/>
      </p:ext>
    </p:extLst>
  </p:cSld>
  <p:clrMap bg1="lt1" tx1="dk1" bg2="lt2" tx2="dk2" accent1="accent1" accent2="accent2" accent3="accent3" accent4="accent4" accent5="accent5" accent6="accent6" hlink="hlink" folHlink="folHlink"/>
  <p:sldLayoutIdLst>
    <p:sldLayoutId id="2147483856" r:id="rId1"/>
    <p:sldLayoutId id="2147483857" r:id="rId2"/>
    <p:sldLayoutId id="2147483858" r:id="rId3"/>
    <p:sldLayoutId id="2147483859" r:id="rId4"/>
    <p:sldLayoutId id="2147483860" r:id="rId5"/>
    <p:sldLayoutId id="2147483861" r:id="rId6"/>
    <p:sldLayoutId id="2147483862" r:id="rId7"/>
    <p:sldLayoutId id="2147483863" r:id="rId8"/>
    <p:sldLayoutId id="2147483864" r:id="rId9"/>
    <p:sldLayoutId id="2147483865" r:id="rId10"/>
    <p:sldLayoutId id="2147483866" r:id="rId11"/>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9.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slide" Target="slide30.xml"/><Relationship Id="rId1" Type="http://schemas.openxmlformats.org/officeDocument/2006/relationships/slideLayout" Target="../slideLayouts/slideLayout6.xml"/><Relationship Id="rId5" Type="http://schemas.openxmlformats.org/officeDocument/2006/relationships/slide" Target="slide33.xml"/><Relationship Id="rId4" Type="http://schemas.openxmlformats.org/officeDocument/2006/relationships/slide" Target="slide3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slide" Target="slide28.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 Target="slide1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1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 Target="slide16.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33.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2" name="Straight Connector 71">
            <a:extLst>
              <a:ext uri="{FF2B5EF4-FFF2-40B4-BE49-F238E27FC236}">
                <a16:creationId xmlns:a16="http://schemas.microsoft.com/office/drawing/2014/main" id="{48E8B0AF-9ADD-4E28-9678-3D0175BFF7E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4" name="Rectangle 73">
            <a:extLst>
              <a:ext uri="{FF2B5EF4-FFF2-40B4-BE49-F238E27FC236}">
                <a16:creationId xmlns:a16="http://schemas.microsoft.com/office/drawing/2014/main" id="{80297F95-86CA-4963-AC94-8DEA392FC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10141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1 Título"/>
          <p:cNvSpPr>
            <a:spLocks noGrp="1"/>
          </p:cNvSpPr>
          <p:nvPr>
            <p:ph type="ctrTitle"/>
          </p:nvPr>
        </p:nvSpPr>
        <p:spPr>
          <a:xfrm>
            <a:off x="768096" y="585216"/>
            <a:ext cx="2834314" cy="1499616"/>
          </a:xfrm>
        </p:spPr>
        <p:txBody>
          <a:bodyPr vert="horz" lIns="91440" tIns="45720" rIns="91440" bIns="45720" rtlCol="0" anchor="ctr">
            <a:normAutofit/>
          </a:bodyPr>
          <a:lstStyle/>
          <a:p>
            <a:pPr algn="l"/>
            <a:r>
              <a:rPr lang="en-US" sz="2000" spc="100" dirty="0">
                <a:solidFill>
                  <a:schemeClr val="tx2">
                    <a:lumMod val="50000"/>
                  </a:schemeClr>
                </a:solidFill>
              </a:rPr>
              <a:t>UNIVERSIDAD AUTONOMA DEL ESTADO DE MÉXICO</a:t>
            </a:r>
            <a:br>
              <a:rPr lang="en-US" sz="2000" spc="100" dirty="0">
                <a:solidFill>
                  <a:schemeClr val="tx2">
                    <a:lumMod val="50000"/>
                  </a:schemeClr>
                </a:solidFill>
              </a:rPr>
            </a:br>
            <a:br>
              <a:rPr lang="en-US" sz="2000" spc="100" dirty="0">
                <a:solidFill>
                  <a:schemeClr val="tx2">
                    <a:lumMod val="50000"/>
                  </a:schemeClr>
                </a:solidFill>
              </a:rPr>
            </a:br>
            <a:r>
              <a:rPr lang="en-US" sz="2000" spc="100" dirty="0">
                <a:solidFill>
                  <a:schemeClr val="tx2">
                    <a:lumMod val="50000"/>
                  </a:schemeClr>
                </a:solidFill>
              </a:rPr>
              <a:t>FACULTAD DE CIENCIAS POLITICAS Y SOCIALES</a:t>
            </a:r>
          </a:p>
        </p:txBody>
      </p:sp>
      <p:cxnSp>
        <p:nvCxnSpPr>
          <p:cNvPr id="76" name="Straight Connector 75">
            <a:extLst>
              <a:ext uri="{FF2B5EF4-FFF2-40B4-BE49-F238E27FC236}">
                <a16:creationId xmlns:a16="http://schemas.microsoft.com/office/drawing/2014/main" id="{617E9EA3-9489-49BC-9324-3ECCED4DD4B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71500" y="826324"/>
            <a:ext cx="0" cy="91440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 name="2 Subtítulo"/>
          <p:cNvSpPr>
            <a:spLocks noGrp="1"/>
          </p:cNvSpPr>
          <p:nvPr>
            <p:ph type="subTitle" idx="1"/>
          </p:nvPr>
        </p:nvSpPr>
        <p:spPr>
          <a:xfrm>
            <a:off x="768096" y="2286000"/>
            <a:ext cx="2843784" cy="3931920"/>
          </a:xfrm>
        </p:spPr>
        <p:txBody>
          <a:bodyPr vert="horz" lIns="45720" tIns="45720" rIns="45720" bIns="45720" rtlCol="0">
            <a:normAutofit lnSpcReduction="10000"/>
          </a:bodyPr>
          <a:lstStyle/>
          <a:p>
            <a:pPr>
              <a:lnSpc>
                <a:spcPct val="90000"/>
              </a:lnSpc>
            </a:pPr>
            <a:endParaRPr lang="en-US" sz="1200" dirty="0">
              <a:solidFill>
                <a:srgbClr val="FFFFFF"/>
              </a:solidFill>
            </a:endParaRPr>
          </a:p>
          <a:p>
            <a:pPr>
              <a:lnSpc>
                <a:spcPct val="90000"/>
              </a:lnSpc>
            </a:pPr>
            <a:endParaRPr lang="en-US" sz="1200" dirty="0">
              <a:solidFill>
                <a:srgbClr val="FFFFFF"/>
              </a:solidFill>
            </a:endParaRPr>
          </a:p>
          <a:p>
            <a:pPr>
              <a:lnSpc>
                <a:spcPct val="90000"/>
              </a:lnSpc>
            </a:pPr>
            <a:r>
              <a:rPr lang="en-US" sz="1200" b="1" dirty="0">
                <a:solidFill>
                  <a:schemeClr val="tx2">
                    <a:lumMod val="50000"/>
                  </a:schemeClr>
                </a:solidFill>
              </a:rPr>
              <a:t>SISTEMAS DE INFORMACIÓN Y TECNOLOGÍA APLICADA</a:t>
            </a:r>
          </a:p>
          <a:p>
            <a:pPr>
              <a:lnSpc>
                <a:spcPct val="90000"/>
              </a:lnSpc>
            </a:pPr>
            <a:r>
              <a:rPr lang="en-US" sz="1200" b="1" dirty="0">
                <a:solidFill>
                  <a:schemeClr val="tx2">
                    <a:lumMod val="50000"/>
                  </a:schemeClr>
                </a:solidFill>
              </a:rPr>
              <a:t>CARÁCTER DE APRENDIZAJE OPTATIVA</a:t>
            </a:r>
          </a:p>
          <a:p>
            <a:pPr>
              <a:lnSpc>
                <a:spcPct val="90000"/>
              </a:lnSpc>
            </a:pPr>
            <a:endParaRPr lang="en-US" sz="1200" b="1" dirty="0">
              <a:solidFill>
                <a:schemeClr val="tx2">
                  <a:lumMod val="50000"/>
                </a:schemeClr>
              </a:solidFill>
            </a:endParaRPr>
          </a:p>
          <a:p>
            <a:pPr>
              <a:lnSpc>
                <a:spcPct val="90000"/>
              </a:lnSpc>
            </a:pPr>
            <a:endParaRPr lang="en-US" sz="1200" b="1" dirty="0">
              <a:solidFill>
                <a:schemeClr val="tx2">
                  <a:lumMod val="50000"/>
                </a:schemeClr>
              </a:solidFill>
            </a:endParaRPr>
          </a:p>
          <a:p>
            <a:pPr>
              <a:lnSpc>
                <a:spcPct val="90000"/>
              </a:lnSpc>
            </a:pPr>
            <a:r>
              <a:rPr lang="en-US" sz="1200" b="1" dirty="0">
                <a:solidFill>
                  <a:schemeClr val="tx2">
                    <a:lumMod val="50000"/>
                  </a:schemeClr>
                </a:solidFill>
              </a:rPr>
              <a:t>PROGRAMA EDUCATIVO</a:t>
            </a:r>
          </a:p>
          <a:p>
            <a:pPr>
              <a:lnSpc>
                <a:spcPct val="90000"/>
              </a:lnSpc>
            </a:pPr>
            <a:r>
              <a:rPr lang="en-US" sz="1200" b="1" dirty="0">
                <a:solidFill>
                  <a:schemeClr val="tx2">
                    <a:lumMod val="50000"/>
                  </a:schemeClr>
                </a:solidFill>
              </a:rPr>
              <a:t>LICENCIADO EN CIENCIAS POLÍTICAS Y ADMINSITRACIÓN PÚBLICA</a:t>
            </a:r>
          </a:p>
          <a:p>
            <a:pPr>
              <a:lnSpc>
                <a:spcPct val="90000"/>
              </a:lnSpc>
            </a:pPr>
            <a:endParaRPr lang="en-US" sz="1200" b="1" dirty="0">
              <a:solidFill>
                <a:schemeClr val="tx2">
                  <a:lumMod val="50000"/>
                </a:schemeClr>
              </a:solidFill>
            </a:endParaRPr>
          </a:p>
          <a:p>
            <a:pPr>
              <a:lnSpc>
                <a:spcPct val="90000"/>
              </a:lnSpc>
            </a:pPr>
            <a:endParaRPr lang="en-US" sz="1200" b="1" dirty="0">
              <a:solidFill>
                <a:schemeClr val="tx2">
                  <a:lumMod val="50000"/>
                </a:schemeClr>
              </a:solidFill>
            </a:endParaRPr>
          </a:p>
          <a:p>
            <a:pPr>
              <a:lnSpc>
                <a:spcPct val="90000"/>
              </a:lnSpc>
            </a:pPr>
            <a:r>
              <a:rPr lang="en-US" sz="1200" b="1" dirty="0">
                <a:solidFill>
                  <a:schemeClr val="tx2">
                    <a:lumMod val="50000"/>
                  </a:schemeClr>
                </a:solidFill>
              </a:rPr>
              <a:t>UNIDAD DE  COMPETENCIA</a:t>
            </a:r>
          </a:p>
          <a:p>
            <a:pPr marL="285750" indent="-285750">
              <a:lnSpc>
                <a:spcPct val="90000"/>
              </a:lnSpc>
              <a:buAutoNum type="romanUcPeriod" startAt="3"/>
            </a:pPr>
            <a:r>
              <a:rPr lang="en-US" sz="1200" b="1" dirty="0">
                <a:solidFill>
                  <a:schemeClr val="tx2">
                    <a:lumMod val="50000"/>
                  </a:schemeClr>
                </a:solidFill>
              </a:rPr>
              <a:t>TIPOS DE SISTEMAS DE INFORMACIÓN </a:t>
            </a:r>
          </a:p>
          <a:p>
            <a:pPr marL="285750" indent="-285750">
              <a:lnSpc>
                <a:spcPct val="90000"/>
              </a:lnSpc>
              <a:buAutoNum type="romanUcPeriod" startAt="3"/>
            </a:pPr>
            <a:endParaRPr lang="en-US" sz="1200" b="1" dirty="0">
              <a:solidFill>
                <a:schemeClr val="tx2">
                  <a:lumMod val="50000"/>
                </a:schemeClr>
              </a:solidFill>
            </a:endParaRPr>
          </a:p>
          <a:p>
            <a:pPr>
              <a:lnSpc>
                <a:spcPct val="90000"/>
              </a:lnSpc>
            </a:pPr>
            <a:r>
              <a:rPr lang="en-US" sz="1200" b="1" dirty="0">
                <a:solidFill>
                  <a:schemeClr val="tx2">
                    <a:lumMod val="50000"/>
                  </a:schemeClr>
                </a:solidFill>
              </a:rPr>
              <a:t>TEMA VII: SISTEMAS DE INFORMACIÓN EN MARKETING </a:t>
            </a:r>
          </a:p>
          <a:p>
            <a:pPr>
              <a:lnSpc>
                <a:spcPct val="90000"/>
              </a:lnSpc>
            </a:pPr>
            <a:endParaRPr lang="en-US" sz="1200" b="1" dirty="0">
              <a:solidFill>
                <a:schemeClr val="tx2">
                  <a:lumMod val="50000"/>
                </a:schemeClr>
              </a:solidFill>
            </a:endParaRPr>
          </a:p>
          <a:p>
            <a:pPr>
              <a:lnSpc>
                <a:spcPct val="90000"/>
              </a:lnSpc>
            </a:pPr>
            <a:endParaRPr lang="en-US" sz="1200" b="1" dirty="0">
              <a:solidFill>
                <a:schemeClr val="tx2">
                  <a:lumMod val="50000"/>
                </a:schemeClr>
              </a:solidFill>
            </a:endParaRPr>
          </a:p>
          <a:p>
            <a:pPr>
              <a:lnSpc>
                <a:spcPct val="90000"/>
              </a:lnSpc>
            </a:pPr>
            <a:r>
              <a:rPr lang="en-US" sz="1200" b="1" dirty="0">
                <a:solidFill>
                  <a:schemeClr val="tx2">
                    <a:lumMod val="50000"/>
                  </a:schemeClr>
                </a:solidFill>
              </a:rPr>
              <a:t>ELABORÓ</a:t>
            </a:r>
          </a:p>
          <a:p>
            <a:pPr>
              <a:lnSpc>
                <a:spcPct val="90000"/>
              </a:lnSpc>
            </a:pPr>
            <a:r>
              <a:rPr lang="en-US" sz="1200" b="1" dirty="0">
                <a:solidFill>
                  <a:schemeClr val="tx2">
                    <a:lumMod val="50000"/>
                  </a:schemeClr>
                </a:solidFill>
              </a:rPr>
              <a:t>DRA.  ARACELI COLÍN GARCÍA</a:t>
            </a:r>
          </a:p>
          <a:p>
            <a:pPr>
              <a:lnSpc>
                <a:spcPct val="90000"/>
              </a:lnSpc>
            </a:pPr>
            <a:endParaRPr lang="en-US" sz="1200" b="1" dirty="0">
              <a:solidFill>
                <a:srgbClr val="FFFFFF"/>
              </a:solidFill>
            </a:endParaRPr>
          </a:p>
          <a:p>
            <a:pPr>
              <a:lnSpc>
                <a:spcPct val="90000"/>
              </a:lnSpc>
            </a:pPr>
            <a:endParaRPr lang="en-US" sz="1200" b="1" dirty="0">
              <a:solidFill>
                <a:srgbClr val="FFFFFF"/>
              </a:solidFill>
            </a:endParaRPr>
          </a:p>
          <a:p>
            <a:pPr>
              <a:lnSpc>
                <a:spcPct val="90000"/>
              </a:lnSpc>
            </a:pPr>
            <a:endParaRPr lang="en-US" sz="1200" b="1" dirty="0">
              <a:solidFill>
                <a:srgbClr val="FFFFFF"/>
              </a:solidFill>
            </a:endParaRPr>
          </a:p>
          <a:p>
            <a:pPr>
              <a:lnSpc>
                <a:spcPct val="90000"/>
              </a:lnSpc>
            </a:pPr>
            <a:endParaRPr lang="en-US" sz="1200" b="1" dirty="0">
              <a:solidFill>
                <a:srgbClr val="FFFFFF"/>
              </a:solidFill>
            </a:endParaRPr>
          </a:p>
        </p:txBody>
      </p:sp>
      <p:pic>
        <p:nvPicPr>
          <p:cNvPr id="1026" name="Picture 2"/>
          <p:cNvPicPr>
            <a:picLocks noChangeAspect="1" noChangeArrowheads="1"/>
          </p:cNvPicPr>
          <p:nvPr/>
        </p:nvPicPr>
        <p:blipFill>
          <a:blip r:embed="rId2" cstate="print"/>
          <a:stretch>
            <a:fillRect/>
          </a:stretch>
        </p:blipFill>
        <p:spPr bwMode="auto">
          <a:xfrm>
            <a:off x="4220120" y="1087443"/>
            <a:ext cx="2848683" cy="2143425"/>
          </a:xfrm>
          <a:prstGeom prst="rect">
            <a:avLst/>
          </a:prstGeom>
          <a:noFill/>
        </p:spPr>
      </p:pic>
      <p:sp>
        <p:nvSpPr>
          <p:cNvPr id="78" name="Rectangle 77">
            <a:extLst>
              <a:ext uri="{FF2B5EF4-FFF2-40B4-BE49-F238E27FC236}">
                <a16:creationId xmlns:a16="http://schemas.microsoft.com/office/drawing/2014/main" id="{F6A3028E-8CE9-4973-AF00-98391CD246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7511" y="321732"/>
            <a:ext cx="1715190" cy="2717032"/>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72E9283D-92D4-40F4-AE59-FB0F437836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0118" y="4157448"/>
            <a:ext cx="2848684" cy="23026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a:blip r:embed="rId3" cstate="print"/>
          <a:stretch>
            <a:fillRect/>
          </a:stretch>
        </p:blipFill>
        <p:spPr bwMode="auto">
          <a:xfrm>
            <a:off x="7187510" y="3988802"/>
            <a:ext cx="1715190" cy="1715190"/>
          </a:xfrm>
          <a:prstGeom prst="rect">
            <a:avLst/>
          </a:prstGeom>
          <a:noFill/>
        </p:spPr>
      </p:pic>
    </p:spTree>
    <p:extLst>
      <p:ext uri="{BB962C8B-B14F-4D97-AF65-F5344CB8AC3E}">
        <p14:creationId xmlns:p14="http://schemas.microsoft.com/office/powerpoint/2010/main" val="41396335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pattFill prst="dotDmnd">
          <a:fgClr>
            <a:schemeClr val="accent1"/>
          </a:fgClr>
          <a:bgClr>
            <a:schemeClr val="accent4">
              <a:lumMod val="20000"/>
              <a:lumOff val="80000"/>
            </a:schemeClr>
          </a:bgClr>
        </a:pattFill>
        <a:effectLst/>
      </p:bgPr>
    </p:bg>
    <p:spTree>
      <p:nvGrpSpPr>
        <p:cNvPr id="1" name=""/>
        <p:cNvGrpSpPr/>
        <p:nvPr/>
      </p:nvGrpSpPr>
      <p:grpSpPr>
        <a:xfrm>
          <a:off x="0" y="0"/>
          <a:ext cx="0" cy="0"/>
          <a:chOff x="0" y="0"/>
          <a:chExt cx="0" cy="0"/>
        </a:xfrm>
      </p:grpSpPr>
      <p:sp>
        <p:nvSpPr>
          <p:cNvPr id="2" name="Diagrama de flujo: almacenamiento de acceso secuencial 1">
            <a:extLst>
              <a:ext uri="{FF2B5EF4-FFF2-40B4-BE49-F238E27FC236}">
                <a16:creationId xmlns:a16="http://schemas.microsoft.com/office/drawing/2014/main" id="{1F1423E2-503D-4E02-9130-4998DAC78E02}"/>
              </a:ext>
            </a:extLst>
          </p:cNvPr>
          <p:cNvSpPr/>
          <p:nvPr/>
        </p:nvSpPr>
        <p:spPr>
          <a:xfrm>
            <a:off x="251520" y="404664"/>
            <a:ext cx="8280920" cy="5976664"/>
          </a:xfrm>
          <a:prstGeom prst="flowChartMagneticTap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_tradnl" sz="2800" dirty="0">
                <a:solidFill>
                  <a:srgbClr val="7030A0"/>
                </a:solidFill>
              </a:rPr>
              <a:t>La mayor parte del comercio electrónico consiste en la compra y venta de productos o servicios entre personas y empresas, sin embargo un porcentaje considerable del comercio electrónico consiste en la adquisición de artículos virtuales (software y derivados en su mayoría), tales como el acceso a contenido "premium" de un sitio web.</a:t>
            </a:r>
          </a:p>
          <a:p>
            <a:pPr algn="just"/>
            <a:r>
              <a:rPr lang="es-ES_tradnl" sz="2800" dirty="0">
                <a:solidFill>
                  <a:srgbClr val="7030A0"/>
                </a:solidFill>
              </a:rPr>
              <a:t>(Spotify, Mercado Libre, Netflix).</a:t>
            </a:r>
          </a:p>
          <a:p>
            <a:pPr algn="ctr"/>
            <a:endParaRPr lang="es-MX" dirty="0"/>
          </a:p>
        </p:txBody>
      </p:sp>
    </p:spTree>
    <p:extLst>
      <p:ext uri="{BB962C8B-B14F-4D97-AF65-F5344CB8AC3E}">
        <p14:creationId xmlns:p14="http://schemas.microsoft.com/office/powerpoint/2010/main" val="27254267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029C29B9-CB4D-43C1-81A2-0CABE34D1F4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Freeform 16">
            <a:extLst>
              <a:ext uri="{FF2B5EF4-FFF2-40B4-BE49-F238E27FC236}">
                <a16:creationId xmlns:a16="http://schemas.microsoft.com/office/drawing/2014/main" id="{3D3C324F-764C-4793-82E3-29433BD860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custGeom>
            <a:avLst/>
            <a:gdLst>
              <a:gd name="connsiteX0" fmla="*/ 0 w 3096136"/>
              <a:gd name="connsiteY0" fmla="*/ 0 h 5856137"/>
              <a:gd name="connsiteX1" fmla="*/ 3096136 w 3096136"/>
              <a:gd name="connsiteY1" fmla="*/ 0 h 5856137"/>
              <a:gd name="connsiteX2" fmla="*/ 3096136 w 3096136"/>
              <a:gd name="connsiteY2" fmla="*/ 5856137 h 5856137"/>
              <a:gd name="connsiteX3" fmla="*/ 0 w 3096136"/>
              <a:gd name="connsiteY3" fmla="*/ 5856137 h 5856137"/>
            </a:gdLst>
            <a:ahLst/>
            <a:cxnLst>
              <a:cxn ang="0">
                <a:pos x="connsiteX0" y="connsiteY0"/>
              </a:cxn>
              <a:cxn ang="0">
                <a:pos x="connsiteX1" y="connsiteY1"/>
              </a:cxn>
              <a:cxn ang="0">
                <a:pos x="connsiteX2" y="connsiteY2"/>
              </a:cxn>
              <a:cxn ang="0">
                <a:pos x="connsiteX3" y="connsiteY3"/>
              </a:cxn>
            </a:cxnLst>
            <a:rect l="l" t="t" r="r" b="b"/>
            <a:pathLst>
              <a:path w="3096136" h="5856137">
                <a:moveTo>
                  <a:pt x="0" y="0"/>
                </a:moveTo>
                <a:lnTo>
                  <a:pt x="3096136" y="0"/>
                </a:lnTo>
                <a:lnTo>
                  <a:pt x="3096136" y="5856137"/>
                </a:lnTo>
                <a:lnTo>
                  <a:pt x="0" y="5856137"/>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solidFill>
                <a:prstClr val="white"/>
              </a:solidFill>
            </a:endParaRPr>
          </a:p>
        </p:txBody>
      </p:sp>
      <p:sp>
        <p:nvSpPr>
          <p:cNvPr id="14" name="Rectangle 13">
            <a:extLst>
              <a:ext uri="{FF2B5EF4-FFF2-40B4-BE49-F238E27FC236}">
                <a16:creationId xmlns:a16="http://schemas.microsoft.com/office/drawing/2014/main" id="{2548D050-E9F5-4254-9046-E930F9EFDC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599" y="484632"/>
            <a:ext cx="2317145" cy="588563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AC0431B-4141-4092-BB4D-F50414DC16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923308" y="484632"/>
            <a:ext cx="5846042" cy="35050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22F0578-56FA-494E-8E00-3E94B68639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920515" y="4150595"/>
            <a:ext cx="5848835" cy="221966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3 CuadroTexto"/>
          <p:cNvSpPr txBox="1"/>
          <p:nvPr/>
        </p:nvSpPr>
        <p:spPr>
          <a:xfrm>
            <a:off x="3178638" y="4470959"/>
            <a:ext cx="5349170" cy="1577572"/>
          </a:xfrm>
          <a:prstGeom prst="rect">
            <a:avLst/>
          </a:prstGeom>
        </p:spPr>
        <p:txBody>
          <a:bodyPr vert="horz" lIns="91440" tIns="45720" rIns="91440" bIns="45720" rtlCol="0" anchor="ctr">
            <a:normAutofit/>
          </a:bodyPr>
          <a:lstStyle/>
          <a:p>
            <a:pPr defTabSz="914400">
              <a:lnSpc>
                <a:spcPct val="80000"/>
              </a:lnSpc>
              <a:spcBef>
                <a:spcPct val="0"/>
              </a:spcBef>
              <a:spcAft>
                <a:spcPts val="600"/>
              </a:spcAft>
            </a:pPr>
            <a:r>
              <a:rPr lang="en-US" sz="5000" b="1" cap="all" spc="100">
                <a:solidFill>
                  <a:schemeClr val="tx1">
                    <a:lumMod val="95000"/>
                    <a:lumOff val="5000"/>
                  </a:schemeClr>
                </a:solidFill>
                <a:latin typeface="+mj-lt"/>
                <a:ea typeface="+mj-ea"/>
                <a:cs typeface="+mj-cs"/>
              </a:rPr>
              <a:t>E-Commerce  </a:t>
            </a:r>
          </a:p>
        </p:txBody>
      </p:sp>
      <p:sp>
        <p:nvSpPr>
          <p:cNvPr id="5" name="4 CuadroTexto"/>
          <p:cNvSpPr txBox="1"/>
          <p:nvPr/>
        </p:nvSpPr>
        <p:spPr>
          <a:xfrm>
            <a:off x="3160424" y="804998"/>
            <a:ext cx="5367383" cy="2871216"/>
          </a:xfrm>
          <a:prstGeom prst="rect">
            <a:avLst/>
          </a:prstGeom>
        </p:spPr>
        <p:txBody>
          <a:bodyPr vert="horz" lIns="45720" tIns="45720" rIns="45720" bIns="45720" rtlCol="0" anchor="ctr">
            <a:normAutofit/>
          </a:bodyPr>
          <a:lstStyle/>
          <a:p>
            <a:pPr defTabSz="914400">
              <a:lnSpc>
                <a:spcPct val="90000"/>
              </a:lnSpc>
              <a:spcAft>
                <a:spcPts val="600"/>
              </a:spcAft>
              <a:buClr>
                <a:schemeClr val="accent1"/>
              </a:buClr>
            </a:pPr>
            <a:endParaRPr lang="en-US" b="1">
              <a:solidFill>
                <a:srgbClr val="FFFFFF"/>
              </a:solidFill>
            </a:endParaRPr>
          </a:p>
          <a:p>
            <a:pPr defTabSz="914400">
              <a:lnSpc>
                <a:spcPct val="90000"/>
              </a:lnSpc>
              <a:spcAft>
                <a:spcPts val="600"/>
              </a:spcAft>
              <a:buClr>
                <a:schemeClr val="accent1"/>
              </a:buClr>
            </a:pPr>
            <a:r>
              <a:rPr lang="en-US" b="1">
                <a:solidFill>
                  <a:srgbClr val="FFFFFF"/>
                </a:solidFill>
              </a:rPr>
              <a:t>Comercio Electrónico. Se Refiere a vender productos y servicios a través de la red. Su objetivo es reducir los costos de la transacción.</a:t>
            </a:r>
          </a:p>
        </p:txBody>
      </p:sp>
    </p:spTree>
    <p:extLst>
      <p:ext uri="{BB962C8B-B14F-4D97-AF65-F5344CB8AC3E}">
        <p14:creationId xmlns:p14="http://schemas.microsoft.com/office/powerpoint/2010/main" val="1739646727"/>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000100" y="260648"/>
            <a:ext cx="7429552" cy="646331"/>
          </a:xfrm>
          <a:prstGeom prst="rect">
            <a:avLst/>
          </a:prstGeom>
          <a:noFill/>
        </p:spPr>
        <p:txBody>
          <a:bodyPr wrap="square" rtlCol="0">
            <a:spAutoFit/>
          </a:bodyPr>
          <a:lstStyle/>
          <a:p>
            <a:pPr algn="ctr"/>
            <a:r>
              <a:rPr lang="es-MX" sz="3600" b="1" dirty="0">
                <a:solidFill>
                  <a:srgbClr val="7030A0"/>
                </a:solidFill>
                <a:latin typeface="Constantia" pitchFamily="18" charset="0"/>
              </a:rPr>
              <a:t>TIPOS DE TRANSACCIONES</a:t>
            </a:r>
          </a:p>
        </p:txBody>
      </p:sp>
      <p:graphicFrame>
        <p:nvGraphicFramePr>
          <p:cNvPr id="7" name="6 Diagrama"/>
          <p:cNvGraphicFramePr/>
          <p:nvPr>
            <p:extLst>
              <p:ext uri="{D42A27DB-BD31-4B8C-83A1-F6EECF244321}">
                <p14:modId xmlns:p14="http://schemas.microsoft.com/office/powerpoint/2010/main" val="231620748"/>
              </p:ext>
            </p:extLst>
          </p:nvPr>
        </p:nvGraphicFramePr>
        <p:xfrm>
          <a:off x="500034" y="921494"/>
          <a:ext cx="8286808" cy="32995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7 CuadroTexto"/>
          <p:cNvSpPr txBox="1"/>
          <p:nvPr/>
        </p:nvSpPr>
        <p:spPr>
          <a:xfrm>
            <a:off x="899592" y="4581128"/>
            <a:ext cx="7315746" cy="1569660"/>
          </a:xfrm>
          <a:prstGeom prst="rect">
            <a:avLst/>
          </a:prstGeom>
          <a:solidFill>
            <a:schemeClr val="tx2">
              <a:lumMod val="20000"/>
              <a:lumOff val="80000"/>
            </a:schemeClr>
          </a:solidFill>
          <a:ln>
            <a:solidFill>
              <a:schemeClr val="accent3">
                <a:lumMod val="75000"/>
              </a:schemeClr>
            </a:solidFill>
          </a:ln>
        </p:spPr>
        <p:txBody>
          <a:bodyPr wrap="square" rtlCol="0">
            <a:spAutoFit/>
          </a:bodyPr>
          <a:lstStyle/>
          <a:p>
            <a:pPr algn="just"/>
            <a:r>
              <a:rPr lang="es-MX" sz="2400" b="1" dirty="0">
                <a:latin typeface="Constantia" pitchFamily="18" charset="0"/>
              </a:rPr>
              <a:t>Una buena administración, provoca que la empresa disminuya los costos operativos, de producción y de distribución de procesos. Ahorrando la mano de obra directa</a:t>
            </a:r>
          </a:p>
        </p:txBody>
      </p:sp>
    </p:spTree>
    <p:extLst>
      <p:ext uri="{BB962C8B-B14F-4D97-AF65-F5344CB8AC3E}">
        <p14:creationId xmlns:p14="http://schemas.microsoft.com/office/powerpoint/2010/main" val="12682792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4" name="13 Título"/>
          <p:cNvSpPr>
            <a:spLocks noGrp="1"/>
          </p:cNvSpPr>
          <p:nvPr>
            <p:ph type="title"/>
          </p:nvPr>
        </p:nvSpPr>
        <p:spPr/>
        <p:txBody>
          <a:bodyPr>
            <a:normAutofit/>
          </a:bodyPr>
          <a:lstStyle/>
          <a:p>
            <a:r>
              <a:rPr lang="es-MX" dirty="0"/>
              <a:t>Elementos que apoyan al comercio electrónico</a:t>
            </a:r>
          </a:p>
        </p:txBody>
      </p:sp>
      <p:sp>
        <p:nvSpPr>
          <p:cNvPr id="15" name="14 Marcador de texto"/>
          <p:cNvSpPr>
            <a:spLocks noGrp="1"/>
          </p:cNvSpPr>
          <p:nvPr>
            <p:ph type="body" idx="1"/>
          </p:nvPr>
        </p:nvSpPr>
        <p:spPr/>
        <p:txBody>
          <a:bodyPr>
            <a:normAutofit/>
          </a:bodyPr>
          <a:lstStyle/>
          <a:p>
            <a:pPr marL="457200" indent="-457200">
              <a:buFont typeface="+mj-lt"/>
              <a:buAutoNum type="arabicPeriod"/>
            </a:pPr>
            <a:r>
              <a:rPr lang="es-MX" sz="2800" dirty="0"/>
              <a:t>internet y la Red</a:t>
            </a:r>
          </a:p>
        </p:txBody>
      </p:sp>
      <p:sp>
        <p:nvSpPr>
          <p:cNvPr id="16" name="15 Marcador de contenido"/>
          <p:cNvSpPr>
            <a:spLocks noGrp="1"/>
          </p:cNvSpPr>
          <p:nvPr>
            <p:ph sz="half" idx="2"/>
          </p:nvPr>
        </p:nvSpPr>
        <p:spPr/>
        <p:txBody>
          <a:bodyPr/>
          <a:lstStyle/>
          <a:p>
            <a:pPr algn="ctr"/>
            <a:endParaRPr lang="es-MX" b="1" dirty="0"/>
          </a:p>
          <a:p>
            <a:pPr algn="ctr"/>
            <a:endParaRPr lang="es-MX" b="1" dirty="0"/>
          </a:p>
          <a:p>
            <a:pPr algn="ctr"/>
            <a:r>
              <a:rPr lang="es-MX" b="1" dirty="0"/>
              <a:t>Desarrollo del internet.</a:t>
            </a:r>
          </a:p>
          <a:p>
            <a:pPr algn="ctr"/>
            <a:r>
              <a:rPr lang="es-MX" b="1" dirty="0"/>
              <a:t>Origen en los 60’s</a:t>
            </a:r>
          </a:p>
          <a:p>
            <a:pPr algn="ctr"/>
            <a:r>
              <a:rPr lang="es-MX" b="1" dirty="0"/>
              <a:t>1995 permiso a empresas para fines de lucro</a:t>
            </a:r>
          </a:p>
        </p:txBody>
      </p:sp>
      <p:sp>
        <p:nvSpPr>
          <p:cNvPr id="17" name="16 Marcador de texto"/>
          <p:cNvSpPr>
            <a:spLocks noGrp="1"/>
          </p:cNvSpPr>
          <p:nvPr>
            <p:ph type="body" sz="quarter" idx="3"/>
          </p:nvPr>
        </p:nvSpPr>
        <p:spPr/>
        <p:txBody>
          <a:bodyPr>
            <a:normAutofit/>
          </a:bodyPr>
          <a:lstStyle/>
          <a:p>
            <a:r>
              <a:rPr lang="es-MX" sz="2800" dirty="0"/>
              <a:t>2. intranet y extranet</a:t>
            </a:r>
          </a:p>
        </p:txBody>
      </p:sp>
      <p:sp>
        <p:nvSpPr>
          <p:cNvPr id="18" name="17 Marcador de contenido"/>
          <p:cNvSpPr>
            <a:spLocks noGrp="1"/>
          </p:cNvSpPr>
          <p:nvPr>
            <p:ph sz="quarter" idx="4"/>
          </p:nvPr>
        </p:nvSpPr>
        <p:spPr/>
        <p:txBody>
          <a:bodyPr>
            <a:normAutofit/>
          </a:bodyPr>
          <a:lstStyle/>
          <a:p>
            <a:endParaRPr lang="es-MX" b="1" dirty="0"/>
          </a:p>
          <a:p>
            <a:r>
              <a:rPr lang="es-MX" b="1" dirty="0"/>
              <a:t>Intranet: Red de uso interno. Liga documentos dentro de la organización. Colaboración</a:t>
            </a:r>
          </a:p>
          <a:p>
            <a:r>
              <a:rPr lang="es-MX" b="1" dirty="0"/>
              <a:t>Extranet: Red que permite comunicarse con proveedores distribuidores y clientes.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dirty="0" err="1"/>
              <a:t>Hutt</a:t>
            </a:r>
            <a:r>
              <a:rPr lang="es-MX" dirty="0"/>
              <a:t>,  M y </a:t>
            </a:r>
            <a:r>
              <a:rPr lang="es-MX" dirty="0" err="1"/>
              <a:t>Speh</a:t>
            </a:r>
            <a:endParaRPr lang="es-MX" dirty="0"/>
          </a:p>
        </p:txBody>
      </p:sp>
      <p:sp>
        <p:nvSpPr>
          <p:cNvPr id="6" name="5 Marcador de texto"/>
          <p:cNvSpPr>
            <a:spLocks noGrp="1"/>
          </p:cNvSpPr>
          <p:nvPr>
            <p:ph type="body" idx="1"/>
          </p:nvPr>
        </p:nvSpPr>
        <p:spPr>
          <a:xfrm>
            <a:off x="301752" y="1524000"/>
            <a:ext cx="4040188" cy="619116"/>
          </a:xfrm>
        </p:spPr>
        <p:txBody>
          <a:bodyPr/>
          <a:lstStyle/>
          <a:p>
            <a:pPr algn="ctr"/>
            <a:r>
              <a:rPr lang="es-MX" sz="3600" dirty="0"/>
              <a:t>Mitos</a:t>
            </a:r>
          </a:p>
        </p:txBody>
      </p:sp>
      <p:sp>
        <p:nvSpPr>
          <p:cNvPr id="7" name="6 Marcador de contenido"/>
          <p:cNvSpPr>
            <a:spLocks noGrp="1"/>
          </p:cNvSpPr>
          <p:nvPr>
            <p:ph sz="half" idx="2"/>
          </p:nvPr>
        </p:nvSpPr>
        <p:spPr/>
        <p:txBody>
          <a:bodyPr>
            <a:normAutofit/>
          </a:bodyPr>
          <a:lstStyle/>
          <a:p>
            <a:r>
              <a:rPr lang="es-MX" dirty="0"/>
              <a:t>Los negocios solo necesitan del internet para adquirir nuevos clientes.</a:t>
            </a:r>
          </a:p>
          <a:p>
            <a:r>
              <a:rPr lang="es-MX" dirty="0"/>
              <a:t>Los sitios web deben proveer de toda la información que un prospecto pueda requerir</a:t>
            </a:r>
          </a:p>
          <a:p>
            <a:r>
              <a:rPr lang="es-MX" dirty="0"/>
              <a:t>El internet remplaza la mercadotécnica tradicional</a:t>
            </a:r>
          </a:p>
        </p:txBody>
      </p:sp>
      <p:sp>
        <p:nvSpPr>
          <p:cNvPr id="8" name="7 Marcador de texto"/>
          <p:cNvSpPr>
            <a:spLocks noGrp="1"/>
          </p:cNvSpPr>
          <p:nvPr>
            <p:ph type="body" sz="quarter" idx="3"/>
          </p:nvPr>
        </p:nvSpPr>
        <p:spPr/>
        <p:txBody>
          <a:bodyPr/>
          <a:lstStyle/>
          <a:p>
            <a:pPr algn="ctr"/>
            <a:r>
              <a:rPr lang="es-MX" sz="3600" dirty="0"/>
              <a:t>Realidades</a:t>
            </a:r>
          </a:p>
        </p:txBody>
      </p:sp>
      <p:sp>
        <p:nvSpPr>
          <p:cNvPr id="9" name="8 Marcador de contenido"/>
          <p:cNvSpPr>
            <a:spLocks noGrp="1"/>
          </p:cNvSpPr>
          <p:nvPr>
            <p:ph sz="quarter" idx="4"/>
          </p:nvPr>
        </p:nvSpPr>
        <p:spPr/>
        <p:txBody>
          <a:bodyPr>
            <a:normAutofit/>
          </a:bodyPr>
          <a:lstStyle/>
          <a:p>
            <a:r>
              <a:rPr lang="es-MX" dirty="0"/>
              <a:t>Se requiere emplear todas las formas de comunicación para a traer nuevos clientes.</a:t>
            </a:r>
          </a:p>
          <a:p>
            <a:r>
              <a:rPr lang="es-MX" dirty="0"/>
              <a:t>La información en un sitio web da a los competidores las herramientas para competir contra nosotros</a:t>
            </a:r>
          </a:p>
          <a:p>
            <a:r>
              <a:rPr lang="es-MX" dirty="0"/>
              <a:t>La computadora , no da los beneficios de las interacciones personales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5" name="4 Marcador de posición de imagen"/>
          <p:cNvGraphicFramePr>
            <a:graphicFrameLocks noGrp="1"/>
          </p:cNvGraphicFramePr>
          <p:nvPr>
            <p:ph type="pic" idx="1"/>
            <p:extLst>
              <p:ext uri="{D42A27DB-BD31-4B8C-83A1-F6EECF244321}">
                <p14:modId xmlns:p14="http://schemas.microsoft.com/office/powerpoint/2010/main" val="3658076530"/>
              </p:ext>
            </p:extLst>
          </p:nvPr>
        </p:nvGraphicFramePr>
        <p:xfrm>
          <a:off x="1979712" y="908720"/>
          <a:ext cx="6802375"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texto"/>
          <p:cNvSpPr>
            <a:spLocks noGrp="1"/>
          </p:cNvSpPr>
          <p:nvPr>
            <p:ph type="body" sz="half" idx="2"/>
          </p:nvPr>
        </p:nvSpPr>
        <p:spPr>
          <a:xfrm rot="16200000">
            <a:off x="-1785982" y="2571744"/>
            <a:ext cx="5929354" cy="1928826"/>
          </a:xfrm>
        </p:spPr>
        <p:txBody>
          <a:bodyPr>
            <a:normAutofit/>
          </a:bodyPr>
          <a:lstStyle/>
          <a:p>
            <a:pPr algn="ctr"/>
            <a:r>
              <a:rPr lang="es-MX" sz="3600" dirty="0"/>
              <a:t>Desarrollar una estrategia de comercio electrónico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756142" y="176977"/>
            <a:ext cx="7290054" cy="1499616"/>
          </a:xfrm>
        </p:spPr>
        <p:txBody>
          <a:bodyPr/>
          <a:lstStyle/>
          <a:p>
            <a:r>
              <a:rPr lang="es-MX" dirty="0"/>
              <a:t>Principales modelos de E-</a:t>
            </a:r>
            <a:r>
              <a:rPr lang="es-MX" dirty="0" err="1"/>
              <a:t>commerce</a:t>
            </a:r>
            <a:endParaRPr lang="es-MX" dirty="0"/>
          </a:p>
        </p:txBody>
      </p:sp>
      <p:sp>
        <p:nvSpPr>
          <p:cNvPr id="4" name="3 Flecha derecha">
            <a:hlinkClick r:id="rId2" action="ppaction://hlinksldjump"/>
          </p:cNvPr>
          <p:cNvSpPr/>
          <p:nvPr/>
        </p:nvSpPr>
        <p:spPr>
          <a:xfrm>
            <a:off x="357158" y="1142984"/>
            <a:ext cx="4214842" cy="1071570"/>
          </a:xfrm>
          <a:prstGeom prst="rightArrow">
            <a:avLst/>
          </a:prstGeom>
          <a:solidFill>
            <a:schemeClr val="bg1"/>
          </a:solidFill>
          <a:ln w="57150">
            <a:solidFill>
              <a:srgbClr val="66FF3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tx1"/>
                </a:solidFill>
              </a:rPr>
              <a:t>Tienda Virtual</a:t>
            </a:r>
          </a:p>
        </p:txBody>
      </p:sp>
      <p:sp>
        <p:nvSpPr>
          <p:cNvPr id="5" name="4 Flecha izquierda">
            <a:hlinkClick r:id="rId3" action="ppaction://hlinksldjump"/>
          </p:cNvPr>
          <p:cNvSpPr/>
          <p:nvPr/>
        </p:nvSpPr>
        <p:spPr>
          <a:xfrm>
            <a:off x="4643438" y="2357430"/>
            <a:ext cx="4000528" cy="1071570"/>
          </a:xfrm>
          <a:prstGeom prst="leftArrow">
            <a:avLst/>
          </a:prstGeom>
          <a:solidFill>
            <a:schemeClr val="bg1"/>
          </a:solidFill>
          <a:ln w="57150">
            <a:solidFill>
              <a:srgbClr val="FF0967"/>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tx1"/>
                </a:solidFill>
              </a:rPr>
              <a:t>La Galería Comercial</a:t>
            </a:r>
          </a:p>
        </p:txBody>
      </p:sp>
      <p:sp>
        <p:nvSpPr>
          <p:cNvPr id="6" name="5 Rectángulo"/>
          <p:cNvSpPr/>
          <p:nvPr/>
        </p:nvSpPr>
        <p:spPr>
          <a:xfrm>
            <a:off x="857224" y="2285992"/>
            <a:ext cx="3071834" cy="1214446"/>
          </a:xfrm>
          <a:prstGeom prst="rect">
            <a:avLst/>
          </a:prstGeom>
          <a:solidFill>
            <a:schemeClr val="bg1"/>
          </a:solidFill>
          <a:ln w="57150">
            <a:solidFill>
              <a:srgbClr val="FF0967"/>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Conjunto de tiendas, que aparecen en un dominio común. Permite compartir gastos d explotación</a:t>
            </a:r>
          </a:p>
        </p:txBody>
      </p:sp>
      <p:sp>
        <p:nvSpPr>
          <p:cNvPr id="7" name="6 Flecha derecha">
            <a:hlinkClick r:id="rId4" action="ppaction://hlinksldjump"/>
          </p:cNvPr>
          <p:cNvSpPr/>
          <p:nvPr/>
        </p:nvSpPr>
        <p:spPr>
          <a:xfrm>
            <a:off x="857224" y="3929066"/>
            <a:ext cx="3714776" cy="1000132"/>
          </a:xfrm>
          <a:prstGeom prst="rightArrow">
            <a:avLst/>
          </a:prstGeom>
          <a:solidFill>
            <a:schemeClr val="bg1"/>
          </a:solidFill>
          <a:ln w="57150">
            <a:solidFill>
              <a:srgbClr val="FB881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Informediarios</a:t>
            </a:r>
          </a:p>
        </p:txBody>
      </p:sp>
      <p:sp>
        <p:nvSpPr>
          <p:cNvPr id="8" name="7 Rectángulo"/>
          <p:cNvSpPr/>
          <p:nvPr/>
        </p:nvSpPr>
        <p:spPr>
          <a:xfrm>
            <a:off x="5286380" y="3786190"/>
            <a:ext cx="3571900" cy="1071570"/>
          </a:xfrm>
          <a:prstGeom prst="rect">
            <a:avLst/>
          </a:prstGeom>
          <a:solidFill>
            <a:schemeClr val="bg1"/>
          </a:solidFill>
          <a:ln w="57150">
            <a:solidFill>
              <a:srgbClr val="FB881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solidFill>
                  <a:schemeClr val="tx1"/>
                </a:solidFill>
              </a:rPr>
              <a:t>Recolectan y organizan cantidades grandes. Intermediario entre los que desean la información y los que la proveen</a:t>
            </a:r>
          </a:p>
        </p:txBody>
      </p:sp>
      <p:sp>
        <p:nvSpPr>
          <p:cNvPr id="9" name="8 Flecha izquierda">
            <a:hlinkClick r:id="rId5" action="ppaction://hlinksldjump"/>
          </p:cNvPr>
          <p:cNvSpPr/>
          <p:nvPr/>
        </p:nvSpPr>
        <p:spPr>
          <a:xfrm>
            <a:off x="5143504" y="5143512"/>
            <a:ext cx="3643338" cy="1071570"/>
          </a:xfrm>
          <a:prstGeom prst="leftArrow">
            <a:avLst/>
          </a:prstGeom>
          <a:solidFill>
            <a:schemeClr val="bg1"/>
          </a:solidFill>
          <a:ln w="57150">
            <a:solidFill>
              <a:srgbClr val="CC00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Comunidades Virtuales</a:t>
            </a:r>
          </a:p>
        </p:txBody>
      </p:sp>
      <p:sp>
        <p:nvSpPr>
          <p:cNvPr id="10" name="9 Rectángulo"/>
          <p:cNvSpPr/>
          <p:nvPr/>
        </p:nvSpPr>
        <p:spPr>
          <a:xfrm>
            <a:off x="714348" y="5143512"/>
            <a:ext cx="3571900" cy="1071570"/>
          </a:xfrm>
          <a:prstGeom prst="rect">
            <a:avLst/>
          </a:prstGeom>
          <a:solidFill>
            <a:schemeClr val="bg1"/>
          </a:solidFill>
          <a:ln w="57150">
            <a:solidFill>
              <a:srgbClr val="CC00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Reúne grandes grupos de productores y de consumidores en un ámbito común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4" name="3 CuadroTexto"/>
          <p:cNvSpPr txBox="1"/>
          <p:nvPr/>
        </p:nvSpPr>
        <p:spPr>
          <a:xfrm>
            <a:off x="323528" y="260648"/>
            <a:ext cx="6552728" cy="1446550"/>
          </a:xfrm>
          <a:prstGeom prst="rect">
            <a:avLst/>
          </a:prstGeom>
          <a:noFill/>
        </p:spPr>
        <p:txBody>
          <a:bodyPr wrap="square" rtlCol="0">
            <a:spAutoFit/>
          </a:bodyPr>
          <a:lstStyle/>
          <a:p>
            <a:endParaRPr lang="es-MX" sz="4400" b="1" dirty="0">
              <a:solidFill>
                <a:schemeClr val="accent6">
                  <a:lumMod val="60000"/>
                  <a:lumOff val="40000"/>
                </a:schemeClr>
              </a:solidFill>
              <a:latin typeface="Calibri" pitchFamily="34" charset="0"/>
            </a:endParaRPr>
          </a:p>
          <a:p>
            <a:r>
              <a:rPr lang="es-MX" sz="4400" b="1" dirty="0">
                <a:solidFill>
                  <a:schemeClr val="accent6">
                    <a:lumMod val="60000"/>
                    <a:lumOff val="40000"/>
                  </a:schemeClr>
                </a:solidFill>
                <a:latin typeface="Calibri" pitchFamily="34" charset="0"/>
              </a:rPr>
              <a:t>		E-BUSINESS </a:t>
            </a:r>
          </a:p>
        </p:txBody>
      </p:sp>
      <p:sp>
        <p:nvSpPr>
          <p:cNvPr id="5" name="4 CuadroTexto"/>
          <p:cNvSpPr txBox="1"/>
          <p:nvPr/>
        </p:nvSpPr>
        <p:spPr>
          <a:xfrm>
            <a:off x="971600" y="2690336"/>
            <a:ext cx="7654316" cy="3600986"/>
          </a:xfrm>
          <a:prstGeom prst="rect">
            <a:avLst/>
          </a:prstGeom>
          <a:solidFill>
            <a:schemeClr val="accent3">
              <a:lumMod val="40000"/>
              <a:lumOff val="60000"/>
            </a:schemeClr>
          </a:solidFill>
          <a:ln w="28575">
            <a:solidFill>
              <a:srgbClr val="66FF33"/>
            </a:solidFill>
          </a:ln>
        </p:spPr>
        <p:txBody>
          <a:bodyPr wrap="square" rtlCol="0">
            <a:spAutoFit/>
          </a:bodyPr>
          <a:lstStyle/>
          <a:p>
            <a:pPr algn="ctr"/>
            <a:endParaRPr lang="es-MX" b="1" dirty="0">
              <a:solidFill>
                <a:srgbClr val="CC0099"/>
              </a:solidFill>
              <a:latin typeface="Calibri" pitchFamily="34" charset="0"/>
            </a:endParaRPr>
          </a:p>
          <a:p>
            <a:pPr algn="just"/>
            <a:r>
              <a:rPr lang="es-MX" sz="3200" b="1" dirty="0">
                <a:solidFill>
                  <a:srgbClr val="CC0099"/>
                </a:solidFill>
                <a:latin typeface="Calibri" pitchFamily="34" charset="0"/>
              </a:rPr>
              <a:t>Se refiere al conjunto de actividades y prácticas de gestión empresariales resultantes de la incorporación a los negocios de las tecnologías de la información y la comunicación (TIC) generales y particularmente de Internet.</a:t>
            </a:r>
          </a:p>
          <a:p>
            <a:pPr algn="ctr"/>
            <a:endParaRPr lang="es-MX" b="1" dirty="0">
              <a:solidFill>
                <a:srgbClr val="CC0099"/>
              </a:solidFill>
              <a:latin typeface="Calibri" pitchFamily="34" charset="0"/>
            </a:endParaRPr>
          </a:p>
        </p:txBody>
      </p:sp>
    </p:spTree>
    <p:extLst>
      <p:ext uri="{BB962C8B-B14F-4D97-AF65-F5344CB8AC3E}">
        <p14:creationId xmlns:p14="http://schemas.microsoft.com/office/powerpoint/2010/main" val="17396467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3 Título"/>
          <p:cNvSpPr>
            <a:spLocks noGrp="1"/>
          </p:cNvSpPr>
          <p:nvPr>
            <p:ph type="title"/>
          </p:nvPr>
        </p:nvSpPr>
        <p:spPr>
          <a:xfrm>
            <a:off x="3203848" y="332656"/>
            <a:ext cx="2542056" cy="464096"/>
          </a:xfrm>
        </p:spPr>
        <p:txBody>
          <a:bodyPr>
            <a:normAutofit fontScale="90000"/>
          </a:bodyPr>
          <a:lstStyle/>
          <a:p>
            <a:r>
              <a:rPr lang="es-MX" b="1" dirty="0">
                <a:latin typeface="Calibri" pitchFamily="34" charset="0"/>
              </a:rPr>
              <a:t>e-</a:t>
            </a:r>
            <a:r>
              <a:rPr lang="es-MX" b="1" dirty="0" err="1">
                <a:latin typeface="Calibri" pitchFamily="34" charset="0"/>
              </a:rPr>
              <a:t>business</a:t>
            </a:r>
            <a:endParaRPr lang="es-MX" b="1" dirty="0">
              <a:latin typeface="Calibri" pitchFamily="34" charset="0"/>
            </a:endParaRPr>
          </a:p>
        </p:txBody>
      </p:sp>
      <p:sp>
        <p:nvSpPr>
          <p:cNvPr id="5" name="4 Marcador de texto"/>
          <p:cNvSpPr>
            <a:spLocks noGrp="1"/>
          </p:cNvSpPr>
          <p:nvPr>
            <p:ph type="body" idx="1"/>
          </p:nvPr>
        </p:nvSpPr>
        <p:spPr/>
        <p:txBody>
          <a:bodyPr/>
          <a:lstStyle/>
          <a:p>
            <a:r>
              <a:rPr lang="es-MX" dirty="0"/>
              <a:t>Objetivos:</a:t>
            </a:r>
          </a:p>
        </p:txBody>
      </p:sp>
      <p:sp>
        <p:nvSpPr>
          <p:cNvPr id="7" name="6 Marcador de texto"/>
          <p:cNvSpPr>
            <a:spLocks noGrp="1"/>
          </p:cNvSpPr>
          <p:nvPr>
            <p:ph type="body" sz="quarter" idx="3"/>
          </p:nvPr>
        </p:nvSpPr>
        <p:spPr/>
        <p:txBody>
          <a:bodyPr/>
          <a:lstStyle/>
          <a:p>
            <a:r>
              <a:rPr lang="es-MX" dirty="0"/>
              <a:t> Características: </a:t>
            </a:r>
          </a:p>
        </p:txBody>
      </p:sp>
      <p:cxnSp>
        <p:nvCxnSpPr>
          <p:cNvPr id="10" name="9 Conector recto de flecha"/>
          <p:cNvCxnSpPr/>
          <p:nvPr/>
        </p:nvCxnSpPr>
        <p:spPr>
          <a:xfrm flipH="1">
            <a:off x="1239577" y="1374064"/>
            <a:ext cx="1296144" cy="504056"/>
          </a:xfrm>
          <a:prstGeom prst="straightConnector1">
            <a:avLst/>
          </a:prstGeom>
          <a:ln w="76200">
            <a:solidFill>
              <a:srgbClr val="66FF33"/>
            </a:solidFill>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a:off x="5924205" y="1380325"/>
            <a:ext cx="1368152" cy="504056"/>
          </a:xfrm>
          <a:prstGeom prst="straightConnector1">
            <a:avLst/>
          </a:prstGeom>
          <a:ln w="76200">
            <a:solidFill>
              <a:srgbClr val="66FF33"/>
            </a:solidFill>
            <a:tailEnd type="arrow"/>
          </a:ln>
        </p:spPr>
        <p:style>
          <a:lnRef idx="1">
            <a:schemeClr val="accent1"/>
          </a:lnRef>
          <a:fillRef idx="0">
            <a:schemeClr val="accent1"/>
          </a:fillRef>
          <a:effectRef idx="0">
            <a:schemeClr val="accent1"/>
          </a:effectRef>
          <a:fontRef idx="minor">
            <a:schemeClr val="tx1"/>
          </a:fontRef>
        </p:style>
      </p:cxnSp>
      <p:sp>
        <p:nvSpPr>
          <p:cNvPr id="16" name="15 CuadroTexto"/>
          <p:cNvSpPr txBox="1"/>
          <p:nvPr/>
        </p:nvSpPr>
        <p:spPr>
          <a:xfrm>
            <a:off x="571244" y="4149080"/>
            <a:ext cx="3943944" cy="2308324"/>
          </a:xfrm>
          <a:prstGeom prst="rect">
            <a:avLst/>
          </a:prstGeom>
          <a:noFill/>
        </p:spPr>
        <p:txBody>
          <a:bodyPr wrap="square" rtlCol="0">
            <a:spAutoFit/>
          </a:bodyPr>
          <a:lstStyle/>
          <a:p>
            <a:pPr marL="285750" indent="-285750">
              <a:buFont typeface="Symbol" pitchFamily="18" charset="2"/>
              <a:buChar char=""/>
            </a:pPr>
            <a:endParaRPr lang="es-MX" b="1" dirty="0">
              <a:latin typeface="Calibri" pitchFamily="34" charset="0"/>
            </a:endParaRPr>
          </a:p>
          <a:p>
            <a:pPr marL="285750" indent="-285750" algn="ctr">
              <a:buFont typeface="Symbol" pitchFamily="18" charset="2"/>
              <a:buChar char="©"/>
            </a:pPr>
            <a:r>
              <a:rPr lang="es-MX" b="1" dirty="0">
                <a:latin typeface="Calibri" pitchFamily="34" charset="0"/>
              </a:rPr>
              <a:t>Actividades de  soporte como facturación, procesamiento de órdenes, contabilidad, inventario,  compras y servicio, incluyendo desarrollo de productos y distribución.</a:t>
            </a:r>
          </a:p>
          <a:p>
            <a:pPr marL="285750" indent="-285750">
              <a:buFont typeface="Symbol" pitchFamily="18" charset="2"/>
              <a:buChar char=""/>
            </a:pPr>
            <a:endParaRPr lang="es-MX" b="1" dirty="0">
              <a:latin typeface="Calibri" pitchFamily="34" charset="0"/>
            </a:endParaRPr>
          </a:p>
        </p:txBody>
      </p:sp>
      <p:sp>
        <p:nvSpPr>
          <p:cNvPr id="18" name="17 Rectángulo"/>
          <p:cNvSpPr/>
          <p:nvPr/>
        </p:nvSpPr>
        <p:spPr>
          <a:xfrm>
            <a:off x="4829556" y="2934235"/>
            <a:ext cx="4008726" cy="369332"/>
          </a:xfrm>
          <a:prstGeom prst="rect">
            <a:avLst/>
          </a:prstGeom>
        </p:spPr>
        <p:txBody>
          <a:bodyPr wrap="none">
            <a:spAutoFit/>
          </a:bodyPr>
          <a:lstStyle/>
          <a:p>
            <a:pPr marL="285750" indent="-285750">
              <a:buFont typeface="Symbol" pitchFamily="18" charset="2"/>
              <a:buChar char="©"/>
            </a:pPr>
            <a:r>
              <a:rPr lang="es-MX" b="1" dirty="0">
                <a:latin typeface="Calibri" pitchFamily="34" charset="0"/>
              </a:rPr>
              <a:t>Desarrollo colaborativo de productos</a:t>
            </a:r>
          </a:p>
        </p:txBody>
      </p:sp>
      <p:sp>
        <p:nvSpPr>
          <p:cNvPr id="19" name="18 Rectángulo"/>
          <p:cNvSpPr/>
          <p:nvPr/>
        </p:nvSpPr>
        <p:spPr>
          <a:xfrm>
            <a:off x="4706300" y="4878451"/>
            <a:ext cx="4086200" cy="646331"/>
          </a:xfrm>
          <a:prstGeom prst="rect">
            <a:avLst/>
          </a:prstGeom>
        </p:spPr>
        <p:txBody>
          <a:bodyPr wrap="square">
            <a:spAutoFit/>
          </a:bodyPr>
          <a:lstStyle/>
          <a:p>
            <a:pPr marL="285750" indent="-285750">
              <a:buFont typeface="Symbol" pitchFamily="18" charset="2"/>
              <a:buChar char="©"/>
            </a:pPr>
            <a:r>
              <a:rPr lang="es-MX" b="1" dirty="0">
                <a:latin typeface="Calibri" pitchFamily="34" charset="0"/>
              </a:rPr>
              <a:t>Planeación, pronóstico y resurtido colaborativo</a:t>
            </a:r>
          </a:p>
        </p:txBody>
      </p:sp>
      <p:sp>
        <p:nvSpPr>
          <p:cNvPr id="20" name="19 Rectángulo"/>
          <p:cNvSpPr/>
          <p:nvPr/>
        </p:nvSpPr>
        <p:spPr>
          <a:xfrm>
            <a:off x="6231001" y="3798331"/>
            <a:ext cx="2657138" cy="369332"/>
          </a:xfrm>
          <a:prstGeom prst="rect">
            <a:avLst/>
          </a:prstGeom>
        </p:spPr>
        <p:txBody>
          <a:bodyPr wrap="none">
            <a:spAutoFit/>
          </a:bodyPr>
          <a:lstStyle/>
          <a:p>
            <a:pPr marL="285750" indent="-285750">
              <a:buFont typeface="Symbol" pitchFamily="18" charset="2"/>
              <a:buChar char="©"/>
            </a:pPr>
            <a:r>
              <a:rPr lang="es-MX" b="1" dirty="0">
                <a:latin typeface="Calibri" pitchFamily="34" charset="0"/>
              </a:rPr>
              <a:t>Operaciones y logística</a:t>
            </a:r>
          </a:p>
        </p:txBody>
      </p:sp>
      <p:sp>
        <p:nvSpPr>
          <p:cNvPr id="21" name="20 Rectángulo"/>
          <p:cNvSpPr/>
          <p:nvPr/>
        </p:nvSpPr>
        <p:spPr>
          <a:xfrm>
            <a:off x="134342" y="2782668"/>
            <a:ext cx="3600400" cy="1200329"/>
          </a:xfrm>
          <a:prstGeom prst="rect">
            <a:avLst/>
          </a:prstGeom>
        </p:spPr>
        <p:txBody>
          <a:bodyPr wrap="square">
            <a:spAutoFit/>
          </a:bodyPr>
          <a:lstStyle/>
          <a:p>
            <a:pPr marL="285750" indent="-285750" algn="ctr">
              <a:buFont typeface="Symbol" pitchFamily="18" charset="2"/>
              <a:buChar char=""/>
            </a:pPr>
            <a:r>
              <a:rPr lang="es-MX" b="1" dirty="0">
                <a:latin typeface="Calibri" pitchFamily="34" charset="0"/>
              </a:rPr>
              <a:t>Proveer conectividad e integración entre los procesos  de negocio y las aplicaciones externas a la empresa.</a:t>
            </a:r>
          </a:p>
        </p:txBody>
      </p:sp>
    </p:spTree>
    <p:extLst>
      <p:ext uri="{BB962C8B-B14F-4D97-AF65-F5344CB8AC3E}">
        <p14:creationId xmlns:p14="http://schemas.microsoft.com/office/powerpoint/2010/main" val="20552850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7" name="6 Rectángulo"/>
          <p:cNvSpPr/>
          <p:nvPr/>
        </p:nvSpPr>
        <p:spPr>
          <a:xfrm>
            <a:off x="2195736" y="454580"/>
            <a:ext cx="6768752" cy="5201424"/>
          </a:xfrm>
          <a:prstGeom prst="rect">
            <a:avLst/>
          </a:prstGeom>
        </p:spPr>
        <p:txBody>
          <a:bodyPr wrap="square">
            <a:spAutoFit/>
          </a:bodyPr>
          <a:lstStyle/>
          <a:p>
            <a:endParaRPr lang="es-MX" sz="2400" b="1" dirty="0">
              <a:latin typeface="Calibri" pitchFamily="34" charset="0"/>
            </a:endParaRPr>
          </a:p>
          <a:p>
            <a:pPr marL="342900" indent="-342900">
              <a:buFont typeface="Symbol" pitchFamily="18" charset="2"/>
              <a:buChar char="©"/>
            </a:pPr>
            <a:endParaRPr lang="es-MX" sz="2800" b="1" dirty="0">
              <a:latin typeface="Calibri" pitchFamily="34" charset="0"/>
            </a:endParaRPr>
          </a:p>
          <a:p>
            <a:pPr marL="342900" indent="-342900">
              <a:buFont typeface="Symbol" pitchFamily="18" charset="2"/>
              <a:buChar char="©"/>
            </a:pPr>
            <a:r>
              <a:rPr lang="es-MX" sz="2800" b="1" dirty="0">
                <a:latin typeface="Calibri" pitchFamily="34" charset="0"/>
              </a:rPr>
              <a:t>1. Mejora en la eficiencia operacional y productividad</a:t>
            </a:r>
          </a:p>
          <a:p>
            <a:pPr marL="342900" indent="-342900">
              <a:buFont typeface="Symbol" pitchFamily="18" charset="2"/>
              <a:buChar char="©"/>
            </a:pPr>
            <a:endParaRPr lang="es-MX" sz="2800" b="1" dirty="0">
              <a:latin typeface="Calibri" pitchFamily="34" charset="0"/>
            </a:endParaRPr>
          </a:p>
          <a:p>
            <a:pPr marL="342900" indent="-342900">
              <a:buFont typeface="Symbol" pitchFamily="18" charset="2"/>
              <a:buChar char="©"/>
            </a:pPr>
            <a:r>
              <a:rPr lang="es-MX" sz="2800" b="1" dirty="0">
                <a:latin typeface="Calibri" pitchFamily="34" charset="0"/>
              </a:rPr>
              <a:t>2. Reducción de costos operativos y de bienes de servicio</a:t>
            </a:r>
          </a:p>
          <a:p>
            <a:pPr marL="342900" indent="-342900">
              <a:buFont typeface="Symbol" pitchFamily="18" charset="2"/>
              <a:buChar char="©"/>
            </a:pPr>
            <a:endParaRPr lang="es-MX" sz="2800" b="1" dirty="0">
              <a:latin typeface="Calibri" pitchFamily="34" charset="0"/>
            </a:endParaRPr>
          </a:p>
          <a:p>
            <a:pPr marL="342900" indent="-342900">
              <a:buFont typeface="Symbol" pitchFamily="18" charset="2"/>
              <a:buChar char="©"/>
            </a:pPr>
            <a:r>
              <a:rPr lang="es-MX" sz="2800" b="1" dirty="0">
                <a:latin typeface="Calibri" pitchFamily="34" charset="0"/>
              </a:rPr>
              <a:t>3. Mejora de la posición competitiva</a:t>
            </a:r>
          </a:p>
          <a:p>
            <a:pPr marL="342900" indent="-342900">
              <a:buFont typeface="Symbol" pitchFamily="18" charset="2"/>
              <a:buChar char="©"/>
            </a:pPr>
            <a:endParaRPr lang="es-MX" sz="2800" b="1" dirty="0">
              <a:latin typeface="Calibri" pitchFamily="34" charset="0"/>
            </a:endParaRPr>
          </a:p>
          <a:p>
            <a:pPr marL="342900" indent="-342900">
              <a:buFont typeface="Symbol" pitchFamily="18" charset="2"/>
              <a:buChar char="©"/>
            </a:pPr>
            <a:r>
              <a:rPr lang="es-MX" sz="2800" b="1" dirty="0">
                <a:latin typeface="Calibri" pitchFamily="34" charset="0"/>
              </a:rPr>
              <a:t>4. Penetración en nuevos mercados a través de nuevos canales</a:t>
            </a:r>
          </a:p>
        </p:txBody>
      </p:sp>
      <p:sp>
        <p:nvSpPr>
          <p:cNvPr id="8" name="7 Rectángulo"/>
          <p:cNvSpPr/>
          <p:nvPr/>
        </p:nvSpPr>
        <p:spPr>
          <a:xfrm rot="16200000">
            <a:off x="-1881844" y="3009126"/>
            <a:ext cx="5644174" cy="523220"/>
          </a:xfrm>
          <a:prstGeom prst="rect">
            <a:avLst/>
          </a:prstGeom>
        </p:spPr>
        <p:txBody>
          <a:bodyPr wrap="none">
            <a:spAutoFit/>
          </a:bodyPr>
          <a:lstStyle/>
          <a:p>
            <a:r>
              <a:rPr lang="es-MX" sz="2800" b="1" dirty="0">
                <a:solidFill>
                  <a:srgbClr val="FF2176"/>
                </a:solidFill>
                <a:latin typeface="Calibri" pitchFamily="34" charset="0"/>
              </a:rPr>
              <a:t>Impacto de los negocios electrónicos</a:t>
            </a:r>
          </a:p>
        </p:txBody>
      </p:sp>
      <p:sp>
        <p:nvSpPr>
          <p:cNvPr id="9" name="8 Abrir llave"/>
          <p:cNvSpPr/>
          <p:nvPr/>
        </p:nvSpPr>
        <p:spPr>
          <a:xfrm>
            <a:off x="1288588" y="454581"/>
            <a:ext cx="1008112" cy="5638242"/>
          </a:xfrm>
          <a:prstGeom prst="leftBrace">
            <a:avLst>
              <a:gd name="adj1" fmla="val 8333"/>
              <a:gd name="adj2" fmla="val 50246"/>
            </a:avLst>
          </a:prstGeom>
          <a:ln w="76200">
            <a:solidFill>
              <a:srgbClr val="66FF3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2547207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768096" y="585216"/>
            <a:ext cx="7290054" cy="1499616"/>
          </a:xfrm>
        </p:spPr>
        <p:txBody>
          <a:bodyPr>
            <a:normAutofit/>
          </a:bodyPr>
          <a:lstStyle/>
          <a:p>
            <a:r>
              <a:rPr lang="es-MX">
                <a:latin typeface="Poor Richard" pitchFamily="18" charset="0"/>
              </a:rPr>
              <a:t>PRESENTACIÓN</a:t>
            </a:r>
            <a:endParaRPr lang="es-MX">
              <a:latin typeface="+mn-lt"/>
            </a:endParaRPr>
          </a:p>
        </p:txBody>
      </p:sp>
      <p:graphicFrame>
        <p:nvGraphicFramePr>
          <p:cNvPr id="5" name="2 Marcador de contenido">
            <a:extLst>
              <a:ext uri="{FF2B5EF4-FFF2-40B4-BE49-F238E27FC236}">
                <a16:creationId xmlns:a16="http://schemas.microsoft.com/office/drawing/2014/main" id="{815CA9C4-D9F8-49D8-96C4-1DFEEB0CDC3C}"/>
              </a:ext>
            </a:extLst>
          </p:cNvPr>
          <p:cNvGraphicFramePr>
            <a:graphicFrameLocks noGrp="1"/>
          </p:cNvGraphicFramePr>
          <p:nvPr>
            <p:ph idx="1"/>
            <p:extLst>
              <p:ext uri="{D42A27DB-BD31-4B8C-83A1-F6EECF244321}">
                <p14:modId xmlns:p14="http://schemas.microsoft.com/office/powerpoint/2010/main" val="2995276733"/>
              </p:ext>
            </p:extLst>
          </p:nvPr>
        </p:nvGraphicFramePr>
        <p:xfrm>
          <a:off x="767953" y="2286000"/>
          <a:ext cx="7290197"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898694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1D9FBF6A-A6E4-4C9C-8468-25714063D7FE}"/>
              </a:ext>
            </a:extLst>
          </p:cNvPr>
          <p:cNvSpPr/>
          <p:nvPr/>
        </p:nvSpPr>
        <p:spPr>
          <a:xfrm>
            <a:off x="683568" y="620688"/>
            <a:ext cx="7488832" cy="5262979"/>
          </a:xfrm>
          <a:prstGeom prst="rect">
            <a:avLst/>
          </a:prstGeom>
          <a:solidFill>
            <a:schemeClr val="accent1">
              <a:lumMod val="20000"/>
              <a:lumOff val="80000"/>
            </a:schemeClr>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342900" indent="-342900" algn="just">
              <a:buFont typeface="Symbol" pitchFamily="18" charset="2"/>
              <a:buChar char="©"/>
            </a:pPr>
            <a:endParaRPr lang="es-MX" sz="2800" b="1" dirty="0">
              <a:latin typeface="Calibri" pitchFamily="34" charset="0"/>
            </a:endParaRPr>
          </a:p>
          <a:p>
            <a:pPr marL="342900" indent="-342900" algn="just">
              <a:buFont typeface="Symbol" pitchFamily="18" charset="2"/>
              <a:buChar char="©"/>
            </a:pPr>
            <a:r>
              <a:rPr lang="es-MX" sz="2800" b="1" dirty="0">
                <a:latin typeface="Calibri" pitchFamily="34" charset="0"/>
              </a:rPr>
              <a:t>5. Mejora en la comunicación, información y compartimiento del conocimiento</a:t>
            </a:r>
          </a:p>
          <a:p>
            <a:pPr marL="342900" indent="-342900" algn="just">
              <a:buFont typeface="Symbol" pitchFamily="18" charset="2"/>
              <a:buChar char="©"/>
            </a:pPr>
            <a:endParaRPr lang="es-MX" sz="2800" b="1" dirty="0">
              <a:latin typeface="Calibri" pitchFamily="34" charset="0"/>
            </a:endParaRPr>
          </a:p>
          <a:p>
            <a:pPr marL="342900" indent="-342900" algn="just">
              <a:buFont typeface="Symbol" pitchFamily="18" charset="2"/>
              <a:buChar char="©"/>
            </a:pPr>
            <a:r>
              <a:rPr lang="es-MX" sz="2800" b="1" dirty="0">
                <a:latin typeface="Calibri" pitchFamily="34" charset="0"/>
              </a:rPr>
              <a:t>6. Armonización y estandarización de los procesos</a:t>
            </a:r>
          </a:p>
          <a:p>
            <a:pPr marL="342900" indent="-342900" algn="just">
              <a:buFont typeface="Symbol" pitchFamily="18" charset="2"/>
              <a:buChar char="©"/>
            </a:pPr>
            <a:endParaRPr lang="es-MX" sz="2800" b="1" dirty="0">
              <a:latin typeface="Calibri" pitchFamily="34" charset="0"/>
            </a:endParaRPr>
          </a:p>
          <a:p>
            <a:pPr marL="342900" indent="-342900" algn="just">
              <a:buFont typeface="Symbol" pitchFamily="18" charset="2"/>
              <a:buChar char="©"/>
            </a:pPr>
            <a:r>
              <a:rPr lang="es-MX" sz="2800" b="1" dirty="0">
                <a:latin typeface="Calibri" pitchFamily="34" charset="0"/>
              </a:rPr>
              <a:t>7. Mejora en el acceso a información interna de la empresa</a:t>
            </a:r>
          </a:p>
          <a:p>
            <a:pPr marL="342900" indent="-342900" algn="just">
              <a:buFont typeface="Symbol" pitchFamily="18" charset="2"/>
              <a:buChar char="©"/>
            </a:pPr>
            <a:endParaRPr lang="es-MX" sz="2800" b="1" dirty="0">
              <a:latin typeface="Calibri" pitchFamily="34" charset="0"/>
            </a:endParaRPr>
          </a:p>
          <a:p>
            <a:pPr marL="342900" indent="-342900" algn="just">
              <a:buFont typeface="Symbol" pitchFamily="18" charset="2"/>
              <a:buChar char="©"/>
            </a:pPr>
            <a:r>
              <a:rPr lang="es-MX" sz="2800" b="1" dirty="0">
                <a:latin typeface="Calibri" pitchFamily="34" charset="0"/>
              </a:rPr>
              <a:t>8. Mejora en las relaciones con proveedores y en el servicio hacia los clientes</a:t>
            </a:r>
          </a:p>
        </p:txBody>
      </p:sp>
    </p:spTree>
    <p:extLst>
      <p:ext uri="{BB962C8B-B14F-4D97-AF65-F5344CB8AC3E}">
        <p14:creationId xmlns:p14="http://schemas.microsoft.com/office/powerpoint/2010/main" val="37567355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8" name="7 Rectángulo"/>
          <p:cNvSpPr/>
          <p:nvPr/>
        </p:nvSpPr>
        <p:spPr>
          <a:xfrm>
            <a:off x="0" y="1772816"/>
            <a:ext cx="3024336" cy="2554545"/>
          </a:xfrm>
          <a:prstGeom prst="rect">
            <a:avLst/>
          </a:prstGeom>
        </p:spPr>
        <p:txBody>
          <a:bodyPr wrap="square">
            <a:spAutoFit/>
          </a:bodyPr>
          <a:lstStyle/>
          <a:p>
            <a:pPr algn="ctr"/>
            <a:r>
              <a:rPr lang="es-MX" sz="4000" dirty="0">
                <a:solidFill>
                  <a:schemeClr val="accent2">
                    <a:lumMod val="50000"/>
                  </a:schemeClr>
                </a:solidFill>
                <a:latin typeface="Calibri" pitchFamily="34" charset="0"/>
              </a:rPr>
              <a:t>Adquisición de sistemas de información</a:t>
            </a:r>
          </a:p>
        </p:txBody>
      </p:sp>
      <p:sp>
        <p:nvSpPr>
          <p:cNvPr id="9" name="8 Flecha derecha"/>
          <p:cNvSpPr/>
          <p:nvPr/>
        </p:nvSpPr>
        <p:spPr>
          <a:xfrm>
            <a:off x="2882636" y="1100010"/>
            <a:ext cx="5022304" cy="733663"/>
          </a:xfrm>
          <a:prstGeom prst="rightArrow">
            <a:avLst/>
          </a:prstGeom>
          <a:solidFill>
            <a:schemeClr val="bg1"/>
          </a:solidFill>
        </p:spPr>
        <p:txBody>
          <a:bodyPr wrap="square">
            <a:spAutoFit/>
          </a:bodyPr>
          <a:lstStyle/>
          <a:p>
            <a:r>
              <a:rPr lang="es-MX" dirty="0"/>
              <a:t>Ciclo de vida de los sistemas de información</a:t>
            </a:r>
          </a:p>
        </p:txBody>
      </p:sp>
      <p:sp>
        <p:nvSpPr>
          <p:cNvPr id="10" name="9 Flecha derecha"/>
          <p:cNvSpPr/>
          <p:nvPr/>
        </p:nvSpPr>
        <p:spPr>
          <a:xfrm>
            <a:off x="2927248" y="2839480"/>
            <a:ext cx="4412622" cy="733663"/>
          </a:xfrm>
          <a:prstGeom prst="rightArrow">
            <a:avLst/>
          </a:prstGeom>
          <a:solidFill>
            <a:schemeClr val="bg1"/>
          </a:solidFill>
        </p:spPr>
        <p:txBody>
          <a:bodyPr wrap="none">
            <a:spAutoFit/>
          </a:bodyPr>
          <a:lstStyle/>
          <a:p>
            <a:r>
              <a:rPr lang="es-MX" dirty="0"/>
              <a:t>Adquisición de sistemas de información</a:t>
            </a:r>
          </a:p>
        </p:txBody>
      </p:sp>
      <p:sp>
        <p:nvSpPr>
          <p:cNvPr id="11" name="10 Flecha derecha"/>
          <p:cNvSpPr/>
          <p:nvPr/>
        </p:nvSpPr>
        <p:spPr>
          <a:xfrm>
            <a:off x="2915816" y="4815806"/>
            <a:ext cx="2452723" cy="733663"/>
          </a:xfrm>
          <a:prstGeom prst="rightArrow">
            <a:avLst/>
          </a:prstGeom>
          <a:solidFill>
            <a:schemeClr val="bg1"/>
          </a:solidFill>
        </p:spPr>
        <p:txBody>
          <a:bodyPr wrap="none">
            <a:spAutoFit/>
          </a:bodyPr>
          <a:lstStyle/>
          <a:p>
            <a:r>
              <a:rPr lang="es-MX" dirty="0"/>
              <a:t>Compra de paquetes</a:t>
            </a:r>
          </a:p>
        </p:txBody>
      </p:sp>
      <p:sp>
        <p:nvSpPr>
          <p:cNvPr id="12" name="11 Rectángulo"/>
          <p:cNvSpPr/>
          <p:nvPr/>
        </p:nvSpPr>
        <p:spPr>
          <a:xfrm>
            <a:off x="4572000" y="1941558"/>
            <a:ext cx="4065628" cy="1077218"/>
          </a:xfrm>
          <a:prstGeom prst="rect">
            <a:avLst/>
          </a:prstGeom>
        </p:spPr>
        <p:txBody>
          <a:bodyPr wrap="square">
            <a:spAutoFit/>
          </a:bodyPr>
          <a:lstStyle/>
          <a:p>
            <a:pPr marL="285750" indent="-285750">
              <a:buFont typeface="Symbol" pitchFamily="18" charset="2"/>
              <a:buChar char="©"/>
            </a:pPr>
            <a:r>
              <a:rPr lang="es-MX" sz="1600" dirty="0">
                <a:solidFill>
                  <a:schemeClr val="accent2">
                    <a:lumMod val="50000"/>
                  </a:schemeClr>
                </a:solidFill>
              </a:rPr>
              <a:t>conjunto de actividades que los analistas</a:t>
            </a:r>
            <a:r>
              <a:rPr lang="es-MX" sz="1600" dirty="0">
                <a:solidFill>
                  <a:schemeClr val="bg1"/>
                </a:solidFill>
              </a:rPr>
              <a:t>, </a:t>
            </a:r>
            <a:r>
              <a:rPr lang="es-MX" sz="1600" dirty="0">
                <a:solidFill>
                  <a:schemeClr val="accent2">
                    <a:lumMod val="50000"/>
                  </a:schemeClr>
                </a:solidFill>
              </a:rPr>
              <a:t>diseñadores</a:t>
            </a:r>
          </a:p>
          <a:p>
            <a:r>
              <a:rPr lang="es-MX" sz="1600" dirty="0">
                <a:solidFill>
                  <a:schemeClr val="accent2">
                    <a:lumMod val="50000"/>
                  </a:schemeClr>
                </a:solidFill>
              </a:rPr>
              <a:t>      y usuarios realizan para desarrollar </a:t>
            </a:r>
          </a:p>
          <a:p>
            <a:r>
              <a:rPr lang="es-MX" sz="1600" dirty="0">
                <a:solidFill>
                  <a:schemeClr val="accent2">
                    <a:lumMod val="50000"/>
                  </a:schemeClr>
                </a:solidFill>
              </a:rPr>
              <a:t>      e implantar un sistema de información.</a:t>
            </a:r>
          </a:p>
        </p:txBody>
      </p:sp>
      <p:sp>
        <p:nvSpPr>
          <p:cNvPr id="13" name="12 Rectángulo"/>
          <p:cNvSpPr/>
          <p:nvPr/>
        </p:nvSpPr>
        <p:spPr>
          <a:xfrm>
            <a:off x="5009258" y="3681028"/>
            <a:ext cx="4572000" cy="646331"/>
          </a:xfrm>
          <a:prstGeom prst="rect">
            <a:avLst/>
          </a:prstGeom>
        </p:spPr>
        <p:txBody>
          <a:bodyPr>
            <a:spAutoFit/>
          </a:bodyPr>
          <a:lstStyle/>
          <a:p>
            <a:pPr marL="285750" indent="-285750">
              <a:buFont typeface="Symbol" pitchFamily="18" charset="2"/>
              <a:buChar char="©"/>
            </a:pPr>
            <a:r>
              <a:rPr lang="es-MX" dirty="0">
                <a:solidFill>
                  <a:schemeClr val="accent2">
                    <a:lumMod val="50000"/>
                  </a:schemeClr>
                </a:solidFill>
              </a:rPr>
              <a:t>Diferentes fuentes o maneras de adquirir sistemas.</a:t>
            </a:r>
          </a:p>
        </p:txBody>
      </p:sp>
    </p:spTree>
    <p:extLst>
      <p:ext uri="{BB962C8B-B14F-4D97-AF65-F5344CB8AC3E}">
        <p14:creationId xmlns:p14="http://schemas.microsoft.com/office/powerpoint/2010/main" val="36689762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9" name="8 Título"/>
          <p:cNvSpPr>
            <a:spLocks noGrp="1"/>
          </p:cNvSpPr>
          <p:nvPr>
            <p:ph type="title"/>
          </p:nvPr>
        </p:nvSpPr>
        <p:spPr>
          <a:xfrm>
            <a:off x="447611" y="-81662"/>
            <a:ext cx="8280920" cy="1569988"/>
          </a:xfrm>
          <a:prstGeom prst="rightArrow">
            <a:avLst/>
          </a:prstGeom>
          <a:solidFill>
            <a:srgbClr val="66FF33"/>
          </a:solidFill>
        </p:spPr>
        <p:txBody>
          <a:bodyPr wrap="square">
            <a:spAutoFit/>
          </a:bodyPr>
          <a:lstStyle/>
          <a:p>
            <a:pPr algn="ctr"/>
            <a:r>
              <a:rPr lang="es-MX" sz="2800" b="1" dirty="0">
                <a:solidFill>
                  <a:schemeClr val="accent2">
                    <a:lumMod val="50000"/>
                  </a:schemeClr>
                </a:solidFill>
                <a:latin typeface="Calibri" pitchFamily="34" charset="0"/>
              </a:rPr>
              <a:t>Ciclo de vida de los sistemas de información</a:t>
            </a:r>
          </a:p>
        </p:txBody>
      </p:sp>
      <p:sp>
        <p:nvSpPr>
          <p:cNvPr id="10" name="9 Rectángulo"/>
          <p:cNvSpPr/>
          <p:nvPr/>
        </p:nvSpPr>
        <p:spPr>
          <a:xfrm>
            <a:off x="511235" y="1556750"/>
            <a:ext cx="8208912" cy="646331"/>
          </a:xfrm>
          <a:prstGeom prst="rect">
            <a:avLst/>
          </a:prstGeom>
          <a:ln w="38100"/>
        </p:spPr>
        <p:style>
          <a:lnRef idx="2">
            <a:schemeClr val="accent1"/>
          </a:lnRef>
          <a:fillRef idx="1">
            <a:schemeClr val="lt1"/>
          </a:fillRef>
          <a:effectRef idx="0">
            <a:schemeClr val="accent1"/>
          </a:effectRef>
          <a:fontRef idx="minor">
            <a:schemeClr val="dk1"/>
          </a:fontRef>
        </p:style>
        <p:txBody>
          <a:bodyPr wrap="square">
            <a:spAutoFit/>
          </a:bodyPr>
          <a:lstStyle/>
          <a:p>
            <a:r>
              <a:rPr lang="es-MX" b="1" dirty="0">
                <a:latin typeface="Calibri" pitchFamily="34" charset="0"/>
              </a:rPr>
              <a:t>El método del ciclo de vida para desarrollo de sistemas consta de las siguientes </a:t>
            </a:r>
          </a:p>
          <a:p>
            <a:r>
              <a:rPr lang="es-MX" b="1" dirty="0">
                <a:latin typeface="Calibri" pitchFamily="34" charset="0"/>
              </a:rPr>
              <a:t>actividades:</a:t>
            </a:r>
          </a:p>
        </p:txBody>
      </p:sp>
      <p:sp>
        <p:nvSpPr>
          <p:cNvPr id="11" name="10 Rectángulo"/>
          <p:cNvSpPr/>
          <p:nvPr/>
        </p:nvSpPr>
        <p:spPr>
          <a:xfrm>
            <a:off x="700726" y="2551219"/>
            <a:ext cx="1713546" cy="276999"/>
          </a:xfrm>
          <a:prstGeom prst="rect">
            <a:avLst/>
          </a:prstGeom>
          <a:solidFill>
            <a:schemeClr val="bg1"/>
          </a:solidFill>
          <a:ln w="28575">
            <a:solidFill>
              <a:schemeClr val="accent6">
                <a:lumMod val="60000"/>
                <a:lumOff val="40000"/>
              </a:schemeClr>
            </a:solidFill>
          </a:ln>
        </p:spPr>
        <p:txBody>
          <a:bodyPr wrap="square">
            <a:spAutoFit/>
          </a:bodyPr>
          <a:lstStyle/>
          <a:p>
            <a:r>
              <a:rPr lang="es-MX" sz="1200" b="1" dirty="0">
                <a:solidFill>
                  <a:srgbClr val="0070C0"/>
                </a:solidFill>
                <a:latin typeface="Calibri" pitchFamily="34" charset="0"/>
              </a:rPr>
              <a:t>Investigación preliminar</a:t>
            </a:r>
          </a:p>
        </p:txBody>
      </p:sp>
      <p:sp>
        <p:nvSpPr>
          <p:cNvPr id="12" name="11 Rectángulo"/>
          <p:cNvSpPr/>
          <p:nvPr/>
        </p:nvSpPr>
        <p:spPr>
          <a:xfrm>
            <a:off x="545662" y="3467762"/>
            <a:ext cx="1946728" cy="461665"/>
          </a:xfrm>
          <a:prstGeom prst="rect">
            <a:avLst/>
          </a:prstGeom>
          <a:solidFill>
            <a:schemeClr val="bg1"/>
          </a:solidFill>
          <a:ln w="28575">
            <a:solidFill>
              <a:srgbClr val="CC0099"/>
            </a:solidFill>
          </a:ln>
        </p:spPr>
        <p:txBody>
          <a:bodyPr wrap="square">
            <a:spAutoFit/>
          </a:bodyPr>
          <a:lstStyle/>
          <a:p>
            <a:r>
              <a:rPr lang="es-MX" sz="1200" b="1" dirty="0">
                <a:solidFill>
                  <a:srgbClr val="CC0099"/>
                </a:solidFill>
                <a:latin typeface="Calibri" pitchFamily="34" charset="0"/>
              </a:rPr>
              <a:t>Determinación de los</a:t>
            </a:r>
          </a:p>
          <a:p>
            <a:r>
              <a:rPr lang="es-MX" sz="1200" b="1" dirty="0">
                <a:solidFill>
                  <a:srgbClr val="CC0099"/>
                </a:solidFill>
                <a:latin typeface="Calibri" pitchFamily="34" charset="0"/>
              </a:rPr>
              <a:t> requerimientos del sistema</a:t>
            </a:r>
          </a:p>
        </p:txBody>
      </p:sp>
      <p:sp>
        <p:nvSpPr>
          <p:cNvPr id="13" name="12 Rectángulo"/>
          <p:cNvSpPr/>
          <p:nvPr/>
        </p:nvSpPr>
        <p:spPr>
          <a:xfrm>
            <a:off x="866636" y="4736175"/>
            <a:ext cx="1381725" cy="276999"/>
          </a:xfrm>
          <a:prstGeom prst="rect">
            <a:avLst/>
          </a:prstGeom>
          <a:solidFill>
            <a:schemeClr val="bg1"/>
          </a:solidFill>
          <a:ln w="28575">
            <a:solidFill>
              <a:srgbClr val="FFFF00"/>
            </a:solidFill>
          </a:ln>
        </p:spPr>
        <p:txBody>
          <a:bodyPr wrap="none">
            <a:spAutoFit/>
          </a:bodyPr>
          <a:lstStyle/>
          <a:p>
            <a:r>
              <a:rPr lang="es-MX" sz="1200" b="1" dirty="0">
                <a:latin typeface="Calibri" pitchFamily="34" charset="0"/>
              </a:rPr>
              <a:t>Diseño del sistema</a:t>
            </a:r>
          </a:p>
        </p:txBody>
      </p:sp>
      <p:sp>
        <p:nvSpPr>
          <p:cNvPr id="14" name="13 Rectángulo"/>
          <p:cNvSpPr/>
          <p:nvPr/>
        </p:nvSpPr>
        <p:spPr>
          <a:xfrm>
            <a:off x="796411" y="5941105"/>
            <a:ext cx="1641347" cy="276999"/>
          </a:xfrm>
          <a:prstGeom prst="rect">
            <a:avLst/>
          </a:prstGeom>
          <a:solidFill>
            <a:schemeClr val="bg1"/>
          </a:solidFill>
          <a:ln w="38100">
            <a:solidFill>
              <a:srgbClr val="66FF33"/>
            </a:solidFill>
          </a:ln>
        </p:spPr>
        <p:txBody>
          <a:bodyPr wrap="none">
            <a:spAutoFit/>
          </a:bodyPr>
          <a:lstStyle/>
          <a:p>
            <a:r>
              <a:rPr lang="es-MX" sz="1200" b="1" dirty="0">
                <a:solidFill>
                  <a:srgbClr val="66FF33"/>
                </a:solidFill>
                <a:latin typeface="Calibri" pitchFamily="34" charset="0"/>
              </a:rPr>
              <a:t>Desarrollo de software</a:t>
            </a:r>
          </a:p>
        </p:txBody>
      </p:sp>
      <p:sp>
        <p:nvSpPr>
          <p:cNvPr id="16" name="15 Flecha izquierda"/>
          <p:cNvSpPr/>
          <p:nvPr/>
        </p:nvSpPr>
        <p:spPr>
          <a:xfrm>
            <a:off x="2843986" y="2231178"/>
            <a:ext cx="5544616" cy="917079"/>
          </a:xfrm>
          <a:prstGeom prst="leftArrow">
            <a:avLst/>
          </a:prstGeom>
          <a:solidFill>
            <a:schemeClr val="bg1"/>
          </a:solidFill>
          <a:ln w="28575">
            <a:solidFill>
              <a:schemeClr val="accent6">
                <a:lumMod val="60000"/>
                <a:lumOff val="40000"/>
              </a:schemeClr>
            </a:solidFill>
          </a:ln>
        </p:spPr>
        <p:txBody>
          <a:bodyPr wrap="square">
            <a:spAutoFit/>
          </a:bodyPr>
          <a:lstStyle/>
          <a:p>
            <a:r>
              <a:rPr lang="es-MX" sz="1200" dirty="0">
                <a:latin typeface="Calibri" pitchFamily="34" charset="0"/>
              </a:rPr>
              <a:t>Con esta información la empresa deberá decidir o no la aprobación de la solicitud </a:t>
            </a:r>
          </a:p>
          <a:p>
            <a:r>
              <a:rPr lang="es-MX" sz="1200" dirty="0">
                <a:latin typeface="Calibri" pitchFamily="34" charset="0"/>
              </a:rPr>
              <a:t>del software</a:t>
            </a:r>
          </a:p>
        </p:txBody>
      </p:sp>
      <p:sp>
        <p:nvSpPr>
          <p:cNvPr id="17" name="16 Flecha izquierda"/>
          <p:cNvSpPr/>
          <p:nvPr/>
        </p:nvSpPr>
        <p:spPr>
          <a:xfrm>
            <a:off x="2843986" y="3240056"/>
            <a:ext cx="5688454" cy="917079"/>
          </a:xfrm>
          <a:prstGeom prst="leftArrow">
            <a:avLst/>
          </a:prstGeom>
          <a:solidFill>
            <a:schemeClr val="bg1"/>
          </a:solidFill>
          <a:ln w="28575">
            <a:solidFill>
              <a:srgbClr val="CC0099"/>
            </a:solidFill>
          </a:ln>
        </p:spPr>
        <p:txBody>
          <a:bodyPr wrap="square">
            <a:spAutoFit/>
          </a:bodyPr>
          <a:lstStyle/>
          <a:p>
            <a:r>
              <a:rPr lang="es-MX" sz="1200" dirty="0">
                <a:latin typeface="Calibri" pitchFamily="34" charset="0"/>
              </a:rPr>
              <a:t>El estudio de los procesos de la empresa con el objetivo de contar con  información fundamental que permita diseñar un sistema robusto y de utilidad para los usuarios.</a:t>
            </a:r>
          </a:p>
        </p:txBody>
      </p:sp>
      <p:sp>
        <p:nvSpPr>
          <p:cNvPr id="18" name="17 Flecha izquierda"/>
          <p:cNvSpPr/>
          <p:nvPr/>
        </p:nvSpPr>
        <p:spPr>
          <a:xfrm>
            <a:off x="2890752" y="4416135"/>
            <a:ext cx="5418260" cy="917079"/>
          </a:xfrm>
          <a:prstGeom prst="leftArrow">
            <a:avLst/>
          </a:prstGeom>
          <a:solidFill>
            <a:schemeClr val="bg1"/>
          </a:solidFill>
          <a:ln w="28575">
            <a:solidFill>
              <a:srgbClr val="FFFF00"/>
            </a:solidFill>
          </a:ln>
        </p:spPr>
        <p:txBody>
          <a:bodyPr wrap="square">
            <a:spAutoFit/>
          </a:bodyPr>
          <a:lstStyle/>
          <a:p>
            <a:r>
              <a:rPr lang="es-MX" sz="1200" dirty="0">
                <a:latin typeface="Calibri" pitchFamily="34" charset="0"/>
              </a:rPr>
              <a:t>proceso de diseño identificando los reportes y demás salidas que debe producir el sistema.  </a:t>
            </a:r>
          </a:p>
        </p:txBody>
      </p:sp>
      <p:sp>
        <p:nvSpPr>
          <p:cNvPr id="19" name="18 Flecha izquierda"/>
          <p:cNvSpPr/>
          <p:nvPr/>
        </p:nvSpPr>
        <p:spPr>
          <a:xfrm>
            <a:off x="2889148" y="5482565"/>
            <a:ext cx="6078115" cy="917079"/>
          </a:xfrm>
          <a:prstGeom prst="leftArrow">
            <a:avLst/>
          </a:prstGeom>
          <a:solidFill>
            <a:schemeClr val="bg1"/>
          </a:solidFill>
          <a:ln w="38100">
            <a:solidFill>
              <a:srgbClr val="66FF33"/>
            </a:solidFill>
          </a:ln>
        </p:spPr>
        <p:txBody>
          <a:bodyPr wrap="square">
            <a:spAutoFit/>
          </a:bodyPr>
          <a:lstStyle/>
          <a:p>
            <a:r>
              <a:rPr lang="es-MX" sz="1200" dirty="0">
                <a:latin typeface="Calibri" pitchFamily="34" charset="0"/>
              </a:rPr>
              <a:t>Los responsables de desarrollar software pueden  instalar (o modificar y después instalar) software comprado a terceros o  escribir programas diseñados a la medida del solicitante. </a:t>
            </a:r>
          </a:p>
        </p:txBody>
      </p:sp>
    </p:spTree>
    <p:extLst>
      <p:ext uri="{BB962C8B-B14F-4D97-AF65-F5344CB8AC3E}">
        <p14:creationId xmlns:p14="http://schemas.microsoft.com/office/powerpoint/2010/main" val="28932105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5" name="8 Título"/>
          <p:cNvSpPr>
            <a:spLocks noGrp="1"/>
          </p:cNvSpPr>
          <p:nvPr>
            <p:ph type="title"/>
          </p:nvPr>
        </p:nvSpPr>
        <p:spPr>
          <a:xfrm>
            <a:off x="447611" y="183654"/>
            <a:ext cx="8280920" cy="1039356"/>
          </a:xfrm>
          <a:prstGeom prst="rightArrow">
            <a:avLst/>
          </a:prstGeom>
          <a:solidFill>
            <a:srgbClr val="66FF33"/>
          </a:solidFill>
        </p:spPr>
        <p:txBody>
          <a:bodyPr wrap="square">
            <a:spAutoFit/>
          </a:bodyPr>
          <a:lstStyle/>
          <a:p>
            <a:r>
              <a:rPr lang="es-MX" sz="2800" b="1" dirty="0">
                <a:solidFill>
                  <a:schemeClr val="tx1"/>
                </a:solidFill>
                <a:latin typeface="Calibri" pitchFamily="34" charset="0"/>
              </a:rPr>
              <a:t>Ciclo de vida de los sistemas de información</a:t>
            </a:r>
          </a:p>
        </p:txBody>
      </p:sp>
      <p:sp>
        <p:nvSpPr>
          <p:cNvPr id="6" name="5 Rectángulo"/>
          <p:cNvSpPr/>
          <p:nvPr/>
        </p:nvSpPr>
        <p:spPr>
          <a:xfrm>
            <a:off x="687691" y="1623237"/>
            <a:ext cx="1609543" cy="276999"/>
          </a:xfrm>
          <a:prstGeom prst="rect">
            <a:avLst/>
          </a:prstGeom>
          <a:solidFill>
            <a:schemeClr val="bg1"/>
          </a:solidFill>
          <a:ln w="38100">
            <a:solidFill>
              <a:srgbClr val="FB8815"/>
            </a:solidFill>
          </a:ln>
        </p:spPr>
        <p:txBody>
          <a:bodyPr wrap="none">
            <a:spAutoFit/>
          </a:bodyPr>
          <a:lstStyle/>
          <a:p>
            <a:r>
              <a:rPr lang="es-MX" sz="1200" dirty="0">
                <a:solidFill>
                  <a:srgbClr val="FB8815"/>
                </a:solidFill>
                <a:latin typeface="Calibri" pitchFamily="34" charset="0"/>
              </a:rPr>
              <a:t>Prueba de los sistemas</a:t>
            </a:r>
          </a:p>
        </p:txBody>
      </p:sp>
      <p:sp>
        <p:nvSpPr>
          <p:cNvPr id="7" name="6 Rectángulo"/>
          <p:cNvSpPr/>
          <p:nvPr/>
        </p:nvSpPr>
        <p:spPr>
          <a:xfrm>
            <a:off x="588145" y="2563208"/>
            <a:ext cx="1808637" cy="276999"/>
          </a:xfrm>
          <a:prstGeom prst="rect">
            <a:avLst/>
          </a:prstGeom>
          <a:solidFill>
            <a:schemeClr val="bg1"/>
          </a:solidFill>
          <a:ln w="38100">
            <a:solidFill>
              <a:schemeClr val="accent5">
                <a:lumMod val="20000"/>
                <a:lumOff val="80000"/>
              </a:schemeClr>
            </a:solidFill>
          </a:ln>
        </p:spPr>
        <p:txBody>
          <a:bodyPr wrap="none">
            <a:spAutoFit/>
          </a:bodyPr>
          <a:lstStyle/>
          <a:p>
            <a:r>
              <a:rPr lang="es-MX" sz="1200" dirty="0">
                <a:latin typeface="Calibri" pitchFamily="34" charset="0"/>
              </a:rPr>
              <a:t>Implantación y evaluación</a:t>
            </a:r>
          </a:p>
        </p:txBody>
      </p:sp>
      <p:sp>
        <p:nvSpPr>
          <p:cNvPr id="8" name="7 Flecha izquierda"/>
          <p:cNvSpPr/>
          <p:nvPr/>
        </p:nvSpPr>
        <p:spPr>
          <a:xfrm>
            <a:off x="2884658" y="2234200"/>
            <a:ext cx="5863806" cy="1283910"/>
          </a:xfrm>
          <a:prstGeom prst="leftArrow">
            <a:avLst/>
          </a:prstGeom>
          <a:solidFill>
            <a:schemeClr val="bg1"/>
          </a:solidFill>
          <a:ln w="38100">
            <a:solidFill>
              <a:schemeClr val="accent5">
                <a:lumMod val="20000"/>
                <a:lumOff val="80000"/>
              </a:schemeClr>
            </a:solidFill>
          </a:ln>
        </p:spPr>
        <p:txBody>
          <a:bodyPr wrap="square">
            <a:spAutoFit/>
          </a:bodyPr>
          <a:lstStyle/>
          <a:p>
            <a:r>
              <a:rPr lang="es-MX" sz="1200" dirty="0">
                <a:latin typeface="Calibri" pitchFamily="34" charset="0"/>
              </a:rPr>
              <a:t>La implantación consiste en verificar e instalar el nuevo sistema. La evaluación de un sistema se lleva a cabo para identificar puntos débiles y fuertes  pudiendo evaluarse sus funciones operacionales</a:t>
            </a:r>
          </a:p>
        </p:txBody>
      </p:sp>
      <p:sp>
        <p:nvSpPr>
          <p:cNvPr id="9" name="8 Flecha izquierda"/>
          <p:cNvSpPr/>
          <p:nvPr/>
        </p:nvSpPr>
        <p:spPr>
          <a:xfrm>
            <a:off x="2917126" y="1303196"/>
            <a:ext cx="5158376" cy="917079"/>
          </a:xfrm>
          <a:prstGeom prst="leftArrow">
            <a:avLst/>
          </a:prstGeom>
          <a:solidFill>
            <a:schemeClr val="bg1"/>
          </a:solidFill>
          <a:ln w="38100">
            <a:solidFill>
              <a:srgbClr val="FB8815"/>
            </a:solidFill>
          </a:ln>
        </p:spPr>
        <p:txBody>
          <a:bodyPr wrap="square">
            <a:spAutoFit/>
          </a:bodyPr>
          <a:lstStyle/>
          <a:p>
            <a:r>
              <a:rPr lang="es-MX" sz="1200" dirty="0">
                <a:latin typeface="Calibri" pitchFamily="34" charset="0"/>
              </a:rPr>
              <a:t>La evaluación de un sistema se lleva a cabo para identificar </a:t>
            </a:r>
          </a:p>
          <a:p>
            <a:r>
              <a:rPr lang="es-MX" sz="1200" dirty="0">
                <a:latin typeface="Calibri" pitchFamily="34" charset="0"/>
              </a:rPr>
              <a:t>puntos débiles y fuertes pudiendo evaluarse sus funciones operacionales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5901" y="3645024"/>
            <a:ext cx="3743106" cy="29813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39200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5" name="4 Marcador de texto"/>
          <p:cNvSpPr>
            <a:spLocks noGrp="1"/>
          </p:cNvSpPr>
          <p:nvPr>
            <p:ph type="body" sz="half" idx="2"/>
          </p:nvPr>
        </p:nvSpPr>
        <p:spPr>
          <a:xfrm>
            <a:off x="251520" y="1322957"/>
            <a:ext cx="2448272" cy="4144963"/>
          </a:xfrm>
        </p:spPr>
        <p:txBody>
          <a:bodyPr>
            <a:normAutofit/>
          </a:bodyPr>
          <a:lstStyle/>
          <a:p>
            <a:pPr algn="ctr"/>
            <a:endParaRPr lang="es-MX" sz="3600" dirty="0">
              <a:latin typeface="Calibri" pitchFamily="34" charset="0"/>
            </a:endParaRPr>
          </a:p>
          <a:p>
            <a:pPr algn="ctr"/>
            <a:r>
              <a:rPr lang="es-MX" sz="3600" dirty="0">
                <a:latin typeface="Calibri" pitchFamily="34" charset="0"/>
              </a:rPr>
              <a:t>Adquisición de sistemas de información</a:t>
            </a:r>
          </a:p>
        </p:txBody>
      </p:sp>
      <p:sp>
        <p:nvSpPr>
          <p:cNvPr id="7" name="6 Rectángulo"/>
          <p:cNvSpPr/>
          <p:nvPr/>
        </p:nvSpPr>
        <p:spPr>
          <a:xfrm>
            <a:off x="3070588" y="908720"/>
            <a:ext cx="1405256" cy="276999"/>
          </a:xfrm>
          <a:prstGeom prst="rect">
            <a:avLst/>
          </a:prstGeom>
          <a:solidFill>
            <a:schemeClr val="bg1"/>
          </a:solidFill>
        </p:spPr>
        <p:txBody>
          <a:bodyPr wrap="none">
            <a:spAutoFit/>
          </a:bodyPr>
          <a:lstStyle/>
          <a:p>
            <a:r>
              <a:rPr lang="es-MX" sz="1200" b="1" dirty="0">
                <a:latin typeface="Calibri" pitchFamily="34" charset="0"/>
              </a:rPr>
              <a:t>Método tradicional</a:t>
            </a:r>
          </a:p>
        </p:txBody>
      </p:sp>
      <p:sp>
        <p:nvSpPr>
          <p:cNvPr id="8" name="7 Rectángulo"/>
          <p:cNvSpPr/>
          <p:nvPr/>
        </p:nvSpPr>
        <p:spPr>
          <a:xfrm>
            <a:off x="4175331" y="1185719"/>
            <a:ext cx="3637029" cy="461665"/>
          </a:xfrm>
          <a:prstGeom prst="rect">
            <a:avLst/>
          </a:prstGeom>
          <a:solidFill>
            <a:schemeClr val="bg1"/>
          </a:solidFill>
        </p:spPr>
        <p:txBody>
          <a:bodyPr wrap="square">
            <a:spAutoFit/>
          </a:bodyPr>
          <a:lstStyle/>
          <a:p>
            <a:r>
              <a:rPr lang="es-MX" sz="1200" dirty="0">
                <a:latin typeface="Calibri" pitchFamily="34" charset="0"/>
              </a:rPr>
              <a:t>Consiste en que la empresa desarrolle internamente el </a:t>
            </a:r>
          </a:p>
          <a:p>
            <a:r>
              <a:rPr lang="es-MX" sz="1200" dirty="0">
                <a:latin typeface="Calibri" pitchFamily="34" charset="0"/>
              </a:rPr>
              <a:t>sistema o contrate servicios externos para ello.</a:t>
            </a:r>
          </a:p>
        </p:txBody>
      </p:sp>
      <p:sp>
        <p:nvSpPr>
          <p:cNvPr id="9" name="8 Rectángulo"/>
          <p:cNvSpPr/>
          <p:nvPr/>
        </p:nvSpPr>
        <p:spPr>
          <a:xfrm>
            <a:off x="5580112" y="1647384"/>
            <a:ext cx="3384376" cy="461665"/>
          </a:xfrm>
          <a:prstGeom prst="rect">
            <a:avLst/>
          </a:prstGeom>
          <a:solidFill>
            <a:schemeClr val="bg1"/>
          </a:solidFill>
        </p:spPr>
        <p:txBody>
          <a:bodyPr wrap="square">
            <a:spAutoFit/>
          </a:bodyPr>
          <a:lstStyle/>
          <a:p>
            <a:r>
              <a:rPr lang="es-MX" sz="1200" dirty="0">
                <a:latin typeface="Calibri" pitchFamily="34" charset="0"/>
              </a:rPr>
              <a:t>se utiliza para sistemas estratégicos debido a que no existen sistemas similares en el mercado.</a:t>
            </a:r>
          </a:p>
        </p:txBody>
      </p:sp>
      <p:sp>
        <p:nvSpPr>
          <p:cNvPr id="10" name="9 Rectángulo"/>
          <p:cNvSpPr/>
          <p:nvPr/>
        </p:nvSpPr>
        <p:spPr>
          <a:xfrm>
            <a:off x="3140687" y="2852936"/>
            <a:ext cx="1505669" cy="276999"/>
          </a:xfrm>
          <a:prstGeom prst="rect">
            <a:avLst/>
          </a:prstGeom>
          <a:solidFill>
            <a:schemeClr val="bg1"/>
          </a:solidFill>
        </p:spPr>
        <p:txBody>
          <a:bodyPr wrap="none">
            <a:spAutoFit/>
          </a:bodyPr>
          <a:lstStyle/>
          <a:p>
            <a:r>
              <a:rPr lang="es-MX" sz="1200" b="1" dirty="0">
                <a:latin typeface="Calibri" pitchFamily="34" charset="0"/>
              </a:rPr>
              <a:t>Compra de paquetes</a:t>
            </a:r>
          </a:p>
        </p:txBody>
      </p:sp>
      <p:sp>
        <p:nvSpPr>
          <p:cNvPr id="11" name="10 Rectángulo"/>
          <p:cNvSpPr/>
          <p:nvPr/>
        </p:nvSpPr>
        <p:spPr>
          <a:xfrm>
            <a:off x="3893521" y="3129935"/>
            <a:ext cx="4572000" cy="646331"/>
          </a:xfrm>
          <a:prstGeom prst="rect">
            <a:avLst/>
          </a:prstGeom>
          <a:solidFill>
            <a:schemeClr val="bg1"/>
          </a:solidFill>
        </p:spPr>
        <p:txBody>
          <a:bodyPr>
            <a:spAutoFit/>
          </a:bodyPr>
          <a:lstStyle/>
          <a:p>
            <a:r>
              <a:rPr lang="es-MX" sz="1200" dirty="0">
                <a:latin typeface="Calibri" pitchFamily="34" charset="0"/>
              </a:rPr>
              <a:t>Consiste en adquirir paquetes desarrollados y terminados o desarrollados de manera parcial por otras empresas que se encuentran en el mercado.</a:t>
            </a:r>
          </a:p>
        </p:txBody>
      </p:sp>
      <p:sp>
        <p:nvSpPr>
          <p:cNvPr id="12" name="11 Rectángulo"/>
          <p:cNvSpPr/>
          <p:nvPr/>
        </p:nvSpPr>
        <p:spPr>
          <a:xfrm>
            <a:off x="6826096" y="3775992"/>
            <a:ext cx="1972528" cy="276999"/>
          </a:xfrm>
          <a:prstGeom prst="rect">
            <a:avLst/>
          </a:prstGeom>
          <a:solidFill>
            <a:schemeClr val="bg1"/>
          </a:solidFill>
        </p:spPr>
        <p:txBody>
          <a:bodyPr wrap="none">
            <a:spAutoFit/>
          </a:bodyPr>
          <a:lstStyle/>
          <a:p>
            <a:r>
              <a:rPr lang="es-MX" sz="1200" dirty="0">
                <a:latin typeface="Calibri" pitchFamily="34" charset="0"/>
              </a:rPr>
              <a:t>Por ejemplo, </a:t>
            </a:r>
            <a:r>
              <a:rPr lang="es-MX" sz="1200" dirty="0" err="1">
                <a:latin typeface="Calibri" pitchFamily="34" charset="0"/>
              </a:rPr>
              <a:t>ERPs</a:t>
            </a:r>
            <a:r>
              <a:rPr lang="es-MX" sz="1200" dirty="0">
                <a:latin typeface="Calibri" pitchFamily="34" charset="0"/>
              </a:rPr>
              <a:t> como SAP</a:t>
            </a:r>
          </a:p>
        </p:txBody>
      </p:sp>
      <p:sp>
        <p:nvSpPr>
          <p:cNvPr id="13" name="12 Rectángulo"/>
          <p:cNvSpPr/>
          <p:nvPr/>
        </p:nvSpPr>
        <p:spPr>
          <a:xfrm>
            <a:off x="3140687" y="4598467"/>
            <a:ext cx="1843903" cy="276999"/>
          </a:xfrm>
          <a:prstGeom prst="rect">
            <a:avLst/>
          </a:prstGeom>
          <a:solidFill>
            <a:schemeClr val="bg1"/>
          </a:solidFill>
        </p:spPr>
        <p:txBody>
          <a:bodyPr wrap="none">
            <a:spAutoFit/>
          </a:bodyPr>
          <a:lstStyle/>
          <a:p>
            <a:r>
              <a:rPr lang="es-MX" sz="1200" b="1" dirty="0">
                <a:latin typeface="Calibri" pitchFamily="34" charset="0"/>
              </a:rPr>
              <a:t>Cómputo del usuario final</a:t>
            </a:r>
          </a:p>
        </p:txBody>
      </p:sp>
      <p:sp>
        <p:nvSpPr>
          <p:cNvPr id="14" name="13 Rectángulo"/>
          <p:cNvSpPr/>
          <p:nvPr/>
        </p:nvSpPr>
        <p:spPr>
          <a:xfrm>
            <a:off x="4062639" y="4875466"/>
            <a:ext cx="4572000" cy="646331"/>
          </a:xfrm>
          <a:prstGeom prst="rect">
            <a:avLst/>
          </a:prstGeom>
          <a:solidFill>
            <a:schemeClr val="bg1"/>
          </a:solidFill>
        </p:spPr>
        <p:txBody>
          <a:bodyPr>
            <a:spAutoFit/>
          </a:bodyPr>
          <a:lstStyle/>
          <a:p>
            <a:r>
              <a:rPr lang="es-MX" sz="1200" dirty="0">
                <a:latin typeface="Calibri" pitchFamily="34" charset="0"/>
              </a:rPr>
              <a:t>Consiste en que el usuario final del sistema sea  el que desarrolle sus propias aplicaciones para lo cual usa herramientas  computacionales existentes como paquetes y lenguajes de programación.</a:t>
            </a:r>
          </a:p>
        </p:txBody>
      </p:sp>
    </p:spTree>
    <p:extLst>
      <p:ext uri="{BB962C8B-B14F-4D97-AF65-F5344CB8AC3E}">
        <p14:creationId xmlns:p14="http://schemas.microsoft.com/office/powerpoint/2010/main" val="39839521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r>
              <a:rPr lang="es-MX" sz="3200" dirty="0">
                <a:solidFill>
                  <a:srgbClr val="CC0099"/>
                </a:solidFill>
                <a:latin typeface="Calibri" pitchFamily="34" charset="0"/>
              </a:rPr>
              <a:t>Las empresas deben contar con procedimientos adecuados para su adquisición, de tal forma, que se garantice la correcta inversión de capital, así como de un impacto eficiente y efectivo para la organización.</a:t>
            </a:r>
          </a:p>
          <a:p>
            <a:endParaRPr lang="es-MX" dirty="0"/>
          </a:p>
        </p:txBody>
      </p:sp>
      <p:sp>
        <p:nvSpPr>
          <p:cNvPr id="6" name="Globo: flecha derecha 5">
            <a:extLst>
              <a:ext uri="{FF2B5EF4-FFF2-40B4-BE49-F238E27FC236}">
                <a16:creationId xmlns:a16="http://schemas.microsoft.com/office/drawing/2014/main" id="{752EEC26-6048-493B-8475-CE9AE9ACCAB3}"/>
              </a:ext>
            </a:extLst>
          </p:cNvPr>
          <p:cNvSpPr/>
          <p:nvPr/>
        </p:nvSpPr>
        <p:spPr>
          <a:xfrm>
            <a:off x="539552" y="822960"/>
            <a:ext cx="3600400" cy="4168512"/>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Título 1">
            <a:extLst>
              <a:ext uri="{FF2B5EF4-FFF2-40B4-BE49-F238E27FC236}">
                <a16:creationId xmlns:a16="http://schemas.microsoft.com/office/drawing/2014/main" id="{10C6056F-BE8B-4B17-A581-33E1DDFB4FC2}"/>
              </a:ext>
            </a:extLst>
          </p:cNvPr>
          <p:cNvSpPr>
            <a:spLocks noGrp="1"/>
          </p:cNvSpPr>
          <p:nvPr>
            <p:ph type="title"/>
          </p:nvPr>
        </p:nvSpPr>
        <p:spPr>
          <a:xfrm>
            <a:off x="393254" y="1484784"/>
            <a:ext cx="2954610" cy="2529448"/>
          </a:xfrm>
        </p:spPr>
        <p:txBody>
          <a:bodyPr/>
          <a:lstStyle/>
          <a:p>
            <a:pPr algn="ctr"/>
            <a:r>
              <a:rPr lang="es-MX" sz="3200" dirty="0">
                <a:solidFill>
                  <a:schemeClr val="accent2">
                    <a:lumMod val="50000"/>
                  </a:schemeClr>
                </a:solidFill>
                <a:latin typeface="Calibri" pitchFamily="34" charset="0"/>
              </a:rPr>
              <a:t>Compra</a:t>
            </a:r>
            <a:br>
              <a:rPr lang="es-MX" sz="3200" dirty="0">
                <a:solidFill>
                  <a:schemeClr val="accent2">
                    <a:lumMod val="50000"/>
                  </a:schemeClr>
                </a:solidFill>
                <a:latin typeface="Calibri" pitchFamily="34" charset="0"/>
              </a:rPr>
            </a:br>
            <a:r>
              <a:rPr lang="es-MX" sz="3200" dirty="0">
                <a:solidFill>
                  <a:schemeClr val="accent2">
                    <a:lumMod val="50000"/>
                  </a:schemeClr>
                </a:solidFill>
                <a:latin typeface="Calibri" pitchFamily="34" charset="0"/>
              </a:rPr>
              <a:t>(adquisición de bienes informáticos</a:t>
            </a:r>
            <a:endParaRPr lang="es-MX" sz="3200" dirty="0">
              <a:solidFill>
                <a:schemeClr val="accent2">
                  <a:lumMod val="50000"/>
                </a:schemeClr>
              </a:solidFill>
            </a:endParaRPr>
          </a:p>
        </p:txBody>
      </p:sp>
    </p:spTree>
    <p:extLst>
      <p:ext uri="{BB962C8B-B14F-4D97-AF65-F5344CB8AC3E}">
        <p14:creationId xmlns:p14="http://schemas.microsoft.com/office/powerpoint/2010/main" val="12610671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4010606486"/>
              </p:ext>
            </p:extLst>
          </p:nvPr>
        </p:nvGraphicFramePr>
        <p:xfrm>
          <a:off x="611560" y="620688"/>
          <a:ext cx="7928520" cy="5592758"/>
        </p:xfrm>
        <a:graphic>
          <a:graphicData uri="http://schemas.openxmlformats.org/drawingml/2006/table">
            <a:tbl>
              <a:tblPr firstRow="1" bandRow="1">
                <a:tableStyleId>{5C22544A-7EE6-4342-B048-85BDC9FD1C3A}</a:tableStyleId>
              </a:tblPr>
              <a:tblGrid>
                <a:gridCol w="3964260">
                  <a:extLst>
                    <a:ext uri="{9D8B030D-6E8A-4147-A177-3AD203B41FA5}">
                      <a16:colId xmlns:a16="http://schemas.microsoft.com/office/drawing/2014/main" val="20000"/>
                    </a:ext>
                  </a:extLst>
                </a:gridCol>
                <a:gridCol w="3964260">
                  <a:extLst>
                    <a:ext uri="{9D8B030D-6E8A-4147-A177-3AD203B41FA5}">
                      <a16:colId xmlns:a16="http://schemas.microsoft.com/office/drawing/2014/main" val="20001"/>
                    </a:ext>
                  </a:extLst>
                </a:gridCol>
              </a:tblGrid>
              <a:tr h="392743">
                <a:tc>
                  <a:txBody>
                    <a:bodyPr/>
                    <a:lstStyle/>
                    <a:p>
                      <a:r>
                        <a:rPr lang="es-MX" dirty="0"/>
                        <a:t>Ventajas </a:t>
                      </a:r>
                    </a:p>
                  </a:txBody>
                  <a:tcPr>
                    <a:solidFill>
                      <a:srgbClr val="66FF33"/>
                    </a:solidFill>
                  </a:tcPr>
                </a:tc>
                <a:tc>
                  <a:txBody>
                    <a:bodyPr/>
                    <a:lstStyle/>
                    <a:p>
                      <a:r>
                        <a:rPr lang="es-MX" dirty="0"/>
                        <a:t>Desventajas </a:t>
                      </a:r>
                    </a:p>
                  </a:txBody>
                  <a:tcPr>
                    <a:solidFill>
                      <a:srgbClr val="00B0F0"/>
                    </a:solidFill>
                  </a:tcPr>
                </a:tc>
                <a:extLst>
                  <a:ext uri="{0D108BD9-81ED-4DB2-BD59-A6C34878D82A}">
                    <a16:rowId xmlns:a16="http://schemas.microsoft.com/office/drawing/2014/main" val="10000"/>
                  </a:ext>
                </a:extLst>
              </a:tr>
              <a:tr h="5086510">
                <a:tc>
                  <a:txBody>
                    <a:bodyPr/>
                    <a:lstStyle/>
                    <a:p>
                      <a:pPr marL="285750" indent="-285750">
                        <a:buFont typeface="Symbol" pitchFamily="18" charset="2"/>
                        <a:buChar char=""/>
                      </a:pPr>
                      <a:endParaRPr lang="es-MX" sz="1400" dirty="0">
                        <a:latin typeface="Calibri" pitchFamily="34" charset="0"/>
                      </a:endParaRPr>
                    </a:p>
                    <a:p>
                      <a:pPr marL="285750" indent="-285750">
                        <a:lnSpc>
                          <a:spcPct val="150000"/>
                        </a:lnSpc>
                        <a:buFont typeface="Symbol" pitchFamily="18" charset="2"/>
                        <a:buChar char=""/>
                      </a:pPr>
                      <a:r>
                        <a:rPr lang="es-MX" sz="1800" dirty="0">
                          <a:solidFill>
                            <a:srgbClr val="FF2176"/>
                          </a:solidFill>
                          <a:latin typeface="Calibri" pitchFamily="34" charset="0"/>
                        </a:rPr>
                        <a:t>Disponibilidad casi inmediata de sistema de información.</a:t>
                      </a:r>
                    </a:p>
                    <a:p>
                      <a:pPr marL="285750" indent="-285750">
                        <a:lnSpc>
                          <a:spcPct val="150000"/>
                        </a:lnSpc>
                        <a:buFont typeface="Symbol" pitchFamily="18" charset="2"/>
                        <a:buChar char=""/>
                      </a:pPr>
                      <a:r>
                        <a:rPr lang="es-MX" sz="1800" dirty="0">
                          <a:solidFill>
                            <a:srgbClr val="FF2176"/>
                          </a:solidFill>
                          <a:latin typeface="Calibri" pitchFamily="34" charset="0"/>
                        </a:rPr>
                        <a:t>Menor costo que si se desarrollara en la organización.</a:t>
                      </a:r>
                    </a:p>
                    <a:p>
                      <a:pPr marL="285750" indent="-285750">
                        <a:lnSpc>
                          <a:spcPct val="150000"/>
                        </a:lnSpc>
                        <a:buFont typeface="Symbol" pitchFamily="18" charset="2"/>
                        <a:buChar char=""/>
                      </a:pPr>
                      <a:r>
                        <a:rPr lang="es-MX" sz="1800" dirty="0">
                          <a:solidFill>
                            <a:srgbClr val="FF2176"/>
                          </a:solidFill>
                          <a:latin typeface="Calibri" pitchFamily="34" charset="0"/>
                        </a:rPr>
                        <a:t>Calidad comprobada de la aplicación.</a:t>
                      </a:r>
                    </a:p>
                    <a:p>
                      <a:pPr marL="285750" indent="-285750">
                        <a:lnSpc>
                          <a:spcPct val="150000"/>
                        </a:lnSpc>
                        <a:buFont typeface="Symbol" pitchFamily="18" charset="2"/>
                        <a:buChar char=""/>
                      </a:pPr>
                      <a:r>
                        <a:rPr lang="es-MX" sz="1800" dirty="0">
                          <a:solidFill>
                            <a:srgbClr val="FF2176"/>
                          </a:solidFill>
                          <a:latin typeface="Calibri" pitchFamily="34" charset="0"/>
                        </a:rPr>
                        <a:t>Generalmente tienen buena documentación.</a:t>
                      </a:r>
                    </a:p>
                    <a:p>
                      <a:pPr marL="285750" indent="-285750">
                        <a:lnSpc>
                          <a:spcPct val="150000"/>
                        </a:lnSpc>
                        <a:buFont typeface="Symbol" pitchFamily="18" charset="2"/>
                        <a:buChar char=""/>
                      </a:pPr>
                      <a:r>
                        <a:rPr lang="es-MX" sz="1800" dirty="0">
                          <a:solidFill>
                            <a:srgbClr val="FF2176"/>
                          </a:solidFill>
                          <a:latin typeface="Calibri" pitchFamily="34" charset="0"/>
                        </a:rPr>
                        <a:t>El personal de desarrollo del departamento de informática puede dedicarse a la construcción de aplicaciones más relevantes para la organización.</a:t>
                      </a:r>
                    </a:p>
                  </a:txBody>
                  <a:tcPr/>
                </a:tc>
                <a:tc>
                  <a:txBody>
                    <a:bodyPr/>
                    <a:lstStyle/>
                    <a:p>
                      <a:endParaRPr lang="es-MX" dirty="0"/>
                    </a:p>
                    <a:p>
                      <a:pPr marL="285750" indent="-285750">
                        <a:lnSpc>
                          <a:spcPct val="150000"/>
                        </a:lnSpc>
                        <a:buFont typeface="Symbol" pitchFamily="18" charset="2"/>
                        <a:buChar char=""/>
                      </a:pPr>
                      <a:r>
                        <a:rPr lang="es-MX" sz="1800" dirty="0">
                          <a:solidFill>
                            <a:srgbClr val="CC0099"/>
                          </a:solidFill>
                          <a:latin typeface="Calibri" pitchFamily="34" charset="0"/>
                        </a:rPr>
                        <a:t>Diferencias entre las necesidades de la organización y las características del paquete.</a:t>
                      </a:r>
                    </a:p>
                    <a:p>
                      <a:pPr marL="285750" indent="-285750">
                        <a:lnSpc>
                          <a:spcPct val="150000"/>
                        </a:lnSpc>
                        <a:buFont typeface="Symbol" pitchFamily="18" charset="2"/>
                        <a:buChar char=""/>
                      </a:pPr>
                      <a:r>
                        <a:rPr lang="es-MX" sz="1800" dirty="0">
                          <a:solidFill>
                            <a:srgbClr val="CC0099"/>
                          </a:solidFill>
                          <a:latin typeface="Calibri" pitchFamily="34" charset="0"/>
                        </a:rPr>
                        <a:t>Dependencia de un proveedor.</a:t>
                      </a:r>
                    </a:p>
                    <a:p>
                      <a:pPr marL="285750" indent="-285750">
                        <a:lnSpc>
                          <a:spcPct val="150000"/>
                        </a:lnSpc>
                        <a:buFont typeface="Symbol" pitchFamily="18" charset="2"/>
                        <a:buChar char=""/>
                      </a:pPr>
                      <a:r>
                        <a:rPr lang="es-MX" sz="1800" dirty="0">
                          <a:solidFill>
                            <a:srgbClr val="CC0099"/>
                          </a:solidFill>
                          <a:latin typeface="Calibri" pitchFamily="34" charset="0"/>
                        </a:rPr>
                        <a:t>Generalmente dificultad en la instalación.</a:t>
                      </a:r>
                    </a:p>
                    <a:p>
                      <a:pPr marL="285750" indent="-285750">
                        <a:lnSpc>
                          <a:spcPct val="150000"/>
                        </a:lnSpc>
                        <a:buFont typeface="Symbol" pitchFamily="18" charset="2"/>
                        <a:buChar char=""/>
                      </a:pPr>
                      <a:r>
                        <a:rPr lang="es-MX" sz="1800" dirty="0">
                          <a:solidFill>
                            <a:srgbClr val="CC0099"/>
                          </a:solidFill>
                          <a:latin typeface="Calibri" pitchFamily="34" charset="0"/>
                        </a:rPr>
                        <a:t>Aspectos relacionados con el mantenimiento del sistema de información.</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8997674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768096" y="260648"/>
            <a:ext cx="7116272" cy="993476"/>
          </a:xfrm>
          <a:solidFill>
            <a:schemeClr val="tx2">
              <a:lumMod val="20000"/>
              <a:lumOff val="80000"/>
            </a:schemeClr>
          </a:solidFill>
          <a:ln>
            <a:solidFill>
              <a:schemeClr val="accent3">
                <a:lumMod val="75000"/>
              </a:schemeClr>
            </a:solidFill>
          </a:ln>
        </p:spPr>
        <p:txBody>
          <a:bodyPr>
            <a:normAutofit fontScale="90000"/>
          </a:bodyPr>
          <a:lstStyle/>
          <a:p>
            <a:r>
              <a:rPr lang="es-MX" dirty="0">
                <a:solidFill>
                  <a:schemeClr val="accent2">
                    <a:lumMod val="50000"/>
                  </a:schemeClr>
                </a:solidFill>
              </a:rPr>
              <a:t>Telecomunicaciones y redes de computadoras</a:t>
            </a:r>
          </a:p>
        </p:txBody>
      </p:sp>
      <p:graphicFrame>
        <p:nvGraphicFramePr>
          <p:cNvPr id="3" name="2 Diagrama"/>
          <p:cNvGraphicFramePr/>
          <p:nvPr/>
        </p:nvGraphicFramePr>
        <p:xfrm>
          <a:off x="285720" y="1397000"/>
          <a:ext cx="8643998" cy="49609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Rectángulo">
            <a:hlinkClick r:id="rId7" action="ppaction://hlinksldjump"/>
          </p:cNvPr>
          <p:cNvSpPr/>
          <p:nvPr/>
        </p:nvSpPr>
        <p:spPr>
          <a:xfrm>
            <a:off x="500034" y="1071546"/>
            <a:ext cx="285752" cy="1428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1 Abrir llave"/>
          <p:cNvSpPr/>
          <p:nvPr/>
        </p:nvSpPr>
        <p:spPr>
          <a:xfrm>
            <a:off x="2285984" y="571480"/>
            <a:ext cx="1000132" cy="4643470"/>
          </a:xfrm>
          <a:prstGeom prst="leftBrace">
            <a:avLst/>
          </a:prstGeom>
          <a:ln w="57150">
            <a:solidFill>
              <a:srgbClr val="66FF33"/>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s-MX"/>
          </a:p>
        </p:txBody>
      </p:sp>
      <p:sp>
        <p:nvSpPr>
          <p:cNvPr id="3" name="2 CuadroTexto"/>
          <p:cNvSpPr txBox="1"/>
          <p:nvPr/>
        </p:nvSpPr>
        <p:spPr>
          <a:xfrm rot="16200000">
            <a:off x="-744060" y="2451881"/>
            <a:ext cx="4286280" cy="954107"/>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Riesgos Comunes de Seguridad</a:t>
            </a:r>
          </a:p>
        </p:txBody>
      </p:sp>
      <p:sp>
        <p:nvSpPr>
          <p:cNvPr id="4" name="3 CuadroTexto"/>
          <p:cNvSpPr txBox="1"/>
          <p:nvPr/>
        </p:nvSpPr>
        <p:spPr>
          <a:xfrm>
            <a:off x="3143240" y="1071546"/>
            <a:ext cx="4714908" cy="830997"/>
          </a:xfrm>
          <a:prstGeom prst="rect">
            <a:avLst/>
          </a:prstGeom>
          <a:noFill/>
        </p:spPr>
        <p:txBody>
          <a:bodyPr wrap="square" rtlCol="0">
            <a:spAutoFit/>
          </a:bodyPr>
          <a:lstStyle/>
          <a:p>
            <a:r>
              <a:rPr lang="es-MX"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  Facilidad de hacer replicas de datos digitales</a:t>
            </a:r>
          </a:p>
        </p:txBody>
      </p:sp>
      <p:sp>
        <p:nvSpPr>
          <p:cNvPr id="5" name="4 CuadroTexto"/>
          <p:cNvSpPr txBox="1"/>
          <p:nvPr/>
        </p:nvSpPr>
        <p:spPr>
          <a:xfrm>
            <a:off x="3143240" y="2071679"/>
            <a:ext cx="5572164" cy="523220"/>
          </a:xfrm>
          <a:prstGeom prst="rect">
            <a:avLst/>
          </a:prstGeom>
          <a:noFill/>
        </p:spPr>
        <p:txBody>
          <a:bodyPr wrap="square" rtlCol="0">
            <a:spAutoFit/>
          </a:bodyPr>
          <a:lstStyle/>
          <a:p>
            <a:r>
              <a:rPr lang="es-MX"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 Redes sin auditorias</a:t>
            </a:r>
          </a:p>
        </p:txBody>
      </p:sp>
      <p:sp>
        <p:nvSpPr>
          <p:cNvPr id="6" name="5 CuadroTexto"/>
          <p:cNvSpPr txBox="1"/>
          <p:nvPr/>
        </p:nvSpPr>
        <p:spPr>
          <a:xfrm>
            <a:off x="3143240" y="2905780"/>
            <a:ext cx="4143404" cy="523220"/>
          </a:xfrm>
          <a:prstGeom prst="rect">
            <a:avLst/>
          </a:prstGeom>
          <a:noFill/>
        </p:spPr>
        <p:txBody>
          <a:bodyPr wrap="square" rtlCol="0">
            <a:spAutoFit/>
          </a:bodyPr>
          <a:lstStyle/>
          <a:p>
            <a:r>
              <a:rPr lang="es-MX"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3.- Virus</a:t>
            </a:r>
            <a:r>
              <a:rPr lang="es-MX" dirty="0"/>
              <a:t>. </a:t>
            </a:r>
          </a:p>
        </p:txBody>
      </p:sp>
      <p:sp>
        <p:nvSpPr>
          <p:cNvPr id="7" name="6 CuadroTexto"/>
          <p:cNvSpPr txBox="1"/>
          <p:nvPr/>
        </p:nvSpPr>
        <p:spPr>
          <a:xfrm>
            <a:off x="3143240" y="3834474"/>
            <a:ext cx="5214974" cy="523220"/>
          </a:xfrm>
          <a:prstGeom prst="rect">
            <a:avLst/>
          </a:prstGeom>
          <a:noFill/>
        </p:spPr>
        <p:txBody>
          <a:bodyPr wrap="square" rtlCol="0">
            <a:spAutoFit/>
          </a:bodyPr>
          <a:lstStyle/>
          <a:p>
            <a:r>
              <a:rPr lang="es-MX"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4.- Datos sin respaldo</a:t>
            </a:r>
            <a:r>
              <a:rPr lang="es-MX" dirty="0"/>
              <a: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Internet</a:t>
            </a:r>
          </a:p>
        </p:txBody>
      </p:sp>
      <p:graphicFrame>
        <p:nvGraphicFramePr>
          <p:cNvPr id="3" name="2 Diagrama"/>
          <p:cNvGraphicFramePr/>
          <p:nvPr/>
        </p:nvGraphicFramePr>
        <p:xfrm>
          <a:off x="71470" y="285752"/>
          <a:ext cx="9144000" cy="65008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5" name="4 Conector recto"/>
          <p:cNvCxnSpPr/>
          <p:nvPr/>
        </p:nvCxnSpPr>
        <p:spPr>
          <a:xfrm flipV="1">
            <a:off x="1571604" y="2857496"/>
            <a:ext cx="5357850" cy="428628"/>
          </a:xfrm>
          <a:prstGeom prst="line">
            <a:avLst/>
          </a:prstGeom>
          <a:ln w="19050">
            <a:solidFill>
              <a:srgbClr val="FF2176"/>
            </a:solidFill>
            <a:prstDash val="sysDash"/>
          </a:ln>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a:off x="1714480" y="3286124"/>
            <a:ext cx="5214974" cy="1571636"/>
          </a:xfrm>
          <a:prstGeom prst="line">
            <a:avLst/>
          </a:prstGeom>
          <a:ln w="19050">
            <a:solidFill>
              <a:srgbClr val="FF2176"/>
            </a:solidFill>
            <a:prstDash val="sysDash"/>
          </a:ln>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1714480" y="3286124"/>
            <a:ext cx="2928958" cy="1285884"/>
          </a:xfrm>
          <a:prstGeom prst="line">
            <a:avLst/>
          </a:prstGeom>
          <a:ln w="19050">
            <a:solidFill>
              <a:srgbClr val="FF2176"/>
            </a:solidFill>
            <a:prstDash val="sysDash"/>
          </a:ln>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rot="16200000" flipH="1">
            <a:off x="1035819" y="3964785"/>
            <a:ext cx="1928826" cy="571504"/>
          </a:xfrm>
          <a:prstGeom prst="line">
            <a:avLst/>
          </a:prstGeom>
          <a:ln w="19050">
            <a:solidFill>
              <a:srgbClr val="FF2176"/>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768096" y="585216"/>
            <a:ext cx="7290054" cy="1499616"/>
          </a:xfrm>
        </p:spPr>
        <p:txBody>
          <a:bodyPr>
            <a:normAutofit/>
          </a:bodyPr>
          <a:lstStyle/>
          <a:p>
            <a:r>
              <a:rPr lang="es-MX" sz="3700">
                <a:latin typeface="Poor Richard" pitchFamily="18" charset="0"/>
              </a:rPr>
              <a:t>ESTRUCTURA DE LAS UNIDADES DE APRENDIZAJE</a:t>
            </a:r>
          </a:p>
        </p:txBody>
      </p:sp>
      <p:graphicFrame>
        <p:nvGraphicFramePr>
          <p:cNvPr id="5" name="2 Marcador de contenido">
            <a:extLst>
              <a:ext uri="{FF2B5EF4-FFF2-40B4-BE49-F238E27FC236}">
                <a16:creationId xmlns:a16="http://schemas.microsoft.com/office/drawing/2014/main" id="{1F6AE6EC-FC0B-4421-BDF9-74827B2184AC}"/>
              </a:ext>
            </a:extLst>
          </p:cNvPr>
          <p:cNvGraphicFramePr>
            <a:graphicFrameLocks noGrp="1"/>
          </p:cNvGraphicFramePr>
          <p:nvPr>
            <p:ph idx="1"/>
            <p:extLst>
              <p:ext uri="{D42A27DB-BD31-4B8C-83A1-F6EECF244321}">
                <p14:modId xmlns:p14="http://schemas.microsoft.com/office/powerpoint/2010/main" val="102172362"/>
              </p:ext>
            </p:extLst>
          </p:nvPr>
        </p:nvGraphicFramePr>
        <p:xfrm>
          <a:off x="767953" y="2286000"/>
          <a:ext cx="7290197"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27708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2050" name="Picture 2">
            <a:hlinkClick r:id="rId2" action="ppaction://hlinksldjump"/>
          </p:cNvPr>
          <p:cNvPicPr>
            <a:picLocks noChangeAspect="1" noChangeArrowheads="1"/>
          </p:cNvPicPr>
          <p:nvPr/>
        </p:nvPicPr>
        <p:blipFill>
          <a:blip r:embed="rId3"/>
          <a:srcRect/>
          <a:stretch>
            <a:fillRect/>
          </a:stretch>
        </p:blipFill>
        <p:spPr bwMode="auto">
          <a:xfrm>
            <a:off x="0" y="214290"/>
            <a:ext cx="9144000" cy="6400825"/>
          </a:xfrm>
          <a:prstGeom prst="rect">
            <a:avLst/>
          </a:prstGeom>
          <a:noFill/>
          <a:ln w="9525">
            <a:noFill/>
            <a:miter lim="800000"/>
            <a:headEnd/>
            <a:tailEnd/>
          </a:ln>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3074" name="Picture 2">
            <a:hlinkClick r:id="rId2" action="ppaction://hlinksldjump"/>
          </p:cNvPr>
          <p:cNvPicPr>
            <a:picLocks noChangeAspect="1" noChangeArrowheads="1"/>
          </p:cNvPicPr>
          <p:nvPr/>
        </p:nvPicPr>
        <p:blipFill>
          <a:blip r:embed="rId3"/>
          <a:srcRect/>
          <a:stretch>
            <a:fillRect/>
          </a:stretch>
        </p:blipFill>
        <p:spPr bwMode="auto">
          <a:xfrm>
            <a:off x="1" y="214290"/>
            <a:ext cx="9001156" cy="6153173"/>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4098" name="Picture 2">
            <a:hlinkClick r:id="rId2" action="ppaction://hlinksldjump"/>
          </p:cNvPr>
          <p:cNvPicPr>
            <a:picLocks noChangeAspect="1" noChangeArrowheads="1"/>
          </p:cNvPicPr>
          <p:nvPr/>
        </p:nvPicPr>
        <p:blipFill>
          <a:blip r:embed="rId3"/>
          <a:srcRect/>
          <a:stretch>
            <a:fillRect/>
          </a:stretch>
        </p:blipFill>
        <p:spPr bwMode="auto">
          <a:xfrm>
            <a:off x="160295" y="142852"/>
            <a:ext cx="5697589" cy="3429024"/>
          </a:xfrm>
          <a:prstGeom prst="rect">
            <a:avLst/>
          </a:prstGeom>
          <a:noFill/>
          <a:ln w="9525">
            <a:noFill/>
            <a:miter lim="800000"/>
            <a:headEnd/>
            <a:tailEnd/>
          </a:ln>
          <a:effectLst/>
        </p:spPr>
      </p:pic>
      <p:pic>
        <p:nvPicPr>
          <p:cNvPr id="4099" name="Picture 3"/>
          <p:cNvPicPr>
            <a:picLocks noChangeAspect="1" noChangeArrowheads="1"/>
          </p:cNvPicPr>
          <p:nvPr/>
        </p:nvPicPr>
        <p:blipFill>
          <a:blip r:embed="rId4"/>
          <a:srcRect/>
          <a:stretch>
            <a:fillRect/>
          </a:stretch>
        </p:blipFill>
        <p:spPr bwMode="auto">
          <a:xfrm>
            <a:off x="2169313" y="3143248"/>
            <a:ext cx="6903281" cy="3471873"/>
          </a:xfrm>
          <a:prstGeom prst="rect">
            <a:avLst/>
          </a:prstGeom>
          <a:noFill/>
          <a:ln w="9525">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5122" name="Picture 2">
            <a:hlinkClick r:id="rId3" action="ppaction://hlinksldjump"/>
          </p:cNvPr>
          <p:cNvPicPr>
            <a:picLocks noChangeAspect="1" noChangeArrowheads="1"/>
          </p:cNvPicPr>
          <p:nvPr/>
        </p:nvPicPr>
        <p:blipFill>
          <a:blip r:embed="rId4"/>
          <a:srcRect/>
          <a:stretch>
            <a:fillRect/>
          </a:stretch>
        </p:blipFill>
        <p:spPr bwMode="auto">
          <a:xfrm>
            <a:off x="1" y="0"/>
            <a:ext cx="9144000" cy="6858000"/>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E4FB91-4AC2-4955-834A-89B988759F77}"/>
              </a:ext>
            </a:extLst>
          </p:cNvPr>
          <p:cNvSpPr>
            <a:spLocks noGrp="1"/>
          </p:cNvSpPr>
          <p:nvPr>
            <p:ph type="title"/>
          </p:nvPr>
        </p:nvSpPr>
        <p:spPr/>
        <p:txBody>
          <a:bodyPr/>
          <a:lstStyle/>
          <a:p>
            <a:r>
              <a:rPr lang="es-ES" dirty="0">
                <a:solidFill>
                  <a:schemeClr val="accent2">
                    <a:lumMod val="50000"/>
                  </a:schemeClr>
                </a:solidFill>
              </a:rPr>
              <a:t>MercadoLibre</a:t>
            </a:r>
            <a:endParaRPr lang="es-MX" dirty="0">
              <a:solidFill>
                <a:schemeClr val="accent2">
                  <a:lumMod val="50000"/>
                </a:schemeClr>
              </a:solidFill>
            </a:endParaRPr>
          </a:p>
        </p:txBody>
      </p:sp>
      <p:sp>
        <p:nvSpPr>
          <p:cNvPr id="3" name="Marcador de contenido 2">
            <a:extLst>
              <a:ext uri="{FF2B5EF4-FFF2-40B4-BE49-F238E27FC236}">
                <a16:creationId xmlns:a16="http://schemas.microsoft.com/office/drawing/2014/main" id="{E2DADC1A-2CB4-447D-B489-C97FCF956795}"/>
              </a:ext>
            </a:extLst>
          </p:cNvPr>
          <p:cNvSpPr>
            <a:spLocks noGrp="1"/>
          </p:cNvSpPr>
          <p:nvPr>
            <p:ph sz="half" idx="1"/>
          </p:nvPr>
        </p:nvSpPr>
        <p:spPr>
          <a:xfrm>
            <a:off x="395536" y="2286000"/>
            <a:ext cx="3938720" cy="4023360"/>
          </a:xfrm>
        </p:spPr>
        <p:txBody>
          <a:bodyPr/>
          <a:lstStyle/>
          <a:p>
            <a:pPr algn="just"/>
            <a:r>
              <a:rPr lang="es-ES_tradnl" dirty="0">
                <a:solidFill>
                  <a:schemeClr val="accent2">
                    <a:lumMod val="50000"/>
                  </a:schemeClr>
                </a:solidFill>
              </a:rPr>
              <a:t>MercadoLibre es una empresa argentina dedicada a las compras entre usuarios inscritos a su servicio de compras, ventas y pagos por Internet. Cuenta con operaciones en su país de origen, así como en Bolivia, Brasil, Chile, Colombia, </a:t>
            </a:r>
            <a:r>
              <a:rPr lang="es-ES_tradnl" dirty="0" err="1">
                <a:solidFill>
                  <a:schemeClr val="accent2">
                    <a:lumMod val="50000"/>
                  </a:schemeClr>
                </a:solidFill>
              </a:rPr>
              <a:t>CostaRica</a:t>
            </a:r>
            <a:r>
              <a:rPr lang="es-ES_tradnl" dirty="0">
                <a:solidFill>
                  <a:schemeClr val="accent2">
                    <a:lumMod val="50000"/>
                  </a:schemeClr>
                </a:solidFill>
              </a:rPr>
              <a:t>, Ecuador, Guatemala, México, Panamá, Perú, Portugal, República Dominicana, Uruguay, Honduras y Venezuela</a:t>
            </a:r>
            <a:endParaRPr lang="es-MX" dirty="0"/>
          </a:p>
        </p:txBody>
      </p:sp>
      <p:sp>
        <p:nvSpPr>
          <p:cNvPr id="4" name="Marcador de contenido 3">
            <a:extLst>
              <a:ext uri="{FF2B5EF4-FFF2-40B4-BE49-F238E27FC236}">
                <a16:creationId xmlns:a16="http://schemas.microsoft.com/office/drawing/2014/main" id="{DA67BD53-BC7C-4E96-BF68-FE754B4FD87A}"/>
              </a:ext>
            </a:extLst>
          </p:cNvPr>
          <p:cNvSpPr>
            <a:spLocks noGrp="1"/>
          </p:cNvSpPr>
          <p:nvPr>
            <p:ph sz="half" idx="2"/>
          </p:nvPr>
        </p:nvSpPr>
        <p:spPr/>
        <p:txBody>
          <a:bodyPr/>
          <a:lstStyle/>
          <a:p>
            <a:pPr algn="just"/>
            <a:r>
              <a:rPr lang="es-ES_tradnl" sz="2400" dirty="0">
                <a:solidFill>
                  <a:srgbClr val="FF2176"/>
                </a:solidFill>
              </a:rPr>
              <a:t>Los usuarios pueden vender tanto productos nuevos como usados a precio fijo. MercadoLibre también posee </a:t>
            </a:r>
            <a:r>
              <a:rPr lang="es-ES_tradnl" sz="2400" dirty="0" err="1">
                <a:solidFill>
                  <a:srgbClr val="FF2176"/>
                </a:solidFill>
              </a:rPr>
              <a:t>MercadoPago</a:t>
            </a:r>
            <a:r>
              <a:rPr lang="es-ES_tradnl" sz="2400" dirty="0">
                <a:solidFill>
                  <a:srgbClr val="FF2176"/>
                </a:solidFill>
              </a:rPr>
              <a:t>, una plataforma de cobro a los vendedores. Sus oficinas centrales se encuentran en Buenos Aires, Argentina.</a:t>
            </a:r>
          </a:p>
          <a:p>
            <a:endParaRPr lang="es-MX" dirty="0"/>
          </a:p>
        </p:txBody>
      </p:sp>
    </p:spTree>
    <p:extLst>
      <p:ext uri="{BB962C8B-B14F-4D97-AF65-F5344CB8AC3E}">
        <p14:creationId xmlns:p14="http://schemas.microsoft.com/office/powerpoint/2010/main" val="14284667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Diagrama de flujo: conector 1">
            <a:extLst>
              <a:ext uri="{FF2B5EF4-FFF2-40B4-BE49-F238E27FC236}">
                <a16:creationId xmlns:a16="http://schemas.microsoft.com/office/drawing/2014/main" id="{8C3A75A0-2FBE-43FE-9B36-6AFBBB22DADD}"/>
              </a:ext>
            </a:extLst>
          </p:cNvPr>
          <p:cNvSpPr/>
          <p:nvPr/>
        </p:nvSpPr>
        <p:spPr>
          <a:xfrm>
            <a:off x="539552" y="476672"/>
            <a:ext cx="7488832" cy="5400600"/>
          </a:xfrm>
          <a:prstGeom prst="flowChartConnector">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_tradnl" sz="2800" dirty="0">
                <a:solidFill>
                  <a:schemeClr val="accent1">
                    <a:lumMod val="50000"/>
                  </a:schemeClr>
                </a:solidFill>
              </a:rPr>
              <a:t>Según </a:t>
            </a:r>
            <a:r>
              <a:rPr lang="es-ES_tradnl" sz="2800" dirty="0" err="1">
                <a:solidFill>
                  <a:schemeClr val="accent1">
                    <a:lumMod val="50000"/>
                  </a:schemeClr>
                </a:solidFill>
              </a:rPr>
              <a:t>The</a:t>
            </a:r>
            <a:r>
              <a:rPr lang="es-ES_tradnl" sz="2800" dirty="0">
                <a:solidFill>
                  <a:schemeClr val="accent1">
                    <a:lumMod val="50000"/>
                  </a:schemeClr>
                </a:solidFill>
              </a:rPr>
              <a:t> Nielsen Company más de 52 000 personas generan todo o la mayor parte de sus ingresos vendiendo a través de MercadoLibre y en 2009 más de 3 millones de personas y empresas vendieron por lo menos un artículo a través de este medio. </a:t>
            </a:r>
          </a:p>
          <a:p>
            <a:r>
              <a:rPr lang="es-ES_tradnl" dirty="0"/>
              <a:t> </a:t>
            </a:r>
          </a:p>
        </p:txBody>
      </p:sp>
    </p:spTree>
    <p:extLst>
      <p:ext uri="{BB962C8B-B14F-4D97-AF65-F5344CB8AC3E}">
        <p14:creationId xmlns:p14="http://schemas.microsoft.com/office/powerpoint/2010/main" val="13598515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DA1644-A326-4432-BCD9-4A52AE5FAAB6}"/>
              </a:ext>
            </a:extLst>
          </p:cNvPr>
          <p:cNvSpPr>
            <a:spLocks noGrp="1"/>
          </p:cNvSpPr>
          <p:nvPr>
            <p:ph type="title"/>
          </p:nvPr>
        </p:nvSpPr>
        <p:spPr/>
        <p:txBody>
          <a:bodyPr/>
          <a:lstStyle/>
          <a:p>
            <a:r>
              <a:rPr lang="es-ES" dirty="0">
                <a:solidFill>
                  <a:schemeClr val="accent1">
                    <a:lumMod val="50000"/>
                  </a:schemeClr>
                </a:solidFill>
              </a:rPr>
              <a:t>Ticketmaster</a:t>
            </a:r>
            <a:endParaRPr lang="es-MX" dirty="0">
              <a:solidFill>
                <a:schemeClr val="accent1">
                  <a:lumMod val="50000"/>
                </a:schemeClr>
              </a:solidFill>
            </a:endParaRPr>
          </a:p>
        </p:txBody>
      </p:sp>
      <p:sp>
        <p:nvSpPr>
          <p:cNvPr id="3" name="Marcador de contenido 2">
            <a:extLst>
              <a:ext uri="{FF2B5EF4-FFF2-40B4-BE49-F238E27FC236}">
                <a16:creationId xmlns:a16="http://schemas.microsoft.com/office/drawing/2014/main" id="{E66D99CB-DF0A-49D6-B13F-D359A688B2FF}"/>
              </a:ext>
            </a:extLst>
          </p:cNvPr>
          <p:cNvSpPr>
            <a:spLocks noGrp="1"/>
          </p:cNvSpPr>
          <p:nvPr>
            <p:ph sz="half" idx="1"/>
          </p:nvPr>
        </p:nvSpPr>
        <p:spPr/>
        <p:txBody>
          <a:bodyPr/>
          <a:lstStyle/>
          <a:p>
            <a:pPr algn="just"/>
            <a:r>
              <a:rPr lang="es-ES_tradnl" sz="2400" dirty="0">
                <a:solidFill>
                  <a:schemeClr val="accent1">
                    <a:lumMod val="50000"/>
                  </a:schemeClr>
                </a:solidFill>
              </a:rPr>
              <a:t>Una de las primeras compañías que marcan para vender entradas en Internet, Ticketmaster ahora vende un gran porcentaje de sus boletos en línea, algo vía teléfono, y un porcentaje a través de sus numerosos enchufes del boleto.</a:t>
            </a:r>
          </a:p>
          <a:p>
            <a:endParaRPr lang="es-MX" dirty="0"/>
          </a:p>
        </p:txBody>
      </p:sp>
      <p:sp>
        <p:nvSpPr>
          <p:cNvPr id="4" name="Marcador de contenido 3">
            <a:extLst>
              <a:ext uri="{FF2B5EF4-FFF2-40B4-BE49-F238E27FC236}">
                <a16:creationId xmlns:a16="http://schemas.microsoft.com/office/drawing/2014/main" id="{90A73D6E-0462-4811-ABF1-8DEF6FC0E329}"/>
              </a:ext>
            </a:extLst>
          </p:cNvPr>
          <p:cNvSpPr>
            <a:spLocks noGrp="1"/>
          </p:cNvSpPr>
          <p:nvPr>
            <p:ph sz="half" idx="2"/>
          </p:nvPr>
        </p:nvSpPr>
        <p:spPr/>
        <p:txBody>
          <a:bodyPr/>
          <a:lstStyle/>
          <a:p>
            <a:pPr algn="just"/>
            <a:r>
              <a:rPr lang="es-ES_tradnl" sz="2400" dirty="0">
                <a:solidFill>
                  <a:srgbClr val="FF2176"/>
                </a:solidFill>
              </a:rPr>
              <a:t>Ticketmaster ha dedicado recientemente recursos significativos contra el fraude. La otra tecnología incluye boletos con código de barras, que ofrece la capacidad para que los boletos falsificados sean rechazados en la entrada.</a:t>
            </a:r>
          </a:p>
          <a:p>
            <a:endParaRPr lang="es-MX" dirty="0"/>
          </a:p>
        </p:txBody>
      </p:sp>
    </p:spTree>
    <p:extLst>
      <p:ext uri="{BB962C8B-B14F-4D97-AF65-F5344CB8AC3E}">
        <p14:creationId xmlns:p14="http://schemas.microsoft.com/office/powerpoint/2010/main" val="32029210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DA1644-A326-4432-BCD9-4A52AE5FAAB6}"/>
              </a:ext>
            </a:extLst>
          </p:cNvPr>
          <p:cNvSpPr>
            <a:spLocks noGrp="1"/>
          </p:cNvSpPr>
          <p:nvPr>
            <p:ph type="title"/>
          </p:nvPr>
        </p:nvSpPr>
        <p:spPr>
          <a:xfrm>
            <a:off x="768096" y="585216"/>
            <a:ext cx="7290054" cy="611536"/>
          </a:xfrm>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p:spPr>
        <p:txBody>
          <a:bodyPr>
            <a:normAutofit fontScale="90000"/>
          </a:bodyPr>
          <a:lstStyle/>
          <a:p>
            <a:r>
              <a:rPr lang="es-ES" dirty="0">
                <a:solidFill>
                  <a:schemeClr val="accent1">
                    <a:lumMod val="50000"/>
                  </a:schemeClr>
                </a:solidFill>
              </a:rPr>
              <a:t>Ticketmaster</a:t>
            </a:r>
            <a:endParaRPr lang="es-MX" dirty="0">
              <a:solidFill>
                <a:schemeClr val="accent1">
                  <a:lumMod val="50000"/>
                </a:schemeClr>
              </a:solidFill>
            </a:endParaRPr>
          </a:p>
        </p:txBody>
      </p:sp>
      <p:sp>
        <p:nvSpPr>
          <p:cNvPr id="3" name="Marcador de contenido 2">
            <a:extLst>
              <a:ext uri="{FF2B5EF4-FFF2-40B4-BE49-F238E27FC236}">
                <a16:creationId xmlns:a16="http://schemas.microsoft.com/office/drawing/2014/main" id="{E66D99CB-DF0A-49D6-B13F-D359A688B2FF}"/>
              </a:ext>
            </a:extLst>
          </p:cNvPr>
          <p:cNvSpPr>
            <a:spLocks noGrp="1"/>
          </p:cNvSpPr>
          <p:nvPr>
            <p:ph sz="half" idx="1"/>
          </p:nvPr>
        </p:nvSpPr>
        <p:spPr>
          <a:xfrm>
            <a:off x="768096" y="1196752"/>
            <a:ext cx="3566160" cy="5328592"/>
          </a:xfrm>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p:spPr>
        <p:txBody>
          <a:bodyPr>
            <a:noAutofit/>
          </a:bodyPr>
          <a:lstStyle/>
          <a:p>
            <a:pPr marL="0" indent="0" algn="just">
              <a:buNone/>
            </a:pPr>
            <a:r>
              <a:rPr lang="es-ES_tradnl" sz="2400" dirty="0">
                <a:solidFill>
                  <a:srgbClr val="FF2176"/>
                </a:solidFill>
              </a:rPr>
              <a:t>es una compañía de ventas y de distribución de entradas fundada en Hollywood Oeste, California (EE.UU.), con operaciones en muchos países en todo el mundo. Típicamente, los clientes de Ticketmaster (arenas, estadios y teatros) controlan sus acontecimientos y Ticketmaster actúa simplemente como agente, vendiendo las entradas que los clientes ponen a su disposición</a:t>
            </a:r>
            <a:endParaRPr lang="es-MX" sz="2400" dirty="0">
              <a:solidFill>
                <a:srgbClr val="FF2176"/>
              </a:solidFill>
            </a:endParaRPr>
          </a:p>
        </p:txBody>
      </p:sp>
      <p:sp>
        <p:nvSpPr>
          <p:cNvPr id="4" name="Marcador de contenido 3">
            <a:extLst>
              <a:ext uri="{FF2B5EF4-FFF2-40B4-BE49-F238E27FC236}">
                <a16:creationId xmlns:a16="http://schemas.microsoft.com/office/drawing/2014/main" id="{90A73D6E-0462-4811-ABF1-8DEF6FC0E329}"/>
              </a:ext>
            </a:extLst>
          </p:cNvPr>
          <p:cNvSpPr>
            <a:spLocks noGrp="1"/>
          </p:cNvSpPr>
          <p:nvPr>
            <p:ph sz="half" idx="2"/>
          </p:nvPr>
        </p:nvSpPr>
        <p:spPr>
          <a:xfrm>
            <a:off x="5076056" y="1340768"/>
            <a:ext cx="2982094" cy="4968592"/>
          </a:xfrm>
          <a:pattFill prst="ltHorz">
            <a:fgClr>
              <a:schemeClr val="accent1"/>
            </a:fgClr>
            <a:bgClr>
              <a:schemeClr val="bg1"/>
            </a:bgClr>
          </a:pattFill>
        </p:spPr>
        <p:txBody>
          <a:bodyPr/>
          <a:lstStyle/>
          <a:p>
            <a:pPr algn="just"/>
            <a:r>
              <a:rPr lang="es-ES_tradnl" sz="2400" dirty="0">
                <a:solidFill>
                  <a:schemeClr val="accent2">
                    <a:lumMod val="50000"/>
                  </a:schemeClr>
                </a:solidFill>
              </a:rPr>
              <a:t>Sigue habiendo la cuota de mercado de Ticketmaster sobre el 50% de las ventas totales para los boletos en los Estados Unidos. A pesar de la disponibilidad lista del software que marcaba en Internet, Ticketmaster continuó viendo crecimiento del rédito en 2006 y 2007</a:t>
            </a:r>
          </a:p>
          <a:p>
            <a:endParaRPr lang="es-MX" dirty="0"/>
          </a:p>
        </p:txBody>
      </p:sp>
    </p:spTree>
    <p:extLst>
      <p:ext uri="{BB962C8B-B14F-4D97-AF65-F5344CB8AC3E}">
        <p14:creationId xmlns:p14="http://schemas.microsoft.com/office/powerpoint/2010/main" val="29598646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03C0892B-2235-462B-A50F-DF1460A51742}"/>
              </a:ext>
            </a:extLst>
          </p:cNvPr>
          <p:cNvSpPr/>
          <p:nvPr/>
        </p:nvSpPr>
        <p:spPr>
          <a:xfrm>
            <a:off x="503548" y="0"/>
            <a:ext cx="8136904" cy="5539978"/>
          </a:xfrm>
          <a:prstGeom prst="rect">
            <a:avLst/>
          </a:prstGeom>
        </p:spPr>
        <p:txBody>
          <a:bodyPr wrap="square">
            <a:spAutoFit/>
          </a:bodyPr>
          <a:lstStyle/>
          <a:p>
            <a:r>
              <a:rPr lang="es-MX" dirty="0">
                <a:latin typeface="Times New Roman" panose="02020603050405020304" pitchFamily="18" charset="0"/>
              </a:rPr>
              <a:t>BIBLIOGRAFIA </a:t>
            </a:r>
          </a:p>
          <a:p>
            <a:endParaRPr lang="es-MX" dirty="0">
              <a:latin typeface="Times New Roman" panose="02020603050405020304" pitchFamily="18" charset="0"/>
            </a:endParaRPr>
          </a:p>
          <a:p>
            <a:endParaRPr lang="es-MX" dirty="0">
              <a:latin typeface="Times New Roman" panose="02020603050405020304" pitchFamily="18" charset="0"/>
            </a:endParaRPr>
          </a:p>
          <a:p>
            <a:r>
              <a:rPr lang="es-MX" sz="2000" dirty="0">
                <a:latin typeface="Times New Roman" panose="02020603050405020304" pitchFamily="18" charset="0"/>
              </a:rPr>
              <a:t>Andreu, R., Ricart, J. y Valor, J. (1991) </a:t>
            </a:r>
            <a:r>
              <a:rPr lang="es-MX" sz="2000" i="1" dirty="0">
                <a:latin typeface="Times New Roman" panose="02020603050405020304" pitchFamily="18" charset="0"/>
              </a:rPr>
              <a:t>Estrategia y sistemas de información</a:t>
            </a:r>
            <a:r>
              <a:rPr lang="es-MX" sz="2000" dirty="0">
                <a:latin typeface="Times New Roman" panose="02020603050405020304" pitchFamily="18" charset="0"/>
              </a:rPr>
              <a:t>.</a:t>
            </a:r>
          </a:p>
          <a:p>
            <a:r>
              <a:rPr lang="es-MX" sz="2000" dirty="0">
                <a:latin typeface="Times New Roman" panose="02020603050405020304" pitchFamily="18" charset="0"/>
              </a:rPr>
              <a:t>Mc Graw Hill. Madrid</a:t>
            </a:r>
          </a:p>
          <a:p>
            <a:endParaRPr lang="es-MX" sz="2000" dirty="0">
              <a:latin typeface="Times New Roman" panose="02020603050405020304" pitchFamily="18" charset="0"/>
            </a:endParaRPr>
          </a:p>
          <a:p>
            <a:r>
              <a:rPr lang="es-MX" sz="2000" dirty="0">
                <a:latin typeface="Times New Roman" panose="02020603050405020304" pitchFamily="18" charset="0"/>
              </a:rPr>
              <a:t>Cohen, Daniel. (2000) </a:t>
            </a:r>
            <a:r>
              <a:rPr lang="es-MX" sz="2000" i="1" dirty="0">
                <a:latin typeface="Times New Roman" panose="02020603050405020304" pitchFamily="18" charset="0"/>
              </a:rPr>
              <a:t>Sistemas de información</a:t>
            </a:r>
            <a:r>
              <a:rPr lang="es-MX" sz="2000" dirty="0">
                <a:latin typeface="Times New Roman" panose="02020603050405020304" pitchFamily="18" charset="0"/>
              </a:rPr>
              <a:t>. Ed. McGraw Hill, México</a:t>
            </a:r>
          </a:p>
          <a:p>
            <a:r>
              <a:rPr lang="es-MX" sz="2000" dirty="0">
                <a:latin typeface="Times New Roman" panose="02020603050405020304" pitchFamily="18" charset="0"/>
              </a:rPr>
              <a:t>D.F.</a:t>
            </a:r>
          </a:p>
          <a:p>
            <a:endParaRPr lang="es-MX" sz="2000" dirty="0">
              <a:latin typeface="Times New Roman" panose="02020603050405020304" pitchFamily="18" charset="0"/>
            </a:endParaRPr>
          </a:p>
          <a:p>
            <a:r>
              <a:rPr lang="es-MX" sz="2000" dirty="0">
                <a:latin typeface="Times New Roman" panose="02020603050405020304" pitchFamily="18" charset="0"/>
              </a:rPr>
              <a:t>Ludwig </a:t>
            </a:r>
            <a:r>
              <a:rPr lang="es-MX" sz="2000" dirty="0" err="1">
                <a:latin typeface="Times New Roman" panose="02020603050405020304" pitchFamily="18" charset="0"/>
              </a:rPr>
              <a:t>Von</a:t>
            </a:r>
            <a:r>
              <a:rPr lang="es-MX" sz="2000" dirty="0">
                <a:latin typeface="Times New Roman" panose="02020603050405020304" pitchFamily="18" charset="0"/>
              </a:rPr>
              <a:t> Bertalanffy. (2006). Teoría general de los sistemas: fundamentos,</a:t>
            </a:r>
          </a:p>
          <a:p>
            <a:r>
              <a:rPr lang="es-MX" sz="2000" dirty="0">
                <a:latin typeface="Times New Roman" panose="02020603050405020304" pitchFamily="18" charset="0"/>
              </a:rPr>
              <a:t>desarrollo, aplicaciones. </a:t>
            </a:r>
            <a:r>
              <a:rPr lang="es-MX" sz="2000" dirty="0" err="1">
                <a:latin typeface="Times New Roman" panose="02020603050405020304" pitchFamily="18" charset="0"/>
              </a:rPr>
              <a:t>Issue</a:t>
            </a:r>
            <a:r>
              <a:rPr lang="es-MX" sz="2000" dirty="0">
                <a:latin typeface="Times New Roman" panose="02020603050405020304" pitchFamily="18" charset="0"/>
              </a:rPr>
              <a:t> 65 </a:t>
            </a:r>
            <a:r>
              <a:rPr lang="es-MX" sz="2000" dirty="0" err="1">
                <a:latin typeface="Times New Roman" panose="02020603050405020304" pitchFamily="18" charset="0"/>
              </a:rPr>
              <a:t>of</a:t>
            </a:r>
            <a:r>
              <a:rPr lang="es-MX" sz="2000" dirty="0">
                <a:latin typeface="Times New Roman" panose="02020603050405020304" pitchFamily="18" charset="0"/>
              </a:rPr>
              <a:t> Colección Conmemorativa 70 aniversario.</a:t>
            </a:r>
          </a:p>
          <a:p>
            <a:r>
              <a:rPr lang="es-MX" sz="2000" dirty="0">
                <a:latin typeface="Times New Roman" panose="02020603050405020304" pitchFamily="18" charset="0"/>
              </a:rPr>
              <a:t>FCE.</a:t>
            </a:r>
          </a:p>
          <a:p>
            <a:endParaRPr lang="es-MX" sz="2000" dirty="0">
              <a:latin typeface="Times New Roman" panose="02020603050405020304" pitchFamily="18" charset="0"/>
            </a:endParaRPr>
          </a:p>
          <a:p>
            <a:r>
              <a:rPr lang="es-MX" sz="2000" dirty="0">
                <a:latin typeface="Times New Roman" panose="02020603050405020304" pitchFamily="18" charset="0"/>
              </a:rPr>
              <a:t>Philip Kotler. (1997) </a:t>
            </a:r>
            <a:r>
              <a:rPr lang="es-MX" sz="2000" i="1" dirty="0">
                <a:latin typeface="Times New Roman" panose="02020603050405020304" pitchFamily="18" charset="0"/>
              </a:rPr>
              <a:t>Dirección de mercadotecnia</a:t>
            </a:r>
            <a:r>
              <a:rPr lang="es-MX" sz="2000" dirty="0">
                <a:latin typeface="Times New Roman" panose="02020603050405020304" pitchFamily="18" charset="0"/>
              </a:rPr>
              <a:t>. ED. Diana, México D.F. </a:t>
            </a:r>
            <a:endParaRPr lang="es-MX" sz="2000" b="1" dirty="0">
              <a:latin typeface="Times New Roman" panose="02020603050405020304" pitchFamily="18" charset="0"/>
            </a:endParaRPr>
          </a:p>
          <a:p>
            <a:endParaRPr lang="es-MX" sz="2000" b="1" dirty="0">
              <a:latin typeface="Times New Roman" panose="02020603050405020304" pitchFamily="18" charset="0"/>
            </a:endParaRPr>
          </a:p>
          <a:p>
            <a:r>
              <a:rPr lang="es-MX" sz="2000" dirty="0" err="1">
                <a:latin typeface="Times New Roman" panose="02020603050405020304" pitchFamily="18" charset="0"/>
              </a:rPr>
              <a:t>Pride</a:t>
            </a:r>
            <a:r>
              <a:rPr lang="es-MX" sz="2000" dirty="0">
                <a:latin typeface="Times New Roman" panose="02020603050405020304" pitchFamily="18" charset="0"/>
              </a:rPr>
              <a:t>, W. y Ferrell, O. (1997) </a:t>
            </a:r>
            <a:r>
              <a:rPr lang="es-MX" sz="2000" i="1" dirty="0">
                <a:latin typeface="Times New Roman" panose="02020603050405020304" pitchFamily="18" charset="0"/>
              </a:rPr>
              <a:t>Marketing: conceptos y estrategias</a:t>
            </a:r>
            <a:r>
              <a:rPr lang="es-MX" sz="2000" dirty="0">
                <a:latin typeface="Times New Roman" panose="02020603050405020304" pitchFamily="18" charset="0"/>
              </a:rPr>
              <a:t>. 9 edición.</a:t>
            </a:r>
          </a:p>
          <a:p>
            <a:r>
              <a:rPr lang="es-MX" sz="2000" dirty="0">
                <a:latin typeface="Times New Roman" panose="02020603050405020304" pitchFamily="18" charset="0"/>
              </a:rPr>
              <a:t>Mac Graw Hill. México</a:t>
            </a:r>
          </a:p>
        </p:txBody>
      </p:sp>
    </p:spTree>
    <p:extLst>
      <p:ext uri="{BB962C8B-B14F-4D97-AF65-F5344CB8AC3E}">
        <p14:creationId xmlns:p14="http://schemas.microsoft.com/office/powerpoint/2010/main" val="35934842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B670B88B-C89E-48D1-95A0-3C8742E9ECAE}"/>
              </a:ext>
            </a:extLst>
          </p:cNvPr>
          <p:cNvSpPr/>
          <p:nvPr/>
        </p:nvSpPr>
        <p:spPr>
          <a:xfrm>
            <a:off x="1043608" y="612845"/>
            <a:ext cx="7560840" cy="5324535"/>
          </a:xfrm>
          <a:prstGeom prst="rect">
            <a:avLst/>
          </a:prstGeom>
        </p:spPr>
        <p:txBody>
          <a:bodyPr wrap="square">
            <a:spAutoFit/>
          </a:bodyPr>
          <a:lstStyle/>
          <a:p>
            <a:endParaRPr lang="es-MX" sz="2000" b="1" dirty="0">
              <a:latin typeface="Times New Roman" panose="02020603050405020304" pitchFamily="18" charset="0"/>
            </a:endParaRPr>
          </a:p>
          <a:p>
            <a:pPr algn="just"/>
            <a:r>
              <a:rPr lang="es-MX" sz="2000" dirty="0">
                <a:latin typeface="Times New Roman" panose="02020603050405020304" pitchFamily="18" charset="0"/>
              </a:rPr>
              <a:t>Rodríguez Valencia Joaquín(2005). “introducción a la Administración con enfoque de Sistemas”, 4ta. Edición. España.</a:t>
            </a:r>
          </a:p>
          <a:p>
            <a:pPr algn="just"/>
            <a:endParaRPr lang="es-MX" sz="2000" dirty="0">
              <a:latin typeface="Times New Roman" panose="02020603050405020304" pitchFamily="18" charset="0"/>
            </a:endParaRPr>
          </a:p>
          <a:p>
            <a:pPr algn="just"/>
            <a:r>
              <a:rPr lang="es-MX" sz="2000" dirty="0">
                <a:latin typeface="Times New Roman" panose="02020603050405020304" pitchFamily="18" charset="0"/>
              </a:rPr>
              <a:t>Scott, G. (1998) </a:t>
            </a:r>
            <a:r>
              <a:rPr lang="es-MX" sz="2000" i="1" dirty="0">
                <a:latin typeface="Times New Roman" panose="02020603050405020304" pitchFamily="18" charset="0"/>
              </a:rPr>
              <a:t>Principios de sistemas de información</a:t>
            </a:r>
            <a:r>
              <a:rPr lang="es-MX" sz="2000" dirty="0">
                <a:latin typeface="Times New Roman" panose="02020603050405020304" pitchFamily="18" charset="0"/>
              </a:rPr>
              <a:t>. Ed. Mc Graw Hill.</a:t>
            </a:r>
          </a:p>
          <a:p>
            <a:pPr algn="just"/>
            <a:r>
              <a:rPr lang="es-MX" sz="2000" dirty="0">
                <a:latin typeface="Times New Roman" panose="02020603050405020304" pitchFamily="18" charset="0"/>
              </a:rPr>
              <a:t>México</a:t>
            </a:r>
          </a:p>
          <a:p>
            <a:pPr algn="just"/>
            <a:endParaRPr lang="en-US" sz="2000" dirty="0">
              <a:latin typeface="Times New Roman" panose="02020603050405020304" pitchFamily="18" charset="0"/>
            </a:endParaRPr>
          </a:p>
          <a:p>
            <a:pPr algn="just"/>
            <a:r>
              <a:rPr lang="en-US" sz="2000" dirty="0">
                <a:latin typeface="Times New Roman" panose="02020603050405020304" pitchFamily="18" charset="0"/>
              </a:rPr>
              <a:t>Stanton Williams J. (2000) </a:t>
            </a:r>
            <a:r>
              <a:rPr lang="en-US" sz="2000" i="1" dirty="0" err="1">
                <a:latin typeface="Times New Roman" panose="02020603050405020304" pitchFamily="18" charset="0"/>
              </a:rPr>
              <a:t>Fundamentos</a:t>
            </a:r>
            <a:r>
              <a:rPr lang="en-US" sz="2000" i="1" dirty="0">
                <a:latin typeface="Times New Roman" panose="02020603050405020304" pitchFamily="18" charset="0"/>
              </a:rPr>
              <a:t> de marketing</a:t>
            </a:r>
            <a:r>
              <a:rPr lang="en-US" sz="2000" dirty="0">
                <a:latin typeface="Times New Roman" panose="02020603050405020304" pitchFamily="18" charset="0"/>
              </a:rPr>
              <a:t>. Ed. McGraw Hill </a:t>
            </a:r>
          </a:p>
          <a:p>
            <a:pPr algn="just"/>
            <a:endParaRPr lang="en-US" sz="2000" dirty="0">
              <a:latin typeface="Times New Roman" panose="02020603050405020304" pitchFamily="18" charset="0"/>
            </a:endParaRPr>
          </a:p>
          <a:p>
            <a:pPr algn="just"/>
            <a:r>
              <a:rPr lang="es-MX" sz="2000" dirty="0">
                <a:latin typeface="Times New Roman" panose="02020603050405020304" pitchFamily="18" charset="0"/>
              </a:rPr>
              <a:t>Van </a:t>
            </a:r>
            <a:r>
              <a:rPr lang="es-MX" sz="2000" dirty="0" err="1">
                <a:latin typeface="Times New Roman" panose="02020603050405020304" pitchFamily="18" charset="0"/>
              </a:rPr>
              <a:t>Gigch</a:t>
            </a:r>
            <a:r>
              <a:rPr lang="es-MX" sz="2000" dirty="0">
                <a:latin typeface="Times New Roman" panose="02020603050405020304" pitchFamily="18" charset="0"/>
              </a:rPr>
              <a:t> John P. (2003). “Teoría general de sistemas”. Ed. Trillas, México. </a:t>
            </a:r>
            <a:r>
              <a:rPr lang="es-MX" sz="2000" b="1" dirty="0">
                <a:latin typeface="Times New Roman" panose="02020603050405020304" pitchFamily="18" charset="0"/>
              </a:rPr>
              <a:t>I y II </a:t>
            </a:r>
            <a:r>
              <a:rPr lang="es-MX" sz="2000" dirty="0">
                <a:latin typeface="Times New Roman" panose="02020603050405020304" pitchFamily="18" charset="0"/>
              </a:rPr>
              <a:t>Q, 295, G58, 1987</a:t>
            </a:r>
          </a:p>
          <a:p>
            <a:pPr algn="just"/>
            <a:endParaRPr lang="es-MX" sz="2000" b="1" dirty="0">
              <a:latin typeface="Times New Roman" panose="02020603050405020304" pitchFamily="18" charset="0"/>
            </a:endParaRPr>
          </a:p>
          <a:p>
            <a:pPr algn="just"/>
            <a:r>
              <a:rPr lang="es-MX" sz="2000" dirty="0">
                <a:latin typeface="Times New Roman" panose="02020603050405020304" pitchFamily="18" charset="0"/>
              </a:rPr>
              <a:t>Ballinas, Valdés. C. (2001). Participación política y las nuevas tecnologías de</a:t>
            </a:r>
          </a:p>
          <a:p>
            <a:pPr algn="just"/>
            <a:r>
              <a:rPr lang="es-MX" sz="2000" dirty="0">
                <a:latin typeface="Times New Roman" panose="02020603050405020304" pitchFamily="18" charset="0"/>
              </a:rPr>
              <a:t>la información y la comunicación. México</a:t>
            </a:r>
            <a:endParaRPr lang="es-MX" sz="2000" dirty="0"/>
          </a:p>
        </p:txBody>
      </p:sp>
    </p:spTree>
    <p:extLst>
      <p:ext uri="{BB962C8B-B14F-4D97-AF65-F5344CB8AC3E}">
        <p14:creationId xmlns:p14="http://schemas.microsoft.com/office/powerpoint/2010/main" val="2322434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161014-7526-41A0-99A5-26037FF8E46A}"/>
              </a:ext>
            </a:extLst>
          </p:cNvPr>
          <p:cNvSpPr>
            <a:spLocks noGrp="1"/>
          </p:cNvSpPr>
          <p:nvPr>
            <p:ph type="title"/>
          </p:nvPr>
        </p:nvSpPr>
        <p:spPr/>
        <p:txBody>
          <a:bodyPr/>
          <a:lstStyle/>
          <a:p>
            <a:r>
              <a:rPr lang="es-MX" dirty="0"/>
              <a:t>Temario de la unidad </a:t>
            </a:r>
            <a:r>
              <a:rPr lang="es-MX" dirty="0" err="1"/>
              <a:t>iii</a:t>
            </a:r>
            <a:endParaRPr lang="es-MX" dirty="0"/>
          </a:p>
        </p:txBody>
      </p:sp>
      <p:sp>
        <p:nvSpPr>
          <p:cNvPr id="3" name="Marcador de contenido 2">
            <a:extLst>
              <a:ext uri="{FF2B5EF4-FFF2-40B4-BE49-F238E27FC236}">
                <a16:creationId xmlns:a16="http://schemas.microsoft.com/office/drawing/2014/main" id="{177C517F-8057-41A0-BDA6-2030178996DA}"/>
              </a:ext>
            </a:extLst>
          </p:cNvPr>
          <p:cNvSpPr>
            <a:spLocks noGrp="1"/>
          </p:cNvSpPr>
          <p:nvPr>
            <p:ph idx="1"/>
          </p:nvPr>
        </p:nvSpPr>
        <p:spPr>
          <a:xfrm>
            <a:off x="768096" y="1700808"/>
            <a:ext cx="7290055" cy="4608552"/>
          </a:xfrm>
        </p:spPr>
        <p:txBody>
          <a:bodyPr/>
          <a:lstStyle/>
          <a:p>
            <a:r>
              <a:rPr lang="es-MX" dirty="0"/>
              <a:t>Tipos de Sistemas de Información </a:t>
            </a:r>
          </a:p>
          <a:p>
            <a:endParaRPr lang="es-MX" dirty="0"/>
          </a:p>
        </p:txBody>
      </p:sp>
      <p:sp>
        <p:nvSpPr>
          <p:cNvPr id="4" name="Rectángulo 3">
            <a:extLst>
              <a:ext uri="{FF2B5EF4-FFF2-40B4-BE49-F238E27FC236}">
                <a16:creationId xmlns:a16="http://schemas.microsoft.com/office/drawing/2014/main" id="{37607D54-CD10-4984-8415-378C93C08816}"/>
              </a:ext>
            </a:extLst>
          </p:cNvPr>
          <p:cNvSpPr/>
          <p:nvPr/>
        </p:nvSpPr>
        <p:spPr>
          <a:xfrm>
            <a:off x="4211960" y="2548156"/>
            <a:ext cx="4518248" cy="3970318"/>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r>
              <a:rPr lang="es-MX" dirty="0"/>
              <a:t>Tipos de sistemas de información</a:t>
            </a:r>
          </a:p>
          <a:p>
            <a:endParaRPr lang="es-MX" dirty="0"/>
          </a:p>
          <a:p>
            <a:r>
              <a:rPr lang="es-MX" dirty="0"/>
              <a:t>Sistema de información Documental</a:t>
            </a:r>
          </a:p>
          <a:p>
            <a:endParaRPr lang="es-MX" dirty="0"/>
          </a:p>
          <a:p>
            <a:r>
              <a:rPr lang="es-MX" dirty="0"/>
              <a:t>Sistema de información Geográfica</a:t>
            </a:r>
          </a:p>
          <a:p>
            <a:endParaRPr lang="es-MX" dirty="0"/>
          </a:p>
          <a:p>
            <a:r>
              <a:rPr lang="es-MX" dirty="0"/>
              <a:t>Sistema de información Administrativo</a:t>
            </a:r>
          </a:p>
          <a:p>
            <a:r>
              <a:rPr lang="es-MX" dirty="0"/>
              <a:t>a) Nómina</a:t>
            </a:r>
          </a:p>
          <a:p>
            <a:r>
              <a:rPr lang="es-MX" dirty="0"/>
              <a:t>b) R. Humanos</a:t>
            </a:r>
          </a:p>
          <a:p>
            <a:r>
              <a:rPr lang="es-MX" dirty="0"/>
              <a:t>Sistema de información de Marketing</a:t>
            </a:r>
          </a:p>
          <a:p>
            <a:endParaRPr lang="es-MX" dirty="0"/>
          </a:p>
          <a:p>
            <a:r>
              <a:rPr lang="es-MX" dirty="0"/>
              <a:t>Sistema de información Organizacional.</a:t>
            </a:r>
          </a:p>
          <a:p>
            <a:endParaRPr lang="es-MX" dirty="0"/>
          </a:p>
          <a:p>
            <a:r>
              <a:rPr lang="es-MX" dirty="0"/>
              <a:t>Sistema de información Gerencial.</a:t>
            </a:r>
          </a:p>
        </p:txBody>
      </p:sp>
    </p:spTree>
    <p:extLst>
      <p:ext uri="{BB962C8B-B14F-4D97-AF65-F5344CB8AC3E}">
        <p14:creationId xmlns:p14="http://schemas.microsoft.com/office/powerpoint/2010/main" val="975577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072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1 Título"/>
          <p:cNvSpPr>
            <a:spLocks noGrp="1"/>
          </p:cNvSpPr>
          <p:nvPr>
            <p:ph type="title"/>
          </p:nvPr>
        </p:nvSpPr>
        <p:spPr>
          <a:xfrm>
            <a:off x="723591" y="804333"/>
            <a:ext cx="2543925" cy="5249334"/>
          </a:xfrm>
        </p:spPr>
        <p:txBody>
          <a:bodyPr>
            <a:normAutofit/>
          </a:bodyPr>
          <a:lstStyle/>
          <a:p>
            <a:pPr algn="r"/>
            <a:br>
              <a:rPr lang="es-MX" sz="3400" dirty="0">
                <a:solidFill>
                  <a:srgbClr val="FFFFFF"/>
                </a:solidFill>
                <a:latin typeface="Poor Richard" pitchFamily="18" charset="0"/>
              </a:rPr>
            </a:br>
            <a:br>
              <a:rPr lang="es-MX" sz="3400" dirty="0">
                <a:solidFill>
                  <a:srgbClr val="FFFFFF"/>
                </a:solidFill>
                <a:latin typeface="Poor Richard" pitchFamily="18" charset="0"/>
              </a:rPr>
            </a:br>
            <a:r>
              <a:rPr lang="es-MX" sz="3400" dirty="0">
                <a:solidFill>
                  <a:srgbClr val="FFFFFF"/>
                </a:solidFill>
                <a:latin typeface="Poor Richard" pitchFamily="18" charset="0"/>
              </a:rPr>
              <a:t>UNIDAD </a:t>
            </a:r>
            <a:r>
              <a:rPr lang="es-MX" sz="3400" dirty="0" err="1">
                <a:solidFill>
                  <a:srgbClr val="FFFFFF"/>
                </a:solidFill>
                <a:latin typeface="Poor Richard" pitchFamily="18" charset="0"/>
              </a:rPr>
              <a:t>IiI</a:t>
            </a:r>
            <a:r>
              <a:rPr lang="es-MX" sz="3400" dirty="0">
                <a:solidFill>
                  <a:srgbClr val="FFFFFF"/>
                </a:solidFill>
                <a:latin typeface="Poor Richard" pitchFamily="18" charset="0"/>
              </a:rPr>
              <a:t>:</a:t>
            </a:r>
            <a:br>
              <a:rPr lang="es-MX" sz="3400" dirty="0">
                <a:solidFill>
                  <a:srgbClr val="FFFFFF"/>
                </a:solidFill>
                <a:latin typeface="Poor Richard" pitchFamily="18" charset="0"/>
              </a:rPr>
            </a:br>
            <a:r>
              <a:rPr lang="es-MX" sz="3400" dirty="0">
                <a:solidFill>
                  <a:srgbClr val="FFFFFF"/>
                </a:solidFill>
                <a:latin typeface="Poor Richard" pitchFamily="18" charset="0"/>
              </a:rPr>
              <a:t>tipos de sistemas</a:t>
            </a:r>
            <a:r>
              <a:rPr lang="es-MX" sz="3600" dirty="0">
                <a:solidFill>
                  <a:srgbClr val="FFFFFF"/>
                </a:solidFill>
              </a:rPr>
              <a:t> de información </a:t>
            </a:r>
            <a:br>
              <a:rPr lang="es-MX" sz="3400" dirty="0">
                <a:solidFill>
                  <a:srgbClr val="FFFFFF"/>
                </a:solidFill>
                <a:latin typeface="Poor Richard" pitchFamily="18" charset="0"/>
              </a:rPr>
            </a:br>
            <a:br>
              <a:rPr lang="es-MX" sz="3400" dirty="0">
                <a:solidFill>
                  <a:srgbClr val="FFFFFF"/>
                </a:solidFill>
                <a:latin typeface="Poor Richard" pitchFamily="18" charset="0"/>
              </a:rPr>
            </a:br>
            <a:br>
              <a:rPr lang="es-MX" sz="3400" dirty="0">
                <a:solidFill>
                  <a:srgbClr val="FFFFFF"/>
                </a:solidFill>
              </a:rPr>
            </a:br>
            <a:endParaRPr lang="es-MX" sz="3400" dirty="0">
              <a:solidFill>
                <a:srgbClr val="FFFFFF"/>
              </a:solidFill>
              <a:latin typeface="Poor Richard" pitchFamily="18" charset="0"/>
            </a:endParaRPr>
          </a:p>
        </p:txBody>
      </p:sp>
      <p:sp>
        <p:nvSpPr>
          <p:cNvPr id="3" name="2 Marcador de contenido"/>
          <p:cNvSpPr>
            <a:spLocks noGrp="1"/>
          </p:cNvSpPr>
          <p:nvPr>
            <p:ph idx="1"/>
          </p:nvPr>
        </p:nvSpPr>
        <p:spPr>
          <a:xfrm>
            <a:off x="3713286" y="804333"/>
            <a:ext cx="4729502" cy="5249334"/>
          </a:xfrm>
        </p:spPr>
        <p:txBody>
          <a:bodyPr anchor="ctr">
            <a:normAutofit/>
          </a:bodyPr>
          <a:lstStyle/>
          <a:p>
            <a:pPr marL="137160" lvl="1">
              <a:spcBef>
                <a:spcPts val="900"/>
              </a:spcBef>
              <a:spcAft>
                <a:spcPts val="0"/>
              </a:spcAft>
              <a:buNone/>
            </a:pPr>
            <a:r>
              <a:rPr lang="es-MX" sz="2000" dirty="0">
                <a:solidFill>
                  <a:schemeClr val="tx2">
                    <a:lumMod val="50000"/>
                  </a:schemeClr>
                </a:solidFill>
              </a:rPr>
              <a:t>TEMA </a:t>
            </a:r>
          </a:p>
          <a:p>
            <a:pPr marL="137160" lvl="1">
              <a:spcBef>
                <a:spcPts val="900"/>
              </a:spcBef>
              <a:spcAft>
                <a:spcPts val="0"/>
              </a:spcAft>
              <a:buNone/>
            </a:pPr>
            <a:r>
              <a:rPr lang="es-MX" sz="2000" dirty="0">
                <a:solidFill>
                  <a:schemeClr val="tx2">
                    <a:lumMod val="50000"/>
                  </a:schemeClr>
                </a:solidFill>
              </a:rPr>
              <a:t>Sistemas de Información </a:t>
            </a:r>
            <a:r>
              <a:rPr lang="es-MX" sz="2000">
                <a:solidFill>
                  <a:schemeClr val="tx2">
                    <a:lumMod val="50000"/>
                  </a:schemeClr>
                </a:solidFill>
              </a:rPr>
              <a:t>en Marketing</a:t>
            </a:r>
            <a:endParaRPr lang="es-MX" sz="2000" dirty="0">
              <a:solidFill>
                <a:schemeClr val="tx2">
                  <a:lumMod val="50000"/>
                </a:schemeClr>
              </a:solidFill>
            </a:endParaRPr>
          </a:p>
          <a:p>
            <a:pPr>
              <a:buNone/>
            </a:pPr>
            <a:r>
              <a:rPr lang="es-MX" dirty="0"/>
              <a:t>Objetivo</a:t>
            </a:r>
          </a:p>
          <a:p>
            <a:pPr>
              <a:buNone/>
            </a:pPr>
            <a:r>
              <a:rPr lang="es-MX" dirty="0">
                <a:latin typeface="Poor Richard" pitchFamily="18" charset="0"/>
              </a:rPr>
              <a:t>    </a:t>
            </a:r>
            <a:r>
              <a:rPr lang="es-ES" dirty="0">
                <a:latin typeface="Poor Richard" pitchFamily="18" charset="0"/>
              </a:rPr>
              <a:t>Analizar </a:t>
            </a:r>
            <a:r>
              <a:rPr lang="es-MX" dirty="0">
                <a:latin typeface="Poor Richard" pitchFamily="18" charset="0"/>
              </a:rPr>
              <a:t>son los sistemas de información y como se aplican estos a la educación, de tal forma que los estudiantes cuenten con mayores herramientas en este ámbito.</a:t>
            </a:r>
            <a:endParaRPr lang="es-MX" dirty="0"/>
          </a:p>
          <a:p>
            <a:endParaRPr lang="es-MX" dirty="0"/>
          </a:p>
        </p:txBody>
      </p:sp>
    </p:spTree>
    <p:extLst>
      <p:ext uri="{BB962C8B-B14F-4D97-AF65-F5344CB8AC3E}">
        <p14:creationId xmlns:p14="http://schemas.microsoft.com/office/powerpoint/2010/main" val="3896957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2AE8E50-35D4-4D5A-A4BB-168CBB027D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9141544" cy="6858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94D87A0-BA55-4A8B-9FD6-6109543D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3459" y="620720"/>
            <a:ext cx="2524541" cy="5571069"/>
          </a:xfrm>
          <a:prstGeom prst="rect">
            <a:avLst/>
          </a:prstGeom>
          <a:blipFill dpi="0" rotWithShape="1">
            <a:blip r:embed="rId3">
              <a:duotone>
                <a:schemeClr val="accent1">
                  <a:shade val="45000"/>
                  <a:satMod val="135000"/>
                </a:schemeClr>
                <a:prstClr val="white"/>
              </a:duotone>
            </a:blip>
            <a:srcRect/>
            <a:tile tx="0" ty="0" sx="80000" sy="80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a:extLst>
              <a:ext uri="{FF2B5EF4-FFF2-40B4-BE49-F238E27FC236}">
                <a16:creationId xmlns:a16="http://schemas.microsoft.com/office/drawing/2014/main" id="{1B26E892-1320-40AA-9CA1-246721C187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1444" y="620720"/>
            <a:ext cx="5492423" cy="55931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3 Título"/>
          <p:cNvSpPr>
            <a:spLocks noGrp="1"/>
          </p:cNvSpPr>
          <p:nvPr>
            <p:ph type="ctrTitle"/>
          </p:nvPr>
        </p:nvSpPr>
        <p:spPr>
          <a:xfrm>
            <a:off x="3534918" y="1105351"/>
            <a:ext cx="4765475" cy="3023981"/>
          </a:xfrm>
        </p:spPr>
        <p:txBody>
          <a:bodyPr anchor="b">
            <a:normAutofit/>
          </a:bodyPr>
          <a:lstStyle/>
          <a:p>
            <a:pPr algn="l"/>
            <a:r>
              <a:rPr lang="es-MX" sz="4200" dirty="0">
                <a:solidFill>
                  <a:srgbClr val="FFFFFF"/>
                </a:solidFill>
              </a:rPr>
              <a:t>sistemas de información en MARKETING”</a:t>
            </a:r>
          </a:p>
        </p:txBody>
      </p:sp>
      <p:cxnSp>
        <p:nvCxnSpPr>
          <p:cNvPr id="17" name="Straight Connector 16">
            <a:extLst>
              <a:ext uri="{FF2B5EF4-FFF2-40B4-BE49-F238E27FC236}">
                <a16:creationId xmlns:a16="http://schemas.microsoft.com/office/drawing/2014/main" id="{C9A1F79C-E4D1-4AAE-BA11-3A09005252E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632199" y="4214336"/>
            <a:ext cx="384048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Rectángulo 1">
            <a:extLst>
              <a:ext uri="{FF2B5EF4-FFF2-40B4-BE49-F238E27FC236}">
                <a16:creationId xmlns:a16="http://schemas.microsoft.com/office/drawing/2014/main" id="{153AF7C6-357D-4F36-BDD4-D685175064F0}"/>
              </a:ext>
            </a:extLst>
          </p:cNvPr>
          <p:cNvSpPr/>
          <p:nvPr/>
        </p:nvSpPr>
        <p:spPr>
          <a:xfrm>
            <a:off x="4450813" y="3244334"/>
            <a:ext cx="242374" cy="369332"/>
          </a:xfrm>
          <a:prstGeom prst="rect">
            <a:avLst/>
          </a:prstGeom>
        </p:spPr>
        <p:txBody>
          <a:bodyPr wrap="none">
            <a:spAutoFit/>
          </a:bodyPr>
          <a:lstStyle/>
          <a:p>
            <a:pPr>
              <a:spcAft>
                <a:spcPts val="600"/>
              </a:spcAft>
            </a:pPr>
            <a:r>
              <a:rPr lang="es-MX" dirty="0">
                <a:solidFill>
                  <a:srgbClr val="000000"/>
                </a:solidFill>
                <a:latin typeface="Times New Roman" panose="02020603050405020304" pitchFamily="18" charset="0"/>
              </a:rPr>
              <a:t> </a:t>
            </a:r>
            <a:endParaRPr lang="es-MX"/>
          </a:p>
        </p:txBody>
      </p:sp>
      <p:sp>
        <p:nvSpPr>
          <p:cNvPr id="3" name="Rectángulo 2">
            <a:extLst>
              <a:ext uri="{FF2B5EF4-FFF2-40B4-BE49-F238E27FC236}">
                <a16:creationId xmlns:a16="http://schemas.microsoft.com/office/drawing/2014/main" id="{F07A6223-4C84-419C-B44C-CBD165C61CA1}"/>
              </a:ext>
            </a:extLst>
          </p:cNvPr>
          <p:cNvSpPr/>
          <p:nvPr/>
        </p:nvSpPr>
        <p:spPr>
          <a:xfrm>
            <a:off x="4450813" y="3244334"/>
            <a:ext cx="242374" cy="369332"/>
          </a:xfrm>
          <a:prstGeom prst="rect">
            <a:avLst/>
          </a:prstGeom>
        </p:spPr>
        <p:txBody>
          <a:bodyPr wrap="none">
            <a:spAutoFit/>
          </a:bodyPr>
          <a:lstStyle/>
          <a:p>
            <a:pPr>
              <a:spcAft>
                <a:spcPts val="600"/>
              </a:spcAft>
            </a:pPr>
            <a:r>
              <a:rPr lang="es-MX" dirty="0">
                <a:solidFill>
                  <a:srgbClr val="000000"/>
                </a:solidFill>
                <a:latin typeface="Times New Roman" panose="02020603050405020304" pitchFamily="18" charset="0"/>
              </a:rPr>
              <a:t> </a:t>
            </a:r>
            <a:endParaRPr lang="es-MX"/>
          </a:p>
        </p:txBody>
      </p:sp>
      <p:sp>
        <p:nvSpPr>
          <p:cNvPr id="5" name="Rectángulo 4">
            <a:extLst>
              <a:ext uri="{FF2B5EF4-FFF2-40B4-BE49-F238E27FC236}">
                <a16:creationId xmlns:a16="http://schemas.microsoft.com/office/drawing/2014/main" id="{B4D6CF9C-D913-4440-ADAF-C3A2D2A77D59}"/>
              </a:ext>
            </a:extLst>
          </p:cNvPr>
          <p:cNvSpPr/>
          <p:nvPr/>
        </p:nvSpPr>
        <p:spPr>
          <a:xfrm>
            <a:off x="4450813" y="3244334"/>
            <a:ext cx="242374" cy="369332"/>
          </a:xfrm>
          <a:prstGeom prst="rect">
            <a:avLst/>
          </a:prstGeom>
        </p:spPr>
        <p:txBody>
          <a:bodyPr wrap="none">
            <a:spAutoFit/>
          </a:bodyPr>
          <a:lstStyle/>
          <a:p>
            <a:pPr>
              <a:spcAft>
                <a:spcPts val="600"/>
              </a:spcAft>
            </a:pPr>
            <a:r>
              <a:rPr lang="es-MX" dirty="0">
                <a:solidFill>
                  <a:srgbClr val="000000"/>
                </a:solidFill>
                <a:latin typeface="Times New Roman" panose="02020603050405020304" pitchFamily="18" charset="0"/>
              </a:rPr>
              <a:t> </a:t>
            </a:r>
            <a:endParaRPr lang="es-MX"/>
          </a:p>
        </p:txBody>
      </p:sp>
      <p:sp>
        <p:nvSpPr>
          <p:cNvPr id="6" name="Rectángulo 5">
            <a:extLst>
              <a:ext uri="{FF2B5EF4-FFF2-40B4-BE49-F238E27FC236}">
                <a16:creationId xmlns:a16="http://schemas.microsoft.com/office/drawing/2014/main" id="{9D2983C3-FD37-4EE8-9ACC-F24B8BDB96E6}"/>
              </a:ext>
            </a:extLst>
          </p:cNvPr>
          <p:cNvSpPr/>
          <p:nvPr/>
        </p:nvSpPr>
        <p:spPr>
          <a:xfrm>
            <a:off x="4450813" y="3244334"/>
            <a:ext cx="242374" cy="369332"/>
          </a:xfrm>
          <a:prstGeom prst="rect">
            <a:avLst/>
          </a:prstGeom>
        </p:spPr>
        <p:txBody>
          <a:bodyPr wrap="none">
            <a:spAutoFit/>
          </a:bodyPr>
          <a:lstStyle/>
          <a:p>
            <a:pPr>
              <a:spcAft>
                <a:spcPts val="600"/>
              </a:spcAft>
            </a:pPr>
            <a:r>
              <a:rPr lang="es-MX" dirty="0">
                <a:solidFill>
                  <a:srgbClr val="000000"/>
                </a:solidFill>
                <a:latin typeface="Times New Roman" panose="02020603050405020304" pitchFamily="18" charset="0"/>
              </a:rPr>
              <a:t> </a:t>
            </a:r>
            <a:endParaRPr lang="es-MX"/>
          </a:p>
        </p:txBody>
      </p:sp>
      <p:sp>
        <p:nvSpPr>
          <p:cNvPr id="7" name="Rectángulo 6">
            <a:extLst>
              <a:ext uri="{FF2B5EF4-FFF2-40B4-BE49-F238E27FC236}">
                <a16:creationId xmlns:a16="http://schemas.microsoft.com/office/drawing/2014/main" id="{497758F4-A96E-4F52-9905-88F5A2273EBB}"/>
              </a:ext>
            </a:extLst>
          </p:cNvPr>
          <p:cNvSpPr/>
          <p:nvPr/>
        </p:nvSpPr>
        <p:spPr>
          <a:xfrm>
            <a:off x="4450813" y="3244334"/>
            <a:ext cx="242374" cy="369332"/>
          </a:xfrm>
          <a:prstGeom prst="rect">
            <a:avLst/>
          </a:prstGeom>
        </p:spPr>
        <p:txBody>
          <a:bodyPr wrap="none">
            <a:spAutoFit/>
          </a:bodyPr>
          <a:lstStyle/>
          <a:p>
            <a:r>
              <a:rPr lang="es-MX">
                <a:solidFill>
                  <a:srgbClr val="000000"/>
                </a:solidFill>
                <a:latin typeface="Times New Roman" panose="02020603050405020304" pitchFamily="18" charset="0"/>
              </a:rPr>
              <a:t> </a:t>
            </a:r>
            <a:endParaRPr lang="es-MX"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16">
            <a:extLst>
              <a:ext uri="{FF2B5EF4-FFF2-40B4-BE49-F238E27FC236}">
                <a16:creationId xmlns:a16="http://schemas.microsoft.com/office/drawing/2014/main" id="{A10C41F2-1746-4431-9B52-B9F147A896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custGeom>
            <a:avLst/>
            <a:gdLst>
              <a:gd name="connsiteX0" fmla="*/ 0 w 3096136"/>
              <a:gd name="connsiteY0" fmla="*/ 0 h 5856137"/>
              <a:gd name="connsiteX1" fmla="*/ 3096136 w 3096136"/>
              <a:gd name="connsiteY1" fmla="*/ 0 h 5856137"/>
              <a:gd name="connsiteX2" fmla="*/ 3096136 w 3096136"/>
              <a:gd name="connsiteY2" fmla="*/ 5856137 h 5856137"/>
              <a:gd name="connsiteX3" fmla="*/ 0 w 3096136"/>
              <a:gd name="connsiteY3" fmla="*/ 5856137 h 5856137"/>
            </a:gdLst>
            <a:ahLst/>
            <a:cxnLst>
              <a:cxn ang="0">
                <a:pos x="connsiteX0" y="connsiteY0"/>
              </a:cxn>
              <a:cxn ang="0">
                <a:pos x="connsiteX1" y="connsiteY1"/>
              </a:cxn>
              <a:cxn ang="0">
                <a:pos x="connsiteX2" y="connsiteY2"/>
              </a:cxn>
              <a:cxn ang="0">
                <a:pos x="connsiteX3" y="connsiteY3"/>
              </a:cxn>
            </a:cxnLst>
            <a:rect l="l" t="t" r="r" b="b"/>
            <a:pathLst>
              <a:path w="3096136" h="5856137">
                <a:moveTo>
                  <a:pt x="0" y="0"/>
                </a:moveTo>
                <a:lnTo>
                  <a:pt x="3096136" y="0"/>
                </a:lnTo>
                <a:lnTo>
                  <a:pt x="3096136" y="5856137"/>
                </a:lnTo>
                <a:lnTo>
                  <a:pt x="0" y="5856137"/>
                </a:lnTo>
                <a:close/>
              </a:path>
            </a:pathLst>
          </a:custGeom>
          <a:blipFill dpi="0" rotWithShape="1">
            <a:blip r:embed="rId2">
              <a:duotone>
                <a:schemeClr val="accent1">
                  <a:shade val="45000"/>
                  <a:satMod val="135000"/>
                </a:schemeClr>
                <a:prstClr val="white"/>
              </a:duotone>
            </a:blip>
            <a:srcRect/>
            <a:tile tx="0" ty="0" sx="80000" sy="80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prstClr val="white"/>
              </a:solidFill>
            </a:endParaRPr>
          </a:p>
        </p:txBody>
      </p:sp>
      <p:sp>
        <p:nvSpPr>
          <p:cNvPr id="10" name="Rectangle 9">
            <a:extLst>
              <a:ext uri="{FF2B5EF4-FFF2-40B4-BE49-F238E27FC236}">
                <a16:creationId xmlns:a16="http://schemas.microsoft.com/office/drawing/2014/main" id="{7984928E-D694-4849-BBAD-D7C7DC4054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920515" y="643461"/>
            <a:ext cx="5740884" cy="5571069"/>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title"/>
          </p:nvPr>
        </p:nvSpPr>
        <p:spPr>
          <a:xfrm>
            <a:off x="3164852" y="4735775"/>
            <a:ext cx="5255248" cy="1245732"/>
          </a:xfrm>
        </p:spPr>
        <p:txBody>
          <a:bodyPr anchor="t">
            <a:normAutofit/>
          </a:bodyPr>
          <a:lstStyle/>
          <a:p>
            <a:r>
              <a:rPr lang="es-ES_tradnl">
                <a:solidFill>
                  <a:srgbClr val="FFFFFF"/>
                </a:solidFill>
                <a:effectLst/>
              </a:rPr>
              <a:t>Comercio electrónico</a:t>
            </a:r>
            <a:br>
              <a:rPr lang="es-ES_tradnl">
                <a:solidFill>
                  <a:srgbClr val="FFFFFF"/>
                </a:solidFill>
                <a:effectLst/>
              </a:rPr>
            </a:br>
            <a:endParaRPr lang="es-ES">
              <a:solidFill>
                <a:srgbClr val="FFFFFF"/>
              </a:solidFill>
            </a:endParaRPr>
          </a:p>
        </p:txBody>
      </p:sp>
      <p:sp>
        <p:nvSpPr>
          <p:cNvPr id="3" name="Marcador de contenido 2"/>
          <p:cNvSpPr>
            <a:spLocks noGrp="1"/>
          </p:cNvSpPr>
          <p:nvPr>
            <p:ph idx="1"/>
          </p:nvPr>
        </p:nvSpPr>
        <p:spPr>
          <a:xfrm>
            <a:off x="3164851" y="965864"/>
            <a:ext cx="5255249" cy="3450370"/>
          </a:xfrm>
        </p:spPr>
        <p:txBody>
          <a:bodyPr anchor="b">
            <a:normAutofit/>
          </a:bodyPr>
          <a:lstStyle/>
          <a:p>
            <a:pPr marL="0" indent="0">
              <a:buNone/>
            </a:pPr>
            <a:endParaRPr lang="es-ES_tradnl" sz="1700">
              <a:solidFill>
                <a:srgbClr val="FFFFFF"/>
              </a:solidFill>
              <a:effectLst/>
            </a:endParaRPr>
          </a:p>
          <a:p>
            <a:pPr marL="0" indent="0">
              <a:buNone/>
            </a:pPr>
            <a:r>
              <a:rPr lang="es-ES_tradnl" sz="1700">
                <a:solidFill>
                  <a:srgbClr val="FFFFFF"/>
                </a:solidFill>
                <a:effectLst/>
              </a:rPr>
              <a:t>El comercio electrónico, también conocido como e-commerce (electronic commerce en inglés) o bien negocios por Internet o negocios online, consiste en la compra y venta de productos o de servicios a través de medios electrónicos, tales como Internet y otras redes informáticas. </a:t>
            </a:r>
            <a:endParaRPr lang="es-ES" sz="1700">
              <a:solidFill>
                <a:srgbClr val="FFFFFF"/>
              </a:solidFill>
            </a:endParaRPr>
          </a:p>
        </p:txBody>
      </p:sp>
      <p:cxnSp>
        <p:nvCxnSpPr>
          <p:cNvPr id="12" name="Straight Connector 11">
            <a:extLst>
              <a:ext uri="{FF2B5EF4-FFF2-40B4-BE49-F238E27FC236}">
                <a16:creationId xmlns:a16="http://schemas.microsoft.com/office/drawing/2014/main" id="{99237721-19CF-41B1-AA0A-E1E1A8282D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243237" y="4576004"/>
            <a:ext cx="342900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2108627"/>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esquinas redondeadas 1">
            <a:extLst>
              <a:ext uri="{FF2B5EF4-FFF2-40B4-BE49-F238E27FC236}">
                <a16:creationId xmlns:a16="http://schemas.microsoft.com/office/drawing/2014/main" id="{7155E0BD-3C89-497C-938C-232F0FEF5764}"/>
              </a:ext>
            </a:extLst>
          </p:cNvPr>
          <p:cNvSpPr/>
          <p:nvPr/>
        </p:nvSpPr>
        <p:spPr>
          <a:xfrm>
            <a:off x="395536" y="836712"/>
            <a:ext cx="8424936" cy="4680520"/>
          </a:xfrm>
          <a:prstGeom prst="roundRect">
            <a:avLst/>
          </a:prstGeom>
          <a:gradFill>
            <a:gsLst>
              <a:gs pos="0">
                <a:schemeClr val="accent1">
                  <a:lumMod val="5000"/>
                  <a:lumOff val="95000"/>
                </a:schemeClr>
              </a:gs>
              <a:gs pos="21000">
                <a:schemeClr val="accent3">
                  <a:lumMod val="20000"/>
                  <a:lumOff val="80000"/>
                </a:schemeClr>
              </a:gs>
              <a:gs pos="23000">
                <a:schemeClr val="accent1">
                  <a:lumMod val="45000"/>
                  <a:lumOff val="55000"/>
                </a:schemeClr>
              </a:gs>
              <a:gs pos="28000">
                <a:schemeClr val="accent1">
                  <a:lumMod val="30000"/>
                  <a:lumOff val="70000"/>
                </a:schemeClr>
              </a:gs>
            </a:gsLst>
            <a:lin ang="5400000" scaled="1"/>
          </a:gra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_tradnl" sz="2800" dirty="0">
                <a:solidFill>
                  <a:srgbClr val="CC0099"/>
                </a:solidFill>
              </a:rPr>
              <a:t>Originalmente el término se aplicaba a la realización de transacciones mediante medios electrónicos tales como el Intercambio electrónico de datos, sin embargo con el advenimiento de la Internet y la </a:t>
            </a:r>
            <a:r>
              <a:rPr lang="es-ES_tradnl" sz="2800" dirty="0" err="1">
                <a:solidFill>
                  <a:srgbClr val="CC0099"/>
                </a:solidFill>
              </a:rPr>
              <a:t>World</a:t>
            </a:r>
            <a:r>
              <a:rPr lang="es-ES_tradnl" sz="2800" dirty="0">
                <a:solidFill>
                  <a:srgbClr val="CC0099"/>
                </a:solidFill>
              </a:rPr>
              <a:t> Wide Web a mediados de la década de 1990 comenzó a referirse principalmente a la venta de bienes y servicios a través de Internet, usando como forma de pago medios electrónicos, tales como las tarjetas de crédito.</a:t>
            </a:r>
          </a:p>
        </p:txBody>
      </p:sp>
    </p:spTree>
    <p:extLst>
      <p:ext uri="{BB962C8B-B14F-4D97-AF65-F5344CB8AC3E}">
        <p14:creationId xmlns:p14="http://schemas.microsoft.com/office/powerpoint/2010/main" val="40732959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DA77C4-8940-4CAD-8689-875489245F3B}"/>
              </a:ext>
            </a:extLst>
          </p:cNvPr>
          <p:cNvSpPr>
            <a:spLocks noGrp="1"/>
          </p:cNvSpPr>
          <p:nvPr>
            <p:ph type="title"/>
          </p:nvPr>
        </p:nvSpPr>
        <p:spPr>
          <a:xfrm>
            <a:off x="342900" y="836712"/>
            <a:ext cx="5829300" cy="5586465"/>
          </a:xfrm>
          <a:solidFill>
            <a:schemeClr val="accent2">
              <a:lumMod val="20000"/>
              <a:lumOff val="80000"/>
            </a:schemeClr>
          </a:solidFill>
        </p:spPr>
        <p:txBody>
          <a:bodyPr>
            <a:normAutofit/>
          </a:bodyPr>
          <a:lstStyle/>
          <a:p>
            <a:pPr algn="just"/>
            <a:r>
              <a:rPr lang="es-ES_tradnl" sz="2800" cap="none" dirty="0">
                <a:solidFill>
                  <a:schemeClr val="accent2">
                    <a:lumMod val="50000"/>
                  </a:schemeClr>
                </a:solidFill>
              </a:rPr>
              <a:t>Una gran variedad de comercio se realiza de esta manera, estimulando la creación y utilización de innovaciones como la transferencia de fondos electrónica, la administración de cadenas de suministro, el marketing en internet, el procesamiento de transacciones en línea (</a:t>
            </a:r>
            <a:r>
              <a:rPr lang="es-ES_tradnl" sz="2800" cap="none" dirty="0" err="1">
                <a:solidFill>
                  <a:schemeClr val="accent2">
                    <a:lumMod val="50000"/>
                  </a:schemeClr>
                </a:solidFill>
              </a:rPr>
              <a:t>oltp</a:t>
            </a:r>
            <a:r>
              <a:rPr lang="es-ES_tradnl" sz="2800" cap="none" dirty="0">
                <a:solidFill>
                  <a:schemeClr val="accent2">
                    <a:lumMod val="50000"/>
                  </a:schemeClr>
                </a:solidFill>
              </a:rPr>
              <a:t>), el intercambio electrónico de datos (</a:t>
            </a:r>
            <a:r>
              <a:rPr lang="es-ES_tradnl" sz="2800" cap="none" dirty="0" err="1">
                <a:solidFill>
                  <a:schemeClr val="accent2">
                    <a:lumMod val="50000"/>
                  </a:schemeClr>
                </a:solidFill>
              </a:rPr>
              <a:t>edi</a:t>
            </a:r>
            <a:r>
              <a:rPr lang="es-ES_tradnl" sz="2800" cap="none" dirty="0">
                <a:solidFill>
                  <a:schemeClr val="accent2">
                    <a:lumMod val="50000"/>
                  </a:schemeClr>
                </a:solidFill>
              </a:rPr>
              <a:t>), los sistemas de administración del inventario y los sistemas automatizados de recolección de datos.</a:t>
            </a:r>
            <a:endParaRPr lang="es-MX" sz="2800" cap="none" dirty="0">
              <a:solidFill>
                <a:schemeClr val="accent2">
                  <a:lumMod val="50000"/>
                </a:schemeClr>
              </a:solidFill>
            </a:endParaRPr>
          </a:p>
        </p:txBody>
      </p:sp>
      <p:sp>
        <p:nvSpPr>
          <p:cNvPr id="3" name="Marcador de texto 2">
            <a:extLst>
              <a:ext uri="{FF2B5EF4-FFF2-40B4-BE49-F238E27FC236}">
                <a16:creationId xmlns:a16="http://schemas.microsoft.com/office/drawing/2014/main" id="{FDE859F9-A944-4497-AC8D-2E6CA0E7A57B}"/>
              </a:ext>
            </a:extLst>
          </p:cNvPr>
          <p:cNvSpPr>
            <a:spLocks noGrp="1"/>
          </p:cNvSpPr>
          <p:nvPr>
            <p:ph type="body" idx="1"/>
          </p:nvPr>
        </p:nvSpPr>
        <p:spPr>
          <a:xfrm>
            <a:off x="6457950" y="1916832"/>
            <a:ext cx="2400300" cy="4506345"/>
          </a:xfrm>
          <a:pattFill prst="lgCheck">
            <a:fgClr>
              <a:schemeClr val="accent3">
                <a:lumMod val="20000"/>
                <a:lumOff val="80000"/>
              </a:schemeClr>
            </a:fgClr>
            <a:bgClr>
              <a:schemeClr val="bg1"/>
            </a:bgClr>
          </a:pattFill>
          <a:ln>
            <a:solidFill>
              <a:schemeClr val="accent2">
                <a:lumMod val="50000"/>
              </a:schemeClr>
            </a:solidFill>
          </a:ln>
        </p:spPr>
        <p:txBody>
          <a:bodyPr>
            <a:noAutofit/>
          </a:bodyPr>
          <a:lstStyle/>
          <a:p>
            <a:pPr algn="just"/>
            <a:r>
              <a:rPr lang="es-ES_tradnl" sz="2400" dirty="0">
                <a:solidFill>
                  <a:srgbClr val="CC0099"/>
                </a:solidFill>
              </a:rPr>
              <a:t>La cantidad de comercio llevada a cabo electrónicamente ha crecido de manera extraordinaria debido a Internet</a:t>
            </a:r>
            <a:endParaRPr lang="es-MX" sz="2400" dirty="0">
              <a:solidFill>
                <a:srgbClr val="CC0099"/>
              </a:solidFill>
            </a:endParaRPr>
          </a:p>
        </p:txBody>
      </p:sp>
    </p:spTree>
    <p:extLst>
      <p:ext uri="{BB962C8B-B14F-4D97-AF65-F5344CB8AC3E}">
        <p14:creationId xmlns:p14="http://schemas.microsoft.com/office/powerpoint/2010/main" val="29376415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455F51"/>
      </a:dk2>
      <a:lt2>
        <a:srgbClr val="E3DED1"/>
      </a:lt2>
      <a:accent1>
        <a:srgbClr val="99CB38"/>
      </a:accent1>
      <a:accent2>
        <a:srgbClr val="63A537"/>
      </a:accent2>
      <a:accent3>
        <a:srgbClr val="E6D024"/>
      </a:accent3>
      <a:accent4>
        <a:srgbClr val="CC9700"/>
      </a:accent4>
      <a:accent5>
        <a:srgbClr val="4EB3CF"/>
      </a:accent5>
      <a:accent6>
        <a:srgbClr val="378DA6"/>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29F68FFC-748B-4FC3-BF39-7F84A6D5840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1936</Words>
  <Application>Microsoft Office PowerPoint</Application>
  <PresentationFormat>Presentación en pantalla (4:3)</PresentationFormat>
  <Paragraphs>269</Paragraphs>
  <Slides>39</Slides>
  <Notes>2</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39</vt:i4>
      </vt:variant>
    </vt:vector>
  </HeadingPairs>
  <TitlesOfParts>
    <vt:vector size="48" baseType="lpstr">
      <vt:lpstr>Calibri</vt:lpstr>
      <vt:lpstr>Constantia</vt:lpstr>
      <vt:lpstr>Poor Richard</vt:lpstr>
      <vt:lpstr>Symbol</vt:lpstr>
      <vt:lpstr>Times New Roman</vt:lpstr>
      <vt:lpstr>Tw Cen MT</vt:lpstr>
      <vt:lpstr>Tw Cen MT Condensed</vt:lpstr>
      <vt:lpstr>Wingdings 3</vt:lpstr>
      <vt:lpstr>Integral</vt:lpstr>
      <vt:lpstr>UNIVERSIDAD AUTONOMA DEL ESTADO DE MÉXICO  FACULTAD DE CIENCIAS POLITICAS Y SOCIALES</vt:lpstr>
      <vt:lpstr>PRESENTACIÓN</vt:lpstr>
      <vt:lpstr>ESTRUCTURA DE LAS UNIDADES DE APRENDIZAJE</vt:lpstr>
      <vt:lpstr>Temario de la unidad iii</vt:lpstr>
      <vt:lpstr>  UNIDAD IiI: tipos de sistemas de información    </vt:lpstr>
      <vt:lpstr>sistemas de información en MARKETING”</vt:lpstr>
      <vt:lpstr>Comercio electrónico </vt:lpstr>
      <vt:lpstr>Presentación de PowerPoint</vt:lpstr>
      <vt:lpstr>Una gran variedad de comercio se realiza de esta manera, estimulando la creación y utilización de innovaciones como la transferencia de fondos electrónica, la administración de cadenas de suministro, el marketing en internet, el procesamiento de transacciones en línea (oltp), el intercambio electrónico de datos (edi), los sistemas de administración del inventario y los sistemas automatizados de recolección de datos.</vt:lpstr>
      <vt:lpstr>Presentación de PowerPoint</vt:lpstr>
      <vt:lpstr>Presentación de PowerPoint</vt:lpstr>
      <vt:lpstr>Presentación de PowerPoint</vt:lpstr>
      <vt:lpstr>Elementos que apoyan al comercio electrónico</vt:lpstr>
      <vt:lpstr>Hutt,  M y Speh</vt:lpstr>
      <vt:lpstr>Presentación de PowerPoint</vt:lpstr>
      <vt:lpstr>Principales modelos de E-commerce</vt:lpstr>
      <vt:lpstr>Presentación de PowerPoint</vt:lpstr>
      <vt:lpstr>e-business</vt:lpstr>
      <vt:lpstr>Presentación de PowerPoint</vt:lpstr>
      <vt:lpstr>Presentación de PowerPoint</vt:lpstr>
      <vt:lpstr>Presentación de PowerPoint</vt:lpstr>
      <vt:lpstr>Ciclo de vida de los sistemas de información</vt:lpstr>
      <vt:lpstr>Ciclo de vida de los sistemas de información</vt:lpstr>
      <vt:lpstr>Presentación de PowerPoint</vt:lpstr>
      <vt:lpstr>Compra (adquisición de bienes informáticos</vt:lpstr>
      <vt:lpstr>Presentación de PowerPoint</vt:lpstr>
      <vt:lpstr>Telecomunicaciones y redes de computadoras</vt:lpstr>
      <vt:lpstr>Presentación de PowerPoint</vt:lpstr>
      <vt:lpstr>Internet</vt:lpstr>
      <vt:lpstr>Presentación de PowerPoint</vt:lpstr>
      <vt:lpstr>Presentación de PowerPoint</vt:lpstr>
      <vt:lpstr>Presentación de PowerPoint</vt:lpstr>
      <vt:lpstr>Presentación de PowerPoint</vt:lpstr>
      <vt:lpstr>MercadoLibre</vt:lpstr>
      <vt:lpstr>Presentación de PowerPoint</vt:lpstr>
      <vt:lpstr>Ticketmaster</vt:lpstr>
      <vt:lpstr>Ticketmaster</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Araceli Colin Garcia</dc:creator>
  <cp:lastModifiedBy>Araceli Colin Garcia</cp:lastModifiedBy>
  <cp:revision>3</cp:revision>
  <dcterms:created xsi:type="dcterms:W3CDTF">2019-09-30T19:46:09Z</dcterms:created>
  <dcterms:modified xsi:type="dcterms:W3CDTF">2019-09-30T20:02:08Z</dcterms:modified>
</cp:coreProperties>
</file>