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92" r:id="rId2"/>
    <p:sldId id="258" r:id="rId3"/>
    <p:sldId id="288" r:id="rId4"/>
    <p:sldId id="290" r:id="rId5"/>
    <p:sldId id="257" r:id="rId6"/>
    <p:sldId id="259" r:id="rId7"/>
    <p:sldId id="260" r:id="rId8"/>
    <p:sldId id="261" r:id="rId9"/>
    <p:sldId id="264" r:id="rId10"/>
    <p:sldId id="267" r:id="rId11"/>
    <p:sldId id="281" r:id="rId12"/>
    <p:sldId id="282" r:id="rId13"/>
    <p:sldId id="283" r:id="rId14"/>
    <p:sldId id="284" r:id="rId15"/>
    <p:sldId id="285" r:id="rId16"/>
    <p:sldId id="286" r:id="rId17"/>
    <p:sldId id="287" r:id="rId18"/>
    <p:sldId id="270" r:id="rId19"/>
    <p:sldId id="277" r:id="rId20"/>
    <p:sldId id="271" r:id="rId21"/>
    <p:sldId id="262" r:id="rId22"/>
    <p:sldId id="263" r:id="rId23"/>
    <p:sldId id="266" r:id="rId24"/>
    <p:sldId id="268" r:id="rId25"/>
    <p:sldId id="269" r:id="rId26"/>
    <p:sldId id="272" r:id="rId27"/>
    <p:sldId id="273" r:id="rId28"/>
    <p:sldId id="275" r:id="rId29"/>
    <p:sldId id="274" r:id="rId30"/>
    <p:sldId id="276" r:id="rId31"/>
    <p:sldId id="278" r:id="rId32"/>
    <p:sldId id="279" r:id="rId33"/>
    <p:sldId id="265" r:id="rId34"/>
    <p:sldId id="280" r:id="rId35"/>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7E0A"/>
    <a:srgbClr val="5B9BD5"/>
    <a:srgbClr val="FFC000"/>
    <a:srgbClr val="2E75B6"/>
    <a:srgbClr val="BF9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AF89612-45BB-404D-91BB-EF4D80F9CB5F}" v="4936" dt="2019-09-02T01:23:07.822"/>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9926" autoAdjust="0"/>
    <p:restoredTop sz="93506" autoAdjust="0"/>
  </p:normalViewPr>
  <p:slideViewPr>
    <p:cSldViewPr snapToGrid="0">
      <p:cViewPr varScale="1">
        <p:scale>
          <a:sx n="103" d="100"/>
          <a:sy n="103" d="100"/>
        </p:scale>
        <p:origin x="138" y="21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42"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uz Elena NM" userId="ec3735405c578b70" providerId="Windows Live" clId="Web-{1DCC97AE-FB84-471A-A2FC-BCF6CDEE3E13}"/>
    <pc:docChg chg="modSld">
      <pc:chgData name="Luz Elena NM" userId="ec3735405c578b70" providerId="Windows Live" clId="Web-{1DCC97AE-FB84-471A-A2FC-BCF6CDEE3E13}" dt="2019-08-31T23:45:25.084" v="9" actId="1076"/>
      <pc:docMkLst>
        <pc:docMk/>
      </pc:docMkLst>
      <pc:sldChg chg="modSp">
        <pc:chgData name="Luz Elena NM" userId="ec3735405c578b70" providerId="Windows Live" clId="Web-{1DCC97AE-FB84-471A-A2FC-BCF6CDEE3E13}" dt="2019-08-31T23:45:25.084" v="9" actId="1076"/>
        <pc:sldMkLst>
          <pc:docMk/>
          <pc:sldMk cId="476943636" sldId="258"/>
        </pc:sldMkLst>
        <pc:spChg chg="mod">
          <ac:chgData name="Luz Elena NM" userId="ec3735405c578b70" providerId="Windows Live" clId="Web-{1DCC97AE-FB84-471A-A2FC-BCF6CDEE3E13}" dt="2019-08-31T23:45:25.084" v="9" actId="1076"/>
          <ac:spMkLst>
            <pc:docMk/>
            <pc:sldMk cId="476943636" sldId="258"/>
            <ac:spMk id="4" creationId="{5BDCDBC7-C9E7-4E67-89D9-FC9E55703AA8}"/>
          </ac:spMkLst>
        </pc:spChg>
      </pc:sldChg>
    </pc:docChg>
  </pc:docChgLst>
  <pc:docChgLst>
    <pc:chgData name="Luz Elena NM" userId="ec3735405c578b70" providerId="Windows Live" clId="Web-{C7E3722D-44FF-4FE1-8BCC-B3C0E5AEDBA9}"/>
    <pc:docChg chg="addSld modSld">
      <pc:chgData name="Luz Elena NM" userId="ec3735405c578b70" providerId="Windows Live" clId="Web-{C7E3722D-44FF-4FE1-8BCC-B3C0E5AEDBA9}" dt="2019-09-03T01:36:53.772" v="22" actId="20577"/>
      <pc:docMkLst>
        <pc:docMk/>
      </pc:docMkLst>
      <pc:sldChg chg="addSp modSp new">
        <pc:chgData name="Luz Elena NM" userId="ec3735405c578b70" providerId="Windows Live" clId="Web-{C7E3722D-44FF-4FE1-8BCC-B3C0E5AEDBA9}" dt="2019-09-03T01:36:53.772" v="22" actId="20577"/>
        <pc:sldMkLst>
          <pc:docMk/>
          <pc:sldMk cId="1778127617" sldId="288"/>
        </pc:sldMkLst>
        <pc:spChg chg="add mod">
          <ac:chgData name="Luz Elena NM" userId="ec3735405c578b70" providerId="Windows Live" clId="Web-{C7E3722D-44FF-4FE1-8BCC-B3C0E5AEDBA9}" dt="2019-09-03T01:36:53.772" v="22" actId="20577"/>
          <ac:spMkLst>
            <pc:docMk/>
            <pc:sldMk cId="1778127617" sldId="288"/>
            <ac:spMk id="2" creationId="{C2A0B4F9-7552-451B-BF80-A114326D0D52}"/>
          </ac:spMkLst>
        </pc:spChg>
        <pc:spChg chg="add mod">
          <ac:chgData name="Luz Elena NM" userId="ec3735405c578b70" providerId="Windows Live" clId="Web-{C7E3722D-44FF-4FE1-8BCC-B3C0E5AEDBA9}" dt="2019-09-03T01:33:12.943" v="7" actId="20577"/>
          <ac:spMkLst>
            <pc:docMk/>
            <pc:sldMk cId="1778127617" sldId="288"/>
            <ac:spMk id="8" creationId="{FEC89CF2-0A1A-44D2-8090-2FC175F4F7BC}"/>
          </ac:spMkLst>
        </pc:spChg>
        <pc:grpChg chg="add">
          <ac:chgData name="Luz Elena NM" userId="ec3735405c578b70" providerId="Windows Live" clId="Web-{C7E3722D-44FF-4FE1-8BCC-B3C0E5AEDBA9}" dt="2019-09-03T01:32:59.505" v="2"/>
          <ac:grpSpMkLst>
            <pc:docMk/>
            <pc:sldMk cId="1778127617" sldId="288"/>
            <ac:grpSpMk id="6" creationId="{4CECB8B2-4C95-4528-B748-600FAD245ECE}"/>
          </ac:grpSpMkLst>
        </pc:grpChg>
      </pc:sldChg>
    </pc:docChg>
  </pc:docChgLst>
  <pc:docChgLst>
    <pc:chgData name="Luz Elena NM" userId="ec3735405c578b70" providerId="LiveId" clId="{CAF89612-45BB-404D-91BB-EF4D80F9CB5F}"/>
    <pc:docChg chg="undo custSel addSld delSld modSld sldOrd">
      <pc:chgData name="Luz Elena NM" userId="ec3735405c578b70" providerId="LiveId" clId="{CAF89612-45BB-404D-91BB-EF4D80F9CB5F}" dt="2019-09-02T01:25:36.851" v="6924" actId="2711"/>
      <pc:docMkLst>
        <pc:docMk/>
      </pc:docMkLst>
      <pc:sldChg chg="addSp delSp modSp">
        <pc:chgData name="Luz Elena NM" userId="ec3735405c578b70" providerId="LiveId" clId="{CAF89612-45BB-404D-91BB-EF4D80F9CB5F}" dt="2019-09-02T01:25:21.119" v="6922" actId="12"/>
        <pc:sldMkLst>
          <pc:docMk/>
          <pc:sldMk cId="1887572538" sldId="257"/>
        </pc:sldMkLst>
        <pc:spChg chg="add mod">
          <ac:chgData name="Luz Elena NM" userId="ec3735405c578b70" providerId="LiveId" clId="{CAF89612-45BB-404D-91BB-EF4D80F9CB5F}" dt="2019-09-02T01:25:21.119" v="6922" actId="12"/>
          <ac:spMkLst>
            <pc:docMk/>
            <pc:sldMk cId="1887572538" sldId="257"/>
            <ac:spMk id="2" creationId="{48184A1A-C616-4775-B70B-61260C381F77}"/>
          </ac:spMkLst>
        </pc:spChg>
        <pc:spChg chg="add del mod">
          <ac:chgData name="Luz Elena NM" userId="ec3735405c578b70" providerId="LiveId" clId="{CAF89612-45BB-404D-91BB-EF4D80F9CB5F}" dt="2019-08-31T23:49:29.629" v="22" actId="478"/>
          <ac:spMkLst>
            <pc:docMk/>
            <pc:sldMk cId="1887572538" sldId="257"/>
            <ac:spMk id="2" creationId="{E68EA5C1-D298-41EA-BE39-9CA17C6CDDF0}"/>
          </ac:spMkLst>
        </pc:spChg>
        <pc:spChg chg="add del mod">
          <ac:chgData name="Luz Elena NM" userId="ec3735405c578b70" providerId="LiveId" clId="{CAF89612-45BB-404D-91BB-EF4D80F9CB5F}" dt="2019-08-31T23:50:12.363" v="25"/>
          <ac:spMkLst>
            <pc:docMk/>
            <pc:sldMk cId="1887572538" sldId="257"/>
            <ac:spMk id="3" creationId="{92B91C5D-92EB-4F59-A48A-BED1F81C1DA4}"/>
          </ac:spMkLst>
        </pc:spChg>
        <pc:spChg chg="add mod">
          <ac:chgData name="Luz Elena NM" userId="ec3735405c578b70" providerId="LiveId" clId="{CAF89612-45BB-404D-91BB-EF4D80F9CB5F}" dt="2019-08-31T23:52:33.254" v="52" actId="164"/>
          <ac:spMkLst>
            <pc:docMk/>
            <pc:sldMk cId="1887572538" sldId="257"/>
            <ac:spMk id="4" creationId="{3A22419A-4D08-4A57-8BDB-2A30AB90B19B}"/>
          </ac:spMkLst>
        </pc:spChg>
        <pc:spChg chg="add mod">
          <ac:chgData name="Luz Elena NM" userId="ec3735405c578b70" providerId="LiveId" clId="{CAF89612-45BB-404D-91BB-EF4D80F9CB5F}" dt="2019-08-31T23:52:33.254" v="52" actId="164"/>
          <ac:spMkLst>
            <pc:docMk/>
            <pc:sldMk cId="1887572538" sldId="257"/>
            <ac:spMk id="5" creationId="{B47B9381-7478-4EAB-99A8-C958576591C4}"/>
          </ac:spMkLst>
        </pc:spChg>
        <pc:spChg chg="add mod">
          <ac:chgData name="Luz Elena NM" userId="ec3735405c578b70" providerId="LiveId" clId="{CAF89612-45BB-404D-91BB-EF4D80F9CB5F}" dt="2019-08-31T23:50:51.035" v="50" actId="1076"/>
          <ac:spMkLst>
            <pc:docMk/>
            <pc:sldMk cId="1887572538" sldId="257"/>
            <ac:spMk id="6" creationId="{84810019-656D-4B1F-90A6-512920096CC7}"/>
          </ac:spMkLst>
        </pc:spChg>
        <pc:grpChg chg="add mod">
          <ac:chgData name="Luz Elena NM" userId="ec3735405c578b70" providerId="LiveId" clId="{CAF89612-45BB-404D-91BB-EF4D80F9CB5F}" dt="2019-08-31T23:52:33.254" v="52" actId="164"/>
          <ac:grpSpMkLst>
            <pc:docMk/>
            <pc:sldMk cId="1887572538" sldId="257"/>
            <ac:grpSpMk id="7" creationId="{FD6212D7-6BA9-4B8D-B7AA-820E7970F602}"/>
          </ac:grpSpMkLst>
        </pc:grpChg>
      </pc:sldChg>
      <pc:sldChg chg="modSp">
        <pc:chgData name="Luz Elena NM" userId="ec3735405c578b70" providerId="LiveId" clId="{CAF89612-45BB-404D-91BB-EF4D80F9CB5F}" dt="2019-08-31T23:48:16.769" v="1" actId="27636"/>
        <pc:sldMkLst>
          <pc:docMk/>
          <pc:sldMk cId="476943636" sldId="258"/>
        </pc:sldMkLst>
        <pc:spChg chg="mod">
          <ac:chgData name="Luz Elena NM" userId="ec3735405c578b70" providerId="LiveId" clId="{CAF89612-45BB-404D-91BB-EF4D80F9CB5F}" dt="2019-08-31T23:48:16.769" v="1" actId="27636"/>
          <ac:spMkLst>
            <pc:docMk/>
            <pc:sldMk cId="476943636" sldId="258"/>
            <ac:spMk id="3" creationId="{222436C3-4762-4542-9B41-D8B4CC95F6DE}"/>
          </ac:spMkLst>
        </pc:spChg>
      </pc:sldChg>
      <pc:sldChg chg="addSp delSp modSp add">
        <pc:chgData name="Luz Elena NM" userId="ec3735405c578b70" providerId="LiveId" clId="{CAF89612-45BB-404D-91BB-EF4D80F9CB5F}" dt="2019-09-02T00:13:54.444" v="4819" actId="1076"/>
        <pc:sldMkLst>
          <pc:docMk/>
          <pc:sldMk cId="502107996" sldId="259"/>
        </pc:sldMkLst>
        <pc:spChg chg="mod">
          <ac:chgData name="Luz Elena NM" userId="ec3735405c578b70" providerId="LiveId" clId="{CAF89612-45BB-404D-91BB-EF4D80F9CB5F}" dt="2019-09-01T00:02:11.410" v="331" actId="1076"/>
          <ac:spMkLst>
            <pc:docMk/>
            <pc:sldMk cId="502107996" sldId="259"/>
            <ac:spMk id="6" creationId="{84810019-656D-4B1F-90A6-512920096CC7}"/>
          </ac:spMkLst>
        </pc:spChg>
        <pc:spChg chg="add mod">
          <ac:chgData name="Luz Elena NM" userId="ec3735405c578b70" providerId="LiveId" clId="{CAF89612-45BB-404D-91BB-EF4D80F9CB5F}" dt="2019-09-02T00:13:54.444" v="4819" actId="1076"/>
          <ac:spMkLst>
            <pc:docMk/>
            <pc:sldMk cId="502107996" sldId="259"/>
            <ac:spMk id="8" creationId="{920FCEB6-37B8-46E3-A576-59EC31F90ABB}"/>
          </ac:spMkLst>
        </pc:spChg>
        <pc:picChg chg="add del mod modCrop">
          <ac:chgData name="Luz Elena NM" userId="ec3735405c578b70" providerId="LiveId" clId="{CAF89612-45BB-404D-91BB-EF4D80F9CB5F}" dt="2019-09-01T00:02:20.969" v="333" actId="478"/>
          <ac:picMkLst>
            <pc:docMk/>
            <pc:sldMk cId="502107996" sldId="259"/>
            <ac:picMk id="2" creationId="{93BF71F2-62F8-4920-9141-153DDC3CFDFB}"/>
          </ac:picMkLst>
        </pc:picChg>
        <pc:picChg chg="add mod ord">
          <ac:chgData name="Luz Elena NM" userId="ec3735405c578b70" providerId="LiveId" clId="{CAF89612-45BB-404D-91BB-EF4D80F9CB5F}" dt="2019-09-02T00:13:50.844" v="4818" actId="1076"/>
          <ac:picMkLst>
            <pc:docMk/>
            <pc:sldMk cId="502107996" sldId="259"/>
            <ac:picMk id="3" creationId="{31E7A653-FCFC-494D-8F5B-79C5C1B52A68}"/>
          </ac:picMkLst>
        </pc:picChg>
      </pc:sldChg>
      <pc:sldChg chg="add del">
        <pc:chgData name="Luz Elena NM" userId="ec3735405c578b70" providerId="LiveId" clId="{CAF89612-45BB-404D-91BB-EF4D80F9CB5F}" dt="2019-08-31T23:52:34.893" v="53" actId="2696"/>
        <pc:sldMkLst>
          <pc:docMk/>
          <pc:sldMk cId="3391265705" sldId="259"/>
        </pc:sldMkLst>
      </pc:sldChg>
      <pc:sldChg chg="addSp delSp modSp add">
        <pc:chgData name="Luz Elena NM" userId="ec3735405c578b70" providerId="LiveId" clId="{CAF89612-45BB-404D-91BB-EF4D80F9CB5F}" dt="2019-09-02T00:13:30.145" v="4813" actId="1076"/>
        <pc:sldMkLst>
          <pc:docMk/>
          <pc:sldMk cId="1340357485" sldId="260"/>
        </pc:sldMkLst>
        <pc:spChg chg="mod">
          <ac:chgData name="Luz Elena NM" userId="ec3735405c578b70" providerId="LiveId" clId="{CAF89612-45BB-404D-91BB-EF4D80F9CB5F}" dt="2019-09-02T00:12:21.859" v="4803" actId="14100"/>
          <ac:spMkLst>
            <pc:docMk/>
            <pc:sldMk cId="1340357485" sldId="260"/>
            <ac:spMk id="8" creationId="{920FCEB6-37B8-46E3-A576-59EC31F90ABB}"/>
          </ac:spMkLst>
        </pc:spChg>
        <pc:picChg chg="del">
          <ac:chgData name="Luz Elena NM" userId="ec3735405c578b70" providerId="LiveId" clId="{CAF89612-45BB-404D-91BB-EF4D80F9CB5F}" dt="2019-09-01T00:04:44.538" v="627" actId="478"/>
          <ac:picMkLst>
            <pc:docMk/>
            <pc:sldMk cId="1340357485" sldId="260"/>
            <ac:picMk id="2" creationId="{93BF71F2-62F8-4920-9141-153DDC3CFDFB}"/>
          </ac:picMkLst>
        </pc:picChg>
        <pc:picChg chg="add mod">
          <ac:chgData name="Luz Elena NM" userId="ec3735405c578b70" providerId="LiveId" clId="{CAF89612-45BB-404D-91BB-EF4D80F9CB5F}" dt="2019-09-02T00:13:30.145" v="4813" actId="1076"/>
          <ac:picMkLst>
            <pc:docMk/>
            <pc:sldMk cId="1340357485" sldId="260"/>
            <ac:picMk id="3" creationId="{07780921-9EA4-4180-818E-082BD5CAA2FA}"/>
          </ac:picMkLst>
        </pc:picChg>
      </pc:sldChg>
      <pc:sldChg chg="addSp modSp add">
        <pc:chgData name="Luz Elena NM" userId="ec3735405c578b70" providerId="LiveId" clId="{CAF89612-45BB-404D-91BB-EF4D80F9CB5F}" dt="2019-09-01T22:58:30.665" v="1880" actId="113"/>
        <pc:sldMkLst>
          <pc:docMk/>
          <pc:sldMk cId="688217501" sldId="261"/>
        </pc:sldMkLst>
        <pc:spChg chg="mod">
          <ac:chgData name="Luz Elena NM" userId="ec3735405c578b70" providerId="LiveId" clId="{CAF89612-45BB-404D-91BB-EF4D80F9CB5F}" dt="2019-09-01T22:58:30.665" v="1880" actId="113"/>
          <ac:spMkLst>
            <pc:docMk/>
            <pc:sldMk cId="688217501" sldId="261"/>
            <ac:spMk id="8" creationId="{920FCEB6-37B8-46E3-A576-59EC31F90ABB}"/>
          </ac:spMkLst>
        </pc:spChg>
        <pc:picChg chg="add mod modCrop">
          <ac:chgData name="Luz Elena NM" userId="ec3735405c578b70" providerId="LiveId" clId="{CAF89612-45BB-404D-91BB-EF4D80F9CB5F}" dt="2019-09-01T00:07:50.004" v="786" actId="1076"/>
          <ac:picMkLst>
            <pc:docMk/>
            <pc:sldMk cId="688217501" sldId="261"/>
            <ac:picMk id="3" creationId="{5E8BC879-92E1-4BF4-8B8F-E6955604423C}"/>
          </ac:picMkLst>
        </pc:picChg>
      </pc:sldChg>
      <pc:sldChg chg="addSp delSp modSp add ord">
        <pc:chgData name="Luz Elena NM" userId="ec3735405c578b70" providerId="LiveId" clId="{CAF89612-45BB-404D-91BB-EF4D80F9CB5F}" dt="2019-09-02T00:11:06.063" v="4795" actId="207"/>
        <pc:sldMkLst>
          <pc:docMk/>
          <pc:sldMk cId="4281278473" sldId="262"/>
        </pc:sldMkLst>
        <pc:spChg chg="mod">
          <ac:chgData name="Luz Elena NM" userId="ec3735405c578b70" providerId="LiveId" clId="{CAF89612-45BB-404D-91BB-EF4D80F9CB5F}" dt="2019-09-01T23:16:28.746" v="2753" actId="20577"/>
          <ac:spMkLst>
            <pc:docMk/>
            <pc:sldMk cId="4281278473" sldId="262"/>
            <ac:spMk id="6" creationId="{84810019-656D-4B1F-90A6-512920096CC7}"/>
          </ac:spMkLst>
        </pc:spChg>
        <pc:spChg chg="mod">
          <ac:chgData name="Luz Elena NM" userId="ec3735405c578b70" providerId="LiveId" clId="{CAF89612-45BB-404D-91BB-EF4D80F9CB5F}" dt="2019-09-02T00:11:06.063" v="4795" actId="207"/>
          <ac:spMkLst>
            <pc:docMk/>
            <pc:sldMk cId="4281278473" sldId="262"/>
            <ac:spMk id="8" creationId="{920FCEB6-37B8-46E3-A576-59EC31F90ABB}"/>
          </ac:spMkLst>
        </pc:spChg>
        <pc:graphicFrameChg chg="add del mod">
          <ac:chgData name="Luz Elena NM" userId="ec3735405c578b70" providerId="LiveId" clId="{CAF89612-45BB-404D-91BB-EF4D80F9CB5F}" dt="2019-09-01T00:16:11.769" v="1277" actId="478"/>
          <ac:graphicFrameMkLst>
            <pc:docMk/>
            <pc:sldMk cId="4281278473" sldId="262"/>
            <ac:graphicFrameMk id="3" creationId="{E92B9766-3436-4019-9C9A-D8132C5F9A05}"/>
          </ac:graphicFrameMkLst>
        </pc:graphicFrameChg>
        <pc:picChg chg="add del mod modCrop">
          <ac:chgData name="Luz Elena NM" userId="ec3735405c578b70" providerId="LiveId" clId="{CAF89612-45BB-404D-91BB-EF4D80F9CB5F}" dt="2019-09-01T00:12:11.651" v="985" actId="478"/>
          <ac:picMkLst>
            <pc:docMk/>
            <pc:sldMk cId="4281278473" sldId="262"/>
            <ac:picMk id="2" creationId="{AECE4D46-6092-458D-8142-01475BD4D25A}"/>
          </ac:picMkLst>
        </pc:picChg>
        <pc:picChg chg="add del mod modCrop">
          <ac:chgData name="Luz Elena NM" userId="ec3735405c578b70" providerId="LiveId" clId="{CAF89612-45BB-404D-91BB-EF4D80F9CB5F}" dt="2019-09-01T23:24:17.157" v="2936" actId="478"/>
          <ac:picMkLst>
            <pc:docMk/>
            <pc:sldMk cId="4281278473" sldId="262"/>
            <ac:picMk id="2" creationId="{B6F7523C-A032-429E-A799-4167C3BCE80D}"/>
          </ac:picMkLst>
        </pc:picChg>
      </pc:sldChg>
      <pc:sldChg chg="addSp delSp modSp add">
        <pc:chgData name="Luz Elena NM" userId="ec3735405c578b70" providerId="LiveId" clId="{CAF89612-45BB-404D-91BB-EF4D80F9CB5F}" dt="2019-09-01T00:16:00.722" v="1275" actId="1076"/>
        <pc:sldMkLst>
          <pc:docMk/>
          <pc:sldMk cId="3211882593" sldId="263"/>
        </pc:sldMkLst>
        <pc:spChg chg="mod">
          <ac:chgData name="Luz Elena NM" userId="ec3735405c578b70" providerId="LiveId" clId="{CAF89612-45BB-404D-91BB-EF4D80F9CB5F}" dt="2019-09-01T00:15:51.329" v="1272" actId="1076"/>
          <ac:spMkLst>
            <pc:docMk/>
            <pc:sldMk cId="3211882593" sldId="263"/>
            <ac:spMk id="8" creationId="{920FCEB6-37B8-46E3-A576-59EC31F90ABB}"/>
          </ac:spMkLst>
        </pc:spChg>
        <pc:spChg chg="add mod">
          <ac:chgData name="Luz Elena NM" userId="ec3735405c578b70" providerId="LiveId" clId="{CAF89612-45BB-404D-91BB-EF4D80F9CB5F}" dt="2019-09-01T00:16:00.722" v="1275" actId="1076"/>
          <ac:spMkLst>
            <pc:docMk/>
            <pc:sldMk cId="3211882593" sldId="263"/>
            <ac:spMk id="9" creationId="{FFEA6760-EF86-4472-8E45-92061D85C424}"/>
          </ac:spMkLst>
        </pc:spChg>
        <pc:spChg chg="add mod">
          <ac:chgData name="Luz Elena NM" userId="ec3735405c578b70" providerId="LiveId" clId="{CAF89612-45BB-404D-91BB-EF4D80F9CB5F}" dt="2019-09-01T00:15:48.283" v="1271" actId="1076"/>
          <ac:spMkLst>
            <pc:docMk/>
            <pc:sldMk cId="3211882593" sldId="263"/>
            <ac:spMk id="10" creationId="{340CA43A-77F6-4D19-AC8E-CA46107EC6CE}"/>
          </ac:spMkLst>
        </pc:spChg>
        <pc:spChg chg="add mod">
          <ac:chgData name="Luz Elena NM" userId="ec3735405c578b70" providerId="LiveId" clId="{CAF89612-45BB-404D-91BB-EF4D80F9CB5F}" dt="2019-09-01T00:15:58.570" v="1274" actId="1076"/>
          <ac:spMkLst>
            <pc:docMk/>
            <pc:sldMk cId="3211882593" sldId="263"/>
            <ac:spMk id="11" creationId="{E5FCD429-DC00-4811-A27E-F6CAD38FC9D1}"/>
          </ac:spMkLst>
        </pc:spChg>
        <pc:grpChg chg="add mod">
          <ac:chgData name="Luz Elena NM" userId="ec3735405c578b70" providerId="LiveId" clId="{CAF89612-45BB-404D-91BB-EF4D80F9CB5F}" dt="2019-09-01T00:15:45.128" v="1270" actId="1076"/>
          <ac:grpSpMkLst>
            <pc:docMk/>
            <pc:sldMk cId="3211882593" sldId="263"/>
            <ac:grpSpMk id="17" creationId="{46F3D9AE-C7B0-417B-8872-DAA836F1D689}"/>
          </ac:grpSpMkLst>
        </pc:grpChg>
        <pc:graphicFrameChg chg="mod">
          <ac:chgData name="Luz Elena NM" userId="ec3735405c578b70" providerId="LiveId" clId="{CAF89612-45BB-404D-91BB-EF4D80F9CB5F}" dt="2019-09-01T00:15:42.925" v="1269" actId="164"/>
          <ac:graphicFrameMkLst>
            <pc:docMk/>
            <pc:sldMk cId="3211882593" sldId="263"/>
            <ac:graphicFrameMk id="3" creationId="{E92B9766-3436-4019-9C9A-D8132C5F9A05}"/>
          </ac:graphicFrameMkLst>
        </pc:graphicFrameChg>
        <pc:picChg chg="del">
          <ac:chgData name="Luz Elena NM" userId="ec3735405c578b70" providerId="LiveId" clId="{CAF89612-45BB-404D-91BB-EF4D80F9CB5F}" dt="2019-09-01T00:13:59.927" v="1237" actId="478"/>
          <ac:picMkLst>
            <pc:docMk/>
            <pc:sldMk cId="3211882593" sldId="263"/>
            <ac:picMk id="2" creationId="{AECE4D46-6092-458D-8142-01475BD4D25A}"/>
          </ac:picMkLst>
        </pc:picChg>
        <pc:cxnChg chg="add mod">
          <ac:chgData name="Luz Elena NM" userId="ec3735405c578b70" providerId="LiveId" clId="{CAF89612-45BB-404D-91BB-EF4D80F9CB5F}" dt="2019-09-01T00:15:42.925" v="1269" actId="164"/>
          <ac:cxnSpMkLst>
            <pc:docMk/>
            <pc:sldMk cId="3211882593" sldId="263"/>
            <ac:cxnSpMk id="13" creationId="{434E85F3-4C9B-43CD-80EA-D79A084EDCBF}"/>
          </ac:cxnSpMkLst>
        </pc:cxnChg>
        <pc:cxnChg chg="add mod">
          <ac:chgData name="Luz Elena NM" userId="ec3735405c578b70" providerId="LiveId" clId="{CAF89612-45BB-404D-91BB-EF4D80F9CB5F}" dt="2019-09-01T00:15:42.925" v="1269" actId="164"/>
          <ac:cxnSpMkLst>
            <pc:docMk/>
            <pc:sldMk cId="3211882593" sldId="263"/>
            <ac:cxnSpMk id="14" creationId="{575633F7-EDF7-4CED-9C56-5E61F05C27B6}"/>
          </ac:cxnSpMkLst>
        </pc:cxnChg>
        <pc:cxnChg chg="add mod">
          <ac:chgData name="Luz Elena NM" userId="ec3735405c578b70" providerId="LiveId" clId="{CAF89612-45BB-404D-91BB-EF4D80F9CB5F}" dt="2019-09-01T00:15:42.925" v="1269" actId="164"/>
          <ac:cxnSpMkLst>
            <pc:docMk/>
            <pc:sldMk cId="3211882593" sldId="263"/>
            <ac:cxnSpMk id="15" creationId="{EB0BBB26-B275-40D0-8855-C5C06C290CD9}"/>
          </ac:cxnSpMkLst>
        </pc:cxnChg>
        <pc:cxnChg chg="add mod">
          <ac:chgData name="Luz Elena NM" userId="ec3735405c578b70" providerId="LiveId" clId="{CAF89612-45BB-404D-91BB-EF4D80F9CB5F}" dt="2019-09-01T00:15:42.925" v="1269" actId="164"/>
          <ac:cxnSpMkLst>
            <pc:docMk/>
            <pc:sldMk cId="3211882593" sldId="263"/>
            <ac:cxnSpMk id="16" creationId="{2ED5957F-6474-4253-9075-F91EB36C8EC3}"/>
          </ac:cxnSpMkLst>
        </pc:cxnChg>
      </pc:sldChg>
      <pc:sldChg chg="addSp delSp modSp add ord">
        <pc:chgData name="Luz Elena NM" userId="ec3735405c578b70" providerId="LiveId" clId="{CAF89612-45BB-404D-91BB-EF4D80F9CB5F}" dt="2019-09-02T00:42:37.589" v="5516" actId="20577"/>
        <pc:sldMkLst>
          <pc:docMk/>
          <pc:sldMk cId="2162293108" sldId="264"/>
        </pc:sldMkLst>
        <pc:spChg chg="add mod ord">
          <ac:chgData name="Luz Elena NM" userId="ec3735405c578b70" providerId="LiveId" clId="{CAF89612-45BB-404D-91BB-EF4D80F9CB5F}" dt="2019-09-02T00:20:49.273" v="4895" actId="1076"/>
          <ac:spMkLst>
            <pc:docMk/>
            <pc:sldMk cId="2162293108" sldId="264"/>
            <ac:spMk id="3" creationId="{77790B89-75D1-401A-A827-12FF31299932}"/>
          </ac:spMkLst>
        </pc:spChg>
        <pc:spChg chg="mod">
          <ac:chgData name="Luz Elena NM" userId="ec3735405c578b70" providerId="LiveId" clId="{CAF89612-45BB-404D-91BB-EF4D80F9CB5F}" dt="2019-09-02T00:42:37.589" v="5516" actId="20577"/>
          <ac:spMkLst>
            <pc:docMk/>
            <pc:sldMk cId="2162293108" sldId="264"/>
            <ac:spMk id="8" creationId="{920FCEB6-37B8-46E3-A576-59EC31F90ABB}"/>
          </ac:spMkLst>
        </pc:spChg>
        <pc:spChg chg="add mod ord">
          <ac:chgData name="Luz Elena NM" userId="ec3735405c578b70" providerId="LiveId" clId="{CAF89612-45BB-404D-91BB-EF4D80F9CB5F}" dt="2019-09-02T00:20:40.134" v="4893" actId="1076"/>
          <ac:spMkLst>
            <pc:docMk/>
            <pc:sldMk cId="2162293108" sldId="264"/>
            <ac:spMk id="10" creationId="{E2A348D0-20DB-413E-B9DD-C1342F6382CA}"/>
          </ac:spMkLst>
        </pc:spChg>
        <pc:grpChg chg="del">
          <ac:chgData name="Luz Elena NM" userId="ec3735405c578b70" providerId="LiveId" clId="{CAF89612-45BB-404D-91BB-EF4D80F9CB5F}" dt="2019-09-02T00:20:37.883" v="4892" actId="478"/>
          <ac:grpSpMkLst>
            <pc:docMk/>
            <pc:sldMk cId="2162293108" sldId="264"/>
            <ac:grpSpMk id="7" creationId="{FD6212D7-6BA9-4B8D-B7AA-820E7970F602}"/>
          </ac:grpSpMkLst>
        </pc:grpChg>
        <pc:picChg chg="add del">
          <ac:chgData name="Luz Elena NM" userId="ec3735405c578b70" providerId="LiveId" clId="{CAF89612-45BB-404D-91BB-EF4D80F9CB5F}" dt="2019-09-01T23:00:47.330" v="1897" actId="478"/>
          <ac:picMkLst>
            <pc:docMk/>
            <pc:sldMk cId="2162293108" sldId="264"/>
            <ac:picMk id="2" creationId="{3E8FA3D8-1150-4703-BD07-344EAD98CAD0}"/>
          </ac:picMkLst>
        </pc:picChg>
        <pc:picChg chg="add del mod modCrop">
          <ac:chgData name="Luz Elena NM" userId="ec3735405c578b70" providerId="LiveId" clId="{CAF89612-45BB-404D-91BB-EF4D80F9CB5F}" dt="2019-09-01T00:19:36.132" v="1621" actId="478"/>
          <ac:picMkLst>
            <pc:docMk/>
            <pc:sldMk cId="2162293108" sldId="264"/>
            <ac:picMk id="2" creationId="{A8569298-CAF8-411A-AF68-9C335550DD4D}"/>
          </ac:picMkLst>
        </pc:picChg>
        <pc:picChg chg="add del">
          <ac:chgData name="Luz Elena NM" userId="ec3735405c578b70" providerId="LiveId" clId="{CAF89612-45BB-404D-91BB-EF4D80F9CB5F}" dt="2019-09-01T23:00:41.129" v="1895" actId="478"/>
          <ac:picMkLst>
            <pc:docMk/>
            <pc:sldMk cId="2162293108" sldId="264"/>
            <ac:picMk id="9" creationId="{EEF4D0DD-524B-4D3E-ABB4-9DDD1B70D90E}"/>
          </ac:picMkLst>
        </pc:picChg>
      </pc:sldChg>
      <pc:sldChg chg="addSp delSp modSp add ord">
        <pc:chgData name="Luz Elena NM" userId="ec3735405c578b70" providerId="LiveId" clId="{CAF89612-45BB-404D-91BB-EF4D80F9CB5F}" dt="2019-09-02T01:12:38.647" v="6548" actId="478"/>
        <pc:sldMkLst>
          <pc:docMk/>
          <pc:sldMk cId="3526427523" sldId="265"/>
        </pc:sldMkLst>
        <pc:spChg chg="mod">
          <ac:chgData name="Luz Elena NM" userId="ec3735405c578b70" providerId="LiveId" clId="{CAF89612-45BB-404D-91BB-EF4D80F9CB5F}" dt="2019-09-01T00:20:37.296" v="1637" actId="20577"/>
          <ac:spMkLst>
            <pc:docMk/>
            <pc:sldMk cId="3526427523" sldId="265"/>
            <ac:spMk id="6" creationId="{84810019-656D-4B1F-90A6-512920096CC7}"/>
          </ac:spMkLst>
        </pc:spChg>
        <pc:spChg chg="mod">
          <ac:chgData name="Luz Elena NM" userId="ec3735405c578b70" providerId="LiveId" clId="{CAF89612-45BB-404D-91BB-EF4D80F9CB5F}" dt="2019-09-02T00:36:44.812" v="5486" actId="20577"/>
          <ac:spMkLst>
            <pc:docMk/>
            <pc:sldMk cId="3526427523" sldId="265"/>
            <ac:spMk id="8" creationId="{920FCEB6-37B8-46E3-A576-59EC31F90ABB}"/>
          </ac:spMkLst>
        </pc:spChg>
        <pc:graphicFrameChg chg="add mod modGraphic">
          <ac:chgData name="Luz Elena NM" userId="ec3735405c578b70" providerId="LiveId" clId="{CAF89612-45BB-404D-91BB-EF4D80F9CB5F}" dt="2019-09-02T01:12:24.027" v="6544" actId="14100"/>
          <ac:graphicFrameMkLst>
            <pc:docMk/>
            <pc:sldMk cId="3526427523" sldId="265"/>
            <ac:graphicFrameMk id="10" creationId="{F5154789-B6CF-45FD-8BC5-3C9413B46FB5}"/>
          </ac:graphicFrameMkLst>
        </pc:graphicFrameChg>
        <pc:graphicFrameChg chg="add mod modGraphic">
          <ac:chgData name="Luz Elena NM" userId="ec3735405c578b70" providerId="LiveId" clId="{CAF89612-45BB-404D-91BB-EF4D80F9CB5F}" dt="2019-09-02T01:12:29.777" v="6546" actId="12385"/>
          <ac:graphicFrameMkLst>
            <pc:docMk/>
            <pc:sldMk cId="3526427523" sldId="265"/>
            <ac:graphicFrameMk id="13" creationId="{831333D6-5023-46B0-843A-C51C809A2BE7}"/>
          </ac:graphicFrameMkLst>
        </pc:graphicFrameChg>
        <pc:picChg chg="add del mod modCrop">
          <ac:chgData name="Luz Elena NM" userId="ec3735405c578b70" providerId="LiveId" clId="{CAF89612-45BB-404D-91BB-EF4D80F9CB5F}" dt="2019-09-02T01:12:21.187" v="6543" actId="478"/>
          <ac:picMkLst>
            <pc:docMk/>
            <pc:sldMk cId="3526427523" sldId="265"/>
            <ac:picMk id="2" creationId="{914841B1-B3A9-4878-9B56-B2FC3B9EEB08}"/>
          </ac:picMkLst>
        </pc:picChg>
        <pc:picChg chg="add del">
          <ac:chgData name="Luz Elena NM" userId="ec3735405c578b70" providerId="LiveId" clId="{CAF89612-45BB-404D-91BB-EF4D80F9CB5F}" dt="2019-09-01T00:24:01.868" v="1878" actId="478"/>
          <ac:picMkLst>
            <pc:docMk/>
            <pc:sldMk cId="3526427523" sldId="265"/>
            <ac:picMk id="2" creationId="{AA4CD20E-E581-4E5C-A6F1-5F33330076C3}"/>
          </ac:picMkLst>
        </pc:picChg>
        <pc:picChg chg="add del mod modCrop">
          <ac:chgData name="Luz Elena NM" userId="ec3735405c578b70" providerId="LiveId" clId="{CAF89612-45BB-404D-91BB-EF4D80F9CB5F}" dt="2019-09-02T01:12:38.647" v="6548" actId="478"/>
          <ac:picMkLst>
            <pc:docMk/>
            <pc:sldMk cId="3526427523" sldId="265"/>
            <ac:picMk id="3" creationId="{2A95A428-9F7C-48E0-8CDE-8D8BAEB0C1C7}"/>
          </ac:picMkLst>
        </pc:picChg>
        <pc:picChg chg="add del mod">
          <ac:chgData name="Luz Elena NM" userId="ec3735405c578b70" providerId="LiveId" clId="{CAF89612-45BB-404D-91BB-EF4D80F9CB5F}" dt="2019-09-02T00:22:15.654" v="4927" actId="478"/>
          <ac:picMkLst>
            <pc:docMk/>
            <pc:sldMk cId="3526427523" sldId="265"/>
            <ac:picMk id="9" creationId="{740C6D12-F981-48D3-A165-7BA86E679686}"/>
          </ac:picMkLst>
        </pc:picChg>
        <pc:picChg chg="add del">
          <ac:chgData name="Luz Elena NM" userId="ec3735405c578b70" providerId="LiveId" clId="{CAF89612-45BB-404D-91BB-EF4D80F9CB5F}" dt="2019-09-02T00:39:20.167" v="5514" actId="478"/>
          <ac:picMkLst>
            <pc:docMk/>
            <pc:sldMk cId="3526427523" sldId="265"/>
            <ac:picMk id="12" creationId="{7C8874B7-6B16-4314-9B81-CF5FA380B305}"/>
          </ac:picMkLst>
        </pc:picChg>
      </pc:sldChg>
      <pc:sldChg chg="addSp delSp modSp add ord">
        <pc:chgData name="Luz Elena NM" userId="ec3735405c578b70" providerId="LiveId" clId="{CAF89612-45BB-404D-91BB-EF4D80F9CB5F}" dt="2019-09-02T00:21:17.743" v="4898" actId="207"/>
        <pc:sldMkLst>
          <pc:docMk/>
          <pc:sldMk cId="1023125135" sldId="266"/>
        </pc:sldMkLst>
        <pc:spChg chg="mod">
          <ac:chgData name="Luz Elena NM" userId="ec3735405c578b70" providerId="LiveId" clId="{CAF89612-45BB-404D-91BB-EF4D80F9CB5F}" dt="2019-09-01T00:23:09.157" v="1869" actId="20577"/>
          <ac:spMkLst>
            <pc:docMk/>
            <pc:sldMk cId="1023125135" sldId="266"/>
            <ac:spMk id="6" creationId="{84810019-656D-4B1F-90A6-512920096CC7}"/>
          </ac:spMkLst>
        </pc:spChg>
        <pc:spChg chg="mod">
          <ac:chgData name="Luz Elena NM" userId="ec3735405c578b70" providerId="LiveId" clId="{CAF89612-45BB-404D-91BB-EF4D80F9CB5F}" dt="2019-09-02T00:21:17.743" v="4898" actId="207"/>
          <ac:spMkLst>
            <pc:docMk/>
            <pc:sldMk cId="1023125135" sldId="266"/>
            <ac:spMk id="8" creationId="{920FCEB6-37B8-46E3-A576-59EC31F90ABB}"/>
          </ac:spMkLst>
        </pc:spChg>
        <pc:picChg chg="del mod modCrop">
          <ac:chgData name="Luz Elena NM" userId="ec3735405c578b70" providerId="LiveId" clId="{CAF89612-45BB-404D-91BB-EF4D80F9CB5F}" dt="2019-09-01T00:22:52.693" v="1856" actId="478"/>
          <ac:picMkLst>
            <pc:docMk/>
            <pc:sldMk cId="1023125135" sldId="266"/>
            <ac:picMk id="2" creationId="{AA4CD20E-E581-4E5C-A6F1-5F33330076C3}"/>
          </ac:picMkLst>
        </pc:picChg>
        <pc:picChg chg="add mod">
          <ac:chgData name="Luz Elena NM" userId="ec3735405c578b70" providerId="LiveId" clId="{CAF89612-45BB-404D-91BB-EF4D80F9CB5F}" dt="2019-09-01T00:23:39.109" v="1873" actId="1076"/>
          <ac:picMkLst>
            <pc:docMk/>
            <pc:sldMk cId="1023125135" sldId="266"/>
            <ac:picMk id="9" creationId="{AB30F62F-C2C4-4F90-9F7B-616E0758037D}"/>
          </ac:picMkLst>
        </pc:picChg>
      </pc:sldChg>
      <pc:sldChg chg="addSp delSp modSp add setBg">
        <pc:chgData name="Luz Elena NM" userId="ec3735405c578b70" providerId="LiveId" clId="{CAF89612-45BB-404D-91BB-EF4D80F9CB5F}" dt="2019-09-02T00:43:28.519" v="5523" actId="478"/>
        <pc:sldMkLst>
          <pc:docMk/>
          <pc:sldMk cId="203137541" sldId="267"/>
        </pc:sldMkLst>
        <pc:spChg chg="add del mod">
          <ac:chgData name="Luz Elena NM" userId="ec3735405c578b70" providerId="LiveId" clId="{CAF89612-45BB-404D-91BB-EF4D80F9CB5F}" dt="2019-09-01T23:03:05.841" v="2072" actId="20577"/>
          <ac:spMkLst>
            <pc:docMk/>
            <pc:sldMk cId="203137541" sldId="267"/>
            <ac:spMk id="8" creationId="{920FCEB6-37B8-46E3-A576-59EC31F90ABB}"/>
          </ac:spMkLst>
        </pc:spChg>
        <pc:spChg chg="add mod">
          <ac:chgData name="Luz Elena NM" userId="ec3735405c578b70" providerId="LiveId" clId="{CAF89612-45BB-404D-91BB-EF4D80F9CB5F}" dt="2019-09-01T23:06:51.597" v="2128" actId="1076"/>
          <ac:spMkLst>
            <pc:docMk/>
            <pc:sldMk cId="203137541" sldId="267"/>
            <ac:spMk id="18" creationId="{79EA1229-D19A-4340-979B-EE551C477EAF}"/>
          </ac:spMkLst>
        </pc:spChg>
        <pc:spChg chg="add mod">
          <ac:chgData name="Luz Elena NM" userId="ec3735405c578b70" providerId="LiveId" clId="{CAF89612-45BB-404D-91BB-EF4D80F9CB5F}" dt="2019-09-01T23:07:01" v="2136" actId="1076"/>
          <ac:spMkLst>
            <pc:docMk/>
            <pc:sldMk cId="203137541" sldId="267"/>
            <ac:spMk id="19" creationId="{063684BB-5DEF-47D8-80F4-68AA97573108}"/>
          </ac:spMkLst>
        </pc:spChg>
        <pc:spChg chg="add mod">
          <ac:chgData name="Luz Elena NM" userId="ec3735405c578b70" providerId="LiveId" clId="{CAF89612-45BB-404D-91BB-EF4D80F9CB5F}" dt="2019-09-01T23:07:09.621" v="2148" actId="1076"/>
          <ac:spMkLst>
            <pc:docMk/>
            <pc:sldMk cId="203137541" sldId="267"/>
            <ac:spMk id="20" creationId="{9B136375-EA28-4518-9440-F53A9D8A444A}"/>
          </ac:spMkLst>
        </pc:spChg>
        <pc:spChg chg="add del mod">
          <ac:chgData name="Luz Elena NM" userId="ec3735405c578b70" providerId="LiveId" clId="{CAF89612-45BB-404D-91BB-EF4D80F9CB5F}" dt="2019-09-02T00:43:28.519" v="5523" actId="478"/>
          <ac:spMkLst>
            <pc:docMk/>
            <pc:sldMk cId="203137541" sldId="267"/>
            <ac:spMk id="21" creationId="{3BC04359-CFB5-4EFE-8DDF-BCE4637BD433}"/>
          </ac:spMkLst>
        </pc:spChg>
        <pc:picChg chg="del mod modCrop">
          <ac:chgData name="Luz Elena NM" userId="ec3735405c578b70" providerId="LiveId" clId="{CAF89612-45BB-404D-91BB-EF4D80F9CB5F}" dt="2019-09-01T23:08:09.024" v="2161"/>
          <ac:picMkLst>
            <pc:docMk/>
            <pc:sldMk cId="203137541" sldId="267"/>
            <ac:picMk id="2" creationId="{3E8FA3D8-1150-4703-BD07-344EAD98CAD0}"/>
          </ac:picMkLst>
        </pc:picChg>
        <pc:picChg chg="add mod">
          <ac:chgData name="Luz Elena NM" userId="ec3735405c578b70" providerId="LiveId" clId="{CAF89612-45BB-404D-91BB-EF4D80F9CB5F}" dt="2019-09-01T23:06:26.807" v="2113" actId="1076"/>
          <ac:picMkLst>
            <pc:docMk/>
            <pc:sldMk cId="203137541" sldId="267"/>
            <ac:picMk id="9" creationId="{6EBED58F-48F6-4A0F-9855-166A989D51FE}"/>
          </ac:picMkLst>
        </pc:picChg>
        <pc:picChg chg="add mod">
          <ac:chgData name="Luz Elena NM" userId="ec3735405c578b70" providerId="LiveId" clId="{CAF89612-45BB-404D-91BB-EF4D80F9CB5F}" dt="2019-09-01T23:05:36.948" v="2103" actId="14100"/>
          <ac:picMkLst>
            <pc:docMk/>
            <pc:sldMk cId="203137541" sldId="267"/>
            <ac:picMk id="11" creationId="{147FB13E-E7AB-4A44-8E3A-7455F3E647FD}"/>
          </ac:picMkLst>
        </pc:picChg>
        <pc:picChg chg="add mod">
          <ac:chgData name="Luz Elena NM" userId="ec3735405c578b70" providerId="LiveId" clId="{CAF89612-45BB-404D-91BB-EF4D80F9CB5F}" dt="2019-09-01T23:05:44.195" v="2107" actId="1076"/>
          <ac:picMkLst>
            <pc:docMk/>
            <pc:sldMk cId="203137541" sldId="267"/>
            <ac:picMk id="13" creationId="{430B1F11-8DF3-46A2-B1C8-40D52ECFD116}"/>
          </ac:picMkLst>
        </pc:picChg>
        <pc:picChg chg="add mod">
          <ac:chgData name="Luz Elena NM" userId="ec3735405c578b70" providerId="LiveId" clId="{CAF89612-45BB-404D-91BB-EF4D80F9CB5F}" dt="2019-09-01T23:05:40.134" v="2106" actId="1035"/>
          <ac:picMkLst>
            <pc:docMk/>
            <pc:sldMk cId="203137541" sldId="267"/>
            <ac:picMk id="15" creationId="{7F84CF62-8552-4A7B-A07A-61D96137972F}"/>
          </ac:picMkLst>
        </pc:picChg>
        <pc:picChg chg="add mod">
          <ac:chgData name="Luz Elena NM" userId="ec3735405c578b70" providerId="LiveId" clId="{CAF89612-45BB-404D-91BB-EF4D80F9CB5F}" dt="2019-09-01T23:06:25.432" v="2112" actId="1076"/>
          <ac:picMkLst>
            <pc:docMk/>
            <pc:sldMk cId="203137541" sldId="267"/>
            <ac:picMk id="17" creationId="{9D095339-D165-46D0-850B-7FE1CCA560A7}"/>
          </ac:picMkLst>
        </pc:picChg>
        <pc:picChg chg="add del">
          <ac:chgData name="Luz Elena NM" userId="ec3735405c578b70" providerId="LiveId" clId="{CAF89612-45BB-404D-91BB-EF4D80F9CB5F}" dt="2019-09-02T00:43:04.139" v="5520" actId="478"/>
          <ac:picMkLst>
            <pc:docMk/>
            <pc:sldMk cId="203137541" sldId="267"/>
            <ac:picMk id="1027" creationId="{4DFE1FA5-98E6-4FF9-AD6C-F96A4E6FD6A5}"/>
          </ac:picMkLst>
        </pc:picChg>
      </pc:sldChg>
      <pc:sldChg chg="addSp delSp modSp add ord">
        <pc:chgData name="Luz Elena NM" userId="ec3735405c578b70" providerId="LiveId" clId="{CAF89612-45BB-404D-91BB-EF4D80F9CB5F}" dt="2019-09-02T00:24:14.907" v="4984" actId="1076"/>
        <pc:sldMkLst>
          <pc:docMk/>
          <pc:sldMk cId="3486047033" sldId="268"/>
        </pc:sldMkLst>
        <pc:spChg chg="add mod">
          <ac:chgData name="Luz Elena NM" userId="ec3735405c578b70" providerId="LiveId" clId="{CAF89612-45BB-404D-91BB-EF4D80F9CB5F}" dt="2019-09-02T00:23:02.138" v="4934" actId="1076"/>
          <ac:spMkLst>
            <pc:docMk/>
            <pc:sldMk cId="3486047033" sldId="268"/>
            <ac:spMk id="3" creationId="{D82C36D4-0393-4C57-9D79-72E76F18051C}"/>
          </ac:spMkLst>
        </pc:spChg>
        <pc:spChg chg="mod">
          <ac:chgData name="Luz Elena NM" userId="ec3735405c578b70" providerId="LiveId" clId="{CAF89612-45BB-404D-91BB-EF4D80F9CB5F}" dt="2019-09-01T23:27:29.195" v="2965"/>
          <ac:spMkLst>
            <pc:docMk/>
            <pc:sldMk cId="3486047033" sldId="268"/>
            <ac:spMk id="6" creationId="{84810019-656D-4B1F-90A6-512920096CC7}"/>
          </ac:spMkLst>
        </pc:spChg>
        <pc:spChg chg="mod">
          <ac:chgData name="Luz Elena NM" userId="ec3735405c578b70" providerId="LiveId" clId="{CAF89612-45BB-404D-91BB-EF4D80F9CB5F}" dt="2019-09-01T23:29:25.360" v="3098" actId="20577"/>
          <ac:spMkLst>
            <pc:docMk/>
            <pc:sldMk cId="3486047033" sldId="268"/>
            <ac:spMk id="8" creationId="{920FCEB6-37B8-46E3-A576-59EC31F90ABB}"/>
          </ac:spMkLst>
        </pc:spChg>
        <pc:spChg chg="add mod">
          <ac:chgData name="Luz Elena NM" userId="ec3735405c578b70" providerId="LiveId" clId="{CAF89612-45BB-404D-91BB-EF4D80F9CB5F}" dt="2019-09-02T00:23:57.952" v="4978" actId="1076"/>
          <ac:spMkLst>
            <pc:docMk/>
            <pc:sldMk cId="3486047033" sldId="268"/>
            <ac:spMk id="9" creationId="{EBC5DB7E-DEF7-4D03-B554-EABFE17F88CB}"/>
          </ac:spMkLst>
        </pc:spChg>
        <pc:spChg chg="add mod">
          <ac:chgData name="Luz Elena NM" userId="ec3735405c578b70" providerId="LiveId" clId="{CAF89612-45BB-404D-91BB-EF4D80F9CB5F}" dt="2019-09-02T00:23:04.882" v="4935" actId="1076"/>
          <ac:spMkLst>
            <pc:docMk/>
            <pc:sldMk cId="3486047033" sldId="268"/>
            <ac:spMk id="10" creationId="{8CA4D240-9489-4FB4-B3C9-E39F76B9F259}"/>
          </ac:spMkLst>
        </pc:spChg>
        <pc:spChg chg="add mod">
          <ac:chgData name="Luz Elena NM" userId="ec3735405c578b70" providerId="LiveId" clId="{CAF89612-45BB-404D-91BB-EF4D80F9CB5F}" dt="2019-09-02T00:23:51.701" v="4975" actId="1076"/>
          <ac:spMkLst>
            <pc:docMk/>
            <pc:sldMk cId="3486047033" sldId="268"/>
            <ac:spMk id="11" creationId="{DF613EEA-0CE9-467B-B844-5208D6CD0988}"/>
          </ac:spMkLst>
        </pc:spChg>
        <pc:spChg chg="add mod">
          <ac:chgData name="Luz Elena NM" userId="ec3735405c578b70" providerId="LiveId" clId="{CAF89612-45BB-404D-91BB-EF4D80F9CB5F}" dt="2019-09-02T00:22:59.355" v="4933" actId="1076"/>
          <ac:spMkLst>
            <pc:docMk/>
            <pc:sldMk cId="3486047033" sldId="268"/>
            <ac:spMk id="12" creationId="{52578220-F59C-415E-8A1A-C76D6CE82BBD}"/>
          </ac:spMkLst>
        </pc:spChg>
        <pc:spChg chg="add mod">
          <ac:chgData name="Luz Elena NM" userId="ec3735405c578b70" providerId="LiveId" clId="{CAF89612-45BB-404D-91BB-EF4D80F9CB5F}" dt="2019-09-02T00:23:09.163" v="4936" actId="1076"/>
          <ac:spMkLst>
            <pc:docMk/>
            <pc:sldMk cId="3486047033" sldId="268"/>
            <ac:spMk id="13" creationId="{2FC492B3-DAC5-4399-86AD-CD46C09543BE}"/>
          </ac:spMkLst>
        </pc:spChg>
        <pc:spChg chg="add mod">
          <ac:chgData name="Luz Elena NM" userId="ec3735405c578b70" providerId="LiveId" clId="{CAF89612-45BB-404D-91BB-EF4D80F9CB5F}" dt="2019-09-02T00:23:56.467" v="4977" actId="1076"/>
          <ac:spMkLst>
            <pc:docMk/>
            <pc:sldMk cId="3486047033" sldId="268"/>
            <ac:spMk id="14" creationId="{9DBA92B3-1584-4819-BFEB-10D1C6D3D769}"/>
          </ac:spMkLst>
        </pc:spChg>
        <pc:spChg chg="add mod">
          <ac:chgData name="Luz Elena NM" userId="ec3735405c578b70" providerId="LiveId" clId="{CAF89612-45BB-404D-91BB-EF4D80F9CB5F}" dt="2019-09-02T00:23:53.930" v="4976" actId="1076"/>
          <ac:spMkLst>
            <pc:docMk/>
            <pc:sldMk cId="3486047033" sldId="268"/>
            <ac:spMk id="15" creationId="{8A17E697-C965-43CB-A4C7-BFE66049B18A}"/>
          </ac:spMkLst>
        </pc:spChg>
        <pc:spChg chg="add del mod">
          <ac:chgData name="Luz Elena NM" userId="ec3735405c578b70" providerId="LiveId" clId="{CAF89612-45BB-404D-91BB-EF4D80F9CB5F}" dt="2019-09-01T23:32:50.942" v="3234" actId="478"/>
          <ac:spMkLst>
            <pc:docMk/>
            <pc:sldMk cId="3486047033" sldId="268"/>
            <ac:spMk id="16" creationId="{FB865102-2E33-4E36-85DD-F3B201BC18BE}"/>
          </ac:spMkLst>
        </pc:spChg>
        <pc:spChg chg="add mod">
          <ac:chgData name="Luz Elena NM" userId="ec3735405c578b70" providerId="LiveId" clId="{CAF89612-45BB-404D-91BB-EF4D80F9CB5F}" dt="2019-09-02T00:23:36.400" v="4954" actId="14100"/>
          <ac:spMkLst>
            <pc:docMk/>
            <pc:sldMk cId="3486047033" sldId="268"/>
            <ac:spMk id="17" creationId="{B5664F30-A559-44FB-B929-B37F12BCECC7}"/>
          </ac:spMkLst>
        </pc:spChg>
        <pc:spChg chg="add mod">
          <ac:chgData name="Luz Elena NM" userId="ec3735405c578b70" providerId="LiveId" clId="{CAF89612-45BB-404D-91BB-EF4D80F9CB5F}" dt="2019-09-02T00:23:39.887" v="4955" actId="1076"/>
          <ac:spMkLst>
            <pc:docMk/>
            <pc:sldMk cId="3486047033" sldId="268"/>
            <ac:spMk id="18" creationId="{8B3015A4-7BD2-4771-BE0C-AC5C6F4ED02E}"/>
          </ac:spMkLst>
        </pc:spChg>
        <pc:spChg chg="add mod">
          <ac:chgData name="Luz Elena NM" userId="ec3735405c578b70" providerId="LiveId" clId="{CAF89612-45BB-404D-91BB-EF4D80F9CB5F}" dt="2019-09-02T00:24:10.232" v="4983" actId="1035"/>
          <ac:spMkLst>
            <pc:docMk/>
            <pc:sldMk cId="3486047033" sldId="268"/>
            <ac:spMk id="19" creationId="{5DCF0745-1D16-4247-AF29-1EC7EA7D3A59}"/>
          </ac:spMkLst>
        </pc:spChg>
        <pc:spChg chg="add mod">
          <ac:chgData name="Luz Elena NM" userId="ec3735405c578b70" providerId="LiveId" clId="{CAF89612-45BB-404D-91BB-EF4D80F9CB5F}" dt="2019-09-02T00:24:14.907" v="4984" actId="1076"/>
          <ac:spMkLst>
            <pc:docMk/>
            <pc:sldMk cId="3486047033" sldId="268"/>
            <ac:spMk id="20" creationId="{04516412-84F3-4C11-ABBD-BF727DA89114}"/>
          </ac:spMkLst>
        </pc:spChg>
        <pc:picChg chg="add del mod modCrop">
          <ac:chgData name="Luz Elena NM" userId="ec3735405c578b70" providerId="LiveId" clId="{CAF89612-45BB-404D-91BB-EF4D80F9CB5F}" dt="2019-09-01T23:33:54.812" v="3279"/>
          <ac:picMkLst>
            <pc:docMk/>
            <pc:sldMk cId="3486047033" sldId="268"/>
            <ac:picMk id="2" creationId="{6D3C4B50-8D36-4063-8A23-44DAC45FA81E}"/>
          </ac:picMkLst>
        </pc:picChg>
      </pc:sldChg>
      <pc:sldChg chg="addSp delSp modSp add ord">
        <pc:chgData name="Luz Elena NM" userId="ec3735405c578b70" providerId="LiveId" clId="{CAF89612-45BB-404D-91BB-EF4D80F9CB5F}" dt="2019-09-01T23:40:43.574" v="3753" actId="1076"/>
        <pc:sldMkLst>
          <pc:docMk/>
          <pc:sldMk cId="3967541625" sldId="269"/>
        </pc:sldMkLst>
        <pc:spChg chg="add del mod">
          <ac:chgData name="Luz Elena NM" userId="ec3735405c578b70" providerId="LiveId" clId="{CAF89612-45BB-404D-91BB-EF4D80F9CB5F}" dt="2019-09-01T23:38:56.855" v="3742"/>
          <ac:spMkLst>
            <pc:docMk/>
            <pc:sldMk cId="3967541625" sldId="269"/>
            <ac:spMk id="2" creationId="{FD01623F-6453-40F6-857F-814CAF056248}"/>
          </ac:spMkLst>
        </pc:spChg>
        <pc:spChg chg="del mod">
          <ac:chgData name="Luz Elena NM" userId="ec3735405c578b70" providerId="LiveId" clId="{CAF89612-45BB-404D-91BB-EF4D80F9CB5F}" dt="2019-09-01T23:32:35.807" v="3231" actId="478"/>
          <ac:spMkLst>
            <pc:docMk/>
            <pc:sldMk cId="3967541625" sldId="269"/>
            <ac:spMk id="6" creationId="{84810019-656D-4B1F-90A6-512920096CC7}"/>
          </ac:spMkLst>
        </pc:spChg>
        <pc:spChg chg="mod">
          <ac:chgData name="Luz Elena NM" userId="ec3735405c578b70" providerId="LiveId" clId="{CAF89612-45BB-404D-91BB-EF4D80F9CB5F}" dt="2019-09-01T23:40:40.511" v="3752" actId="1076"/>
          <ac:spMkLst>
            <pc:docMk/>
            <pc:sldMk cId="3967541625" sldId="269"/>
            <ac:spMk id="8" creationId="{920FCEB6-37B8-46E3-A576-59EC31F90ABB}"/>
          </ac:spMkLst>
        </pc:spChg>
        <pc:spChg chg="add mod">
          <ac:chgData name="Luz Elena NM" userId="ec3735405c578b70" providerId="LiveId" clId="{CAF89612-45BB-404D-91BB-EF4D80F9CB5F}" dt="2019-09-01T23:32:38.665" v="3232" actId="1076"/>
          <ac:spMkLst>
            <pc:docMk/>
            <pc:sldMk cId="3967541625" sldId="269"/>
            <ac:spMk id="9" creationId="{9D73D323-6F12-451E-B267-CE76BD3F9948}"/>
          </ac:spMkLst>
        </pc:spChg>
        <pc:picChg chg="add del mod">
          <ac:chgData name="Luz Elena NM" userId="ec3735405c578b70" providerId="LiveId" clId="{CAF89612-45BB-404D-91BB-EF4D80F9CB5F}" dt="2019-09-01T23:38:46.515" v="3738" actId="478"/>
          <ac:picMkLst>
            <pc:docMk/>
            <pc:sldMk cId="3967541625" sldId="269"/>
            <ac:picMk id="10" creationId="{EC71163E-2685-4847-82AF-51CF6C23FF67}"/>
          </ac:picMkLst>
        </pc:picChg>
        <pc:picChg chg="add mod modCrop">
          <ac:chgData name="Luz Elena NM" userId="ec3735405c578b70" providerId="LiveId" clId="{CAF89612-45BB-404D-91BB-EF4D80F9CB5F}" dt="2019-09-01T23:40:43.574" v="3753" actId="1076"/>
          <ac:picMkLst>
            <pc:docMk/>
            <pc:sldMk cId="3967541625" sldId="269"/>
            <ac:picMk id="11" creationId="{C69DD944-89DF-4DBF-9764-0C3A0B8C94CA}"/>
          </ac:picMkLst>
        </pc:picChg>
      </pc:sldChg>
      <pc:sldChg chg="addSp delSp modSp add ord">
        <pc:chgData name="Luz Elena NM" userId="ec3735405c578b70" providerId="LiveId" clId="{CAF89612-45BB-404D-91BB-EF4D80F9CB5F}" dt="2019-09-02T00:17:54.914" v="4845" actId="962"/>
        <pc:sldMkLst>
          <pc:docMk/>
          <pc:sldMk cId="1280621183" sldId="270"/>
        </pc:sldMkLst>
        <pc:spChg chg="mod">
          <ac:chgData name="Luz Elena NM" userId="ec3735405c578b70" providerId="LiveId" clId="{CAF89612-45BB-404D-91BB-EF4D80F9CB5F}" dt="2019-09-02T00:17:19.037" v="4841" actId="6549"/>
          <ac:spMkLst>
            <pc:docMk/>
            <pc:sldMk cId="1280621183" sldId="270"/>
            <ac:spMk id="8" creationId="{920FCEB6-37B8-46E3-A576-59EC31F90ABB}"/>
          </ac:spMkLst>
        </pc:spChg>
        <pc:picChg chg="add mod">
          <ac:chgData name="Luz Elena NM" userId="ec3735405c578b70" providerId="LiveId" clId="{CAF89612-45BB-404D-91BB-EF4D80F9CB5F}" dt="2019-09-02T00:17:54.914" v="4845" actId="962"/>
          <ac:picMkLst>
            <pc:docMk/>
            <pc:sldMk cId="1280621183" sldId="270"/>
            <ac:picMk id="3" creationId="{37CA6750-CA18-4CB4-9268-6E33720C42D7}"/>
          </ac:picMkLst>
        </pc:picChg>
        <pc:picChg chg="add del mod">
          <ac:chgData name="Luz Elena NM" userId="ec3735405c578b70" providerId="LiveId" clId="{CAF89612-45BB-404D-91BB-EF4D80F9CB5F}" dt="2019-09-01T23:09:46.506" v="2350"/>
          <ac:picMkLst>
            <pc:docMk/>
            <pc:sldMk cId="1280621183" sldId="270"/>
            <ac:picMk id="9" creationId="{681F23FF-F0DC-4601-8A83-7ECA8484C48E}"/>
          </ac:picMkLst>
        </pc:picChg>
      </pc:sldChg>
      <pc:sldChg chg="addSp delSp modSp add ord">
        <pc:chgData name="Luz Elena NM" userId="ec3735405c578b70" providerId="LiveId" clId="{CAF89612-45BB-404D-91BB-EF4D80F9CB5F}" dt="2019-09-01T23:13:22.772" v="2540" actId="1076"/>
        <pc:sldMkLst>
          <pc:docMk/>
          <pc:sldMk cId="1620417739" sldId="271"/>
        </pc:sldMkLst>
        <pc:spChg chg="mod">
          <ac:chgData name="Luz Elena NM" userId="ec3735405c578b70" providerId="LiveId" clId="{CAF89612-45BB-404D-91BB-EF4D80F9CB5F}" dt="2019-09-01T23:11:47.635" v="2532" actId="404"/>
          <ac:spMkLst>
            <pc:docMk/>
            <pc:sldMk cId="1620417739" sldId="271"/>
            <ac:spMk id="8" creationId="{920FCEB6-37B8-46E3-A576-59EC31F90ABB}"/>
          </ac:spMkLst>
        </pc:spChg>
        <pc:picChg chg="add mod">
          <ac:chgData name="Luz Elena NM" userId="ec3735405c578b70" providerId="LiveId" clId="{CAF89612-45BB-404D-91BB-EF4D80F9CB5F}" dt="2019-09-01T23:13:22.772" v="2540" actId="1076"/>
          <ac:picMkLst>
            <pc:docMk/>
            <pc:sldMk cId="1620417739" sldId="271"/>
            <ac:picMk id="3" creationId="{D32A22E9-4060-49C5-88D5-CA3E1596F26D}"/>
          </ac:picMkLst>
        </pc:picChg>
        <pc:picChg chg="add del mod">
          <ac:chgData name="Luz Elena NM" userId="ec3735405c578b70" providerId="LiveId" clId="{CAF89612-45BB-404D-91BB-EF4D80F9CB5F}" dt="2019-09-01T23:12:02.777" v="2534" actId="478"/>
          <ac:picMkLst>
            <pc:docMk/>
            <pc:sldMk cId="1620417739" sldId="271"/>
            <ac:picMk id="9" creationId="{62585915-9259-44D5-82DB-036EB51AB396}"/>
          </ac:picMkLst>
        </pc:picChg>
      </pc:sldChg>
      <pc:sldChg chg="addSp delSp modSp add">
        <pc:chgData name="Luz Elena NM" userId="ec3735405c578b70" providerId="LiveId" clId="{CAF89612-45BB-404D-91BB-EF4D80F9CB5F}" dt="2019-09-02T00:21:37.912" v="4910"/>
        <pc:sldMkLst>
          <pc:docMk/>
          <pc:sldMk cId="227432711" sldId="272"/>
        </pc:sldMkLst>
        <pc:spChg chg="mod">
          <ac:chgData name="Luz Elena NM" userId="ec3735405c578b70" providerId="LiveId" clId="{CAF89612-45BB-404D-91BB-EF4D80F9CB5F}" dt="2019-09-01T23:45:49.977" v="3825" actId="1076"/>
          <ac:spMkLst>
            <pc:docMk/>
            <pc:sldMk cId="227432711" sldId="272"/>
            <ac:spMk id="2" creationId="{FD01623F-6453-40F6-857F-814CAF056248}"/>
          </ac:spMkLst>
        </pc:spChg>
        <pc:spChg chg="mod">
          <ac:chgData name="Luz Elena NM" userId="ec3735405c578b70" providerId="LiveId" clId="{CAF89612-45BB-404D-91BB-EF4D80F9CB5F}" dt="2019-09-01T23:46:58.183" v="3859" actId="20577"/>
          <ac:spMkLst>
            <pc:docMk/>
            <pc:sldMk cId="227432711" sldId="272"/>
            <ac:spMk id="8" creationId="{920FCEB6-37B8-46E3-A576-59EC31F90ABB}"/>
          </ac:spMkLst>
        </pc:spChg>
        <pc:spChg chg="add mod ord">
          <ac:chgData name="Luz Elena NM" userId="ec3735405c578b70" providerId="LiveId" clId="{CAF89612-45BB-404D-91BB-EF4D80F9CB5F}" dt="2019-09-01T23:46:48.811" v="3857" actId="1036"/>
          <ac:spMkLst>
            <pc:docMk/>
            <pc:sldMk cId="227432711" sldId="272"/>
            <ac:spMk id="11" creationId="{685A8A66-4F51-4FDF-BA13-092F4BAA0A64}"/>
          </ac:spMkLst>
        </pc:spChg>
        <pc:picChg chg="add mod">
          <ac:chgData name="Luz Elena NM" userId="ec3735405c578b70" providerId="LiveId" clId="{CAF89612-45BB-404D-91BB-EF4D80F9CB5F}" dt="2019-09-01T23:46:44.734" v="3846" actId="1076"/>
          <ac:picMkLst>
            <pc:docMk/>
            <pc:sldMk cId="227432711" sldId="272"/>
            <ac:picMk id="6" creationId="{39D92204-6E43-43E7-B7E8-B07BFC49B452}"/>
          </ac:picMkLst>
        </pc:picChg>
        <pc:picChg chg="del mod">
          <ac:chgData name="Luz Elena NM" userId="ec3735405c578b70" providerId="LiveId" clId="{CAF89612-45BB-404D-91BB-EF4D80F9CB5F}" dt="2019-09-02T00:21:37.912" v="4910"/>
          <ac:picMkLst>
            <pc:docMk/>
            <pc:sldMk cId="227432711" sldId="272"/>
            <ac:picMk id="10" creationId="{EC71163E-2685-4847-82AF-51CF6C23FF67}"/>
          </ac:picMkLst>
        </pc:picChg>
      </pc:sldChg>
      <pc:sldChg chg="delSp modSp add modNotesTx">
        <pc:chgData name="Luz Elena NM" userId="ec3735405c578b70" providerId="LiveId" clId="{CAF89612-45BB-404D-91BB-EF4D80F9CB5F}" dt="2019-09-01T23:55:41.913" v="4145" actId="478"/>
        <pc:sldMkLst>
          <pc:docMk/>
          <pc:sldMk cId="3758674337" sldId="273"/>
        </pc:sldMkLst>
        <pc:spChg chg="mod">
          <ac:chgData name="Luz Elena NM" userId="ec3735405c578b70" providerId="LiveId" clId="{CAF89612-45BB-404D-91BB-EF4D80F9CB5F}" dt="2019-09-01T23:55:28.214" v="4142" actId="1076"/>
          <ac:spMkLst>
            <pc:docMk/>
            <pc:sldMk cId="3758674337" sldId="273"/>
            <ac:spMk id="2" creationId="{FD01623F-6453-40F6-857F-814CAF056248}"/>
          </ac:spMkLst>
        </pc:spChg>
        <pc:spChg chg="mod">
          <ac:chgData name="Luz Elena NM" userId="ec3735405c578b70" providerId="LiveId" clId="{CAF89612-45BB-404D-91BB-EF4D80F9CB5F}" dt="2019-09-01T23:55:32.619" v="4143" actId="1076"/>
          <ac:spMkLst>
            <pc:docMk/>
            <pc:sldMk cId="3758674337" sldId="273"/>
            <ac:spMk id="8" creationId="{920FCEB6-37B8-46E3-A576-59EC31F90ABB}"/>
          </ac:spMkLst>
        </pc:spChg>
        <pc:spChg chg="del">
          <ac:chgData name="Luz Elena NM" userId="ec3735405c578b70" providerId="LiveId" clId="{CAF89612-45BB-404D-91BB-EF4D80F9CB5F}" dt="2019-09-01T23:47:06.040" v="3863" actId="478"/>
          <ac:spMkLst>
            <pc:docMk/>
            <pc:sldMk cId="3758674337" sldId="273"/>
            <ac:spMk id="11" creationId="{685A8A66-4F51-4FDF-BA13-092F4BAA0A64}"/>
          </ac:spMkLst>
        </pc:spChg>
        <pc:picChg chg="del">
          <ac:chgData name="Luz Elena NM" userId="ec3735405c578b70" providerId="LiveId" clId="{CAF89612-45BB-404D-91BB-EF4D80F9CB5F}" dt="2019-09-01T23:47:05.399" v="3862" actId="478"/>
          <ac:picMkLst>
            <pc:docMk/>
            <pc:sldMk cId="3758674337" sldId="273"/>
            <ac:picMk id="6" creationId="{39D92204-6E43-43E7-B7E8-B07BFC49B452}"/>
          </ac:picMkLst>
        </pc:picChg>
        <pc:picChg chg="del mod">
          <ac:chgData name="Luz Elena NM" userId="ec3735405c578b70" providerId="LiveId" clId="{CAF89612-45BB-404D-91BB-EF4D80F9CB5F}" dt="2019-09-01T23:55:41.913" v="4145" actId="478"/>
          <ac:picMkLst>
            <pc:docMk/>
            <pc:sldMk cId="3758674337" sldId="273"/>
            <ac:picMk id="10" creationId="{EC71163E-2685-4847-82AF-51CF6C23FF67}"/>
          </ac:picMkLst>
        </pc:picChg>
      </pc:sldChg>
      <pc:sldChg chg="addSp delSp modSp add">
        <pc:chgData name="Luz Elena NM" userId="ec3735405c578b70" providerId="LiveId" clId="{CAF89612-45BB-404D-91BB-EF4D80F9CB5F}" dt="2019-09-02T00:02:36.564" v="4525" actId="1076"/>
        <pc:sldMkLst>
          <pc:docMk/>
          <pc:sldMk cId="2622231764" sldId="274"/>
        </pc:sldMkLst>
        <pc:spChg chg="mod">
          <ac:chgData name="Luz Elena NM" userId="ec3735405c578b70" providerId="LiveId" clId="{CAF89612-45BB-404D-91BB-EF4D80F9CB5F}" dt="2019-09-02T00:00:43.369" v="4517" actId="20577"/>
          <ac:spMkLst>
            <pc:docMk/>
            <pc:sldMk cId="2622231764" sldId="274"/>
            <ac:spMk id="2" creationId="{FD01623F-6453-40F6-857F-814CAF056248}"/>
          </ac:spMkLst>
        </pc:spChg>
        <pc:spChg chg="mod">
          <ac:chgData name="Luz Elena NM" userId="ec3735405c578b70" providerId="LiveId" clId="{CAF89612-45BB-404D-91BB-EF4D80F9CB5F}" dt="2019-09-01T23:55:51.394" v="4151" actId="20577"/>
          <ac:spMkLst>
            <pc:docMk/>
            <pc:sldMk cId="2622231764" sldId="274"/>
            <ac:spMk id="8" creationId="{920FCEB6-37B8-46E3-A576-59EC31F90ABB}"/>
          </ac:spMkLst>
        </pc:spChg>
        <pc:picChg chg="add del mod">
          <ac:chgData name="Luz Elena NM" userId="ec3735405c578b70" providerId="LiveId" clId="{CAF89612-45BB-404D-91BB-EF4D80F9CB5F}" dt="2019-09-02T00:00:45.053" v="4518" actId="478"/>
          <ac:picMkLst>
            <pc:docMk/>
            <pc:sldMk cId="2622231764" sldId="274"/>
            <ac:picMk id="6" creationId="{E5F54150-2A27-49D7-8226-73B135A91D36}"/>
          </ac:picMkLst>
        </pc:picChg>
        <pc:picChg chg="del mod">
          <ac:chgData name="Luz Elena NM" userId="ec3735405c578b70" providerId="LiveId" clId="{CAF89612-45BB-404D-91BB-EF4D80F9CB5F}" dt="2019-09-02T00:00:52.294" v="4522" actId="478"/>
          <ac:picMkLst>
            <pc:docMk/>
            <pc:sldMk cId="2622231764" sldId="274"/>
            <ac:picMk id="10" creationId="{EC71163E-2685-4847-82AF-51CF6C23FF67}"/>
          </ac:picMkLst>
        </pc:picChg>
        <pc:picChg chg="add mod">
          <ac:chgData name="Luz Elena NM" userId="ec3735405c578b70" providerId="LiveId" clId="{CAF89612-45BB-404D-91BB-EF4D80F9CB5F}" dt="2019-09-02T00:02:36.564" v="4525" actId="1076"/>
          <ac:picMkLst>
            <pc:docMk/>
            <pc:sldMk cId="2622231764" sldId="274"/>
            <ac:picMk id="12" creationId="{16C31FFC-C192-4A93-A1EB-D56AACB8B408}"/>
          </ac:picMkLst>
        </pc:picChg>
      </pc:sldChg>
      <pc:sldChg chg="delSp add ord">
        <pc:chgData name="Luz Elena NM" userId="ec3735405c578b70" providerId="LiveId" clId="{CAF89612-45BB-404D-91BB-EF4D80F9CB5F}" dt="2019-09-01T23:59:47.194" v="4411"/>
        <pc:sldMkLst>
          <pc:docMk/>
          <pc:sldMk cId="4048659562" sldId="275"/>
        </pc:sldMkLst>
        <pc:picChg chg="del">
          <ac:chgData name="Luz Elena NM" userId="ec3735405c578b70" providerId="LiveId" clId="{CAF89612-45BB-404D-91BB-EF4D80F9CB5F}" dt="2019-09-01T23:59:45.309" v="4410" actId="478"/>
          <ac:picMkLst>
            <pc:docMk/>
            <pc:sldMk cId="4048659562" sldId="275"/>
            <ac:picMk id="10" creationId="{EC71163E-2685-4847-82AF-51CF6C23FF67}"/>
          </ac:picMkLst>
        </pc:picChg>
      </pc:sldChg>
      <pc:sldChg chg="addSp delSp modSp add">
        <pc:chgData name="Luz Elena NM" userId="ec3735405c578b70" providerId="LiveId" clId="{CAF89612-45BB-404D-91BB-EF4D80F9CB5F}" dt="2019-09-02T00:33:44.249" v="5464" actId="1076"/>
        <pc:sldMkLst>
          <pc:docMk/>
          <pc:sldMk cId="2006361888" sldId="276"/>
        </pc:sldMkLst>
        <pc:spChg chg="mod">
          <ac:chgData name="Luz Elena NM" userId="ec3735405c578b70" providerId="LiveId" clId="{CAF89612-45BB-404D-91BB-EF4D80F9CB5F}" dt="2019-09-02T00:10:51.923" v="4794" actId="14100"/>
          <ac:spMkLst>
            <pc:docMk/>
            <pc:sldMk cId="2006361888" sldId="276"/>
            <ac:spMk id="2" creationId="{FD01623F-6453-40F6-857F-814CAF056248}"/>
          </ac:spMkLst>
        </pc:spChg>
        <pc:spChg chg="mod">
          <ac:chgData name="Luz Elena NM" userId="ec3735405c578b70" providerId="LiveId" clId="{CAF89612-45BB-404D-91BB-EF4D80F9CB5F}" dt="2019-09-02T00:06:51.327" v="4782" actId="1076"/>
          <ac:spMkLst>
            <pc:docMk/>
            <pc:sldMk cId="2006361888" sldId="276"/>
            <ac:spMk id="8" creationId="{920FCEB6-37B8-46E3-A576-59EC31F90ABB}"/>
          </ac:spMkLst>
        </pc:spChg>
        <pc:picChg chg="del">
          <ac:chgData name="Luz Elena NM" userId="ec3735405c578b70" providerId="LiveId" clId="{CAF89612-45BB-404D-91BB-EF4D80F9CB5F}" dt="2019-09-02T00:04:38.658" v="4548" actId="478"/>
          <ac:picMkLst>
            <pc:docMk/>
            <pc:sldMk cId="2006361888" sldId="276"/>
            <ac:picMk id="6" creationId="{E5F54150-2A27-49D7-8226-73B135A91D36}"/>
          </ac:picMkLst>
        </pc:picChg>
        <pc:picChg chg="add del mod modCrop">
          <ac:chgData name="Luz Elena NM" userId="ec3735405c578b70" providerId="LiveId" clId="{CAF89612-45BB-404D-91BB-EF4D80F9CB5F}" dt="2019-09-02T00:06:41.667" v="4781" actId="478"/>
          <ac:picMkLst>
            <pc:docMk/>
            <pc:sldMk cId="2006361888" sldId="276"/>
            <ac:picMk id="10" creationId="{EC71163E-2685-4847-82AF-51CF6C23FF67}"/>
          </ac:picMkLst>
        </pc:picChg>
        <pc:picChg chg="add del mod">
          <ac:chgData name="Luz Elena NM" userId="ec3735405c578b70" providerId="LiveId" clId="{CAF89612-45BB-404D-91BB-EF4D80F9CB5F}" dt="2019-09-02T00:33:05.518" v="5458" actId="478"/>
          <ac:picMkLst>
            <pc:docMk/>
            <pc:sldMk cId="2006361888" sldId="276"/>
            <ac:picMk id="11" creationId="{9FFFBF52-E0C2-4140-A4D4-751AEC3B468C}"/>
          </ac:picMkLst>
        </pc:picChg>
        <pc:picChg chg="add mod">
          <ac:chgData name="Luz Elena NM" userId="ec3735405c578b70" providerId="LiveId" clId="{CAF89612-45BB-404D-91BB-EF4D80F9CB5F}" dt="2019-09-02T00:33:44.249" v="5464" actId="1076"/>
          <ac:picMkLst>
            <pc:docMk/>
            <pc:sldMk cId="2006361888" sldId="276"/>
            <ac:picMk id="13" creationId="{82FF6E74-6CEB-465B-A898-E9BE4284BCF1}"/>
          </ac:picMkLst>
        </pc:picChg>
      </pc:sldChg>
      <pc:sldChg chg="addSp modSp add">
        <pc:chgData name="Luz Elena NM" userId="ec3735405c578b70" providerId="LiveId" clId="{CAF89612-45BB-404D-91BB-EF4D80F9CB5F}" dt="2019-09-02T00:21:00.613" v="4896" actId="1076"/>
        <pc:sldMkLst>
          <pc:docMk/>
          <pc:sldMk cId="3712602831" sldId="277"/>
        </pc:sldMkLst>
        <pc:spChg chg="mod">
          <ac:chgData name="Luz Elena NM" userId="ec3735405c578b70" providerId="LiveId" clId="{CAF89612-45BB-404D-91BB-EF4D80F9CB5F}" dt="2019-09-02T00:21:00.613" v="4896" actId="1076"/>
          <ac:spMkLst>
            <pc:docMk/>
            <pc:sldMk cId="3712602831" sldId="277"/>
            <ac:spMk id="8" creationId="{920FCEB6-37B8-46E3-A576-59EC31F90ABB}"/>
          </ac:spMkLst>
        </pc:spChg>
        <pc:picChg chg="add mod">
          <ac:chgData name="Luz Elena NM" userId="ec3735405c578b70" providerId="LiveId" clId="{CAF89612-45BB-404D-91BB-EF4D80F9CB5F}" dt="2019-09-02T00:19:26.817" v="4853" actId="1076"/>
          <ac:picMkLst>
            <pc:docMk/>
            <pc:sldMk cId="3712602831" sldId="277"/>
            <ac:picMk id="3" creationId="{B65BE94E-73DB-4E70-BE0F-0A4875525A34}"/>
          </ac:picMkLst>
        </pc:picChg>
      </pc:sldChg>
      <pc:sldChg chg="addSp delSp modSp add ord">
        <pc:chgData name="Luz Elena NM" userId="ec3735405c578b70" providerId="LiveId" clId="{CAF89612-45BB-404D-91BB-EF4D80F9CB5F}" dt="2019-09-02T00:33:58.803" v="5468" actId="207"/>
        <pc:sldMkLst>
          <pc:docMk/>
          <pc:sldMk cId="1398512414" sldId="278"/>
        </pc:sldMkLst>
        <pc:spChg chg="mod">
          <ac:chgData name="Luz Elena NM" userId="ec3735405c578b70" providerId="LiveId" clId="{CAF89612-45BB-404D-91BB-EF4D80F9CB5F}" dt="2019-09-02T00:26:03.607" v="5156" actId="14100"/>
          <ac:spMkLst>
            <pc:docMk/>
            <pc:sldMk cId="1398512414" sldId="278"/>
            <ac:spMk id="2" creationId="{FD01623F-6453-40F6-857F-814CAF056248}"/>
          </ac:spMkLst>
        </pc:spChg>
        <pc:spChg chg="mod">
          <ac:chgData name="Luz Elena NM" userId="ec3735405c578b70" providerId="LiveId" clId="{CAF89612-45BB-404D-91BB-EF4D80F9CB5F}" dt="2019-09-02T00:22:12.248" v="4926" actId="20577"/>
          <ac:spMkLst>
            <pc:docMk/>
            <pc:sldMk cId="1398512414" sldId="278"/>
            <ac:spMk id="8" creationId="{920FCEB6-37B8-46E3-A576-59EC31F90ABB}"/>
          </ac:spMkLst>
        </pc:spChg>
        <pc:spChg chg="add mod ord">
          <ac:chgData name="Luz Elena NM" userId="ec3735405c578b70" providerId="LiveId" clId="{CAF89612-45BB-404D-91BB-EF4D80F9CB5F}" dt="2019-09-02T00:27:54.517" v="5176" actId="14100"/>
          <ac:spMkLst>
            <pc:docMk/>
            <pc:sldMk cId="1398512414" sldId="278"/>
            <ac:spMk id="11" creationId="{2C23DA93-8B96-4AE4-8265-50C67E7D2715}"/>
          </ac:spMkLst>
        </pc:spChg>
        <pc:spChg chg="add mod ord">
          <ac:chgData name="Luz Elena NM" userId="ec3735405c578b70" providerId="LiveId" clId="{CAF89612-45BB-404D-91BB-EF4D80F9CB5F}" dt="2019-09-02T00:33:58.803" v="5468" actId="207"/>
          <ac:spMkLst>
            <pc:docMk/>
            <pc:sldMk cId="1398512414" sldId="278"/>
            <ac:spMk id="13" creationId="{33601BB1-0323-4B84-8BE0-7F4B75090996}"/>
          </ac:spMkLst>
        </pc:spChg>
        <pc:picChg chg="add del mod modCrop">
          <ac:chgData name="Luz Elena NM" userId="ec3735405c578b70" providerId="LiveId" clId="{CAF89612-45BB-404D-91BB-EF4D80F9CB5F}" dt="2019-09-02T00:26:11.373" v="5160" actId="478"/>
          <ac:picMkLst>
            <pc:docMk/>
            <pc:sldMk cId="1398512414" sldId="278"/>
            <ac:picMk id="3" creationId="{9083444B-702D-4780-816C-3850AED88D20}"/>
          </ac:picMkLst>
        </pc:picChg>
        <pc:picChg chg="add mod">
          <ac:chgData name="Luz Elena NM" userId="ec3735405c578b70" providerId="LiveId" clId="{CAF89612-45BB-404D-91BB-EF4D80F9CB5F}" dt="2019-09-02T00:27:22.342" v="5164" actId="1076"/>
          <ac:picMkLst>
            <pc:docMk/>
            <pc:sldMk cId="1398512414" sldId="278"/>
            <ac:picMk id="10" creationId="{7CFD664A-5F89-4E6F-9EF9-3AECD4FAB38D}"/>
          </ac:picMkLst>
        </pc:picChg>
        <pc:picChg chg="del">
          <ac:chgData name="Luz Elena NM" userId="ec3735405c578b70" providerId="LiveId" clId="{CAF89612-45BB-404D-91BB-EF4D80F9CB5F}" dt="2019-09-02T00:26:05.291" v="5157" actId="478"/>
          <ac:picMkLst>
            <pc:docMk/>
            <pc:sldMk cId="1398512414" sldId="278"/>
            <ac:picMk id="12" creationId="{16C31FFC-C192-4A93-A1EB-D56AACB8B408}"/>
          </ac:picMkLst>
        </pc:picChg>
      </pc:sldChg>
      <pc:sldChg chg="addSp delSp modSp add">
        <pc:chgData name="Luz Elena NM" userId="ec3735405c578b70" providerId="LiveId" clId="{CAF89612-45BB-404D-91BB-EF4D80F9CB5F}" dt="2019-09-02T00:34:34.699" v="5483" actId="1076"/>
        <pc:sldMkLst>
          <pc:docMk/>
          <pc:sldMk cId="1642760654" sldId="279"/>
        </pc:sldMkLst>
        <pc:spChg chg="mod">
          <ac:chgData name="Luz Elena NM" userId="ec3735405c578b70" providerId="LiveId" clId="{CAF89612-45BB-404D-91BB-EF4D80F9CB5F}" dt="2019-09-02T00:34:29.649" v="5480" actId="14100"/>
          <ac:spMkLst>
            <pc:docMk/>
            <pc:sldMk cId="1642760654" sldId="279"/>
            <ac:spMk id="2" creationId="{FD01623F-6453-40F6-857F-814CAF056248}"/>
          </ac:spMkLst>
        </pc:spChg>
        <pc:spChg chg="mod">
          <ac:chgData name="Luz Elena NM" userId="ec3735405c578b70" providerId="LiveId" clId="{CAF89612-45BB-404D-91BB-EF4D80F9CB5F}" dt="2019-09-02T00:34:20.572" v="5477" actId="1076"/>
          <ac:spMkLst>
            <pc:docMk/>
            <pc:sldMk cId="1642760654" sldId="279"/>
            <ac:spMk id="8" creationId="{920FCEB6-37B8-46E3-A576-59EC31F90ABB}"/>
          </ac:spMkLst>
        </pc:spChg>
        <pc:picChg chg="del mod">
          <ac:chgData name="Luz Elena NM" userId="ec3735405c578b70" providerId="LiveId" clId="{CAF89612-45BB-404D-91BB-EF4D80F9CB5F}" dt="2019-09-02T00:31:42.794" v="5447" actId="478"/>
          <ac:picMkLst>
            <pc:docMk/>
            <pc:sldMk cId="1642760654" sldId="279"/>
            <ac:picMk id="3" creationId="{9083444B-702D-4780-816C-3850AED88D20}"/>
          </ac:picMkLst>
        </pc:picChg>
        <pc:picChg chg="add mod">
          <ac:chgData name="Luz Elena NM" userId="ec3735405c578b70" providerId="LiveId" clId="{CAF89612-45BB-404D-91BB-EF4D80F9CB5F}" dt="2019-09-02T00:34:34.699" v="5483" actId="1076"/>
          <ac:picMkLst>
            <pc:docMk/>
            <pc:sldMk cId="1642760654" sldId="279"/>
            <ac:picMk id="10" creationId="{0E7E7ACD-2F57-4839-8DDE-058EBB1A4C68}"/>
          </ac:picMkLst>
        </pc:picChg>
      </pc:sldChg>
      <pc:sldChg chg="addSp delSp modSp add">
        <pc:chgData name="Luz Elena NM" userId="ec3735405c578b70" providerId="LiveId" clId="{CAF89612-45BB-404D-91BB-EF4D80F9CB5F}" dt="2019-09-02T01:25:36.851" v="6924" actId="2711"/>
        <pc:sldMkLst>
          <pc:docMk/>
          <pc:sldMk cId="670829567" sldId="280"/>
        </pc:sldMkLst>
        <pc:spChg chg="mod">
          <ac:chgData name="Luz Elena NM" userId="ec3735405c578b70" providerId="LiveId" clId="{CAF89612-45BB-404D-91BB-EF4D80F9CB5F}" dt="2019-09-02T00:39:15.772" v="5512" actId="20577"/>
          <ac:spMkLst>
            <pc:docMk/>
            <pc:sldMk cId="670829567" sldId="280"/>
            <ac:spMk id="6" creationId="{84810019-656D-4B1F-90A6-512920096CC7}"/>
          </ac:spMkLst>
        </pc:spChg>
        <pc:spChg chg="add mod">
          <ac:chgData name="Luz Elena NM" userId="ec3735405c578b70" providerId="LiveId" clId="{CAF89612-45BB-404D-91BB-EF4D80F9CB5F}" dt="2019-09-02T01:25:36.851" v="6924" actId="2711"/>
          <ac:spMkLst>
            <pc:docMk/>
            <pc:sldMk cId="670829567" sldId="280"/>
            <ac:spMk id="9" creationId="{B4E2209E-BFAF-4A27-A932-D12CEC687B2E}"/>
          </ac:spMkLst>
        </pc:spChg>
        <pc:graphicFrameChg chg="del">
          <ac:chgData name="Luz Elena NM" userId="ec3735405c578b70" providerId="LiveId" clId="{CAF89612-45BB-404D-91BB-EF4D80F9CB5F}" dt="2019-09-02T00:39:12.237" v="5501" actId="478"/>
          <ac:graphicFrameMkLst>
            <pc:docMk/>
            <pc:sldMk cId="670829567" sldId="280"/>
            <ac:graphicFrameMk id="10" creationId="{F5154789-B6CF-45FD-8BC5-3C9413B46FB5}"/>
          </ac:graphicFrameMkLst>
        </pc:graphicFrameChg>
        <pc:picChg chg="del">
          <ac:chgData name="Luz Elena NM" userId="ec3735405c578b70" providerId="LiveId" clId="{CAF89612-45BB-404D-91BB-EF4D80F9CB5F}" dt="2019-09-02T00:39:05.766" v="5499" actId="478"/>
          <ac:picMkLst>
            <pc:docMk/>
            <pc:sldMk cId="670829567" sldId="280"/>
            <ac:picMk id="2" creationId="{914841B1-B3A9-4878-9B56-B2FC3B9EEB08}"/>
          </ac:picMkLst>
        </pc:picChg>
        <pc:picChg chg="del">
          <ac:chgData name="Luz Elena NM" userId="ec3735405c578b70" providerId="LiveId" clId="{CAF89612-45BB-404D-91BB-EF4D80F9CB5F}" dt="2019-09-02T00:39:05.152" v="5498" actId="478"/>
          <ac:picMkLst>
            <pc:docMk/>
            <pc:sldMk cId="670829567" sldId="280"/>
            <ac:picMk id="3" creationId="{2A95A428-9F7C-48E0-8CDE-8D8BAEB0C1C7}"/>
          </ac:picMkLst>
        </pc:picChg>
        <pc:picChg chg="del mod">
          <ac:chgData name="Luz Elena NM" userId="ec3735405c578b70" providerId="LiveId" clId="{CAF89612-45BB-404D-91BB-EF4D80F9CB5F}" dt="2019-09-02T01:14:08.797" v="6550" actId="478"/>
          <ac:picMkLst>
            <pc:docMk/>
            <pc:sldMk cId="670829567" sldId="280"/>
            <ac:picMk id="12" creationId="{7C8874B7-6B16-4314-9B81-CF5FA380B305}"/>
          </ac:picMkLst>
        </pc:picChg>
      </pc:sldChg>
      <pc:sldChg chg="addSp delSp modSp add setBg">
        <pc:chgData name="Luz Elena NM" userId="ec3735405c578b70" providerId="LiveId" clId="{CAF89612-45BB-404D-91BB-EF4D80F9CB5F}" dt="2019-09-02T00:51:25.336" v="5603"/>
        <pc:sldMkLst>
          <pc:docMk/>
          <pc:sldMk cId="2192598337" sldId="281"/>
        </pc:sldMkLst>
        <pc:spChg chg="add mod">
          <ac:chgData name="Luz Elena NM" userId="ec3735405c578b70" providerId="LiveId" clId="{CAF89612-45BB-404D-91BB-EF4D80F9CB5F}" dt="2019-09-02T00:47:17.286" v="5591" actId="14100"/>
          <ac:spMkLst>
            <pc:docMk/>
            <pc:sldMk cId="2192598337" sldId="281"/>
            <ac:spMk id="2" creationId="{CD37C4A6-4159-4D5E-AC56-F3EA42ACEC4A}"/>
          </ac:spMkLst>
        </pc:spChg>
        <pc:spChg chg="add mod">
          <ac:chgData name="Luz Elena NM" userId="ec3735405c578b70" providerId="LiveId" clId="{CAF89612-45BB-404D-91BB-EF4D80F9CB5F}" dt="2019-09-02T00:46:48.839" v="5581" actId="403"/>
          <ac:spMkLst>
            <pc:docMk/>
            <pc:sldMk cId="2192598337" sldId="281"/>
            <ac:spMk id="3" creationId="{D6CD5103-2F4D-4DAC-8020-474477A0820F}"/>
          </ac:spMkLst>
        </pc:spChg>
        <pc:spChg chg="del mod">
          <ac:chgData name="Luz Elena NM" userId="ec3735405c578b70" providerId="LiveId" clId="{CAF89612-45BB-404D-91BB-EF4D80F9CB5F}" dt="2019-09-02T00:45:05.119" v="5538"/>
          <ac:spMkLst>
            <pc:docMk/>
            <pc:sldMk cId="2192598337" sldId="281"/>
            <ac:spMk id="8" creationId="{920FCEB6-37B8-46E3-A576-59EC31F90ABB}"/>
          </ac:spMkLst>
        </pc:spChg>
        <pc:spChg chg="add del">
          <ac:chgData name="Luz Elena NM" userId="ec3735405c578b70" providerId="LiveId" clId="{CAF89612-45BB-404D-91BB-EF4D80F9CB5F}" dt="2019-09-02T00:47:23.764" v="5593"/>
          <ac:spMkLst>
            <pc:docMk/>
            <pc:sldMk cId="2192598337" sldId="281"/>
            <ac:spMk id="10" creationId="{23663F1A-1C9D-438F-956D-A1627AD7BC93}"/>
          </ac:spMkLst>
        </pc:spChg>
        <pc:spChg chg="del">
          <ac:chgData name="Luz Elena NM" userId="ec3735405c578b70" providerId="LiveId" clId="{CAF89612-45BB-404D-91BB-EF4D80F9CB5F}" dt="2019-09-02T00:43:37.869" v="5524" actId="478"/>
          <ac:spMkLst>
            <pc:docMk/>
            <pc:sldMk cId="2192598337" sldId="281"/>
            <ac:spMk id="18" creationId="{79EA1229-D19A-4340-979B-EE551C477EAF}"/>
          </ac:spMkLst>
        </pc:spChg>
        <pc:spChg chg="del">
          <ac:chgData name="Luz Elena NM" userId="ec3735405c578b70" providerId="LiveId" clId="{CAF89612-45BB-404D-91BB-EF4D80F9CB5F}" dt="2019-09-02T00:43:37.869" v="5524" actId="478"/>
          <ac:spMkLst>
            <pc:docMk/>
            <pc:sldMk cId="2192598337" sldId="281"/>
            <ac:spMk id="19" creationId="{063684BB-5DEF-47D8-80F4-68AA97573108}"/>
          </ac:spMkLst>
        </pc:spChg>
        <pc:spChg chg="del">
          <ac:chgData name="Luz Elena NM" userId="ec3735405c578b70" providerId="LiveId" clId="{CAF89612-45BB-404D-91BB-EF4D80F9CB5F}" dt="2019-09-02T00:43:37.869" v="5524" actId="478"/>
          <ac:spMkLst>
            <pc:docMk/>
            <pc:sldMk cId="2192598337" sldId="281"/>
            <ac:spMk id="20" creationId="{9B136375-EA28-4518-9440-F53A9D8A444A}"/>
          </ac:spMkLst>
        </pc:spChg>
        <pc:spChg chg="del mod">
          <ac:chgData name="Luz Elena NM" userId="ec3735405c578b70" providerId="LiveId" clId="{CAF89612-45BB-404D-91BB-EF4D80F9CB5F}" dt="2019-09-02T00:47:37.874" v="5595"/>
          <ac:spMkLst>
            <pc:docMk/>
            <pc:sldMk cId="2192598337" sldId="281"/>
            <ac:spMk id="21" creationId="{3BC04359-CFB5-4EFE-8DDF-BCE4637BD433}"/>
          </ac:spMkLst>
        </pc:spChg>
        <pc:picChg chg="del">
          <ac:chgData name="Luz Elena NM" userId="ec3735405c578b70" providerId="LiveId" clId="{CAF89612-45BB-404D-91BB-EF4D80F9CB5F}" dt="2019-09-02T00:43:37.869" v="5524" actId="478"/>
          <ac:picMkLst>
            <pc:docMk/>
            <pc:sldMk cId="2192598337" sldId="281"/>
            <ac:picMk id="9" creationId="{6EBED58F-48F6-4A0F-9855-166A989D51FE}"/>
          </ac:picMkLst>
        </pc:picChg>
        <pc:picChg chg="del">
          <ac:chgData name="Luz Elena NM" userId="ec3735405c578b70" providerId="LiveId" clId="{CAF89612-45BB-404D-91BB-EF4D80F9CB5F}" dt="2019-09-02T00:43:37.869" v="5524" actId="478"/>
          <ac:picMkLst>
            <pc:docMk/>
            <pc:sldMk cId="2192598337" sldId="281"/>
            <ac:picMk id="11" creationId="{147FB13E-E7AB-4A44-8E3A-7455F3E647FD}"/>
          </ac:picMkLst>
        </pc:picChg>
        <pc:picChg chg="del">
          <ac:chgData name="Luz Elena NM" userId="ec3735405c578b70" providerId="LiveId" clId="{CAF89612-45BB-404D-91BB-EF4D80F9CB5F}" dt="2019-09-02T00:43:37.869" v="5524" actId="478"/>
          <ac:picMkLst>
            <pc:docMk/>
            <pc:sldMk cId="2192598337" sldId="281"/>
            <ac:picMk id="13" creationId="{430B1F11-8DF3-46A2-B1C8-40D52ECFD116}"/>
          </ac:picMkLst>
        </pc:picChg>
        <pc:picChg chg="del">
          <ac:chgData name="Luz Elena NM" userId="ec3735405c578b70" providerId="LiveId" clId="{CAF89612-45BB-404D-91BB-EF4D80F9CB5F}" dt="2019-09-02T00:43:37.869" v="5524" actId="478"/>
          <ac:picMkLst>
            <pc:docMk/>
            <pc:sldMk cId="2192598337" sldId="281"/>
            <ac:picMk id="15" creationId="{7F84CF62-8552-4A7B-A07A-61D96137972F}"/>
          </ac:picMkLst>
        </pc:picChg>
        <pc:picChg chg="del">
          <ac:chgData name="Luz Elena NM" userId="ec3735405c578b70" providerId="LiveId" clId="{CAF89612-45BB-404D-91BB-EF4D80F9CB5F}" dt="2019-09-02T00:43:37.869" v="5524" actId="478"/>
          <ac:picMkLst>
            <pc:docMk/>
            <pc:sldMk cId="2192598337" sldId="281"/>
            <ac:picMk id="17" creationId="{9D095339-D165-46D0-850B-7FE1CCA560A7}"/>
          </ac:picMkLst>
        </pc:picChg>
        <pc:picChg chg="add">
          <ac:chgData name="Luz Elena NM" userId="ec3735405c578b70" providerId="LiveId" clId="{CAF89612-45BB-404D-91BB-EF4D80F9CB5F}" dt="2019-09-02T00:51:25.336" v="5603"/>
          <ac:picMkLst>
            <pc:docMk/>
            <pc:sldMk cId="2192598337" sldId="281"/>
            <ac:picMk id="22" creationId="{4689E4D3-ACB4-481A-8115-BEF89D9439CF}"/>
          </ac:picMkLst>
        </pc:picChg>
      </pc:sldChg>
      <pc:sldChg chg="addSp delSp modSp add">
        <pc:chgData name="Luz Elena NM" userId="ec3735405c578b70" providerId="LiveId" clId="{CAF89612-45BB-404D-91BB-EF4D80F9CB5F}" dt="2019-09-02T00:53:32.476" v="5766" actId="1076"/>
        <pc:sldMkLst>
          <pc:docMk/>
          <pc:sldMk cId="1989887345" sldId="282"/>
        </pc:sldMkLst>
        <pc:spChg chg="mod">
          <ac:chgData name="Luz Elena NM" userId="ec3735405c578b70" providerId="LiveId" clId="{CAF89612-45BB-404D-91BB-EF4D80F9CB5F}" dt="2019-09-02T00:52:29.186" v="5742" actId="20577"/>
          <ac:spMkLst>
            <pc:docMk/>
            <pc:sldMk cId="1989887345" sldId="282"/>
            <ac:spMk id="2" creationId="{CD37C4A6-4159-4D5E-AC56-F3EA42ACEC4A}"/>
          </ac:spMkLst>
        </pc:spChg>
        <pc:spChg chg="mod">
          <ac:chgData name="Luz Elena NM" userId="ec3735405c578b70" providerId="LiveId" clId="{CAF89612-45BB-404D-91BB-EF4D80F9CB5F}" dt="2019-09-02T00:51:48.086" v="5608" actId="20577"/>
          <ac:spMkLst>
            <pc:docMk/>
            <pc:sldMk cId="1989887345" sldId="282"/>
            <ac:spMk id="3" creationId="{D6CD5103-2F4D-4DAC-8020-474477A0820F}"/>
          </ac:spMkLst>
        </pc:spChg>
        <pc:picChg chg="add del mod">
          <ac:chgData name="Luz Elena NM" userId="ec3735405c578b70" providerId="LiveId" clId="{CAF89612-45BB-404D-91BB-EF4D80F9CB5F}" dt="2019-09-02T00:51:23.493" v="5602"/>
          <ac:picMkLst>
            <pc:docMk/>
            <pc:sldMk cId="1989887345" sldId="282"/>
            <ac:picMk id="9" creationId="{45E59A6B-DED5-48C8-AC8B-14D79ED7FE67}"/>
          </ac:picMkLst>
        </pc:picChg>
        <pc:picChg chg="add mod">
          <ac:chgData name="Luz Elena NM" userId="ec3735405c578b70" providerId="LiveId" clId="{CAF89612-45BB-404D-91BB-EF4D80F9CB5F}" dt="2019-09-02T00:53:32.476" v="5766" actId="1076"/>
          <ac:picMkLst>
            <pc:docMk/>
            <pc:sldMk cId="1989887345" sldId="282"/>
            <ac:picMk id="11" creationId="{5420861B-99D7-46EA-AABE-FD26758EA0CB}"/>
          </ac:picMkLst>
        </pc:picChg>
        <pc:picChg chg="add mod ord">
          <ac:chgData name="Luz Elena NM" userId="ec3735405c578b70" providerId="LiveId" clId="{CAF89612-45BB-404D-91BB-EF4D80F9CB5F}" dt="2019-09-02T00:53:28.931" v="5765" actId="1076"/>
          <ac:picMkLst>
            <pc:docMk/>
            <pc:sldMk cId="1989887345" sldId="282"/>
            <ac:picMk id="13" creationId="{1A1016F2-FB6D-44FF-9F92-3CDAF9427843}"/>
          </ac:picMkLst>
        </pc:picChg>
        <pc:picChg chg="add mod">
          <ac:chgData name="Luz Elena NM" userId="ec3735405c578b70" providerId="LiveId" clId="{CAF89612-45BB-404D-91BB-EF4D80F9CB5F}" dt="2019-09-02T00:53:27.360" v="5764" actId="1076"/>
          <ac:picMkLst>
            <pc:docMk/>
            <pc:sldMk cId="1989887345" sldId="282"/>
            <ac:picMk id="15" creationId="{3BAB8B16-6098-4CE5-9444-593DF07F496D}"/>
          </ac:picMkLst>
        </pc:picChg>
      </pc:sldChg>
      <pc:sldChg chg="addSp delSp modSp add">
        <pc:chgData name="Luz Elena NM" userId="ec3735405c578b70" providerId="LiveId" clId="{CAF89612-45BB-404D-91BB-EF4D80F9CB5F}" dt="2019-09-02T01:00:25.423" v="5927"/>
        <pc:sldMkLst>
          <pc:docMk/>
          <pc:sldMk cId="750099351" sldId="283"/>
        </pc:sldMkLst>
        <pc:spChg chg="mod">
          <ac:chgData name="Luz Elena NM" userId="ec3735405c578b70" providerId="LiveId" clId="{CAF89612-45BB-404D-91BB-EF4D80F9CB5F}" dt="2019-09-02T00:55:40.672" v="5793" actId="14100"/>
          <ac:spMkLst>
            <pc:docMk/>
            <pc:sldMk cId="750099351" sldId="283"/>
            <ac:spMk id="2" creationId="{CD37C4A6-4159-4D5E-AC56-F3EA42ACEC4A}"/>
          </ac:spMkLst>
        </pc:spChg>
        <pc:spChg chg="mod">
          <ac:chgData name="Luz Elena NM" userId="ec3735405c578b70" providerId="LiveId" clId="{CAF89612-45BB-404D-91BB-EF4D80F9CB5F}" dt="2019-09-02T00:53:43.871" v="5782" actId="20577"/>
          <ac:spMkLst>
            <pc:docMk/>
            <pc:sldMk cId="750099351" sldId="283"/>
            <ac:spMk id="3" creationId="{D6CD5103-2F4D-4DAC-8020-474477A0820F}"/>
          </ac:spMkLst>
        </pc:spChg>
        <pc:spChg chg="del mod">
          <ac:chgData name="Luz Elena NM" userId="ec3735405c578b70" providerId="LiveId" clId="{CAF89612-45BB-404D-91BB-EF4D80F9CB5F}" dt="2019-09-02T01:00:25.423" v="5927"/>
          <ac:spMkLst>
            <pc:docMk/>
            <pc:sldMk cId="750099351" sldId="283"/>
            <ac:spMk id="21" creationId="{3BC04359-CFB5-4EFE-8DDF-BCE4637BD433}"/>
          </ac:spMkLst>
        </pc:spChg>
        <pc:picChg chg="add mod modCrop">
          <ac:chgData name="Luz Elena NM" userId="ec3735405c578b70" providerId="LiveId" clId="{CAF89612-45BB-404D-91BB-EF4D80F9CB5F}" dt="2019-09-02T00:56:15.132" v="5812" actId="1076"/>
          <ac:picMkLst>
            <pc:docMk/>
            <pc:sldMk cId="750099351" sldId="283"/>
            <ac:picMk id="9" creationId="{E3A2ECB8-75D3-4E91-B467-9BC1CB2CE1DA}"/>
          </ac:picMkLst>
        </pc:picChg>
        <pc:picChg chg="del">
          <ac:chgData name="Luz Elena NM" userId="ec3735405c578b70" providerId="LiveId" clId="{CAF89612-45BB-404D-91BB-EF4D80F9CB5F}" dt="2019-09-02T00:54:05.272" v="5789" actId="478"/>
          <ac:picMkLst>
            <pc:docMk/>
            <pc:sldMk cId="750099351" sldId="283"/>
            <ac:picMk id="11" creationId="{5420861B-99D7-46EA-AABE-FD26758EA0CB}"/>
          </ac:picMkLst>
        </pc:picChg>
        <pc:picChg chg="del">
          <ac:chgData name="Luz Elena NM" userId="ec3735405c578b70" providerId="LiveId" clId="{CAF89612-45BB-404D-91BB-EF4D80F9CB5F}" dt="2019-09-02T00:54:05.272" v="5789" actId="478"/>
          <ac:picMkLst>
            <pc:docMk/>
            <pc:sldMk cId="750099351" sldId="283"/>
            <ac:picMk id="13" creationId="{1A1016F2-FB6D-44FF-9F92-3CDAF9427843}"/>
          </ac:picMkLst>
        </pc:picChg>
        <pc:picChg chg="del">
          <ac:chgData name="Luz Elena NM" userId="ec3735405c578b70" providerId="LiveId" clId="{CAF89612-45BB-404D-91BB-EF4D80F9CB5F}" dt="2019-09-02T00:54:05.272" v="5789" actId="478"/>
          <ac:picMkLst>
            <pc:docMk/>
            <pc:sldMk cId="750099351" sldId="283"/>
            <ac:picMk id="15" creationId="{3BAB8B16-6098-4CE5-9444-593DF07F496D}"/>
          </ac:picMkLst>
        </pc:picChg>
      </pc:sldChg>
      <pc:sldChg chg="addSp delSp modSp add ord setBg">
        <pc:chgData name="Luz Elena NM" userId="ec3735405c578b70" providerId="LiveId" clId="{CAF89612-45BB-404D-91BB-EF4D80F9CB5F}" dt="2019-09-02T01:01:28.783" v="5963" actId="2710"/>
        <pc:sldMkLst>
          <pc:docMk/>
          <pc:sldMk cId="3532154011" sldId="284"/>
        </pc:sldMkLst>
        <pc:spChg chg="add del">
          <ac:chgData name="Luz Elena NM" userId="ec3735405c578b70" providerId="LiveId" clId="{CAF89612-45BB-404D-91BB-EF4D80F9CB5F}" dt="2019-09-02T01:00:58.183" v="5936" actId="478"/>
          <ac:spMkLst>
            <pc:docMk/>
            <pc:sldMk cId="3532154011" sldId="284"/>
            <ac:spMk id="2" creationId="{978F2B7B-79DE-42B4-94A6-D56EF37E084D}"/>
          </ac:spMkLst>
        </pc:spChg>
        <pc:spChg chg="mod">
          <ac:chgData name="Luz Elena NM" userId="ec3735405c578b70" providerId="LiveId" clId="{CAF89612-45BB-404D-91BB-EF4D80F9CB5F}" dt="2019-09-02T01:01:28.783" v="5963" actId="2710"/>
          <ac:spMkLst>
            <pc:docMk/>
            <pc:sldMk cId="3532154011" sldId="284"/>
            <ac:spMk id="8" creationId="{920FCEB6-37B8-46E3-A576-59EC31F90ABB}"/>
          </ac:spMkLst>
        </pc:spChg>
        <pc:spChg chg="del">
          <ac:chgData name="Luz Elena NM" userId="ec3735405c578b70" providerId="LiveId" clId="{CAF89612-45BB-404D-91BB-EF4D80F9CB5F}" dt="2019-09-02T00:59:39.233" v="5820" actId="478"/>
          <ac:spMkLst>
            <pc:docMk/>
            <pc:sldMk cId="3532154011" sldId="284"/>
            <ac:spMk id="18" creationId="{79EA1229-D19A-4340-979B-EE551C477EAF}"/>
          </ac:spMkLst>
        </pc:spChg>
        <pc:spChg chg="del">
          <ac:chgData name="Luz Elena NM" userId="ec3735405c578b70" providerId="LiveId" clId="{CAF89612-45BB-404D-91BB-EF4D80F9CB5F}" dt="2019-09-02T00:59:39.233" v="5820" actId="478"/>
          <ac:spMkLst>
            <pc:docMk/>
            <pc:sldMk cId="3532154011" sldId="284"/>
            <ac:spMk id="19" creationId="{063684BB-5DEF-47D8-80F4-68AA97573108}"/>
          </ac:spMkLst>
        </pc:spChg>
        <pc:spChg chg="del">
          <ac:chgData name="Luz Elena NM" userId="ec3735405c578b70" providerId="LiveId" clId="{CAF89612-45BB-404D-91BB-EF4D80F9CB5F}" dt="2019-09-02T00:59:35.625" v="5819" actId="478"/>
          <ac:spMkLst>
            <pc:docMk/>
            <pc:sldMk cId="3532154011" sldId="284"/>
            <ac:spMk id="20" creationId="{9B136375-EA28-4518-9440-F53A9D8A444A}"/>
          </ac:spMkLst>
        </pc:spChg>
        <pc:spChg chg="add del mod">
          <ac:chgData name="Luz Elena NM" userId="ec3735405c578b70" providerId="LiveId" clId="{CAF89612-45BB-404D-91BB-EF4D80F9CB5F}" dt="2019-09-02T00:59:32.583" v="5818" actId="478"/>
          <ac:spMkLst>
            <pc:docMk/>
            <pc:sldMk cId="3532154011" sldId="284"/>
            <ac:spMk id="24" creationId="{82BC1703-E2E4-454D-AB89-806631733CEA}"/>
          </ac:spMkLst>
        </pc:spChg>
        <pc:spChg chg="add del mod">
          <ac:chgData name="Luz Elena NM" userId="ec3735405c578b70" providerId="LiveId" clId="{CAF89612-45BB-404D-91BB-EF4D80F9CB5F}" dt="2019-09-02T01:00:58.183" v="5936" actId="478"/>
          <ac:spMkLst>
            <pc:docMk/>
            <pc:sldMk cId="3532154011" sldId="284"/>
            <ac:spMk id="25" creationId="{59ED98DC-9310-4CEB-A363-064E6E90F4A4}"/>
          </ac:spMkLst>
        </pc:spChg>
        <pc:picChg chg="del">
          <ac:chgData name="Luz Elena NM" userId="ec3735405c578b70" providerId="LiveId" clId="{CAF89612-45BB-404D-91BB-EF4D80F9CB5F}" dt="2019-09-02T00:59:27.318" v="5816" actId="478"/>
          <ac:picMkLst>
            <pc:docMk/>
            <pc:sldMk cId="3532154011" sldId="284"/>
            <ac:picMk id="9" creationId="{6EBED58F-48F6-4A0F-9855-166A989D51FE}"/>
          </ac:picMkLst>
        </pc:picChg>
        <pc:picChg chg="del">
          <ac:chgData name="Luz Elena NM" userId="ec3735405c578b70" providerId="LiveId" clId="{CAF89612-45BB-404D-91BB-EF4D80F9CB5F}" dt="2019-09-02T00:59:39.233" v="5820" actId="478"/>
          <ac:picMkLst>
            <pc:docMk/>
            <pc:sldMk cId="3532154011" sldId="284"/>
            <ac:picMk id="11" creationId="{147FB13E-E7AB-4A44-8E3A-7455F3E647FD}"/>
          </ac:picMkLst>
        </pc:picChg>
        <pc:picChg chg="del">
          <ac:chgData name="Luz Elena NM" userId="ec3735405c578b70" providerId="LiveId" clId="{CAF89612-45BB-404D-91BB-EF4D80F9CB5F}" dt="2019-09-02T00:59:35.625" v="5819" actId="478"/>
          <ac:picMkLst>
            <pc:docMk/>
            <pc:sldMk cId="3532154011" sldId="284"/>
            <ac:picMk id="13" creationId="{430B1F11-8DF3-46A2-B1C8-40D52ECFD116}"/>
          </ac:picMkLst>
        </pc:picChg>
        <pc:picChg chg="del">
          <ac:chgData name="Luz Elena NM" userId="ec3735405c578b70" providerId="LiveId" clId="{CAF89612-45BB-404D-91BB-EF4D80F9CB5F}" dt="2019-09-02T00:59:39.233" v="5820" actId="478"/>
          <ac:picMkLst>
            <pc:docMk/>
            <pc:sldMk cId="3532154011" sldId="284"/>
            <ac:picMk id="15" creationId="{7F84CF62-8552-4A7B-A07A-61D96137972F}"/>
          </ac:picMkLst>
        </pc:picChg>
        <pc:picChg chg="add del mod">
          <ac:chgData name="Luz Elena NM" userId="ec3735405c578b70" providerId="LiveId" clId="{CAF89612-45BB-404D-91BB-EF4D80F9CB5F}" dt="2019-09-02T00:59:32.583" v="5818" actId="478"/>
          <ac:picMkLst>
            <pc:docMk/>
            <pc:sldMk cId="3532154011" sldId="284"/>
            <ac:picMk id="16" creationId="{9DA81B76-E744-4782-9444-742C946B3160}"/>
          </ac:picMkLst>
        </pc:picChg>
        <pc:picChg chg="del">
          <ac:chgData name="Luz Elena NM" userId="ec3735405c578b70" providerId="LiveId" clId="{CAF89612-45BB-404D-91BB-EF4D80F9CB5F}" dt="2019-09-02T00:59:39.233" v="5820" actId="478"/>
          <ac:picMkLst>
            <pc:docMk/>
            <pc:sldMk cId="3532154011" sldId="284"/>
            <ac:picMk id="17" creationId="{9D095339-D165-46D0-850B-7FE1CCA560A7}"/>
          </ac:picMkLst>
        </pc:picChg>
        <pc:picChg chg="add del mod">
          <ac:chgData name="Luz Elena NM" userId="ec3735405c578b70" providerId="LiveId" clId="{CAF89612-45BB-404D-91BB-EF4D80F9CB5F}" dt="2019-09-02T00:59:32.583" v="5818" actId="478"/>
          <ac:picMkLst>
            <pc:docMk/>
            <pc:sldMk cId="3532154011" sldId="284"/>
            <ac:picMk id="21" creationId="{C51C065E-0422-4336-A015-FAAE79664DBF}"/>
          </ac:picMkLst>
        </pc:picChg>
        <pc:picChg chg="add del mod">
          <ac:chgData name="Luz Elena NM" userId="ec3735405c578b70" providerId="LiveId" clId="{CAF89612-45BB-404D-91BB-EF4D80F9CB5F}" dt="2019-09-02T00:59:32.583" v="5818" actId="478"/>
          <ac:picMkLst>
            <pc:docMk/>
            <pc:sldMk cId="3532154011" sldId="284"/>
            <ac:picMk id="22" creationId="{BA9D15E2-AF9D-400D-90A2-ACC1C9A05856}"/>
          </ac:picMkLst>
        </pc:picChg>
        <pc:picChg chg="add del mod">
          <ac:chgData name="Luz Elena NM" userId="ec3735405c578b70" providerId="LiveId" clId="{CAF89612-45BB-404D-91BB-EF4D80F9CB5F}" dt="2019-09-02T00:59:35.625" v="5819" actId="478"/>
          <ac:picMkLst>
            <pc:docMk/>
            <pc:sldMk cId="3532154011" sldId="284"/>
            <ac:picMk id="23" creationId="{BBE76DD8-7774-4EE8-AB9F-DCBD4C1ABB14}"/>
          </ac:picMkLst>
        </pc:picChg>
      </pc:sldChg>
      <pc:sldChg chg="addSp delSp modSp add">
        <pc:chgData name="Luz Elena NM" userId="ec3735405c578b70" providerId="LiveId" clId="{CAF89612-45BB-404D-91BB-EF4D80F9CB5F}" dt="2019-09-02T01:07:42.068" v="6032" actId="1076"/>
        <pc:sldMkLst>
          <pc:docMk/>
          <pc:sldMk cId="2146754556" sldId="285"/>
        </pc:sldMkLst>
        <pc:spChg chg="mod">
          <ac:chgData name="Luz Elena NM" userId="ec3735405c578b70" providerId="LiveId" clId="{CAF89612-45BB-404D-91BB-EF4D80F9CB5F}" dt="2019-09-02T01:03:01.027" v="5975" actId="14100"/>
          <ac:spMkLst>
            <pc:docMk/>
            <pc:sldMk cId="2146754556" sldId="285"/>
            <ac:spMk id="2" creationId="{978F2B7B-79DE-42B4-94A6-D56EF37E084D}"/>
          </ac:spMkLst>
        </pc:spChg>
        <pc:spChg chg="del">
          <ac:chgData name="Luz Elena NM" userId="ec3735405c578b70" providerId="LiveId" clId="{CAF89612-45BB-404D-91BB-EF4D80F9CB5F}" dt="2019-09-02T01:01:49.163" v="5965" actId="478"/>
          <ac:spMkLst>
            <pc:docMk/>
            <pc:sldMk cId="2146754556" sldId="285"/>
            <ac:spMk id="8" creationId="{920FCEB6-37B8-46E3-A576-59EC31F90ABB}"/>
          </ac:spMkLst>
        </pc:spChg>
        <pc:spChg chg="del">
          <ac:chgData name="Luz Elena NM" userId="ec3735405c578b70" providerId="LiveId" clId="{CAF89612-45BB-404D-91BB-EF4D80F9CB5F}" dt="2019-09-02T01:06:06.348" v="6011" actId="478"/>
          <ac:spMkLst>
            <pc:docMk/>
            <pc:sldMk cId="2146754556" sldId="285"/>
            <ac:spMk id="25" creationId="{59ED98DC-9310-4CEB-A363-064E6E90F4A4}"/>
          </ac:spMkLst>
        </pc:spChg>
        <pc:picChg chg="add mod">
          <ac:chgData name="Luz Elena NM" userId="ec3735405c578b70" providerId="LiveId" clId="{CAF89612-45BB-404D-91BB-EF4D80F9CB5F}" dt="2019-09-02T01:07:42.068" v="6032" actId="1076"/>
          <ac:picMkLst>
            <pc:docMk/>
            <pc:sldMk cId="2146754556" sldId="285"/>
            <ac:picMk id="9" creationId="{DFFEB86F-3A66-4613-9FD6-D00A662C614D}"/>
          </ac:picMkLst>
        </pc:picChg>
      </pc:sldChg>
      <pc:sldChg chg="delSp modSp add">
        <pc:chgData name="Luz Elena NM" userId="ec3735405c578b70" providerId="LiveId" clId="{CAF89612-45BB-404D-91BB-EF4D80F9CB5F}" dt="2019-09-02T01:06:38.598" v="6018" actId="113"/>
        <pc:sldMkLst>
          <pc:docMk/>
          <pc:sldMk cId="2597227046" sldId="286"/>
        </pc:sldMkLst>
        <pc:spChg chg="del">
          <ac:chgData name="Luz Elena NM" userId="ec3735405c578b70" providerId="LiveId" clId="{CAF89612-45BB-404D-91BB-EF4D80F9CB5F}" dt="2019-09-02T01:03:10.907" v="5977" actId="478"/>
          <ac:spMkLst>
            <pc:docMk/>
            <pc:sldMk cId="2597227046" sldId="286"/>
            <ac:spMk id="2" creationId="{978F2B7B-79DE-42B4-94A6-D56EF37E084D}"/>
          </ac:spMkLst>
        </pc:spChg>
        <pc:spChg chg="mod">
          <ac:chgData name="Luz Elena NM" userId="ec3735405c578b70" providerId="LiveId" clId="{CAF89612-45BB-404D-91BB-EF4D80F9CB5F}" dt="2019-09-02T01:06:38.598" v="6018" actId="113"/>
          <ac:spMkLst>
            <pc:docMk/>
            <pc:sldMk cId="2597227046" sldId="286"/>
            <ac:spMk id="25" creationId="{59ED98DC-9310-4CEB-A363-064E6E90F4A4}"/>
          </ac:spMkLst>
        </pc:spChg>
      </pc:sldChg>
      <pc:sldChg chg="addSp modSp add">
        <pc:chgData name="Luz Elena NM" userId="ec3735405c578b70" providerId="LiveId" clId="{CAF89612-45BB-404D-91BB-EF4D80F9CB5F}" dt="2019-09-02T01:08:13.088" v="6041" actId="1076"/>
        <pc:sldMkLst>
          <pc:docMk/>
          <pc:sldMk cId="1016270029" sldId="287"/>
        </pc:sldMkLst>
        <pc:spChg chg="mod">
          <ac:chgData name="Luz Elena NM" userId="ec3735405c578b70" providerId="LiveId" clId="{CAF89612-45BB-404D-91BB-EF4D80F9CB5F}" dt="2019-09-02T01:07:15.068" v="6030" actId="20577"/>
          <ac:spMkLst>
            <pc:docMk/>
            <pc:sldMk cId="1016270029" sldId="287"/>
            <ac:spMk id="25" creationId="{59ED98DC-9310-4CEB-A363-064E6E90F4A4}"/>
          </ac:spMkLst>
        </pc:spChg>
        <pc:picChg chg="add mod ord">
          <ac:chgData name="Luz Elena NM" userId="ec3735405c578b70" providerId="LiveId" clId="{CAF89612-45BB-404D-91BB-EF4D80F9CB5F}" dt="2019-09-02T01:08:13.088" v="6041" actId="1076"/>
          <ac:picMkLst>
            <pc:docMk/>
            <pc:sldMk cId="1016270029" sldId="287"/>
            <ac:picMk id="3" creationId="{2F9AE77B-E122-4257-B770-80BCC17C77D8}"/>
          </ac:picMkLst>
        </pc:picChg>
      </pc:sldChg>
    </pc:docChg>
  </pc:docChgLst>
  <pc:docChgLst>
    <pc:chgData name="Luz Elena NM" userId="ec3735405c578b70" providerId="Windows Live" clId="Web-{43AC4410-61FE-4B6C-B653-10D1278D2589}"/>
    <pc:docChg chg="addSld delSld modSld">
      <pc:chgData name="Luz Elena NM" userId="ec3735405c578b70" providerId="Windows Live" clId="Web-{43AC4410-61FE-4B6C-B653-10D1278D2589}" dt="2019-08-31T23:39:22.056" v="11"/>
      <pc:docMkLst>
        <pc:docMk/>
      </pc:docMkLst>
      <pc:sldChg chg="del">
        <pc:chgData name="Luz Elena NM" userId="ec3735405c578b70" providerId="Windows Live" clId="Web-{43AC4410-61FE-4B6C-B653-10D1278D2589}" dt="2019-08-31T23:38:12.690" v="2"/>
        <pc:sldMkLst>
          <pc:docMk/>
          <pc:sldMk cId="2406273178" sldId="256"/>
        </pc:sldMkLst>
      </pc:sldChg>
      <pc:sldChg chg="new">
        <pc:chgData name="Luz Elena NM" userId="ec3735405c578b70" providerId="Windows Live" clId="Web-{43AC4410-61FE-4B6C-B653-10D1278D2589}" dt="2019-08-31T23:37:58.784" v="0"/>
        <pc:sldMkLst>
          <pc:docMk/>
          <pc:sldMk cId="1887572538" sldId="257"/>
        </pc:sldMkLst>
      </pc:sldChg>
      <pc:sldChg chg="addSp modSp add">
        <pc:chgData name="Luz Elena NM" userId="ec3735405c578b70" providerId="Windows Live" clId="Web-{43AC4410-61FE-4B6C-B653-10D1278D2589}" dt="2019-08-31T23:39:22.056" v="11"/>
        <pc:sldMkLst>
          <pc:docMk/>
          <pc:sldMk cId="476943636" sldId="258"/>
        </pc:sldMkLst>
        <pc:spChg chg="mod">
          <ac:chgData name="Luz Elena NM" userId="ec3735405c578b70" providerId="Windows Live" clId="Web-{43AC4410-61FE-4B6C-B653-10D1278D2589}" dt="2019-08-31T23:38:26.362" v="4" actId="1076"/>
          <ac:spMkLst>
            <pc:docMk/>
            <pc:sldMk cId="476943636" sldId="258"/>
            <ac:spMk id="2" creationId="{892750D7-24A8-49FA-A959-E247A4E3585A}"/>
          </ac:spMkLst>
        </pc:spChg>
        <pc:spChg chg="mod">
          <ac:chgData name="Luz Elena NM" userId="ec3735405c578b70" providerId="Windows Live" clId="Web-{43AC4410-61FE-4B6C-B653-10D1278D2589}" dt="2019-08-31T23:38:30.690" v="5" actId="1076"/>
          <ac:spMkLst>
            <pc:docMk/>
            <pc:sldMk cId="476943636" sldId="258"/>
            <ac:spMk id="3" creationId="{222436C3-4762-4542-9B41-D8B4CC95F6DE}"/>
          </ac:spMkLst>
        </pc:spChg>
        <pc:spChg chg="add mod">
          <ac:chgData name="Luz Elena NM" userId="ec3735405c578b70" providerId="Windows Live" clId="Web-{43AC4410-61FE-4B6C-B653-10D1278D2589}" dt="2019-08-31T23:39:22.056" v="11"/>
          <ac:spMkLst>
            <pc:docMk/>
            <pc:sldMk cId="476943636" sldId="258"/>
            <ac:spMk id="4" creationId="{5BDCDBC7-C9E7-4E67-89D9-FC9E55703AA8}"/>
          </ac:spMkLst>
        </pc:spChg>
        <pc:picChg chg="mod">
          <ac:chgData name="Luz Elena NM" userId="ec3735405c578b70" providerId="Windows Live" clId="Web-{43AC4410-61FE-4B6C-B653-10D1278D2589}" dt="2019-08-31T23:38:18.565" v="3" actId="1076"/>
          <ac:picMkLst>
            <pc:docMk/>
            <pc:sldMk cId="476943636" sldId="258"/>
            <ac:picMk id="6" creationId="{E76F45FC-36BB-482C-8937-317D1A71F179}"/>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12AD674-D9EC-4BD6-8FA2-FF39CD4B84C2}"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s-MX"/>
        </a:p>
      </dgm:t>
    </dgm:pt>
    <dgm:pt modelId="{94B92096-9D2F-49DB-A159-75FD0B3EBCE4}">
      <dgm:prSet phldrT="[Texto]"/>
      <dgm:spPr>
        <a:solidFill>
          <a:schemeClr val="accent4">
            <a:lumMod val="75000"/>
          </a:schemeClr>
        </a:solidFill>
      </dgm:spPr>
      <dgm:t>
        <a:bodyPr/>
        <a:lstStyle/>
        <a:p>
          <a:r>
            <a:rPr lang="es-MX"/>
            <a:t>Describir</a:t>
          </a:r>
        </a:p>
      </dgm:t>
    </dgm:pt>
    <dgm:pt modelId="{5F599104-45E1-4619-ACDF-08A2438D5810}" type="parTrans" cxnId="{0976F4E3-2C73-4C56-A017-DD9BC81B22F6}">
      <dgm:prSet/>
      <dgm:spPr/>
      <dgm:t>
        <a:bodyPr/>
        <a:lstStyle/>
        <a:p>
          <a:endParaRPr lang="es-MX"/>
        </a:p>
      </dgm:t>
    </dgm:pt>
    <dgm:pt modelId="{FF75668C-75D2-45D1-85CA-6F86F568D620}" type="sibTrans" cxnId="{0976F4E3-2C73-4C56-A017-DD9BC81B22F6}">
      <dgm:prSet/>
      <dgm:spPr/>
      <dgm:t>
        <a:bodyPr/>
        <a:lstStyle/>
        <a:p>
          <a:endParaRPr lang="es-MX"/>
        </a:p>
      </dgm:t>
    </dgm:pt>
    <dgm:pt modelId="{1F1BA052-7415-4C48-8254-39A63F5E4C7D}">
      <dgm:prSet phldrT="[Texto]"/>
      <dgm:spPr>
        <a:solidFill>
          <a:srgbClr val="FFC000"/>
        </a:solidFill>
      </dgm:spPr>
      <dgm:t>
        <a:bodyPr/>
        <a:lstStyle/>
        <a:p>
          <a:r>
            <a:rPr lang="es-MX"/>
            <a:t>Comprender</a:t>
          </a:r>
        </a:p>
      </dgm:t>
    </dgm:pt>
    <dgm:pt modelId="{05E89FB2-BBE3-4696-B94F-7FB809C44531}" type="parTrans" cxnId="{1B0220DF-21DF-4C1D-A90B-BD2DD6ACB208}">
      <dgm:prSet/>
      <dgm:spPr/>
      <dgm:t>
        <a:bodyPr/>
        <a:lstStyle/>
        <a:p>
          <a:endParaRPr lang="es-MX"/>
        </a:p>
      </dgm:t>
    </dgm:pt>
    <dgm:pt modelId="{646E57D3-4F58-4B98-A096-13570E6D3C87}" type="sibTrans" cxnId="{1B0220DF-21DF-4C1D-A90B-BD2DD6ACB208}">
      <dgm:prSet/>
      <dgm:spPr/>
      <dgm:t>
        <a:bodyPr/>
        <a:lstStyle/>
        <a:p>
          <a:endParaRPr lang="es-MX"/>
        </a:p>
      </dgm:t>
    </dgm:pt>
    <dgm:pt modelId="{91A60469-2233-46B4-91D6-258782F27295}">
      <dgm:prSet phldrT="[Texto]"/>
      <dgm:spPr>
        <a:solidFill>
          <a:schemeClr val="accent5">
            <a:lumMod val="75000"/>
          </a:schemeClr>
        </a:solidFill>
      </dgm:spPr>
      <dgm:t>
        <a:bodyPr/>
        <a:lstStyle/>
        <a:p>
          <a:r>
            <a:rPr lang="es-MX"/>
            <a:t>Predecir</a:t>
          </a:r>
        </a:p>
      </dgm:t>
    </dgm:pt>
    <dgm:pt modelId="{028FC6F9-01B3-4BB0-BAA3-631628712844}" type="parTrans" cxnId="{BF18E778-4481-4773-A782-B74D34E1EC37}">
      <dgm:prSet/>
      <dgm:spPr/>
      <dgm:t>
        <a:bodyPr/>
        <a:lstStyle/>
        <a:p>
          <a:endParaRPr lang="es-MX"/>
        </a:p>
      </dgm:t>
    </dgm:pt>
    <dgm:pt modelId="{4D27EF73-8606-4056-BFAB-5D06B69BB038}" type="sibTrans" cxnId="{BF18E778-4481-4773-A782-B74D34E1EC37}">
      <dgm:prSet/>
      <dgm:spPr/>
      <dgm:t>
        <a:bodyPr/>
        <a:lstStyle/>
        <a:p>
          <a:endParaRPr lang="es-MX"/>
        </a:p>
      </dgm:t>
    </dgm:pt>
    <dgm:pt modelId="{67919C64-522B-485F-95C8-E6E45B4D914C}">
      <dgm:prSet phldrT="[Texto]"/>
      <dgm:spPr/>
      <dgm:t>
        <a:bodyPr/>
        <a:lstStyle/>
        <a:p>
          <a:r>
            <a:rPr lang="es-MX"/>
            <a:t>Controlar</a:t>
          </a:r>
        </a:p>
      </dgm:t>
    </dgm:pt>
    <dgm:pt modelId="{8451E143-667A-44FB-9B6B-6AA53907F486}" type="parTrans" cxnId="{2086D5EA-C093-448E-B434-86C6E50584B8}">
      <dgm:prSet/>
      <dgm:spPr/>
      <dgm:t>
        <a:bodyPr/>
        <a:lstStyle/>
        <a:p>
          <a:endParaRPr lang="es-MX"/>
        </a:p>
      </dgm:t>
    </dgm:pt>
    <dgm:pt modelId="{24ED2299-6F5C-46F9-A505-DF090569B817}" type="sibTrans" cxnId="{2086D5EA-C093-448E-B434-86C6E50584B8}">
      <dgm:prSet/>
      <dgm:spPr/>
      <dgm:t>
        <a:bodyPr/>
        <a:lstStyle/>
        <a:p>
          <a:endParaRPr lang="es-MX"/>
        </a:p>
      </dgm:t>
    </dgm:pt>
    <dgm:pt modelId="{D5A63AA3-FF0A-4777-AAFB-B795ED05F506}" type="pres">
      <dgm:prSet presAssocID="{012AD674-D9EC-4BD6-8FA2-FF39CD4B84C2}" presName="diagram" presStyleCnt="0">
        <dgm:presLayoutVars>
          <dgm:dir/>
          <dgm:resizeHandles val="exact"/>
        </dgm:presLayoutVars>
      </dgm:prSet>
      <dgm:spPr/>
      <dgm:t>
        <a:bodyPr/>
        <a:lstStyle/>
        <a:p>
          <a:endParaRPr lang="es-ES"/>
        </a:p>
      </dgm:t>
    </dgm:pt>
    <dgm:pt modelId="{B889A6D6-4085-45F4-B5C4-A1B4DD1DAA16}" type="pres">
      <dgm:prSet presAssocID="{94B92096-9D2F-49DB-A159-75FD0B3EBCE4}" presName="node" presStyleLbl="node1" presStyleIdx="0" presStyleCnt="4">
        <dgm:presLayoutVars>
          <dgm:bulletEnabled val="1"/>
        </dgm:presLayoutVars>
      </dgm:prSet>
      <dgm:spPr/>
      <dgm:t>
        <a:bodyPr/>
        <a:lstStyle/>
        <a:p>
          <a:endParaRPr lang="es-ES"/>
        </a:p>
      </dgm:t>
    </dgm:pt>
    <dgm:pt modelId="{D7EEDAAF-887A-4560-AB95-67B56CDE4588}" type="pres">
      <dgm:prSet presAssocID="{FF75668C-75D2-45D1-85CA-6F86F568D620}" presName="sibTrans" presStyleCnt="0"/>
      <dgm:spPr/>
    </dgm:pt>
    <dgm:pt modelId="{538C666A-D1BD-4813-A015-F95953A3D8DA}" type="pres">
      <dgm:prSet presAssocID="{1F1BA052-7415-4C48-8254-39A63F5E4C7D}" presName="node" presStyleLbl="node1" presStyleIdx="1" presStyleCnt="4">
        <dgm:presLayoutVars>
          <dgm:bulletEnabled val="1"/>
        </dgm:presLayoutVars>
      </dgm:prSet>
      <dgm:spPr/>
      <dgm:t>
        <a:bodyPr/>
        <a:lstStyle/>
        <a:p>
          <a:endParaRPr lang="es-ES"/>
        </a:p>
      </dgm:t>
    </dgm:pt>
    <dgm:pt modelId="{FF610194-7FD1-4AD6-BEC6-A1FDA4A20261}" type="pres">
      <dgm:prSet presAssocID="{646E57D3-4F58-4B98-A096-13570E6D3C87}" presName="sibTrans" presStyleCnt="0"/>
      <dgm:spPr/>
    </dgm:pt>
    <dgm:pt modelId="{AA3429EE-7B6D-4C83-88AE-89838E1A6E0D}" type="pres">
      <dgm:prSet presAssocID="{91A60469-2233-46B4-91D6-258782F27295}" presName="node" presStyleLbl="node1" presStyleIdx="2" presStyleCnt="4">
        <dgm:presLayoutVars>
          <dgm:bulletEnabled val="1"/>
        </dgm:presLayoutVars>
      </dgm:prSet>
      <dgm:spPr/>
      <dgm:t>
        <a:bodyPr/>
        <a:lstStyle/>
        <a:p>
          <a:endParaRPr lang="es-ES"/>
        </a:p>
      </dgm:t>
    </dgm:pt>
    <dgm:pt modelId="{FCD9EB58-22D4-474A-AF23-5EB242CE3F07}" type="pres">
      <dgm:prSet presAssocID="{4D27EF73-8606-4056-BFAB-5D06B69BB038}" presName="sibTrans" presStyleCnt="0"/>
      <dgm:spPr/>
    </dgm:pt>
    <dgm:pt modelId="{FBB1E4ED-221A-4B76-924C-90D5E0D65E8E}" type="pres">
      <dgm:prSet presAssocID="{67919C64-522B-485F-95C8-E6E45B4D914C}" presName="node" presStyleLbl="node1" presStyleIdx="3" presStyleCnt="4">
        <dgm:presLayoutVars>
          <dgm:bulletEnabled val="1"/>
        </dgm:presLayoutVars>
      </dgm:prSet>
      <dgm:spPr/>
      <dgm:t>
        <a:bodyPr/>
        <a:lstStyle/>
        <a:p>
          <a:endParaRPr lang="es-ES"/>
        </a:p>
      </dgm:t>
    </dgm:pt>
  </dgm:ptLst>
  <dgm:cxnLst>
    <dgm:cxn modelId="{3488EE02-E261-45E8-B165-D83E7AF0FF74}" type="presOf" srcId="{1F1BA052-7415-4C48-8254-39A63F5E4C7D}" destId="{538C666A-D1BD-4813-A015-F95953A3D8DA}" srcOrd="0" destOrd="0" presId="urn:microsoft.com/office/officeart/2005/8/layout/default"/>
    <dgm:cxn modelId="{E9F6D12C-0DC7-4D6F-8E53-8322EA0EAE52}" type="presOf" srcId="{94B92096-9D2F-49DB-A159-75FD0B3EBCE4}" destId="{B889A6D6-4085-45F4-B5C4-A1B4DD1DAA16}" srcOrd="0" destOrd="0" presId="urn:microsoft.com/office/officeart/2005/8/layout/default"/>
    <dgm:cxn modelId="{E0F7DE5F-6211-4246-A876-9107CFA7D774}" type="presOf" srcId="{91A60469-2233-46B4-91D6-258782F27295}" destId="{AA3429EE-7B6D-4C83-88AE-89838E1A6E0D}" srcOrd="0" destOrd="0" presId="urn:microsoft.com/office/officeart/2005/8/layout/default"/>
    <dgm:cxn modelId="{1B0220DF-21DF-4C1D-A90B-BD2DD6ACB208}" srcId="{012AD674-D9EC-4BD6-8FA2-FF39CD4B84C2}" destId="{1F1BA052-7415-4C48-8254-39A63F5E4C7D}" srcOrd="1" destOrd="0" parTransId="{05E89FB2-BBE3-4696-B94F-7FB809C44531}" sibTransId="{646E57D3-4F58-4B98-A096-13570E6D3C87}"/>
    <dgm:cxn modelId="{0976F4E3-2C73-4C56-A017-DD9BC81B22F6}" srcId="{012AD674-D9EC-4BD6-8FA2-FF39CD4B84C2}" destId="{94B92096-9D2F-49DB-A159-75FD0B3EBCE4}" srcOrd="0" destOrd="0" parTransId="{5F599104-45E1-4619-ACDF-08A2438D5810}" sibTransId="{FF75668C-75D2-45D1-85CA-6F86F568D620}"/>
    <dgm:cxn modelId="{BF18E778-4481-4773-A782-B74D34E1EC37}" srcId="{012AD674-D9EC-4BD6-8FA2-FF39CD4B84C2}" destId="{91A60469-2233-46B4-91D6-258782F27295}" srcOrd="2" destOrd="0" parTransId="{028FC6F9-01B3-4BB0-BAA3-631628712844}" sibTransId="{4D27EF73-8606-4056-BFAB-5D06B69BB038}"/>
    <dgm:cxn modelId="{00C66DE4-4191-4CAF-8385-72E920F57CE9}" type="presOf" srcId="{67919C64-522B-485F-95C8-E6E45B4D914C}" destId="{FBB1E4ED-221A-4B76-924C-90D5E0D65E8E}" srcOrd="0" destOrd="0" presId="urn:microsoft.com/office/officeart/2005/8/layout/default"/>
    <dgm:cxn modelId="{1D375126-7D26-489B-8782-3433B6AFACA4}" type="presOf" srcId="{012AD674-D9EC-4BD6-8FA2-FF39CD4B84C2}" destId="{D5A63AA3-FF0A-4777-AAFB-B795ED05F506}" srcOrd="0" destOrd="0" presId="urn:microsoft.com/office/officeart/2005/8/layout/default"/>
    <dgm:cxn modelId="{2086D5EA-C093-448E-B434-86C6E50584B8}" srcId="{012AD674-D9EC-4BD6-8FA2-FF39CD4B84C2}" destId="{67919C64-522B-485F-95C8-E6E45B4D914C}" srcOrd="3" destOrd="0" parTransId="{8451E143-667A-44FB-9B6B-6AA53907F486}" sibTransId="{24ED2299-6F5C-46F9-A505-DF090569B817}"/>
    <dgm:cxn modelId="{338FE775-ED88-4A16-935D-DDF212020ADB}" type="presParOf" srcId="{D5A63AA3-FF0A-4777-AAFB-B795ED05F506}" destId="{B889A6D6-4085-45F4-B5C4-A1B4DD1DAA16}" srcOrd="0" destOrd="0" presId="urn:microsoft.com/office/officeart/2005/8/layout/default"/>
    <dgm:cxn modelId="{861B6BC1-F9E1-4175-966A-15DC26072086}" type="presParOf" srcId="{D5A63AA3-FF0A-4777-AAFB-B795ED05F506}" destId="{D7EEDAAF-887A-4560-AB95-67B56CDE4588}" srcOrd="1" destOrd="0" presId="urn:microsoft.com/office/officeart/2005/8/layout/default"/>
    <dgm:cxn modelId="{4067AD6D-B149-4CCA-9A2A-443365DB0316}" type="presParOf" srcId="{D5A63AA3-FF0A-4777-AAFB-B795ED05F506}" destId="{538C666A-D1BD-4813-A015-F95953A3D8DA}" srcOrd="2" destOrd="0" presId="urn:microsoft.com/office/officeart/2005/8/layout/default"/>
    <dgm:cxn modelId="{2AED04D3-75A7-4A4B-96B3-85D673DEF817}" type="presParOf" srcId="{D5A63AA3-FF0A-4777-AAFB-B795ED05F506}" destId="{FF610194-7FD1-4AD6-BEC6-A1FDA4A20261}" srcOrd="3" destOrd="0" presId="urn:microsoft.com/office/officeart/2005/8/layout/default"/>
    <dgm:cxn modelId="{49CD7420-4E48-4D0D-85D8-68E9AE6534F7}" type="presParOf" srcId="{D5A63AA3-FF0A-4777-AAFB-B795ED05F506}" destId="{AA3429EE-7B6D-4C83-88AE-89838E1A6E0D}" srcOrd="4" destOrd="0" presId="urn:microsoft.com/office/officeart/2005/8/layout/default"/>
    <dgm:cxn modelId="{31B356C1-7BBC-4EB3-A891-4E405C97A118}" type="presParOf" srcId="{D5A63AA3-FF0A-4777-AAFB-B795ED05F506}" destId="{FCD9EB58-22D4-474A-AF23-5EB242CE3F07}" srcOrd="5" destOrd="0" presId="urn:microsoft.com/office/officeart/2005/8/layout/default"/>
    <dgm:cxn modelId="{E2586418-E095-4119-88AE-BFD5E404835B}" type="presParOf" srcId="{D5A63AA3-FF0A-4777-AAFB-B795ED05F506}" destId="{FBB1E4ED-221A-4B76-924C-90D5E0D65E8E}" srcOrd="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89A6D6-4085-45F4-B5C4-A1B4DD1DAA16}">
      <dsp:nvSpPr>
        <dsp:cNvPr id="0" name=""/>
        <dsp:cNvSpPr/>
      </dsp:nvSpPr>
      <dsp:spPr>
        <a:xfrm>
          <a:off x="615" y="206600"/>
          <a:ext cx="2399065" cy="1439439"/>
        </a:xfrm>
        <a:prstGeom prst="rect">
          <a:avLst/>
        </a:prstGeom>
        <a:solidFill>
          <a:schemeClr val="accent4">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s-MX" sz="3300" kern="1200"/>
            <a:t>Describir</a:t>
          </a:r>
        </a:p>
      </dsp:txBody>
      <dsp:txXfrm>
        <a:off x="615" y="206600"/>
        <a:ext cx="2399065" cy="1439439"/>
      </dsp:txXfrm>
    </dsp:sp>
    <dsp:sp modelId="{538C666A-D1BD-4813-A015-F95953A3D8DA}">
      <dsp:nvSpPr>
        <dsp:cNvPr id="0" name=""/>
        <dsp:cNvSpPr/>
      </dsp:nvSpPr>
      <dsp:spPr>
        <a:xfrm>
          <a:off x="2639586" y="206600"/>
          <a:ext cx="2399065" cy="1439439"/>
        </a:xfrm>
        <a:prstGeom prst="rect">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s-MX" sz="3300" kern="1200"/>
            <a:t>Comprender</a:t>
          </a:r>
        </a:p>
      </dsp:txBody>
      <dsp:txXfrm>
        <a:off x="2639586" y="206600"/>
        <a:ext cx="2399065" cy="1439439"/>
      </dsp:txXfrm>
    </dsp:sp>
    <dsp:sp modelId="{AA3429EE-7B6D-4C83-88AE-89838E1A6E0D}">
      <dsp:nvSpPr>
        <dsp:cNvPr id="0" name=""/>
        <dsp:cNvSpPr/>
      </dsp:nvSpPr>
      <dsp:spPr>
        <a:xfrm>
          <a:off x="615" y="1885946"/>
          <a:ext cx="2399065" cy="1439439"/>
        </a:xfrm>
        <a:prstGeom prst="rect">
          <a:avLst/>
        </a:prstGeom>
        <a:solidFill>
          <a:schemeClr val="accent5">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s-MX" sz="3300" kern="1200"/>
            <a:t>Predecir</a:t>
          </a:r>
        </a:p>
      </dsp:txBody>
      <dsp:txXfrm>
        <a:off x="615" y="1885946"/>
        <a:ext cx="2399065" cy="1439439"/>
      </dsp:txXfrm>
    </dsp:sp>
    <dsp:sp modelId="{FBB1E4ED-221A-4B76-924C-90D5E0D65E8E}">
      <dsp:nvSpPr>
        <dsp:cNvPr id="0" name=""/>
        <dsp:cNvSpPr/>
      </dsp:nvSpPr>
      <dsp:spPr>
        <a:xfrm>
          <a:off x="2639586" y="1885946"/>
          <a:ext cx="2399065" cy="1439439"/>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s-MX" sz="3300" kern="1200"/>
            <a:t>Controlar</a:t>
          </a:r>
        </a:p>
      </dsp:txBody>
      <dsp:txXfrm>
        <a:off x="2639586" y="1885946"/>
        <a:ext cx="2399065" cy="1439439"/>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D5ED0CD-14A2-42EB-9DDB-BED7840B9C47}" type="datetimeFigureOut">
              <a:rPr lang="es-MX" smtClean="0"/>
              <a:t>13/09/2019</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D2EF69C-6CF0-4DD4-ACD7-CCC8094D81E5}" type="slidenum">
              <a:rPr lang="es-MX" smtClean="0"/>
              <a:t>‹Nº›</a:t>
            </a:fld>
            <a:endParaRPr lang="es-MX"/>
          </a:p>
        </p:txBody>
      </p:sp>
    </p:spTree>
    <p:extLst>
      <p:ext uri="{BB962C8B-B14F-4D97-AF65-F5344CB8AC3E}">
        <p14:creationId xmlns:p14="http://schemas.microsoft.com/office/powerpoint/2010/main" val="42595653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a:p>
        </p:txBody>
      </p:sp>
      <p:sp>
        <p:nvSpPr>
          <p:cNvPr id="4" name="Marcador de número de diapositiva 3"/>
          <p:cNvSpPr>
            <a:spLocks noGrp="1"/>
          </p:cNvSpPr>
          <p:nvPr>
            <p:ph type="sldNum" sz="quarter" idx="10"/>
          </p:nvPr>
        </p:nvSpPr>
        <p:spPr/>
        <p:txBody>
          <a:bodyPr/>
          <a:lstStyle/>
          <a:p>
            <a:fld id="{66EB923A-8C3E-194C-99B2-8A07FD7005D5}" type="slidenum">
              <a:rPr lang="es-ES_tradnl" smtClean="0"/>
              <a:t>1</a:t>
            </a:fld>
            <a:endParaRPr lang="es-ES_tradnl"/>
          </a:p>
        </p:txBody>
      </p:sp>
    </p:spTree>
    <p:extLst>
      <p:ext uri="{BB962C8B-B14F-4D97-AF65-F5344CB8AC3E}">
        <p14:creationId xmlns:p14="http://schemas.microsoft.com/office/powerpoint/2010/main" val="39812994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9D2EF69C-6CF0-4DD4-ACD7-CCC8094D81E5}" type="slidenum">
              <a:rPr lang="es-MX" smtClean="0"/>
              <a:t>17</a:t>
            </a:fld>
            <a:endParaRPr lang="es-MX"/>
          </a:p>
        </p:txBody>
      </p:sp>
    </p:spTree>
    <p:extLst>
      <p:ext uri="{BB962C8B-B14F-4D97-AF65-F5344CB8AC3E}">
        <p14:creationId xmlns:p14="http://schemas.microsoft.com/office/powerpoint/2010/main" val="5853721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5"/>
          </p:nvPr>
        </p:nvSpPr>
        <p:spPr/>
        <p:txBody>
          <a:bodyPr/>
          <a:lstStyle/>
          <a:p>
            <a:fld id="{9D2EF69C-6CF0-4DD4-ACD7-CCC8094D81E5}" type="slidenum">
              <a:rPr lang="es-MX" smtClean="0"/>
              <a:t>22</a:t>
            </a:fld>
            <a:endParaRPr lang="es-MX"/>
          </a:p>
        </p:txBody>
      </p:sp>
    </p:spTree>
    <p:extLst>
      <p:ext uri="{BB962C8B-B14F-4D97-AF65-F5344CB8AC3E}">
        <p14:creationId xmlns:p14="http://schemas.microsoft.com/office/powerpoint/2010/main" val="19180482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5"/>
          </p:nvPr>
        </p:nvSpPr>
        <p:spPr/>
        <p:txBody>
          <a:bodyPr/>
          <a:lstStyle/>
          <a:p>
            <a:fld id="{9D2EF69C-6CF0-4DD4-ACD7-CCC8094D81E5}" type="slidenum">
              <a:rPr lang="es-MX" smtClean="0"/>
              <a:t>23</a:t>
            </a:fld>
            <a:endParaRPr lang="es-MX"/>
          </a:p>
        </p:txBody>
      </p:sp>
    </p:spTree>
    <p:extLst>
      <p:ext uri="{BB962C8B-B14F-4D97-AF65-F5344CB8AC3E}">
        <p14:creationId xmlns:p14="http://schemas.microsoft.com/office/powerpoint/2010/main" val="4528777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b="1" dirty="0"/>
          </a:p>
        </p:txBody>
      </p:sp>
      <p:sp>
        <p:nvSpPr>
          <p:cNvPr id="4" name="Marcador de número de diapositiva 3"/>
          <p:cNvSpPr>
            <a:spLocks noGrp="1"/>
          </p:cNvSpPr>
          <p:nvPr>
            <p:ph type="sldNum" sz="quarter" idx="5"/>
          </p:nvPr>
        </p:nvSpPr>
        <p:spPr/>
        <p:txBody>
          <a:bodyPr/>
          <a:lstStyle/>
          <a:p>
            <a:fld id="{9D2EF69C-6CF0-4DD4-ACD7-CCC8094D81E5}" type="slidenum">
              <a:rPr lang="es-MX" smtClean="0"/>
              <a:t>27</a:t>
            </a:fld>
            <a:endParaRPr lang="es-MX"/>
          </a:p>
        </p:txBody>
      </p:sp>
    </p:spTree>
    <p:extLst>
      <p:ext uri="{BB962C8B-B14F-4D97-AF65-F5344CB8AC3E}">
        <p14:creationId xmlns:p14="http://schemas.microsoft.com/office/powerpoint/2010/main" val="25437097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b="1" dirty="0"/>
          </a:p>
        </p:txBody>
      </p:sp>
      <p:sp>
        <p:nvSpPr>
          <p:cNvPr id="4" name="Marcador de número de diapositiva 3"/>
          <p:cNvSpPr>
            <a:spLocks noGrp="1"/>
          </p:cNvSpPr>
          <p:nvPr>
            <p:ph type="sldNum" sz="quarter" idx="5"/>
          </p:nvPr>
        </p:nvSpPr>
        <p:spPr/>
        <p:txBody>
          <a:bodyPr/>
          <a:lstStyle/>
          <a:p>
            <a:fld id="{9D2EF69C-6CF0-4DD4-ACD7-CCC8094D81E5}" type="slidenum">
              <a:rPr lang="es-MX" smtClean="0"/>
              <a:t>28</a:t>
            </a:fld>
            <a:endParaRPr lang="es-MX"/>
          </a:p>
        </p:txBody>
      </p:sp>
    </p:spTree>
    <p:extLst>
      <p:ext uri="{BB962C8B-B14F-4D97-AF65-F5344CB8AC3E}">
        <p14:creationId xmlns:p14="http://schemas.microsoft.com/office/powerpoint/2010/main" val="16819537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b="1" dirty="0"/>
          </a:p>
        </p:txBody>
      </p:sp>
      <p:sp>
        <p:nvSpPr>
          <p:cNvPr id="4" name="Marcador de número de diapositiva 3"/>
          <p:cNvSpPr>
            <a:spLocks noGrp="1"/>
          </p:cNvSpPr>
          <p:nvPr>
            <p:ph type="sldNum" sz="quarter" idx="5"/>
          </p:nvPr>
        </p:nvSpPr>
        <p:spPr/>
        <p:txBody>
          <a:bodyPr/>
          <a:lstStyle/>
          <a:p>
            <a:fld id="{9D2EF69C-6CF0-4DD4-ACD7-CCC8094D81E5}" type="slidenum">
              <a:rPr lang="es-MX" smtClean="0"/>
              <a:t>29</a:t>
            </a:fld>
            <a:endParaRPr lang="es-MX"/>
          </a:p>
        </p:txBody>
      </p:sp>
    </p:spTree>
    <p:extLst>
      <p:ext uri="{BB962C8B-B14F-4D97-AF65-F5344CB8AC3E}">
        <p14:creationId xmlns:p14="http://schemas.microsoft.com/office/powerpoint/2010/main" val="25061854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b="1" dirty="0"/>
          </a:p>
        </p:txBody>
      </p:sp>
      <p:sp>
        <p:nvSpPr>
          <p:cNvPr id="4" name="Marcador de número de diapositiva 3"/>
          <p:cNvSpPr>
            <a:spLocks noGrp="1"/>
          </p:cNvSpPr>
          <p:nvPr>
            <p:ph type="sldNum" sz="quarter" idx="5"/>
          </p:nvPr>
        </p:nvSpPr>
        <p:spPr/>
        <p:txBody>
          <a:bodyPr/>
          <a:lstStyle/>
          <a:p>
            <a:fld id="{9D2EF69C-6CF0-4DD4-ACD7-CCC8094D81E5}" type="slidenum">
              <a:rPr lang="es-MX" smtClean="0"/>
              <a:t>30</a:t>
            </a:fld>
            <a:endParaRPr lang="es-MX"/>
          </a:p>
        </p:txBody>
      </p:sp>
    </p:spTree>
    <p:extLst>
      <p:ext uri="{BB962C8B-B14F-4D97-AF65-F5344CB8AC3E}">
        <p14:creationId xmlns:p14="http://schemas.microsoft.com/office/powerpoint/2010/main" val="21035619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b="1" dirty="0"/>
          </a:p>
        </p:txBody>
      </p:sp>
      <p:sp>
        <p:nvSpPr>
          <p:cNvPr id="4" name="Marcador de número de diapositiva 3"/>
          <p:cNvSpPr>
            <a:spLocks noGrp="1"/>
          </p:cNvSpPr>
          <p:nvPr>
            <p:ph type="sldNum" sz="quarter" idx="5"/>
          </p:nvPr>
        </p:nvSpPr>
        <p:spPr/>
        <p:txBody>
          <a:bodyPr/>
          <a:lstStyle/>
          <a:p>
            <a:fld id="{9D2EF69C-6CF0-4DD4-ACD7-CCC8094D81E5}" type="slidenum">
              <a:rPr lang="es-MX" smtClean="0"/>
              <a:t>31</a:t>
            </a:fld>
            <a:endParaRPr lang="es-MX"/>
          </a:p>
        </p:txBody>
      </p:sp>
    </p:spTree>
    <p:extLst>
      <p:ext uri="{BB962C8B-B14F-4D97-AF65-F5344CB8AC3E}">
        <p14:creationId xmlns:p14="http://schemas.microsoft.com/office/powerpoint/2010/main" val="785297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b="1" dirty="0"/>
          </a:p>
        </p:txBody>
      </p:sp>
      <p:sp>
        <p:nvSpPr>
          <p:cNvPr id="4" name="Marcador de número de diapositiva 3"/>
          <p:cNvSpPr>
            <a:spLocks noGrp="1"/>
          </p:cNvSpPr>
          <p:nvPr>
            <p:ph type="sldNum" sz="quarter" idx="5"/>
          </p:nvPr>
        </p:nvSpPr>
        <p:spPr/>
        <p:txBody>
          <a:bodyPr/>
          <a:lstStyle/>
          <a:p>
            <a:fld id="{9D2EF69C-6CF0-4DD4-ACD7-CCC8094D81E5}" type="slidenum">
              <a:rPr lang="es-MX" smtClean="0"/>
              <a:t>32</a:t>
            </a:fld>
            <a:endParaRPr lang="es-MX"/>
          </a:p>
        </p:txBody>
      </p:sp>
    </p:spTree>
    <p:extLst>
      <p:ext uri="{BB962C8B-B14F-4D97-AF65-F5344CB8AC3E}">
        <p14:creationId xmlns:p14="http://schemas.microsoft.com/office/powerpoint/2010/main" val="24590402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5"/>
          </p:nvPr>
        </p:nvSpPr>
        <p:spPr/>
        <p:txBody>
          <a:bodyPr/>
          <a:lstStyle/>
          <a:p>
            <a:fld id="{9D2EF69C-6CF0-4DD4-ACD7-CCC8094D81E5}" type="slidenum">
              <a:rPr lang="es-MX" smtClean="0"/>
              <a:t>33</a:t>
            </a:fld>
            <a:endParaRPr lang="es-MX"/>
          </a:p>
        </p:txBody>
      </p:sp>
    </p:spTree>
    <p:extLst>
      <p:ext uri="{BB962C8B-B14F-4D97-AF65-F5344CB8AC3E}">
        <p14:creationId xmlns:p14="http://schemas.microsoft.com/office/powerpoint/2010/main" val="16882431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9D2EF69C-6CF0-4DD4-ACD7-CCC8094D81E5}" type="slidenum">
              <a:rPr lang="es-MX" smtClean="0"/>
              <a:t>9</a:t>
            </a:fld>
            <a:endParaRPr lang="es-MX"/>
          </a:p>
        </p:txBody>
      </p:sp>
    </p:spTree>
    <p:extLst>
      <p:ext uri="{BB962C8B-B14F-4D97-AF65-F5344CB8AC3E}">
        <p14:creationId xmlns:p14="http://schemas.microsoft.com/office/powerpoint/2010/main" val="9293762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5"/>
          </p:nvPr>
        </p:nvSpPr>
        <p:spPr/>
        <p:txBody>
          <a:bodyPr/>
          <a:lstStyle/>
          <a:p>
            <a:fld id="{9D2EF69C-6CF0-4DD4-ACD7-CCC8094D81E5}" type="slidenum">
              <a:rPr lang="es-MX" smtClean="0"/>
              <a:t>34</a:t>
            </a:fld>
            <a:endParaRPr lang="es-MX"/>
          </a:p>
        </p:txBody>
      </p:sp>
    </p:spTree>
    <p:extLst>
      <p:ext uri="{BB962C8B-B14F-4D97-AF65-F5344CB8AC3E}">
        <p14:creationId xmlns:p14="http://schemas.microsoft.com/office/powerpoint/2010/main" val="13834136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9D2EF69C-6CF0-4DD4-ACD7-CCC8094D81E5}" type="slidenum">
              <a:rPr lang="es-MX" smtClean="0"/>
              <a:t>10</a:t>
            </a:fld>
            <a:endParaRPr lang="es-MX"/>
          </a:p>
        </p:txBody>
      </p:sp>
    </p:spTree>
    <p:extLst>
      <p:ext uri="{BB962C8B-B14F-4D97-AF65-F5344CB8AC3E}">
        <p14:creationId xmlns:p14="http://schemas.microsoft.com/office/powerpoint/2010/main" val="9120932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9D2EF69C-6CF0-4DD4-ACD7-CCC8094D81E5}" type="slidenum">
              <a:rPr lang="es-MX" smtClean="0"/>
              <a:t>11</a:t>
            </a:fld>
            <a:endParaRPr lang="es-MX"/>
          </a:p>
        </p:txBody>
      </p:sp>
    </p:spTree>
    <p:extLst>
      <p:ext uri="{BB962C8B-B14F-4D97-AF65-F5344CB8AC3E}">
        <p14:creationId xmlns:p14="http://schemas.microsoft.com/office/powerpoint/2010/main" val="42021141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9D2EF69C-6CF0-4DD4-ACD7-CCC8094D81E5}" type="slidenum">
              <a:rPr lang="es-MX" smtClean="0"/>
              <a:t>12</a:t>
            </a:fld>
            <a:endParaRPr lang="es-MX"/>
          </a:p>
        </p:txBody>
      </p:sp>
    </p:spTree>
    <p:extLst>
      <p:ext uri="{BB962C8B-B14F-4D97-AF65-F5344CB8AC3E}">
        <p14:creationId xmlns:p14="http://schemas.microsoft.com/office/powerpoint/2010/main" val="2347028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9D2EF69C-6CF0-4DD4-ACD7-CCC8094D81E5}" type="slidenum">
              <a:rPr lang="es-MX" smtClean="0"/>
              <a:t>13</a:t>
            </a:fld>
            <a:endParaRPr lang="es-MX"/>
          </a:p>
        </p:txBody>
      </p:sp>
    </p:spTree>
    <p:extLst>
      <p:ext uri="{BB962C8B-B14F-4D97-AF65-F5344CB8AC3E}">
        <p14:creationId xmlns:p14="http://schemas.microsoft.com/office/powerpoint/2010/main" val="17210744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9D2EF69C-6CF0-4DD4-ACD7-CCC8094D81E5}" type="slidenum">
              <a:rPr lang="es-MX" smtClean="0"/>
              <a:t>14</a:t>
            </a:fld>
            <a:endParaRPr lang="es-MX"/>
          </a:p>
        </p:txBody>
      </p:sp>
    </p:spTree>
    <p:extLst>
      <p:ext uri="{BB962C8B-B14F-4D97-AF65-F5344CB8AC3E}">
        <p14:creationId xmlns:p14="http://schemas.microsoft.com/office/powerpoint/2010/main" val="17841063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9D2EF69C-6CF0-4DD4-ACD7-CCC8094D81E5}" type="slidenum">
              <a:rPr lang="es-MX" smtClean="0"/>
              <a:t>15</a:t>
            </a:fld>
            <a:endParaRPr lang="es-MX"/>
          </a:p>
        </p:txBody>
      </p:sp>
    </p:spTree>
    <p:extLst>
      <p:ext uri="{BB962C8B-B14F-4D97-AF65-F5344CB8AC3E}">
        <p14:creationId xmlns:p14="http://schemas.microsoft.com/office/powerpoint/2010/main" val="20211325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9D2EF69C-6CF0-4DD4-ACD7-CCC8094D81E5}" type="slidenum">
              <a:rPr lang="es-MX" smtClean="0"/>
              <a:t>16</a:t>
            </a:fld>
            <a:endParaRPr lang="es-MX"/>
          </a:p>
        </p:txBody>
      </p:sp>
    </p:spTree>
    <p:extLst>
      <p:ext uri="{BB962C8B-B14F-4D97-AF65-F5344CB8AC3E}">
        <p14:creationId xmlns:p14="http://schemas.microsoft.com/office/powerpoint/2010/main" val="23196624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p:cNvSpPr>
            <a:spLocks noGrp="1"/>
          </p:cNvSpPr>
          <p:nvPr>
            <p:ph type="dt" sz="half" idx="10"/>
          </p:nvPr>
        </p:nvSpPr>
        <p:spPr/>
        <p:txBody>
          <a:bodyPr/>
          <a:lstStyle/>
          <a:p>
            <a:fld id="{40771E8B-6CA5-40B2-8038-0E112F3DAC1C}" type="datetimeFigureOut">
              <a:rPr lang="es-ES" smtClean="0"/>
              <a:t>13/09/2019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F1556C4-DFC3-4611-A7CC-780699185E26}" type="slidenum">
              <a:rPr lang="es-ES" smtClean="0"/>
              <a:t>‹Nº›</a:t>
            </a:fld>
            <a:endParaRPr lang="es-ES"/>
          </a:p>
        </p:txBody>
      </p:sp>
    </p:spTree>
    <p:extLst>
      <p:ext uri="{BB962C8B-B14F-4D97-AF65-F5344CB8AC3E}">
        <p14:creationId xmlns:p14="http://schemas.microsoft.com/office/powerpoint/2010/main" val="22881914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40771E8B-6CA5-40B2-8038-0E112F3DAC1C}" type="datetimeFigureOut">
              <a:rPr lang="es-ES" smtClean="0"/>
              <a:t>13/09/2019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F1556C4-DFC3-4611-A7CC-780699185E26}" type="slidenum">
              <a:rPr lang="es-ES" smtClean="0"/>
              <a:t>‹Nº›</a:t>
            </a:fld>
            <a:endParaRPr lang="es-ES"/>
          </a:p>
        </p:txBody>
      </p:sp>
    </p:spTree>
    <p:extLst>
      <p:ext uri="{BB962C8B-B14F-4D97-AF65-F5344CB8AC3E}">
        <p14:creationId xmlns:p14="http://schemas.microsoft.com/office/powerpoint/2010/main" val="5418632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40771E8B-6CA5-40B2-8038-0E112F3DAC1C}" type="datetimeFigureOut">
              <a:rPr lang="es-ES" smtClean="0"/>
              <a:t>13/09/2019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F1556C4-DFC3-4611-A7CC-780699185E26}" type="slidenum">
              <a:rPr lang="es-ES" smtClean="0"/>
              <a:t>‹Nº›</a:t>
            </a:fld>
            <a:endParaRPr lang="es-ES"/>
          </a:p>
        </p:txBody>
      </p:sp>
    </p:spTree>
    <p:extLst>
      <p:ext uri="{BB962C8B-B14F-4D97-AF65-F5344CB8AC3E}">
        <p14:creationId xmlns:p14="http://schemas.microsoft.com/office/powerpoint/2010/main" val="22150962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40771E8B-6CA5-40B2-8038-0E112F3DAC1C}" type="datetimeFigureOut">
              <a:rPr lang="es-ES" smtClean="0"/>
              <a:t>13/09/2019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F1556C4-DFC3-4611-A7CC-780699185E26}" type="slidenum">
              <a:rPr lang="es-ES" smtClean="0"/>
              <a:t>‹Nº›</a:t>
            </a:fld>
            <a:endParaRPr lang="es-ES"/>
          </a:p>
        </p:txBody>
      </p:sp>
    </p:spTree>
    <p:extLst>
      <p:ext uri="{BB962C8B-B14F-4D97-AF65-F5344CB8AC3E}">
        <p14:creationId xmlns:p14="http://schemas.microsoft.com/office/powerpoint/2010/main" val="33981744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40771E8B-6CA5-40B2-8038-0E112F3DAC1C}" type="datetimeFigureOut">
              <a:rPr lang="es-ES" smtClean="0"/>
              <a:t>13/09/2019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F1556C4-DFC3-4611-A7CC-780699185E26}" type="slidenum">
              <a:rPr lang="es-ES" smtClean="0"/>
              <a:t>‹Nº›</a:t>
            </a:fld>
            <a:endParaRPr lang="es-ES"/>
          </a:p>
        </p:txBody>
      </p:sp>
    </p:spTree>
    <p:extLst>
      <p:ext uri="{BB962C8B-B14F-4D97-AF65-F5344CB8AC3E}">
        <p14:creationId xmlns:p14="http://schemas.microsoft.com/office/powerpoint/2010/main" val="23397005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p:cNvSpPr>
            <a:spLocks noGrp="1"/>
          </p:cNvSpPr>
          <p:nvPr>
            <p:ph type="dt" sz="half" idx="10"/>
          </p:nvPr>
        </p:nvSpPr>
        <p:spPr/>
        <p:txBody>
          <a:bodyPr/>
          <a:lstStyle/>
          <a:p>
            <a:fld id="{40771E8B-6CA5-40B2-8038-0E112F3DAC1C}" type="datetimeFigureOut">
              <a:rPr lang="es-ES" smtClean="0"/>
              <a:t>13/09/2019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0F1556C4-DFC3-4611-A7CC-780699185E26}" type="slidenum">
              <a:rPr lang="es-ES" smtClean="0"/>
              <a:t>‹Nº›</a:t>
            </a:fld>
            <a:endParaRPr lang="es-ES"/>
          </a:p>
        </p:txBody>
      </p:sp>
    </p:spTree>
    <p:extLst>
      <p:ext uri="{BB962C8B-B14F-4D97-AF65-F5344CB8AC3E}">
        <p14:creationId xmlns:p14="http://schemas.microsoft.com/office/powerpoint/2010/main" val="9790298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p:cNvSpPr>
            <a:spLocks noGrp="1"/>
          </p:cNvSpPr>
          <p:nvPr>
            <p:ph type="dt" sz="half" idx="10"/>
          </p:nvPr>
        </p:nvSpPr>
        <p:spPr/>
        <p:txBody>
          <a:bodyPr/>
          <a:lstStyle/>
          <a:p>
            <a:fld id="{40771E8B-6CA5-40B2-8038-0E112F3DAC1C}" type="datetimeFigureOut">
              <a:rPr lang="es-ES" smtClean="0"/>
              <a:t>13/09/2019</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0F1556C4-DFC3-4611-A7CC-780699185E26}" type="slidenum">
              <a:rPr lang="es-ES" smtClean="0"/>
              <a:t>‹Nº›</a:t>
            </a:fld>
            <a:endParaRPr lang="es-ES"/>
          </a:p>
        </p:txBody>
      </p:sp>
    </p:spTree>
    <p:extLst>
      <p:ext uri="{BB962C8B-B14F-4D97-AF65-F5344CB8AC3E}">
        <p14:creationId xmlns:p14="http://schemas.microsoft.com/office/powerpoint/2010/main" val="17523942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fecha 2"/>
          <p:cNvSpPr>
            <a:spLocks noGrp="1"/>
          </p:cNvSpPr>
          <p:nvPr>
            <p:ph type="dt" sz="half" idx="10"/>
          </p:nvPr>
        </p:nvSpPr>
        <p:spPr/>
        <p:txBody>
          <a:bodyPr/>
          <a:lstStyle/>
          <a:p>
            <a:fld id="{40771E8B-6CA5-40B2-8038-0E112F3DAC1C}" type="datetimeFigureOut">
              <a:rPr lang="es-ES" smtClean="0"/>
              <a:t>13/09/2019</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0F1556C4-DFC3-4611-A7CC-780699185E26}" type="slidenum">
              <a:rPr lang="es-ES" smtClean="0"/>
              <a:t>‹Nº›</a:t>
            </a:fld>
            <a:endParaRPr lang="es-ES"/>
          </a:p>
        </p:txBody>
      </p:sp>
    </p:spTree>
    <p:extLst>
      <p:ext uri="{BB962C8B-B14F-4D97-AF65-F5344CB8AC3E}">
        <p14:creationId xmlns:p14="http://schemas.microsoft.com/office/powerpoint/2010/main" val="36306586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40771E8B-6CA5-40B2-8038-0E112F3DAC1C}" type="datetimeFigureOut">
              <a:rPr lang="es-ES" smtClean="0"/>
              <a:t>13/09/2019</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0F1556C4-DFC3-4611-A7CC-780699185E26}" type="slidenum">
              <a:rPr lang="es-ES" smtClean="0"/>
              <a:t>‹Nº›</a:t>
            </a:fld>
            <a:endParaRPr lang="es-ES"/>
          </a:p>
        </p:txBody>
      </p:sp>
    </p:spTree>
    <p:extLst>
      <p:ext uri="{BB962C8B-B14F-4D97-AF65-F5344CB8AC3E}">
        <p14:creationId xmlns:p14="http://schemas.microsoft.com/office/powerpoint/2010/main" val="36823756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40771E8B-6CA5-40B2-8038-0E112F3DAC1C}" type="datetimeFigureOut">
              <a:rPr lang="es-ES" smtClean="0"/>
              <a:t>13/09/2019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0F1556C4-DFC3-4611-A7CC-780699185E26}" type="slidenum">
              <a:rPr lang="es-ES" smtClean="0"/>
              <a:t>‹Nº›</a:t>
            </a:fld>
            <a:endParaRPr lang="es-ES"/>
          </a:p>
        </p:txBody>
      </p:sp>
    </p:spTree>
    <p:extLst>
      <p:ext uri="{BB962C8B-B14F-4D97-AF65-F5344CB8AC3E}">
        <p14:creationId xmlns:p14="http://schemas.microsoft.com/office/powerpoint/2010/main" val="13604498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40771E8B-6CA5-40B2-8038-0E112F3DAC1C}" type="datetimeFigureOut">
              <a:rPr lang="es-ES" smtClean="0"/>
              <a:t>13/09/2019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0F1556C4-DFC3-4611-A7CC-780699185E26}" type="slidenum">
              <a:rPr lang="es-ES" smtClean="0"/>
              <a:t>‹Nº›</a:t>
            </a:fld>
            <a:endParaRPr lang="es-ES"/>
          </a:p>
        </p:txBody>
      </p:sp>
    </p:spTree>
    <p:extLst>
      <p:ext uri="{BB962C8B-B14F-4D97-AF65-F5344CB8AC3E}">
        <p14:creationId xmlns:p14="http://schemas.microsoft.com/office/powerpoint/2010/main" val="3836035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771E8B-6CA5-40B2-8038-0E112F3DAC1C}" type="datetimeFigureOut">
              <a:rPr lang="es-ES" smtClean="0"/>
              <a:t>13/09/2019</a:t>
            </a:fld>
            <a:endParaRPr lang="es-ES"/>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1556C4-DFC3-4611-A7CC-780699185E26}" type="slidenum">
              <a:rPr lang="es-ES" smtClean="0"/>
              <a:t>‹Nº›</a:t>
            </a:fld>
            <a:endParaRPr lang="es-ES"/>
          </a:p>
        </p:txBody>
      </p:sp>
    </p:spTree>
    <p:extLst>
      <p:ext uri="{BB962C8B-B14F-4D97-AF65-F5344CB8AC3E}">
        <p14:creationId xmlns:p14="http://schemas.microsoft.com/office/powerpoint/2010/main" val="29331189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Agrupar 5"/>
          <p:cNvGrpSpPr/>
          <p:nvPr/>
        </p:nvGrpSpPr>
        <p:grpSpPr>
          <a:xfrm>
            <a:off x="542507" y="445419"/>
            <a:ext cx="5192712" cy="1135062"/>
            <a:chOff x="3478213" y="661988"/>
            <a:chExt cx="5192712" cy="1135062"/>
          </a:xfrm>
        </p:grpSpPr>
        <p:sp>
          <p:nvSpPr>
            <p:cNvPr id="2" name="Cuadro de texto 6"/>
            <p:cNvSpPr txBox="1"/>
            <p:nvPr/>
          </p:nvSpPr>
          <p:spPr>
            <a:xfrm>
              <a:off x="4529138" y="1143000"/>
              <a:ext cx="3716337" cy="455613"/>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lIns="68580" tIns="34290" rIns="68580" bIns="34290"/>
            <a:lstStyle/>
            <a:p>
              <a:pPr eaLnBrk="1" hangingPunct="1">
                <a:spcAft>
                  <a:spcPts val="0"/>
                </a:spcAft>
                <a:defRPr/>
              </a:pPr>
              <a:r>
                <a:rPr lang="es-ES_tradnl" sz="1400" dirty="0">
                  <a:latin typeface="Avenir Light" charset="0"/>
                  <a:ea typeface="ＭＳ 明朝" charset="-128"/>
                  <a:cs typeface="Times New Roman" charset="0"/>
                </a:rPr>
                <a:t>Centro Universitario UAEM Zumpango</a:t>
              </a:r>
              <a:endParaRPr lang="es-ES_tradnl" sz="2000" dirty="0">
                <a:ea typeface="ＭＳ 明朝" charset="-128"/>
                <a:cs typeface="Times New Roman" charset="0"/>
              </a:endParaRPr>
            </a:p>
          </p:txBody>
        </p:sp>
        <p:sp>
          <p:nvSpPr>
            <p:cNvPr id="3" name="Cuadro de texto 2"/>
            <p:cNvSpPr txBox="1">
              <a:spLocks noChangeArrowheads="1"/>
            </p:cNvSpPr>
            <p:nvPr/>
          </p:nvSpPr>
          <p:spPr bwMode="auto">
            <a:xfrm>
              <a:off x="4529138" y="871538"/>
              <a:ext cx="4141787"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spcBef>
                  <a:spcPct val="20000"/>
                </a:spcBef>
                <a:buChar char="•"/>
                <a:defRPr sz="3200">
                  <a:solidFill>
                    <a:srgbClr val="005900"/>
                  </a:solidFill>
                  <a:latin typeface="Corbel" charset="0"/>
                </a:defRPr>
              </a:lvl1pPr>
              <a:lvl2pPr marL="742950" indent="-285750">
                <a:spcBef>
                  <a:spcPct val="20000"/>
                </a:spcBef>
                <a:buChar char="–"/>
                <a:defRPr sz="2800">
                  <a:solidFill>
                    <a:srgbClr val="005900"/>
                  </a:solidFill>
                  <a:latin typeface="Corbel" charset="0"/>
                </a:defRPr>
              </a:lvl2pPr>
              <a:lvl3pPr marL="1143000" indent="-228600">
                <a:spcBef>
                  <a:spcPct val="20000"/>
                </a:spcBef>
                <a:buChar char="•"/>
                <a:defRPr sz="2400">
                  <a:solidFill>
                    <a:srgbClr val="005900"/>
                  </a:solidFill>
                  <a:latin typeface="Corbel" charset="0"/>
                </a:defRPr>
              </a:lvl3pPr>
              <a:lvl4pPr marL="1600200" indent="-228600">
                <a:spcBef>
                  <a:spcPct val="20000"/>
                </a:spcBef>
                <a:buChar char="–"/>
                <a:defRPr sz="2000">
                  <a:solidFill>
                    <a:srgbClr val="005900"/>
                  </a:solidFill>
                  <a:latin typeface="Corbel" charset="0"/>
                </a:defRPr>
              </a:lvl4pPr>
              <a:lvl5pPr marL="2057400" indent="-228600">
                <a:spcBef>
                  <a:spcPct val="20000"/>
                </a:spcBef>
                <a:buChar char="»"/>
                <a:defRPr sz="2000">
                  <a:solidFill>
                    <a:srgbClr val="005900"/>
                  </a:solidFill>
                  <a:latin typeface="Corbel" charset="0"/>
                </a:defRPr>
              </a:lvl5pPr>
              <a:lvl6pPr marL="2514600" indent="-228600" eaLnBrk="0" fontAlgn="base" hangingPunct="0">
                <a:spcBef>
                  <a:spcPct val="20000"/>
                </a:spcBef>
                <a:spcAft>
                  <a:spcPct val="0"/>
                </a:spcAft>
                <a:buChar char="»"/>
                <a:defRPr sz="2000">
                  <a:solidFill>
                    <a:srgbClr val="005900"/>
                  </a:solidFill>
                  <a:latin typeface="Corbel" charset="0"/>
                </a:defRPr>
              </a:lvl6pPr>
              <a:lvl7pPr marL="2971800" indent="-228600" eaLnBrk="0" fontAlgn="base" hangingPunct="0">
                <a:spcBef>
                  <a:spcPct val="20000"/>
                </a:spcBef>
                <a:spcAft>
                  <a:spcPct val="0"/>
                </a:spcAft>
                <a:buChar char="»"/>
                <a:defRPr sz="2000">
                  <a:solidFill>
                    <a:srgbClr val="005900"/>
                  </a:solidFill>
                  <a:latin typeface="Corbel" charset="0"/>
                </a:defRPr>
              </a:lvl7pPr>
              <a:lvl8pPr marL="3429000" indent="-228600" eaLnBrk="0" fontAlgn="base" hangingPunct="0">
                <a:spcBef>
                  <a:spcPct val="20000"/>
                </a:spcBef>
                <a:spcAft>
                  <a:spcPct val="0"/>
                </a:spcAft>
                <a:buChar char="»"/>
                <a:defRPr sz="2000">
                  <a:solidFill>
                    <a:srgbClr val="005900"/>
                  </a:solidFill>
                  <a:latin typeface="Corbel" charset="0"/>
                </a:defRPr>
              </a:lvl8pPr>
              <a:lvl9pPr marL="3886200" indent="-228600" eaLnBrk="0" fontAlgn="base" hangingPunct="0">
                <a:spcBef>
                  <a:spcPct val="20000"/>
                </a:spcBef>
                <a:spcAft>
                  <a:spcPct val="0"/>
                </a:spcAft>
                <a:buChar char="»"/>
                <a:defRPr sz="2000">
                  <a:solidFill>
                    <a:srgbClr val="005900"/>
                  </a:solidFill>
                  <a:latin typeface="Corbel" charset="0"/>
                </a:defRPr>
              </a:lvl9pPr>
            </a:lstStyle>
            <a:p>
              <a:pPr eaLnBrk="1" hangingPunct="1">
                <a:spcBef>
                  <a:spcPct val="0"/>
                </a:spcBef>
                <a:buFontTx/>
                <a:buNone/>
              </a:pPr>
              <a:r>
                <a:rPr lang="es-ES_tradnl" altLang="es-ES_tradnl" sz="1400" b="1" u="sng" dirty="0">
                  <a:solidFill>
                    <a:schemeClr val="tx1"/>
                  </a:solidFill>
                  <a:latin typeface="Arial" charset="0"/>
                  <a:ea typeface="ＭＳ 明朝" charset="-128"/>
                  <a:cs typeface="Times New Roman" charset="0"/>
                </a:rPr>
                <a:t>Universidad Autónoma del Estado de México</a:t>
              </a:r>
              <a:endParaRPr lang="es-ES_tradnl" altLang="es-ES_tradnl" sz="1800" dirty="0">
                <a:solidFill>
                  <a:schemeClr val="tx1"/>
                </a:solidFill>
                <a:latin typeface="Cambria" charset="0"/>
                <a:ea typeface="ＭＳ 明朝" charset="-128"/>
                <a:cs typeface="Times New Roman" charset="0"/>
              </a:endParaRPr>
            </a:p>
            <a:p>
              <a:pPr eaLnBrk="1" hangingPunct="1">
                <a:spcBef>
                  <a:spcPct val="0"/>
                </a:spcBef>
                <a:buFontTx/>
                <a:buNone/>
              </a:pPr>
              <a:r>
                <a:rPr lang="es-ES_tradnl" altLang="es-ES_tradnl" sz="1400" b="1" dirty="0">
                  <a:solidFill>
                    <a:schemeClr val="tx1"/>
                  </a:solidFill>
                  <a:latin typeface="Arial" charset="0"/>
                  <a:ea typeface="ＭＳ 明朝" charset="-128"/>
                  <a:cs typeface="Times New Roman" charset="0"/>
                </a:rPr>
                <a:t> </a:t>
              </a:r>
              <a:endParaRPr lang="es-ES_tradnl" altLang="es-ES_tradnl" sz="1800" dirty="0">
                <a:solidFill>
                  <a:schemeClr val="tx1"/>
                </a:solidFill>
                <a:latin typeface="Cambria" charset="0"/>
                <a:ea typeface="ＭＳ 明朝" charset="-128"/>
                <a:cs typeface="Times New Roman" charset="0"/>
              </a:endParaRPr>
            </a:p>
          </p:txBody>
        </p:sp>
        <p:pic>
          <p:nvPicPr>
            <p:cNvPr id="4" name="Imagen 10" descr="Resultado de imagen para ESCUDO UAE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78213" y="661988"/>
              <a:ext cx="930275" cy="93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Cuadro de texto 6"/>
            <p:cNvSpPr txBox="1"/>
            <p:nvPr/>
          </p:nvSpPr>
          <p:spPr>
            <a:xfrm>
              <a:off x="4529138" y="1341438"/>
              <a:ext cx="3717925" cy="455612"/>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lIns="68580" tIns="34290" rIns="68580" bIns="34290"/>
            <a:lstStyle/>
            <a:p>
              <a:pPr eaLnBrk="1" hangingPunct="1">
                <a:spcAft>
                  <a:spcPts val="0"/>
                </a:spcAft>
                <a:defRPr/>
              </a:pPr>
              <a:r>
                <a:rPr lang="es-ES_tradnl" sz="1100" dirty="0">
                  <a:latin typeface="Avenir Light" charset="0"/>
                  <a:ea typeface="ＭＳ 明朝" charset="-128"/>
                  <a:cs typeface="Times New Roman" charset="0"/>
                </a:rPr>
                <a:t>Licenciatura en Contaduría</a:t>
              </a:r>
              <a:endParaRPr lang="es-ES_tradnl" sz="2000" dirty="0">
                <a:ea typeface="ＭＳ 明朝" charset="-128"/>
                <a:cs typeface="Times New Roman" charset="0"/>
              </a:endParaRPr>
            </a:p>
          </p:txBody>
        </p:sp>
      </p:grpSp>
      <p:sp>
        <p:nvSpPr>
          <p:cNvPr id="7" name="Subtítulo 2"/>
          <p:cNvSpPr txBox="1">
            <a:spLocks/>
          </p:cNvSpPr>
          <p:nvPr/>
        </p:nvSpPr>
        <p:spPr bwMode="auto">
          <a:xfrm>
            <a:off x="6445458" y="5854483"/>
            <a:ext cx="4697413"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spcBef>
                <a:spcPct val="20000"/>
              </a:spcBef>
              <a:buChar char="•"/>
              <a:defRPr sz="3200">
                <a:solidFill>
                  <a:srgbClr val="005900"/>
                </a:solidFill>
                <a:latin typeface="Corbel" charset="0"/>
              </a:defRPr>
            </a:lvl1pPr>
            <a:lvl2pPr marL="742950" indent="-285750">
              <a:spcBef>
                <a:spcPct val="20000"/>
              </a:spcBef>
              <a:buChar char="–"/>
              <a:defRPr sz="2800">
                <a:solidFill>
                  <a:srgbClr val="005900"/>
                </a:solidFill>
                <a:latin typeface="Corbel" charset="0"/>
              </a:defRPr>
            </a:lvl2pPr>
            <a:lvl3pPr marL="1143000" indent="-228600">
              <a:spcBef>
                <a:spcPct val="20000"/>
              </a:spcBef>
              <a:buChar char="•"/>
              <a:defRPr sz="2400">
                <a:solidFill>
                  <a:srgbClr val="005900"/>
                </a:solidFill>
                <a:latin typeface="Corbel" charset="0"/>
              </a:defRPr>
            </a:lvl3pPr>
            <a:lvl4pPr marL="1600200" indent="-228600">
              <a:spcBef>
                <a:spcPct val="20000"/>
              </a:spcBef>
              <a:buChar char="–"/>
              <a:defRPr sz="2000">
                <a:solidFill>
                  <a:srgbClr val="005900"/>
                </a:solidFill>
                <a:latin typeface="Corbel" charset="0"/>
              </a:defRPr>
            </a:lvl4pPr>
            <a:lvl5pPr marL="2057400" indent="-228600">
              <a:spcBef>
                <a:spcPct val="20000"/>
              </a:spcBef>
              <a:buChar char="»"/>
              <a:defRPr sz="2000">
                <a:solidFill>
                  <a:srgbClr val="005900"/>
                </a:solidFill>
                <a:latin typeface="Corbel" charset="0"/>
              </a:defRPr>
            </a:lvl5pPr>
            <a:lvl6pPr marL="2514600" indent="-228600" eaLnBrk="0" fontAlgn="base" hangingPunct="0">
              <a:spcBef>
                <a:spcPct val="20000"/>
              </a:spcBef>
              <a:spcAft>
                <a:spcPct val="0"/>
              </a:spcAft>
              <a:buChar char="»"/>
              <a:defRPr sz="2000">
                <a:solidFill>
                  <a:srgbClr val="005900"/>
                </a:solidFill>
                <a:latin typeface="Corbel" charset="0"/>
              </a:defRPr>
            </a:lvl6pPr>
            <a:lvl7pPr marL="2971800" indent="-228600" eaLnBrk="0" fontAlgn="base" hangingPunct="0">
              <a:spcBef>
                <a:spcPct val="20000"/>
              </a:spcBef>
              <a:spcAft>
                <a:spcPct val="0"/>
              </a:spcAft>
              <a:buChar char="»"/>
              <a:defRPr sz="2000">
                <a:solidFill>
                  <a:srgbClr val="005900"/>
                </a:solidFill>
                <a:latin typeface="Corbel" charset="0"/>
              </a:defRPr>
            </a:lvl7pPr>
            <a:lvl8pPr marL="3429000" indent="-228600" eaLnBrk="0" fontAlgn="base" hangingPunct="0">
              <a:spcBef>
                <a:spcPct val="20000"/>
              </a:spcBef>
              <a:spcAft>
                <a:spcPct val="0"/>
              </a:spcAft>
              <a:buChar char="»"/>
              <a:defRPr sz="2000">
                <a:solidFill>
                  <a:srgbClr val="005900"/>
                </a:solidFill>
                <a:latin typeface="Corbel" charset="0"/>
              </a:defRPr>
            </a:lvl8pPr>
            <a:lvl9pPr marL="3886200" indent="-228600" eaLnBrk="0" fontAlgn="base" hangingPunct="0">
              <a:spcBef>
                <a:spcPct val="20000"/>
              </a:spcBef>
              <a:spcAft>
                <a:spcPct val="0"/>
              </a:spcAft>
              <a:buChar char="»"/>
              <a:defRPr sz="2000">
                <a:solidFill>
                  <a:srgbClr val="005900"/>
                </a:solidFill>
                <a:latin typeface="Corbel" charset="0"/>
              </a:defRPr>
            </a:lvl9pPr>
          </a:lstStyle>
          <a:p>
            <a:pPr algn="r" eaLnBrk="1" hangingPunct="1">
              <a:lnSpc>
                <a:spcPct val="90000"/>
              </a:lnSpc>
              <a:spcBef>
                <a:spcPts val="1000"/>
              </a:spcBef>
              <a:buFontTx/>
              <a:buNone/>
            </a:pPr>
            <a:r>
              <a:rPr lang="es-MX" altLang="es-ES_tradnl" sz="1500" b="1" dirty="0">
                <a:solidFill>
                  <a:schemeClr val="tx1"/>
                </a:solidFill>
              </a:rPr>
              <a:t>Dr. en Ed. Lucio Navarro Sánchez</a:t>
            </a:r>
          </a:p>
        </p:txBody>
      </p:sp>
      <p:sp>
        <p:nvSpPr>
          <p:cNvPr id="8" name="Subtítulo 2"/>
          <p:cNvSpPr txBox="1">
            <a:spLocks/>
          </p:cNvSpPr>
          <p:nvPr/>
        </p:nvSpPr>
        <p:spPr bwMode="auto">
          <a:xfrm>
            <a:off x="2224043" y="4022442"/>
            <a:ext cx="7586750" cy="1326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rgbClr val="005900"/>
                </a:solidFill>
                <a:latin typeface="Corbel" charset="0"/>
              </a:defRPr>
            </a:lvl1pPr>
            <a:lvl2pPr marL="742950">
              <a:spcBef>
                <a:spcPct val="20000"/>
              </a:spcBef>
              <a:buChar char="–"/>
              <a:defRPr sz="2800">
                <a:solidFill>
                  <a:srgbClr val="005900"/>
                </a:solidFill>
                <a:latin typeface="Corbel" charset="0"/>
              </a:defRPr>
            </a:lvl2pPr>
            <a:lvl3pPr marL="1143000">
              <a:spcBef>
                <a:spcPct val="20000"/>
              </a:spcBef>
              <a:buChar char="•"/>
              <a:defRPr sz="2400">
                <a:solidFill>
                  <a:srgbClr val="005900"/>
                </a:solidFill>
                <a:latin typeface="Corbel" charset="0"/>
              </a:defRPr>
            </a:lvl3pPr>
            <a:lvl4pPr marL="1600200">
              <a:spcBef>
                <a:spcPct val="20000"/>
              </a:spcBef>
              <a:buChar char="–"/>
              <a:defRPr sz="2000">
                <a:solidFill>
                  <a:srgbClr val="005900"/>
                </a:solidFill>
                <a:latin typeface="Corbel" charset="0"/>
              </a:defRPr>
            </a:lvl4pPr>
            <a:lvl5pPr marL="2057400">
              <a:spcBef>
                <a:spcPct val="20000"/>
              </a:spcBef>
              <a:buChar char="»"/>
              <a:defRPr sz="2000">
                <a:solidFill>
                  <a:srgbClr val="005900"/>
                </a:solidFill>
                <a:latin typeface="Corbel" charset="0"/>
              </a:defRPr>
            </a:lvl5pPr>
            <a:lvl6pPr marL="2514600" eaLnBrk="0" fontAlgn="base" hangingPunct="0">
              <a:spcBef>
                <a:spcPct val="20000"/>
              </a:spcBef>
              <a:spcAft>
                <a:spcPct val="0"/>
              </a:spcAft>
              <a:buChar char="»"/>
              <a:defRPr sz="2000">
                <a:solidFill>
                  <a:srgbClr val="005900"/>
                </a:solidFill>
                <a:latin typeface="Corbel" charset="0"/>
              </a:defRPr>
            </a:lvl6pPr>
            <a:lvl7pPr marL="2971800" eaLnBrk="0" fontAlgn="base" hangingPunct="0">
              <a:spcBef>
                <a:spcPct val="20000"/>
              </a:spcBef>
              <a:spcAft>
                <a:spcPct val="0"/>
              </a:spcAft>
              <a:buChar char="»"/>
              <a:defRPr sz="2000">
                <a:solidFill>
                  <a:srgbClr val="005900"/>
                </a:solidFill>
                <a:latin typeface="Corbel" charset="0"/>
              </a:defRPr>
            </a:lvl7pPr>
            <a:lvl8pPr marL="3429000" eaLnBrk="0" fontAlgn="base" hangingPunct="0">
              <a:spcBef>
                <a:spcPct val="20000"/>
              </a:spcBef>
              <a:spcAft>
                <a:spcPct val="0"/>
              </a:spcAft>
              <a:buChar char="»"/>
              <a:defRPr sz="2000">
                <a:solidFill>
                  <a:srgbClr val="005900"/>
                </a:solidFill>
                <a:latin typeface="Corbel" charset="0"/>
              </a:defRPr>
            </a:lvl8pPr>
            <a:lvl9pPr marL="3886200" eaLnBrk="0" fontAlgn="base" hangingPunct="0">
              <a:spcBef>
                <a:spcPct val="20000"/>
              </a:spcBef>
              <a:spcAft>
                <a:spcPct val="0"/>
              </a:spcAft>
              <a:buChar char="»"/>
              <a:defRPr sz="2000">
                <a:solidFill>
                  <a:srgbClr val="005900"/>
                </a:solidFill>
                <a:latin typeface="Corbel" charset="0"/>
              </a:defRPr>
            </a:lvl9pPr>
          </a:lstStyle>
          <a:p>
            <a:pPr algn="ctr">
              <a:buFontTx/>
              <a:buNone/>
            </a:pPr>
            <a:r>
              <a:rPr lang="es-ES" altLang="es-ES_tradnl" sz="2000" b="1" dirty="0" smtClean="0">
                <a:solidFill>
                  <a:schemeClr val="tx1"/>
                </a:solidFill>
              </a:rPr>
              <a:t>UNIDAD  DE COMPETENCIA </a:t>
            </a:r>
            <a:r>
              <a:rPr lang="es-ES" altLang="es-ES_tradnl" sz="2000" b="1" dirty="0" smtClean="0">
                <a:solidFill>
                  <a:schemeClr val="tx1"/>
                </a:solidFill>
              </a:rPr>
              <a:t>1.- </a:t>
            </a:r>
          </a:p>
          <a:p>
            <a:pPr algn="ctr">
              <a:buFontTx/>
              <a:buNone/>
            </a:pPr>
            <a:r>
              <a:rPr lang="es-ES" altLang="es-ES_tradnl" sz="2000" b="1" dirty="0" smtClean="0">
                <a:solidFill>
                  <a:schemeClr val="tx1"/>
                </a:solidFill>
              </a:rPr>
              <a:t>Introducción al Comportamiento Organizacional </a:t>
            </a:r>
            <a:endParaRPr lang="es-ES" altLang="es-ES_tradnl" sz="2000" b="1" dirty="0" smtClean="0">
              <a:solidFill>
                <a:schemeClr val="tx1"/>
              </a:solidFill>
            </a:endParaRPr>
          </a:p>
          <a:p>
            <a:pPr algn="ctr">
              <a:buFontTx/>
              <a:buNone/>
            </a:pPr>
            <a:endParaRPr lang="es-ES" altLang="es-ES_tradnl" sz="2000" b="1" dirty="0" smtClean="0">
              <a:solidFill>
                <a:schemeClr val="tx1"/>
              </a:solidFill>
            </a:endParaRPr>
          </a:p>
          <a:p>
            <a:pPr algn="ctr">
              <a:buFontTx/>
              <a:buNone/>
            </a:pPr>
            <a:r>
              <a:rPr lang="es-ES" altLang="es-ES_tradnl" sz="2000" b="1" dirty="0" smtClean="0">
                <a:solidFill>
                  <a:schemeClr val="tx1"/>
                </a:solidFill>
              </a:rPr>
              <a:t> </a:t>
            </a:r>
            <a:endParaRPr lang="es-ES" altLang="es-ES_tradnl" sz="1800" dirty="0">
              <a:solidFill>
                <a:schemeClr val="tx1"/>
              </a:solidFill>
            </a:endParaRPr>
          </a:p>
        </p:txBody>
      </p:sp>
      <p:sp>
        <p:nvSpPr>
          <p:cNvPr id="9" name="Subtítulo 2"/>
          <p:cNvSpPr txBox="1">
            <a:spLocks/>
          </p:cNvSpPr>
          <p:nvPr/>
        </p:nvSpPr>
        <p:spPr>
          <a:xfrm>
            <a:off x="891966" y="2319003"/>
            <a:ext cx="10250905" cy="1241425"/>
          </a:xfrm>
          <a:prstGeom prst="rect">
            <a:avLst/>
          </a:prstGeom>
        </p:spPr>
        <p:txBody>
          <a:bodyPr/>
          <a:lst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a:lstStyle>
          <a:p>
            <a:pPr marL="45720" indent="0" algn="ctr">
              <a:buNone/>
            </a:pPr>
            <a:r>
              <a:rPr lang="es-MX" altLang="es-ES_tradnl" sz="2000" b="1" dirty="0" smtClean="0">
                <a:solidFill>
                  <a:schemeClr val="tx1"/>
                </a:solidFill>
              </a:rPr>
              <a:t>UNIDAD DE APRENDIZAJE:</a:t>
            </a:r>
          </a:p>
          <a:p>
            <a:pPr marL="45720" indent="0" algn="ctr">
              <a:buNone/>
            </a:pPr>
            <a:r>
              <a:rPr lang="es-MX" altLang="es-ES_tradnl" sz="3600" b="1" dirty="0" smtClean="0">
                <a:solidFill>
                  <a:schemeClr val="tx1"/>
                </a:solidFill>
              </a:rPr>
              <a:t>ADMINISTRACIÓN DE RECURSOS HUMANOS</a:t>
            </a:r>
            <a:endParaRPr lang="es-MX" altLang="es-ES_tradnl" sz="3600" b="1" dirty="0">
              <a:solidFill>
                <a:schemeClr val="tx1"/>
              </a:solidFill>
            </a:endParaRPr>
          </a:p>
        </p:txBody>
      </p:sp>
      <p:sp>
        <p:nvSpPr>
          <p:cNvPr id="10" name="Marcador de fecha 9"/>
          <p:cNvSpPr>
            <a:spLocks noGrp="1"/>
          </p:cNvSpPr>
          <p:nvPr>
            <p:ph type="dt" sz="half" idx="10"/>
          </p:nvPr>
        </p:nvSpPr>
        <p:spPr/>
        <p:txBody>
          <a:bodyPr/>
          <a:lstStyle/>
          <a:p>
            <a:fld id="{9BED7336-127E-F045-A481-6F98EDBCE20D}" type="datetime1">
              <a:rPr lang="es-MX" smtClean="0"/>
              <a:t>13/09/2019</a:t>
            </a:fld>
            <a:endParaRPr lang="en-US" dirty="0"/>
          </a:p>
        </p:txBody>
      </p:sp>
      <p:sp>
        <p:nvSpPr>
          <p:cNvPr id="11" name="Marcador de pie de página 10"/>
          <p:cNvSpPr>
            <a:spLocks noGrp="1"/>
          </p:cNvSpPr>
          <p:nvPr>
            <p:ph type="ftr" sz="quarter" idx="11"/>
          </p:nvPr>
        </p:nvSpPr>
        <p:spPr/>
        <p:txBody>
          <a:bodyPr/>
          <a:lstStyle/>
          <a:p>
            <a:r>
              <a:rPr lang="en-US" smtClean="0"/>
              <a:t>ARH</a:t>
            </a:r>
            <a:endParaRPr lang="en-US" dirty="0"/>
          </a:p>
        </p:txBody>
      </p:sp>
      <p:sp>
        <p:nvSpPr>
          <p:cNvPr id="12" name="Marcador de número de diapositiva 11"/>
          <p:cNvSpPr>
            <a:spLocks noGrp="1"/>
          </p:cNvSpPr>
          <p:nvPr>
            <p:ph type="sldNum" sz="quarter" idx="12"/>
          </p:nvPr>
        </p:nvSpPr>
        <p:spPr/>
        <p:txBody>
          <a:bodyPr/>
          <a:lstStyle/>
          <a:p>
            <a:fld id="{4FAB73BC-B049-4115-A692-8D63A059BFB8}" type="slidenum">
              <a:rPr lang="en-US" smtClean="0"/>
              <a:t>1</a:t>
            </a:fld>
            <a:endParaRPr lang="en-US" dirty="0"/>
          </a:p>
        </p:txBody>
      </p:sp>
    </p:spTree>
    <p:extLst>
      <p:ext uri="{BB962C8B-B14F-4D97-AF65-F5344CB8AC3E}">
        <p14:creationId xmlns:p14="http://schemas.microsoft.com/office/powerpoint/2010/main" val="18850856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grpSp>
        <p:nvGrpSpPr>
          <p:cNvPr id="7" name="Grupo 6">
            <a:extLst>
              <a:ext uri="{FF2B5EF4-FFF2-40B4-BE49-F238E27FC236}">
                <a16:creationId xmlns:a16="http://schemas.microsoft.com/office/drawing/2014/main" id="{FD6212D7-6BA9-4B8D-B7AA-820E7970F602}"/>
              </a:ext>
            </a:extLst>
          </p:cNvPr>
          <p:cNvGrpSpPr/>
          <p:nvPr/>
        </p:nvGrpSpPr>
        <p:grpSpPr>
          <a:xfrm>
            <a:off x="0" y="0"/>
            <a:ext cx="599607" cy="6858000"/>
            <a:chOff x="0" y="0"/>
            <a:chExt cx="599607" cy="6858000"/>
          </a:xfrm>
        </p:grpSpPr>
        <p:sp>
          <p:nvSpPr>
            <p:cNvPr id="4" name="Rectángulo 3">
              <a:extLst>
                <a:ext uri="{FF2B5EF4-FFF2-40B4-BE49-F238E27FC236}">
                  <a16:creationId xmlns:a16="http://schemas.microsoft.com/office/drawing/2014/main" id="{3A22419A-4D08-4A57-8BDB-2A30AB90B19B}"/>
                </a:ext>
              </a:extLst>
            </p:cNvPr>
            <p:cNvSpPr/>
            <p:nvPr/>
          </p:nvSpPr>
          <p:spPr>
            <a:xfrm>
              <a:off x="0" y="0"/>
              <a:ext cx="599607" cy="6858000"/>
            </a:xfrm>
            <a:prstGeom prst="rect">
              <a:avLst/>
            </a:prstGeom>
            <a:solidFill>
              <a:srgbClr val="E87E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a:extLst>
                <a:ext uri="{FF2B5EF4-FFF2-40B4-BE49-F238E27FC236}">
                  <a16:creationId xmlns:a16="http://schemas.microsoft.com/office/drawing/2014/main" id="{B47B9381-7478-4EAB-99A8-C958576591C4}"/>
                </a:ext>
              </a:extLst>
            </p:cNvPr>
            <p:cNvSpPr/>
            <p:nvPr/>
          </p:nvSpPr>
          <p:spPr>
            <a:xfrm>
              <a:off x="344774" y="0"/>
              <a:ext cx="874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6" name="CuadroTexto 5">
            <a:extLst>
              <a:ext uri="{FF2B5EF4-FFF2-40B4-BE49-F238E27FC236}">
                <a16:creationId xmlns:a16="http://schemas.microsoft.com/office/drawing/2014/main" id="{84810019-656D-4B1F-90A6-512920096CC7}"/>
              </a:ext>
            </a:extLst>
          </p:cNvPr>
          <p:cNvSpPr txBox="1"/>
          <p:nvPr/>
        </p:nvSpPr>
        <p:spPr>
          <a:xfrm>
            <a:off x="776991" y="239842"/>
            <a:ext cx="6400727" cy="707886"/>
          </a:xfrm>
          <a:prstGeom prst="rect">
            <a:avLst/>
          </a:prstGeom>
          <a:noFill/>
        </p:spPr>
        <p:txBody>
          <a:bodyPr wrap="none" rtlCol="0">
            <a:spAutoFit/>
          </a:bodyPr>
          <a:lstStyle/>
          <a:p>
            <a:r>
              <a:rPr lang="es-MX" sz="4000" b="1">
                <a:latin typeface="Abadi Extra Light" panose="020B0604020202020204" pitchFamily="34" charset="0"/>
              </a:rPr>
              <a:t>Comportamiento organizacional</a:t>
            </a:r>
          </a:p>
        </p:txBody>
      </p:sp>
      <p:sp>
        <p:nvSpPr>
          <p:cNvPr id="8" name="CuadroTexto 7">
            <a:extLst>
              <a:ext uri="{FF2B5EF4-FFF2-40B4-BE49-F238E27FC236}">
                <a16:creationId xmlns:a16="http://schemas.microsoft.com/office/drawing/2014/main" id="{920FCEB6-37B8-46E3-A576-59EC31F90ABB}"/>
              </a:ext>
            </a:extLst>
          </p:cNvPr>
          <p:cNvSpPr txBox="1"/>
          <p:nvPr/>
        </p:nvSpPr>
        <p:spPr>
          <a:xfrm>
            <a:off x="944381" y="1645571"/>
            <a:ext cx="10902845" cy="1938992"/>
          </a:xfrm>
          <a:prstGeom prst="rect">
            <a:avLst/>
          </a:prstGeom>
          <a:noFill/>
        </p:spPr>
        <p:txBody>
          <a:bodyPr wrap="square" rtlCol="0">
            <a:spAutoFit/>
          </a:bodyPr>
          <a:lstStyle/>
          <a:p>
            <a:pPr algn="just"/>
            <a:r>
              <a:rPr lang="es-MX" sz="4000" dirty="0">
                <a:latin typeface="Abadi Extra Light" panose="020B0604020202020204" pitchFamily="34" charset="0"/>
              </a:rPr>
              <a:t>Es una especialidad delimitada y con un conjunto común de conocimientos. Estudia 3 determinantes del comportamiento con las organizaciones:</a:t>
            </a:r>
          </a:p>
        </p:txBody>
      </p:sp>
      <p:pic>
        <p:nvPicPr>
          <p:cNvPr id="9" name="Imagen 8">
            <a:extLst>
              <a:ext uri="{FF2B5EF4-FFF2-40B4-BE49-F238E27FC236}">
                <a16:creationId xmlns:a16="http://schemas.microsoft.com/office/drawing/2014/main" id="{6EBED58F-48F6-4A0F-9855-166A989D51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9056" y="3788801"/>
            <a:ext cx="1619250" cy="1619250"/>
          </a:xfrm>
          <a:prstGeom prst="rect">
            <a:avLst/>
          </a:prstGeom>
        </p:spPr>
      </p:pic>
      <p:pic>
        <p:nvPicPr>
          <p:cNvPr id="11" name="Imagen 10" descr="Imagen que contiene gráficos vectoriales&#10;&#10;Descripción generada automáticamente">
            <a:extLst>
              <a:ext uri="{FF2B5EF4-FFF2-40B4-BE49-F238E27FC236}">
                <a16:creationId xmlns:a16="http://schemas.microsoft.com/office/drawing/2014/main" id="{147FB13E-E7AB-4A44-8E3A-7455F3E647F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00824" y="3507598"/>
            <a:ext cx="1237625" cy="1237625"/>
          </a:xfrm>
          <a:prstGeom prst="rect">
            <a:avLst/>
          </a:prstGeom>
        </p:spPr>
      </p:pic>
      <p:pic>
        <p:nvPicPr>
          <p:cNvPr id="13" name="Imagen 12" descr="Imagen que contiene gráficos vectoriales&#10;&#10;Descripción generada automáticamente">
            <a:extLst>
              <a:ext uri="{FF2B5EF4-FFF2-40B4-BE49-F238E27FC236}">
                <a16:creationId xmlns:a16="http://schemas.microsoft.com/office/drawing/2014/main" id="{430B1F11-8DF3-46A2-B1C8-40D52ECFD11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649552" y="4742454"/>
            <a:ext cx="1237625" cy="1237625"/>
          </a:xfrm>
          <a:prstGeom prst="rect">
            <a:avLst/>
          </a:prstGeom>
        </p:spPr>
      </p:pic>
      <p:pic>
        <p:nvPicPr>
          <p:cNvPr id="15" name="Imagen 14" descr="Imagen que contiene gráficos vectoriales&#10;&#10;Descripción generada automáticamente">
            <a:extLst>
              <a:ext uri="{FF2B5EF4-FFF2-40B4-BE49-F238E27FC236}">
                <a16:creationId xmlns:a16="http://schemas.microsoft.com/office/drawing/2014/main" id="{7F84CF62-8552-4A7B-A07A-61D96137972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88156" y="3547088"/>
            <a:ext cx="1237625" cy="1237625"/>
          </a:xfrm>
          <a:prstGeom prst="rect">
            <a:avLst/>
          </a:prstGeom>
        </p:spPr>
      </p:pic>
      <p:pic>
        <p:nvPicPr>
          <p:cNvPr id="17" name="Imagen 16">
            <a:extLst>
              <a:ext uri="{FF2B5EF4-FFF2-40B4-BE49-F238E27FC236}">
                <a16:creationId xmlns:a16="http://schemas.microsoft.com/office/drawing/2014/main" id="{9D095339-D165-46D0-850B-7FE1CCA560A7}"/>
              </a:ext>
            </a:extLst>
          </p:cNvPr>
          <p:cNvPicPr>
            <a:picLocks noChangeAspect="1"/>
          </p:cNvPicPr>
          <p:nvPr/>
        </p:nvPicPr>
        <p:blipFill>
          <a:blip r:embed="rId7">
            <a:extLst>
              <a:ext uri="{BEBA8EAE-BF5A-486C-A8C5-ECC9F3942E4B}">
                <a14:imgProps xmlns:a14="http://schemas.microsoft.com/office/drawing/2010/main">
                  <a14:imgLayer r:embed="rId8">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9297842" y="3678501"/>
            <a:ext cx="1839850" cy="1839850"/>
          </a:xfrm>
          <a:prstGeom prst="rect">
            <a:avLst/>
          </a:prstGeom>
        </p:spPr>
      </p:pic>
      <p:sp>
        <p:nvSpPr>
          <p:cNvPr id="18" name="CuadroTexto 17">
            <a:extLst>
              <a:ext uri="{FF2B5EF4-FFF2-40B4-BE49-F238E27FC236}">
                <a16:creationId xmlns:a16="http://schemas.microsoft.com/office/drawing/2014/main" id="{79EA1229-D19A-4340-979B-EE551C477EAF}"/>
              </a:ext>
            </a:extLst>
          </p:cNvPr>
          <p:cNvSpPr txBox="1"/>
          <p:nvPr/>
        </p:nvSpPr>
        <p:spPr>
          <a:xfrm>
            <a:off x="1859409" y="5518351"/>
            <a:ext cx="1588897" cy="523220"/>
          </a:xfrm>
          <a:prstGeom prst="rect">
            <a:avLst/>
          </a:prstGeom>
          <a:noFill/>
        </p:spPr>
        <p:txBody>
          <a:bodyPr wrap="none" rtlCol="0">
            <a:spAutoFit/>
          </a:bodyPr>
          <a:lstStyle/>
          <a:p>
            <a:r>
              <a:rPr lang="es-MX" sz="2800" b="1" dirty="0"/>
              <a:t>Individuo</a:t>
            </a:r>
          </a:p>
        </p:txBody>
      </p:sp>
      <p:sp>
        <p:nvSpPr>
          <p:cNvPr id="19" name="CuadroTexto 18">
            <a:extLst>
              <a:ext uri="{FF2B5EF4-FFF2-40B4-BE49-F238E27FC236}">
                <a16:creationId xmlns:a16="http://schemas.microsoft.com/office/drawing/2014/main" id="{063684BB-5DEF-47D8-80F4-68AA97573108}"/>
              </a:ext>
            </a:extLst>
          </p:cNvPr>
          <p:cNvSpPr txBox="1"/>
          <p:nvPr/>
        </p:nvSpPr>
        <p:spPr>
          <a:xfrm>
            <a:off x="5767960" y="5980079"/>
            <a:ext cx="1119217" cy="523220"/>
          </a:xfrm>
          <a:prstGeom prst="rect">
            <a:avLst/>
          </a:prstGeom>
          <a:noFill/>
        </p:spPr>
        <p:txBody>
          <a:bodyPr wrap="none" rtlCol="0">
            <a:spAutoFit/>
          </a:bodyPr>
          <a:lstStyle/>
          <a:p>
            <a:r>
              <a:rPr lang="es-MX" sz="2800" b="1" dirty="0"/>
              <a:t>Grupo</a:t>
            </a:r>
          </a:p>
        </p:txBody>
      </p:sp>
      <p:sp>
        <p:nvSpPr>
          <p:cNvPr id="20" name="CuadroTexto 19">
            <a:extLst>
              <a:ext uri="{FF2B5EF4-FFF2-40B4-BE49-F238E27FC236}">
                <a16:creationId xmlns:a16="http://schemas.microsoft.com/office/drawing/2014/main" id="{9B136375-EA28-4518-9440-F53A9D8A444A}"/>
              </a:ext>
            </a:extLst>
          </p:cNvPr>
          <p:cNvSpPr txBox="1"/>
          <p:nvPr/>
        </p:nvSpPr>
        <p:spPr>
          <a:xfrm>
            <a:off x="9477581" y="5528742"/>
            <a:ext cx="1710020" cy="523220"/>
          </a:xfrm>
          <a:prstGeom prst="rect">
            <a:avLst/>
          </a:prstGeom>
          <a:noFill/>
        </p:spPr>
        <p:txBody>
          <a:bodyPr wrap="none" rtlCol="0">
            <a:spAutoFit/>
          </a:bodyPr>
          <a:lstStyle/>
          <a:p>
            <a:r>
              <a:rPr lang="es-MX" sz="2800" b="1" dirty="0"/>
              <a:t>Estructura</a:t>
            </a:r>
          </a:p>
        </p:txBody>
      </p:sp>
    </p:spTree>
    <p:extLst>
      <p:ext uri="{BB962C8B-B14F-4D97-AF65-F5344CB8AC3E}">
        <p14:creationId xmlns:p14="http://schemas.microsoft.com/office/powerpoint/2010/main" val="2031375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a:extLst>
              <a:ext uri="{FF2B5EF4-FFF2-40B4-BE49-F238E27FC236}">
                <a16:creationId xmlns:a16="http://schemas.microsoft.com/office/drawing/2014/main" id="{FD6212D7-6BA9-4B8D-B7AA-820E7970F602}"/>
              </a:ext>
            </a:extLst>
          </p:cNvPr>
          <p:cNvGrpSpPr/>
          <p:nvPr/>
        </p:nvGrpSpPr>
        <p:grpSpPr>
          <a:xfrm>
            <a:off x="0" y="0"/>
            <a:ext cx="599607" cy="6858000"/>
            <a:chOff x="0" y="0"/>
            <a:chExt cx="599607" cy="6858000"/>
          </a:xfrm>
        </p:grpSpPr>
        <p:sp>
          <p:nvSpPr>
            <p:cNvPr id="4" name="Rectángulo 3">
              <a:extLst>
                <a:ext uri="{FF2B5EF4-FFF2-40B4-BE49-F238E27FC236}">
                  <a16:creationId xmlns:a16="http://schemas.microsoft.com/office/drawing/2014/main" id="{3A22419A-4D08-4A57-8BDB-2A30AB90B19B}"/>
                </a:ext>
              </a:extLst>
            </p:cNvPr>
            <p:cNvSpPr/>
            <p:nvPr/>
          </p:nvSpPr>
          <p:spPr>
            <a:xfrm>
              <a:off x="0" y="0"/>
              <a:ext cx="599607" cy="6858000"/>
            </a:xfrm>
            <a:prstGeom prst="rect">
              <a:avLst/>
            </a:prstGeom>
            <a:solidFill>
              <a:srgbClr val="E87E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a:extLst>
                <a:ext uri="{FF2B5EF4-FFF2-40B4-BE49-F238E27FC236}">
                  <a16:creationId xmlns:a16="http://schemas.microsoft.com/office/drawing/2014/main" id="{B47B9381-7478-4EAB-99A8-C958576591C4}"/>
                </a:ext>
              </a:extLst>
            </p:cNvPr>
            <p:cNvSpPr/>
            <p:nvPr/>
          </p:nvSpPr>
          <p:spPr>
            <a:xfrm>
              <a:off x="344774" y="0"/>
              <a:ext cx="874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6" name="CuadroTexto 5">
            <a:extLst>
              <a:ext uri="{FF2B5EF4-FFF2-40B4-BE49-F238E27FC236}">
                <a16:creationId xmlns:a16="http://schemas.microsoft.com/office/drawing/2014/main" id="{84810019-656D-4B1F-90A6-512920096CC7}"/>
              </a:ext>
            </a:extLst>
          </p:cNvPr>
          <p:cNvSpPr txBox="1"/>
          <p:nvPr/>
        </p:nvSpPr>
        <p:spPr>
          <a:xfrm>
            <a:off x="776991" y="239842"/>
            <a:ext cx="6400727" cy="707886"/>
          </a:xfrm>
          <a:prstGeom prst="rect">
            <a:avLst/>
          </a:prstGeom>
          <a:noFill/>
        </p:spPr>
        <p:txBody>
          <a:bodyPr wrap="none" rtlCol="0">
            <a:spAutoFit/>
          </a:bodyPr>
          <a:lstStyle/>
          <a:p>
            <a:r>
              <a:rPr lang="es-MX" sz="4000" b="1">
                <a:latin typeface="Abadi Extra Light" panose="020B0604020202020204" pitchFamily="34" charset="0"/>
              </a:rPr>
              <a:t>Comportamiento organizacional</a:t>
            </a:r>
          </a:p>
        </p:txBody>
      </p:sp>
      <p:sp>
        <p:nvSpPr>
          <p:cNvPr id="2" name="Rectángulo 1">
            <a:extLst>
              <a:ext uri="{FF2B5EF4-FFF2-40B4-BE49-F238E27FC236}">
                <a16:creationId xmlns:a16="http://schemas.microsoft.com/office/drawing/2014/main" id="{CD37C4A6-4159-4D5E-AC56-F3EA42ACEC4A}"/>
              </a:ext>
            </a:extLst>
          </p:cNvPr>
          <p:cNvSpPr/>
          <p:nvPr/>
        </p:nvSpPr>
        <p:spPr>
          <a:xfrm>
            <a:off x="776991" y="1228397"/>
            <a:ext cx="7017894" cy="4401205"/>
          </a:xfrm>
          <a:prstGeom prst="rect">
            <a:avLst/>
          </a:prstGeom>
        </p:spPr>
        <p:txBody>
          <a:bodyPr wrap="square">
            <a:spAutoFit/>
          </a:bodyPr>
          <a:lstStyle/>
          <a:p>
            <a:pPr lvl="0" algn="just" fontAlgn="base">
              <a:spcBef>
                <a:spcPct val="0"/>
              </a:spcBef>
              <a:spcAft>
                <a:spcPct val="0"/>
              </a:spcAft>
            </a:pPr>
            <a:r>
              <a:rPr lang="es-MX" altLang="es-MX" sz="4000" dirty="0">
                <a:latin typeface="Abadi Extra Light" panose="020B0604020202020204" pitchFamily="34" charset="0"/>
              </a:rPr>
              <a:t/>
            </a:r>
            <a:br>
              <a:rPr lang="es-MX" altLang="es-MX" sz="4000" dirty="0">
                <a:latin typeface="Abadi Extra Light" panose="020B0604020202020204" pitchFamily="34" charset="0"/>
              </a:rPr>
            </a:br>
            <a:r>
              <a:rPr lang="es-MX" altLang="es-MX" sz="4000" dirty="0">
                <a:latin typeface="Abadi Extra Light" panose="020B0604020202020204" pitchFamily="34" charset="0"/>
              </a:rPr>
              <a:t>Constituyen el sistema social interno de la organización, las personas son los seres vivientes, pensantes y con sentimientos que crearon la organización, y ésta existe para alcanzar sus objetivos</a:t>
            </a:r>
          </a:p>
        </p:txBody>
      </p:sp>
      <p:sp>
        <p:nvSpPr>
          <p:cNvPr id="3" name="Rectángulo 2">
            <a:extLst>
              <a:ext uri="{FF2B5EF4-FFF2-40B4-BE49-F238E27FC236}">
                <a16:creationId xmlns:a16="http://schemas.microsoft.com/office/drawing/2014/main" id="{D6CD5103-2F4D-4DAC-8020-474477A0820F}"/>
              </a:ext>
            </a:extLst>
          </p:cNvPr>
          <p:cNvSpPr/>
          <p:nvPr/>
        </p:nvSpPr>
        <p:spPr>
          <a:xfrm>
            <a:off x="944381" y="947728"/>
            <a:ext cx="2530949" cy="830997"/>
          </a:xfrm>
          <a:prstGeom prst="rect">
            <a:avLst/>
          </a:prstGeom>
        </p:spPr>
        <p:txBody>
          <a:bodyPr wrap="none">
            <a:spAutoFit/>
          </a:bodyPr>
          <a:lstStyle/>
          <a:p>
            <a:r>
              <a:rPr lang="es-MX" altLang="es-MX" sz="4800" b="1" dirty="0">
                <a:solidFill>
                  <a:schemeClr val="accent5">
                    <a:lumMod val="75000"/>
                  </a:schemeClr>
                </a:solidFill>
                <a:latin typeface="Abadi Extra Light" panose="020B0604020202020204" pitchFamily="34" charset="0"/>
              </a:rPr>
              <a:t>Individuos</a:t>
            </a:r>
            <a:endParaRPr lang="es-MX" sz="4800" dirty="0"/>
          </a:p>
        </p:txBody>
      </p:sp>
      <p:pic>
        <p:nvPicPr>
          <p:cNvPr id="22" name="Imagen 21">
            <a:extLst>
              <a:ext uri="{FF2B5EF4-FFF2-40B4-BE49-F238E27FC236}">
                <a16:creationId xmlns:a16="http://schemas.microsoft.com/office/drawing/2014/main" id="{4689E4D3-ACB4-481A-8115-BEF89D9439C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72269" y="1973549"/>
            <a:ext cx="3530177" cy="3530177"/>
          </a:xfrm>
          <a:prstGeom prst="rect">
            <a:avLst/>
          </a:prstGeom>
        </p:spPr>
      </p:pic>
    </p:spTree>
    <p:extLst>
      <p:ext uri="{BB962C8B-B14F-4D97-AF65-F5344CB8AC3E}">
        <p14:creationId xmlns:p14="http://schemas.microsoft.com/office/powerpoint/2010/main" val="21925983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a:extLst>
              <a:ext uri="{FF2B5EF4-FFF2-40B4-BE49-F238E27FC236}">
                <a16:creationId xmlns:a16="http://schemas.microsoft.com/office/drawing/2014/main" id="{FD6212D7-6BA9-4B8D-B7AA-820E7970F602}"/>
              </a:ext>
            </a:extLst>
          </p:cNvPr>
          <p:cNvGrpSpPr/>
          <p:nvPr/>
        </p:nvGrpSpPr>
        <p:grpSpPr>
          <a:xfrm>
            <a:off x="0" y="0"/>
            <a:ext cx="599607" cy="6858000"/>
            <a:chOff x="0" y="0"/>
            <a:chExt cx="599607" cy="6858000"/>
          </a:xfrm>
        </p:grpSpPr>
        <p:sp>
          <p:nvSpPr>
            <p:cNvPr id="4" name="Rectángulo 3">
              <a:extLst>
                <a:ext uri="{FF2B5EF4-FFF2-40B4-BE49-F238E27FC236}">
                  <a16:creationId xmlns:a16="http://schemas.microsoft.com/office/drawing/2014/main" id="{3A22419A-4D08-4A57-8BDB-2A30AB90B19B}"/>
                </a:ext>
              </a:extLst>
            </p:cNvPr>
            <p:cNvSpPr/>
            <p:nvPr/>
          </p:nvSpPr>
          <p:spPr>
            <a:xfrm>
              <a:off x="0" y="0"/>
              <a:ext cx="599607" cy="6858000"/>
            </a:xfrm>
            <a:prstGeom prst="rect">
              <a:avLst/>
            </a:prstGeom>
            <a:solidFill>
              <a:srgbClr val="E87E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a:extLst>
                <a:ext uri="{FF2B5EF4-FFF2-40B4-BE49-F238E27FC236}">
                  <a16:creationId xmlns:a16="http://schemas.microsoft.com/office/drawing/2014/main" id="{B47B9381-7478-4EAB-99A8-C958576591C4}"/>
                </a:ext>
              </a:extLst>
            </p:cNvPr>
            <p:cNvSpPr/>
            <p:nvPr/>
          </p:nvSpPr>
          <p:spPr>
            <a:xfrm>
              <a:off x="344774" y="0"/>
              <a:ext cx="874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6" name="CuadroTexto 5">
            <a:extLst>
              <a:ext uri="{FF2B5EF4-FFF2-40B4-BE49-F238E27FC236}">
                <a16:creationId xmlns:a16="http://schemas.microsoft.com/office/drawing/2014/main" id="{84810019-656D-4B1F-90A6-512920096CC7}"/>
              </a:ext>
            </a:extLst>
          </p:cNvPr>
          <p:cNvSpPr txBox="1"/>
          <p:nvPr/>
        </p:nvSpPr>
        <p:spPr>
          <a:xfrm>
            <a:off x="776991" y="239842"/>
            <a:ext cx="6400727" cy="707886"/>
          </a:xfrm>
          <a:prstGeom prst="rect">
            <a:avLst/>
          </a:prstGeom>
          <a:noFill/>
        </p:spPr>
        <p:txBody>
          <a:bodyPr wrap="none" rtlCol="0">
            <a:spAutoFit/>
          </a:bodyPr>
          <a:lstStyle/>
          <a:p>
            <a:r>
              <a:rPr lang="es-MX" sz="4000" b="1">
                <a:latin typeface="Abadi Extra Light" panose="020B0604020202020204" pitchFamily="34" charset="0"/>
              </a:rPr>
              <a:t>Comportamiento organizacional</a:t>
            </a:r>
          </a:p>
        </p:txBody>
      </p:sp>
      <p:sp>
        <p:nvSpPr>
          <p:cNvPr id="21" name="Rectangle 2">
            <a:extLst>
              <a:ext uri="{FF2B5EF4-FFF2-40B4-BE49-F238E27FC236}">
                <a16:creationId xmlns:a16="http://schemas.microsoft.com/office/drawing/2014/main" id="{3BC04359-CFB5-4EFE-8DDF-BCE4637BD433}"/>
              </a:ext>
            </a:extLst>
          </p:cNvPr>
          <p:cNvSpPr>
            <a:spLocks noChangeArrowheads="1"/>
          </p:cNvSpPr>
          <p:nvPr/>
        </p:nvSpPr>
        <p:spPr bwMode="auto">
          <a:xfrm>
            <a:off x="-9108032" y="7679628"/>
            <a:ext cx="69783202" cy="40626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just" eaLnBrk="1" fontAlgn="base" hangingPunct="1">
              <a:lnSpc>
                <a:spcPct val="100000"/>
              </a:lnSpc>
              <a:spcBef>
                <a:spcPct val="0"/>
              </a:spcBef>
              <a:spcAft>
                <a:spcPct val="0"/>
              </a:spcAft>
              <a:buClrTx/>
              <a:buSzTx/>
              <a:buFontTx/>
              <a:buChar char="•"/>
              <a:tabLst/>
            </a:pPr>
            <a:r>
              <a:rPr lang="es-MX" altLang="es-MX" sz="4000" dirty="0">
                <a:latin typeface="Abadi Extra Light" panose="020B0604020202020204" pitchFamily="34" charset="0"/>
              </a:rPr>
              <a:t>Estructura: la estructura define las relaciones oficiales de las personas en el interior de las organizaciones. Se necesitan diferentes trabajos para ejecutar todas las actividades en una organización por lo que hay gerentes y empleados, contadores, ensambladores, etc. Todos ellos se deben relacionar en una forma estructural para que su trabajo sea eficaz. </a:t>
            </a:r>
          </a:p>
          <a:p>
            <a:pPr marR="0" lvl="0" indent="0" algn="just" eaLnBrk="1" fontAlgn="base" hangingPunct="1">
              <a:lnSpc>
                <a:spcPct val="100000"/>
              </a:lnSpc>
              <a:spcBef>
                <a:spcPct val="0"/>
              </a:spcBef>
              <a:spcAft>
                <a:spcPct val="0"/>
              </a:spcAft>
              <a:buClrTx/>
              <a:buSzTx/>
              <a:buFontTx/>
              <a:buChar char="•"/>
              <a:tabLst/>
            </a:pPr>
            <a:r>
              <a:rPr lang="es-MX" altLang="es-MX" sz="4000" dirty="0">
                <a:latin typeface="Abadi Extra Light" panose="020B0604020202020204" pitchFamily="34" charset="0"/>
              </a:rPr>
              <a:t>Tecnología: la tecnología proporciona los recursos con los que trabajan las personas e influyen en la tarea que desempeñan. La tecnología resultante posee una influencia positiva en las relaciones de trabajo. </a:t>
            </a:r>
          </a:p>
          <a:p>
            <a:pPr marR="0" lvl="0" indent="0" algn="just" eaLnBrk="1" fontAlgn="base" hangingPunct="1">
              <a:lnSpc>
                <a:spcPct val="100000"/>
              </a:lnSpc>
              <a:spcBef>
                <a:spcPct val="0"/>
              </a:spcBef>
              <a:spcAft>
                <a:spcPct val="0"/>
              </a:spcAft>
              <a:buClrTx/>
              <a:buSzTx/>
              <a:buFontTx/>
              <a:buChar char="•"/>
              <a:tabLst/>
            </a:pPr>
            <a:r>
              <a:rPr lang="es-MX" altLang="es-MX" sz="4000" dirty="0">
                <a:latin typeface="Abadi Extra Light" panose="020B0604020202020204" pitchFamily="34" charset="0"/>
              </a:rPr>
              <a:t>Medio: todas las organizaciones operan en un determinado entorno externo. Una organización no existe por sí misma, sino que forma parte de un sistema mayor que comprende otros múltiples elementos. El medio debe ser tomado siempre en cuenta cuando se estudia el comportamiento humano en las </a:t>
            </a:r>
            <a:r>
              <a:rPr lang="es-MX" altLang="es-MX" sz="4000" dirty="0" err="1">
                <a:latin typeface="Abadi Extra Light" panose="020B0604020202020204" pitchFamily="34" charset="0"/>
              </a:rPr>
              <a:t>organizaciones.El</a:t>
            </a:r>
            <a:r>
              <a:rPr lang="es-MX" altLang="es-MX" sz="4000" dirty="0">
                <a:latin typeface="Abadi Extra Light" panose="020B0604020202020204" pitchFamily="34" charset="0"/>
              </a:rPr>
              <a:t> hombre tiene una serie de necesidades que desea satisfacer y en muchas oportunidades esa satisfacción la consigue en el medio de trabajo donde se desenvuelve, en la organización, pero no todas las personas satisfacen de igual modo sus necesidades, ni existe una varita mágica ni formulas simples, debido a que cada individuo tiene una carga emocional y unas vivencias diferentes.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a:ln>
                <a:noFill/>
              </a:ln>
              <a:solidFill>
                <a:schemeClr val="tx1"/>
              </a:solidFill>
              <a:effectLst/>
              <a:latin typeface="Arial" panose="020B0604020202020204" pitchFamily="34" charset="0"/>
            </a:endParaRPr>
          </a:p>
        </p:txBody>
      </p:sp>
      <p:pic>
        <p:nvPicPr>
          <p:cNvPr id="13" name="Imagen 12" descr="Imagen que contiene gráficos vectoriales&#10;&#10;Descripción generada automáticamente">
            <a:extLst>
              <a:ext uri="{FF2B5EF4-FFF2-40B4-BE49-F238E27FC236}">
                <a16:creationId xmlns:a16="http://schemas.microsoft.com/office/drawing/2014/main" id="{1A1016F2-FB6D-44FF-9F92-3CDAF94278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72269" y="1530692"/>
            <a:ext cx="2143125" cy="2143125"/>
          </a:xfrm>
          <a:prstGeom prst="rect">
            <a:avLst/>
          </a:prstGeom>
        </p:spPr>
      </p:pic>
      <p:sp>
        <p:nvSpPr>
          <p:cNvPr id="2" name="Rectángulo 1">
            <a:extLst>
              <a:ext uri="{FF2B5EF4-FFF2-40B4-BE49-F238E27FC236}">
                <a16:creationId xmlns:a16="http://schemas.microsoft.com/office/drawing/2014/main" id="{CD37C4A6-4159-4D5E-AC56-F3EA42ACEC4A}"/>
              </a:ext>
            </a:extLst>
          </p:cNvPr>
          <p:cNvSpPr/>
          <p:nvPr/>
        </p:nvSpPr>
        <p:spPr>
          <a:xfrm>
            <a:off x="776991" y="1228397"/>
            <a:ext cx="7017894" cy="3170099"/>
          </a:xfrm>
          <a:prstGeom prst="rect">
            <a:avLst/>
          </a:prstGeom>
        </p:spPr>
        <p:txBody>
          <a:bodyPr wrap="square">
            <a:spAutoFit/>
          </a:bodyPr>
          <a:lstStyle/>
          <a:p>
            <a:pPr lvl="0" algn="just" fontAlgn="base">
              <a:spcBef>
                <a:spcPct val="0"/>
              </a:spcBef>
              <a:spcAft>
                <a:spcPct val="0"/>
              </a:spcAft>
            </a:pPr>
            <a:r>
              <a:rPr lang="es-MX" altLang="es-MX" sz="4000" dirty="0">
                <a:latin typeface="Abadi Extra Light" panose="020B0604020202020204" pitchFamily="34" charset="0"/>
              </a:rPr>
              <a:t/>
            </a:r>
            <a:br>
              <a:rPr lang="es-MX" altLang="es-MX" sz="4000" dirty="0">
                <a:latin typeface="Abadi Extra Light" panose="020B0604020202020204" pitchFamily="34" charset="0"/>
              </a:rPr>
            </a:br>
            <a:r>
              <a:rPr lang="es-MX" altLang="es-MX" sz="4000" dirty="0">
                <a:latin typeface="Abadi Extra Light" panose="020B0604020202020204" pitchFamily="34" charset="0"/>
              </a:rPr>
              <a:t>Se reconoce como grupo a aquel conjunto de individuos en la organización que persiguen un  mismo objetivo.</a:t>
            </a:r>
          </a:p>
        </p:txBody>
      </p:sp>
      <p:sp>
        <p:nvSpPr>
          <p:cNvPr id="3" name="Rectángulo 2">
            <a:extLst>
              <a:ext uri="{FF2B5EF4-FFF2-40B4-BE49-F238E27FC236}">
                <a16:creationId xmlns:a16="http://schemas.microsoft.com/office/drawing/2014/main" id="{D6CD5103-2F4D-4DAC-8020-474477A0820F}"/>
              </a:ext>
            </a:extLst>
          </p:cNvPr>
          <p:cNvSpPr/>
          <p:nvPr/>
        </p:nvSpPr>
        <p:spPr>
          <a:xfrm>
            <a:off x="944381" y="947728"/>
            <a:ext cx="1626856" cy="830997"/>
          </a:xfrm>
          <a:prstGeom prst="rect">
            <a:avLst/>
          </a:prstGeom>
        </p:spPr>
        <p:txBody>
          <a:bodyPr wrap="none">
            <a:spAutoFit/>
          </a:bodyPr>
          <a:lstStyle/>
          <a:p>
            <a:r>
              <a:rPr lang="es-MX" altLang="es-MX" sz="4800" b="1" dirty="0">
                <a:solidFill>
                  <a:schemeClr val="accent5">
                    <a:lumMod val="75000"/>
                  </a:schemeClr>
                </a:solidFill>
                <a:latin typeface="Abadi Extra Light" panose="020B0604020202020204" pitchFamily="34" charset="0"/>
              </a:rPr>
              <a:t>Grupo</a:t>
            </a:r>
            <a:endParaRPr lang="es-MX" sz="4800" dirty="0"/>
          </a:p>
        </p:txBody>
      </p:sp>
      <p:pic>
        <p:nvPicPr>
          <p:cNvPr id="11" name="Imagen 10" descr="Imagen que contiene gráficos vectoriales&#10;&#10;Descripción generada automáticamente">
            <a:extLst>
              <a:ext uri="{FF2B5EF4-FFF2-40B4-BE49-F238E27FC236}">
                <a16:creationId xmlns:a16="http://schemas.microsoft.com/office/drawing/2014/main" id="{5420861B-99D7-46EA-AABE-FD26758EA0C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81485" y="3417954"/>
            <a:ext cx="2143125" cy="2143125"/>
          </a:xfrm>
          <a:prstGeom prst="rect">
            <a:avLst/>
          </a:prstGeom>
        </p:spPr>
      </p:pic>
      <p:pic>
        <p:nvPicPr>
          <p:cNvPr id="15" name="Imagen 14" descr="Imagen que contiene gráficos vectoriales&#10;&#10;Descripción generada automáticamente">
            <a:extLst>
              <a:ext uri="{FF2B5EF4-FFF2-40B4-BE49-F238E27FC236}">
                <a16:creationId xmlns:a16="http://schemas.microsoft.com/office/drawing/2014/main" id="{3BAB8B16-6098-4CE5-9444-593DF07F496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60976" y="3895936"/>
            <a:ext cx="2143125" cy="2143125"/>
          </a:xfrm>
          <a:prstGeom prst="rect">
            <a:avLst/>
          </a:prstGeom>
        </p:spPr>
      </p:pic>
    </p:spTree>
    <p:extLst>
      <p:ext uri="{BB962C8B-B14F-4D97-AF65-F5344CB8AC3E}">
        <p14:creationId xmlns:p14="http://schemas.microsoft.com/office/powerpoint/2010/main" val="19898873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a:extLst>
              <a:ext uri="{FF2B5EF4-FFF2-40B4-BE49-F238E27FC236}">
                <a16:creationId xmlns:a16="http://schemas.microsoft.com/office/drawing/2014/main" id="{FD6212D7-6BA9-4B8D-B7AA-820E7970F602}"/>
              </a:ext>
            </a:extLst>
          </p:cNvPr>
          <p:cNvGrpSpPr/>
          <p:nvPr/>
        </p:nvGrpSpPr>
        <p:grpSpPr>
          <a:xfrm>
            <a:off x="0" y="0"/>
            <a:ext cx="599607" cy="6858000"/>
            <a:chOff x="0" y="0"/>
            <a:chExt cx="599607" cy="6858000"/>
          </a:xfrm>
        </p:grpSpPr>
        <p:sp>
          <p:nvSpPr>
            <p:cNvPr id="4" name="Rectángulo 3">
              <a:extLst>
                <a:ext uri="{FF2B5EF4-FFF2-40B4-BE49-F238E27FC236}">
                  <a16:creationId xmlns:a16="http://schemas.microsoft.com/office/drawing/2014/main" id="{3A22419A-4D08-4A57-8BDB-2A30AB90B19B}"/>
                </a:ext>
              </a:extLst>
            </p:cNvPr>
            <p:cNvSpPr/>
            <p:nvPr/>
          </p:nvSpPr>
          <p:spPr>
            <a:xfrm>
              <a:off x="0" y="0"/>
              <a:ext cx="599607" cy="6858000"/>
            </a:xfrm>
            <a:prstGeom prst="rect">
              <a:avLst/>
            </a:prstGeom>
            <a:solidFill>
              <a:srgbClr val="E87E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a:extLst>
                <a:ext uri="{FF2B5EF4-FFF2-40B4-BE49-F238E27FC236}">
                  <a16:creationId xmlns:a16="http://schemas.microsoft.com/office/drawing/2014/main" id="{B47B9381-7478-4EAB-99A8-C958576591C4}"/>
                </a:ext>
              </a:extLst>
            </p:cNvPr>
            <p:cNvSpPr/>
            <p:nvPr/>
          </p:nvSpPr>
          <p:spPr>
            <a:xfrm>
              <a:off x="344774" y="0"/>
              <a:ext cx="874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6" name="CuadroTexto 5">
            <a:extLst>
              <a:ext uri="{FF2B5EF4-FFF2-40B4-BE49-F238E27FC236}">
                <a16:creationId xmlns:a16="http://schemas.microsoft.com/office/drawing/2014/main" id="{84810019-656D-4B1F-90A6-512920096CC7}"/>
              </a:ext>
            </a:extLst>
          </p:cNvPr>
          <p:cNvSpPr txBox="1"/>
          <p:nvPr/>
        </p:nvSpPr>
        <p:spPr>
          <a:xfrm>
            <a:off x="776991" y="239842"/>
            <a:ext cx="6400727" cy="707886"/>
          </a:xfrm>
          <a:prstGeom prst="rect">
            <a:avLst/>
          </a:prstGeom>
          <a:noFill/>
        </p:spPr>
        <p:txBody>
          <a:bodyPr wrap="none" rtlCol="0">
            <a:spAutoFit/>
          </a:bodyPr>
          <a:lstStyle/>
          <a:p>
            <a:r>
              <a:rPr lang="es-MX" sz="4000" b="1">
                <a:latin typeface="Abadi Extra Light" panose="020B0604020202020204" pitchFamily="34" charset="0"/>
              </a:rPr>
              <a:t>Comportamiento organizacional</a:t>
            </a:r>
          </a:p>
        </p:txBody>
      </p:sp>
      <p:sp>
        <p:nvSpPr>
          <p:cNvPr id="2" name="Rectángulo 1">
            <a:extLst>
              <a:ext uri="{FF2B5EF4-FFF2-40B4-BE49-F238E27FC236}">
                <a16:creationId xmlns:a16="http://schemas.microsoft.com/office/drawing/2014/main" id="{CD37C4A6-4159-4D5E-AC56-F3EA42ACEC4A}"/>
              </a:ext>
            </a:extLst>
          </p:cNvPr>
          <p:cNvSpPr/>
          <p:nvPr/>
        </p:nvSpPr>
        <p:spPr>
          <a:xfrm>
            <a:off x="776990" y="1228397"/>
            <a:ext cx="6164137" cy="5016758"/>
          </a:xfrm>
          <a:prstGeom prst="rect">
            <a:avLst/>
          </a:prstGeom>
        </p:spPr>
        <p:txBody>
          <a:bodyPr wrap="square">
            <a:spAutoFit/>
          </a:bodyPr>
          <a:lstStyle/>
          <a:p>
            <a:pPr lvl="0" algn="just" fontAlgn="base">
              <a:spcBef>
                <a:spcPct val="0"/>
              </a:spcBef>
              <a:spcAft>
                <a:spcPct val="0"/>
              </a:spcAft>
            </a:pPr>
            <a:r>
              <a:rPr lang="es-MX" altLang="es-MX" sz="4000" dirty="0">
                <a:latin typeface="Abadi Extra Light" panose="020B0604020202020204" pitchFamily="34" charset="0"/>
              </a:rPr>
              <a:t/>
            </a:r>
            <a:br>
              <a:rPr lang="es-MX" altLang="es-MX" sz="4000" dirty="0">
                <a:latin typeface="Abadi Extra Light" panose="020B0604020202020204" pitchFamily="34" charset="0"/>
              </a:rPr>
            </a:br>
            <a:r>
              <a:rPr lang="es-MX" altLang="es-MX" sz="4000" dirty="0">
                <a:latin typeface="Abadi Extra Light" panose="020B0604020202020204" pitchFamily="34" charset="0"/>
              </a:rPr>
              <a:t>La estructura define las relaciones oficiales de las personas en el interior de las organizaciones. Todos ellos se deben relacionar en una forma estructural para que su trabajo sea eficaz. </a:t>
            </a:r>
          </a:p>
        </p:txBody>
      </p:sp>
      <p:sp>
        <p:nvSpPr>
          <p:cNvPr id="3" name="Rectángulo 2">
            <a:extLst>
              <a:ext uri="{FF2B5EF4-FFF2-40B4-BE49-F238E27FC236}">
                <a16:creationId xmlns:a16="http://schemas.microsoft.com/office/drawing/2014/main" id="{D6CD5103-2F4D-4DAC-8020-474477A0820F}"/>
              </a:ext>
            </a:extLst>
          </p:cNvPr>
          <p:cNvSpPr/>
          <p:nvPr/>
        </p:nvSpPr>
        <p:spPr>
          <a:xfrm>
            <a:off x="944381" y="947728"/>
            <a:ext cx="2566215" cy="830997"/>
          </a:xfrm>
          <a:prstGeom prst="rect">
            <a:avLst/>
          </a:prstGeom>
        </p:spPr>
        <p:txBody>
          <a:bodyPr wrap="none">
            <a:spAutoFit/>
          </a:bodyPr>
          <a:lstStyle/>
          <a:p>
            <a:r>
              <a:rPr lang="es-MX" sz="4800" b="1" dirty="0">
                <a:solidFill>
                  <a:schemeClr val="accent5">
                    <a:lumMod val="75000"/>
                  </a:schemeClr>
                </a:solidFill>
                <a:latin typeface="Abadi Extra Light" panose="020B0604020202020204" pitchFamily="34" charset="0"/>
              </a:rPr>
              <a:t>Estructura</a:t>
            </a:r>
            <a:endParaRPr lang="es-MX" sz="4800" dirty="0"/>
          </a:p>
        </p:txBody>
      </p:sp>
      <p:pic>
        <p:nvPicPr>
          <p:cNvPr id="9" name="Imagen 8">
            <a:extLst>
              <a:ext uri="{FF2B5EF4-FFF2-40B4-BE49-F238E27FC236}">
                <a16:creationId xmlns:a16="http://schemas.microsoft.com/office/drawing/2014/main" id="{E3A2ECB8-75D3-4E91-B467-9BC1CB2CE1DA}"/>
              </a:ext>
            </a:extLst>
          </p:cNvPr>
          <p:cNvPicPr>
            <a:picLocks noChangeAspect="1"/>
          </p:cNvPicPr>
          <p:nvPr/>
        </p:nvPicPr>
        <p:blipFill rotWithShape="1">
          <a:blip r:embed="rId3">
            <a:extLst>
              <a:ext uri="{28A0092B-C50C-407E-A947-70E740481C1C}">
                <a14:useLocalDpi xmlns:a14="http://schemas.microsoft.com/office/drawing/2010/main" val="0"/>
              </a:ext>
            </a:extLst>
          </a:blip>
          <a:srcRect l="10724" t="15153" r="14702" b="17750"/>
          <a:stretch/>
        </p:blipFill>
        <p:spPr>
          <a:xfrm>
            <a:off x="7177718" y="1786260"/>
            <a:ext cx="4762857" cy="3655939"/>
          </a:xfrm>
          <a:prstGeom prst="rect">
            <a:avLst/>
          </a:prstGeom>
        </p:spPr>
      </p:pic>
    </p:spTree>
    <p:extLst>
      <p:ext uri="{BB962C8B-B14F-4D97-AF65-F5344CB8AC3E}">
        <p14:creationId xmlns:p14="http://schemas.microsoft.com/office/powerpoint/2010/main" val="7500993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a:extLst>
              <a:ext uri="{FF2B5EF4-FFF2-40B4-BE49-F238E27FC236}">
                <a16:creationId xmlns:a16="http://schemas.microsoft.com/office/drawing/2014/main" id="{FD6212D7-6BA9-4B8D-B7AA-820E7970F602}"/>
              </a:ext>
            </a:extLst>
          </p:cNvPr>
          <p:cNvGrpSpPr/>
          <p:nvPr/>
        </p:nvGrpSpPr>
        <p:grpSpPr>
          <a:xfrm>
            <a:off x="0" y="0"/>
            <a:ext cx="599607" cy="6858000"/>
            <a:chOff x="0" y="0"/>
            <a:chExt cx="599607" cy="6858000"/>
          </a:xfrm>
        </p:grpSpPr>
        <p:sp>
          <p:nvSpPr>
            <p:cNvPr id="4" name="Rectángulo 3">
              <a:extLst>
                <a:ext uri="{FF2B5EF4-FFF2-40B4-BE49-F238E27FC236}">
                  <a16:creationId xmlns:a16="http://schemas.microsoft.com/office/drawing/2014/main" id="{3A22419A-4D08-4A57-8BDB-2A30AB90B19B}"/>
                </a:ext>
              </a:extLst>
            </p:cNvPr>
            <p:cNvSpPr/>
            <p:nvPr/>
          </p:nvSpPr>
          <p:spPr>
            <a:xfrm>
              <a:off x="0" y="0"/>
              <a:ext cx="599607" cy="6858000"/>
            </a:xfrm>
            <a:prstGeom prst="rect">
              <a:avLst/>
            </a:prstGeom>
            <a:solidFill>
              <a:srgbClr val="E87E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a:extLst>
                <a:ext uri="{FF2B5EF4-FFF2-40B4-BE49-F238E27FC236}">
                  <a16:creationId xmlns:a16="http://schemas.microsoft.com/office/drawing/2014/main" id="{B47B9381-7478-4EAB-99A8-C958576591C4}"/>
                </a:ext>
              </a:extLst>
            </p:cNvPr>
            <p:cNvSpPr/>
            <p:nvPr/>
          </p:nvSpPr>
          <p:spPr>
            <a:xfrm>
              <a:off x="344774" y="0"/>
              <a:ext cx="874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6" name="CuadroTexto 5">
            <a:extLst>
              <a:ext uri="{FF2B5EF4-FFF2-40B4-BE49-F238E27FC236}">
                <a16:creationId xmlns:a16="http://schemas.microsoft.com/office/drawing/2014/main" id="{84810019-656D-4B1F-90A6-512920096CC7}"/>
              </a:ext>
            </a:extLst>
          </p:cNvPr>
          <p:cNvSpPr txBox="1"/>
          <p:nvPr/>
        </p:nvSpPr>
        <p:spPr>
          <a:xfrm>
            <a:off x="776991" y="239842"/>
            <a:ext cx="6400727" cy="707886"/>
          </a:xfrm>
          <a:prstGeom prst="rect">
            <a:avLst/>
          </a:prstGeom>
          <a:noFill/>
        </p:spPr>
        <p:txBody>
          <a:bodyPr wrap="none" rtlCol="0">
            <a:spAutoFit/>
          </a:bodyPr>
          <a:lstStyle/>
          <a:p>
            <a:r>
              <a:rPr lang="es-MX" sz="4000" b="1">
                <a:latin typeface="Abadi Extra Light" panose="020B0604020202020204" pitchFamily="34" charset="0"/>
              </a:rPr>
              <a:t>Comportamiento organizacional</a:t>
            </a:r>
          </a:p>
        </p:txBody>
      </p:sp>
      <p:sp>
        <p:nvSpPr>
          <p:cNvPr id="8" name="CuadroTexto 7">
            <a:extLst>
              <a:ext uri="{FF2B5EF4-FFF2-40B4-BE49-F238E27FC236}">
                <a16:creationId xmlns:a16="http://schemas.microsoft.com/office/drawing/2014/main" id="{920FCEB6-37B8-46E3-A576-59EC31F90ABB}"/>
              </a:ext>
            </a:extLst>
          </p:cNvPr>
          <p:cNvSpPr txBox="1"/>
          <p:nvPr/>
        </p:nvSpPr>
        <p:spPr>
          <a:xfrm>
            <a:off x="944381" y="1645571"/>
            <a:ext cx="10902845" cy="3067699"/>
          </a:xfrm>
          <a:prstGeom prst="rect">
            <a:avLst/>
          </a:prstGeom>
          <a:noFill/>
        </p:spPr>
        <p:txBody>
          <a:bodyPr wrap="square" rtlCol="0">
            <a:spAutoFit/>
          </a:bodyPr>
          <a:lstStyle/>
          <a:p>
            <a:pPr algn="just"/>
            <a:r>
              <a:rPr lang="es-MX" sz="4000" dirty="0">
                <a:latin typeface="Abadi Extra Light" panose="020B0604020202020204" pitchFamily="34" charset="0"/>
              </a:rPr>
              <a:t>A pesar de que existen estos 3 elementos base, tenemos 2 más que complementan a la organización:</a:t>
            </a:r>
          </a:p>
          <a:p>
            <a:pPr marL="571500" indent="-571500" algn="just">
              <a:lnSpc>
                <a:spcPct val="150000"/>
              </a:lnSpc>
              <a:buFont typeface="Arial" panose="020B0604020202020204" pitchFamily="34" charset="0"/>
              <a:buChar char="•"/>
            </a:pPr>
            <a:r>
              <a:rPr lang="es-MX" sz="4000" dirty="0">
                <a:latin typeface="Abadi Extra Light" panose="020B0604020202020204" pitchFamily="34" charset="0"/>
              </a:rPr>
              <a:t>Tecnología </a:t>
            </a:r>
          </a:p>
          <a:p>
            <a:pPr marL="571500" indent="-571500" algn="just">
              <a:lnSpc>
                <a:spcPct val="150000"/>
              </a:lnSpc>
              <a:buFont typeface="Arial" panose="020B0604020202020204" pitchFamily="34" charset="0"/>
              <a:buChar char="•"/>
            </a:pPr>
            <a:r>
              <a:rPr lang="es-MX" sz="4000" dirty="0">
                <a:latin typeface="Abadi Extra Light" panose="020B0604020202020204" pitchFamily="34" charset="0"/>
              </a:rPr>
              <a:t>Medio </a:t>
            </a:r>
          </a:p>
        </p:txBody>
      </p:sp>
    </p:spTree>
    <p:extLst>
      <p:ext uri="{BB962C8B-B14F-4D97-AF65-F5344CB8AC3E}">
        <p14:creationId xmlns:p14="http://schemas.microsoft.com/office/powerpoint/2010/main" val="35321540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a:extLst>
              <a:ext uri="{FF2B5EF4-FFF2-40B4-BE49-F238E27FC236}">
                <a16:creationId xmlns:a16="http://schemas.microsoft.com/office/drawing/2014/main" id="{FD6212D7-6BA9-4B8D-B7AA-820E7970F602}"/>
              </a:ext>
            </a:extLst>
          </p:cNvPr>
          <p:cNvGrpSpPr/>
          <p:nvPr/>
        </p:nvGrpSpPr>
        <p:grpSpPr>
          <a:xfrm>
            <a:off x="0" y="0"/>
            <a:ext cx="599607" cy="6858000"/>
            <a:chOff x="0" y="0"/>
            <a:chExt cx="599607" cy="6858000"/>
          </a:xfrm>
        </p:grpSpPr>
        <p:sp>
          <p:nvSpPr>
            <p:cNvPr id="4" name="Rectángulo 3">
              <a:extLst>
                <a:ext uri="{FF2B5EF4-FFF2-40B4-BE49-F238E27FC236}">
                  <a16:creationId xmlns:a16="http://schemas.microsoft.com/office/drawing/2014/main" id="{3A22419A-4D08-4A57-8BDB-2A30AB90B19B}"/>
                </a:ext>
              </a:extLst>
            </p:cNvPr>
            <p:cNvSpPr/>
            <p:nvPr/>
          </p:nvSpPr>
          <p:spPr>
            <a:xfrm>
              <a:off x="0" y="0"/>
              <a:ext cx="599607" cy="6858000"/>
            </a:xfrm>
            <a:prstGeom prst="rect">
              <a:avLst/>
            </a:prstGeom>
            <a:solidFill>
              <a:srgbClr val="E87E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a:extLst>
                <a:ext uri="{FF2B5EF4-FFF2-40B4-BE49-F238E27FC236}">
                  <a16:creationId xmlns:a16="http://schemas.microsoft.com/office/drawing/2014/main" id="{B47B9381-7478-4EAB-99A8-C958576591C4}"/>
                </a:ext>
              </a:extLst>
            </p:cNvPr>
            <p:cNvSpPr/>
            <p:nvPr/>
          </p:nvSpPr>
          <p:spPr>
            <a:xfrm>
              <a:off x="344774" y="0"/>
              <a:ext cx="874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6" name="CuadroTexto 5">
            <a:extLst>
              <a:ext uri="{FF2B5EF4-FFF2-40B4-BE49-F238E27FC236}">
                <a16:creationId xmlns:a16="http://schemas.microsoft.com/office/drawing/2014/main" id="{84810019-656D-4B1F-90A6-512920096CC7}"/>
              </a:ext>
            </a:extLst>
          </p:cNvPr>
          <p:cNvSpPr txBox="1"/>
          <p:nvPr/>
        </p:nvSpPr>
        <p:spPr>
          <a:xfrm>
            <a:off x="776991" y="239842"/>
            <a:ext cx="6400727" cy="707886"/>
          </a:xfrm>
          <a:prstGeom prst="rect">
            <a:avLst/>
          </a:prstGeom>
          <a:noFill/>
        </p:spPr>
        <p:txBody>
          <a:bodyPr wrap="none" rtlCol="0">
            <a:spAutoFit/>
          </a:bodyPr>
          <a:lstStyle/>
          <a:p>
            <a:r>
              <a:rPr lang="es-MX" sz="4000" b="1">
                <a:latin typeface="Abadi Extra Light" panose="020B0604020202020204" pitchFamily="34" charset="0"/>
              </a:rPr>
              <a:t>Comportamiento organizacional</a:t>
            </a:r>
          </a:p>
        </p:txBody>
      </p:sp>
      <p:sp>
        <p:nvSpPr>
          <p:cNvPr id="2" name="Rectángulo 1">
            <a:extLst>
              <a:ext uri="{FF2B5EF4-FFF2-40B4-BE49-F238E27FC236}">
                <a16:creationId xmlns:a16="http://schemas.microsoft.com/office/drawing/2014/main" id="{978F2B7B-79DE-42B4-94A6-D56EF37E084D}"/>
              </a:ext>
            </a:extLst>
          </p:cNvPr>
          <p:cNvSpPr/>
          <p:nvPr/>
        </p:nvSpPr>
        <p:spPr>
          <a:xfrm>
            <a:off x="929353" y="1253404"/>
            <a:ext cx="10472937" cy="3170099"/>
          </a:xfrm>
          <a:prstGeom prst="rect">
            <a:avLst/>
          </a:prstGeom>
        </p:spPr>
        <p:txBody>
          <a:bodyPr wrap="square">
            <a:spAutoFit/>
          </a:bodyPr>
          <a:lstStyle/>
          <a:p>
            <a:pPr lvl="0" algn="just" fontAlgn="base">
              <a:spcBef>
                <a:spcPct val="0"/>
              </a:spcBef>
              <a:spcAft>
                <a:spcPct val="0"/>
              </a:spcAft>
            </a:pPr>
            <a:r>
              <a:rPr lang="es-MX" altLang="es-MX" sz="4000" b="1" dirty="0">
                <a:solidFill>
                  <a:schemeClr val="accent5">
                    <a:lumMod val="75000"/>
                  </a:schemeClr>
                </a:solidFill>
                <a:latin typeface="Abadi Extra Light" panose="020B0604020202020204" pitchFamily="34" charset="0"/>
              </a:rPr>
              <a:t>Tecnología</a:t>
            </a:r>
          </a:p>
          <a:p>
            <a:pPr lvl="0" algn="just" fontAlgn="base">
              <a:spcBef>
                <a:spcPct val="0"/>
              </a:spcBef>
              <a:spcAft>
                <a:spcPct val="0"/>
              </a:spcAft>
            </a:pPr>
            <a:r>
              <a:rPr lang="es-MX" altLang="es-MX" sz="4000" dirty="0">
                <a:latin typeface="Abadi Extra Light" panose="020B0604020202020204" pitchFamily="34" charset="0"/>
              </a:rPr>
              <a:t>La tecnología proporciona los recursos con los que trabajan las personas e influyen en la tarea que desempeñan. La tecnología resultante posee una influencia positiva en las relaciones de trabajo. </a:t>
            </a:r>
          </a:p>
        </p:txBody>
      </p:sp>
      <p:pic>
        <p:nvPicPr>
          <p:cNvPr id="9" name="Imagen 8">
            <a:extLst>
              <a:ext uri="{FF2B5EF4-FFF2-40B4-BE49-F238E27FC236}">
                <a16:creationId xmlns:a16="http://schemas.microsoft.com/office/drawing/2014/main" id="{DFFEB86F-3A66-4613-9FD6-D00A662C614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69304" y="4162457"/>
            <a:ext cx="3453391" cy="2578613"/>
          </a:xfrm>
          <a:prstGeom prst="rect">
            <a:avLst/>
          </a:prstGeom>
        </p:spPr>
      </p:pic>
    </p:spTree>
    <p:extLst>
      <p:ext uri="{BB962C8B-B14F-4D97-AF65-F5344CB8AC3E}">
        <p14:creationId xmlns:p14="http://schemas.microsoft.com/office/powerpoint/2010/main" val="21467545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a:extLst>
              <a:ext uri="{FF2B5EF4-FFF2-40B4-BE49-F238E27FC236}">
                <a16:creationId xmlns:a16="http://schemas.microsoft.com/office/drawing/2014/main" id="{FD6212D7-6BA9-4B8D-B7AA-820E7970F602}"/>
              </a:ext>
            </a:extLst>
          </p:cNvPr>
          <p:cNvGrpSpPr/>
          <p:nvPr/>
        </p:nvGrpSpPr>
        <p:grpSpPr>
          <a:xfrm>
            <a:off x="0" y="0"/>
            <a:ext cx="599607" cy="6858000"/>
            <a:chOff x="0" y="0"/>
            <a:chExt cx="599607" cy="6858000"/>
          </a:xfrm>
        </p:grpSpPr>
        <p:sp>
          <p:nvSpPr>
            <p:cNvPr id="4" name="Rectángulo 3">
              <a:extLst>
                <a:ext uri="{FF2B5EF4-FFF2-40B4-BE49-F238E27FC236}">
                  <a16:creationId xmlns:a16="http://schemas.microsoft.com/office/drawing/2014/main" id="{3A22419A-4D08-4A57-8BDB-2A30AB90B19B}"/>
                </a:ext>
              </a:extLst>
            </p:cNvPr>
            <p:cNvSpPr/>
            <p:nvPr/>
          </p:nvSpPr>
          <p:spPr>
            <a:xfrm>
              <a:off x="0" y="0"/>
              <a:ext cx="599607" cy="6858000"/>
            </a:xfrm>
            <a:prstGeom prst="rect">
              <a:avLst/>
            </a:prstGeom>
            <a:solidFill>
              <a:srgbClr val="E87E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a:extLst>
                <a:ext uri="{FF2B5EF4-FFF2-40B4-BE49-F238E27FC236}">
                  <a16:creationId xmlns:a16="http://schemas.microsoft.com/office/drawing/2014/main" id="{B47B9381-7478-4EAB-99A8-C958576591C4}"/>
                </a:ext>
              </a:extLst>
            </p:cNvPr>
            <p:cNvSpPr/>
            <p:nvPr/>
          </p:nvSpPr>
          <p:spPr>
            <a:xfrm>
              <a:off x="344774" y="0"/>
              <a:ext cx="874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6" name="CuadroTexto 5">
            <a:extLst>
              <a:ext uri="{FF2B5EF4-FFF2-40B4-BE49-F238E27FC236}">
                <a16:creationId xmlns:a16="http://schemas.microsoft.com/office/drawing/2014/main" id="{84810019-656D-4B1F-90A6-512920096CC7}"/>
              </a:ext>
            </a:extLst>
          </p:cNvPr>
          <p:cNvSpPr txBox="1"/>
          <p:nvPr/>
        </p:nvSpPr>
        <p:spPr>
          <a:xfrm>
            <a:off x="776991" y="239842"/>
            <a:ext cx="6400727" cy="707886"/>
          </a:xfrm>
          <a:prstGeom prst="rect">
            <a:avLst/>
          </a:prstGeom>
          <a:noFill/>
        </p:spPr>
        <p:txBody>
          <a:bodyPr wrap="none" rtlCol="0">
            <a:spAutoFit/>
          </a:bodyPr>
          <a:lstStyle/>
          <a:p>
            <a:r>
              <a:rPr lang="es-MX" sz="4000" b="1">
                <a:latin typeface="Abadi Extra Light" panose="020B0604020202020204" pitchFamily="34" charset="0"/>
              </a:rPr>
              <a:t>Comportamiento organizacional</a:t>
            </a:r>
          </a:p>
        </p:txBody>
      </p:sp>
      <p:sp>
        <p:nvSpPr>
          <p:cNvPr id="25" name="Rectangle 2">
            <a:extLst>
              <a:ext uri="{FF2B5EF4-FFF2-40B4-BE49-F238E27FC236}">
                <a16:creationId xmlns:a16="http://schemas.microsoft.com/office/drawing/2014/main" id="{59ED98DC-9310-4CEB-A363-064E6E90F4A4}"/>
              </a:ext>
            </a:extLst>
          </p:cNvPr>
          <p:cNvSpPr>
            <a:spLocks noChangeArrowheads="1"/>
          </p:cNvSpPr>
          <p:nvPr/>
        </p:nvSpPr>
        <p:spPr bwMode="auto">
          <a:xfrm>
            <a:off x="944381" y="1228397"/>
            <a:ext cx="11135293" cy="440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indent="0" algn="just" eaLnBrk="1" hangingPunct="1">
              <a:lnSpc>
                <a:spcPct val="100000"/>
              </a:lnSpc>
              <a:buClrTx/>
              <a:buSzTx/>
              <a:tabLst/>
            </a:pPr>
            <a:r>
              <a:rPr lang="es-MX" altLang="es-MX" sz="4000" b="1" dirty="0">
                <a:solidFill>
                  <a:schemeClr val="accent5">
                    <a:lumMod val="75000"/>
                  </a:schemeClr>
                </a:solidFill>
                <a:latin typeface="Abadi Extra Light" panose="020B0604020202020204" pitchFamily="34" charset="0"/>
              </a:rPr>
              <a:t>Medio</a:t>
            </a:r>
          </a:p>
          <a:p>
            <a:pPr marR="0" indent="0" algn="just" eaLnBrk="1" hangingPunct="1">
              <a:lnSpc>
                <a:spcPct val="100000"/>
              </a:lnSpc>
              <a:buClrTx/>
              <a:buSzTx/>
              <a:tabLst/>
            </a:pPr>
            <a:r>
              <a:rPr lang="es-MX" altLang="es-MX" sz="4000" dirty="0">
                <a:latin typeface="Abadi Extra Light" panose="020B0604020202020204" pitchFamily="34" charset="0"/>
              </a:rPr>
              <a:t>Todas las organizaciones operan en un determinado entorno externo. </a:t>
            </a:r>
            <a:r>
              <a:rPr lang="es-MX" altLang="es-MX" sz="4000" b="1" dirty="0">
                <a:latin typeface="Abadi Extra Light" panose="020B0604020202020204" pitchFamily="34" charset="0"/>
              </a:rPr>
              <a:t>Una organización no existe por sí misma</a:t>
            </a:r>
            <a:r>
              <a:rPr lang="es-MX" altLang="es-MX" sz="4000" dirty="0">
                <a:latin typeface="Abadi Extra Light" panose="020B0604020202020204" pitchFamily="34" charset="0"/>
              </a:rPr>
              <a:t>, sino que forma parte de un sistema mayor que comprende otros múltiples elementos. El medio debe ser tomado siempre en cuenta cuando se estudia el comportamiento humano en las organizaciones. </a:t>
            </a:r>
          </a:p>
        </p:txBody>
      </p:sp>
    </p:spTree>
    <p:extLst>
      <p:ext uri="{BB962C8B-B14F-4D97-AF65-F5344CB8AC3E}">
        <p14:creationId xmlns:p14="http://schemas.microsoft.com/office/powerpoint/2010/main" val="25972270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a:extLst>
              <a:ext uri="{FF2B5EF4-FFF2-40B4-BE49-F238E27FC236}">
                <a16:creationId xmlns:a16="http://schemas.microsoft.com/office/drawing/2014/main" id="{FD6212D7-6BA9-4B8D-B7AA-820E7970F602}"/>
              </a:ext>
            </a:extLst>
          </p:cNvPr>
          <p:cNvGrpSpPr/>
          <p:nvPr/>
        </p:nvGrpSpPr>
        <p:grpSpPr>
          <a:xfrm>
            <a:off x="0" y="0"/>
            <a:ext cx="599607" cy="6858000"/>
            <a:chOff x="0" y="0"/>
            <a:chExt cx="599607" cy="6858000"/>
          </a:xfrm>
        </p:grpSpPr>
        <p:sp>
          <p:nvSpPr>
            <p:cNvPr id="4" name="Rectángulo 3">
              <a:extLst>
                <a:ext uri="{FF2B5EF4-FFF2-40B4-BE49-F238E27FC236}">
                  <a16:creationId xmlns:a16="http://schemas.microsoft.com/office/drawing/2014/main" id="{3A22419A-4D08-4A57-8BDB-2A30AB90B19B}"/>
                </a:ext>
              </a:extLst>
            </p:cNvPr>
            <p:cNvSpPr/>
            <p:nvPr/>
          </p:nvSpPr>
          <p:spPr>
            <a:xfrm>
              <a:off x="0" y="0"/>
              <a:ext cx="599607" cy="6858000"/>
            </a:xfrm>
            <a:prstGeom prst="rect">
              <a:avLst/>
            </a:prstGeom>
            <a:solidFill>
              <a:srgbClr val="E87E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a:extLst>
                <a:ext uri="{FF2B5EF4-FFF2-40B4-BE49-F238E27FC236}">
                  <a16:creationId xmlns:a16="http://schemas.microsoft.com/office/drawing/2014/main" id="{B47B9381-7478-4EAB-99A8-C958576591C4}"/>
                </a:ext>
              </a:extLst>
            </p:cNvPr>
            <p:cNvSpPr/>
            <p:nvPr/>
          </p:nvSpPr>
          <p:spPr>
            <a:xfrm>
              <a:off x="344774" y="0"/>
              <a:ext cx="874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3" name="Imagen 2" descr="Imagen que contiene imágenes prediseñadas&#10;&#10;Descripción generada automáticamente">
            <a:extLst>
              <a:ext uri="{FF2B5EF4-FFF2-40B4-BE49-F238E27FC236}">
                <a16:creationId xmlns:a16="http://schemas.microsoft.com/office/drawing/2014/main" id="{2F9AE77B-E122-4257-B770-80BCC17C77D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98518" y="2988156"/>
            <a:ext cx="8194963" cy="3869844"/>
          </a:xfrm>
          <a:prstGeom prst="rect">
            <a:avLst/>
          </a:prstGeom>
        </p:spPr>
      </p:pic>
      <p:sp>
        <p:nvSpPr>
          <p:cNvPr id="6" name="CuadroTexto 5">
            <a:extLst>
              <a:ext uri="{FF2B5EF4-FFF2-40B4-BE49-F238E27FC236}">
                <a16:creationId xmlns:a16="http://schemas.microsoft.com/office/drawing/2014/main" id="{84810019-656D-4B1F-90A6-512920096CC7}"/>
              </a:ext>
            </a:extLst>
          </p:cNvPr>
          <p:cNvSpPr txBox="1"/>
          <p:nvPr/>
        </p:nvSpPr>
        <p:spPr>
          <a:xfrm>
            <a:off x="776991" y="239842"/>
            <a:ext cx="6400727" cy="707886"/>
          </a:xfrm>
          <a:prstGeom prst="rect">
            <a:avLst/>
          </a:prstGeom>
          <a:noFill/>
        </p:spPr>
        <p:txBody>
          <a:bodyPr wrap="none" rtlCol="0">
            <a:spAutoFit/>
          </a:bodyPr>
          <a:lstStyle/>
          <a:p>
            <a:r>
              <a:rPr lang="es-MX" sz="4000" b="1">
                <a:latin typeface="Abadi Extra Light" panose="020B0604020202020204" pitchFamily="34" charset="0"/>
              </a:rPr>
              <a:t>Comportamiento organizacional</a:t>
            </a:r>
          </a:p>
        </p:txBody>
      </p:sp>
      <p:sp>
        <p:nvSpPr>
          <p:cNvPr id="25" name="Rectangle 2">
            <a:extLst>
              <a:ext uri="{FF2B5EF4-FFF2-40B4-BE49-F238E27FC236}">
                <a16:creationId xmlns:a16="http://schemas.microsoft.com/office/drawing/2014/main" id="{59ED98DC-9310-4CEB-A363-064E6E90F4A4}"/>
              </a:ext>
            </a:extLst>
          </p:cNvPr>
          <p:cNvSpPr>
            <a:spLocks noChangeArrowheads="1"/>
          </p:cNvSpPr>
          <p:nvPr/>
        </p:nvSpPr>
        <p:spPr bwMode="auto">
          <a:xfrm>
            <a:off x="944381" y="1111148"/>
            <a:ext cx="11135293"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just" eaLnBrk="1" fontAlgn="base" hangingPunct="1">
              <a:lnSpc>
                <a:spcPct val="100000"/>
              </a:lnSpc>
              <a:spcBef>
                <a:spcPct val="0"/>
              </a:spcBef>
              <a:spcAft>
                <a:spcPct val="0"/>
              </a:spcAft>
              <a:buClrTx/>
              <a:buSzTx/>
              <a:tabLst/>
            </a:pPr>
            <a:r>
              <a:rPr lang="es-MX" altLang="es-MX" sz="3600" b="1" dirty="0">
                <a:solidFill>
                  <a:schemeClr val="accent5">
                    <a:lumMod val="75000"/>
                  </a:schemeClr>
                </a:solidFill>
                <a:latin typeface="Abadi Extra Light" panose="020B0604020202020204" pitchFamily="34" charset="0"/>
              </a:rPr>
              <a:t>Medio</a:t>
            </a:r>
          </a:p>
          <a:p>
            <a:pPr marR="0" lvl="0" indent="0" algn="just" eaLnBrk="1" fontAlgn="base" hangingPunct="1">
              <a:lnSpc>
                <a:spcPct val="100000"/>
              </a:lnSpc>
              <a:spcBef>
                <a:spcPct val="0"/>
              </a:spcBef>
              <a:spcAft>
                <a:spcPct val="0"/>
              </a:spcAft>
              <a:buClrTx/>
              <a:buSzTx/>
              <a:tabLst/>
            </a:pPr>
            <a:r>
              <a:rPr lang="es-MX" altLang="es-MX" sz="3600" dirty="0">
                <a:latin typeface="Abadi Extra Light" panose="020B0604020202020204" pitchFamily="34" charset="0"/>
              </a:rPr>
              <a:t>El hombre tiene una serie de necesidades que desea satisfacer y en muchas oportunidades esa satisfacción la consigue en el medio de trabajo donde se desenvuelve, en la organización.</a:t>
            </a:r>
            <a:endParaRPr kumimoji="0" lang="es-MX" altLang="es-MX" sz="16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0162700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a:extLst>
              <a:ext uri="{FF2B5EF4-FFF2-40B4-BE49-F238E27FC236}">
                <a16:creationId xmlns:a16="http://schemas.microsoft.com/office/drawing/2014/main" id="{FD6212D7-6BA9-4B8D-B7AA-820E7970F602}"/>
              </a:ext>
            </a:extLst>
          </p:cNvPr>
          <p:cNvGrpSpPr/>
          <p:nvPr/>
        </p:nvGrpSpPr>
        <p:grpSpPr>
          <a:xfrm>
            <a:off x="0" y="0"/>
            <a:ext cx="599607" cy="6858000"/>
            <a:chOff x="0" y="0"/>
            <a:chExt cx="599607" cy="6858000"/>
          </a:xfrm>
        </p:grpSpPr>
        <p:sp>
          <p:nvSpPr>
            <p:cNvPr id="4" name="Rectángulo 3">
              <a:extLst>
                <a:ext uri="{FF2B5EF4-FFF2-40B4-BE49-F238E27FC236}">
                  <a16:creationId xmlns:a16="http://schemas.microsoft.com/office/drawing/2014/main" id="{3A22419A-4D08-4A57-8BDB-2A30AB90B19B}"/>
                </a:ext>
              </a:extLst>
            </p:cNvPr>
            <p:cNvSpPr/>
            <p:nvPr/>
          </p:nvSpPr>
          <p:spPr>
            <a:xfrm>
              <a:off x="0" y="0"/>
              <a:ext cx="599607" cy="6858000"/>
            </a:xfrm>
            <a:prstGeom prst="rect">
              <a:avLst/>
            </a:prstGeom>
            <a:solidFill>
              <a:srgbClr val="E87E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a:extLst>
                <a:ext uri="{FF2B5EF4-FFF2-40B4-BE49-F238E27FC236}">
                  <a16:creationId xmlns:a16="http://schemas.microsoft.com/office/drawing/2014/main" id="{B47B9381-7478-4EAB-99A8-C958576591C4}"/>
                </a:ext>
              </a:extLst>
            </p:cNvPr>
            <p:cNvSpPr/>
            <p:nvPr/>
          </p:nvSpPr>
          <p:spPr>
            <a:xfrm>
              <a:off x="344774" y="0"/>
              <a:ext cx="874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6" name="CuadroTexto 5">
            <a:extLst>
              <a:ext uri="{FF2B5EF4-FFF2-40B4-BE49-F238E27FC236}">
                <a16:creationId xmlns:a16="http://schemas.microsoft.com/office/drawing/2014/main" id="{84810019-656D-4B1F-90A6-512920096CC7}"/>
              </a:ext>
            </a:extLst>
          </p:cNvPr>
          <p:cNvSpPr txBox="1"/>
          <p:nvPr/>
        </p:nvSpPr>
        <p:spPr>
          <a:xfrm>
            <a:off x="776991" y="239842"/>
            <a:ext cx="6400727" cy="707886"/>
          </a:xfrm>
          <a:prstGeom prst="rect">
            <a:avLst/>
          </a:prstGeom>
          <a:noFill/>
        </p:spPr>
        <p:txBody>
          <a:bodyPr wrap="none" rtlCol="0">
            <a:spAutoFit/>
          </a:bodyPr>
          <a:lstStyle/>
          <a:p>
            <a:r>
              <a:rPr lang="es-MX" sz="4000" b="1">
                <a:latin typeface="Abadi Extra Light" panose="020B0604020202020204" pitchFamily="34" charset="0"/>
              </a:rPr>
              <a:t>Comportamiento organizacional</a:t>
            </a:r>
          </a:p>
        </p:txBody>
      </p:sp>
      <p:sp>
        <p:nvSpPr>
          <p:cNvPr id="8" name="CuadroTexto 7">
            <a:extLst>
              <a:ext uri="{FF2B5EF4-FFF2-40B4-BE49-F238E27FC236}">
                <a16:creationId xmlns:a16="http://schemas.microsoft.com/office/drawing/2014/main" id="{920FCEB6-37B8-46E3-A576-59EC31F90ABB}"/>
              </a:ext>
            </a:extLst>
          </p:cNvPr>
          <p:cNvSpPr txBox="1"/>
          <p:nvPr/>
        </p:nvSpPr>
        <p:spPr>
          <a:xfrm>
            <a:off x="944381" y="1429755"/>
            <a:ext cx="10583055" cy="3170099"/>
          </a:xfrm>
          <a:prstGeom prst="rect">
            <a:avLst/>
          </a:prstGeom>
          <a:noFill/>
        </p:spPr>
        <p:txBody>
          <a:bodyPr wrap="square" rtlCol="0">
            <a:spAutoFit/>
          </a:bodyPr>
          <a:lstStyle/>
          <a:p>
            <a:pPr algn="just"/>
            <a:r>
              <a:rPr lang="es-MX" sz="4000" dirty="0">
                <a:latin typeface="Abadi Extra Light" panose="020B0604020202020204" pitchFamily="34" charset="0"/>
              </a:rPr>
              <a:t>En esta área, es necesario </a:t>
            </a:r>
            <a:r>
              <a:rPr lang="es-MX" sz="4000" b="1" dirty="0">
                <a:latin typeface="Abadi Extra Light" panose="020B0604020202020204" pitchFamily="34" charset="0"/>
              </a:rPr>
              <a:t>estudiar a la gente en la organización</a:t>
            </a:r>
            <a:r>
              <a:rPr lang="es-MX" sz="4000" dirty="0">
                <a:latin typeface="Abadi Extra Light" panose="020B0604020202020204" pitchFamily="34" charset="0"/>
              </a:rPr>
              <a:t> y cómo sus acciones repercuten en el desempeño de la organización. </a:t>
            </a:r>
          </a:p>
          <a:p>
            <a:pPr algn="just"/>
            <a:endParaRPr lang="es-MX" sz="4000" dirty="0">
              <a:latin typeface="Abadi Extra Light" panose="020B0604020202020204" pitchFamily="34" charset="0"/>
            </a:endParaRPr>
          </a:p>
          <a:p>
            <a:pPr marL="571500" indent="-571500" algn="just">
              <a:buFont typeface="Arial" panose="020B0604020202020204" pitchFamily="34" charset="0"/>
              <a:buChar char="•"/>
            </a:pPr>
            <a:endParaRPr lang="es-MX" sz="4000" dirty="0">
              <a:latin typeface="Abadi Extra Light" panose="020B0604020202020204" pitchFamily="34" charset="0"/>
            </a:endParaRPr>
          </a:p>
        </p:txBody>
      </p:sp>
      <p:pic>
        <p:nvPicPr>
          <p:cNvPr id="3" name="Imagen 2" descr="Imagen que contiene gráficos vectoriales&#10;&#10;Descripción generada automáticamente">
            <a:extLst>
              <a:ext uri="{FF2B5EF4-FFF2-40B4-BE49-F238E27FC236}">
                <a16:creationId xmlns:a16="http://schemas.microsoft.com/office/drawing/2014/main" id="{37CA6750-CA18-4CB4-9268-6E33720C42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77354" y="3429000"/>
            <a:ext cx="4682134" cy="3298222"/>
          </a:xfrm>
          <a:prstGeom prst="rect">
            <a:avLst/>
          </a:prstGeom>
        </p:spPr>
      </p:pic>
    </p:spTree>
    <p:extLst>
      <p:ext uri="{BB962C8B-B14F-4D97-AF65-F5344CB8AC3E}">
        <p14:creationId xmlns:p14="http://schemas.microsoft.com/office/powerpoint/2010/main" val="12806211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a:extLst>
              <a:ext uri="{FF2B5EF4-FFF2-40B4-BE49-F238E27FC236}">
                <a16:creationId xmlns:a16="http://schemas.microsoft.com/office/drawing/2014/main" id="{FD6212D7-6BA9-4B8D-B7AA-820E7970F602}"/>
              </a:ext>
            </a:extLst>
          </p:cNvPr>
          <p:cNvGrpSpPr/>
          <p:nvPr/>
        </p:nvGrpSpPr>
        <p:grpSpPr>
          <a:xfrm>
            <a:off x="0" y="0"/>
            <a:ext cx="599607" cy="6858000"/>
            <a:chOff x="0" y="0"/>
            <a:chExt cx="599607" cy="6858000"/>
          </a:xfrm>
        </p:grpSpPr>
        <p:sp>
          <p:nvSpPr>
            <p:cNvPr id="4" name="Rectángulo 3">
              <a:extLst>
                <a:ext uri="{FF2B5EF4-FFF2-40B4-BE49-F238E27FC236}">
                  <a16:creationId xmlns:a16="http://schemas.microsoft.com/office/drawing/2014/main" id="{3A22419A-4D08-4A57-8BDB-2A30AB90B19B}"/>
                </a:ext>
              </a:extLst>
            </p:cNvPr>
            <p:cNvSpPr/>
            <p:nvPr/>
          </p:nvSpPr>
          <p:spPr>
            <a:xfrm>
              <a:off x="0" y="0"/>
              <a:ext cx="599607" cy="6858000"/>
            </a:xfrm>
            <a:prstGeom prst="rect">
              <a:avLst/>
            </a:prstGeom>
            <a:solidFill>
              <a:srgbClr val="E87E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a:extLst>
                <a:ext uri="{FF2B5EF4-FFF2-40B4-BE49-F238E27FC236}">
                  <a16:creationId xmlns:a16="http://schemas.microsoft.com/office/drawing/2014/main" id="{B47B9381-7478-4EAB-99A8-C958576591C4}"/>
                </a:ext>
              </a:extLst>
            </p:cNvPr>
            <p:cNvSpPr/>
            <p:nvPr/>
          </p:nvSpPr>
          <p:spPr>
            <a:xfrm>
              <a:off x="344774" y="0"/>
              <a:ext cx="874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6" name="CuadroTexto 5">
            <a:extLst>
              <a:ext uri="{FF2B5EF4-FFF2-40B4-BE49-F238E27FC236}">
                <a16:creationId xmlns:a16="http://schemas.microsoft.com/office/drawing/2014/main" id="{84810019-656D-4B1F-90A6-512920096CC7}"/>
              </a:ext>
            </a:extLst>
          </p:cNvPr>
          <p:cNvSpPr txBox="1"/>
          <p:nvPr/>
        </p:nvSpPr>
        <p:spPr>
          <a:xfrm>
            <a:off x="776991" y="239842"/>
            <a:ext cx="6400727" cy="707886"/>
          </a:xfrm>
          <a:prstGeom prst="rect">
            <a:avLst/>
          </a:prstGeom>
          <a:noFill/>
        </p:spPr>
        <p:txBody>
          <a:bodyPr wrap="none" rtlCol="0">
            <a:spAutoFit/>
          </a:bodyPr>
          <a:lstStyle/>
          <a:p>
            <a:r>
              <a:rPr lang="es-MX" sz="4000" b="1">
                <a:latin typeface="Abadi Extra Light" panose="020B0604020202020204" pitchFamily="34" charset="0"/>
              </a:rPr>
              <a:t>Comportamiento organizacional</a:t>
            </a:r>
          </a:p>
        </p:txBody>
      </p:sp>
      <p:sp>
        <p:nvSpPr>
          <p:cNvPr id="8" name="CuadroTexto 7">
            <a:extLst>
              <a:ext uri="{FF2B5EF4-FFF2-40B4-BE49-F238E27FC236}">
                <a16:creationId xmlns:a16="http://schemas.microsoft.com/office/drawing/2014/main" id="{920FCEB6-37B8-46E3-A576-59EC31F90ABB}"/>
              </a:ext>
            </a:extLst>
          </p:cNvPr>
          <p:cNvSpPr txBox="1"/>
          <p:nvPr/>
        </p:nvSpPr>
        <p:spPr>
          <a:xfrm>
            <a:off x="6677178" y="1857297"/>
            <a:ext cx="5480464" cy="3785652"/>
          </a:xfrm>
          <a:prstGeom prst="rect">
            <a:avLst/>
          </a:prstGeom>
          <a:noFill/>
        </p:spPr>
        <p:txBody>
          <a:bodyPr wrap="square" rtlCol="0">
            <a:spAutoFit/>
          </a:bodyPr>
          <a:lstStyle/>
          <a:p>
            <a:pPr algn="just"/>
            <a:r>
              <a:rPr lang="es-MX" sz="4000" dirty="0">
                <a:latin typeface="Abadi Extra Light" panose="020B0604020202020204" pitchFamily="34" charset="0"/>
              </a:rPr>
              <a:t>La organización funciona con todos los elementos que la conforman, </a:t>
            </a:r>
            <a:r>
              <a:rPr lang="es-MX" sz="4000" b="1" dirty="0">
                <a:latin typeface="Abadi Extra Light" panose="020B0604020202020204" pitchFamily="34" charset="0"/>
              </a:rPr>
              <a:t>nunca de manera independiente</a:t>
            </a:r>
            <a:r>
              <a:rPr lang="es-MX" sz="4000" dirty="0">
                <a:latin typeface="Abadi Extra Light" panose="020B0604020202020204" pitchFamily="34" charset="0"/>
              </a:rPr>
              <a:t>.</a:t>
            </a:r>
          </a:p>
          <a:p>
            <a:pPr algn="just"/>
            <a:endParaRPr lang="es-MX" sz="4000" dirty="0">
              <a:latin typeface="Abadi Extra Light" panose="020B0604020202020204" pitchFamily="34" charset="0"/>
            </a:endParaRPr>
          </a:p>
          <a:p>
            <a:pPr marL="571500" indent="-571500" algn="just">
              <a:buFont typeface="Arial" panose="020B0604020202020204" pitchFamily="34" charset="0"/>
              <a:buChar char="•"/>
            </a:pPr>
            <a:endParaRPr lang="es-MX" sz="4000" dirty="0">
              <a:latin typeface="Abadi Extra Light" panose="020B0604020202020204" pitchFamily="34" charset="0"/>
            </a:endParaRPr>
          </a:p>
        </p:txBody>
      </p:sp>
      <p:pic>
        <p:nvPicPr>
          <p:cNvPr id="3" name="Imagen 2">
            <a:extLst>
              <a:ext uri="{FF2B5EF4-FFF2-40B4-BE49-F238E27FC236}">
                <a16:creationId xmlns:a16="http://schemas.microsoft.com/office/drawing/2014/main" id="{B65BE94E-73DB-4E70-BE0F-0A4875525A3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78410" y="1744549"/>
            <a:ext cx="4940818" cy="3898400"/>
          </a:xfrm>
          <a:prstGeom prst="rect">
            <a:avLst/>
          </a:prstGeom>
        </p:spPr>
      </p:pic>
    </p:spTree>
    <p:extLst>
      <p:ext uri="{BB962C8B-B14F-4D97-AF65-F5344CB8AC3E}">
        <p14:creationId xmlns:p14="http://schemas.microsoft.com/office/powerpoint/2010/main" val="37126028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E76F45FC-36BB-482C-8937-317D1A71F179}"/>
              </a:ext>
            </a:extLst>
          </p:cNvPr>
          <p:cNvPicPr>
            <a:picLocks noChangeAspect="1"/>
          </p:cNvPicPr>
          <p:nvPr/>
        </p:nvPicPr>
        <p:blipFill rotWithShape="1">
          <a:blip r:embed="rId2">
            <a:alphaModFix amt="45000"/>
            <a:extLst>
              <a:ext uri="{28A0092B-C50C-407E-A947-70E740481C1C}">
                <a14:useLocalDpi xmlns:a14="http://schemas.microsoft.com/office/drawing/2010/main" val="0"/>
              </a:ext>
            </a:extLst>
          </a:blip>
          <a:srcRect/>
          <a:stretch/>
        </p:blipFill>
        <p:spPr>
          <a:xfrm>
            <a:off x="20" y="10"/>
            <a:ext cx="12191980" cy="6857990"/>
          </a:xfrm>
          <a:prstGeom prst="rect">
            <a:avLst/>
          </a:prstGeom>
        </p:spPr>
      </p:pic>
      <p:sp>
        <p:nvSpPr>
          <p:cNvPr id="2" name="Título 1">
            <a:extLst>
              <a:ext uri="{FF2B5EF4-FFF2-40B4-BE49-F238E27FC236}">
                <a16:creationId xmlns:a16="http://schemas.microsoft.com/office/drawing/2014/main" id="{892750D7-24A8-49FA-A959-E247A4E3585A}"/>
              </a:ext>
            </a:extLst>
          </p:cNvPr>
          <p:cNvSpPr>
            <a:spLocks noGrp="1"/>
          </p:cNvSpPr>
          <p:nvPr>
            <p:ph type="ctrTitle"/>
          </p:nvPr>
        </p:nvSpPr>
        <p:spPr>
          <a:xfrm>
            <a:off x="1769532" y="1286131"/>
            <a:ext cx="8652938" cy="2461504"/>
          </a:xfrm>
        </p:spPr>
        <p:txBody>
          <a:bodyPr>
            <a:normAutofit/>
          </a:bodyPr>
          <a:lstStyle/>
          <a:p>
            <a:r>
              <a:rPr lang="es-MX">
                <a:latin typeface="Abadi" panose="020B0604020202020204" pitchFamily="34" charset="0"/>
              </a:rPr>
              <a:t>Comportamiento Organizacional</a:t>
            </a:r>
          </a:p>
        </p:txBody>
      </p:sp>
      <p:sp>
        <p:nvSpPr>
          <p:cNvPr id="3" name="Subtítulo 2">
            <a:extLst>
              <a:ext uri="{FF2B5EF4-FFF2-40B4-BE49-F238E27FC236}">
                <a16:creationId xmlns:a16="http://schemas.microsoft.com/office/drawing/2014/main" id="{222436C3-4762-4542-9B41-D8B4CC95F6DE}"/>
              </a:ext>
            </a:extLst>
          </p:cNvPr>
          <p:cNvSpPr>
            <a:spLocks noGrp="1"/>
          </p:cNvSpPr>
          <p:nvPr>
            <p:ph type="subTitle" idx="1"/>
          </p:nvPr>
        </p:nvSpPr>
        <p:spPr>
          <a:xfrm>
            <a:off x="1697645" y="3904259"/>
            <a:ext cx="8655200" cy="457201"/>
          </a:xfrm>
        </p:spPr>
        <p:txBody>
          <a:bodyPr>
            <a:normAutofit lnSpcReduction="10000"/>
          </a:bodyPr>
          <a:lstStyle/>
          <a:p>
            <a:pPr>
              <a:spcAft>
                <a:spcPts val="600"/>
              </a:spcAft>
            </a:pPr>
            <a:r>
              <a:rPr lang="es-MX" sz="2800" b="1">
                <a:solidFill>
                  <a:schemeClr val="tx1"/>
                </a:solidFill>
              </a:rPr>
              <a:t>Administración de Recursos Humanos</a:t>
            </a:r>
          </a:p>
        </p:txBody>
      </p:sp>
      <p:sp>
        <p:nvSpPr>
          <p:cNvPr id="4" name="Rectángulo 3">
            <a:extLst>
              <a:ext uri="{FF2B5EF4-FFF2-40B4-BE49-F238E27FC236}">
                <a16:creationId xmlns:a16="http://schemas.microsoft.com/office/drawing/2014/main" id="{5BDCDBC7-C9E7-4E67-89D9-FC9E55703AA8}"/>
              </a:ext>
            </a:extLst>
          </p:cNvPr>
          <p:cNvSpPr/>
          <p:nvPr/>
        </p:nvSpPr>
        <p:spPr>
          <a:xfrm>
            <a:off x="2978989" y="1720970"/>
            <a:ext cx="6239772" cy="2990488"/>
          </a:xfrm>
          <a:prstGeom prst="rect">
            <a:avLst/>
          </a:prstGeom>
          <a:noFill/>
          <a:ln w="571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MX"/>
          </a:p>
        </p:txBody>
      </p:sp>
    </p:spTree>
    <p:extLst>
      <p:ext uri="{BB962C8B-B14F-4D97-AF65-F5344CB8AC3E}">
        <p14:creationId xmlns:p14="http://schemas.microsoft.com/office/powerpoint/2010/main" val="476943636"/>
      </p:ext>
    </p:extLst>
  </p:cSld>
  <p:clrMapOvr>
    <a:overrideClrMapping bg1="dk1" tx1="lt1" bg2="dk2" tx2="lt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a:extLst>
              <a:ext uri="{FF2B5EF4-FFF2-40B4-BE49-F238E27FC236}">
                <a16:creationId xmlns:a16="http://schemas.microsoft.com/office/drawing/2014/main" id="{FD6212D7-6BA9-4B8D-B7AA-820E7970F602}"/>
              </a:ext>
            </a:extLst>
          </p:cNvPr>
          <p:cNvGrpSpPr/>
          <p:nvPr/>
        </p:nvGrpSpPr>
        <p:grpSpPr>
          <a:xfrm>
            <a:off x="0" y="0"/>
            <a:ext cx="599607" cy="6858000"/>
            <a:chOff x="0" y="0"/>
            <a:chExt cx="599607" cy="6858000"/>
          </a:xfrm>
        </p:grpSpPr>
        <p:sp>
          <p:nvSpPr>
            <p:cNvPr id="4" name="Rectángulo 3">
              <a:extLst>
                <a:ext uri="{FF2B5EF4-FFF2-40B4-BE49-F238E27FC236}">
                  <a16:creationId xmlns:a16="http://schemas.microsoft.com/office/drawing/2014/main" id="{3A22419A-4D08-4A57-8BDB-2A30AB90B19B}"/>
                </a:ext>
              </a:extLst>
            </p:cNvPr>
            <p:cNvSpPr/>
            <p:nvPr/>
          </p:nvSpPr>
          <p:spPr>
            <a:xfrm>
              <a:off x="0" y="0"/>
              <a:ext cx="599607" cy="6858000"/>
            </a:xfrm>
            <a:prstGeom prst="rect">
              <a:avLst/>
            </a:prstGeom>
            <a:solidFill>
              <a:srgbClr val="E87E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a:extLst>
                <a:ext uri="{FF2B5EF4-FFF2-40B4-BE49-F238E27FC236}">
                  <a16:creationId xmlns:a16="http://schemas.microsoft.com/office/drawing/2014/main" id="{B47B9381-7478-4EAB-99A8-C958576591C4}"/>
                </a:ext>
              </a:extLst>
            </p:cNvPr>
            <p:cNvSpPr/>
            <p:nvPr/>
          </p:nvSpPr>
          <p:spPr>
            <a:xfrm>
              <a:off x="344774" y="0"/>
              <a:ext cx="874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6" name="CuadroTexto 5">
            <a:extLst>
              <a:ext uri="{FF2B5EF4-FFF2-40B4-BE49-F238E27FC236}">
                <a16:creationId xmlns:a16="http://schemas.microsoft.com/office/drawing/2014/main" id="{84810019-656D-4B1F-90A6-512920096CC7}"/>
              </a:ext>
            </a:extLst>
          </p:cNvPr>
          <p:cNvSpPr txBox="1"/>
          <p:nvPr/>
        </p:nvSpPr>
        <p:spPr>
          <a:xfrm>
            <a:off x="776991" y="239842"/>
            <a:ext cx="6400727" cy="707886"/>
          </a:xfrm>
          <a:prstGeom prst="rect">
            <a:avLst/>
          </a:prstGeom>
          <a:noFill/>
        </p:spPr>
        <p:txBody>
          <a:bodyPr wrap="none" rtlCol="0">
            <a:spAutoFit/>
          </a:bodyPr>
          <a:lstStyle/>
          <a:p>
            <a:r>
              <a:rPr lang="es-MX" sz="4000" b="1">
                <a:latin typeface="Abadi Extra Light" panose="020B0604020202020204" pitchFamily="34" charset="0"/>
              </a:rPr>
              <a:t>Comportamiento organizacional</a:t>
            </a:r>
          </a:p>
        </p:txBody>
      </p:sp>
      <p:sp>
        <p:nvSpPr>
          <p:cNvPr id="8" name="CuadroTexto 7">
            <a:extLst>
              <a:ext uri="{FF2B5EF4-FFF2-40B4-BE49-F238E27FC236}">
                <a16:creationId xmlns:a16="http://schemas.microsoft.com/office/drawing/2014/main" id="{920FCEB6-37B8-46E3-A576-59EC31F90ABB}"/>
              </a:ext>
            </a:extLst>
          </p:cNvPr>
          <p:cNvSpPr txBox="1"/>
          <p:nvPr/>
        </p:nvSpPr>
        <p:spPr>
          <a:xfrm>
            <a:off x="944381" y="1429755"/>
            <a:ext cx="10583055" cy="7048083"/>
          </a:xfrm>
          <a:prstGeom prst="rect">
            <a:avLst/>
          </a:prstGeom>
          <a:noFill/>
        </p:spPr>
        <p:txBody>
          <a:bodyPr wrap="square" rtlCol="0">
            <a:spAutoFit/>
          </a:bodyPr>
          <a:lstStyle/>
          <a:p>
            <a:pPr algn="just"/>
            <a:r>
              <a:rPr lang="es-MX" sz="4000" dirty="0">
                <a:latin typeface="Abadi Extra Light" panose="020B0604020202020204" pitchFamily="34" charset="0"/>
              </a:rPr>
              <a:t>Los factores que se ven implicados de manera general son:</a:t>
            </a:r>
          </a:p>
          <a:p>
            <a:pPr marL="571500" indent="-571500" algn="just">
              <a:buFont typeface="Arial" panose="020B0604020202020204" pitchFamily="34" charset="0"/>
              <a:buChar char="•"/>
            </a:pPr>
            <a:r>
              <a:rPr lang="es-MX" sz="3600" dirty="0">
                <a:latin typeface="Abadi Extra Light" panose="020B0604020202020204" pitchFamily="34" charset="0"/>
              </a:rPr>
              <a:t>Trabajo</a:t>
            </a:r>
          </a:p>
          <a:p>
            <a:pPr marL="571500" indent="-571500" algn="just">
              <a:buFont typeface="Arial" panose="020B0604020202020204" pitchFamily="34" charset="0"/>
              <a:buChar char="•"/>
            </a:pPr>
            <a:r>
              <a:rPr lang="es-MX" sz="3600" dirty="0">
                <a:latin typeface="Abadi Extra Light" panose="020B0604020202020204" pitchFamily="34" charset="0"/>
              </a:rPr>
              <a:t>Puestos</a:t>
            </a:r>
          </a:p>
          <a:p>
            <a:pPr marL="571500" indent="-571500" algn="just">
              <a:buFont typeface="Arial" panose="020B0604020202020204" pitchFamily="34" charset="0"/>
              <a:buChar char="•"/>
            </a:pPr>
            <a:r>
              <a:rPr lang="es-MX" sz="3600" dirty="0">
                <a:latin typeface="Abadi Extra Light" panose="020B0604020202020204" pitchFamily="34" charset="0"/>
              </a:rPr>
              <a:t>Ausentismo</a:t>
            </a:r>
          </a:p>
          <a:p>
            <a:pPr marL="571500" indent="-571500" algn="just">
              <a:buFont typeface="Arial" panose="020B0604020202020204" pitchFamily="34" charset="0"/>
              <a:buChar char="•"/>
            </a:pPr>
            <a:r>
              <a:rPr lang="es-MX" sz="3600" dirty="0">
                <a:latin typeface="Abadi Extra Light" panose="020B0604020202020204" pitchFamily="34" charset="0"/>
              </a:rPr>
              <a:t>Rotación</a:t>
            </a:r>
          </a:p>
          <a:p>
            <a:pPr marL="571500" indent="-571500" algn="just">
              <a:buFont typeface="Arial" panose="020B0604020202020204" pitchFamily="34" charset="0"/>
              <a:buChar char="•"/>
            </a:pPr>
            <a:r>
              <a:rPr lang="es-MX" sz="3600" dirty="0">
                <a:latin typeface="Abadi Extra Light" panose="020B0604020202020204" pitchFamily="34" charset="0"/>
              </a:rPr>
              <a:t>Productividad</a:t>
            </a:r>
          </a:p>
          <a:p>
            <a:pPr marL="571500" indent="-571500" algn="just">
              <a:buFont typeface="Arial" panose="020B0604020202020204" pitchFamily="34" charset="0"/>
              <a:buChar char="•"/>
            </a:pPr>
            <a:r>
              <a:rPr lang="es-MX" sz="3600" dirty="0">
                <a:latin typeface="Abadi Extra Light" panose="020B0604020202020204" pitchFamily="34" charset="0"/>
              </a:rPr>
              <a:t>Desempeño humano</a:t>
            </a:r>
          </a:p>
          <a:p>
            <a:pPr marL="571500" indent="-571500" algn="just">
              <a:buFont typeface="Arial" panose="020B0604020202020204" pitchFamily="34" charset="0"/>
              <a:buChar char="•"/>
            </a:pPr>
            <a:r>
              <a:rPr lang="es-MX" sz="3600" dirty="0">
                <a:latin typeface="Abadi Extra Light" panose="020B0604020202020204" pitchFamily="34" charset="0"/>
              </a:rPr>
              <a:t>Administración</a:t>
            </a:r>
          </a:p>
          <a:p>
            <a:pPr marL="571500" indent="-571500" algn="just">
              <a:buFont typeface="Arial" panose="020B0604020202020204" pitchFamily="34" charset="0"/>
              <a:buChar char="•"/>
            </a:pPr>
            <a:endParaRPr lang="es-MX" sz="4000" dirty="0">
              <a:latin typeface="Abadi Extra Light" panose="020B0604020202020204" pitchFamily="34" charset="0"/>
            </a:endParaRPr>
          </a:p>
          <a:p>
            <a:pPr algn="just"/>
            <a:endParaRPr lang="es-MX" sz="4000" dirty="0">
              <a:latin typeface="Abadi Extra Light" panose="020B0604020202020204" pitchFamily="34" charset="0"/>
            </a:endParaRPr>
          </a:p>
          <a:p>
            <a:pPr marL="571500" indent="-571500" algn="just">
              <a:buFont typeface="Arial" panose="020B0604020202020204" pitchFamily="34" charset="0"/>
              <a:buChar char="•"/>
            </a:pPr>
            <a:endParaRPr lang="es-MX" sz="4000" dirty="0">
              <a:latin typeface="Abadi Extra Light" panose="020B0604020202020204" pitchFamily="34" charset="0"/>
            </a:endParaRPr>
          </a:p>
        </p:txBody>
      </p:sp>
      <p:pic>
        <p:nvPicPr>
          <p:cNvPr id="3" name="Imagen 2" descr="Imagen que contiene juguete, LEGO&#10;&#10;Descripción generada automáticamente">
            <a:extLst>
              <a:ext uri="{FF2B5EF4-FFF2-40B4-BE49-F238E27FC236}">
                <a16:creationId xmlns:a16="http://schemas.microsoft.com/office/drawing/2014/main" id="{D32A22E9-4060-49C5-88D5-CA3E1596F26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92794" y="1879461"/>
            <a:ext cx="8034118" cy="4589804"/>
          </a:xfrm>
          <a:prstGeom prst="rect">
            <a:avLst/>
          </a:prstGeom>
        </p:spPr>
      </p:pic>
    </p:spTree>
    <p:extLst>
      <p:ext uri="{BB962C8B-B14F-4D97-AF65-F5344CB8AC3E}">
        <p14:creationId xmlns:p14="http://schemas.microsoft.com/office/powerpoint/2010/main" val="16204177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a:extLst>
              <a:ext uri="{FF2B5EF4-FFF2-40B4-BE49-F238E27FC236}">
                <a16:creationId xmlns:a16="http://schemas.microsoft.com/office/drawing/2014/main" id="{FD6212D7-6BA9-4B8D-B7AA-820E7970F602}"/>
              </a:ext>
            </a:extLst>
          </p:cNvPr>
          <p:cNvGrpSpPr/>
          <p:nvPr/>
        </p:nvGrpSpPr>
        <p:grpSpPr>
          <a:xfrm>
            <a:off x="0" y="0"/>
            <a:ext cx="599607" cy="6858000"/>
            <a:chOff x="0" y="0"/>
            <a:chExt cx="599607" cy="6858000"/>
          </a:xfrm>
        </p:grpSpPr>
        <p:sp>
          <p:nvSpPr>
            <p:cNvPr id="4" name="Rectángulo 3">
              <a:extLst>
                <a:ext uri="{FF2B5EF4-FFF2-40B4-BE49-F238E27FC236}">
                  <a16:creationId xmlns:a16="http://schemas.microsoft.com/office/drawing/2014/main" id="{3A22419A-4D08-4A57-8BDB-2A30AB90B19B}"/>
                </a:ext>
              </a:extLst>
            </p:cNvPr>
            <p:cNvSpPr/>
            <p:nvPr/>
          </p:nvSpPr>
          <p:spPr>
            <a:xfrm>
              <a:off x="0" y="0"/>
              <a:ext cx="599607" cy="6858000"/>
            </a:xfrm>
            <a:prstGeom prst="rect">
              <a:avLst/>
            </a:prstGeom>
            <a:solidFill>
              <a:srgbClr val="E87E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a:extLst>
                <a:ext uri="{FF2B5EF4-FFF2-40B4-BE49-F238E27FC236}">
                  <a16:creationId xmlns:a16="http://schemas.microsoft.com/office/drawing/2014/main" id="{B47B9381-7478-4EAB-99A8-C958576591C4}"/>
                </a:ext>
              </a:extLst>
            </p:cNvPr>
            <p:cNvSpPr/>
            <p:nvPr/>
          </p:nvSpPr>
          <p:spPr>
            <a:xfrm>
              <a:off x="344774" y="0"/>
              <a:ext cx="874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6" name="CuadroTexto 5">
            <a:extLst>
              <a:ext uri="{FF2B5EF4-FFF2-40B4-BE49-F238E27FC236}">
                <a16:creationId xmlns:a16="http://schemas.microsoft.com/office/drawing/2014/main" id="{84810019-656D-4B1F-90A6-512920096CC7}"/>
              </a:ext>
            </a:extLst>
          </p:cNvPr>
          <p:cNvSpPr txBox="1"/>
          <p:nvPr/>
        </p:nvSpPr>
        <p:spPr>
          <a:xfrm>
            <a:off x="776991" y="239842"/>
            <a:ext cx="9412770" cy="707886"/>
          </a:xfrm>
          <a:prstGeom prst="rect">
            <a:avLst/>
          </a:prstGeom>
          <a:noFill/>
        </p:spPr>
        <p:txBody>
          <a:bodyPr wrap="none" rtlCol="0">
            <a:spAutoFit/>
          </a:bodyPr>
          <a:lstStyle/>
          <a:p>
            <a:r>
              <a:rPr lang="es-MX" sz="4000" b="1" dirty="0">
                <a:latin typeface="Abadi Extra Light" panose="020B0604020202020204" pitchFamily="34" charset="0"/>
              </a:rPr>
              <a:t>Comportamiento organizacional: Generalidades</a:t>
            </a:r>
          </a:p>
        </p:txBody>
      </p:sp>
      <p:sp>
        <p:nvSpPr>
          <p:cNvPr id="8" name="CuadroTexto 7">
            <a:extLst>
              <a:ext uri="{FF2B5EF4-FFF2-40B4-BE49-F238E27FC236}">
                <a16:creationId xmlns:a16="http://schemas.microsoft.com/office/drawing/2014/main" id="{920FCEB6-37B8-46E3-A576-59EC31F90ABB}"/>
              </a:ext>
            </a:extLst>
          </p:cNvPr>
          <p:cNvSpPr txBox="1"/>
          <p:nvPr/>
        </p:nvSpPr>
        <p:spPr>
          <a:xfrm>
            <a:off x="944381" y="1429755"/>
            <a:ext cx="10583055" cy="3785652"/>
          </a:xfrm>
          <a:prstGeom prst="rect">
            <a:avLst/>
          </a:prstGeom>
          <a:noFill/>
        </p:spPr>
        <p:txBody>
          <a:bodyPr wrap="square" rtlCol="0">
            <a:spAutoFit/>
          </a:bodyPr>
          <a:lstStyle/>
          <a:p>
            <a:pPr algn="just"/>
            <a:r>
              <a:rPr lang="es-MX" sz="4000" dirty="0">
                <a:latin typeface="Abadi Extra Light" panose="020B0604020202020204" pitchFamily="34" charset="0"/>
              </a:rPr>
              <a:t>Los temas que conciernen al Comportamiento Organizacional giran en torno al </a:t>
            </a:r>
            <a:r>
              <a:rPr lang="es-MX" sz="4000" b="1" dirty="0">
                <a:latin typeface="Abadi Extra Light" panose="020B0604020202020204" pitchFamily="34" charset="0"/>
              </a:rPr>
              <a:t>comportamiento humano</a:t>
            </a:r>
            <a:r>
              <a:rPr lang="es-MX" sz="4000" dirty="0">
                <a:latin typeface="Abadi Extra Light" panose="020B0604020202020204" pitchFamily="34" charset="0"/>
              </a:rPr>
              <a:t>, el </a:t>
            </a:r>
            <a:r>
              <a:rPr lang="es-MX" sz="4000" b="1" dirty="0">
                <a:latin typeface="Abadi Extra Light" panose="020B0604020202020204" pitchFamily="34" charset="0"/>
              </a:rPr>
              <a:t>liderazgo</a:t>
            </a:r>
            <a:r>
              <a:rPr lang="es-MX" sz="4000" dirty="0">
                <a:latin typeface="Abadi Extra Light" panose="020B0604020202020204" pitchFamily="34" charset="0"/>
              </a:rPr>
              <a:t>, la </a:t>
            </a:r>
            <a:r>
              <a:rPr lang="es-MX" sz="4000" b="1" dirty="0">
                <a:latin typeface="Abadi Extra Light" panose="020B0604020202020204" pitchFamily="34" charset="0"/>
              </a:rPr>
              <a:t>motivación</a:t>
            </a:r>
            <a:r>
              <a:rPr lang="es-MX" sz="4000" dirty="0">
                <a:latin typeface="Abadi Extra Light" panose="020B0604020202020204" pitchFamily="34" charset="0"/>
              </a:rPr>
              <a:t>, </a:t>
            </a:r>
            <a:r>
              <a:rPr lang="es-MX" sz="4000" b="1" dirty="0">
                <a:latin typeface="Abadi Extra Light" panose="020B0604020202020204" pitchFamily="34" charset="0"/>
              </a:rPr>
              <a:t>autoridad,</a:t>
            </a:r>
            <a:r>
              <a:rPr lang="es-MX" sz="4000" dirty="0">
                <a:latin typeface="Abadi Extra Light" panose="020B0604020202020204" pitchFamily="34" charset="0"/>
              </a:rPr>
              <a:t> </a:t>
            </a:r>
            <a:r>
              <a:rPr lang="es-MX" sz="4000" b="1" dirty="0">
                <a:latin typeface="Abadi Extra Light" panose="020B0604020202020204" pitchFamily="34" charset="0"/>
              </a:rPr>
              <a:t>desarrollo y percepción </a:t>
            </a:r>
            <a:r>
              <a:rPr lang="es-MX" sz="4000" dirty="0">
                <a:latin typeface="Abadi Extra Light" panose="020B0604020202020204" pitchFamily="34" charset="0"/>
              </a:rPr>
              <a:t>de las actitudes, </a:t>
            </a:r>
            <a:r>
              <a:rPr lang="es-MX" sz="4000" b="1" dirty="0">
                <a:latin typeface="Abadi Extra Light" panose="020B0604020202020204" pitchFamily="34" charset="0"/>
              </a:rPr>
              <a:t>estructura</a:t>
            </a:r>
            <a:r>
              <a:rPr lang="es-MX" sz="4000" dirty="0">
                <a:latin typeface="Abadi Extra Light" panose="020B0604020202020204" pitchFamily="34" charset="0"/>
              </a:rPr>
              <a:t> de los grupos, </a:t>
            </a:r>
            <a:r>
              <a:rPr lang="es-MX" sz="4000" b="1" dirty="0">
                <a:latin typeface="Abadi Extra Light" panose="020B0604020202020204" pitchFamily="34" charset="0"/>
              </a:rPr>
              <a:t>conflicto</a:t>
            </a:r>
            <a:r>
              <a:rPr lang="es-MX" sz="4000" dirty="0">
                <a:latin typeface="Abadi Extra Light" panose="020B0604020202020204" pitchFamily="34" charset="0"/>
              </a:rPr>
              <a:t>, entre otras.</a:t>
            </a:r>
          </a:p>
          <a:p>
            <a:pPr marL="571500" indent="-571500" algn="just">
              <a:buFont typeface="Arial" panose="020B0604020202020204" pitchFamily="34" charset="0"/>
              <a:buChar char="•"/>
            </a:pPr>
            <a:endParaRPr lang="es-MX" sz="4000" b="1" dirty="0">
              <a:solidFill>
                <a:schemeClr val="accent1">
                  <a:lumMod val="75000"/>
                </a:schemeClr>
              </a:solidFill>
              <a:latin typeface="Abadi Extra Light" panose="020B0604020202020204" pitchFamily="34" charset="0"/>
            </a:endParaRPr>
          </a:p>
        </p:txBody>
      </p:sp>
    </p:spTree>
    <p:extLst>
      <p:ext uri="{BB962C8B-B14F-4D97-AF65-F5344CB8AC3E}">
        <p14:creationId xmlns:p14="http://schemas.microsoft.com/office/powerpoint/2010/main" val="42812784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a:extLst>
              <a:ext uri="{FF2B5EF4-FFF2-40B4-BE49-F238E27FC236}">
                <a16:creationId xmlns:a16="http://schemas.microsoft.com/office/drawing/2014/main" id="{FD6212D7-6BA9-4B8D-B7AA-820E7970F602}"/>
              </a:ext>
            </a:extLst>
          </p:cNvPr>
          <p:cNvGrpSpPr/>
          <p:nvPr/>
        </p:nvGrpSpPr>
        <p:grpSpPr>
          <a:xfrm>
            <a:off x="0" y="0"/>
            <a:ext cx="599607" cy="6858000"/>
            <a:chOff x="0" y="0"/>
            <a:chExt cx="599607" cy="6858000"/>
          </a:xfrm>
        </p:grpSpPr>
        <p:sp>
          <p:nvSpPr>
            <p:cNvPr id="4" name="Rectángulo 3">
              <a:extLst>
                <a:ext uri="{FF2B5EF4-FFF2-40B4-BE49-F238E27FC236}">
                  <a16:creationId xmlns:a16="http://schemas.microsoft.com/office/drawing/2014/main" id="{3A22419A-4D08-4A57-8BDB-2A30AB90B19B}"/>
                </a:ext>
              </a:extLst>
            </p:cNvPr>
            <p:cNvSpPr/>
            <p:nvPr/>
          </p:nvSpPr>
          <p:spPr>
            <a:xfrm>
              <a:off x="0" y="0"/>
              <a:ext cx="599607" cy="6858000"/>
            </a:xfrm>
            <a:prstGeom prst="rect">
              <a:avLst/>
            </a:prstGeom>
            <a:solidFill>
              <a:srgbClr val="E87E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a:extLst>
                <a:ext uri="{FF2B5EF4-FFF2-40B4-BE49-F238E27FC236}">
                  <a16:creationId xmlns:a16="http://schemas.microsoft.com/office/drawing/2014/main" id="{B47B9381-7478-4EAB-99A8-C958576591C4}"/>
                </a:ext>
              </a:extLst>
            </p:cNvPr>
            <p:cNvSpPr/>
            <p:nvPr/>
          </p:nvSpPr>
          <p:spPr>
            <a:xfrm>
              <a:off x="344774" y="0"/>
              <a:ext cx="874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6" name="CuadroTexto 5">
            <a:extLst>
              <a:ext uri="{FF2B5EF4-FFF2-40B4-BE49-F238E27FC236}">
                <a16:creationId xmlns:a16="http://schemas.microsoft.com/office/drawing/2014/main" id="{84810019-656D-4B1F-90A6-512920096CC7}"/>
              </a:ext>
            </a:extLst>
          </p:cNvPr>
          <p:cNvSpPr txBox="1"/>
          <p:nvPr/>
        </p:nvSpPr>
        <p:spPr>
          <a:xfrm>
            <a:off x="776991" y="239842"/>
            <a:ext cx="6400727" cy="707886"/>
          </a:xfrm>
          <a:prstGeom prst="rect">
            <a:avLst/>
          </a:prstGeom>
          <a:noFill/>
        </p:spPr>
        <p:txBody>
          <a:bodyPr wrap="none" rtlCol="0">
            <a:spAutoFit/>
          </a:bodyPr>
          <a:lstStyle/>
          <a:p>
            <a:r>
              <a:rPr lang="es-MX" sz="4000" b="1">
                <a:latin typeface="Abadi Extra Light" panose="020B0604020202020204" pitchFamily="34" charset="0"/>
              </a:rPr>
              <a:t>Comportamiento organizacional</a:t>
            </a:r>
          </a:p>
        </p:txBody>
      </p:sp>
      <p:sp>
        <p:nvSpPr>
          <p:cNvPr id="8" name="CuadroTexto 7">
            <a:extLst>
              <a:ext uri="{FF2B5EF4-FFF2-40B4-BE49-F238E27FC236}">
                <a16:creationId xmlns:a16="http://schemas.microsoft.com/office/drawing/2014/main" id="{920FCEB6-37B8-46E3-A576-59EC31F90ABB}"/>
              </a:ext>
            </a:extLst>
          </p:cNvPr>
          <p:cNvSpPr txBox="1"/>
          <p:nvPr/>
        </p:nvSpPr>
        <p:spPr>
          <a:xfrm>
            <a:off x="1102971" y="2203075"/>
            <a:ext cx="2618208" cy="1569660"/>
          </a:xfrm>
          <a:prstGeom prst="rect">
            <a:avLst/>
          </a:prstGeom>
          <a:noFill/>
        </p:spPr>
        <p:txBody>
          <a:bodyPr wrap="square" rtlCol="0">
            <a:spAutoFit/>
          </a:bodyPr>
          <a:lstStyle/>
          <a:p>
            <a:pPr algn="just"/>
            <a:r>
              <a:rPr lang="es-MX" sz="2400">
                <a:latin typeface="Abadi Extra Light" panose="020B0604020202020204" pitchFamily="34" charset="0"/>
              </a:rPr>
              <a:t>Es el modo en el que se conducen las personas.</a:t>
            </a:r>
          </a:p>
          <a:p>
            <a:pPr algn="just"/>
            <a:endParaRPr lang="es-MX" sz="2400">
              <a:latin typeface="Abadi Extra Light" panose="020B0604020202020204" pitchFamily="34" charset="0"/>
            </a:endParaRPr>
          </a:p>
        </p:txBody>
      </p:sp>
      <p:sp>
        <p:nvSpPr>
          <p:cNvPr id="9" name="CuadroTexto 8">
            <a:extLst>
              <a:ext uri="{FF2B5EF4-FFF2-40B4-BE49-F238E27FC236}">
                <a16:creationId xmlns:a16="http://schemas.microsoft.com/office/drawing/2014/main" id="{FFEA6760-EF86-4472-8E45-92061D85C424}"/>
              </a:ext>
            </a:extLst>
          </p:cNvPr>
          <p:cNvSpPr txBox="1"/>
          <p:nvPr/>
        </p:nvSpPr>
        <p:spPr>
          <a:xfrm>
            <a:off x="9059180" y="1927178"/>
            <a:ext cx="2853128" cy="1938992"/>
          </a:xfrm>
          <a:prstGeom prst="rect">
            <a:avLst/>
          </a:prstGeom>
          <a:noFill/>
        </p:spPr>
        <p:txBody>
          <a:bodyPr wrap="square" rtlCol="0">
            <a:spAutoFit/>
          </a:bodyPr>
          <a:lstStyle/>
          <a:p>
            <a:pPr algn="just"/>
            <a:r>
              <a:rPr lang="es-MX" sz="2400">
                <a:latin typeface="Abadi Extra Light" panose="020B0604020202020204" pitchFamily="34" charset="0"/>
              </a:rPr>
              <a:t>Por qué las personas se comportan de la manera en que lo hace.</a:t>
            </a:r>
          </a:p>
          <a:p>
            <a:pPr algn="just"/>
            <a:endParaRPr lang="es-MX" sz="2400">
              <a:latin typeface="Abadi Extra Light" panose="020B0604020202020204" pitchFamily="34" charset="0"/>
            </a:endParaRPr>
          </a:p>
        </p:txBody>
      </p:sp>
      <p:sp>
        <p:nvSpPr>
          <p:cNvPr id="10" name="CuadroTexto 9">
            <a:extLst>
              <a:ext uri="{FF2B5EF4-FFF2-40B4-BE49-F238E27FC236}">
                <a16:creationId xmlns:a16="http://schemas.microsoft.com/office/drawing/2014/main" id="{340CA43A-77F6-4D19-AC8E-CA46107EC6CE}"/>
              </a:ext>
            </a:extLst>
          </p:cNvPr>
          <p:cNvSpPr txBox="1"/>
          <p:nvPr/>
        </p:nvSpPr>
        <p:spPr>
          <a:xfrm>
            <a:off x="900551" y="4055743"/>
            <a:ext cx="2853128" cy="1569660"/>
          </a:xfrm>
          <a:prstGeom prst="rect">
            <a:avLst/>
          </a:prstGeom>
          <a:noFill/>
        </p:spPr>
        <p:txBody>
          <a:bodyPr wrap="square" rtlCol="0">
            <a:spAutoFit/>
          </a:bodyPr>
          <a:lstStyle/>
          <a:p>
            <a:pPr algn="just"/>
            <a:r>
              <a:rPr lang="es-MX" sz="2400">
                <a:latin typeface="Abadi Extra Light" panose="020B0604020202020204" pitchFamily="34" charset="0"/>
              </a:rPr>
              <a:t>La conducta futura de los elementos de la organización.</a:t>
            </a:r>
          </a:p>
          <a:p>
            <a:pPr algn="just"/>
            <a:endParaRPr lang="es-MX" sz="2400">
              <a:latin typeface="Abadi Extra Light" panose="020B0604020202020204" pitchFamily="34" charset="0"/>
            </a:endParaRPr>
          </a:p>
        </p:txBody>
      </p:sp>
      <p:sp>
        <p:nvSpPr>
          <p:cNvPr id="11" name="CuadroTexto 10">
            <a:extLst>
              <a:ext uri="{FF2B5EF4-FFF2-40B4-BE49-F238E27FC236}">
                <a16:creationId xmlns:a16="http://schemas.microsoft.com/office/drawing/2014/main" id="{E5FCD429-DC00-4811-A27E-F6CAD38FC9D1}"/>
              </a:ext>
            </a:extLst>
          </p:cNvPr>
          <p:cNvSpPr txBox="1"/>
          <p:nvPr/>
        </p:nvSpPr>
        <p:spPr>
          <a:xfrm>
            <a:off x="8992940" y="3961326"/>
            <a:ext cx="2853128" cy="1569660"/>
          </a:xfrm>
          <a:prstGeom prst="rect">
            <a:avLst/>
          </a:prstGeom>
          <a:noFill/>
        </p:spPr>
        <p:txBody>
          <a:bodyPr wrap="square" rtlCol="0">
            <a:spAutoFit/>
          </a:bodyPr>
          <a:lstStyle/>
          <a:p>
            <a:pPr algn="just"/>
            <a:r>
              <a:rPr lang="es-MX" sz="2400">
                <a:latin typeface="Abadi Extra Light" panose="020B0604020202020204" pitchFamily="34" charset="0"/>
              </a:rPr>
              <a:t>De manera parcial las acciones guiadas de la organización.</a:t>
            </a:r>
          </a:p>
          <a:p>
            <a:pPr algn="just"/>
            <a:endParaRPr lang="es-MX" sz="2400">
              <a:latin typeface="Abadi Extra Light" panose="020B0604020202020204" pitchFamily="34" charset="0"/>
            </a:endParaRPr>
          </a:p>
        </p:txBody>
      </p:sp>
      <p:grpSp>
        <p:nvGrpSpPr>
          <p:cNvPr id="17" name="Grupo 16">
            <a:extLst>
              <a:ext uri="{FF2B5EF4-FFF2-40B4-BE49-F238E27FC236}">
                <a16:creationId xmlns:a16="http://schemas.microsoft.com/office/drawing/2014/main" id="{46F3D9AE-C7B0-417B-8872-DAA836F1D689}"/>
              </a:ext>
            </a:extLst>
          </p:cNvPr>
          <p:cNvGrpSpPr/>
          <p:nvPr/>
        </p:nvGrpSpPr>
        <p:grpSpPr>
          <a:xfrm>
            <a:off x="1332765" y="1859340"/>
            <a:ext cx="10514461" cy="3531986"/>
            <a:chOff x="1289154" y="1427607"/>
            <a:chExt cx="10514461" cy="3531986"/>
          </a:xfrm>
        </p:grpSpPr>
        <p:graphicFrame>
          <p:nvGraphicFramePr>
            <p:cNvPr id="3" name="Diagrama 2">
              <a:extLst>
                <a:ext uri="{FF2B5EF4-FFF2-40B4-BE49-F238E27FC236}">
                  <a16:creationId xmlns:a16="http://schemas.microsoft.com/office/drawing/2014/main" id="{E92B9766-3436-4019-9C9A-D8132C5F9A05}"/>
                </a:ext>
              </a:extLst>
            </p:cNvPr>
            <p:cNvGraphicFramePr/>
            <p:nvPr>
              <p:extLst>
                <p:ext uri="{D42A27DB-BD31-4B8C-83A1-F6EECF244321}">
                  <p14:modId xmlns:p14="http://schemas.microsoft.com/office/powerpoint/2010/main" val="3203875969"/>
                </p:ext>
              </p:extLst>
            </p:nvPr>
          </p:nvGraphicFramePr>
          <p:xfrm>
            <a:off x="3856256" y="1427607"/>
            <a:ext cx="5039267" cy="35319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13" name="Conector recto 12">
              <a:extLst>
                <a:ext uri="{FF2B5EF4-FFF2-40B4-BE49-F238E27FC236}">
                  <a16:creationId xmlns:a16="http://schemas.microsoft.com/office/drawing/2014/main" id="{434E85F3-4C9B-43CD-80EA-D79A084EDCBF}"/>
                </a:ext>
              </a:extLst>
            </p:cNvPr>
            <p:cNvCxnSpPr/>
            <p:nvPr/>
          </p:nvCxnSpPr>
          <p:spPr>
            <a:xfrm flipH="1">
              <a:off x="1289154" y="3057993"/>
              <a:ext cx="2908092" cy="0"/>
            </a:xfrm>
            <a:prstGeom prst="line">
              <a:avLst/>
            </a:prstGeom>
            <a:ln w="19050">
              <a:solidFill>
                <a:srgbClr val="BF9000"/>
              </a:solidFill>
            </a:ln>
          </p:spPr>
          <p:style>
            <a:lnRef idx="1">
              <a:schemeClr val="accent1"/>
            </a:lnRef>
            <a:fillRef idx="0">
              <a:schemeClr val="accent1"/>
            </a:fillRef>
            <a:effectRef idx="0">
              <a:schemeClr val="accent1"/>
            </a:effectRef>
            <a:fontRef idx="minor">
              <a:schemeClr val="tx1"/>
            </a:fontRef>
          </p:style>
        </p:cxnSp>
        <p:cxnSp>
          <p:nvCxnSpPr>
            <p:cNvPr id="14" name="Conector recto 13">
              <a:extLst>
                <a:ext uri="{FF2B5EF4-FFF2-40B4-BE49-F238E27FC236}">
                  <a16:creationId xmlns:a16="http://schemas.microsoft.com/office/drawing/2014/main" id="{575633F7-EDF7-4CED-9C56-5E61F05C27B6}"/>
                </a:ext>
              </a:extLst>
            </p:cNvPr>
            <p:cNvCxnSpPr/>
            <p:nvPr/>
          </p:nvCxnSpPr>
          <p:spPr>
            <a:xfrm flipH="1">
              <a:off x="3045501" y="4739390"/>
              <a:ext cx="2908092" cy="0"/>
            </a:xfrm>
            <a:prstGeom prst="line">
              <a:avLst/>
            </a:prstGeom>
            <a:ln w="19050">
              <a:solidFill>
                <a:srgbClr val="2E75B6"/>
              </a:solidFill>
            </a:ln>
          </p:spPr>
          <p:style>
            <a:lnRef idx="1">
              <a:schemeClr val="accent1"/>
            </a:lnRef>
            <a:fillRef idx="0">
              <a:schemeClr val="accent1"/>
            </a:fillRef>
            <a:effectRef idx="0">
              <a:schemeClr val="accent1"/>
            </a:effectRef>
            <a:fontRef idx="minor">
              <a:schemeClr val="tx1"/>
            </a:fontRef>
          </p:style>
        </p:cxnSp>
        <p:cxnSp>
          <p:nvCxnSpPr>
            <p:cNvPr id="15" name="Conector recto 14">
              <a:extLst>
                <a:ext uri="{FF2B5EF4-FFF2-40B4-BE49-F238E27FC236}">
                  <a16:creationId xmlns:a16="http://schemas.microsoft.com/office/drawing/2014/main" id="{EB0BBB26-B275-40D0-8855-C5C06C290CD9}"/>
                </a:ext>
              </a:extLst>
            </p:cNvPr>
            <p:cNvCxnSpPr/>
            <p:nvPr/>
          </p:nvCxnSpPr>
          <p:spPr>
            <a:xfrm flipH="1">
              <a:off x="8895523" y="3057993"/>
              <a:ext cx="2908092" cy="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6" name="Conector recto 15">
              <a:extLst>
                <a:ext uri="{FF2B5EF4-FFF2-40B4-BE49-F238E27FC236}">
                  <a16:creationId xmlns:a16="http://schemas.microsoft.com/office/drawing/2014/main" id="{2ED5957F-6474-4253-9075-F91EB36C8EC3}"/>
                </a:ext>
              </a:extLst>
            </p:cNvPr>
            <p:cNvCxnSpPr/>
            <p:nvPr/>
          </p:nvCxnSpPr>
          <p:spPr>
            <a:xfrm flipH="1">
              <a:off x="7177718" y="4741887"/>
              <a:ext cx="2908092" cy="0"/>
            </a:xfrm>
            <a:prstGeom prst="line">
              <a:avLst/>
            </a:prstGeom>
            <a:ln w="19050">
              <a:solidFill>
                <a:srgbClr val="5B9BD5"/>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2118825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a:extLst>
              <a:ext uri="{FF2B5EF4-FFF2-40B4-BE49-F238E27FC236}">
                <a16:creationId xmlns:a16="http://schemas.microsoft.com/office/drawing/2014/main" id="{FD6212D7-6BA9-4B8D-B7AA-820E7970F602}"/>
              </a:ext>
            </a:extLst>
          </p:cNvPr>
          <p:cNvGrpSpPr/>
          <p:nvPr/>
        </p:nvGrpSpPr>
        <p:grpSpPr>
          <a:xfrm>
            <a:off x="0" y="0"/>
            <a:ext cx="599607" cy="6858000"/>
            <a:chOff x="0" y="0"/>
            <a:chExt cx="599607" cy="6858000"/>
          </a:xfrm>
        </p:grpSpPr>
        <p:sp>
          <p:nvSpPr>
            <p:cNvPr id="4" name="Rectángulo 3">
              <a:extLst>
                <a:ext uri="{FF2B5EF4-FFF2-40B4-BE49-F238E27FC236}">
                  <a16:creationId xmlns:a16="http://schemas.microsoft.com/office/drawing/2014/main" id="{3A22419A-4D08-4A57-8BDB-2A30AB90B19B}"/>
                </a:ext>
              </a:extLst>
            </p:cNvPr>
            <p:cNvSpPr/>
            <p:nvPr/>
          </p:nvSpPr>
          <p:spPr>
            <a:xfrm>
              <a:off x="0" y="0"/>
              <a:ext cx="599607" cy="6858000"/>
            </a:xfrm>
            <a:prstGeom prst="rect">
              <a:avLst/>
            </a:prstGeom>
            <a:solidFill>
              <a:srgbClr val="E87E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a:extLst>
                <a:ext uri="{FF2B5EF4-FFF2-40B4-BE49-F238E27FC236}">
                  <a16:creationId xmlns:a16="http://schemas.microsoft.com/office/drawing/2014/main" id="{B47B9381-7478-4EAB-99A8-C958576591C4}"/>
                </a:ext>
              </a:extLst>
            </p:cNvPr>
            <p:cNvSpPr/>
            <p:nvPr/>
          </p:nvSpPr>
          <p:spPr>
            <a:xfrm>
              <a:off x="344774" y="0"/>
              <a:ext cx="874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6" name="CuadroTexto 5">
            <a:extLst>
              <a:ext uri="{FF2B5EF4-FFF2-40B4-BE49-F238E27FC236}">
                <a16:creationId xmlns:a16="http://schemas.microsoft.com/office/drawing/2014/main" id="{84810019-656D-4B1F-90A6-512920096CC7}"/>
              </a:ext>
            </a:extLst>
          </p:cNvPr>
          <p:cNvSpPr txBox="1"/>
          <p:nvPr/>
        </p:nvSpPr>
        <p:spPr>
          <a:xfrm>
            <a:off x="776991" y="239842"/>
            <a:ext cx="9255675" cy="707886"/>
          </a:xfrm>
          <a:prstGeom prst="rect">
            <a:avLst/>
          </a:prstGeom>
          <a:noFill/>
        </p:spPr>
        <p:txBody>
          <a:bodyPr wrap="none" rtlCol="0">
            <a:spAutoFit/>
          </a:bodyPr>
          <a:lstStyle/>
          <a:p>
            <a:r>
              <a:rPr lang="es-MX" sz="4000" b="1" dirty="0">
                <a:latin typeface="Abadi Extra Light" panose="020B0604020202020204" pitchFamily="34" charset="0"/>
              </a:rPr>
              <a:t>Disciplinas del comportamiento organizacional</a:t>
            </a:r>
          </a:p>
        </p:txBody>
      </p:sp>
      <p:sp>
        <p:nvSpPr>
          <p:cNvPr id="8" name="CuadroTexto 7">
            <a:extLst>
              <a:ext uri="{FF2B5EF4-FFF2-40B4-BE49-F238E27FC236}">
                <a16:creationId xmlns:a16="http://schemas.microsoft.com/office/drawing/2014/main" id="{920FCEB6-37B8-46E3-A576-59EC31F90ABB}"/>
              </a:ext>
            </a:extLst>
          </p:cNvPr>
          <p:cNvSpPr txBox="1"/>
          <p:nvPr/>
        </p:nvSpPr>
        <p:spPr>
          <a:xfrm>
            <a:off x="1053214" y="1268779"/>
            <a:ext cx="10687986" cy="2554545"/>
          </a:xfrm>
          <a:prstGeom prst="rect">
            <a:avLst/>
          </a:prstGeom>
          <a:noFill/>
        </p:spPr>
        <p:txBody>
          <a:bodyPr wrap="square" rtlCol="0">
            <a:spAutoFit/>
          </a:bodyPr>
          <a:lstStyle/>
          <a:p>
            <a:pPr algn="just"/>
            <a:r>
              <a:rPr lang="es-MX" sz="4000" dirty="0">
                <a:latin typeface="Abadi Extra Light" panose="020B0604020202020204" pitchFamily="34" charset="0"/>
              </a:rPr>
              <a:t>Una forma de comprender el Comportamiento Organizacional consiste en </a:t>
            </a:r>
            <a:r>
              <a:rPr lang="es-MX" sz="4000" b="1" dirty="0">
                <a:solidFill>
                  <a:schemeClr val="accent5">
                    <a:lumMod val="75000"/>
                  </a:schemeClr>
                </a:solidFill>
                <a:latin typeface="Abadi Extra Light" panose="020B0604020202020204" pitchFamily="34" charset="0"/>
              </a:rPr>
              <a:t>analizar las disciplinas </a:t>
            </a:r>
            <a:r>
              <a:rPr lang="es-MX" sz="4000" dirty="0">
                <a:latin typeface="Abadi Extra Light" panose="020B0604020202020204" pitchFamily="34" charset="0"/>
              </a:rPr>
              <a:t>que fundamentan la ciencia del comportamiento, sus aportaciones y unidades especiales de análisis.</a:t>
            </a:r>
          </a:p>
        </p:txBody>
      </p:sp>
      <p:pic>
        <p:nvPicPr>
          <p:cNvPr id="9" name="Imagen 8">
            <a:extLst>
              <a:ext uri="{FF2B5EF4-FFF2-40B4-BE49-F238E27FC236}">
                <a16:creationId xmlns:a16="http://schemas.microsoft.com/office/drawing/2014/main" id="{AB30F62F-C2C4-4F90-9F7B-616E075803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27174" y="3956308"/>
            <a:ext cx="4509227" cy="2525167"/>
          </a:xfrm>
          <a:prstGeom prst="rect">
            <a:avLst/>
          </a:prstGeom>
        </p:spPr>
      </p:pic>
    </p:spTree>
    <p:extLst>
      <p:ext uri="{BB962C8B-B14F-4D97-AF65-F5344CB8AC3E}">
        <p14:creationId xmlns:p14="http://schemas.microsoft.com/office/powerpoint/2010/main" val="10231251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a:extLst>
              <a:ext uri="{FF2B5EF4-FFF2-40B4-BE49-F238E27FC236}">
                <a16:creationId xmlns:a16="http://schemas.microsoft.com/office/drawing/2014/main" id="{FD6212D7-6BA9-4B8D-B7AA-820E7970F602}"/>
              </a:ext>
            </a:extLst>
          </p:cNvPr>
          <p:cNvGrpSpPr/>
          <p:nvPr/>
        </p:nvGrpSpPr>
        <p:grpSpPr>
          <a:xfrm>
            <a:off x="0" y="0"/>
            <a:ext cx="599607" cy="6858000"/>
            <a:chOff x="0" y="0"/>
            <a:chExt cx="599607" cy="6858000"/>
          </a:xfrm>
        </p:grpSpPr>
        <p:sp>
          <p:nvSpPr>
            <p:cNvPr id="4" name="Rectángulo 3">
              <a:extLst>
                <a:ext uri="{FF2B5EF4-FFF2-40B4-BE49-F238E27FC236}">
                  <a16:creationId xmlns:a16="http://schemas.microsoft.com/office/drawing/2014/main" id="{3A22419A-4D08-4A57-8BDB-2A30AB90B19B}"/>
                </a:ext>
              </a:extLst>
            </p:cNvPr>
            <p:cNvSpPr/>
            <p:nvPr/>
          </p:nvSpPr>
          <p:spPr>
            <a:xfrm>
              <a:off x="0" y="0"/>
              <a:ext cx="599607" cy="6858000"/>
            </a:xfrm>
            <a:prstGeom prst="rect">
              <a:avLst/>
            </a:prstGeom>
            <a:solidFill>
              <a:srgbClr val="E87E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a:extLst>
                <a:ext uri="{FF2B5EF4-FFF2-40B4-BE49-F238E27FC236}">
                  <a16:creationId xmlns:a16="http://schemas.microsoft.com/office/drawing/2014/main" id="{B47B9381-7478-4EAB-99A8-C958576591C4}"/>
                </a:ext>
              </a:extLst>
            </p:cNvPr>
            <p:cNvSpPr/>
            <p:nvPr/>
          </p:nvSpPr>
          <p:spPr>
            <a:xfrm>
              <a:off x="344774" y="0"/>
              <a:ext cx="874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6" name="CuadroTexto 5">
            <a:extLst>
              <a:ext uri="{FF2B5EF4-FFF2-40B4-BE49-F238E27FC236}">
                <a16:creationId xmlns:a16="http://schemas.microsoft.com/office/drawing/2014/main" id="{84810019-656D-4B1F-90A6-512920096CC7}"/>
              </a:ext>
            </a:extLst>
          </p:cNvPr>
          <p:cNvSpPr txBox="1"/>
          <p:nvPr/>
        </p:nvSpPr>
        <p:spPr>
          <a:xfrm>
            <a:off x="776991" y="239842"/>
            <a:ext cx="9255675" cy="707886"/>
          </a:xfrm>
          <a:prstGeom prst="rect">
            <a:avLst/>
          </a:prstGeom>
          <a:noFill/>
        </p:spPr>
        <p:txBody>
          <a:bodyPr wrap="none" rtlCol="0">
            <a:spAutoFit/>
          </a:bodyPr>
          <a:lstStyle/>
          <a:p>
            <a:r>
              <a:rPr lang="es-MX" sz="4000" b="1" dirty="0">
                <a:latin typeface="Abadi Extra Light" panose="020B0604020202020204" pitchFamily="34" charset="0"/>
              </a:rPr>
              <a:t>Disciplinas del comportamiento organizacional</a:t>
            </a:r>
          </a:p>
        </p:txBody>
      </p:sp>
      <p:sp>
        <p:nvSpPr>
          <p:cNvPr id="8" name="CuadroTexto 7">
            <a:extLst>
              <a:ext uri="{FF2B5EF4-FFF2-40B4-BE49-F238E27FC236}">
                <a16:creationId xmlns:a16="http://schemas.microsoft.com/office/drawing/2014/main" id="{920FCEB6-37B8-46E3-A576-59EC31F90ABB}"/>
              </a:ext>
            </a:extLst>
          </p:cNvPr>
          <p:cNvSpPr txBox="1"/>
          <p:nvPr/>
        </p:nvSpPr>
        <p:spPr>
          <a:xfrm>
            <a:off x="944381" y="1429755"/>
            <a:ext cx="10583055" cy="3170099"/>
          </a:xfrm>
          <a:prstGeom prst="rect">
            <a:avLst/>
          </a:prstGeom>
          <a:noFill/>
        </p:spPr>
        <p:txBody>
          <a:bodyPr wrap="square" rtlCol="0">
            <a:spAutoFit/>
          </a:bodyPr>
          <a:lstStyle/>
          <a:p>
            <a:pPr algn="just"/>
            <a:r>
              <a:rPr lang="es-MX" sz="4000" dirty="0">
                <a:latin typeface="Abadi Extra Light" panose="020B0604020202020204" pitchFamily="34" charset="0"/>
              </a:rPr>
              <a:t>Las disciplinas que siempre se le atribuyen a esta rama, son:</a:t>
            </a:r>
          </a:p>
          <a:p>
            <a:pPr algn="just"/>
            <a:endParaRPr lang="es-MX" sz="4000" dirty="0">
              <a:latin typeface="Abadi Extra Light" panose="020B0604020202020204" pitchFamily="34" charset="0"/>
            </a:endParaRPr>
          </a:p>
          <a:p>
            <a:pPr algn="just"/>
            <a:endParaRPr lang="es-MX" sz="4000" dirty="0">
              <a:latin typeface="Abadi Extra Light" panose="020B0604020202020204" pitchFamily="34" charset="0"/>
            </a:endParaRPr>
          </a:p>
          <a:p>
            <a:pPr marL="571500" indent="-571500" algn="just">
              <a:buFont typeface="Arial" panose="020B0604020202020204" pitchFamily="34" charset="0"/>
              <a:buChar char="•"/>
            </a:pPr>
            <a:endParaRPr lang="es-MX" sz="4000" dirty="0">
              <a:latin typeface="Abadi Extra Light" panose="020B0604020202020204" pitchFamily="34" charset="0"/>
            </a:endParaRPr>
          </a:p>
        </p:txBody>
      </p:sp>
      <p:sp>
        <p:nvSpPr>
          <p:cNvPr id="3" name="Signo menos 2">
            <a:extLst>
              <a:ext uri="{FF2B5EF4-FFF2-40B4-BE49-F238E27FC236}">
                <a16:creationId xmlns:a16="http://schemas.microsoft.com/office/drawing/2014/main" id="{D82C36D4-0393-4C57-9D79-72E76F18051C}"/>
              </a:ext>
            </a:extLst>
          </p:cNvPr>
          <p:cNvSpPr/>
          <p:nvPr/>
        </p:nvSpPr>
        <p:spPr>
          <a:xfrm>
            <a:off x="1087484" y="4087403"/>
            <a:ext cx="3537679" cy="436842"/>
          </a:xfrm>
          <a:prstGeom prst="mathMinus">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9" name="Signo menos 8">
            <a:extLst>
              <a:ext uri="{FF2B5EF4-FFF2-40B4-BE49-F238E27FC236}">
                <a16:creationId xmlns:a16="http://schemas.microsoft.com/office/drawing/2014/main" id="{EBC5DB7E-DEF7-4D03-B554-EABFE17F88CB}"/>
              </a:ext>
            </a:extLst>
          </p:cNvPr>
          <p:cNvSpPr/>
          <p:nvPr/>
        </p:nvSpPr>
        <p:spPr>
          <a:xfrm>
            <a:off x="1124223" y="5209824"/>
            <a:ext cx="3537679" cy="436842"/>
          </a:xfrm>
          <a:prstGeom prst="mathMinus">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0" name="Signo menos 9">
            <a:extLst>
              <a:ext uri="{FF2B5EF4-FFF2-40B4-BE49-F238E27FC236}">
                <a16:creationId xmlns:a16="http://schemas.microsoft.com/office/drawing/2014/main" id="{8CA4D240-9489-4FB4-B3C9-E39F76B9F259}"/>
              </a:ext>
            </a:extLst>
          </p:cNvPr>
          <p:cNvSpPr/>
          <p:nvPr/>
        </p:nvSpPr>
        <p:spPr>
          <a:xfrm>
            <a:off x="4625163" y="4105852"/>
            <a:ext cx="3537679" cy="436842"/>
          </a:xfrm>
          <a:prstGeom prst="mathMinus">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1" name="Signo menos 10">
            <a:extLst>
              <a:ext uri="{FF2B5EF4-FFF2-40B4-BE49-F238E27FC236}">
                <a16:creationId xmlns:a16="http://schemas.microsoft.com/office/drawing/2014/main" id="{DF613EEA-0CE9-467B-B844-5208D6CD0988}"/>
              </a:ext>
            </a:extLst>
          </p:cNvPr>
          <p:cNvSpPr/>
          <p:nvPr/>
        </p:nvSpPr>
        <p:spPr>
          <a:xfrm>
            <a:off x="8379424" y="5276684"/>
            <a:ext cx="3537679" cy="436842"/>
          </a:xfrm>
          <a:prstGeom prst="mathMinus">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2" name="CuadroTexto 11">
            <a:extLst>
              <a:ext uri="{FF2B5EF4-FFF2-40B4-BE49-F238E27FC236}">
                <a16:creationId xmlns:a16="http://schemas.microsoft.com/office/drawing/2014/main" id="{52578220-F59C-415E-8A1A-C76D6CE82BBD}"/>
              </a:ext>
            </a:extLst>
          </p:cNvPr>
          <p:cNvSpPr txBox="1"/>
          <p:nvPr/>
        </p:nvSpPr>
        <p:spPr>
          <a:xfrm>
            <a:off x="1525718" y="3720878"/>
            <a:ext cx="2375003" cy="584775"/>
          </a:xfrm>
          <a:prstGeom prst="rect">
            <a:avLst/>
          </a:prstGeom>
          <a:noFill/>
        </p:spPr>
        <p:txBody>
          <a:bodyPr wrap="square" rtlCol="0">
            <a:spAutoFit/>
          </a:bodyPr>
          <a:lstStyle/>
          <a:p>
            <a:r>
              <a:rPr lang="es-MX" sz="3200" b="1" dirty="0"/>
              <a:t>Psicología</a:t>
            </a:r>
          </a:p>
        </p:txBody>
      </p:sp>
      <p:sp>
        <p:nvSpPr>
          <p:cNvPr id="13" name="CuadroTexto 12">
            <a:extLst>
              <a:ext uri="{FF2B5EF4-FFF2-40B4-BE49-F238E27FC236}">
                <a16:creationId xmlns:a16="http://schemas.microsoft.com/office/drawing/2014/main" id="{2FC492B3-DAC5-4399-86AD-CD46C09543BE}"/>
              </a:ext>
            </a:extLst>
          </p:cNvPr>
          <p:cNvSpPr txBox="1"/>
          <p:nvPr/>
        </p:nvSpPr>
        <p:spPr>
          <a:xfrm>
            <a:off x="5437650" y="3708968"/>
            <a:ext cx="1912703" cy="584775"/>
          </a:xfrm>
          <a:prstGeom prst="rect">
            <a:avLst/>
          </a:prstGeom>
          <a:noFill/>
        </p:spPr>
        <p:txBody>
          <a:bodyPr wrap="none" rtlCol="0">
            <a:spAutoFit/>
          </a:bodyPr>
          <a:lstStyle/>
          <a:p>
            <a:r>
              <a:rPr lang="es-MX" sz="3200" b="1" dirty="0"/>
              <a:t>Sociología</a:t>
            </a:r>
          </a:p>
        </p:txBody>
      </p:sp>
      <p:sp>
        <p:nvSpPr>
          <p:cNvPr id="14" name="CuadroTexto 13">
            <a:extLst>
              <a:ext uri="{FF2B5EF4-FFF2-40B4-BE49-F238E27FC236}">
                <a16:creationId xmlns:a16="http://schemas.microsoft.com/office/drawing/2014/main" id="{9DBA92B3-1584-4819-BFEB-10D1C6D3D769}"/>
              </a:ext>
            </a:extLst>
          </p:cNvPr>
          <p:cNvSpPr txBox="1"/>
          <p:nvPr/>
        </p:nvSpPr>
        <p:spPr>
          <a:xfrm>
            <a:off x="1845308" y="4774486"/>
            <a:ext cx="2413674" cy="584775"/>
          </a:xfrm>
          <a:prstGeom prst="rect">
            <a:avLst/>
          </a:prstGeom>
          <a:noFill/>
        </p:spPr>
        <p:txBody>
          <a:bodyPr wrap="none" rtlCol="0">
            <a:spAutoFit/>
          </a:bodyPr>
          <a:lstStyle/>
          <a:p>
            <a:r>
              <a:rPr lang="es-MX" sz="3200" b="1" dirty="0"/>
              <a:t>Antropología</a:t>
            </a:r>
          </a:p>
        </p:txBody>
      </p:sp>
      <p:sp>
        <p:nvSpPr>
          <p:cNvPr id="15" name="CuadroTexto 14">
            <a:extLst>
              <a:ext uri="{FF2B5EF4-FFF2-40B4-BE49-F238E27FC236}">
                <a16:creationId xmlns:a16="http://schemas.microsoft.com/office/drawing/2014/main" id="{8A17E697-C965-43CB-A4C7-BFE66049B18A}"/>
              </a:ext>
            </a:extLst>
          </p:cNvPr>
          <p:cNvSpPr txBox="1"/>
          <p:nvPr/>
        </p:nvSpPr>
        <p:spPr>
          <a:xfrm>
            <a:off x="8709287" y="4843470"/>
            <a:ext cx="3073855" cy="584775"/>
          </a:xfrm>
          <a:prstGeom prst="rect">
            <a:avLst/>
          </a:prstGeom>
          <a:noFill/>
        </p:spPr>
        <p:txBody>
          <a:bodyPr wrap="none" rtlCol="0">
            <a:spAutoFit/>
          </a:bodyPr>
          <a:lstStyle/>
          <a:p>
            <a:r>
              <a:rPr lang="es-MX" sz="3200" b="1" dirty="0"/>
              <a:t>Ciencias Políticas</a:t>
            </a:r>
          </a:p>
        </p:txBody>
      </p:sp>
      <p:sp>
        <p:nvSpPr>
          <p:cNvPr id="17" name="Rectángulo 16">
            <a:extLst>
              <a:ext uri="{FF2B5EF4-FFF2-40B4-BE49-F238E27FC236}">
                <a16:creationId xmlns:a16="http://schemas.microsoft.com/office/drawing/2014/main" id="{B5664F30-A559-44FB-B929-B37F12BCECC7}"/>
              </a:ext>
            </a:extLst>
          </p:cNvPr>
          <p:cNvSpPr/>
          <p:nvPr/>
        </p:nvSpPr>
        <p:spPr>
          <a:xfrm>
            <a:off x="5008153" y="4801257"/>
            <a:ext cx="3189952" cy="1077219"/>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CuadroTexto 17">
            <a:extLst>
              <a:ext uri="{FF2B5EF4-FFF2-40B4-BE49-F238E27FC236}">
                <a16:creationId xmlns:a16="http://schemas.microsoft.com/office/drawing/2014/main" id="{8B3015A4-7BD2-4771-BE0C-AC5C6F4ED02E}"/>
              </a:ext>
            </a:extLst>
          </p:cNvPr>
          <p:cNvSpPr txBox="1"/>
          <p:nvPr/>
        </p:nvSpPr>
        <p:spPr>
          <a:xfrm>
            <a:off x="4826834" y="4820652"/>
            <a:ext cx="3537679" cy="1077218"/>
          </a:xfrm>
          <a:prstGeom prst="rect">
            <a:avLst/>
          </a:prstGeom>
          <a:noFill/>
        </p:spPr>
        <p:txBody>
          <a:bodyPr wrap="square" rtlCol="0">
            <a:spAutoFit/>
          </a:bodyPr>
          <a:lstStyle/>
          <a:p>
            <a:pPr algn="ctr"/>
            <a:r>
              <a:rPr lang="es-MX" sz="3200" b="1" dirty="0">
                <a:solidFill>
                  <a:schemeClr val="bg1"/>
                </a:solidFill>
              </a:rPr>
              <a:t>Comportamiento Organizacional</a:t>
            </a:r>
          </a:p>
        </p:txBody>
      </p:sp>
      <p:sp>
        <p:nvSpPr>
          <p:cNvPr id="19" name="Signo menos 18">
            <a:extLst>
              <a:ext uri="{FF2B5EF4-FFF2-40B4-BE49-F238E27FC236}">
                <a16:creationId xmlns:a16="http://schemas.microsoft.com/office/drawing/2014/main" id="{5DCF0745-1D16-4247-AF29-1EC7EA7D3A59}"/>
              </a:ext>
            </a:extLst>
          </p:cNvPr>
          <p:cNvSpPr/>
          <p:nvPr/>
        </p:nvSpPr>
        <p:spPr>
          <a:xfrm>
            <a:off x="8117872" y="4094848"/>
            <a:ext cx="3537679" cy="436842"/>
          </a:xfrm>
          <a:prstGeom prst="mathMinus">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0" name="CuadroTexto 19">
            <a:extLst>
              <a:ext uri="{FF2B5EF4-FFF2-40B4-BE49-F238E27FC236}">
                <a16:creationId xmlns:a16="http://schemas.microsoft.com/office/drawing/2014/main" id="{04516412-84F3-4C11-ABBD-BF727DA89114}"/>
              </a:ext>
            </a:extLst>
          </p:cNvPr>
          <p:cNvSpPr txBox="1"/>
          <p:nvPr/>
        </p:nvSpPr>
        <p:spPr>
          <a:xfrm>
            <a:off x="8571177" y="3749701"/>
            <a:ext cx="2956259" cy="584775"/>
          </a:xfrm>
          <a:prstGeom prst="rect">
            <a:avLst/>
          </a:prstGeom>
          <a:noFill/>
        </p:spPr>
        <p:txBody>
          <a:bodyPr wrap="none" rtlCol="0">
            <a:spAutoFit/>
          </a:bodyPr>
          <a:lstStyle/>
          <a:p>
            <a:r>
              <a:rPr lang="es-MX" sz="3200" b="1" dirty="0"/>
              <a:t>Psicología Social</a:t>
            </a:r>
          </a:p>
        </p:txBody>
      </p:sp>
    </p:spTree>
    <p:extLst>
      <p:ext uri="{BB962C8B-B14F-4D97-AF65-F5344CB8AC3E}">
        <p14:creationId xmlns:p14="http://schemas.microsoft.com/office/powerpoint/2010/main" val="34860470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a:extLst>
              <a:ext uri="{FF2B5EF4-FFF2-40B4-BE49-F238E27FC236}">
                <a16:creationId xmlns:a16="http://schemas.microsoft.com/office/drawing/2014/main" id="{FD6212D7-6BA9-4B8D-B7AA-820E7970F602}"/>
              </a:ext>
            </a:extLst>
          </p:cNvPr>
          <p:cNvGrpSpPr/>
          <p:nvPr/>
        </p:nvGrpSpPr>
        <p:grpSpPr>
          <a:xfrm>
            <a:off x="0" y="0"/>
            <a:ext cx="599607" cy="6858000"/>
            <a:chOff x="0" y="0"/>
            <a:chExt cx="599607" cy="6858000"/>
          </a:xfrm>
        </p:grpSpPr>
        <p:sp>
          <p:nvSpPr>
            <p:cNvPr id="4" name="Rectángulo 3">
              <a:extLst>
                <a:ext uri="{FF2B5EF4-FFF2-40B4-BE49-F238E27FC236}">
                  <a16:creationId xmlns:a16="http://schemas.microsoft.com/office/drawing/2014/main" id="{3A22419A-4D08-4A57-8BDB-2A30AB90B19B}"/>
                </a:ext>
              </a:extLst>
            </p:cNvPr>
            <p:cNvSpPr/>
            <p:nvPr/>
          </p:nvSpPr>
          <p:spPr>
            <a:xfrm>
              <a:off x="0" y="0"/>
              <a:ext cx="599607" cy="6858000"/>
            </a:xfrm>
            <a:prstGeom prst="rect">
              <a:avLst/>
            </a:prstGeom>
            <a:solidFill>
              <a:srgbClr val="E87E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a:extLst>
                <a:ext uri="{FF2B5EF4-FFF2-40B4-BE49-F238E27FC236}">
                  <a16:creationId xmlns:a16="http://schemas.microsoft.com/office/drawing/2014/main" id="{B47B9381-7478-4EAB-99A8-C958576591C4}"/>
                </a:ext>
              </a:extLst>
            </p:cNvPr>
            <p:cNvSpPr/>
            <p:nvPr/>
          </p:nvSpPr>
          <p:spPr>
            <a:xfrm>
              <a:off x="344774" y="0"/>
              <a:ext cx="874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8" name="CuadroTexto 7">
            <a:extLst>
              <a:ext uri="{FF2B5EF4-FFF2-40B4-BE49-F238E27FC236}">
                <a16:creationId xmlns:a16="http://schemas.microsoft.com/office/drawing/2014/main" id="{920FCEB6-37B8-46E3-A576-59EC31F90ABB}"/>
              </a:ext>
            </a:extLst>
          </p:cNvPr>
          <p:cNvSpPr txBox="1"/>
          <p:nvPr/>
        </p:nvSpPr>
        <p:spPr>
          <a:xfrm>
            <a:off x="944381" y="941907"/>
            <a:ext cx="10583055" cy="4278094"/>
          </a:xfrm>
          <a:prstGeom prst="rect">
            <a:avLst/>
          </a:prstGeom>
          <a:noFill/>
        </p:spPr>
        <p:txBody>
          <a:bodyPr wrap="square" rtlCol="0">
            <a:spAutoFit/>
          </a:bodyPr>
          <a:lstStyle/>
          <a:p>
            <a:pPr algn="just"/>
            <a:r>
              <a:rPr lang="es-MX" sz="4800" b="1" dirty="0">
                <a:solidFill>
                  <a:schemeClr val="accent1">
                    <a:lumMod val="50000"/>
                  </a:schemeClr>
                </a:solidFill>
                <a:latin typeface="Abadi Extra Light" panose="020B0604020202020204" pitchFamily="34" charset="0"/>
              </a:rPr>
              <a:t>Psicología</a:t>
            </a:r>
          </a:p>
          <a:p>
            <a:pPr algn="just"/>
            <a:r>
              <a:rPr lang="es-MX" sz="3600" dirty="0">
                <a:latin typeface="Abadi Extra Light" panose="020B0604020202020204" pitchFamily="34" charset="0"/>
              </a:rPr>
              <a:t>Es la ciencia que pretende medir, explicar y en ocasiones cambiar la conducta de los seres humanos. Los psicólogos se interesan en estudiar y comprender el comportamiento de los individuos. </a:t>
            </a:r>
            <a:endParaRPr lang="es-MX" sz="4000" dirty="0">
              <a:latin typeface="Abadi Extra Light" panose="020B0604020202020204" pitchFamily="34" charset="0"/>
            </a:endParaRPr>
          </a:p>
          <a:p>
            <a:pPr algn="just"/>
            <a:endParaRPr lang="es-MX" sz="4000" dirty="0">
              <a:latin typeface="Abadi Extra Light" panose="020B0604020202020204" pitchFamily="34" charset="0"/>
            </a:endParaRPr>
          </a:p>
          <a:p>
            <a:pPr marL="571500" indent="-571500" algn="just">
              <a:buFont typeface="Arial" panose="020B0604020202020204" pitchFamily="34" charset="0"/>
              <a:buChar char="•"/>
            </a:pPr>
            <a:endParaRPr lang="es-MX" sz="4000" dirty="0">
              <a:latin typeface="Abadi Extra Light" panose="020B0604020202020204" pitchFamily="34" charset="0"/>
            </a:endParaRPr>
          </a:p>
        </p:txBody>
      </p:sp>
      <p:sp>
        <p:nvSpPr>
          <p:cNvPr id="9" name="CuadroTexto 8">
            <a:extLst>
              <a:ext uri="{FF2B5EF4-FFF2-40B4-BE49-F238E27FC236}">
                <a16:creationId xmlns:a16="http://schemas.microsoft.com/office/drawing/2014/main" id="{9D73D323-6F12-451E-B267-CE76BD3F9948}"/>
              </a:ext>
            </a:extLst>
          </p:cNvPr>
          <p:cNvSpPr txBox="1"/>
          <p:nvPr/>
        </p:nvSpPr>
        <p:spPr>
          <a:xfrm>
            <a:off x="776991" y="234021"/>
            <a:ext cx="9255675" cy="707886"/>
          </a:xfrm>
          <a:prstGeom prst="rect">
            <a:avLst/>
          </a:prstGeom>
          <a:noFill/>
        </p:spPr>
        <p:txBody>
          <a:bodyPr wrap="none" rtlCol="0">
            <a:spAutoFit/>
          </a:bodyPr>
          <a:lstStyle/>
          <a:p>
            <a:r>
              <a:rPr lang="es-MX" sz="4000" b="1" dirty="0">
                <a:latin typeface="Abadi Extra Light" panose="020B0604020202020204" pitchFamily="34" charset="0"/>
              </a:rPr>
              <a:t>Disciplinas del comportamiento organizacional</a:t>
            </a:r>
          </a:p>
        </p:txBody>
      </p:sp>
      <p:pic>
        <p:nvPicPr>
          <p:cNvPr id="11" name="Imagen 10" descr="Imagen que contiene imágenes prediseñadas&#10;&#10;Descripción generada automáticamente">
            <a:extLst>
              <a:ext uri="{FF2B5EF4-FFF2-40B4-BE49-F238E27FC236}">
                <a16:creationId xmlns:a16="http://schemas.microsoft.com/office/drawing/2014/main" id="{C69DD944-89DF-4DBF-9764-0C3A0B8C94CA}"/>
              </a:ext>
            </a:extLst>
          </p:cNvPr>
          <p:cNvPicPr>
            <a:picLocks noChangeAspect="1"/>
          </p:cNvPicPr>
          <p:nvPr/>
        </p:nvPicPr>
        <p:blipFill rotWithShape="1">
          <a:blip r:embed="rId2">
            <a:extLst>
              <a:ext uri="{28A0092B-C50C-407E-A947-70E740481C1C}">
                <a14:useLocalDpi xmlns:a14="http://schemas.microsoft.com/office/drawing/2010/main" val="0"/>
              </a:ext>
            </a:extLst>
          </a:blip>
          <a:srcRect l="15894" t="15310" r="22765" b="14783"/>
          <a:stretch/>
        </p:blipFill>
        <p:spPr>
          <a:xfrm>
            <a:off x="3927423" y="3874956"/>
            <a:ext cx="3657600" cy="2983044"/>
          </a:xfrm>
          <a:prstGeom prst="rect">
            <a:avLst/>
          </a:prstGeom>
        </p:spPr>
      </p:pic>
    </p:spTree>
    <p:extLst>
      <p:ext uri="{BB962C8B-B14F-4D97-AF65-F5344CB8AC3E}">
        <p14:creationId xmlns:p14="http://schemas.microsoft.com/office/powerpoint/2010/main" val="39675416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a:extLst>
              <a:ext uri="{FF2B5EF4-FFF2-40B4-BE49-F238E27FC236}">
                <a16:creationId xmlns:a16="http://schemas.microsoft.com/office/drawing/2014/main" id="{FD6212D7-6BA9-4B8D-B7AA-820E7970F602}"/>
              </a:ext>
            </a:extLst>
          </p:cNvPr>
          <p:cNvGrpSpPr/>
          <p:nvPr/>
        </p:nvGrpSpPr>
        <p:grpSpPr>
          <a:xfrm>
            <a:off x="0" y="0"/>
            <a:ext cx="599607" cy="6858000"/>
            <a:chOff x="0" y="0"/>
            <a:chExt cx="599607" cy="6858000"/>
          </a:xfrm>
        </p:grpSpPr>
        <p:sp>
          <p:nvSpPr>
            <p:cNvPr id="4" name="Rectángulo 3">
              <a:extLst>
                <a:ext uri="{FF2B5EF4-FFF2-40B4-BE49-F238E27FC236}">
                  <a16:creationId xmlns:a16="http://schemas.microsoft.com/office/drawing/2014/main" id="{3A22419A-4D08-4A57-8BDB-2A30AB90B19B}"/>
                </a:ext>
              </a:extLst>
            </p:cNvPr>
            <p:cNvSpPr/>
            <p:nvPr/>
          </p:nvSpPr>
          <p:spPr>
            <a:xfrm>
              <a:off x="0" y="0"/>
              <a:ext cx="599607" cy="6858000"/>
            </a:xfrm>
            <a:prstGeom prst="rect">
              <a:avLst/>
            </a:prstGeom>
            <a:solidFill>
              <a:srgbClr val="E87E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a:extLst>
                <a:ext uri="{FF2B5EF4-FFF2-40B4-BE49-F238E27FC236}">
                  <a16:creationId xmlns:a16="http://schemas.microsoft.com/office/drawing/2014/main" id="{B47B9381-7478-4EAB-99A8-C958576591C4}"/>
                </a:ext>
              </a:extLst>
            </p:cNvPr>
            <p:cNvSpPr/>
            <p:nvPr/>
          </p:nvSpPr>
          <p:spPr>
            <a:xfrm>
              <a:off x="344774" y="0"/>
              <a:ext cx="874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8" name="CuadroTexto 7">
            <a:extLst>
              <a:ext uri="{FF2B5EF4-FFF2-40B4-BE49-F238E27FC236}">
                <a16:creationId xmlns:a16="http://schemas.microsoft.com/office/drawing/2014/main" id="{920FCEB6-37B8-46E3-A576-59EC31F90ABB}"/>
              </a:ext>
            </a:extLst>
          </p:cNvPr>
          <p:cNvSpPr txBox="1"/>
          <p:nvPr/>
        </p:nvSpPr>
        <p:spPr>
          <a:xfrm>
            <a:off x="776991" y="955347"/>
            <a:ext cx="10583055" cy="1446550"/>
          </a:xfrm>
          <a:prstGeom prst="rect">
            <a:avLst/>
          </a:prstGeom>
          <a:noFill/>
        </p:spPr>
        <p:txBody>
          <a:bodyPr wrap="square" rtlCol="0">
            <a:spAutoFit/>
          </a:bodyPr>
          <a:lstStyle/>
          <a:p>
            <a:pPr algn="just"/>
            <a:r>
              <a:rPr lang="es-MX" sz="4800" b="1" dirty="0">
                <a:solidFill>
                  <a:schemeClr val="accent1">
                    <a:lumMod val="50000"/>
                  </a:schemeClr>
                </a:solidFill>
                <a:latin typeface="Abadi Extra Light" panose="020B0604020202020204" pitchFamily="34" charset="0"/>
              </a:rPr>
              <a:t>Psicología</a:t>
            </a:r>
          </a:p>
          <a:p>
            <a:pPr marL="571500" indent="-571500" algn="just">
              <a:buFont typeface="Arial" panose="020B0604020202020204" pitchFamily="34" charset="0"/>
              <a:buChar char="•"/>
            </a:pPr>
            <a:endParaRPr lang="es-MX" sz="4000" dirty="0">
              <a:latin typeface="Abadi Extra Light" panose="020B0604020202020204" pitchFamily="34" charset="0"/>
            </a:endParaRPr>
          </a:p>
        </p:txBody>
      </p:sp>
      <p:sp>
        <p:nvSpPr>
          <p:cNvPr id="9" name="CuadroTexto 8">
            <a:extLst>
              <a:ext uri="{FF2B5EF4-FFF2-40B4-BE49-F238E27FC236}">
                <a16:creationId xmlns:a16="http://schemas.microsoft.com/office/drawing/2014/main" id="{9D73D323-6F12-451E-B267-CE76BD3F9948}"/>
              </a:ext>
            </a:extLst>
          </p:cNvPr>
          <p:cNvSpPr txBox="1"/>
          <p:nvPr/>
        </p:nvSpPr>
        <p:spPr>
          <a:xfrm>
            <a:off x="776991" y="234021"/>
            <a:ext cx="9255675" cy="707886"/>
          </a:xfrm>
          <a:prstGeom prst="rect">
            <a:avLst/>
          </a:prstGeom>
          <a:noFill/>
        </p:spPr>
        <p:txBody>
          <a:bodyPr wrap="none" rtlCol="0">
            <a:spAutoFit/>
          </a:bodyPr>
          <a:lstStyle/>
          <a:p>
            <a:r>
              <a:rPr lang="es-MX" sz="4000" b="1" dirty="0">
                <a:latin typeface="Abadi Extra Light" panose="020B0604020202020204" pitchFamily="34" charset="0"/>
              </a:rPr>
              <a:t>Disciplinas del comportamiento organizacional</a:t>
            </a:r>
          </a:p>
        </p:txBody>
      </p:sp>
      <p:sp>
        <p:nvSpPr>
          <p:cNvPr id="11" name="Elipse 10">
            <a:extLst>
              <a:ext uri="{FF2B5EF4-FFF2-40B4-BE49-F238E27FC236}">
                <a16:creationId xmlns:a16="http://schemas.microsoft.com/office/drawing/2014/main" id="{685A8A66-4F51-4FDF-BA13-092F4BAA0A64}"/>
              </a:ext>
            </a:extLst>
          </p:cNvPr>
          <p:cNvSpPr/>
          <p:nvPr/>
        </p:nvSpPr>
        <p:spPr>
          <a:xfrm>
            <a:off x="5050189" y="4237737"/>
            <a:ext cx="2664663" cy="26226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Rectángulo 1">
            <a:extLst>
              <a:ext uri="{FF2B5EF4-FFF2-40B4-BE49-F238E27FC236}">
                <a16:creationId xmlns:a16="http://schemas.microsoft.com/office/drawing/2014/main" id="{FD01623F-6453-40F6-857F-814CAF056248}"/>
              </a:ext>
            </a:extLst>
          </p:cNvPr>
          <p:cNvSpPr/>
          <p:nvPr/>
        </p:nvSpPr>
        <p:spPr>
          <a:xfrm>
            <a:off x="1069298" y="1678622"/>
            <a:ext cx="10468132" cy="3170099"/>
          </a:xfrm>
          <a:prstGeom prst="rect">
            <a:avLst/>
          </a:prstGeom>
        </p:spPr>
        <p:txBody>
          <a:bodyPr wrap="square">
            <a:spAutoFit/>
          </a:bodyPr>
          <a:lstStyle/>
          <a:p>
            <a:pPr algn="just"/>
            <a:r>
              <a:rPr lang="es-MX" sz="4000" dirty="0">
                <a:latin typeface="Abadi Extra Light" panose="020B0604020202020204" pitchFamily="34" charset="0"/>
              </a:rPr>
              <a:t>Los primeros psicólogos organizacionales se centraban en problemas relacionados con los estados en ánimo o el sentir que el individuo tenía en la empresa y que obstaculizan un desempeño eficaz en el trabajo.</a:t>
            </a:r>
          </a:p>
        </p:txBody>
      </p:sp>
      <p:pic>
        <p:nvPicPr>
          <p:cNvPr id="6" name="Imagen 5" descr="Imagen que contiene texto, tarjeta de presentación, gráficos vectoriales&#10;&#10;Descripción generada automáticamente">
            <a:extLst>
              <a:ext uri="{FF2B5EF4-FFF2-40B4-BE49-F238E27FC236}">
                <a16:creationId xmlns:a16="http://schemas.microsoft.com/office/drawing/2014/main" id="{39D92204-6E43-43E7-B7E8-B07BFC49B452}"/>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9467" b="89941" l="7101" r="94675">
                        <a14:foregroundMark x1="68343" y1="15385" x2="94675" y2="46450"/>
                        <a14:foregroundMark x1="9000" y1="87193" x2="7770" y2="67507"/>
                        <a14:backgroundMark x1="10947" y1="47337" x2="6509" y2="57988"/>
                        <a14:backgroundMark x1="6213" y1="50296" x2="10947" y2="43787"/>
                        <a14:backgroundMark x1="9467" y1="63018" x2="592" y2="63609"/>
                        <a14:backgroundMark x1="10355" y1="60947" x2="8876" y2="45858"/>
                        <a14:backgroundMark x1="8876" y1="45858" x2="10355" y2="47337"/>
                        <a14:backgroundMark x1="5030" y1="60947" x2="8580" y2="57988"/>
                        <a14:backgroundMark x1="11538" y1="92308" x2="7988" y2="89053"/>
                      </a14:backgroundRemoval>
                    </a14:imgEffect>
                  </a14:imgLayer>
                </a14:imgProps>
              </a:ext>
              <a:ext uri="{28A0092B-C50C-407E-A947-70E740481C1C}">
                <a14:useLocalDpi xmlns:a14="http://schemas.microsoft.com/office/drawing/2010/main" val="0"/>
              </a:ext>
            </a:extLst>
          </a:blip>
          <a:stretch>
            <a:fillRect/>
          </a:stretch>
        </p:blipFill>
        <p:spPr>
          <a:xfrm>
            <a:off x="4369533" y="3962271"/>
            <a:ext cx="3219450" cy="3219450"/>
          </a:xfrm>
          <a:prstGeom prst="rect">
            <a:avLst/>
          </a:prstGeom>
        </p:spPr>
      </p:pic>
    </p:spTree>
    <p:extLst>
      <p:ext uri="{BB962C8B-B14F-4D97-AF65-F5344CB8AC3E}">
        <p14:creationId xmlns:p14="http://schemas.microsoft.com/office/powerpoint/2010/main" val="2274327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a:extLst>
              <a:ext uri="{FF2B5EF4-FFF2-40B4-BE49-F238E27FC236}">
                <a16:creationId xmlns:a16="http://schemas.microsoft.com/office/drawing/2014/main" id="{FD6212D7-6BA9-4B8D-B7AA-820E7970F602}"/>
              </a:ext>
            </a:extLst>
          </p:cNvPr>
          <p:cNvGrpSpPr/>
          <p:nvPr/>
        </p:nvGrpSpPr>
        <p:grpSpPr>
          <a:xfrm>
            <a:off x="0" y="0"/>
            <a:ext cx="599607" cy="6858000"/>
            <a:chOff x="0" y="0"/>
            <a:chExt cx="599607" cy="6858000"/>
          </a:xfrm>
        </p:grpSpPr>
        <p:sp>
          <p:nvSpPr>
            <p:cNvPr id="4" name="Rectángulo 3">
              <a:extLst>
                <a:ext uri="{FF2B5EF4-FFF2-40B4-BE49-F238E27FC236}">
                  <a16:creationId xmlns:a16="http://schemas.microsoft.com/office/drawing/2014/main" id="{3A22419A-4D08-4A57-8BDB-2A30AB90B19B}"/>
                </a:ext>
              </a:extLst>
            </p:cNvPr>
            <p:cNvSpPr/>
            <p:nvPr/>
          </p:nvSpPr>
          <p:spPr>
            <a:xfrm>
              <a:off x="0" y="0"/>
              <a:ext cx="599607" cy="6858000"/>
            </a:xfrm>
            <a:prstGeom prst="rect">
              <a:avLst/>
            </a:prstGeom>
            <a:solidFill>
              <a:srgbClr val="E87E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a:extLst>
                <a:ext uri="{FF2B5EF4-FFF2-40B4-BE49-F238E27FC236}">
                  <a16:creationId xmlns:a16="http://schemas.microsoft.com/office/drawing/2014/main" id="{B47B9381-7478-4EAB-99A8-C958576591C4}"/>
                </a:ext>
              </a:extLst>
            </p:cNvPr>
            <p:cNvSpPr/>
            <p:nvPr/>
          </p:nvSpPr>
          <p:spPr>
            <a:xfrm>
              <a:off x="344774" y="0"/>
              <a:ext cx="874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8" name="CuadroTexto 7">
            <a:extLst>
              <a:ext uri="{FF2B5EF4-FFF2-40B4-BE49-F238E27FC236}">
                <a16:creationId xmlns:a16="http://schemas.microsoft.com/office/drawing/2014/main" id="{920FCEB6-37B8-46E3-A576-59EC31F90ABB}"/>
              </a:ext>
            </a:extLst>
          </p:cNvPr>
          <p:cNvSpPr txBox="1"/>
          <p:nvPr/>
        </p:nvSpPr>
        <p:spPr>
          <a:xfrm>
            <a:off x="654570" y="1284605"/>
            <a:ext cx="10583055" cy="1446550"/>
          </a:xfrm>
          <a:prstGeom prst="rect">
            <a:avLst/>
          </a:prstGeom>
          <a:noFill/>
        </p:spPr>
        <p:txBody>
          <a:bodyPr wrap="square" rtlCol="0">
            <a:spAutoFit/>
          </a:bodyPr>
          <a:lstStyle/>
          <a:p>
            <a:pPr algn="just"/>
            <a:r>
              <a:rPr lang="es-MX" sz="4800" b="1" dirty="0">
                <a:solidFill>
                  <a:schemeClr val="accent1">
                    <a:lumMod val="50000"/>
                  </a:schemeClr>
                </a:solidFill>
                <a:latin typeface="Abadi Extra Light" panose="020B0604020202020204" pitchFamily="34" charset="0"/>
              </a:rPr>
              <a:t>Psicología</a:t>
            </a:r>
          </a:p>
          <a:p>
            <a:pPr marL="571500" indent="-571500" algn="just">
              <a:buFont typeface="Arial" panose="020B0604020202020204" pitchFamily="34" charset="0"/>
              <a:buChar char="•"/>
            </a:pPr>
            <a:endParaRPr lang="es-MX" sz="4000" dirty="0">
              <a:latin typeface="Abadi Extra Light" panose="020B0604020202020204" pitchFamily="34" charset="0"/>
            </a:endParaRPr>
          </a:p>
        </p:txBody>
      </p:sp>
      <p:sp>
        <p:nvSpPr>
          <p:cNvPr id="9" name="CuadroTexto 8">
            <a:extLst>
              <a:ext uri="{FF2B5EF4-FFF2-40B4-BE49-F238E27FC236}">
                <a16:creationId xmlns:a16="http://schemas.microsoft.com/office/drawing/2014/main" id="{9D73D323-6F12-451E-B267-CE76BD3F9948}"/>
              </a:ext>
            </a:extLst>
          </p:cNvPr>
          <p:cNvSpPr txBox="1"/>
          <p:nvPr/>
        </p:nvSpPr>
        <p:spPr>
          <a:xfrm>
            <a:off x="776991" y="234021"/>
            <a:ext cx="9255675" cy="707886"/>
          </a:xfrm>
          <a:prstGeom prst="rect">
            <a:avLst/>
          </a:prstGeom>
          <a:noFill/>
        </p:spPr>
        <p:txBody>
          <a:bodyPr wrap="none" rtlCol="0">
            <a:spAutoFit/>
          </a:bodyPr>
          <a:lstStyle/>
          <a:p>
            <a:r>
              <a:rPr lang="es-MX" sz="4000" b="1" dirty="0">
                <a:latin typeface="Abadi Extra Light" panose="020B0604020202020204" pitchFamily="34" charset="0"/>
              </a:rPr>
              <a:t>Disciplinas del comportamiento organizacional</a:t>
            </a:r>
          </a:p>
        </p:txBody>
      </p:sp>
      <p:sp>
        <p:nvSpPr>
          <p:cNvPr id="2" name="Rectángulo 1">
            <a:extLst>
              <a:ext uri="{FF2B5EF4-FFF2-40B4-BE49-F238E27FC236}">
                <a16:creationId xmlns:a16="http://schemas.microsoft.com/office/drawing/2014/main" id="{FD01623F-6453-40F6-857F-814CAF056248}"/>
              </a:ext>
            </a:extLst>
          </p:cNvPr>
          <p:cNvSpPr/>
          <p:nvPr/>
        </p:nvSpPr>
        <p:spPr>
          <a:xfrm>
            <a:off x="954375" y="2340862"/>
            <a:ext cx="10468132" cy="3170099"/>
          </a:xfrm>
          <a:prstGeom prst="rect">
            <a:avLst/>
          </a:prstGeom>
        </p:spPr>
        <p:txBody>
          <a:bodyPr wrap="square">
            <a:spAutoFit/>
          </a:bodyPr>
          <a:lstStyle/>
          <a:p>
            <a:pPr algn="just"/>
            <a:r>
              <a:rPr lang="es-MX" sz="4000" dirty="0">
                <a:latin typeface="Abadi Extra Light" panose="020B0604020202020204" pitchFamily="34" charset="0"/>
              </a:rPr>
              <a:t>Actualmente, las contribuciones psicológicas, han ido en cuestiones de aprendizaje, personalidad, emociones, capacitación, liderazgo, necesidades, medición de actitudes, selección de empleados, diseño del trabajo, entre otras. </a:t>
            </a:r>
          </a:p>
        </p:txBody>
      </p:sp>
    </p:spTree>
    <p:extLst>
      <p:ext uri="{BB962C8B-B14F-4D97-AF65-F5344CB8AC3E}">
        <p14:creationId xmlns:p14="http://schemas.microsoft.com/office/powerpoint/2010/main" val="37586743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a:extLst>
              <a:ext uri="{FF2B5EF4-FFF2-40B4-BE49-F238E27FC236}">
                <a16:creationId xmlns:a16="http://schemas.microsoft.com/office/drawing/2014/main" id="{FD6212D7-6BA9-4B8D-B7AA-820E7970F602}"/>
              </a:ext>
            </a:extLst>
          </p:cNvPr>
          <p:cNvGrpSpPr/>
          <p:nvPr/>
        </p:nvGrpSpPr>
        <p:grpSpPr>
          <a:xfrm>
            <a:off x="0" y="0"/>
            <a:ext cx="599607" cy="6858000"/>
            <a:chOff x="0" y="0"/>
            <a:chExt cx="599607" cy="6858000"/>
          </a:xfrm>
        </p:grpSpPr>
        <p:sp>
          <p:nvSpPr>
            <p:cNvPr id="4" name="Rectángulo 3">
              <a:extLst>
                <a:ext uri="{FF2B5EF4-FFF2-40B4-BE49-F238E27FC236}">
                  <a16:creationId xmlns:a16="http://schemas.microsoft.com/office/drawing/2014/main" id="{3A22419A-4D08-4A57-8BDB-2A30AB90B19B}"/>
                </a:ext>
              </a:extLst>
            </p:cNvPr>
            <p:cNvSpPr/>
            <p:nvPr/>
          </p:nvSpPr>
          <p:spPr>
            <a:xfrm>
              <a:off x="0" y="0"/>
              <a:ext cx="599607" cy="6858000"/>
            </a:xfrm>
            <a:prstGeom prst="rect">
              <a:avLst/>
            </a:prstGeom>
            <a:solidFill>
              <a:srgbClr val="E87E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a:extLst>
                <a:ext uri="{FF2B5EF4-FFF2-40B4-BE49-F238E27FC236}">
                  <a16:creationId xmlns:a16="http://schemas.microsoft.com/office/drawing/2014/main" id="{B47B9381-7478-4EAB-99A8-C958576591C4}"/>
                </a:ext>
              </a:extLst>
            </p:cNvPr>
            <p:cNvSpPr/>
            <p:nvPr/>
          </p:nvSpPr>
          <p:spPr>
            <a:xfrm>
              <a:off x="344774" y="0"/>
              <a:ext cx="874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8" name="CuadroTexto 7">
            <a:extLst>
              <a:ext uri="{FF2B5EF4-FFF2-40B4-BE49-F238E27FC236}">
                <a16:creationId xmlns:a16="http://schemas.microsoft.com/office/drawing/2014/main" id="{920FCEB6-37B8-46E3-A576-59EC31F90ABB}"/>
              </a:ext>
            </a:extLst>
          </p:cNvPr>
          <p:cNvSpPr txBox="1"/>
          <p:nvPr/>
        </p:nvSpPr>
        <p:spPr>
          <a:xfrm>
            <a:off x="654570" y="1284605"/>
            <a:ext cx="10583055" cy="1446550"/>
          </a:xfrm>
          <a:prstGeom prst="rect">
            <a:avLst/>
          </a:prstGeom>
          <a:noFill/>
        </p:spPr>
        <p:txBody>
          <a:bodyPr wrap="square" rtlCol="0">
            <a:spAutoFit/>
          </a:bodyPr>
          <a:lstStyle/>
          <a:p>
            <a:pPr algn="just"/>
            <a:r>
              <a:rPr lang="es-MX" sz="4800" b="1" dirty="0">
                <a:solidFill>
                  <a:schemeClr val="accent1">
                    <a:lumMod val="50000"/>
                  </a:schemeClr>
                </a:solidFill>
                <a:latin typeface="Abadi Extra Light" panose="020B0604020202020204" pitchFamily="34" charset="0"/>
              </a:rPr>
              <a:t>Sociología</a:t>
            </a:r>
          </a:p>
          <a:p>
            <a:pPr marL="571500" indent="-571500" algn="just">
              <a:buFont typeface="Arial" panose="020B0604020202020204" pitchFamily="34" charset="0"/>
              <a:buChar char="•"/>
            </a:pPr>
            <a:endParaRPr lang="es-MX" sz="4000" dirty="0">
              <a:latin typeface="Abadi Extra Light" panose="020B0604020202020204" pitchFamily="34" charset="0"/>
            </a:endParaRPr>
          </a:p>
        </p:txBody>
      </p:sp>
      <p:sp>
        <p:nvSpPr>
          <p:cNvPr id="9" name="CuadroTexto 8">
            <a:extLst>
              <a:ext uri="{FF2B5EF4-FFF2-40B4-BE49-F238E27FC236}">
                <a16:creationId xmlns:a16="http://schemas.microsoft.com/office/drawing/2014/main" id="{9D73D323-6F12-451E-B267-CE76BD3F9948}"/>
              </a:ext>
            </a:extLst>
          </p:cNvPr>
          <p:cNvSpPr txBox="1"/>
          <p:nvPr/>
        </p:nvSpPr>
        <p:spPr>
          <a:xfrm>
            <a:off x="776991" y="234021"/>
            <a:ext cx="9255675" cy="707886"/>
          </a:xfrm>
          <a:prstGeom prst="rect">
            <a:avLst/>
          </a:prstGeom>
          <a:noFill/>
        </p:spPr>
        <p:txBody>
          <a:bodyPr wrap="none" rtlCol="0">
            <a:spAutoFit/>
          </a:bodyPr>
          <a:lstStyle/>
          <a:p>
            <a:r>
              <a:rPr lang="es-MX" sz="4000" b="1" dirty="0">
                <a:latin typeface="Abadi Extra Light" panose="020B0604020202020204" pitchFamily="34" charset="0"/>
              </a:rPr>
              <a:t>Disciplinas del comportamiento organizacional</a:t>
            </a:r>
          </a:p>
        </p:txBody>
      </p:sp>
      <p:sp>
        <p:nvSpPr>
          <p:cNvPr id="2" name="Rectángulo 1">
            <a:extLst>
              <a:ext uri="{FF2B5EF4-FFF2-40B4-BE49-F238E27FC236}">
                <a16:creationId xmlns:a16="http://schemas.microsoft.com/office/drawing/2014/main" id="{FD01623F-6453-40F6-857F-814CAF056248}"/>
              </a:ext>
            </a:extLst>
          </p:cNvPr>
          <p:cNvSpPr/>
          <p:nvPr/>
        </p:nvSpPr>
        <p:spPr>
          <a:xfrm>
            <a:off x="954375" y="2340862"/>
            <a:ext cx="10468132" cy="2554545"/>
          </a:xfrm>
          <a:prstGeom prst="rect">
            <a:avLst/>
          </a:prstGeom>
        </p:spPr>
        <p:txBody>
          <a:bodyPr wrap="square">
            <a:spAutoFit/>
          </a:bodyPr>
          <a:lstStyle/>
          <a:p>
            <a:pPr algn="just"/>
            <a:r>
              <a:rPr lang="es-MX" sz="4000" dirty="0">
                <a:latin typeface="Abadi Extra Light" panose="020B0604020202020204" pitchFamily="34" charset="0"/>
              </a:rPr>
              <a:t>En esta área, no se estudia al individuo, estudia las relaciones que existe entre el individuo y sus semejantes. En concreto, la sociología estudia a los grupos en las organizaciones.</a:t>
            </a:r>
          </a:p>
        </p:txBody>
      </p:sp>
      <p:pic>
        <p:nvPicPr>
          <p:cNvPr id="6" name="Imagen 5">
            <a:extLst>
              <a:ext uri="{FF2B5EF4-FFF2-40B4-BE49-F238E27FC236}">
                <a16:creationId xmlns:a16="http://schemas.microsoft.com/office/drawing/2014/main" id="{E5F54150-2A27-49D7-8226-73B135A91D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3280" y="4247452"/>
            <a:ext cx="5171605" cy="2366009"/>
          </a:xfrm>
          <a:prstGeom prst="rect">
            <a:avLst/>
          </a:prstGeom>
        </p:spPr>
      </p:pic>
    </p:spTree>
    <p:extLst>
      <p:ext uri="{BB962C8B-B14F-4D97-AF65-F5344CB8AC3E}">
        <p14:creationId xmlns:p14="http://schemas.microsoft.com/office/powerpoint/2010/main" val="40486595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a:extLst>
              <a:ext uri="{FF2B5EF4-FFF2-40B4-BE49-F238E27FC236}">
                <a16:creationId xmlns:a16="http://schemas.microsoft.com/office/drawing/2014/main" id="{FD6212D7-6BA9-4B8D-B7AA-820E7970F602}"/>
              </a:ext>
            </a:extLst>
          </p:cNvPr>
          <p:cNvGrpSpPr/>
          <p:nvPr/>
        </p:nvGrpSpPr>
        <p:grpSpPr>
          <a:xfrm>
            <a:off x="0" y="0"/>
            <a:ext cx="599607" cy="6858000"/>
            <a:chOff x="0" y="0"/>
            <a:chExt cx="599607" cy="6858000"/>
          </a:xfrm>
        </p:grpSpPr>
        <p:sp>
          <p:nvSpPr>
            <p:cNvPr id="4" name="Rectángulo 3">
              <a:extLst>
                <a:ext uri="{FF2B5EF4-FFF2-40B4-BE49-F238E27FC236}">
                  <a16:creationId xmlns:a16="http://schemas.microsoft.com/office/drawing/2014/main" id="{3A22419A-4D08-4A57-8BDB-2A30AB90B19B}"/>
                </a:ext>
              </a:extLst>
            </p:cNvPr>
            <p:cNvSpPr/>
            <p:nvPr/>
          </p:nvSpPr>
          <p:spPr>
            <a:xfrm>
              <a:off x="0" y="0"/>
              <a:ext cx="599607" cy="6858000"/>
            </a:xfrm>
            <a:prstGeom prst="rect">
              <a:avLst/>
            </a:prstGeom>
            <a:solidFill>
              <a:srgbClr val="E87E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a:extLst>
                <a:ext uri="{FF2B5EF4-FFF2-40B4-BE49-F238E27FC236}">
                  <a16:creationId xmlns:a16="http://schemas.microsoft.com/office/drawing/2014/main" id="{B47B9381-7478-4EAB-99A8-C958576591C4}"/>
                </a:ext>
              </a:extLst>
            </p:cNvPr>
            <p:cNvSpPr/>
            <p:nvPr/>
          </p:nvSpPr>
          <p:spPr>
            <a:xfrm>
              <a:off x="344774" y="0"/>
              <a:ext cx="874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8" name="CuadroTexto 7">
            <a:extLst>
              <a:ext uri="{FF2B5EF4-FFF2-40B4-BE49-F238E27FC236}">
                <a16:creationId xmlns:a16="http://schemas.microsoft.com/office/drawing/2014/main" id="{920FCEB6-37B8-46E3-A576-59EC31F90ABB}"/>
              </a:ext>
            </a:extLst>
          </p:cNvPr>
          <p:cNvSpPr txBox="1"/>
          <p:nvPr/>
        </p:nvSpPr>
        <p:spPr>
          <a:xfrm>
            <a:off x="654570" y="1284605"/>
            <a:ext cx="10583055" cy="1446550"/>
          </a:xfrm>
          <a:prstGeom prst="rect">
            <a:avLst/>
          </a:prstGeom>
          <a:noFill/>
        </p:spPr>
        <p:txBody>
          <a:bodyPr wrap="square" rtlCol="0">
            <a:spAutoFit/>
          </a:bodyPr>
          <a:lstStyle/>
          <a:p>
            <a:pPr algn="just"/>
            <a:r>
              <a:rPr lang="es-MX" sz="4800" b="1" dirty="0">
                <a:solidFill>
                  <a:schemeClr val="accent1">
                    <a:lumMod val="50000"/>
                  </a:schemeClr>
                </a:solidFill>
                <a:latin typeface="Abadi Extra Light" panose="020B0604020202020204" pitchFamily="34" charset="0"/>
              </a:rPr>
              <a:t>Sociología</a:t>
            </a:r>
          </a:p>
          <a:p>
            <a:pPr marL="571500" indent="-571500" algn="just">
              <a:buFont typeface="Arial" panose="020B0604020202020204" pitchFamily="34" charset="0"/>
              <a:buChar char="•"/>
            </a:pPr>
            <a:endParaRPr lang="es-MX" sz="4000" dirty="0">
              <a:latin typeface="Abadi Extra Light" panose="020B0604020202020204" pitchFamily="34" charset="0"/>
            </a:endParaRPr>
          </a:p>
        </p:txBody>
      </p:sp>
      <p:sp>
        <p:nvSpPr>
          <p:cNvPr id="9" name="CuadroTexto 8">
            <a:extLst>
              <a:ext uri="{FF2B5EF4-FFF2-40B4-BE49-F238E27FC236}">
                <a16:creationId xmlns:a16="http://schemas.microsoft.com/office/drawing/2014/main" id="{9D73D323-6F12-451E-B267-CE76BD3F9948}"/>
              </a:ext>
            </a:extLst>
          </p:cNvPr>
          <p:cNvSpPr txBox="1"/>
          <p:nvPr/>
        </p:nvSpPr>
        <p:spPr>
          <a:xfrm>
            <a:off x="776991" y="234021"/>
            <a:ext cx="9255675" cy="707886"/>
          </a:xfrm>
          <a:prstGeom prst="rect">
            <a:avLst/>
          </a:prstGeom>
          <a:noFill/>
        </p:spPr>
        <p:txBody>
          <a:bodyPr wrap="none" rtlCol="0">
            <a:spAutoFit/>
          </a:bodyPr>
          <a:lstStyle/>
          <a:p>
            <a:r>
              <a:rPr lang="es-MX" sz="4000" b="1" dirty="0">
                <a:latin typeface="Abadi Extra Light" panose="020B0604020202020204" pitchFamily="34" charset="0"/>
              </a:rPr>
              <a:t>Disciplinas del comportamiento organizacional</a:t>
            </a:r>
          </a:p>
        </p:txBody>
      </p:sp>
      <p:sp>
        <p:nvSpPr>
          <p:cNvPr id="2" name="Rectángulo 1">
            <a:extLst>
              <a:ext uri="{FF2B5EF4-FFF2-40B4-BE49-F238E27FC236}">
                <a16:creationId xmlns:a16="http://schemas.microsoft.com/office/drawing/2014/main" id="{FD01623F-6453-40F6-857F-814CAF056248}"/>
              </a:ext>
            </a:extLst>
          </p:cNvPr>
          <p:cNvSpPr/>
          <p:nvPr/>
        </p:nvSpPr>
        <p:spPr>
          <a:xfrm>
            <a:off x="954375" y="2340862"/>
            <a:ext cx="10468132" cy="1323439"/>
          </a:xfrm>
          <a:prstGeom prst="rect">
            <a:avLst/>
          </a:prstGeom>
        </p:spPr>
        <p:txBody>
          <a:bodyPr wrap="square">
            <a:spAutoFit/>
          </a:bodyPr>
          <a:lstStyle/>
          <a:p>
            <a:pPr algn="just"/>
            <a:r>
              <a:rPr lang="es-MX" sz="4000" dirty="0">
                <a:latin typeface="Abadi Extra Light" panose="020B0604020202020204" pitchFamily="34" charset="0"/>
              </a:rPr>
              <a:t>Los factores en los que se enfoca son: liderazgo, poder, comunicación y conflictos.</a:t>
            </a:r>
          </a:p>
        </p:txBody>
      </p:sp>
      <p:pic>
        <p:nvPicPr>
          <p:cNvPr id="12" name="Imagen 11">
            <a:extLst>
              <a:ext uri="{FF2B5EF4-FFF2-40B4-BE49-F238E27FC236}">
                <a16:creationId xmlns:a16="http://schemas.microsoft.com/office/drawing/2014/main" id="{16C31FFC-C192-4A93-A1EB-D56AACB8B40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9096" y="3664301"/>
            <a:ext cx="4390346" cy="2926897"/>
          </a:xfrm>
          <a:prstGeom prst="rect">
            <a:avLst/>
          </a:prstGeom>
        </p:spPr>
      </p:pic>
    </p:spTree>
    <p:extLst>
      <p:ext uri="{BB962C8B-B14F-4D97-AF65-F5344CB8AC3E}">
        <p14:creationId xmlns:p14="http://schemas.microsoft.com/office/powerpoint/2010/main" val="26222317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C2A0B4F9-7552-451B-BF80-A114326D0D52}"/>
              </a:ext>
            </a:extLst>
          </p:cNvPr>
          <p:cNvSpPr txBox="1"/>
          <p:nvPr/>
        </p:nvSpPr>
        <p:spPr>
          <a:xfrm>
            <a:off x="727494" y="1374475"/>
            <a:ext cx="10954433" cy="3831818"/>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rtl="0">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a:lnSpc>
                <a:spcPct val="150000"/>
              </a:lnSpc>
            </a:pPr>
            <a:r>
              <a:rPr lang="en-US" dirty="0">
                <a:latin typeface="Century Gothic"/>
              </a:rPr>
              <a:t>La </a:t>
            </a:r>
            <a:r>
              <a:rPr lang="en-US" dirty="0" err="1">
                <a:latin typeface="Century Gothic"/>
              </a:rPr>
              <a:t>organización</a:t>
            </a:r>
            <a:r>
              <a:rPr lang="en-US" dirty="0">
                <a:latin typeface="Century Gothic"/>
              </a:rPr>
              <a:t> </a:t>
            </a:r>
            <a:r>
              <a:rPr lang="en-US" dirty="0" err="1">
                <a:latin typeface="Century Gothic"/>
              </a:rPr>
              <a:t>logra</a:t>
            </a:r>
            <a:r>
              <a:rPr lang="en-US" dirty="0">
                <a:latin typeface="Century Gothic"/>
              </a:rPr>
              <a:t> </a:t>
            </a:r>
            <a:r>
              <a:rPr lang="en-US" dirty="0" err="1">
                <a:latin typeface="Century Gothic"/>
              </a:rPr>
              <a:t>su</a:t>
            </a:r>
            <a:r>
              <a:rPr lang="en-US" dirty="0">
                <a:latin typeface="Century Gothic"/>
              </a:rPr>
              <a:t> </a:t>
            </a:r>
            <a:r>
              <a:rPr lang="en-US" dirty="0" err="1">
                <a:latin typeface="Century Gothic"/>
              </a:rPr>
              <a:t>objetivo</a:t>
            </a:r>
            <a:r>
              <a:rPr lang="en-US" dirty="0">
                <a:latin typeface="Century Gothic"/>
              </a:rPr>
              <a:t> </a:t>
            </a:r>
            <a:r>
              <a:rPr lang="en-US" dirty="0" err="1">
                <a:latin typeface="Century Gothic"/>
              </a:rPr>
              <a:t>mediante</a:t>
            </a:r>
            <a:r>
              <a:rPr lang="en-US" dirty="0">
                <a:latin typeface="Century Gothic"/>
              </a:rPr>
              <a:t> la </a:t>
            </a:r>
            <a:r>
              <a:rPr lang="en-US" dirty="0" err="1">
                <a:latin typeface="Century Gothic"/>
              </a:rPr>
              <a:t>combinación</a:t>
            </a:r>
            <a:r>
              <a:rPr lang="en-US" dirty="0">
                <a:latin typeface="Century Gothic"/>
              </a:rPr>
              <a:t> </a:t>
            </a:r>
            <a:r>
              <a:rPr lang="en-US" dirty="0" err="1">
                <a:latin typeface="Century Gothic"/>
              </a:rPr>
              <a:t>efectiva</a:t>
            </a:r>
            <a:r>
              <a:rPr lang="en-US" dirty="0">
                <a:latin typeface="Century Gothic"/>
              </a:rPr>
              <a:t> y </a:t>
            </a:r>
            <a:r>
              <a:rPr lang="en-US" dirty="0" err="1">
                <a:latin typeface="Century Gothic"/>
              </a:rPr>
              <a:t>eficiente</a:t>
            </a:r>
            <a:r>
              <a:rPr lang="en-US" dirty="0">
                <a:latin typeface="Century Gothic"/>
              </a:rPr>
              <a:t> de sus </a:t>
            </a:r>
            <a:r>
              <a:rPr lang="en-US" dirty="0" err="1">
                <a:latin typeface="Century Gothic"/>
              </a:rPr>
              <a:t>recursos</a:t>
            </a:r>
            <a:r>
              <a:rPr lang="en-US" dirty="0">
                <a:latin typeface="Century Gothic"/>
              </a:rPr>
              <a:t> para </a:t>
            </a:r>
            <a:r>
              <a:rPr lang="en-US" dirty="0" err="1">
                <a:latin typeface="Century Gothic"/>
              </a:rPr>
              <a:t>poner</a:t>
            </a:r>
            <a:r>
              <a:rPr lang="en-US" dirty="0">
                <a:latin typeface="Century Gothic"/>
              </a:rPr>
              <a:t> en </a:t>
            </a:r>
            <a:r>
              <a:rPr lang="en-US" dirty="0" err="1">
                <a:latin typeface="Century Gothic"/>
              </a:rPr>
              <a:t>práctica</a:t>
            </a:r>
            <a:r>
              <a:rPr lang="en-US" dirty="0">
                <a:latin typeface="Century Gothic"/>
              </a:rPr>
              <a:t> sus </a:t>
            </a:r>
            <a:r>
              <a:rPr lang="en-US" dirty="0" err="1">
                <a:latin typeface="Century Gothic"/>
              </a:rPr>
              <a:t>estrategias</a:t>
            </a:r>
            <a:r>
              <a:rPr lang="en-US" dirty="0">
                <a:latin typeface="Century Gothic"/>
              </a:rPr>
              <a:t>. </a:t>
            </a:r>
            <a:r>
              <a:rPr lang="en-US" dirty="0" err="1">
                <a:latin typeface="Century Gothic"/>
              </a:rPr>
              <a:t>Pese</a:t>
            </a:r>
            <a:r>
              <a:rPr lang="en-US" dirty="0">
                <a:latin typeface="Century Gothic"/>
              </a:rPr>
              <a:t> a </a:t>
            </a:r>
            <a:r>
              <a:rPr lang="en-US" dirty="0" err="1">
                <a:latin typeface="Century Gothic"/>
              </a:rPr>
              <a:t>esto</a:t>
            </a:r>
            <a:r>
              <a:rPr lang="en-US" dirty="0">
                <a:latin typeface="Century Gothic"/>
              </a:rPr>
              <a:t>, un </a:t>
            </a:r>
            <a:r>
              <a:rPr lang="en-US" dirty="0" err="1">
                <a:latin typeface="Century Gothic"/>
              </a:rPr>
              <a:t>elemento</a:t>
            </a:r>
            <a:r>
              <a:rPr lang="en-US" dirty="0">
                <a:latin typeface="Century Gothic"/>
              </a:rPr>
              <a:t> central de </a:t>
            </a:r>
            <a:r>
              <a:rPr lang="en-US" dirty="0" err="1">
                <a:latin typeface="Century Gothic"/>
              </a:rPr>
              <a:t>toda</a:t>
            </a:r>
            <a:r>
              <a:rPr lang="en-US" dirty="0">
                <a:latin typeface="Century Gothic"/>
              </a:rPr>
              <a:t> </a:t>
            </a:r>
            <a:r>
              <a:rPr lang="en-US" dirty="0" err="1">
                <a:latin typeface="Century Gothic"/>
              </a:rPr>
              <a:t>estrategia</a:t>
            </a:r>
            <a:r>
              <a:rPr lang="en-US" dirty="0">
                <a:latin typeface="Century Gothic"/>
              </a:rPr>
              <a:t> y del </a:t>
            </a:r>
            <a:r>
              <a:rPr lang="en-US" dirty="0" err="1">
                <a:latin typeface="Century Gothic"/>
              </a:rPr>
              <a:t>uso</a:t>
            </a:r>
            <a:r>
              <a:rPr lang="en-US" dirty="0">
                <a:latin typeface="Century Gothic"/>
              </a:rPr>
              <a:t> de </a:t>
            </a:r>
            <a:r>
              <a:rPr lang="en-US" dirty="0" err="1">
                <a:latin typeface="Century Gothic"/>
              </a:rPr>
              <a:t>cualquier</a:t>
            </a:r>
            <a:r>
              <a:rPr lang="en-US" dirty="0">
                <a:latin typeface="Century Gothic"/>
              </a:rPr>
              <a:t> </a:t>
            </a:r>
            <a:r>
              <a:rPr lang="en-US" dirty="0" err="1">
                <a:latin typeface="Century Gothic"/>
              </a:rPr>
              <a:t>recurso</a:t>
            </a:r>
            <a:r>
              <a:rPr lang="en-US" dirty="0">
                <a:latin typeface="Century Gothic"/>
              </a:rPr>
              <a:t>, lo </a:t>
            </a:r>
            <a:r>
              <a:rPr lang="en-US" dirty="0" err="1">
                <a:latin typeface="Century Gothic"/>
              </a:rPr>
              <a:t>constituyen</a:t>
            </a:r>
            <a:r>
              <a:rPr lang="en-US" dirty="0">
                <a:latin typeface="Century Gothic"/>
              </a:rPr>
              <a:t> el personal que </a:t>
            </a:r>
            <a:r>
              <a:rPr lang="en-US" dirty="0" err="1">
                <a:latin typeface="Century Gothic"/>
              </a:rPr>
              <a:t>prepara</a:t>
            </a:r>
            <a:r>
              <a:rPr lang="en-US" dirty="0">
                <a:latin typeface="Century Gothic"/>
              </a:rPr>
              <a:t> y </a:t>
            </a:r>
            <a:r>
              <a:rPr lang="en-US" dirty="0" err="1">
                <a:latin typeface="Century Gothic"/>
              </a:rPr>
              <a:t>lleva</a:t>
            </a:r>
            <a:r>
              <a:rPr lang="en-US" dirty="0">
                <a:latin typeface="Century Gothic"/>
              </a:rPr>
              <a:t> a </a:t>
            </a:r>
            <a:r>
              <a:rPr lang="en-US" dirty="0" err="1">
                <a:latin typeface="Century Gothic"/>
              </a:rPr>
              <a:t>cabo</a:t>
            </a:r>
            <a:r>
              <a:rPr lang="en-US" dirty="0">
                <a:latin typeface="Century Gothic"/>
              </a:rPr>
              <a:t> la </a:t>
            </a:r>
            <a:r>
              <a:rPr lang="en-US" dirty="0" err="1">
                <a:latin typeface="Century Gothic"/>
              </a:rPr>
              <a:t>estrategia</a:t>
            </a:r>
            <a:r>
              <a:rPr lang="en-US" dirty="0">
                <a:latin typeface="Century Gothic"/>
              </a:rPr>
              <a:t>. </a:t>
            </a:r>
            <a:r>
              <a:rPr lang="en-US" dirty="0" err="1">
                <a:latin typeface="Century Gothic"/>
              </a:rPr>
              <a:t>Puesto</a:t>
            </a:r>
            <a:r>
              <a:rPr lang="en-US" dirty="0">
                <a:latin typeface="Century Gothic"/>
              </a:rPr>
              <a:t> en </a:t>
            </a:r>
            <a:r>
              <a:rPr lang="en-US" dirty="0" err="1">
                <a:latin typeface="Century Gothic"/>
              </a:rPr>
              <a:t>términos</a:t>
            </a:r>
            <a:r>
              <a:rPr lang="en-US" dirty="0">
                <a:latin typeface="Century Gothic"/>
              </a:rPr>
              <a:t> </a:t>
            </a:r>
            <a:r>
              <a:rPr lang="en-US" dirty="0" err="1">
                <a:latin typeface="Century Gothic"/>
              </a:rPr>
              <a:t>sencillos</a:t>
            </a:r>
            <a:r>
              <a:rPr lang="en-US" dirty="0">
                <a:latin typeface="Century Gothic"/>
              </a:rPr>
              <a:t> la forma en que una </a:t>
            </a:r>
            <a:r>
              <a:rPr lang="en-US" dirty="0" err="1">
                <a:latin typeface="Century Gothic"/>
              </a:rPr>
              <a:t>organización</a:t>
            </a:r>
            <a:r>
              <a:rPr lang="en-US" dirty="0">
                <a:latin typeface="Century Gothic"/>
              </a:rPr>
              <a:t> </a:t>
            </a:r>
            <a:r>
              <a:rPr lang="en-US" dirty="0" err="1">
                <a:latin typeface="Century Gothic"/>
              </a:rPr>
              <a:t>obtenga</a:t>
            </a:r>
            <a:r>
              <a:rPr lang="en-US" dirty="0">
                <a:latin typeface="Century Gothic"/>
              </a:rPr>
              <a:t>, </a:t>
            </a:r>
            <a:r>
              <a:rPr lang="en-US" dirty="0" err="1">
                <a:latin typeface="Century Gothic"/>
              </a:rPr>
              <a:t>mantenga</a:t>
            </a:r>
            <a:r>
              <a:rPr lang="en-US" dirty="0">
                <a:latin typeface="Century Gothic"/>
              </a:rPr>
              <a:t> y </a:t>
            </a:r>
            <a:r>
              <a:rPr lang="en-US" dirty="0" err="1">
                <a:latin typeface="Century Gothic"/>
              </a:rPr>
              <a:t>retenga</a:t>
            </a:r>
            <a:r>
              <a:rPr lang="en-US" dirty="0">
                <a:latin typeface="Century Gothic"/>
              </a:rPr>
              <a:t> sus </a:t>
            </a:r>
            <a:r>
              <a:rPr lang="en-US" dirty="0" err="1">
                <a:latin typeface="Century Gothic"/>
              </a:rPr>
              <a:t>recursos</a:t>
            </a:r>
            <a:r>
              <a:rPr lang="en-US" dirty="0">
                <a:latin typeface="Century Gothic"/>
              </a:rPr>
              <a:t> </a:t>
            </a:r>
            <a:r>
              <a:rPr lang="en-US" dirty="0" err="1">
                <a:latin typeface="Century Gothic"/>
              </a:rPr>
              <a:t>humanos</a:t>
            </a:r>
            <a:r>
              <a:rPr lang="en-US" dirty="0">
                <a:latin typeface="Century Gothic"/>
              </a:rPr>
              <a:t> es un factor </a:t>
            </a:r>
            <a:r>
              <a:rPr lang="en-US" dirty="0" err="1">
                <a:latin typeface="Century Gothic"/>
              </a:rPr>
              <a:t>decisivo</a:t>
            </a:r>
            <a:r>
              <a:rPr lang="en-US" dirty="0">
                <a:latin typeface="Century Gothic"/>
              </a:rPr>
              <a:t> para </a:t>
            </a:r>
            <a:r>
              <a:rPr lang="en-US" dirty="0" err="1">
                <a:latin typeface="Century Gothic"/>
              </a:rPr>
              <a:t>su</a:t>
            </a:r>
            <a:r>
              <a:rPr lang="en-US" dirty="0">
                <a:latin typeface="Century Gothic"/>
              </a:rPr>
              <a:t> </a:t>
            </a:r>
            <a:r>
              <a:rPr lang="en-US" dirty="0" err="1">
                <a:latin typeface="Century Gothic"/>
              </a:rPr>
              <a:t>éxito</a:t>
            </a:r>
            <a:r>
              <a:rPr lang="en-US" dirty="0">
                <a:latin typeface="Century Gothic"/>
              </a:rPr>
              <a:t> o </a:t>
            </a:r>
            <a:r>
              <a:rPr lang="en-US" dirty="0" err="1">
                <a:latin typeface="Century Gothic"/>
              </a:rPr>
              <a:t>fracaso</a:t>
            </a:r>
            <a:r>
              <a:rPr lang="en-US" dirty="0">
                <a:latin typeface="Century Gothic"/>
              </a:rPr>
              <a:t>. </a:t>
            </a:r>
            <a:endParaRPr lang="en-US" dirty="0" smtClean="0">
              <a:latin typeface="Century Gothic"/>
            </a:endParaRPr>
          </a:p>
          <a:p>
            <a:pPr algn="just">
              <a:lnSpc>
                <a:spcPct val="150000"/>
              </a:lnSpc>
            </a:pPr>
            <a:endParaRPr lang="en-US" dirty="0">
              <a:ea typeface="+mn-lt"/>
              <a:cs typeface="+mn-lt"/>
            </a:endParaRPr>
          </a:p>
          <a:p>
            <a:pPr algn="just">
              <a:lnSpc>
                <a:spcPct val="150000"/>
              </a:lnSpc>
            </a:pPr>
            <a:r>
              <a:rPr lang="en-US" dirty="0">
                <a:latin typeface="Century Gothic"/>
              </a:rPr>
              <a:t>Los </a:t>
            </a:r>
            <a:r>
              <a:rPr lang="en-US" dirty="0" err="1">
                <a:latin typeface="Century Gothic"/>
              </a:rPr>
              <a:t>administradores</a:t>
            </a:r>
            <a:r>
              <a:rPr lang="en-US" dirty="0">
                <a:latin typeface="Century Gothic"/>
              </a:rPr>
              <a:t> y los </a:t>
            </a:r>
            <a:r>
              <a:rPr lang="en-US" dirty="0" err="1">
                <a:latin typeface="Century Gothic"/>
              </a:rPr>
              <a:t>profesionales</a:t>
            </a:r>
            <a:r>
              <a:rPr lang="en-US" dirty="0">
                <a:latin typeface="Century Gothic"/>
              </a:rPr>
              <a:t> de las </a:t>
            </a:r>
            <a:r>
              <a:rPr lang="en-US" dirty="0" err="1">
                <a:latin typeface="Century Gothic"/>
              </a:rPr>
              <a:t>áreas</a:t>
            </a:r>
            <a:r>
              <a:rPr lang="en-US" dirty="0">
                <a:latin typeface="Century Gothic"/>
              </a:rPr>
              <a:t> </a:t>
            </a:r>
            <a:r>
              <a:rPr lang="en-US" dirty="0" err="1">
                <a:latin typeface="Century Gothic"/>
              </a:rPr>
              <a:t>relacionadas</a:t>
            </a:r>
            <a:r>
              <a:rPr lang="en-US" dirty="0">
                <a:latin typeface="Century Gothic"/>
              </a:rPr>
              <a:t> con la Administración de </a:t>
            </a:r>
            <a:r>
              <a:rPr lang="en-US" dirty="0" err="1">
                <a:latin typeface="Century Gothic"/>
              </a:rPr>
              <a:t>Recursos</a:t>
            </a:r>
            <a:r>
              <a:rPr lang="en-US" dirty="0">
                <a:latin typeface="Century Gothic"/>
              </a:rPr>
              <a:t> Humanos </a:t>
            </a:r>
            <a:r>
              <a:rPr lang="en-US" dirty="0" err="1">
                <a:latin typeface="Century Gothic"/>
              </a:rPr>
              <a:t>comparten</a:t>
            </a:r>
            <a:r>
              <a:rPr lang="en-US" dirty="0">
                <a:latin typeface="Century Gothic"/>
              </a:rPr>
              <a:t> la </a:t>
            </a:r>
            <a:r>
              <a:rPr lang="en-US" dirty="0" err="1">
                <a:latin typeface="Century Gothic"/>
              </a:rPr>
              <a:t>responsabilidad</a:t>
            </a:r>
            <a:r>
              <a:rPr lang="en-US" dirty="0">
                <a:latin typeface="Century Gothic"/>
              </a:rPr>
              <a:t> de </a:t>
            </a:r>
            <a:r>
              <a:rPr lang="en-US" dirty="0" err="1">
                <a:latin typeface="Century Gothic"/>
              </a:rPr>
              <a:t>mejorar</a:t>
            </a:r>
            <a:r>
              <a:rPr lang="en-US" dirty="0">
                <a:latin typeface="Century Gothic"/>
              </a:rPr>
              <a:t> de </a:t>
            </a:r>
            <a:r>
              <a:rPr lang="en-US" dirty="0" err="1">
                <a:latin typeface="Century Gothic"/>
              </a:rPr>
              <a:t>manera</a:t>
            </a:r>
            <a:r>
              <a:rPr lang="en-US" dirty="0">
                <a:latin typeface="Century Gothic"/>
              </a:rPr>
              <a:t> continua la </a:t>
            </a:r>
            <a:r>
              <a:rPr lang="en-US" dirty="0" err="1">
                <a:latin typeface="Century Gothic"/>
              </a:rPr>
              <a:t>contribución</a:t>
            </a:r>
            <a:r>
              <a:rPr lang="en-US" dirty="0">
                <a:latin typeface="Century Gothic"/>
              </a:rPr>
              <a:t> de las personas a las </a:t>
            </a:r>
            <a:r>
              <a:rPr lang="en-US" dirty="0" err="1">
                <a:latin typeface="Century Gothic"/>
              </a:rPr>
              <a:t>organizaciones</a:t>
            </a:r>
            <a:r>
              <a:rPr lang="en-US" dirty="0">
                <a:latin typeface="Century Gothic"/>
              </a:rPr>
              <a:t>. </a:t>
            </a:r>
            <a:endParaRPr lang="es-MX" sz="1600" dirty="0">
              <a:cs typeface="Calibri" panose="020F0502020204030204"/>
            </a:endParaRPr>
          </a:p>
        </p:txBody>
      </p:sp>
      <p:grpSp>
        <p:nvGrpSpPr>
          <p:cNvPr id="6" name="Grupo 5">
            <a:extLst>
              <a:ext uri="{FF2B5EF4-FFF2-40B4-BE49-F238E27FC236}">
                <a16:creationId xmlns:a16="http://schemas.microsoft.com/office/drawing/2014/main" id="{4CECB8B2-4C95-4528-B748-600FAD245ECE}"/>
              </a:ext>
            </a:extLst>
          </p:cNvPr>
          <p:cNvGrpSpPr/>
          <p:nvPr/>
        </p:nvGrpSpPr>
        <p:grpSpPr>
          <a:xfrm>
            <a:off x="0" y="0"/>
            <a:ext cx="599607" cy="6858000"/>
            <a:chOff x="0" y="0"/>
            <a:chExt cx="599607" cy="6858000"/>
          </a:xfrm>
        </p:grpSpPr>
        <p:sp>
          <p:nvSpPr>
            <p:cNvPr id="4" name="Rectángulo 3">
              <a:extLst>
                <a:ext uri="{FF2B5EF4-FFF2-40B4-BE49-F238E27FC236}">
                  <a16:creationId xmlns:a16="http://schemas.microsoft.com/office/drawing/2014/main" id="{1916F04A-ED7F-4F4A-9F56-DE5AC137E775}"/>
                </a:ext>
              </a:extLst>
            </p:cNvPr>
            <p:cNvSpPr/>
            <p:nvPr/>
          </p:nvSpPr>
          <p:spPr>
            <a:xfrm>
              <a:off x="0" y="0"/>
              <a:ext cx="599607" cy="6858000"/>
            </a:xfrm>
            <a:prstGeom prst="rect">
              <a:avLst/>
            </a:prstGeom>
            <a:solidFill>
              <a:srgbClr val="E87E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a:extLst>
                <a:ext uri="{FF2B5EF4-FFF2-40B4-BE49-F238E27FC236}">
                  <a16:creationId xmlns:a16="http://schemas.microsoft.com/office/drawing/2014/main" id="{969AEDBF-225E-4D28-9684-ECC97876715B}"/>
                </a:ext>
              </a:extLst>
            </p:cNvPr>
            <p:cNvSpPr/>
            <p:nvPr/>
          </p:nvSpPr>
          <p:spPr>
            <a:xfrm>
              <a:off x="344774" y="0"/>
              <a:ext cx="874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8" name="CuadroTexto 7">
            <a:extLst>
              <a:ext uri="{FF2B5EF4-FFF2-40B4-BE49-F238E27FC236}">
                <a16:creationId xmlns:a16="http://schemas.microsoft.com/office/drawing/2014/main" id="{FEC89CF2-0A1A-44D2-8090-2FC175F4F7BC}"/>
              </a:ext>
            </a:extLst>
          </p:cNvPr>
          <p:cNvSpPr txBox="1"/>
          <p:nvPr/>
        </p:nvSpPr>
        <p:spPr>
          <a:xfrm>
            <a:off x="776991" y="194872"/>
            <a:ext cx="9790757" cy="769441"/>
          </a:xfrm>
          <a:prstGeom prst="rect">
            <a:avLst/>
          </a:prstGeom>
          <a:noFill/>
        </p:spPr>
        <p:txBody>
          <a:bodyPr wrap="none" rtlCol="0" anchor="t">
            <a:spAutoFit/>
          </a:bodyPr>
          <a:lstStyle/>
          <a:p>
            <a:r>
              <a:rPr lang="es-MX" sz="4400" dirty="0" smtClean="0">
                <a:latin typeface="Abadi Extra Light"/>
              </a:rPr>
              <a:t>Propósito de la Unidad de Aprendizaje</a:t>
            </a:r>
            <a:endParaRPr lang="es-MX" sz="4400" dirty="0">
              <a:latin typeface="Abadi Extra Light" panose="020B0604020202020204" pitchFamily="34" charset="0"/>
            </a:endParaRPr>
          </a:p>
        </p:txBody>
      </p:sp>
    </p:spTree>
    <p:extLst>
      <p:ext uri="{BB962C8B-B14F-4D97-AF65-F5344CB8AC3E}">
        <p14:creationId xmlns:p14="http://schemas.microsoft.com/office/powerpoint/2010/main" val="17781276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a:extLst>
              <a:ext uri="{FF2B5EF4-FFF2-40B4-BE49-F238E27FC236}">
                <a16:creationId xmlns:a16="http://schemas.microsoft.com/office/drawing/2014/main" id="{FD6212D7-6BA9-4B8D-B7AA-820E7970F602}"/>
              </a:ext>
            </a:extLst>
          </p:cNvPr>
          <p:cNvGrpSpPr/>
          <p:nvPr/>
        </p:nvGrpSpPr>
        <p:grpSpPr>
          <a:xfrm>
            <a:off x="0" y="0"/>
            <a:ext cx="599607" cy="6858000"/>
            <a:chOff x="0" y="0"/>
            <a:chExt cx="599607" cy="6858000"/>
          </a:xfrm>
        </p:grpSpPr>
        <p:sp>
          <p:nvSpPr>
            <p:cNvPr id="4" name="Rectángulo 3">
              <a:extLst>
                <a:ext uri="{FF2B5EF4-FFF2-40B4-BE49-F238E27FC236}">
                  <a16:creationId xmlns:a16="http://schemas.microsoft.com/office/drawing/2014/main" id="{3A22419A-4D08-4A57-8BDB-2A30AB90B19B}"/>
                </a:ext>
              </a:extLst>
            </p:cNvPr>
            <p:cNvSpPr/>
            <p:nvPr/>
          </p:nvSpPr>
          <p:spPr>
            <a:xfrm>
              <a:off x="0" y="0"/>
              <a:ext cx="599607" cy="6858000"/>
            </a:xfrm>
            <a:prstGeom prst="rect">
              <a:avLst/>
            </a:prstGeom>
            <a:solidFill>
              <a:srgbClr val="E87E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a:extLst>
                <a:ext uri="{FF2B5EF4-FFF2-40B4-BE49-F238E27FC236}">
                  <a16:creationId xmlns:a16="http://schemas.microsoft.com/office/drawing/2014/main" id="{B47B9381-7478-4EAB-99A8-C958576591C4}"/>
                </a:ext>
              </a:extLst>
            </p:cNvPr>
            <p:cNvSpPr/>
            <p:nvPr/>
          </p:nvSpPr>
          <p:spPr>
            <a:xfrm>
              <a:off x="344774" y="0"/>
              <a:ext cx="874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8" name="CuadroTexto 7">
            <a:extLst>
              <a:ext uri="{FF2B5EF4-FFF2-40B4-BE49-F238E27FC236}">
                <a16:creationId xmlns:a16="http://schemas.microsoft.com/office/drawing/2014/main" id="{920FCEB6-37B8-46E3-A576-59EC31F90ABB}"/>
              </a:ext>
            </a:extLst>
          </p:cNvPr>
          <p:cNvSpPr txBox="1"/>
          <p:nvPr/>
        </p:nvSpPr>
        <p:spPr>
          <a:xfrm>
            <a:off x="786985" y="952197"/>
            <a:ext cx="10583055" cy="1446550"/>
          </a:xfrm>
          <a:prstGeom prst="rect">
            <a:avLst/>
          </a:prstGeom>
          <a:noFill/>
        </p:spPr>
        <p:txBody>
          <a:bodyPr wrap="square" rtlCol="0">
            <a:spAutoFit/>
          </a:bodyPr>
          <a:lstStyle/>
          <a:p>
            <a:pPr algn="just"/>
            <a:r>
              <a:rPr lang="es-MX" sz="4800" b="1" dirty="0">
                <a:solidFill>
                  <a:schemeClr val="accent1">
                    <a:lumMod val="50000"/>
                  </a:schemeClr>
                </a:solidFill>
                <a:latin typeface="Abadi Extra Light" panose="020B0604020202020204" pitchFamily="34" charset="0"/>
              </a:rPr>
              <a:t>Psicología Social</a:t>
            </a:r>
          </a:p>
          <a:p>
            <a:pPr marL="571500" indent="-571500" algn="just">
              <a:buFont typeface="Arial" panose="020B0604020202020204" pitchFamily="34" charset="0"/>
              <a:buChar char="•"/>
            </a:pPr>
            <a:endParaRPr lang="es-MX" sz="4000" dirty="0">
              <a:latin typeface="Abadi Extra Light" panose="020B0604020202020204" pitchFamily="34" charset="0"/>
            </a:endParaRPr>
          </a:p>
        </p:txBody>
      </p:sp>
      <p:sp>
        <p:nvSpPr>
          <p:cNvPr id="9" name="CuadroTexto 8">
            <a:extLst>
              <a:ext uri="{FF2B5EF4-FFF2-40B4-BE49-F238E27FC236}">
                <a16:creationId xmlns:a16="http://schemas.microsoft.com/office/drawing/2014/main" id="{9D73D323-6F12-451E-B267-CE76BD3F9948}"/>
              </a:ext>
            </a:extLst>
          </p:cNvPr>
          <p:cNvSpPr txBox="1"/>
          <p:nvPr/>
        </p:nvSpPr>
        <p:spPr>
          <a:xfrm>
            <a:off x="776991" y="234021"/>
            <a:ext cx="9255675" cy="707886"/>
          </a:xfrm>
          <a:prstGeom prst="rect">
            <a:avLst/>
          </a:prstGeom>
          <a:noFill/>
        </p:spPr>
        <p:txBody>
          <a:bodyPr wrap="none" rtlCol="0">
            <a:spAutoFit/>
          </a:bodyPr>
          <a:lstStyle/>
          <a:p>
            <a:r>
              <a:rPr lang="es-MX" sz="4000" b="1" dirty="0">
                <a:latin typeface="Abadi Extra Light" panose="020B0604020202020204" pitchFamily="34" charset="0"/>
              </a:rPr>
              <a:t>Disciplinas del comportamiento organizacional</a:t>
            </a:r>
          </a:p>
        </p:txBody>
      </p:sp>
      <p:sp>
        <p:nvSpPr>
          <p:cNvPr id="2" name="Rectángulo 1">
            <a:extLst>
              <a:ext uri="{FF2B5EF4-FFF2-40B4-BE49-F238E27FC236}">
                <a16:creationId xmlns:a16="http://schemas.microsoft.com/office/drawing/2014/main" id="{FD01623F-6453-40F6-857F-814CAF056248}"/>
              </a:ext>
            </a:extLst>
          </p:cNvPr>
          <p:cNvSpPr/>
          <p:nvPr/>
        </p:nvSpPr>
        <p:spPr>
          <a:xfrm>
            <a:off x="776992" y="1675472"/>
            <a:ext cx="6853002" cy="4401205"/>
          </a:xfrm>
          <a:prstGeom prst="rect">
            <a:avLst/>
          </a:prstGeom>
        </p:spPr>
        <p:txBody>
          <a:bodyPr wrap="square">
            <a:spAutoFit/>
          </a:bodyPr>
          <a:lstStyle/>
          <a:p>
            <a:pPr algn="just"/>
            <a:r>
              <a:rPr lang="es-MX" sz="4000" dirty="0">
                <a:latin typeface="Abadi Extra Light" panose="020B0604020202020204" pitchFamily="34" charset="0"/>
              </a:rPr>
              <a:t>La psicología social se enfoca en la influencia recíproca de las personas. Se ve guiada por la medición, comprensión y cambio de actitudes, así como fomento de procesos y toma de decisiones grupales.</a:t>
            </a:r>
          </a:p>
        </p:txBody>
      </p:sp>
      <p:pic>
        <p:nvPicPr>
          <p:cNvPr id="13" name="Imagen 12">
            <a:extLst>
              <a:ext uri="{FF2B5EF4-FFF2-40B4-BE49-F238E27FC236}">
                <a16:creationId xmlns:a16="http://schemas.microsoft.com/office/drawing/2014/main" id="{82FF6E74-6CEB-465B-A898-E9BE4284BC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65588" y="1667976"/>
            <a:ext cx="3934156" cy="4712572"/>
          </a:xfrm>
          <a:prstGeom prst="rect">
            <a:avLst/>
          </a:prstGeom>
        </p:spPr>
      </p:pic>
    </p:spTree>
    <p:extLst>
      <p:ext uri="{BB962C8B-B14F-4D97-AF65-F5344CB8AC3E}">
        <p14:creationId xmlns:p14="http://schemas.microsoft.com/office/powerpoint/2010/main" val="200636188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ángulo 12">
            <a:extLst>
              <a:ext uri="{FF2B5EF4-FFF2-40B4-BE49-F238E27FC236}">
                <a16:creationId xmlns:a16="http://schemas.microsoft.com/office/drawing/2014/main" id="{33601BB1-0323-4B84-8BE0-7F4B75090996}"/>
              </a:ext>
            </a:extLst>
          </p:cNvPr>
          <p:cNvSpPr/>
          <p:nvPr/>
        </p:nvSpPr>
        <p:spPr>
          <a:xfrm>
            <a:off x="4805596" y="5043840"/>
            <a:ext cx="2789419" cy="1537199"/>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7" name="Grupo 6">
            <a:extLst>
              <a:ext uri="{FF2B5EF4-FFF2-40B4-BE49-F238E27FC236}">
                <a16:creationId xmlns:a16="http://schemas.microsoft.com/office/drawing/2014/main" id="{FD6212D7-6BA9-4B8D-B7AA-820E7970F602}"/>
              </a:ext>
            </a:extLst>
          </p:cNvPr>
          <p:cNvGrpSpPr/>
          <p:nvPr/>
        </p:nvGrpSpPr>
        <p:grpSpPr>
          <a:xfrm>
            <a:off x="0" y="0"/>
            <a:ext cx="599607" cy="6858000"/>
            <a:chOff x="0" y="0"/>
            <a:chExt cx="599607" cy="6858000"/>
          </a:xfrm>
        </p:grpSpPr>
        <p:sp>
          <p:nvSpPr>
            <p:cNvPr id="4" name="Rectángulo 3">
              <a:extLst>
                <a:ext uri="{FF2B5EF4-FFF2-40B4-BE49-F238E27FC236}">
                  <a16:creationId xmlns:a16="http://schemas.microsoft.com/office/drawing/2014/main" id="{3A22419A-4D08-4A57-8BDB-2A30AB90B19B}"/>
                </a:ext>
              </a:extLst>
            </p:cNvPr>
            <p:cNvSpPr/>
            <p:nvPr/>
          </p:nvSpPr>
          <p:spPr>
            <a:xfrm>
              <a:off x="0" y="0"/>
              <a:ext cx="599607" cy="6858000"/>
            </a:xfrm>
            <a:prstGeom prst="rect">
              <a:avLst/>
            </a:prstGeom>
            <a:solidFill>
              <a:srgbClr val="E87E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a:extLst>
                <a:ext uri="{FF2B5EF4-FFF2-40B4-BE49-F238E27FC236}">
                  <a16:creationId xmlns:a16="http://schemas.microsoft.com/office/drawing/2014/main" id="{B47B9381-7478-4EAB-99A8-C958576591C4}"/>
                </a:ext>
              </a:extLst>
            </p:cNvPr>
            <p:cNvSpPr/>
            <p:nvPr/>
          </p:nvSpPr>
          <p:spPr>
            <a:xfrm>
              <a:off x="344774" y="0"/>
              <a:ext cx="874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8" name="CuadroTexto 7">
            <a:extLst>
              <a:ext uri="{FF2B5EF4-FFF2-40B4-BE49-F238E27FC236}">
                <a16:creationId xmlns:a16="http://schemas.microsoft.com/office/drawing/2014/main" id="{920FCEB6-37B8-46E3-A576-59EC31F90ABB}"/>
              </a:ext>
            </a:extLst>
          </p:cNvPr>
          <p:cNvSpPr txBox="1"/>
          <p:nvPr/>
        </p:nvSpPr>
        <p:spPr>
          <a:xfrm>
            <a:off x="654570" y="1284605"/>
            <a:ext cx="10583055" cy="1446550"/>
          </a:xfrm>
          <a:prstGeom prst="rect">
            <a:avLst/>
          </a:prstGeom>
          <a:noFill/>
        </p:spPr>
        <p:txBody>
          <a:bodyPr wrap="square" rtlCol="0">
            <a:spAutoFit/>
          </a:bodyPr>
          <a:lstStyle/>
          <a:p>
            <a:pPr algn="just"/>
            <a:r>
              <a:rPr lang="es-MX" sz="4800" b="1" dirty="0">
                <a:solidFill>
                  <a:schemeClr val="accent1">
                    <a:lumMod val="50000"/>
                  </a:schemeClr>
                </a:solidFill>
                <a:latin typeface="Abadi Extra Light" panose="020B0604020202020204" pitchFamily="34" charset="0"/>
              </a:rPr>
              <a:t>Antropología</a:t>
            </a:r>
          </a:p>
          <a:p>
            <a:pPr marL="571500" indent="-571500" algn="just">
              <a:buFont typeface="Arial" panose="020B0604020202020204" pitchFamily="34" charset="0"/>
              <a:buChar char="•"/>
            </a:pPr>
            <a:endParaRPr lang="es-MX" sz="4000" dirty="0">
              <a:latin typeface="Abadi Extra Light" panose="020B0604020202020204" pitchFamily="34" charset="0"/>
            </a:endParaRPr>
          </a:p>
        </p:txBody>
      </p:sp>
      <p:sp>
        <p:nvSpPr>
          <p:cNvPr id="9" name="CuadroTexto 8">
            <a:extLst>
              <a:ext uri="{FF2B5EF4-FFF2-40B4-BE49-F238E27FC236}">
                <a16:creationId xmlns:a16="http://schemas.microsoft.com/office/drawing/2014/main" id="{9D73D323-6F12-451E-B267-CE76BD3F9948}"/>
              </a:ext>
            </a:extLst>
          </p:cNvPr>
          <p:cNvSpPr txBox="1"/>
          <p:nvPr/>
        </p:nvSpPr>
        <p:spPr>
          <a:xfrm>
            <a:off x="776991" y="234021"/>
            <a:ext cx="9255675" cy="707886"/>
          </a:xfrm>
          <a:prstGeom prst="rect">
            <a:avLst/>
          </a:prstGeom>
          <a:noFill/>
        </p:spPr>
        <p:txBody>
          <a:bodyPr wrap="none" rtlCol="0">
            <a:spAutoFit/>
          </a:bodyPr>
          <a:lstStyle/>
          <a:p>
            <a:r>
              <a:rPr lang="es-MX" sz="4000" b="1" dirty="0">
                <a:latin typeface="Abadi Extra Light" panose="020B0604020202020204" pitchFamily="34" charset="0"/>
              </a:rPr>
              <a:t>Disciplinas del comportamiento organizacional</a:t>
            </a:r>
          </a:p>
        </p:txBody>
      </p:sp>
      <p:sp>
        <p:nvSpPr>
          <p:cNvPr id="2" name="Rectángulo 1">
            <a:extLst>
              <a:ext uri="{FF2B5EF4-FFF2-40B4-BE49-F238E27FC236}">
                <a16:creationId xmlns:a16="http://schemas.microsoft.com/office/drawing/2014/main" id="{FD01623F-6453-40F6-857F-814CAF056248}"/>
              </a:ext>
            </a:extLst>
          </p:cNvPr>
          <p:cNvSpPr/>
          <p:nvPr/>
        </p:nvSpPr>
        <p:spPr>
          <a:xfrm>
            <a:off x="954374" y="2340862"/>
            <a:ext cx="10892851" cy="1938992"/>
          </a:xfrm>
          <a:prstGeom prst="rect">
            <a:avLst/>
          </a:prstGeom>
        </p:spPr>
        <p:txBody>
          <a:bodyPr wrap="square">
            <a:spAutoFit/>
          </a:bodyPr>
          <a:lstStyle/>
          <a:p>
            <a:pPr algn="just"/>
            <a:r>
              <a:rPr lang="es-MX" sz="4000" dirty="0">
                <a:latin typeface="Abadi Extra Light" panose="020B0604020202020204" pitchFamily="34" charset="0"/>
              </a:rPr>
              <a:t>En este caso, el estudio enfoca su atención en las actividades que realiza el hombre. Permite comprender las actitudes, valores y conductas.</a:t>
            </a:r>
          </a:p>
        </p:txBody>
      </p:sp>
      <p:sp>
        <p:nvSpPr>
          <p:cNvPr id="11" name="Rectángulo 10">
            <a:extLst>
              <a:ext uri="{FF2B5EF4-FFF2-40B4-BE49-F238E27FC236}">
                <a16:creationId xmlns:a16="http://schemas.microsoft.com/office/drawing/2014/main" id="{2C23DA93-8B96-4AE4-8265-50C67E7D2715}"/>
              </a:ext>
            </a:extLst>
          </p:cNvPr>
          <p:cNvSpPr/>
          <p:nvPr/>
        </p:nvSpPr>
        <p:spPr>
          <a:xfrm>
            <a:off x="4616971" y="4833621"/>
            <a:ext cx="2789419" cy="153719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 name="Imagen 9">
            <a:extLst>
              <a:ext uri="{FF2B5EF4-FFF2-40B4-BE49-F238E27FC236}">
                <a16:creationId xmlns:a16="http://schemas.microsoft.com/office/drawing/2014/main" id="{7CFD664A-5F89-4E6F-9EF9-3AECD4FAB38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16971" y="4126846"/>
            <a:ext cx="2412168" cy="2412168"/>
          </a:xfrm>
          <a:prstGeom prst="rect">
            <a:avLst/>
          </a:prstGeom>
        </p:spPr>
      </p:pic>
    </p:spTree>
    <p:extLst>
      <p:ext uri="{BB962C8B-B14F-4D97-AF65-F5344CB8AC3E}">
        <p14:creationId xmlns:p14="http://schemas.microsoft.com/office/powerpoint/2010/main" val="139851241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a:extLst>
              <a:ext uri="{FF2B5EF4-FFF2-40B4-BE49-F238E27FC236}">
                <a16:creationId xmlns:a16="http://schemas.microsoft.com/office/drawing/2014/main" id="{FD6212D7-6BA9-4B8D-B7AA-820E7970F602}"/>
              </a:ext>
            </a:extLst>
          </p:cNvPr>
          <p:cNvGrpSpPr/>
          <p:nvPr/>
        </p:nvGrpSpPr>
        <p:grpSpPr>
          <a:xfrm>
            <a:off x="0" y="0"/>
            <a:ext cx="599607" cy="6858000"/>
            <a:chOff x="0" y="0"/>
            <a:chExt cx="599607" cy="6858000"/>
          </a:xfrm>
        </p:grpSpPr>
        <p:sp>
          <p:nvSpPr>
            <p:cNvPr id="4" name="Rectángulo 3">
              <a:extLst>
                <a:ext uri="{FF2B5EF4-FFF2-40B4-BE49-F238E27FC236}">
                  <a16:creationId xmlns:a16="http://schemas.microsoft.com/office/drawing/2014/main" id="{3A22419A-4D08-4A57-8BDB-2A30AB90B19B}"/>
                </a:ext>
              </a:extLst>
            </p:cNvPr>
            <p:cNvSpPr/>
            <p:nvPr/>
          </p:nvSpPr>
          <p:spPr>
            <a:xfrm>
              <a:off x="0" y="0"/>
              <a:ext cx="599607" cy="6858000"/>
            </a:xfrm>
            <a:prstGeom prst="rect">
              <a:avLst/>
            </a:prstGeom>
            <a:solidFill>
              <a:srgbClr val="E87E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a:extLst>
                <a:ext uri="{FF2B5EF4-FFF2-40B4-BE49-F238E27FC236}">
                  <a16:creationId xmlns:a16="http://schemas.microsoft.com/office/drawing/2014/main" id="{B47B9381-7478-4EAB-99A8-C958576591C4}"/>
                </a:ext>
              </a:extLst>
            </p:cNvPr>
            <p:cNvSpPr/>
            <p:nvPr/>
          </p:nvSpPr>
          <p:spPr>
            <a:xfrm>
              <a:off x="344774" y="0"/>
              <a:ext cx="874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8" name="CuadroTexto 7">
            <a:extLst>
              <a:ext uri="{FF2B5EF4-FFF2-40B4-BE49-F238E27FC236}">
                <a16:creationId xmlns:a16="http://schemas.microsoft.com/office/drawing/2014/main" id="{920FCEB6-37B8-46E3-A576-59EC31F90ABB}"/>
              </a:ext>
            </a:extLst>
          </p:cNvPr>
          <p:cNvSpPr txBox="1"/>
          <p:nvPr/>
        </p:nvSpPr>
        <p:spPr>
          <a:xfrm>
            <a:off x="976860" y="1030346"/>
            <a:ext cx="10583055" cy="1446550"/>
          </a:xfrm>
          <a:prstGeom prst="rect">
            <a:avLst/>
          </a:prstGeom>
          <a:noFill/>
        </p:spPr>
        <p:txBody>
          <a:bodyPr wrap="square" rtlCol="0">
            <a:spAutoFit/>
          </a:bodyPr>
          <a:lstStyle/>
          <a:p>
            <a:pPr algn="just"/>
            <a:r>
              <a:rPr lang="es-MX" sz="4800" b="1" dirty="0">
                <a:solidFill>
                  <a:schemeClr val="accent1">
                    <a:lumMod val="50000"/>
                  </a:schemeClr>
                </a:solidFill>
                <a:latin typeface="Abadi Extra Light" panose="020B0604020202020204" pitchFamily="34" charset="0"/>
              </a:rPr>
              <a:t>Ciencias Políticas</a:t>
            </a:r>
          </a:p>
          <a:p>
            <a:pPr marL="571500" indent="-571500" algn="just">
              <a:buFont typeface="Arial" panose="020B0604020202020204" pitchFamily="34" charset="0"/>
              <a:buChar char="•"/>
            </a:pPr>
            <a:endParaRPr lang="es-MX" sz="4000" dirty="0">
              <a:latin typeface="Abadi Extra Light" panose="020B0604020202020204" pitchFamily="34" charset="0"/>
            </a:endParaRPr>
          </a:p>
        </p:txBody>
      </p:sp>
      <p:sp>
        <p:nvSpPr>
          <p:cNvPr id="9" name="CuadroTexto 8">
            <a:extLst>
              <a:ext uri="{FF2B5EF4-FFF2-40B4-BE49-F238E27FC236}">
                <a16:creationId xmlns:a16="http://schemas.microsoft.com/office/drawing/2014/main" id="{9D73D323-6F12-451E-B267-CE76BD3F9948}"/>
              </a:ext>
            </a:extLst>
          </p:cNvPr>
          <p:cNvSpPr txBox="1"/>
          <p:nvPr/>
        </p:nvSpPr>
        <p:spPr>
          <a:xfrm>
            <a:off x="776991" y="234021"/>
            <a:ext cx="9255675" cy="707886"/>
          </a:xfrm>
          <a:prstGeom prst="rect">
            <a:avLst/>
          </a:prstGeom>
          <a:noFill/>
        </p:spPr>
        <p:txBody>
          <a:bodyPr wrap="none" rtlCol="0">
            <a:spAutoFit/>
          </a:bodyPr>
          <a:lstStyle/>
          <a:p>
            <a:r>
              <a:rPr lang="es-MX" sz="4000" b="1" dirty="0">
                <a:latin typeface="Abadi Extra Light" panose="020B0604020202020204" pitchFamily="34" charset="0"/>
              </a:rPr>
              <a:t>Disciplinas del comportamiento organizacional</a:t>
            </a:r>
          </a:p>
        </p:txBody>
      </p:sp>
      <p:sp>
        <p:nvSpPr>
          <p:cNvPr id="2" name="Rectángulo 1">
            <a:extLst>
              <a:ext uri="{FF2B5EF4-FFF2-40B4-BE49-F238E27FC236}">
                <a16:creationId xmlns:a16="http://schemas.microsoft.com/office/drawing/2014/main" id="{FD01623F-6453-40F6-857F-814CAF056248}"/>
              </a:ext>
            </a:extLst>
          </p:cNvPr>
          <p:cNvSpPr/>
          <p:nvPr/>
        </p:nvSpPr>
        <p:spPr>
          <a:xfrm>
            <a:off x="1126325" y="1768839"/>
            <a:ext cx="10433589" cy="2554545"/>
          </a:xfrm>
          <a:prstGeom prst="rect">
            <a:avLst/>
          </a:prstGeom>
        </p:spPr>
        <p:txBody>
          <a:bodyPr wrap="square">
            <a:spAutoFit/>
          </a:bodyPr>
          <a:lstStyle/>
          <a:p>
            <a:pPr algn="just"/>
            <a:r>
              <a:rPr lang="es-MX" sz="4000" dirty="0">
                <a:latin typeface="Abadi Extra Light" panose="020B0604020202020204" pitchFamily="34" charset="0"/>
              </a:rPr>
              <a:t>Las ciencias políticas estudian el ambiente político en una organización y su principal interés es entender el comportamiento del individuo ante el poder, el conflicto y las relaciones de jerarquía.</a:t>
            </a:r>
          </a:p>
        </p:txBody>
      </p:sp>
      <p:pic>
        <p:nvPicPr>
          <p:cNvPr id="10" name="Imagen 9" descr="Imagen que contiene gráficos vectoriales&#10;&#10;Descripción generada automáticamente">
            <a:extLst>
              <a:ext uri="{FF2B5EF4-FFF2-40B4-BE49-F238E27FC236}">
                <a16:creationId xmlns:a16="http://schemas.microsoft.com/office/drawing/2014/main" id="{0E7E7ACD-2F57-4839-8DDE-058EBB1A4C6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73552" y="4365707"/>
            <a:ext cx="2381752" cy="2381752"/>
          </a:xfrm>
          <a:prstGeom prst="rect">
            <a:avLst/>
          </a:prstGeom>
        </p:spPr>
      </p:pic>
    </p:spTree>
    <p:extLst>
      <p:ext uri="{BB962C8B-B14F-4D97-AF65-F5344CB8AC3E}">
        <p14:creationId xmlns:p14="http://schemas.microsoft.com/office/powerpoint/2010/main" val="16427606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a:extLst>
              <a:ext uri="{FF2B5EF4-FFF2-40B4-BE49-F238E27FC236}">
                <a16:creationId xmlns:a16="http://schemas.microsoft.com/office/drawing/2014/main" id="{FD6212D7-6BA9-4B8D-B7AA-820E7970F602}"/>
              </a:ext>
            </a:extLst>
          </p:cNvPr>
          <p:cNvGrpSpPr/>
          <p:nvPr/>
        </p:nvGrpSpPr>
        <p:grpSpPr>
          <a:xfrm>
            <a:off x="0" y="0"/>
            <a:ext cx="599607" cy="6858000"/>
            <a:chOff x="0" y="0"/>
            <a:chExt cx="599607" cy="6858000"/>
          </a:xfrm>
        </p:grpSpPr>
        <p:sp>
          <p:nvSpPr>
            <p:cNvPr id="4" name="Rectángulo 3">
              <a:extLst>
                <a:ext uri="{FF2B5EF4-FFF2-40B4-BE49-F238E27FC236}">
                  <a16:creationId xmlns:a16="http://schemas.microsoft.com/office/drawing/2014/main" id="{3A22419A-4D08-4A57-8BDB-2A30AB90B19B}"/>
                </a:ext>
              </a:extLst>
            </p:cNvPr>
            <p:cNvSpPr/>
            <p:nvPr/>
          </p:nvSpPr>
          <p:spPr>
            <a:xfrm>
              <a:off x="0" y="0"/>
              <a:ext cx="599607" cy="6858000"/>
            </a:xfrm>
            <a:prstGeom prst="rect">
              <a:avLst/>
            </a:prstGeom>
            <a:solidFill>
              <a:srgbClr val="E87E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a:extLst>
                <a:ext uri="{FF2B5EF4-FFF2-40B4-BE49-F238E27FC236}">
                  <a16:creationId xmlns:a16="http://schemas.microsoft.com/office/drawing/2014/main" id="{B47B9381-7478-4EAB-99A8-C958576591C4}"/>
                </a:ext>
              </a:extLst>
            </p:cNvPr>
            <p:cNvSpPr/>
            <p:nvPr/>
          </p:nvSpPr>
          <p:spPr>
            <a:xfrm>
              <a:off x="344774" y="0"/>
              <a:ext cx="874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6" name="CuadroTexto 5">
            <a:extLst>
              <a:ext uri="{FF2B5EF4-FFF2-40B4-BE49-F238E27FC236}">
                <a16:creationId xmlns:a16="http://schemas.microsoft.com/office/drawing/2014/main" id="{84810019-656D-4B1F-90A6-512920096CC7}"/>
              </a:ext>
            </a:extLst>
          </p:cNvPr>
          <p:cNvSpPr txBox="1"/>
          <p:nvPr/>
        </p:nvSpPr>
        <p:spPr>
          <a:xfrm>
            <a:off x="776991" y="239842"/>
            <a:ext cx="8723478" cy="707886"/>
          </a:xfrm>
          <a:prstGeom prst="rect">
            <a:avLst/>
          </a:prstGeom>
          <a:noFill/>
        </p:spPr>
        <p:txBody>
          <a:bodyPr wrap="none" rtlCol="0">
            <a:spAutoFit/>
          </a:bodyPr>
          <a:lstStyle/>
          <a:p>
            <a:r>
              <a:rPr lang="es-MX" sz="4000" b="1">
                <a:latin typeface="Abadi Extra Light" panose="020B0604020202020204" pitchFamily="34" charset="0"/>
              </a:rPr>
              <a:t>Modelo del comportamiento organizacional</a:t>
            </a:r>
          </a:p>
        </p:txBody>
      </p:sp>
      <p:sp>
        <p:nvSpPr>
          <p:cNvPr id="8" name="CuadroTexto 7">
            <a:extLst>
              <a:ext uri="{FF2B5EF4-FFF2-40B4-BE49-F238E27FC236}">
                <a16:creationId xmlns:a16="http://schemas.microsoft.com/office/drawing/2014/main" id="{920FCEB6-37B8-46E3-A576-59EC31F90ABB}"/>
              </a:ext>
            </a:extLst>
          </p:cNvPr>
          <p:cNvSpPr txBox="1"/>
          <p:nvPr/>
        </p:nvSpPr>
        <p:spPr>
          <a:xfrm>
            <a:off x="944381" y="1429755"/>
            <a:ext cx="10902845" cy="707886"/>
          </a:xfrm>
          <a:prstGeom prst="rect">
            <a:avLst/>
          </a:prstGeom>
          <a:noFill/>
        </p:spPr>
        <p:txBody>
          <a:bodyPr wrap="square" rtlCol="0">
            <a:spAutoFit/>
          </a:bodyPr>
          <a:lstStyle/>
          <a:p>
            <a:pPr algn="just"/>
            <a:endParaRPr lang="es-MX" sz="4000" dirty="0">
              <a:latin typeface="Abadi Extra Light" panose="020B0604020202020204" pitchFamily="34" charset="0"/>
            </a:endParaRPr>
          </a:p>
        </p:txBody>
      </p:sp>
      <p:graphicFrame>
        <p:nvGraphicFramePr>
          <p:cNvPr id="10" name="Tabla 10">
            <a:extLst>
              <a:ext uri="{FF2B5EF4-FFF2-40B4-BE49-F238E27FC236}">
                <a16:creationId xmlns:a16="http://schemas.microsoft.com/office/drawing/2014/main" id="{F5154789-B6CF-45FD-8BC5-3C9413B46FB5}"/>
              </a:ext>
            </a:extLst>
          </p:cNvPr>
          <p:cNvGraphicFramePr>
            <a:graphicFrameLocks noGrp="1"/>
          </p:cNvGraphicFramePr>
          <p:nvPr>
            <p:extLst>
              <p:ext uri="{D42A27DB-BD31-4B8C-83A1-F6EECF244321}">
                <p14:modId xmlns:p14="http://schemas.microsoft.com/office/powerpoint/2010/main" val="3495467671"/>
              </p:ext>
            </p:extLst>
          </p:nvPr>
        </p:nvGraphicFramePr>
        <p:xfrm>
          <a:off x="1372469" y="1079883"/>
          <a:ext cx="10223786" cy="2029671"/>
        </p:xfrm>
        <a:graphic>
          <a:graphicData uri="http://schemas.openxmlformats.org/drawingml/2006/table">
            <a:tbl>
              <a:tblPr firstRow="1" bandRow="1">
                <a:tableStyleId>{5C22544A-7EE6-4342-B048-85BDC9FD1C3A}</a:tableStyleId>
              </a:tblPr>
              <a:tblGrid>
                <a:gridCol w="2596953">
                  <a:extLst>
                    <a:ext uri="{9D8B030D-6E8A-4147-A177-3AD203B41FA5}">
                      <a16:colId xmlns:a16="http://schemas.microsoft.com/office/drawing/2014/main" val="3087780351"/>
                    </a:ext>
                  </a:extLst>
                </a:gridCol>
                <a:gridCol w="7626833">
                  <a:extLst>
                    <a:ext uri="{9D8B030D-6E8A-4147-A177-3AD203B41FA5}">
                      <a16:colId xmlns:a16="http://schemas.microsoft.com/office/drawing/2014/main" val="1611833874"/>
                    </a:ext>
                  </a:extLst>
                </a:gridCol>
              </a:tblGrid>
              <a:tr h="381263">
                <a:tc gridSpan="2">
                  <a:txBody>
                    <a:bodyPr/>
                    <a:lstStyle/>
                    <a:p>
                      <a:r>
                        <a:rPr lang="es-MX" sz="2400" dirty="0"/>
                        <a:t>Dirección</a:t>
                      </a:r>
                    </a:p>
                  </a:txBody>
                  <a:tcPr anchor="ctr"/>
                </a:tc>
                <a:tc hMerge="1">
                  <a:txBody>
                    <a:bodyPr/>
                    <a:lstStyle/>
                    <a:p>
                      <a:endParaRPr lang="es-MX" dirty="0"/>
                    </a:p>
                  </a:txBody>
                  <a:tcPr anchor="ctr"/>
                </a:tc>
                <a:extLst>
                  <a:ext uri="{0D108BD9-81ED-4DB2-BD59-A6C34878D82A}">
                    <a16:rowId xmlns:a16="http://schemas.microsoft.com/office/drawing/2014/main" val="4087761028"/>
                  </a:ext>
                </a:extLst>
              </a:tr>
              <a:tr h="381263">
                <a:tc>
                  <a:txBody>
                    <a:bodyPr/>
                    <a:lstStyle/>
                    <a:p>
                      <a:r>
                        <a:rPr lang="es-MX" sz="2000" dirty="0"/>
                        <a:t>Autoridad</a:t>
                      </a:r>
                    </a:p>
                  </a:txBody>
                  <a:tcPr/>
                </a:tc>
                <a:tc>
                  <a:txBody>
                    <a:bodyPr/>
                    <a:lstStyle/>
                    <a:p>
                      <a:r>
                        <a:rPr lang="es-MX" sz="2400" dirty="0"/>
                        <a:t>Jefe de la organización</a:t>
                      </a:r>
                    </a:p>
                  </a:txBody>
                  <a:tcPr/>
                </a:tc>
                <a:extLst>
                  <a:ext uri="{0D108BD9-81ED-4DB2-BD59-A6C34878D82A}">
                    <a16:rowId xmlns:a16="http://schemas.microsoft.com/office/drawing/2014/main" val="3689498736"/>
                  </a:ext>
                </a:extLst>
              </a:tr>
              <a:tr h="381263">
                <a:tc>
                  <a:txBody>
                    <a:bodyPr/>
                    <a:lstStyle/>
                    <a:p>
                      <a:r>
                        <a:rPr lang="es-MX" sz="2000" dirty="0"/>
                        <a:t>Líder</a:t>
                      </a:r>
                    </a:p>
                  </a:txBody>
                  <a:tcPr/>
                </a:tc>
                <a:tc>
                  <a:txBody>
                    <a:bodyPr/>
                    <a:lstStyle/>
                    <a:p>
                      <a:r>
                        <a:rPr lang="es-MX" sz="2400" dirty="0"/>
                        <a:t>Guía de la organización</a:t>
                      </a:r>
                    </a:p>
                  </a:txBody>
                  <a:tcPr/>
                </a:tc>
                <a:extLst>
                  <a:ext uri="{0D108BD9-81ED-4DB2-BD59-A6C34878D82A}">
                    <a16:rowId xmlns:a16="http://schemas.microsoft.com/office/drawing/2014/main" val="4201723226"/>
                  </a:ext>
                </a:extLst>
              </a:tr>
              <a:tr h="658071">
                <a:tc>
                  <a:txBody>
                    <a:bodyPr/>
                    <a:lstStyle/>
                    <a:p>
                      <a:r>
                        <a:rPr lang="es-MX" sz="2000" dirty="0"/>
                        <a:t>Enlace</a:t>
                      </a:r>
                    </a:p>
                  </a:txBody>
                  <a:tcPr/>
                </a:tc>
                <a:tc>
                  <a:txBody>
                    <a:bodyPr/>
                    <a:lstStyle/>
                    <a:p>
                      <a:r>
                        <a:rPr lang="es-MX" sz="2400" dirty="0"/>
                        <a:t>Red de contactos entre organizaciones</a:t>
                      </a:r>
                    </a:p>
                  </a:txBody>
                  <a:tcPr/>
                </a:tc>
                <a:extLst>
                  <a:ext uri="{0D108BD9-81ED-4DB2-BD59-A6C34878D82A}">
                    <a16:rowId xmlns:a16="http://schemas.microsoft.com/office/drawing/2014/main" val="1683653418"/>
                  </a:ext>
                </a:extLst>
              </a:tr>
            </a:tbl>
          </a:graphicData>
        </a:graphic>
      </p:graphicFrame>
      <p:graphicFrame>
        <p:nvGraphicFramePr>
          <p:cNvPr id="13" name="Tabla 10">
            <a:extLst>
              <a:ext uri="{FF2B5EF4-FFF2-40B4-BE49-F238E27FC236}">
                <a16:creationId xmlns:a16="http://schemas.microsoft.com/office/drawing/2014/main" id="{831333D6-5023-46B0-843A-C51C809A2BE7}"/>
              </a:ext>
            </a:extLst>
          </p:cNvPr>
          <p:cNvGraphicFramePr>
            <a:graphicFrameLocks noGrp="1"/>
          </p:cNvGraphicFramePr>
          <p:nvPr>
            <p:extLst>
              <p:ext uri="{D42A27DB-BD31-4B8C-83A1-F6EECF244321}">
                <p14:modId xmlns:p14="http://schemas.microsoft.com/office/powerpoint/2010/main" val="3688058390"/>
              </p:ext>
            </p:extLst>
          </p:nvPr>
        </p:nvGraphicFramePr>
        <p:xfrm>
          <a:off x="1372468" y="3429000"/>
          <a:ext cx="10223785" cy="2560320"/>
        </p:xfrm>
        <a:graphic>
          <a:graphicData uri="http://schemas.openxmlformats.org/drawingml/2006/table">
            <a:tbl>
              <a:tblPr firstRow="1" bandRow="1">
                <a:tableStyleId>{00A15C55-8517-42AA-B614-E9B94910E393}</a:tableStyleId>
              </a:tblPr>
              <a:tblGrid>
                <a:gridCol w="2596952">
                  <a:extLst>
                    <a:ext uri="{9D8B030D-6E8A-4147-A177-3AD203B41FA5}">
                      <a16:colId xmlns:a16="http://schemas.microsoft.com/office/drawing/2014/main" val="3087780351"/>
                    </a:ext>
                  </a:extLst>
                </a:gridCol>
                <a:gridCol w="7626833">
                  <a:extLst>
                    <a:ext uri="{9D8B030D-6E8A-4147-A177-3AD203B41FA5}">
                      <a16:colId xmlns:a16="http://schemas.microsoft.com/office/drawing/2014/main" val="1611833874"/>
                    </a:ext>
                  </a:extLst>
                </a:gridCol>
              </a:tblGrid>
              <a:tr h="381263">
                <a:tc gridSpan="2">
                  <a:txBody>
                    <a:bodyPr/>
                    <a:lstStyle/>
                    <a:p>
                      <a:r>
                        <a:rPr lang="es-MX" sz="2400" dirty="0"/>
                        <a:t>Información</a:t>
                      </a:r>
                    </a:p>
                  </a:txBody>
                  <a:tcPr anchor="ctr"/>
                </a:tc>
                <a:tc hMerge="1">
                  <a:txBody>
                    <a:bodyPr/>
                    <a:lstStyle/>
                    <a:p>
                      <a:endParaRPr lang="es-MX" dirty="0"/>
                    </a:p>
                  </a:txBody>
                  <a:tcPr anchor="ctr"/>
                </a:tc>
                <a:extLst>
                  <a:ext uri="{0D108BD9-81ED-4DB2-BD59-A6C34878D82A}">
                    <a16:rowId xmlns:a16="http://schemas.microsoft.com/office/drawing/2014/main" val="4087761028"/>
                  </a:ext>
                </a:extLst>
              </a:tr>
              <a:tr h="381263">
                <a:tc>
                  <a:txBody>
                    <a:bodyPr/>
                    <a:lstStyle/>
                    <a:p>
                      <a:r>
                        <a:rPr lang="es-MX" sz="2000" dirty="0"/>
                        <a:t>Monitor</a:t>
                      </a:r>
                    </a:p>
                  </a:txBody>
                  <a:tcPr/>
                </a:tc>
                <a:tc>
                  <a:txBody>
                    <a:bodyPr/>
                    <a:lstStyle/>
                    <a:p>
                      <a:r>
                        <a:rPr lang="es-MX" sz="2400" dirty="0"/>
                        <a:t>Observa el comportamiento y lo evalúa</a:t>
                      </a:r>
                    </a:p>
                  </a:txBody>
                  <a:tcPr/>
                </a:tc>
                <a:extLst>
                  <a:ext uri="{0D108BD9-81ED-4DB2-BD59-A6C34878D82A}">
                    <a16:rowId xmlns:a16="http://schemas.microsoft.com/office/drawing/2014/main" val="3689498736"/>
                  </a:ext>
                </a:extLst>
              </a:tr>
              <a:tr h="381263">
                <a:tc>
                  <a:txBody>
                    <a:bodyPr/>
                    <a:lstStyle/>
                    <a:p>
                      <a:r>
                        <a:rPr lang="es-MX" sz="2000" dirty="0"/>
                        <a:t>Difusor</a:t>
                      </a:r>
                    </a:p>
                  </a:txBody>
                  <a:tcPr/>
                </a:tc>
                <a:tc>
                  <a:txBody>
                    <a:bodyPr/>
                    <a:lstStyle/>
                    <a:p>
                      <a:r>
                        <a:rPr lang="es-MX" sz="2400" dirty="0"/>
                        <a:t>Transmite e interpreta la información recibida a los individuos de la organización</a:t>
                      </a:r>
                    </a:p>
                  </a:txBody>
                  <a:tcPr/>
                </a:tc>
                <a:extLst>
                  <a:ext uri="{0D108BD9-81ED-4DB2-BD59-A6C34878D82A}">
                    <a16:rowId xmlns:a16="http://schemas.microsoft.com/office/drawing/2014/main" val="4201723226"/>
                  </a:ext>
                </a:extLst>
              </a:tr>
              <a:tr h="658071">
                <a:tc>
                  <a:txBody>
                    <a:bodyPr/>
                    <a:lstStyle/>
                    <a:p>
                      <a:r>
                        <a:rPr lang="es-MX" sz="2000" dirty="0"/>
                        <a:t>Contacto</a:t>
                      </a:r>
                    </a:p>
                  </a:txBody>
                  <a:tcPr/>
                </a:tc>
                <a:tc>
                  <a:txBody>
                    <a:bodyPr/>
                    <a:lstStyle/>
                    <a:p>
                      <a:r>
                        <a:rPr lang="es-MX" sz="2400" dirty="0"/>
                        <a:t>Transmite la información necesaria al exterior de la empresa</a:t>
                      </a:r>
                    </a:p>
                  </a:txBody>
                  <a:tcPr/>
                </a:tc>
                <a:extLst>
                  <a:ext uri="{0D108BD9-81ED-4DB2-BD59-A6C34878D82A}">
                    <a16:rowId xmlns:a16="http://schemas.microsoft.com/office/drawing/2014/main" val="1683653418"/>
                  </a:ext>
                </a:extLst>
              </a:tr>
            </a:tbl>
          </a:graphicData>
        </a:graphic>
      </p:graphicFrame>
    </p:spTree>
    <p:extLst>
      <p:ext uri="{BB962C8B-B14F-4D97-AF65-F5344CB8AC3E}">
        <p14:creationId xmlns:p14="http://schemas.microsoft.com/office/powerpoint/2010/main" val="352642752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a:extLst>
              <a:ext uri="{FF2B5EF4-FFF2-40B4-BE49-F238E27FC236}">
                <a16:creationId xmlns:a16="http://schemas.microsoft.com/office/drawing/2014/main" id="{FD6212D7-6BA9-4B8D-B7AA-820E7970F602}"/>
              </a:ext>
            </a:extLst>
          </p:cNvPr>
          <p:cNvGrpSpPr/>
          <p:nvPr/>
        </p:nvGrpSpPr>
        <p:grpSpPr>
          <a:xfrm>
            <a:off x="0" y="0"/>
            <a:ext cx="599607" cy="6858000"/>
            <a:chOff x="0" y="0"/>
            <a:chExt cx="599607" cy="6858000"/>
          </a:xfrm>
        </p:grpSpPr>
        <p:sp>
          <p:nvSpPr>
            <p:cNvPr id="4" name="Rectángulo 3">
              <a:extLst>
                <a:ext uri="{FF2B5EF4-FFF2-40B4-BE49-F238E27FC236}">
                  <a16:creationId xmlns:a16="http://schemas.microsoft.com/office/drawing/2014/main" id="{3A22419A-4D08-4A57-8BDB-2A30AB90B19B}"/>
                </a:ext>
              </a:extLst>
            </p:cNvPr>
            <p:cNvSpPr/>
            <p:nvPr/>
          </p:nvSpPr>
          <p:spPr>
            <a:xfrm>
              <a:off x="0" y="0"/>
              <a:ext cx="599607" cy="6858000"/>
            </a:xfrm>
            <a:prstGeom prst="rect">
              <a:avLst/>
            </a:prstGeom>
            <a:solidFill>
              <a:srgbClr val="E87E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a:extLst>
                <a:ext uri="{FF2B5EF4-FFF2-40B4-BE49-F238E27FC236}">
                  <a16:creationId xmlns:a16="http://schemas.microsoft.com/office/drawing/2014/main" id="{B47B9381-7478-4EAB-99A8-C958576591C4}"/>
                </a:ext>
              </a:extLst>
            </p:cNvPr>
            <p:cNvSpPr/>
            <p:nvPr/>
          </p:nvSpPr>
          <p:spPr>
            <a:xfrm>
              <a:off x="344774" y="0"/>
              <a:ext cx="874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6" name="CuadroTexto 5">
            <a:extLst>
              <a:ext uri="{FF2B5EF4-FFF2-40B4-BE49-F238E27FC236}">
                <a16:creationId xmlns:a16="http://schemas.microsoft.com/office/drawing/2014/main" id="{84810019-656D-4B1F-90A6-512920096CC7}"/>
              </a:ext>
            </a:extLst>
          </p:cNvPr>
          <p:cNvSpPr txBox="1"/>
          <p:nvPr/>
        </p:nvSpPr>
        <p:spPr>
          <a:xfrm>
            <a:off x="776991" y="239842"/>
            <a:ext cx="2415085" cy="707886"/>
          </a:xfrm>
          <a:prstGeom prst="rect">
            <a:avLst/>
          </a:prstGeom>
          <a:noFill/>
        </p:spPr>
        <p:txBody>
          <a:bodyPr wrap="none" rtlCol="0">
            <a:spAutoFit/>
          </a:bodyPr>
          <a:lstStyle/>
          <a:p>
            <a:r>
              <a:rPr lang="es-MX" sz="4000" b="1" dirty="0">
                <a:latin typeface="Abadi Extra Light" panose="020B0604020202020204" pitchFamily="34" charset="0"/>
              </a:rPr>
              <a:t>Referencias</a:t>
            </a:r>
          </a:p>
        </p:txBody>
      </p:sp>
      <p:sp>
        <p:nvSpPr>
          <p:cNvPr id="8" name="CuadroTexto 7">
            <a:extLst>
              <a:ext uri="{FF2B5EF4-FFF2-40B4-BE49-F238E27FC236}">
                <a16:creationId xmlns:a16="http://schemas.microsoft.com/office/drawing/2014/main" id="{920FCEB6-37B8-46E3-A576-59EC31F90ABB}"/>
              </a:ext>
            </a:extLst>
          </p:cNvPr>
          <p:cNvSpPr txBox="1"/>
          <p:nvPr/>
        </p:nvSpPr>
        <p:spPr>
          <a:xfrm>
            <a:off x="944381" y="1429755"/>
            <a:ext cx="10902845" cy="707886"/>
          </a:xfrm>
          <a:prstGeom prst="rect">
            <a:avLst/>
          </a:prstGeom>
          <a:noFill/>
        </p:spPr>
        <p:txBody>
          <a:bodyPr wrap="square" rtlCol="0">
            <a:spAutoFit/>
          </a:bodyPr>
          <a:lstStyle/>
          <a:p>
            <a:pPr algn="just"/>
            <a:endParaRPr lang="es-MX" sz="4000" dirty="0">
              <a:latin typeface="Abadi Extra Light" panose="020B0604020202020204" pitchFamily="34" charset="0"/>
            </a:endParaRPr>
          </a:p>
        </p:txBody>
      </p:sp>
      <p:sp>
        <p:nvSpPr>
          <p:cNvPr id="9" name="Rectángulo 8">
            <a:extLst>
              <a:ext uri="{FF2B5EF4-FFF2-40B4-BE49-F238E27FC236}">
                <a16:creationId xmlns:a16="http://schemas.microsoft.com/office/drawing/2014/main" id="{B4E2209E-BFAF-4A27-A932-D12CEC687B2E}"/>
              </a:ext>
            </a:extLst>
          </p:cNvPr>
          <p:cNvSpPr/>
          <p:nvPr/>
        </p:nvSpPr>
        <p:spPr>
          <a:xfrm>
            <a:off x="1104900" y="1429755"/>
            <a:ext cx="9982200" cy="2586157"/>
          </a:xfrm>
          <a:prstGeom prst="rect">
            <a:avLst/>
          </a:prstGeom>
        </p:spPr>
        <p:txBody>
          <a:bodyPr wrap="square">
            <a:spAutoFit/>
          </a:bodyPr>
          <a:lstStyle/>
          <a:p>
            <a:pPr marL="342900" lvl="0" indent="-342900">
              <a:lnSpc>
                <a:spcPct val="107000"/>
              </a:lnSpc>
              <a:spcAft>
                <a:spcPts val="800"/>
              </a:spcAft>
              <a:buSzPts val="1000"/>
              <a:buFont typeface="Symbol" panose="05050102010706020507" pitchFamily="18" charset="2"/>
              <a:buChar char=""/>
              <a:tabLst>
                <a:tab pos="457200" algn="l"/>
              </a:tabLst>
            </a:pPr>
            <a:r>
              <a:rPr lang="es-MX" sz="2000" dirty="0">
                <a:solidFill>
                  <a:srgbClr val="000000"/>
                </a:solidFill>
                <a:latin typeface="Abadi" panose="020B0604020104020204" pitchFamily="34" charset="0"/>
                <a:ea typeface="Times New Roman" panose="02020603050405020304" pitchFamily="18" charset="0"/>
                <a:cs typeface="Times New Roman" panose="02020603050405020304" pitchFamily="18" charset="0"/>
              </a:rPr>
              <a:t>Selección Textos Carles </a:t>
            </a:r>
            <a:r>
              <a:rPr lang="es-MX" sz="2000" dirty="0" err="1">
                <a:solidFill>
                  <a:srgbClr val="000000"/>
                </a:solidFill>
                <a:latin typeface="Abadi" panose="020B0604020104020204" pitchFamily="34" charset="0"/>
                <a:ea typeface="Times New Roman" panose="02020603050405020304" pitchFamily="18" charset="0"/>
                <a:cs typeface="Times New Roman" panose="02020603050405020304" pitchFamily="18" charset="0"/>
              </a:rPr>
              <a:t>Ramió</a:t>
            </a:r>
            <a:r>
              <a:rPr lang="es-MX" sz="2000" dirty="0">
                <a:solidFill>
                  <a:srgbClr val="000000"/>
                </a:solidFill>
                <a:latin typeface="Abadi" panose="020B0604020104020204" pitchFamily="34" charset="0"/>
                <a:ea typeface="Times New Roman" panose="02020603050405020304" pitchFamily="18" charset="0"/>
                <a:cs typeface="Times New Roman" panose="02020603050405020304" pitchFamily="18" charset="0"/>
              </a:rPr>
              <a:t>, Xavier </a:t>
            </a:r>
            <a:r>
              <a:rPr lang="es-MX" sz="2000" dirty="0" err="1">
                <a:solidFill>
                  <a:srgbClr val="000000"/>
                </a:solidFill>
                <a:latin typeface="Abadi" panose="020B0604020104020204" pitchFamily="34" charset="0"/>
                <a:ea typeface="Times New Roman" panose="02020603050405020304" pitchFamily="18" charset="0"/>
                <a:cs typeface="Times New Roman" panose="02020603050405020304" pitchFamily="18" charset="0"/>
              </a:rPr>
              <a:t>Ballart</a:t>
            </a:r>
            <a:r>
              <a:rPr lang="es-MX" sz="2000" dirty="0">
                <a:solidFill>
                  <a:srgbClr val="000000"/>
                </a:solidFill>
                <a:latin typeface="Abadi" panose="020B0604020104020204" pitchFamily="34" charset="0"/>
                <a:ea typeface="Times New Roman" panose="02020603050405020304" pitchFamily="18" charset="0"/>
                <a:cs typeface="Times New Roman" panose="02020603050405020304" pitchFamily="18" charset="0"/>
              </a:rPr>
              <a:t>. (1993). </a:t>
            </a:r>
            <a:r>
              <a:rPr lang="es-MX" sz="2000" i="1" dirty="0">
                <a:solidFill>
                  <a:srgbClr val="000000"/>
                </a:solidFill>
                <a:latin typeface="Abadi" panose="020B0604020104020204" pitchFamily="34" charset="0"/>
                <a:ea typeface="Times New Roman" panose="02020603050405020304" pitchFamily="18" charset="0"/>
                <a:cs typeface="Times New Roman" panose="02020603050405020304" pitchFamily="18" charset="0"/>
              </a:rPr>
              <a:t>Teoría de la Organización: La evolución histórica del pensamiento organizativo. Los principales paradigmas teóricos</a:t>
            </a:r>
            <a:r>
              <a:rPr lang="es-MX" sz="2000" dirty="0">
                <a:solidFill>
                  <a:srgbClr val="000000"/>
                </a:solidFill>
                <a:latin typeface="Abadi" panose="020B0604020104020204" pitchFamily="34" charset="0"/>
                <a:ea typeface="Times New Roman" panose="02020603050405020304" pitchFamily="18" charset="0"/>
                <a:cs typeface="Times New Roman" panose="02020603050405020304" pitchFamily="18" charset="0"/>
              </a:rPr>
              <a:t>. Colección Lecturas para las Administraciones Públicas. </a:t>
            </a:r>
            <a:endParaRPr lang="es-MX" sz="2800" dirty="0">
              <a:solidFill>
                <a:srgbClr val="000000"/>
              </a:solidFill>
              <a:latin typeface="Abadi" panose="020B060402010402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es-MX" sz="2000" dirty="0">
                <a:solidFill>
                  <a:srgbClr val="000000"/>
                </a:solidFill>
                <a:latin typeface="Abadi" panose="020B0604020104020204" pitchFamily="34" charset="0"/>
                <a:ea typeface="Times New Roman" panose="02020603050405020304" pitchFamily="18" charset="0"/>
                <a:cs typeface="Times New Roman" panose="02020603050405020304" pitchFamily="18" charset="0"/>
              </a:rPr>
              <a:t>Javier </a:t>
            </a:r>
            <a:r>
              <a:rPr lang="es-MX" sz="2000" dirty="0" err="1">
                <a:solidFill>
                  <a:srgbClr val="000000"/>
                </a:solidFill>
                <a:latin typeface="Abadi" panose="020B0604020104020204" pitchFamily="34" charset="0"/>
                <a:ea typeface="Times New Roman" panose="02020603050405020304" pitchFamily="18" charset="0"/>
                <a:cs typeface="Times New Roman" panose="02020603050405020304" pitchFamily="18" charset="0"/>
              </a:rPr>
              <a:t>Uriz</a:t>
            </a:r>
            <a:r>
              <a:rPr lang="es-MX" sz="2000" dirty="0">
                <a:solidFill>
                  <a:srgbClr val="000000"/>
                </a:solidFill>
                <a:latin typeface="Abadi" panose="020B0604020104020204" pitchFamily="34" charset="0"/>
                <a:ea typeface="Times New Roman" panose="02020603050405020304" pitchFamily="18" charset="0"/>
                <a:cs typeface="Times New Roman" panose="02020603050405020304" pitchFamily="18" charset="0"/>
              </a:rPr>
              <a:t>. (1994). </a:t>
            </a:r>
            <a:r>
              <a:rPr lang="es-MX" sz="2000" i="1" dirty="0">
                <a:solidFill>
                  <a:srgbClr val="000000"/>
                </a:solidFill>
                <a:latin typeface="Abadi" panose="020B0604020104020204" pitchFamily="34" charset="0"/>
                <a:ea typeface="Times New Roman" panose="02020603050405020304" pitchFamily="18" charset="0"/>
                <a:cs typeface="Times New Roman" panose="02020603050405020304" pitchFamily="18" charset="0"/>
              </a:rPr>
              <a:t>La subjetividad de la Organización: El poder más allá de las estructuras</a:t>
            </a:r>
            <a:r>
              <a:rPr lang="es-MX" sz="2000" dirty="0">
                <a:solidFill>
                  <a:srgbClr val="000000"/>
                </a:solidFill>
                <a:latin typeface="Abadi" panose="020B0604020104020204" pitchFamily="34" charset="0"/>
                <a:ea typeface="Times New Roman" panose="02020603050405020304" pitchFamily="18" charset="0"/>
                <a:cs typeface="Times New Roman" panose="02020603050405020304" pitchFamily="18" charset="0"/>
              </a:rPr>
              <a:t>. España. Siglo XXI Editores SA</a:t>
            </a:r>
            <a:endParaRPr lang="es-MX" sz="2800" dirty="0">
              <a:solidFill>
                <a:srgbClr val="000000"/>
              </a:solidFill>
              <a:latin typeface="Abadi" panose="020B060402010402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en-US" sz="2000" dirty="0">
                <a:solidFill>
                  <a:srgbClr val="000000"/>
                </a:solidFill>
                <a:latin typeface="Abadi" panose="020B0604020104020204" pitchFamily="34" charset="0"/>
                <a:ea typeface="Times New Roman" panose="02020603050405020304" pitchFamily="18" charset="0"/>
                <a:cs typeface="Times New Roman" panose="02020603050405020304" pitchFamily="18" charset="0"/>
              </a:rPr>
              <a:t>Stephen P. Robbins y Mary Coulter. </a:t>
            </a:r>
            <a:r>
              <a:rPr lang="es-MX" sz="2000" dirty="0">
                <a:solidFill>
                  <a:srgbClr val="000000"/>
                </a:solidFill>
                <a:latin typeface="Abadi" panose="020B0604020104020204" pitchFamily="34" charset="0"/>
                <a:ea typeface="Times New Roman" panose="02020603050405020304" pitchFamily="18" charset="0"/>
                <a:cs typeface="Times New Roman" panose="02020603050405020304" pitchFamily="18" charset="0"/>
              </a:rPr>
              <a:t>(2005). </a:t>
            </a:r>
            <a:r>
              <a:rPr lang="es-MX" sz="2000" i="1" dirty="0">
                <a:solidFill>
                  <a:srgbClr val="000000"/>
                </a:solidFill>
                <a:latin typeface="Abadi" panose="020B0604020104020204" pitchFamily="34" charset="0"/>
                <a:ea typeface="Times New Roman" panose="02020603050405020304" pitchFamily="18" charset="0"/>
                <a:cs typeface="Times New Roman" panose="02020603050405020304" pitchFamily="18" charset="0"/>
              </a:rPr>
              <a:t>Administración</a:t>
            </a:r>
            <a:r>
              <a:rPr lang="es-MX" sz="2000" dirty="0">
                <a:solidFill>
                  <a:srgbClr val="000000"/>
                </a:solidFill>
                <a:latin typeface="Abadi" panose="020B0604020104020204" pitchFamily="34" charset="0"/>
                <a:ea typeface="Times New Roman" panose="02020603050405020304" pitchFamily="18" charset="0"/>
                <a:cs typeface="Times New Roman" panose="02020603050405020304" pitchFamily="18" charset="0"/>
              </a:rPr>
              <a:t>. México. PEARSON Educación. </a:t>
            </a:r>
            <a:endParaRPr lang="es-MX" sz="2800" dirty="0">
              <a:solidFill>
                <a:srgbClr val="000000"/>
              </a:solidFill>
              <a:effectLst/>
              <a:latin typeface="Abadi" panose="020B0604020104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708295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C2A0B4F9-7552-451B-BF80-A114326D0D52}"/>
              </a:ext>
            </a:extLst>
          </p:cNvPr>
          <p:cNvSpPr txBox="1"/>
          <p:nvPr/>
        </p:nvSpPr>
        <p:spPr>
          <a:xfrm>
            <a:off x="1790226" y="2446414"/>
            <a:ext cx="9153331" cy="1631216"/>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rtl="0">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a:r>
              <a:rPr lang="es-MX" sz="2400" dirty="0">
                <a:latin typeface="Century Gothic"/>
              </a:rPr>
              <a:t>Identificar los aspectos básicos del Comportamiento Organizacional y su relación con otras disciplinas, analizando las actitudes y valores del individuo y la reciprocidad de éste y la organización</a:t>
            </a:r>
            <a:r>
              <a:rPr lang="es-MX" sz="2800" dirty="0">
                <a:solidFill>
                  <a:srgbClr val="000000"/>
                </a:solidFill>
                <a:latin typeface="Arial" panose="020B0604020202020204" pitchFamily="34" charset="0"/>
              </a:rPr>
              <a:t>. </a:t>
            </a:r>
            <a:endParaRPr lang="es-MX" sz="2800" dirty="0">
              <a:solidFill>
                <a:srgbClr val="000000"/>
              </a:solidFill>
              <a:latin typeface="Arial" panose="020B0604020202020204" pitchFamily="34" charset="0"/>
            </a:endParaRPr>
          </a:p>
        </p:txBody>
      </p:sp>
      <p:grpSp>
        <p:nvGrpSpPr>
          <p:cNvPr id="6" name="Grupo 5">
            <a:extLst>
              <a:ext uri="{FF2B5EF4-FFF2-40B4-BE49-F238E27FC236}">
                <a16:creationId xmlns:a16="http://schemas.microsoft.com/office/drawing/2014/main" id="{4CECB8B2-4C95-4528-B748-600FAD245ECE}"/>
              </a:ext>
            </a:extLst>
          </p:cNvPr>
          <p:cNvGrpSpPr/>
          <p:nvPr/>
        </p:nvGrpSpPr>
        <p:grpSpPr>
          <a:xfrm>
            <a:off x="0" y="0"/>
            <a:ext cx="599607" cy="6858000"/>
            <a:chOff x="0" y="0"/>
            <a:chExt cx="599607" cy="6858000"/>
          </a:xfrm>
        </p:grpSpPr>
        <p:sp>
          <p:nvSpPr>
            <p:cNvPr id="4" name="Rectángulo 3">
              <a:extLst>
                <a:ext uri="{FF2B5EF4-FFF2-40B4-BE49-F238E27FC236}">
                  <a16:creationId xmlns:a16="http://schemas.microsoft.com/office/drawing/2014/main" id="{1916F04A-ED7F-4F4A-9F56-DE5AC137E775}"/>
                </a:ext>
              </a:extLst>
            </p:cNvPr>
            <p:cNvSpPr/>
            <p:nvPr/>
          </p:nvSpPr>
          <p:spPr>
            <a:xfrm>
              <a:off x="0" y="0"/>
              <a:ext cx="599607" cy="6858000"/>
            </a:xfrm>
            <a:prstGeom prst="rect">
              <a:avLst/>
            </a:prstGeom>
            <a:solidFill>
              <a:srgbClr val="E87E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a:extLst>
                <a:ext uri="{FF2B5EF4-FFF2-40B4-BE49-F238E27FC236}">
                  <a16:creationId xmlns:a16="http://schemas.microsoft.com/office/drawing/2014/main" id="{969AEDBF-225E-4D28-9684-ECC97876715B}"/>
                </a:ext>
              </a:extLst>
            </p:cNvPr>
            <p:cNvSpPr/>
            <p:nvPr/>
          </p:nvSpPr>
          <p:spPr>
            <a:xfrm>
              <a:off x="344774" y="0"/>
              <a:ext cx="874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8" name="CuadroTexto 7">
            <a:extLst>
              <a:ext uri="{FF2B5EF4-FFF2-40B4-BE49-F238E27FC236}">
                <a16:creationId xmlns:a16="http://schemas.microsoft.com/office/drawing/2014/main" id="{FEC89CF2-0A1A-44D2-8090-2FC175F4F7BC}"/>
              </a:ext>
            </a:extLst>
          </p:cNvPr>
          <p:cNvSpPr txBox="1"/>
          <p:nvPr/>
        </p:nvSpPr>
        <p:spPr>
          <a:xfrm>
            <a:off x="776991" y="456130"/>
            <a:ext cx="10166566" cy="769441"/>
          </a:xfrm>
          <a:prstGeom prst="rect">
            <a:avLst/>
          </a:prstGeom>
          <a:noFill/>
        </p:spPr>
        <p:txBody>
          <a:bodyPr wrap="none" rtlCol="0" anchor="t">
            <a:spAutoFit/>
          </a:bodyPr>
          <a:lstStyle/>
          <a:p>
            <a:r>
              <a:rPr lang="es-MX" sz="4400" dirty="0" smtClean="0">
                <a:latin typeface="Abadi Extra Light"/>
              </a:rPr>
              <a:t>Propósito de la Unidad de Competencia</a:t>
            </a:r>
            <a:endParaRPr lang="es-MX" sz="4400" dirty="0">
              <a:latin typeface="Abadi Extra Light" panose="020B0604020202020204" pitchFamily="34" charset="0"/>
            </a:endParaRPr>
          </a:p>
        </p:txBody>
      </p:sp>
    </p:spTree>
    <p:extLst>
      <p:ext uri="{BB962C8B-B14F-4D97-AF65-F5344CB8AC3E}">
        <p14:creationId xmlns:p14="http://schemas.microsoft.com/office/powerpoint/2010/main" val="36412929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a:extLst>
              <a:ext uri="{FF2B5EF4-FFF2-40B4-BE49-F238E27FC236}">
                <a16:creationId xmlns:a16="http://schemas.microsoft.com/office/drawing/2014/main" id="{FD6212D7-6BA9-4B8D-B7AA-820E7970F602}"/>
              </a:ext>
            </a:extLst>
          </p:cNvPr>
          <p:cNvGrpSpPr/>
          <p:nvPr/>
        </p:nvGrpSpPr>
        <p:grpSpPr>
          <a:xfrm>
            <a:off x="0" y="0"/>
            <a:ext cx="599607" cy="6858000"/>
            <a:chOff x="0" y="0"/>
            <a:chExt cx="599607" cy="6858000"/>
          </a:xfrm>
        </p:grpSpPr>
        <p:sp>
          <p:nvSpPr>
            <p:cNvPr id="4" name="Rectángulo 3">
              <a:extLst>
                <a:ext uri="{FF2B5EF4-FFF2-40B4-BE49-F238E27FC236}">
                  <a16:creationId xmlns:a16="http://schemas.microsoft.com/office/drawing/2014/main" id="{3A22419A-4D08-4A57-8BDB-2A30AB90B19B}"/>
                </a:ext>
              </a:extLst>
            </p:cNvPr>
            <p:cNvSpPr/>
            <p:nvPr/>
          </p:nvSpPr>
          <p:spPr>
            <a:xfrm>
              <a:off x="0" y="0"/>
              <a:ext cx="599607" cy="6858000"/>
            </a:xfrm>
            <a:prstGeom prst="rect">
              <a:avLst/>
            </a:prstGeom>
            <a:solidFill>
              <a:srgbClr val="E87E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a:extLst>
                <a:ext uri="{FF2B5EF4-FFF2-40B4-BE49-F238E27FC236}">
                  <a16:creationId xmlns:a16="http://schemas.microsoft.com/office/drawing/2014/main" id="{B47B9381-7478-4EAB-99A8-C958576591C4}"/>
                </a:ext>
              </a:extLst>
            </p:cNvPr>
            <p:cNvSpPr/>
            <p:nvPr/>
          </p:nvSpPr>
          <p:spPr>
            <a:xfrm>
              <a:off x="344774" y="0"/>
              <a:ext cx="874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6" name="CuadroTexto 5">
            <a:extLst>
              <a:ext uri="{FF2B5EF4-FFF2-40B4-BE49-F238E27FC236}">
                <a16:creationId xmlns:a16="http://schemas.microsoft.com/office/drawing/2014/main" id="{84810019-656D-4B1F-90A6-512920096CC7}"/>
              </a:ext>
            </a:extLst>
          </p:cNvPr>
          <p:cNvSpPr txBox="1"/>
          <p:nvPr/>
        </p:nvSpPr>
        <p:spPr>
          <a:xfrm>
            <a:off x="776991" y="194872"/>
            <a:ext cx="2555508" cy="1107996"/>
          </a:xfrm>
          <a:prstGeom prst="rect">
            <a:avLst/>
          </a:prstGeom>
          <a:noFill/>
        </p:spPr>
        <p:txBody>
          <a:bodyPr wrap="none" rtlCol="0">
            <a:spAutoFit/>
          </a:bodyPr>
          <a:lstStyle/>
          <a:p>
            <a:r>
              <a:rPr lang="es-MX" sz="6600" dirty="0">
                <a:latin typeface="Abadi Extra Light" panose="020B0604020202020204" pitchFamily="34" charset="0"/>
              </a:rPr>
              <a:t>INDICE</a:t>
            </a:r>
          </a:p>
        </p:txBody>
      </p:sp>
      <p:sp>
        <p:nvSpPr>
          <p:cNvPr id="2" name="CuadroTexto 1">
            <a:extLst>
              <a:ext uri="{FF2B5EF4-FFF2-40B4-BE49-F238E27FC236}">
                <a16:creationId xmlns:a16="http://schemas.microsoft.com/office/drawing/2014/main" id="{48184A1A-C616-4775-B70B-61260C381F77}"/>
              </a:ext>
            </a:extLst>
          </p:cNvPr>
          <p:cNvSpPr txBox="1"/>
          <p:nvPr/>
        </p:nvSpPr>
        <p:spPr>
          <a:xfrm>
            <a:off x="944381" y="1088172"/>
            <a:ext cx="7552067" cy="6063198"/>
          </a:xfrm>
          <a:prstGeom prst="rect">
            <a:avLst/>
          </a:prstGeom>
          <a:noFill/>
        </p:spPr>
        <p:txBody>
          <a:bodyPr wrap="none" rtlCol="0">
            <a:spAutoFit/>
          </a:bodyPr>
          <a:lstStyle/>
          <a:p>
            <a:r>
              <a:rPr lang="es-MX" sz="2400" dirty="0">
                <a:latin typeface="Abadi" panose="020B0604020104020204" pitchFamily="34" charset="0"/>
                <a:ea typeface="Dotum" panose="020B0503020000020004" pitchFamily="34" charset="-127"/>
              </a:rPr>
              <a:t>Comportamiento </a:t>
            </a:r>
            <a:r>
              <a:rPr lang="es-MX" sz="2400" dirty="0" smtClean="0">
                <a:latin typeface="Abadi" panose="020B0604020104020204" pitchFamily="34" charset="0"/>
                <a:ea typeface="Dotum" panose="020B0503020000020004" pitchFamily="34" charset="-127"/>
              </a:rPr>
              <a:t>Organizacional</a:t>
            </a:r>
            <a:endParaRPr lang="es-MX" sz="2400" dirty="0">
              <a:latin typeface="Abadi" panose="020B0604020104020204" pitchFamily="34" charset="0"/>
              <a:ea typeface="Dotum" panose="020B0503020000020004" pitchFamily="34" charset="-127"/>
            </a:endParaRPr>
          </a:p>
          <a:p>
            <a:pPr marL="803275">
              <a:lnSpc>
                <a:spcPct val="150000"/>
              </a:lnSpc>
            </a:pPr>
            <a:r>
              <a:rPr lang="es-MX" sz="2400" dirty="0">
                <a:latin typeface="Abadi" panose="020B0604020104020204" pitchFamily="34" charset="0"/>
                <a:ea typeface="Dotum" panose="020B0503020000020004" pitchFamily="34" charset="-127"/>
              </a:rPr>
              <a:t>La organización</a:t>
            </a:r>
          </a:p>
          <a:p>
            <a:pPr marL="1146175" indent="-342900">
              <a:lnSpc>
                <a:spcPct val="150000"/>
              </a:lnSpc>
              <a:buFont typeface="Arial" panose="020B0604020202020204" pitchFamily="34" charset="0"/>
              <a:buChar char="•"/>
            </a:pPr>
            <a:r>
              <a:rPr lang="es-MX" sz="2400" dirty="0">
                <a:latin typeface="Abadi" panose="020B0604020104020204" pitchFamily="34" charset="0"/>
                <a:ea typeface="Dotum" panose="020B0503020000020004" pitchFamily="34" charset="-127"/>
              </a:rPr>
              <a:t>Comportamiento Organizacional</a:t>
            </a:r>
          </a:p>
          <a:p>
            <a:pPr marL="1260475"/>
            <a:r>
              <a:rPr lang="es-MX" sz="2000" dirty="0">
                <a:latin typeface="Abadi" panose="020B0604020104020204" pitchFamily="34" charset="0"/>
                <a:ea typeface="Dotum" panose="020B0503020000020004" pitchFamily="34" charset="-127"/>
              </a:rPr>
              <a:t>Individuo</a:t>
            </a:r>
          </a:p>
          <a:p>
            <a:pPr marL="1260475"/>
            <a:r>
              <a:rPr lang="es-MX" sz="2000" dirty="0">
                <a:latin typeface="Abadi" panose="020B0604020104020204" pitchFamily="34" charset="0"/>
                <a:ea typeface="Dotum" panose="020B0503020000020004" pitchFamily="34" charset="-127"/>
              </a:rPr>
              <a:t>Grupo</a:t>
            </a:r>
          </a:p>
          <a:p>
            <a:pPr marL="1260475"/>
            <a:r>
              <a:rPr lang="es-MX" sz="2000" dirty="0">
                <a:latin typeface="Abadi" panose="020B0604020104020204" pitchFamily="34" charset="0"/>
                <a:ea typeface="Dotum" panose="020B0503020000020004" pitchFamily="34" charset="-127"/>
              </a:rPr>
              <a:t>Estructura</a:t>
            </a:r>
          </a:p>
          <a:p>
            <a:pPr marL="1260475"/>
            <a:r>
              <a:rPr lang="es-MX" sz="2000" dirty="0">
                <a:latin typeface="Abadi" panose="020B0604020104020204" pitchFamily="34" charset="0"/>
                <a:ea typeface="Dotum" panose="020B0503020000020004" pitchFamily="34" charset="-127"/>
              </a:rPr>
              <a:t>Tecnología</a:t>
            </a:r>
          </a:p>
          <a:p>
            <a:pPr marL="1260475"/>
            <a:r>
              <a:rPr lang="es-MX" sz="2000" dirty="0">
                <a:latin typeface="Abadi" panose="020B0604020104020204" pitchFamily="34" charset="0"/>
                <a:ea typeface="Dotum" panose="020B0503020000020004" pitchFamily="34" charset="-127"/>
              </a:rPr>
              <a:t>Medio</a:t>
            </a:r>
          </a:p>
          <a:p>
            <a:pPr marL="1146175" indent="-342900">
              <a:lnSpc>
                <a:spcPct val="150000"/>
              </a:lnSpc>
              <a:buFont typeface="Arial" panose="020B0604020202020204" pitchFamily="34" charset="0"/>
              <a:buChar char="•"/>
            </a:pPr>
            <a:r>
              <a:rPr lang="es-MX" sz="2400" dirty="0">
                <a:latin typeface="Abadi" panose="020B0604020104020204" pitchFamily="34" charset="0"/>
                <a:ea typeface="Dotum" panose="020B0503020000020004" pitchFamily="34" charset="-127"/>
              </a:rPr>
              <a:t>Disciplinas del Comportamiento Organizacional</a:t>
            </a:r>
          </a:p>
          <a:p>
            <a:pPr marL="803275" indent="457200"/>
            <a:r>
              <a:rPr lang="es-MX" sz="2000" dirty="0">
                <a:latin typeface="Abadi" panose="020B0604020104020204" pitchFamily="34" charset="0"/>
                <a:ea typeface="Dotum" panose="020B0503020000020004" pitchFamily="34" charset="-127"/>
              </a:rPr>
              <a:t>Psicología</a:t>
            </a:r>
          </a:p>
          <a:p>
            <a:pPr marL="803275" indent="457200"/>
            <a:r>
              <a:rPr lang="es-MX" sz="2000" dirty="0">
                <a:latin typeface="Abadi" panose="020B0604020104020204" pitchFamily="34" charset="0"/>
                <a:ea typeface="Dotum" panose="020B0503020000020004" pitchFamily="34" charset="-127"/>
              </a:rPr>
              <a:t>Sociología</a:t>
            </a:r>
          </a:p>
          <a:p>
            <a:pPr marL="803275" indent="457200"/>
            <a:r>
              <a:rPr lang="es-MX" sz="2000" dirty="0">
                <a:latin typeface="Abadi" panose="020B0604020104020204" pitchFamily="34" charset="0"/>
                <a:ea typeface="Dotum" panose="020B0503020000020004" pitchFamily="34" charset="-127"/>
              </a:rPr>
              <a:t>Psicología organizacional</a:t>
            </a:r>
          </a:p>
          <a:p>
            <a:pPr marL="803275" indent="457200"/>
            <a:r>
              <a:rPr lang="es-MX" sz="2000" dirty="0">
                <a:latin typeface="Abadi" panose="020B0604020104020204" pitchFamily="34" charset="0"/>
                <a:ea typeface="Dotum" panose="020B0503020000020004" pitchFamily="34" charset="-127"/>
              </a:rPr>
              <a:t>Antropología</a:t>
            </a:r>
          </a:p>
          <a:p>
            <a:pPr marL="803275" indent="457200"/>
            <a:r>
              <a:rPr lang="es-MX" sz="2000" dirty="0">
                <a:latin typeface="Abadi" panose="020B0604020104020204" pitchFamily="34" charset="0"/>
                <a:ea typeface="Dotum" panose="020B0503020000020004" pitchFamily="34" charset="-127"/>
              </a:rPr>
              <a:t>Ciencias Políticas</a:t>
            </a:r>
          </a:p>
          <a:p>
            <a:pPr marL="1146175" indent="-342900">
              <a:lnSpc>
                <a:spcPct val="150000"/>
              </a:lnSpc>
              <a:buFont typeface="Arial" panose="020B0604020202020204" pitchFamily="34" charset="0"/>
              <a:buChar char="•"/>
            </a:pPr>
            <a:r>
              <a:rPr lang="es-MX" sz="2400" dirty="0">
                <a:latin typeface="Abadi" panose="020B0604020104020204" pitchFamily="34" charset="0"/>
                <a:ea typeface="Dotum" panose="020B0503020000020004" pitchFamily="34" charset="-127"/>
              </a:rPr>
              <a:t>Modelo del Comportamiento Organizacional</a:t>
            </a:r>
          </a:p>
          <a:p>
            <a:endParaRPr lang="es-MX" sz="2000" dirty="0">
              <a:latin typeface="Abadi" panose="020B0604020104020204" pitchFamily="34" charset="0"/>
              <a:ea typeface="Dotum" panose="020B0503020000020004" pitchFamily="34" charset="-127"/>
            </a:endParaRPr>
          </a:p>
        </p:txBody>
      </p:sp>
    </p:spTree>
    <p:extLst>
      <p:ext uri="{BB962C8B-B14F-4D97-AF65-F5344CB8AC3E}">
        <p14:creationId xmlns:p14="http://schemas.microsoft.com/office/powerpoint/2010/main" val="18875725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a:extLst>
              <a:ext uri="{FF2B5EF4-FFF2-40B4-BE49-F238E27FC236}">
                <a16:creationId xmlns:a16="http://schemas.microsoft.com/office/drawing/2014/main" id="{FD6212D7-6BA9-4B8D-B7AA-820E7970F602}"/>
              </a:ext>
            </a:extLst>
          </p:cNvPr>
          <p:cNvGrpSpPr/>
          <p:nvPr/>
        </p:nvGrpSpPr>
        <p:grpSpPr>
          <a:xfrm>
            <a:off x="0" y="0"/>
            <a:ext cx="599607" cy="6858000"/>
            <a:chOff x="0" y="0"/>
            <a:chExt cx="599607" cy="6858000"/>
          </a:xfrm>
        </p:grpSpPr>
        <p:sp>
          <p:nvSpPr>
            <p:cNvPr id="4" name="Rectángulo 3">
              <a:extLst>
                <a:ext uri="{FF2B5EF4-FFF2-40B4-BE49-F238E27FC236}">
                  <a16:creationId xmlns:a16="http://schemas.microsoft.com/office/drawing/2014/main" id="{3A22419A-4D08-4A57-8BDB-2A30AB90B19B}"/>
                </a:ext>
              </a:extLst>
            </p:cNvPr>
            <p:cNvSpPr/>
            <p:nvPr/>
          </p:nvSpPr>
          <p:spPr>
            <a:xfrm>
              <a:off x="0" y="0"/>
              <a:ext cx="599607" cy="6858000"/>
            </a:xfrm>
            <a:prstGeom prst="rect">
              <a:avLst/>
            </a:prstGeom>
            <a:solidFill>
              <a:srgbClr val="E87E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a:extLst>
                <a:ext uri="{FF2B5EF4-FFF2-40B4-BE49-F238E27FC236}">
                  <a16:creationId xmlns:a16="http://schemas.microsoft.com/office/drawing/2014/main" id="{B47B9381-7478-4EAB-99A8-C958576591C4}"/>
                </a:ext>
              </a:extLst>
            </p:cNvPr>
            <p:cNvSpPr/>
            <p:nvPr/>
          </p:nvSpPr>
          <p:spPr>
            <a:xfrm>
              <a:off x="344774" y="0"/>
              <a:ext cx="874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6" name="CuadroTexto 5">
            <a:extLst>
              <a:ext uri="{FF2B5EF4-FFF2-40B4-BE49-F238E27FC236}">
                <a16:creationId xmlns:a16="http://schemas.microsoft.com/office/drawing/2014/main" id="{84810019-656D-4B1F-90A6-512920096CC7}"/>
              </a:ext>
            </a:extLst>
          </p:cNvPr>
          <p:cNvSpPr txBox="1"/>
          <p:nvPr/>
        </p:nvSpPr>
        <p:spPr>
          <a:xfrm>
            <a:off x="776991" y="239842"/>
            <a:ext cx="3332644" cy="707886"/>
          </a:xfrm>
          <a:prstGeom prst="rect">
            <a:avLst/>
          </a:prstGeom>
          <a:noFill/>
        </p:spPr>
        <p:txBody>
          <a:bodyPr wrap="none" rtlCol="0">
            <a:spAutoFit/>
          </a:bodyPr>
          <a:lstStyle/>
          <a:p>
            <a:r>
              <a:rPr lang="es-MX" sz="4000" b="1" dirty="0">
                <a:latin typeface="Abadi Extra Light" panose="020B0604020202020204" pitchFamily="34" charset="0"/>
              </a:rPr>
              <a:t>La organización</a:t>
            </a:r>
          </a:p>
        </p:txBody>
      </p:sp>
      <p:pic>
        <p:nvPicPr>
          <p:cNvPr id="3" name="Imagen 2">
            <a:extLst>
              <a:ext uri="{FF2B5EF4-FFF2-40B4-BE49-F238E27FC236}">
                <a16:creationId xmlns:a16="http://schemas.microsoft.com/office/drawing/2014/main" id="{31E7A653-FCFC-494D-8F5B-79C5C1B52A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057" y="3902812"/>
            <a:ext cx="3524562" cy="2900224"/>
          </a:xfrm>
          <a:prstGeom prst="rect">
            <a:avLst/>
          </a:prstGeom>
        </p:spPr>
      </p:pic>
      <p:sp>
        <p:nvSpPr>
          <p:cNvPr id="8" name="CuadroTexto 7">
            <a:extLst>
              <a:ext uri="{FF2B5EF4-FFF2-40B4-BE49-F238E27FC236}">
                <a16:creationId xmlns:a16="http://schemas.microsoft.com/office/drawing/2014/main" id="{920FCEB6-37B8-46E3-A576-59EC31F90ABB}"/>
              </a:ext>
            </a:extLst>
          </p:cNvPr>
          <p:cNvSpPr txBox="1"/>
          <p:nvPr/>
        </p:nvSpPr>
        <p:spPr>
          <a:xfrm>
            <a:off x="944381" y="1348267"/>
            <a:ext cx="10583055" cy="2554545"/>
          </a:xfrm>
          <a:prstGeom prst="rect">
            <a:avLst/>
          </a:prstGeom>
          <a:noFill/>
        </p:spPr>
        <p:txBody>
          <a:bodyPr wrap="square" rtlCol="0">
            <a:spAutoFit/>
          </a:bodyPr>
          <a:lstStyle/>
          <a:p>
            <a:pPr algn="just"/>
            <a:r>
              <a:rPr lang="es-MX" sz="4000" dirty="0">
                <a:latin typeface="Abadi Extra Light" panose="020B0604020202020204" pitchFamily="34" charset="0"/>
              </a:rPr>
              <a:t>La organización es una unidad social coordinada de forma consciente, conformada por personas, y que funciona con una base de relativa continuidad para llegar a sus metas trazadas. </a:t>
            </a:r>
          </a:p>
        </p:txBody>
      </p:sp>
    </p:spTree>
    <p:extLst>
      <p:ext uri="{BB962C8B-B14F-4D97-AF65-F5344CB8AC3E}">
        <p14:creationId xmlns:p14="http://schemas.microsoft.com/office/powerpoint/2010/main" val="5021079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a:extLst>
              <a:ext uri="{FF2B5EF4-FFF2-40B4-BE49-F238E27FC236}">
                <a16:creationId xmlns:a16="http://schemas.microsoft.com/office/drawing/2014/main" id="{FD6212D7-6BA9-4B8D-B7AA-820E7970F602}"/>
              </a:ext>
            </a:extLst>
          </p:cNvPr>
          <p:cNvGrpSpPr/>
          <p:nvPr/>
        </p:nvGrpSpPr>
        <p:grpSpPr>
          <a:xfrm>
            <a:off x="0" y="0"/>
            <a:ext cx="599607" cy="6858000"/>
            <a:chOff x="0" y="0"/>
            <a:chExt cx="599607" cy="6858000"/>
          </a:xfrm>
        </p:grpSpPr>
        <p:sp>
          <p:nvSpPr>
            <p:cNvPr id="4" name="Rectángulo 3">
              <a:extLst>
                <a:ext uri="{FF2B5EF4-FFF2-40B4-BE49-F238E27FC236}">
                  <a16:creationId xmlns:a16="http://schemas.microsoft.com/office/drawing/2014/main" id="{3A22419A-4D08-4A57-8BDB-2A30AB90B19B}"/>
                </a:ext>
              </a:extLst>
            </p:cNvPr>
            <p:cNvSpPr/>
            <p:nvPr/>
          </p:nvSpPr>
          <p:spPr>
            <a:xfrm>
              <a:off x="0" y="0"/>
              <a:ext cx="599607" cy="6858000"/>
            </a:xfrm>
            <a:prstGeom prst="rect">
              <a:avLst/>
            </a:prstGeom>
            <a:solidFill>
              <a:srgbClr val="E87E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a:extLst>
                <a:ext uri="{FF2B5EF4-FFF2-40B4-BE49-F238E27FC236}">
                  <a16:creationId xmlns:a16="http://schemas.microsoft.com/office/drawing/2014/main" id="{B47B9381-7478-4EAB-99A8-C958576591C4}"/>
                </a:ext>
              </a:extLst>
            </p:cNvPr>
            <p:cNvSpPr/>
            <p:nvPr/>
          </p:nvSpPr>
          <p:spPr>
            <a:xfrm>
              <a:off x="344774" y="0"/>
              <a:ext cx="874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6" name="CuadroTexto 5">
            <a:extLst>
              <a:ext uri="{FF2B5EF4-FFF2-40B4-BE49-F238E27FC236}">
                <a16:creationId xmlns:a16="http://schemas.microsoft.com/office/drawing/2014/main" id="{84810019-656D-4B1F-90A6-512920096CC7}"/>
              </a:ext>
            </a:extLst>
          </p:cNvPr>
          <p:cNvSpPr txBox="1"/>
          <p:nvPr/>
        </p:nvSpPr>
        <p:spPr>
          <a:xfrm>
            <a:off x="776991" y="239842"/>
            <a:ext cx="3332644" cy="707886"/>
          </a:xfrm>
          <a:prstGeom prst="rect">
            <a:avLst/>
          </a:prstGeom>
          <a:noFill/>
        </p:spPr>
        <p:txBody>
          <a:bodyPr wrap="none" rtlCol="0">
            <a:spAutoFit/>
          </a:bodyPr>
          <a:lstStyle/>
          <a:p>
            <a:r>
              <a:rPr lang="es-MX" sz="4000" b="1">
                <a:latin typeface="Abadi Extra Light" panose="020B0604020202020204" pitchFamily="34" charset="0"/>
              </a:rPr>
              <a:t>La organización</a:t>
            </a:r>
          </a:p>
        </p:txBody>
      </p:sp>
      <p:sp>
        <p:nvSpPr>
          <p:cNvPr id="8" name="CuadroTexto 7">
            <a:extLst>
              <a:ext uri="{FF2B5EF4-FFF2-40B4-BE49-F238E27FC236}">
                <a16:creationId xmlns:a16="http://schemas.microsoft.com/office/drawing/2014/main" id="{920FCEB6-37B8-46E3-A576-59EC31F90ABB}"/>
              </a:ext>
            </a:extLst>
          </p:cNvPr>
          <p:cNvSpPr txBox="1"/>
          <p:nvPr/>
        </p:nvSpPr>
        <p:spPr>
          <a:xfrm>
            <a:off x="944381" y="947728"/>
            <a:ext cx="6205927" cy="5693866"/>
          </a:xfrm>
          <a:prstGeom prst="rect">
            <a:avLst/>
          </a:prstGeom>
          <a:noFill/>
        </p:spPr>
        <p:txBody>
          <a:bodyPr wrap="square" rtlCol="0">
            <a:spAutoFit/>
          </a:bodyPr>
          <a:lstStyle/>
          <a:p>
            <a:pPr algn="just"/>
            <a:r>
              <a:rPr lang="es-MX" sz="4000" dirty="0">
                <a:latin typeface="Abadi Extra Light" panose="020B0604020202020204" pitchFamily="34" charset="0"/>
              </a:rPr>
              <a:t>Para que una organización funcione, no sólo es necesario un conjunto de personas que persigan un mismo objetivo. Lo realmente decisivo es que dichas personas </a:t>
            </a:r>
            <a:r>
              <a:rPr lang="es-MX" sz="4400" b="1" dirty="0">
                <a:solidFill>
                  <a:srgbClr val="002060"/>
                </a:solidFill>
                <a:latin typeface="Abadi Extra Light" panose="020B0604020202020204" pitchFamily="34" charset="0"/>
              </a:rPr>
              <a:t>coordinen</a:t>
            </a:r>
            <a:r>
              <a:rPr lang="es-MX" sz="4000" dirty="0">
                <a:latin typeface="Abadi Extra Light" panose="020B0604020202020204" pitchFamily="34" charset="0"/>
              </a:rPr>
              <a:t> sus actividades, ordenando la acción conjunta hacia el logro de resultados.</a:t>
            </a:r>
          </a:p>
        </p:txBody>
      </p:sp>
      <p:pic>
        <p:nvPicPr>
          <p:cNvPr id="3" name="Imagen 2" descr="Imagen que contiene texto&#10;&#10;Descripción generada automáticamente">
            <a:extLst>
              <a:ext uri="{FF2B5EF4-FFF2-40B4-BE49-F238E27FC236}">
                <a16:creationId xmlns:a16="http://schemas.microsoft.com/office/drawing/2014/main" id="{07780921-9EA4-4180-818E-082BD5CAA2F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17697" y="2146942"/>
            <a:ext cx="4529529" cy="3474370"/>
          </a:xfrm>
          <a:prstGeom prst="rect">
            <a:avLst/>
          </a:prstGeom>
        </p:spPr>
      </p:pic>
    </p:spTree>
    <p:extLst>
      <p:ext uri="{BB962C8B-B14F-4D97-AF65-F5344CB8AC3E}">
        <p14:creationId xmlns:p14="http://schemas.microsoft.com/office/powerpoint/2010/main" val="13403574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a:extLst>
              <a:ext uri="{FF2B5EF4-FFF2-40B4-BE49-F238E27FC236}">
                <a16:creationId xmlns:a16="http://schemas.microsoft.com/office/drawing/2014/main" id="{FD6212D7-6BA9-4B8D-B7AA-820E7970F602}"/>
              </a:ext>
            </a:extLst>
          </p:cNvPr>
          <p:cNvGrpSpPr/>
          <p:nvPr/>
        </p:nvGrpSpPr>
        <p:grpSpPr>
          <a:xfrm>
            <a:off x="0" y="0"/>
            <a:ext cx="599607" cy="6858000"/>
            <a:chOff x="0" y="0"/>
            <a:chExt cx="599607" cy="6858000"/>
          </a:xfrm>
        </p:grpSpPr>
        <p:sp>
          <p:nvSpPr>
            <p:cNvPr id="4" name="Rectángulo 3">
              <a:extLst>
                <a:ext uri="{FF2B5EF4-FFF2-40B4-BE49-F238E27FC236}">
                  <a16:creationId xmlns:a16="http://schemas.microsoft.com/office/drawing/2014/main" id="{3A22419A-4D08-4A57-8BDB-2A30AB90B19B}"/>
                </a:ext>
              </a:extLst>
            </p:cNvPr>
            <p:cNvSpPr/>
            <p:nvPr/>
          </p:nvSpPr>
          <p:spPr>
            <a:xfrm>
              <a:off x="0" y="0"/>
              <a:ext cx="599607" cy="6858000"/>
            </a:xfrm>
            <a:prstGeom prst="rect">
              <a:avLst/>
            </a:prstGeom>
            <a:solidFill>
              <a:srgbClr val="E87E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a:extLst>
                <a:ext uri="{FF2B5EF4-FFF2-40B4-BE49-F238E27FC236}">
                  <a16:creationId xmlns:a16="http://schemas.microsoft.com/office/drawing/2014/main" id="{B47B9381-7478-4EAB-99A8-C958576591C4}"/>
                </a:ext>
              </a:extLst>
            </p:cNvPr>
            <p:cNvSpPr/>
            <p:nvPr/>
          </p:nvSpPr>
          <p:spPr>
            <a:xfrm>
              <a:off x="344774" y="0"/>
              <a:ext cx="874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6" name="CuadroTexto 5">
            <a:extLst>
              <a:ext uri="{FF2B5EF4-FFF2-40B4-BE49-F238E27FC236}">
                <a16:creationId xmlns:a16="http://schemas.microsoft.com/office/drawing/2014/main" id="{84810019-656D-4B1F-90A6-512920096CC7}"/>
              </a:ext>
            </a:extLst>
          </p:cNvPr>
          <p:cNvSpPr txBox="1"/>
          <p:nvPr/>
        </p:nvSpPr>
        <p:spPr>
          <a:xfrm>
            <a:off x="776991" y="239842"/>
            <a:ext cx="3332644" cy="707886"/>
          </a:xfrm>
          <a:prstGeom prst="rect">
            <a:avLst/>
          </a:prstGeom>
          <a:noFill/>
        </p:spPr>
        <p:txBody>
          <a:bodyPr wrap="none" rtlCol="0">
            <a:spAutoFit/>
          </a:bodyPr>
          <a:lstStyle/>
          <a:p>
            <a:r>
              <a:rPr lang="es-MX" sz="4000" b="1">
                <a:latin typeface="Abadi Extra Light" panose="020B0604020202020204" pitchFamily="34" charset="0"/>
              </a:rPr>
              <a:t>La organización</a:t>
            </a:r>
          </a:p>
        </p:txBody>
      </p:sp>
      <p:sp>
        <p:nvSpPr>
          <p:cNvPr id="8" name="CuadroTexto 7">
            <a:extLst>
              <a:ext uri="{FF2B5EF4-FFF2-40B4-BE49-F238E27FC236}">
                <a16:creationId xmlns:a16="http://schemas.microsoft.com/office/drawing/2014/main" id="{920FCEB6-37B8-46E3-A576-59EC31F90ABB}"/>
              </a:ext>
            </a:extLst>
          </p:cNvPr>
          <p:cNvSpPr txBox="1"/>
          <p:nvPr/>
        </p:nvSpPr>
        <p:spPr>
          <a:xfrm>
            <a:off x="944381" y="1813173"/>
            <a:ext cx="10902845" cy="1938992"/>
          </a:xfrm>
          <a:prstGeom prst="rect">
            <a:avLst/>
          </a:prstGeom>
          <a:noFill/>
        </p:spPr>
        <p:txBody>
          <a:bodyPr wrap="square" rtlCol="0">
            <a:spAutoFit/>
          </a:bodyPr>
          <a:lstStyle/>
          <a:p>
            <a:pPr algn="just"/>
            <a:r>
              <a:rPr lang="es-MX" sz="4000" dirty="0">
                <a:latin typeface="Abadi Extra Light" panose="020B0604020202020204" pitchFamily="34" charset="0"/>
              </a:rPr>
              <a:t>En una organización existen diversos niveles, pero de manera global encontramos a la </a:t>
            </a:r>
            <a:r>
              <a:rPr lang="es-MX" sz="4000" b="1" dirty="0">
                <a:latin typeface="Abadi Extra Light" panose="020B0604020202020204" pitchFamily="34" charset="0"/>
              </a:rPr>
              <a:t>dirección</a:t>
            </a:r>
            <a:r>
              <a:rPr lang="es-MX" sz="4000" dirty="0">
                <a:latin typeface="Abadi Extra Light" panose="020B0604020202020204" pitchFamily="34" charset="0"/>
              </a:rPr>
              <a:t> y a los </a:t>
            </a:r>
            <a:r>
              <a:rPr lang="es-MX" sz="4000" b="1" dirty="0">
                <a:latin typeface="Abadi Extra Light" panose="020B0604020202020204" pitchFamily="34" charset="0"/>
              </a:rPr>
              <a:t>subordinados.</a:t>
            </a:r>
            <a:r>
              <a:rPr lang="es-MX" sz="4000" dirty="0">
                <a:latin typeface="Abadi Extra Light" panose="020B0604020202020204" pitchFamily="34" charset="0"/>
              </a:rPr>
              <a:t> </a:t>
            </a:r>
          </a:p>
        </p:txBody>
      </p:sp>
      <p:pic>
        <p:nvPicPr>
          <p:cNvPr id="3" name="Imagen 2">
            <a:extLst>
              <a:ext uri="{FF2B5EF4-FFF2-40B4-BE49-F238E27FC236}">
                <a16:creationId xmlns:a16="http://schemas.microsoft.com/office/drawing/2014/main" id="{5E8BC879-92E1-4BF4-8B8F-E6955604423C}"/>
              </a:ext>
            </a:extLst>
          </p:cNvPr>
          <p:cNvPicPr>
            <a:picLocks noChangeAspect="1"/>
          </p:cNvPicPr>
          <p:nvPr/>
        </p:nvPicPr>
        <p:blipFill rotWithShape="1">
          <a:blip r:embed="rId2">
            <a:extLst>
              <a:ext uri="{28A0092B-C50C-407E-A947-70E740481C1C}">
                <a14:useLocalDpi xmlns:a14="http://schemas.microsoft.com/office/drawing/2010/main" val="0"/>
              </a:ext>
            </a:extLst>
          </a:blip>
          <a:srcRect t="19141" b="17758"/>
          <a:stretch/>
        </p:blipFill>
        <p:spPr>
          <a:xfrm>
            <a:off x="4030714" y="3429000"/>
            <a:ext cx="4730177" cy="2984821"/>
          </a:xfrm>
          <a:prstGeom prst="rect">
            <a:avLst/>
          </a:prstGeom>
        </p:spPr>
      </p:pic>
    </p:spTree>
    <p:extLst>
      <p:ext uri="{BB962C8B-B14F-4D97-AF65-F5344CB8AC3E}">
        <p14:creationId xmlns:p14="http://schemas.microsoft.com/office/powerpoint/2010/main" val="6882175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a:extLst>
              <a:ext uri="{FF2B5EF4-FFF2-40B4-BE49-F238E27FC236}">
                <a16:creationId xmlns:a16="http://schemas.microsoft.com/office/drawing/2014/main" id="{84810019-656D-4B1F-90A6-512920096CC7}"/>
              </a:ext>
            </a:extLst>
          </p:cNvPr>
          <p:cNvSpPr txBox="1"/>
          <p:nvPr/>
        </p:nvSpPr>
        <p:spPr>
          <a:xfrm>
            <a:off x="776991" y="239842"/>
            <a:ext cx="6400727" cy="707886"/>
          </a:xfrm>
          <a:prstGeom prst="rect">
            <a:avLst/>
          </a:prstGeom>
          <a:noFill/>
        </p:spPr>
        <p:txBody>
          <a:bodyPr wrap="none" rtlCol="0">
            <a:spAutoFit/>
          </a:bodyPr>
          <a:lstStyle/>
          <a:p>
            <a:r>
              <a:rPr lang="es-MX" sz="4000" b="1">
                <a:latin typeface="Abadi Extra Light" panose="020B0604020202020204" pitchFamily="34" charset="0"/>
              </a:rPr>
              <a:t>Comportamiento organizacional</a:t>
            </a:r>
          </a:p>
        </p:txBody>
      </p:sp>
      <p:sp>
        <p:nvSpPr>
          <p:cNvPr id="3" name="Rectángulo 2">
            <a:extLst>
              <a:ext uri="{FF2B5EF4-FFF2-40B4-BE49-F238E27FC236}">
                <a16:creationId xmlns:a16="http://schemas.microsoft.com/office/drawing/2014/main" id="{77790B89-75D1-401A-A827-12FF31299932}"/>
              </a:ext>
            </a:extLst>
          </p:cNvPr>
          <p:cNvSpPr/>
          <p:nvPr/>
        </p:nvSpPr>
        <p:spPr>
          <a:xfrm>
            <a:off x="1079290" y="1489181"/>
            <a:ext cx="10902845" cy="399902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Rectángulo 9">
            <a:extLst>
              <a:ext uri="{FF2B5EF4-FFF2-40B4-BE49-F238E27FC236}">
                <a16:creationId xmlns:a16="http://schemas.microsoft.com/office/drawing/2014/main" id="{E2A348D0-20DB-413E-B9DD-C1342F6382CA}"/>
              </a:ext>
            </a:extLst>
          </p:cNvPr>
          <p:cNvSpPr/>
          <p:nvPr/>
        </p:nvSpPr>
        <p:spPr>
          <a:xfrm>
            <a:off x="734522" y="1157591"/>
            <a:ext cx="10902845" cy="3999026"/>
          </a:xfrm>
          <a:prstGeom prst="rect">
            <a:avLst/>
          </a:prstGeom>
          <a:solidFill>
            <a:schemeClr val="bg1"/>
          </a:solidFill>
          <a:ln w="571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CuadroTexto 7">
            <a:extLst>
              <a:ext uri="{FF2B5EF4-FFF2-40B4-BE49-F238E27FC236}">
                <a16:creationId xmlns:a16="http://schemas.microsoft.com/office/drawing/2014/main" id="{920FCEB6-37B8-46E3-A576-59EC31F90ABB}"/>
              </a:ext>
            </a:extLst>
          </p:cNvPr>
          <p:cNvSpPr txBox="1"/>
          <p:nvPr/>
        </p:nvSpPr>
        <p:spPr>
          <a:xfrm>
            <a:off x="734522" y="1429219"/>
            <a:ext cx="10902845" cy="3170099"/>
          </a:xfrm>
          <a:prstGeom prst="rect">
            <a:avLst/>
          </a:prstGeom>
          <a:noFill/>
        </p:spPr>
        <p:txBody>
          <a:bodyPr wrap="square" rtlCol="0">
            <a:spAutoFit/>
          </a:bodyPr>
          <a:lstStyle/>
          <a:p>
            <a:pPr algn="just"/>
            <a:r>
              <a:rPr lang="es-MX" sz="4000" dirty="0">
                <a:latin typeface="Abadi Extra Light" panose="020B0604020202020204" pitchFamily="34" charset="0"/>
              </a:rPr>
              <a:t>Definimos el comportamiento organizacional como el campo de estudio que se encarga de investigar el impacto que los individuos, los grupos y la estructura organizativa, tienen sobre el comportamiento de las organizaciones, con fin de mejorar la eficacia de esta.</a:t>
            </a:r>
          </a:p>
        </p:txBody>
      </p:sp>
    </p:spTree>
    <p:extLst>
      <p:ext uri="{BB962C8B-B14F-4D97-AF65-F5344CB8AC3E}">
        <p14:creationId xmlns:p14="http://schemas.microsoft.com/office/powerpoint/2010/main" val="2162293108"/>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538</TotalTime>
  <Words>1349</Words>
  <Application>Microsoft Office PowerPoint</Application>
  <PresentationFormat>Panorámica</PresentationFormat>
  <Paragraphs>175</Paragraphs>
  <Slides>34</Slides>
  <Notes>20</Notes>
  <HiddenSlides>0</HiddenSlides>
  <MMClips>0</MMClips>
  <ScaleCrop>false</ScaleCrop>
  <HeadingPairs>
    <vt:vector size="6" baseType="variant">
      <vt:variant>
        <vt:lpstr>Fuentes usadas</vt:lpstr>
      </vt:variant>
      <vt:variant>
        <vt:i4>13</vt:i4>
      </vt:variant>
      <vt:variant>
        <vt:lpstr>Tema</vt:lpstr>
      </vt:variant>
      <vt:variant>
        <vt:i4>1</vt:i4>
      </vt:variant>
      <vt:variant>
        <vt:lpstr>Títulos de diapositiva</vt:lpstr>
      </vt:variant>
      <vt:variant>
        <vt:i4>34</vt:i4>
      </vt:variant>
    </vt:vector>
  </HeadingPairs>
  <TitlesOfParts>
    <vt:vector size="48" baseType="lpstr">
      <vt:lpstr>Abadi</vt:lpstr>
      <vt:lpstr>Abadi Extra Light</vt:lpstr>
      <vt:lpstr>Arial</vt:lpstr>
      <vt:lpstr>Avenir Light</vt:lpstr>
      <vt:lpstr>Calibri</vt:lpstr>
      <vt:lpstr>Calibri Light</vt:lpstr>
      <vt:lpstr>Cambria</vt:lpstr>
      <vt:lpstr>Century Gothic</vt:lpstr>
      <vt:lpstr>Corbel</vt:lpstr>
      <vt:lpstr>Dotum</vt:lpstr>
      <vt:lpstr>ＭＳ 明朝</vt:lpstr>
      <vt:lpstr>Symbol</vt:lpstr>
      <vt:lpstr>Times New Roman</vt:lpstr>
      <vt:lpstr>Tema de Office</vt:lpstr>
      <vt:lpstr>Presentación de PowerPoint</vt:lpstr>
      <vt:lpstr>Comportamiento Organizacional</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
  <cp:lastModifiedBy>Luis Benitez</cp:lastModifiedBy>
  <cp:revision>18</cp:revision>
  <dcterms:created xsi:type="dcterms:W3CDTF">2012-07-30T22:48:03Z</dcterms:created>
  <dcterms:modified xsi:type="dcterms:W3CDTF">2019-09-13T22:16:18Z</dcterms:modified>
</cp:coreProperties>
</file>