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1"/>
  </p:sldMasterIdLst>
  <p:notesMasterIdLst>
    <p:notesMasterId r:id="rId46"/>
  </p:notesMasterIdLst>
  <p:sldIdLst>
    <p:sldId id="300" r:id="rId2"/>
    <p:sldId id="256" r:id="rId3"/>
    <p:sldId id="297" r:id="rId4"/>
    <p:sldId id="298" r:id="rId5"/>
    <p:sldId id="257" r:id="rId6"/>
    <p:sldId id="258" r:id="rId7"/>
    <p:sldId id="259" r:id="rId8"/>
    <p:sldId id="260" r:id="rId9"/>
    <p:sldId id="261" r:id="rId10"/>
    <p:sldId id="295" r:id="rId11"/>
    <p:sldId id="262" r:id="rId12"/>
    <p:sldId id="263" r:id="rId13"/>
    <p:sldId id="264" r:id="rId14"/>
    <p:sldId id="265" r:id="rId15"/>
    <p:sldId id="266" r:id="rId16"/>
    <p:sldId id="270" r:id="rId17"/>
    <p:sldId id="267" r:id="rId18"/>
    <p:sldId id="268" r:id="rId19"/>
    <p:sldId id="269" r:id="rId20"/>
    <p:sldId id="271" r:id="rId21"/>
    <p:sldId id="272" r:id="rId22"/>
    <p:sldId id="273" r:id="rId23"/>
    <p:sldId id="274" r:id="rId24"/>
    <p:sldId id="275" r:id="rId25"/>
    <p:sldId id="276" r:id="rId26"/>
    <p:sldId id="277" r:id="rId27"/>
    <p:sldId id="278" r:id="rId28"/>
    <p:sldId id="286" r:id="rId29"/>
    <p:sldId id="279" r:id="rId30"/>
    <p:sldId id="280" r:id="rId31"/>
    <p:sldId id="281" r:id="rId32"/>
    <p:sldId id="282" r:id="rId33"/>
    <p:sldId id="283" r:id="rId34"/>
    <p:sldId id="284" r:id="rId35"/>
    <p:sldId id="285" r:id="rId36"/>
    <p:sldId id="287" r:id="rId37"/>
    <p:sldId id="288" r:id="rId38"/>
    <p:sldId id="289" r:id="rId39"/>
    <p:sldId id="290" r:id="rId40"/>
    <p:sldId id="291" r:id="rId41"/>
    <p:sldId id="292" r:id="rId42"/>
    <p:sldId id="293" r:id="rId43"/>
    <p:sldId id="294" r:id="rId44"/>
    <p:sldId id="296" r:id="rId45"/>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A76C"/>
    <a:srgbClr val="53AB2C"/>
    <a:srgbClr val="00A859"/>
    <a:srgbClr val="E73324"/>
    <a:srgbClr val="F8AF2C"/>
    <a:srgbClr val="F28104"/>
    <a:srgbClr val="346EB7"/>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22CD2EB-4386-43EB-8688-714BE8A4C881}" v="5" dt="2019-08-31T23:11:59.0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853" autoAdjust="0"/>
    <p:restoredTop sz="94249" autoAdjust="0"/>
  </p:normalViewPr>
  <p:slideViewPr>
    <p:cSldViewPr snapToGrid="0">
      <p:cViewPr varScale="1">
        <p:scale>
          <a:sx n="108" d="100"/>
          <a:sy n="108" d="100"/>
        </p:scale>
        <p:origin x="144" y="27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51" Type="http://schemas.microsoft.com/office/2016/11/relationships/changesInfo" Target="changesInfos/changesInfo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z Elena NM" userId="ec3735405c578b70" providerId="Windows Live" clId="Web-{4776CFE2-C715-4302-A6E0-F635B7F79A61}"/>
    <pc:docChg chg="addSld modSld">
      <pc:chgData name="Luz Elena NM" userId="ec3735405c578b70" providerId="Windows Live" clId="Web-{4776CFE2-C715-4302-A6E0-F635B7F79A61}" dt="2019-08-25T20:36:26.312" v="45"/>
      <pc:docMkLst>
        <pc:docMk/>
      </pc:docMkLst>
      <pc:sldChg chg="delSp modSp">
        <pc:chgData name="Luz Elena NM" userId="ec3735405c578b70" providerId="Windows Live" clId="Web-{4776CFE2-C715-4302-A6E0-F635B7F79A61}" dt="2019-08-25T20:29:18.046" v="6" actId="1076"/>
        <pc:sldMkLst>
          <pc:docMk/>
          <pc:sldMk cId="2227878279" sldId="267"/>
        </pc:sldMkLst>
        <pc:spChg chg="del">
          <ac:chgData name="Luz Elena NM" userId="ec3735405c578b70" providerId="Windows Live" clId="Web-{4776CFE2-C715-4302-A6E0-F635B7F79A61}" dt="2019-08-25T20:28:55.202" v="0"/>
          <ac:spMkLst>
            <pc:docMk/>
            <pc:sldMk cId="2227878279" sldId="267"/>
            <ac:spMk id="5" creationId="{D8646DCA-C6AF-4C95-B9A6-4BC1F5926B6A}"/>
          </ac:spMkLst>
        </pc:spChg>
        <pc:grpChg chg="mod">
          <ac:chgData name="Luz Elena NM" userId="ec3735405c578b70" providerId="Windows Live" clId="Web-{4776CFE2-C715-4302-A6E0-F635B7F79A61}" dt="2019-08-25T20:29:18.046" v="6" actId="1076"/>
          <ac:grpSpMkLst>
            <pc:docMk/>
            <pc:sldMk cId="2227878279" sldId="267"/>
            <ac:grpSpMk id="11" creationId="{BD9FC3AD-2271-4E55-A0DD-0D9B8F41CCCC}"/>
          </ac:grpSpMkLst>
        </pc:grpChg>
      </pc:sldChg>
      <pc:sldChg chg="modSp">
        <pc:chgData name="Luz Elena NM" userId="ec3735405c578b70" providerId="Windows Live" clId="Web-{4776CFE2-C715-4302-A6E0-F635B7F79A61}" dt="2019-08-25T20:29:09.233" v="1" actId="20577"/>
        <pc:sldMkLst>
          <pc:docMk/>
          <pc:sldMk cId="3919283460" sldId="268"/>
        </pc:sldMkLst>
        <pc:spChg chg="mod">
          <ac:chgData name="Luz Elena NM" userId="ec3735405c578b70" providerId="Windows Live" clId="Web-{4776CFE2-C715-4302-A6E0-F635B7F79A61}" dt="2019-08-25T20:29:09.233" v="1" actId="20577"/>
          <ac:spMkLst>
            <pc:docMk/>
            <pc:sldMk cId="3919283460" sldId="268"/>
            <ac:spMk id="2" creationId="{A8CE48B4-E53E-4543-8BBB-430A4C3FDA2E}"/>
          </ac:spMkLst>
        </pc:spChg>
      </pc:sldChg>
      <pc:sldChg chg="modSp">
        <pc:chgData name="Luz Elena NM" userId="ec3735405c578b70" providerId="Windows Live" clId="Web-{4776CFE2-C715-4302-A6E0-F635B7F79A61}" dt="2019-08-25T20:31:19.983" v="18" actId="1076"/>
        <pc:sldMkLst>
          <pc:docMk/>
          <pc:sldMk cId="2997918099" sldId="273"/>
        </pc:sldMkLst>
        <pc:spChg chg="mod">
          <ac:chgData name="Luz Elena NM" userId="ec3735405c578b70" providerId="Windows Live" clId="Web-{4776CFE2-C715-4302-A6E0-F635B7F79A61}" dt="2019-08-25T20:31:19.983" v="18" actId="1076"/>
          <ac:spMkLst>
            <pc:docMk/>
            <pc:sldMk cId="2997918099" sldId="273"/>
            <ac:spMk id="2" creationId="{1F488AA3-A71A-419E-9EF1-01FC1D5E29D0}"/>
          </ac:spMkLst>
        </pc:spChg>
      </pc:sldChg>
      <pc:sldChg chg="modSp">
        <pc:chgData name="Luz Elena NM" userId="ec3735405c578b70" providerId="Windows Live" clId="Web-{4776CFE2-C715-4302-A6E0-F635B7F79A61}" dt="2019-08-25T20:31:29.077" v="19" actId="20577"/>
        <pc:sldMkLst>
          <pc:docMk/>
          <pc:sldMk cId="2583017813" sldId="274"/>
        </pc:sldMkLst>
        <pc:spChg chg="mod">
          <ac:chgData name="Luz Elena NM" userId="ec3735405c578b70" providerId="Windows Live" clId="Web-{4776CFE2-C715-4302-A6E0-F635B7F79A61}" dt="2019-08-25T20:31:29.077" v="19" actId="20577"/>
          <ac:spMkLst>
            <pc:docMk/>
            <pc:sldMk cId="2583017813" sldId="274"/>
            <ac:spMk id="2" creationId="{1F488AA3-A71A-419E-9EF1-01FC1D5E29D0}"/>
          </ac:spMkLst>
        </pc:spChg>
      </pc:sldChg>
      <pc:sldChg chg="modSp">
        <pc:chgData name="Luz Elena NM" userId="ec3735405c578b70" providerId="Windows Live" clId="Web-{4776CFE2-C715-4302-A6E0-F635B7F79A61}" dt="2019-08-25T20:31:34.546" v="22" actId="1076"/>
        <pc:sldMkLst>
          <pc:docMk/>
          <pc:sldMk cId="3688036693" sldId="275"/>
        </pc:sldMkLst>
        <pc:picChg chg="mod">
          <ac:chgData name="Luz Elena NM" userId="ec3735405c578b70" providerId="Windows Live" clId="Web-{4776CFE2-C715-4302-A6E0-F635B7F79A61}" dt="2019-08-25T20:31:34.546" v="22" actId="1076"/>
          <ac:picMkLst>
            <pc:docMk/>
            <pc:sldMk cId="3688036693" sldId="275"/>
            <ac:picMk id="10" creationId="{749EBB9C-66F2-4DAA-AD77-94F32D5A2E8E}"/>
          </ac:picMkLst>
        </pc:picChg>
      </pc:sldChg>
      <pc:sldChg chg="modSp">
        <pc:chgData name="Luz Elena NM" userId="ec3735405c578b70" providerId="Windows Live" clId="Web-{4776CFE2-C715-4302-A6E0-F635B7F79A61}" dt="2019-08-25T20:33:51.828" v="35" actId="14100"/>
        <pc:sldMkLst>
          <pc:docMk/>
          <pc:sldMk cId="479264843" sldId="277"/>
        </pc:sldMkLst>
        <pc:picChg chg="mod">
          <ac:chgData name="Luz Elena NM" userId="ec3735405c578b70" providerId="Windows Live" clId="Web-{4776CFE2-C715-4302-A6E0-F635B7F79A61}" dt="2019-08-25T20:33:51.828" v="35" actId="14100"/>
          <ac:picMkLst>
            <pc:docMk/>
            <pc:sldMk cId="479264843" sldId="277"/>
            <ac:picMk id="15" creationId="{5AD2BDA4-8726-469D-82E0-5B75399C2D32}"/>
          </ac:picMkLst>
        </pc:picChg>
      </pc:sldChg>
      <pc:sldChg chg="addSp delSp modSp">
        <pc:chgData name="Luz Elena NM" userId="ec3735405c578b70" providerId="Windows Live" clId="Web-{4776CFE2-C715-4302-A6E0-F635B7F79A61}" dt="2019-08-25T20:33:31.109" v="34" actId="1076"/>
        <pc:sldMkLst>
          <pc:docMk/>
          <pc:sldMk cId="1999342498" sldId="278"/>
        </pc:sldMkLst>
        <pc:spChg chg="mod">
          <ac:chgData name="Luz Elena NM" userId="ec3735405c578b70" providerId="Windows Live" clId="Web-{4776CFE2-C715-4302-A6E0-F635B7F79A61}" dt="2019-08-25T20:32:29.327" v="31" actId="14100"/>
          <ac:spMkLst>
            <pc:docMk/>
            <pc:sldMk cId="1999342498" sldId="278"/>
            <ac:spMk id="2" creationId="{1F488AA3-A71A-419E-9EF1-01FC1D5E29D0}"/>
          </ac:spMkLst>
        </pc:spChg>
        <pc:graphicFrameChg chg="del">
          <ac:chgData name="Luz Elena NM" userId="ec3735405c578b70" providerId="Windows Live" clId="Web-{4776CFE2-C715-4302-A6E0-F635B7F79A61}" dt="2019-08-25T20:32:22.343" v="30"/>
          <ac:graphicFrameMkLst>
            <pc:docMk/>
            <pc:sldMk cId="1999342498" sldId="278"/>
            <ac:graphicFrameMk id="5" creationId="{70CD76F2-98BD-44CE-B887-0A26622BF738}"/>
          </ac:graphicFrameMkLst>
        </pc:graphicFrameChg>
        <pc:picChg chg="add mod">
          <ac:chgData name="Luz Elena NM" userId="ec3735405c578b70" providerId="Windows Live" clId="Web-{4776CFE2-C715-4302-A6E0-F635B7F79A61}" dt="2019-08-25T20:33:31.109" v="34" actId="1076"/>
          <ac:picMkLst>
            <pc:docMk/>
            <pc:sldMk cId="1999342498" sldId="278"/>
            <ac:picMk id="18" creationId="{030FC3D9-2EAF-480B-B195-101452E5EFF2}"/>
          </ac:picMkLst>
        </pc:picChg>
      </pc:sldChg>
      <pc:sldChg chg="modSp">
        <pc:chgData name="Luz Elena NM" userId="ec3735405c578b70" providerId="Windows Live" clId="Web-{4776CFE2-C715-4302-A6E0-F635B7F79A61}" dt="2019-08-25T20:34:17.781" v="40" actId="20577"/>
        <pc:sldMkLst>
          <pc:docMk/>
          <pc:sldMk cId="2572838070" sldId="280"/>
        </pc:sldMkLst>
        <pc:spChg chg="mod">
          <ac:chgData name="Luz Elena NM" userId="ec3735405c578b70" providerId="Windows Live" clId="Web-{4776CFE2-C715-4302-A6E0-F635B7F79A61}" dt="2019-08-25T20:34:17.781" v="40" actId="20577"/>
          <ac:spMkLst>
            <pc:docMk/>
            <pc:sldMk cId="2572838070" sldId="280"/>
            <ac:spMk id="2" creationId="{1F488AA3-A71A-419E-9EF1-01FC1D5E29D0}"/>
          </ac:spMkLst>
        </pc:spChg>
      </pc:sldChg>
      <pc:sldChg chg="addSp delSp modSp">
        <pc:chgData name="Luz Elena NM" userId="ec3735405c578b70" providerId="Windows Live" clId="Web-{4776CFE2-C715-4302-A6E0-F635B7F79A61}" dt="2019-08-25T20:36:26.312" v="45"/>
        <pc:sldMkLst>
          <pc:docMk/>
          <pc:sldMk cId="2641303593" sldId="284"/>
        </pc:sldMkLst>
        <pc:picChg chg="add del mod">
          <ac:chgData name="Luz Elena NM" userId="ec3735405c578b70" providerId="Windows Live" clId="Web-{4776CFE2-C715-4302-A6E0-F635B7F79A61}" dt="2019-08-25T20:36:26.312" v="45"/>
          <ac:picMkLst>
            <pc:docMk/>
            <pc:sldMk cId="2641303593" sldId="284"/>
            <ac:picMk id="4" creationId="{9FC5B57A-8C3E-46E8-9EBF-6E2CE00591DD}"/>
          </ac:picMkLst>
        </pc:picChg>
      </pc:sldChg>
      <pc:sldChg chg="modSp add replId">
        <pc:chgData name="Luz Elena NM" userId="ec3735405c578b70" providerId="Windows Live" clId="Web-{4776CFE2-C715-4302-A6E0-F635B7F79A61}" dt="2019-08-25T20:32:15.030" v="25" actId="20577"/>
        <pc:sldMkLst>
          <pc:docMk/>
          <pc:sldMk cId="4087189583" sldId="286"/>
        </pc:sldMkLst>
        <pc:spChg chg="mod">
          <ac:chgData name="Luz Elena NM" userId="ec3735405c578b70" providerId="Windows Live" clId="Web-{4776CFE2-C715-4302-A6E0-F635B7F79A61}" dt="2019-08-25T20:32:15.030" v="25" actId="20577"/>
          <ac:spMkLst>
            <pc:docMk/>
            <pc:sldMk cId="4087189583" sldId="286"/>
            <ac:spMk id="2" creationId="{1F488AA3-A71A-419E-9EF1-01FC1D5E29D0}"/>
          </ac:spMkLst>
        </pc:spChg>
      </pc:sldChg>
    </pc:docChg>
  </pc:docChgLst>
  <pc:docChgLst>
    <pc:chgData name="Luz Elena NM" userId="ec3735405c578b70" providerId="LiveId" clId="{522CD2EB-4386-43EB-8688-714BE8A4C881}"/>
    <pc:docChg chg="custSel addSld modSld">
      <pc:chgData name="Luz Elena NM" userId="ec3735405c578b70" providerId="LiveId" clId="{522CD2EB-4386-43EB-8688-714BE8A4C881}" dt="2019-08-31T23:13:26.210" v="78" actId="313"/>
      <pc:docMkLst>
        <pc:docMk/>
      </pc:docMkLst>
      <pc:sldChg chg="addSp modSp">
        <pc:chgData name="Luz Elena NM" userId="ec3735405c578b70" providerId="LiveId" clId="{522CD2EB-4386-43EB-8688-714BE8A4C881}" dt="2019-08-31T23:10:50.710" v="71" actId="1076"/>
        <pc:sldMkLst>
          <pc:docMk/>
          <pc:sldMk cId="3889168833" sldId="261"/>
        </pc:sldMkLst>
        <pc:picChg chg="add mod">
          <ac:chgData name="Luz Elena NM" userId="ec3735405c578b70" providerId="LiveId" clId="{522CD2EB-4386-43EB-8688-714BE8A4C881}" dt="2019-08-31T23:10:50.710" v="71" actId="1076"/>
          <ac:picMkLst>
            <pc:docMk/>
            <pc:sldMk cId="3889168833" sldId="261"/>
            <ac:picMk id="5" creationId="{DDDDAF2B-6027-4EA1-9B1B-AA8A1E898C2C}"/>
          </ac:picMkLst>
        </pc:picChg>
      </pc:sldChg>
      <pc:sldChg chg="addSp modSp">
        <pc:chgData name="Luz Elena NM" userId="ec3735405c578b70" providerId="LiveId" clId="{522CD2EB-4386-43EB-8688-714BE8A4C881}" dt="2019-08-31T23:12:27.394" v="77" actId="1076"/>
        <pc:sldMkLst>
          <pc:docMk/>
          <pc:sldMk cId="1486367250" sldId="295"/>
        </pc:sldMkLst>
        <pc:spChg chg="mod">
          <ac:chgData name="Luz Elena NM" userId="ec3735405c578b70" providerId="LiveId" clId="{522CD2EB-4386-43EB-8688-714BE8A4C881}" dt="2019-08-31T23:10:55.417" v="72" actId="14100"/>
          <ac:spMkLst>
            <pc:docMk/>
            <pc:sldMk cId="1486367250" sldId="295"/>
            <ac:spMk id="4" creationId="{886DF004-C558-4006-966F-DDE6DB3FFF49}"/>
          </ac:spMkLst>
        </pc:spChg>
        <pc:picChg chg="add mod">
          <ac:chgData name="Luz Elena NM" userId="ec3735405c578b70" providerId="LiveId" clId="{522CD2EB-4386-43EB-8688-714BE8A4C881}" dt="2019-08-31T23:12:27.394" v="77" actId="1076"/>
          <ac:picMkLst>
            <pc:docMk/>
            <pc:sldMk cId="1486367250" sldId="295"/>
            <ac:picMk id="5" creationId="{48EADC67-A25C-44C3-AD56-CC14EB513444}"/>
          </ac:picMkLst>
        </pc:picChg>
      </pc:sldChg>
      <pc:sldChg chg="addSp modSp add">
        <pc:chgData name="Luz Elena NM" userId="ec3735405c578b70" providerId="LiveId" clId="{522CD2EB-4386-43EB-8688-714BE8A4C881}" dt="2019-08-31T23:13:26.210" v="78" actId="313"/>
        <pc:sldMkLst>
          <pc:docMk/>
          <pc:sldMk cId="2926557800" sldId="296"/>
        </pc:sldMkLst>
        <pc:spChg chg="add mod">
          <ac:chgData name="Luz Elena NM" userId="ec3735405c578b70" providerId="LiveId" clId="{522CD2EB-4386-43EB-8688-714BE8A4C881}" dt="2019-08-31T23:09:41.764" v="69" actId="403"/>
          <ac:spMkLst>
            <pc:docMk/>
            <pc:sldMk cId="2926557800" sldId="296"/>
            <ac:spMk id="2" creationId="{485A27CB-0A3B-4BAC-B7B3-98179ACAE93C}"/>
          </ac:spMkLst>
        </pc:spChg>
        <pc:spChg chg="add mod">
          <ac:chgData name="Luz Elena NM" userId="ec3735405c578b70" providerId="LiveId" clId="{522CD2EB-4386-43EB-8688-714BE8A4C881}" dt="2019-08-31T23:13:26.210" v="78" actId="313"/>
          <ac:spMkLst>
            <pc:docMk/>
            <pc:sldMk cId="2926557800" sldId="296"/>
            <ac:spMk id="3" creationId="{FF387723-0172-4BED-A670-2D69B573E83B}"/>
          </ac:spMkLst>
        </pc:spChg>
      </pc:sldChg>
    </pc:docChg>
  </pc:docChgLst>
  <pc:docChgLst>
    <pc:chgData name="Luz Elena NM" userId="ec3735405c578b70" providerId="Windows Live" clId="Web-{EB81959D-FE91-49A6-8D9F-A6677023AB19}"/>
    <pc:docChg chg="addSld modSld">
      <pc:chgData name="Luz Elena NM" userId="ec3735405c578b70" providerId="Windows Live" clId="Web-{EB81959D-FE91-49A6-8D9F-A6677023AB19}" dt="2019-08-31T23:04:48.739" v="71"/>
      <pc:docMkLst>
        <pc:docMk/>
      </pc:docMkLst>
      <pc:sldChg chg="delSp modSp">
        <pc:chgData name="Luz Elena NM" userId="ec3735405c578b70" providerId="Windows Live" clId="Web-{EB81959D-FE91-49A6-8D9F-A6677023AB19}" dt="2019-08-31T22:52:33.134" v="4" actId="1076"/>
        <pc:sldMkLst>
          <pc:docMk/>
          <pc:sldMk cId="63078006" sldId="260"/>
        </pc:sldMkLst>
        <pc:spChg chg="mod">
          <ac:chgData name="Luz Elena NM" userId="ec3735405c578b70" providerId="Windows Live" clId="Web-{EB81959D-FE91-49A6-8D9F-A6677023AB19}" dt="2019-08-31T22:52:33.134" v="4" actId="1076"/>
          <ac:spMkLst>
            <pc:docMk/>
            <pc:sldMk cId="63078006" sldId="260"/>
            <ac:spMk id="4" creationId="{51C425EB-648A-4F67-97F8-4581D903201E}"/>
          </ac:spMkLst>
        </pc:spChg>
        <pc:spChg chg="del">
          <ac:chgData name="Luz Elena NM" userId="ec3735405c578b70" providerId="Windows Live" clId="Web-{EB81959D-FE91-49A6-8D9F-A6677023AB19}" dt="2019-08-31T22:52:25.650" v="2"/>
          <ac:spMkLst>
            <pc:docMk/>
            <pc:sldMk cId="63078006" sldId="260"/>
            <ac:spMk id="8" creationId="{63CBEA18-A3C0-42CB-9ABC-858F28D14438}"/>
          </ac:spMkLst>
        </pc:spChg>
        <pc:picChg chg="mod">
          <ac:chgData name="Luz Elena NM" userId="ec3735405c578b70" providerId="Windows Live" clId="Web-{EB81959D-FE91-49A6-8D9F-A6677023AB19}" dt="2019-08-31T22:52:29.337" v="3" actId="1076"/>
          <ac:picMkLst>
            <pc:docMk/>
            <pc:sldMk cId="63078006" sldId="260"/>
            <ac:picMk id="6" creationId="{B70E6AA2-C1AF-4289-A60E-A7663067CBE0}"/>
          </ac:picMkLst>
        </pc:picChg>
      </pc:sldChg>
      <pc:sldChg chg="addSp delSp modSp">
        <pc:chgData name="Luz Elena NM" userId="ec3735405c578b70" providerId="Windows Live" clId="Web-{EB81959D-FE91-49A6-8D9F-A6677023AB19}" dt="2019-08-31T23:04:48.739" v="71"/>
        <pc:sldMkLst>
          <pc:docMk/>
          <pc:sldMk cId="3889168833" sldId="261"/>
        </pc:sldMkLst>
        <pc:spChg chg="mod">
          <ac:chgData name="Luz Elena NM" userId="ec3735405c578b70" providerId="Windows Live" clId="Web-{EB81959D-FE91-49A6-8D9F-A6677023AB19}" dt="2019-08-31T23:04:31.174" v="67" actId="14100"/>
          <ac:spMkLst>
            <pc:docMk/>
            <pc:sldMk cId="3889168833" sldId="261"/>
            <ac:spMk id="3" creationId="{CAE1702C-D7BD-4FA2-916E-A820FC0C823C}"/>
          </ac:spMkLst>
        </pc:spChg>
        <pc:spChg chg="add del mod">
          <ac:chgData name="Luz Elena NM" userId="ec3735405c578b70" providerId="Windows Live" clId="Web-{EB81959D-FE91-49A6-8D9F-A6677023AB19}" dt="2019-08-31T22:54:56.791" v="33"/>
          <ac:spMkLst>
            <pc:docMk/>
            <pc:sldMk cId="3889168833" sldId="261"/>
            <ac:spMk id="4" creationId="{886DF004-C558-4006-966F-DDE6DB3FFF49}"/>
          </ac:spMkLst>
        </pc:spChg>
        <pc:picChg chg="add del mod">
          <ac:chgData name="Luz Elena NM" userId="ec3735405c578b70" providerId="Windows Live" clId="Web-{EB81959D-FE91-49A6-8D9F-A6677023AB19}" dt="2019-08-31T23:04:39.098" v="69"/>
          <ac:picMkLst>
            <pc:docMk/>
            <pc:sldMk cId="3889168833" sldId="261"/>
            <ac:picMk id="5" creationId="{C025A84E-D009-4BBA-B5A0-47006A29CA35}"/>
          </ac:picMkLst>
        </pc:picChg>
        <pc:picChg chg="add del mod">
          <ac:chgData name="Luz Elena NM" userId="ec3735405c578b70" providerId="Windows Live" clId="Web-{EB81959D-FE91-49A6-8D9F-A6677023AB19}" dt="2019-08-31T23:04:48.739" v="71"/>
          <ac:picMkLst>
            <pc:docMk/>
            <pc:sldMk cId="3889168833" sldId="261"/>
            <ac:picMk id="7" creationId="{2F98C376-DF1A-4D3D-AA86-CB15694290D4}"/>
          </ac:picMkLst>
        </pc:picChg>
      </pc:sldChg>
      <pc:sldChg chg="delSp modSp add replId">
        <pc:chgData name="Luz Elena NM" userId="ec3735405c578b70" providerId="Windows Live" clId="Web-{EB81959D-FE91-49A6-8D9F-A6677023AB19}" dt="2019-08-31T22:57:48.059" v="63" actId="20577"/>
        <pc:sldMkLst>
          <pc:docMk/>
          <pc:sldMk cId="1486367250" sldId="295"/>
        </pc:sldMkLst>
        <pc:spChg chg="del">
          <ac:chgData name="Luz Elena NM" userId="ec3735405c578b70" providerId="Windows Live" clId="Web-{EB81959D-FE91-49A6-8D9F-A6677023AB19}" dt="2019-08-31T22:55:18.135" v="34"/>
          <ac:spMkLst>
            <pc:docMk/>
            <pc:sldMk cId="1486367250" sldId="295"/>
            <ac:spMk id="3" creationId="{CAE1702C-D7BD-4FA2-916E-A820FC0C823C}"/>
          </ac:spMkLst>
        </pc:spChg>
        <pc:spChg chg="mod">
          <ac:chgData name="Luz Elena NM" userId="ec3735405c578b70" providerId="Windows Live" clId="Web-{EB81959D-FE91-49A6-8D9F-A6677023AB19}" dt="2019-08-31T22:57:48.059" v="63" actId="20577"/>
          <ac:spMkLst>
            <pc:docMk/>
            <pc:sldMk cId="1486367250" sldId="295"/>
            <ac:spMk id="4" creationId="{886DF004-C558-4006-966F-DDE6DB3FFF49}"/>
          </ac:spMkLst>
        </pc:spChg>
      </pc:sldChg>
    </pc:docChg>
  </pc:docChgLst>
  <pc:docChgLst>
    <pc:chgData name="Luz Elena NM" userId="ec3735405c578b70" providerId="Windows Live" clId="Web-{79483056-7DCA-40C0-A6BF-0DA03751F621}"/>
    <pc:docChg chg="modSld">
      <pc:chgData name="Luz Elena NM" userId="ec3735405c578b70" providerId="Windows Live" clId="Web-{79483056-7DCA-40C0-A6BF-0DA03751F621}" dt="2019-08-15T23:13:33.446" v="33" actId="20577"/>
      <pc:docMkLst>
        <pc:docMk/>
      </pc:docMkLst>
      <pc:sldChg chg="modSp">
        <pc:chgData name="Luz Elena NM" userId="ec3735405c578b70" providerId="Windows Live" clId="Web-{79483056-7DCA-40C0-A6BF-0DA03751F621}" dt="2019-08-15T23:12:53.993" v="0" actId="20577"/>
        <pc:sldMkLst>
          <pc:docMk/>
          <pc:sldMk cId="2406273178" sldId="256"/>
        </pc:sldMkLst>
        <pc:spChg chg="mod">
          <ac:chgData name="Luz Elena NM" userId="ec3735405c578b70" providerId="Windows Live" clId="Web-{79483056-7DCA-40C0-A6BF-0DA03751F621}" dt="2019-08-15T23:12:53.993" v="0" actId="20577"/>
          <ac:spMkLst>
            <pc:docMk/>
            <pc:sldMk cId="2406273178" sldId="256"/>
            <ac:spMk id="3" creationId="{00000000-0000-0000-0000-000000000000}"/>
          </ac:spMkLst>
        </pc:spChg>
      </pc:sldChg>
      <pc:sldChg chg="modSp">
        <pc:chgData name="Luz Elena NM" userId="ec3735405c578b70" providerId="Windows Live" clId="Web-{79483056-7DCA-40C0-A6BF-0DA03751F621}" dt="2019-08-15T23:13:33.430" v="32" actId="20577"/>
        <pc:sldMkLst>
          <pc:docMk/>
          <pc:sldMk cId="629597137" sldId="258"/>
        </pc:sldMkLst>
        <pc:spChg chg="mod">
          <ac:chgData name="Luz Elena NM" userId="ec3735405c578b70" providerId="Windows Live" clId="Web-{79483056-7DCA-40C0-A6BF-0DA03751F621}" dt="2019-08-15T23:13:33.430" v="32" actId="20577"/>
          <ac:spMkLst>
            <pc:docMk/>
            <pc:sldMk cId="629597137" sldId="258"/>
            <ac:spMk id="3" creationId="{D425F0EB-4646-416A-917B-2B4B31618C67}"/>
          </ac:spMkLst>
        </pc:spChg>
      </pc:sldChg>
    </pc:docChg>
  </pc:docChgLst>
  <pc:docChgLst>
    <pc:chgData name="Luz Elena NM" userId="ec3735405c578b70" providerId="Windows Live" clId="Web-{E27C5ABA-C36B-4EC9-A5D3-C10FEE85AF23}"/>
    <pc:docChg chg="addSld modSld addMainMaster delMainMaster">
      <pc:chgData name="Luz Elena NM" userId="ec3735405c578b70" providerId="Windows Live" clId="Web-{E27C5ABA-C36B-4EC9-A5D3-C10FEE85AF23}" dt="2019-08-15T22:12:47.576" v="753" actId="1076"/>
      <pc:docMkLst>
        <pc:docMk/>
      </pc:docMkLst>
      <pc:sldChg chg="addSp delSp modSp mod setBg modClrScheme setClrOvrMap chgLayout">
        <pc:chgData name="Luz Elena NM" userId="ec3735405c578b70" providerId="Windows Live" clId="Web-{E27C5ABA-C36B-4EC9-A5D3-C10FEE85AF23}" dt="2019-08-15T18:59:46.733" v="97"/>
        <pc:sldMkLst>
          <pc:docMk/>
          <pc:sldMk cId="2406273178" sldId="256"/>
        </pc:sldMkLst>
        <pc:spChg chg="mod">
          <ac:chgData name="Luz Elena NM" userId="ec3735405c578b70" providerId="Windows Live" clId="Web-{E27C5ABA-C36B-4EC9-A5D3-C10FEE85AF23}" dt="2019-08-15T18:57:58.889" v="91"/>
          <ac:spMkLst>
            <pc:docMk/>
            <pc:sldMk cId="2406273178" sldId="256"/>
            <ac:spMk id="2" creationId="{00000000-0000-0000-0000-000000000000}"/>
          </ac:spMkLst>
        </pc:spChg>
        <pc:spChg chg="mod">
          <ac:chgData name="Luz Elena NM" userId="ec3735405c578b70" providerId="Windows Live" clId="Web-{E27C5ABA-C36B-4EC9-A5D3-C10FEE85AF23}" dt="2019-08-15T18:59:46.733" v="97"/>
          <ac:spMkLst>
            <pc:docMk/>
            <pc:sldMk cId="2406273178" sldId="256"/>
            <ac:spMk id="3" creationId="{00000000-0000-0000-0000-000000000000}"/>
          </ac:spMkLst>
        </pc:spChg>
        <pc:spChg chg="add del">
          <ac:chgData name="Luz Elena NM" userId="ec3735405c578b70" providerId="Windows Live" clId="Web-{E27C5ABA-C36B-4EC9-A5D3-C10FEE85AF23}" dt="2019-08-15T18:57:58.889" v="91"/>
          <ac:spMkLst>
            <pc:docMk/>
            <pc:sldMk cId="2406273178" sldId="256"/>
            <ac:spMk id="9" creationId="{26B4480E-B7FF-4481-890E-043A69AE6FE2}"/>
          </ac:spMkLst>
        </pc:spChg>
        <pc:spChg chg="add del">
          <ac:chgData name="Luz Elena NM" userId="ec3735405c578b70" providerId="Windows Live" clId="Web-{E27C5ABA-C36B-4EC9-A5D3-C10FEE85AF23}" dt="2019-08-15T18:57:58.889" v="91"/>
          <ac:spMkLst>
            <pc:docMk/>
            <pc:sldMk cId="2406273178" sldId="256"/>
            <ac:spMk id="11" creationId="{64C13BAB-7C00-4D21-A857-E3D41C0A2A66}"/>
          </ac:spMkLst>
        </pc:spChg>
        <pc:spChg chg="add del">
          <ac:chgData name="Luz Elena NM" userId="ec3735405c578b70" providerId="Windows Live" clId="Web-{E27C5ABA-C36B-4EC9-A5D3-C10FEE85AF23}" dt="2019-08-15T18:57:58.889" v="91"/>
          <ac:spMkLst>
            <pc:docMk/>
            <pc:sldMk cId="2406273178" sldId="256"/>
            <ac:spMk id="13" creationId="{1F1FF39A-AC3C-4066-9D4C-519AA22812EA}"/>
          </ac:spMkLst>
        </pc:spChg>
        <pc:spChg chg="add">
          <ac:chgData name="Luz Elena NM" userId="ec3735405c578b70" providerId="Windows Live" clId="Web-{E27C5ABA-C36B-4EC9-A5D3-C10FEE85AF23}" dt="2019-08-15T18:57:58.889" v="91"/>
          <ac:spMkLst>
            <pc:docMk/>
            <pc:sldMk cId="2406273178" sldId="256"/>
            <ac:spMk id="18" creationId="{42D4960A-896E-4F6B-BF65-B4662AC9DEB6}"/>
          </ac:spMkLst>
        </pc:spChg>
        <pc:spChg chg="add">
          <ac:chgData name="Luz Elena NM" userId="ec3735405c578b70" providerId="Windows Live" clId="Web-{E27C5ABA-C36B-4EC9-A5D3-C10FEE85AF23}" dt="2019-08-15T18:57:58.889" v="91"/>
          <ac:spMkLst>
            <pc:docMk/>
            <pc:sldMk cId="2406273178" sldId="256"/>
            <ac:spMk id="20" creationId="{5684944A-8803-462C-84C5-4576C56A7758}"/>
          </ac:spMkLst>
        </pc:spChg>
        <pc:spChg chg="add">
          <ac:chgData name="Luz Elena NM" userId="ec3735405c578b70" providerId="Windows Live" clId="Web-{E27C5ABA-C36B-4EC9-A5D3-C10FEE85AF23}" dt="2019-08-15T18:57:58.889" v="91"/>
          <ac:spMkLst>
            <pc:docMk/>
            <pc:sldMk cId="2406273178" sldId="256"/>
            <ac:spMk id="22" creationId="{E07F3B49-8C20-42F5-831D-59306D05F667}"/>
          </ac:spMkLst>
        </pc:spChg>
        <pc:picChg chg="add del">
          <ac:chgData name="Luz Elena NM" userId="ec3735405c578b70" providerId="Windows Live" clId="Web-{E27C5ABA-C36B-4EC9-A5D3-C10FEE85AF23}" dt="2019-08-15T18:53:27.056" v="1"/>
          <ac:picMkLst>
            <pc:docMk/>
            <pc:sldMk cId="2406273178" sldId="256"/>
            <ac:picMk id="4" creationId="{FC1CEDAC-0E00-4EAE-8648-AC0D176C0B85}"/>
          </ac:picMkLst>
        </pc:picChg>
        <pc:picChg chg="add mod ord">
          <ac:chgData name="Luz Elena NM" userId="ec3735405c578b70" providerId="Windows Live" clId="Web-{E27C5ABA-C36B-4EC9-A5D3-C10FEE85AF23}" dt="2019-08-15T18:57:58.889" v="91"/>
          <ac:picMkLst>
            <pc:docMk/>
            <pc:sldMk cId="2406273178" sldId="256"/>
            <ac:picMk id="5" creationId="{89F068B7-41A1-41A6-93C5-0F1546AB4E29}"/>
          </ac:picMkLst>
        </pc:picChg>
      </pc:sldChg>
      <pc:sldChg chg="addSp modSp new">
        <pc:chgData name="Luz Elena NM" userId="ec3735405c578b70" providerId="Windows Live" clId="Web-{E27C5ABA-C36B-4EC9-A5D3-C10FEE85AF23}" dt="2019-08-15T19:10:16.664" v="508" actId="1076"/>
        <pc:sldMkLst>
          <pc:docMk/>
          <pc:sldMk cId="1449336644" sldId="257"/>
        </pc:sldMkLst>
        <pc:spChg chg="add mod">
          <ac:chgData name="Luz Elena NM" userId="ec3735405c578b70" providerId="Windows Live" clId="Web-{E27C5ABA-C36B-4EC9-A5D3-C10FEE85AF23}" dt="2019-08-15T19:06:18.188" v="149"/>
          <ac:spMkLst>
            <pc:docMk/>
            <pc:sldMk cId="1449336644" sldId="257"/>
            <ac:spMk id="2" creationId="{E51107F7-1DB1-41F8-AEFB-02995866CAAF}"/>
          </ac:spMkLst>
        </pc:spChg>
        <pc:spChg chg="add mod">
          <ac:chgData name="Luz Elena NM" userId="ec3735405c578b70" providerId="Windows Live" clId="Web-{E27C5ABA-C36B-4EC9-A5D3-C10FEE85AF23}" dt="2019-08-15T19:10:16.664" v="508" actId="1076"/>
          <ac:spMkLst>
            <pc:docMk/>
            <pc:sldMk cId="1449336644" sldId="257"/>
            <ac:spMk id="3" creationId="{753388E2-0F44-4684-A688-5A2506914FA7}"/>
          </ac:spMkLst>
        </pc:spChg>
      </pc:sldChg>
      <pc:sldChg chg="addSp modSp new mod setBg">
        <pc:chgData name="Luz Elena NM" userId="ec3735405c578b70" providerId="Windows Live" clId="Web-{E27C5ABA-C36B-4EC9-A5D3-C10FEE85AF23}" dt="2019-08-15T22:01:05.912" v="654" actId="1076"/>
        <pc:sldMkLst>
          <pc:docMk/>
          <pc:sldMk cId="629597137" sldId="258"/>
        </pc:sldMkLst>
        <pc:spChg chg="mod">
          <ac:chgData name="Luz Elena NM" userId="ec3735405c578b70" providerId="Windows Live" clId="Web-{E27C5ABA-C36B-4EC9-A5D3-C10FEE85AF23}" dt="2019-08-15T22:00:34.641" v="648"/>
          <ac:spMkLst>
            <pc:docMk/>
            <pc:sldMk cId="629597137" sldId="258"/>
            <ac:spMk id="2" creationId="{B1D5FE6F-A4FD-41FE-AA8F-810B27B16996}"/>
          </ac:spMkLst>
        </pc:spChg>
        <pc:spChg chg="mod">
          <ac:chgData name="Luz Elena NM" userId="ec3735405c578b70" providerId="Windows Live" clId="Web-{E27C5ABA-C36B-4EC9-A5D3-C10FEE85AF23}" dt="2019-08-15T22:01:05.912" v="654" actId="1076"/>
          <ac:spMkLst>
            <pc:docMk/>
            <pc:sldMk cId="629597137" sldId="258"/>
            <ac:spMk id="3" creationId="{D425F0EB-4646-416A-917B-2B4B31618C67}"/>
          </ac:spMkLst>
        </pc:spChg>
        <pc:spChg chg="add">
          <ac:chgData name="Luz Elena NM" userId="ec3735405c578b70" providerId="Windows Live" clId="Web-{E27C5ABA-C36B-4EC9-A5D3-C10FEE85AF23}" dt="2019-08-15T22:00:34.641" v="648"/>
          <ac:spMkLst>
            <pc:docMk/>
            <pc:sldMk cId="629597137" sldId="258"/>
            <ac:spMk id="9" creationId="{3CED7894-4F62-4A6C-8DB5-DB5BE08E9C03}"/>
          </ac:spMkLst>
        </pc:spChg>
        <pc:spChg chg="add">
          <ac:chgData name="Luz Elena NM" userId="ec3735405c578b70" providerId="Windows Live" clId="Web-{E27C5ABA-C36B-4EC9-A5D3-C10FEE85AF23}" dt="2019-08-15T22:00:34.641" v="648"/>
          <ac:spMkLst>
            <pc:docMk/>
            <pc:sldMk cId="629597137" sldId="258"/>
            <ac:spMk id="11" creationId="{E536F3B4-50F6-4C52-8F76-4EB1214719DC}"/>
          </ac:spMkLst>
        </pc:spChg>
        <pc:picChg chg="add mod">
          <ac:chgData name="Luz Elena NM" userId="ec3735405c578b70" providerId="Windows Live" clId="Web-{E27C5ABA-C36B-4EC9-A5D3-C10FEE85AF23}" dt="2019-08-15T22:00:34.641" v="648"/>
          <ac:picMkLst>
            <pc:docMk/>
            <pc:sldMk cId="629597137" sldId="258"/>
            <ac:picMk id="4" creationId="{1CD22E18-A88E-46D6-A578-23BD4F37D0D7}"/>
          </ac:picMkLst>
        </pc:picChg>
      </pc:sldChg>
      <pc:sldChg chg="addSp delSp modSp new">
        <pc:chgData name="Luz Elena NM" userId="ec3735405c578b70" providerId="Windows Live" clId="Web-{E27C5ABA-C36B-4EC9-A5D3-C10FEE85AF23}" dt="2019-08-15T22:12:47.576" v="753" actId="1076"/>
        <pc:sldMkLst>
          <pc:docMk/>
          <pc:sldMk cId="1965365184" sldId="259"/>
        </pc:sldMkLst>
        <pc:spChg chg="add mod">
          <ac:chgData name="Luz Elena NM" userId="ec3735405c578b70" providerId="Windows Live" clId="Web-{E27C5ABA-C36B-4EC9-A5D3-C10FEE85AF23}" dt="2019-08-15T22:08:24.529" v="690"/>
          <ac:spMkLst>
            <pc:docMk/>
            <pc:sldMk cId="1965365184" sldId="259"/>
            <ac:spMk id="3" creationId="{9F0D1513-25D1-44E3-ABB1-DAC76ABB54C8}"/>
          </ac:spMkLst>
        </pc:spChg>
        <pc:spChg chg="add mod">
          <ac:chgData name="Luz Elena NM" userId="ec3735405c578b70" providerId="Windows Live" clId="Web-{E27C5ABA-C36B-4EC9-A5D3-C10FEE85AF23}" dt="2019-08-15T22:09:43.341" v="743" actId="20577"/>
          <ac:spMkLst>
            <pc:docMk/>
            <pc:sldMk cId="1965365184" sldId="259"/>
            <ac:spMk id="5" creationId="{1D336B28-274A-4F89-AAA1-12DD14485E7F}"/>
          </ac:spMkLst>
        </pc:spChg>
        <pc:spChg chg="add mod">
          <ac:chgData name="Luz Elena NM" userId="ec3735405c578b70" providerId="Windows Live" clId="Web-{E27C5ABA-C36B-4EC9-A5D3-C10FEE85AF23}" dt="2019-08-15T22:12:45.436" v="752" actId="1076"/>
          <ac:spMkLst>
            <pc:docMk/>
            <pc:sldMk cId="1965365184" sldId="259"/>
            <ac:spMk id="6" creationId="{8B2FAB5A-579C-470B-8E3E-E7D289257C73}"/>
          </ac:spMkLst>
        </pc:spChg>
        <pc:picChg chg="add del mod">
          <ac:chgData name="Luz Elena NM" userId="ec3735405c578b70" providerId="Windows Live" clId="Web-{E27C5ABA-C36B-4EC9-A5D3-C10FEE85AF23}" dt="2019-08-15T22:11:38.185" v="749"/>
          <ac:picMkLst>
            <pc:docMk/>
            <pc:sldMk cId="1965365184" sldId="259"/>
            <ac:picMk id="7" creationId="{99B8671E-1BEA-4EE8-A17A-A7592ECE93C8}"/>
          </ac:picMkLst>
        </pc:picChg>
        <pc:picChg chg="add mod">
          <ac:chgData name="Luz Elena NM" userId="ec3735405c578b70" providerId="Windows Live" clId="Web-{E27C5ABA-C36B-4EC9-A5D3-C10FEE85AF23}" dt="2019-08-15T22:12:47.576" v="753" actId="1076"/>
          <ac:picMkLst>
            <pc:docMk/>
            <pc:sldMk cId="1965365184" sldId="259"/>
            <ac:picMk id="9" creationId="{217707E1-6DCE-41AB-946B-E4151D64E978}"/>
          </ac:picMkLst>
        </pc:picChg>
      </pc:sldChg>
      <pc:sldMasterChg chg="add addSldLayout">
        <pc:chgData name="Luz Elena NM" userId="ec3735405c578b70" providerId="Windows Live" clId="Web-{E27C5ABA-C36B-4EC9-A5D3-C10FEE85AF23}" dt="2019-08-15T18:53:23.416" v="0"/>
        <pc:sldMasterMkLst>
          <pc:docMk/>
          <pc:sldMasterMk cId="284730659" sldId="2147483738"/>
        </pc:sldMasterMkLst>
        <pc:sldLayoutChg chg="add">
          <pc:chgData name="Luz Elena NM" userId="ec3735405c578b70" providerId="Windows Live" clId="Web-{E27C5ABA-C36B-4EC9-A5D3-C10FEE85AF23}" dt="2019-08-15T18:53:23.416" v="0"/>
          <pc:sldLayoutMkLst>
            <pc:docMk/>
            <pc:sldMasterMk cId="284730659" sldId="2147483738"/>
            <pc:sldLayoutMk cId="387976912" sldId="2147483727"/>
          </pc:sldLayoutMkLst>
        </pc:sldLayoutChg>
        <pc:sldLayoutChg chg="add">
          <pc:chgData name="Luz Elena NM" userId="ec3735405c578b70" providerId="Windows Live" clId="Web-{E27C5ABA-C36B-4EC9-A5D3-C10FEE85AF23}" dt="2019-08-15T18:53:23.416" v="0"/>
          <pc:sldLayoutMkLst>
            <pc:docMk/>
            <pc:sldMasterMk cId="284730659" sldId="2147483738"/>
            <pc:sldLayoutMk cId="1993536948" sldId="2147483728"/>
          </pc:sldLayoutMkLst>
        </pc:sldLayoutChg>
        <pc:sldLayoutChg chg="add">
          <pc:chgData name="Luz Elena NM" userId="ec3735405c578b70" providerId="Windows Live" clId="Web-{E27C5ABA-C36B-4EC9-A5D3-C10FEE85AF23}" dt="2019-08-15T18:53:23.416" v="0"/>
          <pc:sldLayoutMkLst>
            <pc:docMk/>
            <pc:sldMasterMk cId="284730659" sldId="2147483738"/>
            <pc:sldLayoutMk cId="2224707742" sldId="2147483729"/>
          </pc:sldLayoutMkLst>
        </pc:sldLayoutChg>
        <pc:sldLayoutChg chg="add">
          <pc:chgData name="Luz Elena NM" userId="ec3735405c578b70" providerId="Windows Live" clId="Web-{E27C5ABA-C36B-4EC9-A5D3-C10FEE85AF23}" dt="2019-08-15T18:53:23.416" v="0"/>
          <pc:sldLayoutMkLst>
            <pc:docMk/>
            <pc:sldMasterMk cId="284730659" sldId="2147483738"/>
            <pc:sldLayoutMk cId="2344218944" sldId="2147483730"/>
          </pc:sldLayoutMkLst>
        </pc:sldLayoutChg>
        <pc:sldLayoutChg chg="add">
          <pc:chgData name="Luz Elena NM" userId="ec3735405c578b70" providerId="Windows Live" clId="Web-{E27C5ABA-C36B-4EC9-A5D3-C10FEE85AF23}" dt="2019-08-15T18:53:23.416" v="0"/>
          <pc:sldLayoutMkLst>
            <pc:docMk/>
            <pc:sldMasterMk cId="284730659" sldId="2147483738"/>
            <pc:sldLayoutMk cId="3866790088" sldId="2147483731"/>
          </pc:sldLayoutMkLst>
        </pc:sldLayoutChg>
        <pc:sldLayoutChg chg="add">
          <pc:chgData name="Luz Elena NM" userId="ec3735405c578b70" providerId="Windows Live" clId="Web-{E27C5ABA-C36B-4EC9-A5D3-C10FEE85AF23}" dt="2019-08-15T18:53:23.416" v="0"/>
          <pc:sldLayoutMkLst>
            <pc:docMk/>
            <pc:sldMasterMk cId="284730659" sldId="2147483738"/>
            <pc:sldLayoutMk cId="2549876310" sldId="2147483732"/>
          </pc:sldLayoutMkLst>
        </pc:sldLayoutChg>
        <pc:sldLayoutChg chg="add">
          <pc:chgData name="Luz Elena NM" userId="ec3735405c578b70" providerId="Windows Live" clId="Web-{E27C5ABA-C36B-4EC9-A5D3-C10FEE85AF23}" dt="2019-08-15T18:53:23.416" v="0"/>
          <pc:sldLayoutMkLst>
            <pc:docMk/>
            <pc:sldMasterMk cId="284730659" sldId="2147483738"/>
            <pc:sldLayoutMk cId="2265507295" sldId="2147483733"/>
          </pc:sldLayoutMkLst>
        </pc:sldLayoutChg>
        <pc:sldLayoutChg chg="add">
          <pc:chgData name="Luz Elena NM" userId="ec3735405c578b70" providerId="Windows Live" clId="Web-{E27C5ABA-C36B-4EC9-A5D3-C10FEE85AF23}" dt="2019-08-15T18:53:23.416" v="0"/>
          <pc:sldLayoutMkLst>
            <pc:docMk/>
            <pc:sldMasterMk cId="284730659" sldId="2147483738"/>
            <pc:sldLayoutMk cId="1775373207" sldId="2147483734"/>
          </pc:sldLayoutMkLst>
        </pc:sldLayoutChg>
        <pc:sldLayoutChg chg="add">
          <pc:chgData name="Luz Elena NM" userId="ec3735405c578b70" providerId="Windows Live" clId="Web-{E27C5ABA-C36B-4EC9-A5D3-C10FEE85AF23}" dt="2019-08-15T18:53:23.416" v="0"/>
          <pc:sldLayoutMkLst>
            <pc:docMk/>
            <pc:sldMasterMk cId="284730659" sldId="2147483738"/>
            <pc:sldLayoutMk cId="930574004" sldId="2147483735"/>
          </pc:sldLayoutMkLst>
        </pc:sldLayoutChg>
        <pc:sldLayoutChg chg="add">
          <pc:chgData name="Luz Elena NM" userId="ec3735405c578b70" providerId="Windows Live" clId="Web-{E27C5ABA-C36B-4EC9-A5D3-C10FEE85AF23}" dt="2019-08-15T18:53:23.416" v="0"/>
          <pc:sldLayoutMkLst>
            <pc:docMk/>
            <pc:sldMasterMk cId="284730659" sldId="2147483738"/>
            <pc:sldLayoutMk cId="1013358990" sldId="2147483736"/>
          </pc:sldLayoutMkLst>
        </pc:sldLayoutChg>
        <pc:sldLayoutChg chg="add">
          <pc:chgData name="Luz Elena NM" userId="ec3735405c578b70" providerId="Windows Live" clId="Web-{E27C5ABA-C36B-4EC9-A5D3-C10FEE85AF23}" dt="2019-08-15T18:53:23.416" v="0"/>
          <pc:sldLayoutMkLst>
            <pc:docMk/>
            <pc:sldMasterMk cId="284730659" sldId="2147483738"/>
            <pc:sldLayoutMk cId="1272830530" sldId="2147483737"/>
          </pc:sldLayoutMkLst>
        </pc:sldLayoutChg>
      </pc:sldMasterChg>
    </pc:docChg>
  </pc:docChgLst>
  <pc:docChgLst>
    <pc:chgData name="Luz Elena NM" userId="ec3735405c578b70" providerId="Windows Live" clId="Web-{B95F5E2E-2832-4B58-9F98-A34359AC9D10}"/>
    <pc:docChg chg="addSld modSld">
      <pc:chgData name="Luz Elena NM" userId="ec3735405c578b70" providerId="Windows Live" clId="Web-{B95F5E2E-2832-4B58-9F98-A34359AC9D10}" dt="2019-09-03T01:29:27.684" v="61" actId="20577"/>
      <pc:docMkLst>
        <pc:docMk/>
      </pc:docMkLst>
      <pc:sldChg chg="addSp modSp new">
        <pc:chgData name="Luz Elena NM" userId="ec3735405c578b70" providerId="Windows Live" clId="Web-{B95F5E2E-2832-4B58-9F98-A34359AC9D10}" dt="2019-09-03T01:29:18.840" v="58" actId="20577"/>
        <pc:sldMkLst>
          <pc:docMk/>
          <pc:sldMk cId="1213360454" sldId="297"/>
        </pc:sldMkLst>
        <pc:spChg chg="add mod">
          <ac:chgData name="Luz Elena NM" userId="ec3735405c578b70" providerId="Windows Live" clId="Web-{B95F5E2E-2832-4B58-9F98-A34359AC9D10}" dt="2019-09-03T01:25:40.010" v="14" actId="1076"/>
          <ac:spMkLst>
            <pc:docMk/>
            <pc:sldMk cId="1213360454" sldId="297"/>
            <ac:spMk id="3" creationId="{38FD4882-5BA7-43C9-82EA-E1880B1CDD3D}"/>
          </ac:spMkLst>
        </pc:spChg>
        <pc:spChg chg="add mod">
          <ac:chgData name="Luz Elena NM" userId="ec3735405c578b70" providerId="Windows Live" clId="Web-{B95F5E2E-2832-4B58-9F98-A34359AC9D10}" dt="2019-09-03T01:29:18.840" v="58" actId="20577"/>
          <ac:spMkLst>
            <pc:docMk/>
            <pc:sldMk cId="1213360454" sldId="297"/>
            <ac:spMk id="4" creationId="{BDC2542D-5E33-4439-BC39-5633FB88252D}"/>
          </ac:spMkLst>
        </pc:spChg>
      </pc:sldChg>
      <pc:sldChg chg="modSp add replId">
        <pc:chgData name="Luz Elena NM" userId="ec3735405c578b70" providerId="Windows Live" clId="Web-{B95F5E2E-2832-4B58-9F98-A34359AC9D10}" dt="2019-09-03T01:29:27.684" v="60" actId="20577"/>
        <pc:sldMkLst>
          <pc:docMk/>
          <pc:sldMk cId="190037872" sldId="298"/>
        </pc:sldMkLst>
        <pc:spChg chg="mod">
          <ac:chgData name="Luz Elena NM" userId="ec3735405c578b70" providerId="Windows Live" clId="Web-{B95F5E2E-2832-4B58-9F98-A34359AC9D10}" dt="2019-09-03T01:28:49.840" v="44" actId="20577"/>
          <ac:spMkLst>
            <pc:docMk/>
            <pc:sldMk cId="190037872" sldId="298"/>
            <ac:spMk id="3" creationId="{38FD4882-5BA7-43C9-82EA-E1880B1CDD3D}"/>
          </ac:spMkLst>
        </pc:spChg>
        <pc:spChg chg="mod">
          <ac:chgData name="Luz Elena NM" userId="ec3735405c578b70" providerId="Windows Live" clId="Web-{B95F5E2E-2832-4B58-9F98-A34359AC9D10}" dt="2019-09-03T01:29:27.684" v="60" actId="20577"/>
          <ac:spMkLst>
            <pc:docMk/>
            <pc:sldMk cId="190037872" sldId="298"/>
            <ac:spMk id="4" creationId="{BDC2542D-5E33-4439-BC39-5633FB88252D}"/>
          </ac:spMkLst>
        </pc:spChg>
      </pc:sldChg>
    </pc:docChg>
  </pc:docChgLst>
  <pc:docChgLst>
    <pc:chgData name="Luz Elena NM" userId="ec3735405c578b70" providerId="LiveId" clId="{6DFDD72C-1034-4467-91F6-FF4211AD47A6}"/>
    <pc:docChg chg="undo custSel addSld modSld sldOrd">
      <pc:chgData name="Luz Elena NM" userId="ec3735405c578b70" providerId="LiveId" clId="{6DFDD72C-1034-4467-91F6-FF4211AD47A6}" dt="2019-08-25T21:44:37.609" v="5097" actId="14100"/>
      <pc:docMkLst>
        <pc:docMk/>
      </pc:docMkLst>
      <pc:sldChg chg="modSp">
        <pc:chgData name="Luz Elena NM" userId="ec3735405c578b70" providerId="LiveId" clId="{6DFDD72C-1034-4467-91F6-FF4211AD47A6}" dt="2019-08-15T22:15:22.177" v="0" actId="1038"/>
        <pc:sldMkLst>
          <pc:docMk/>
          <pc:sldMk cId="2406273178" sldId="256"/>
        </pc:sldMkLst>
        <pc:spChg chg="mod">
          <ac:chgData name="Luz Elena NM" userId="ec3735405c578b70" providerId="LiveId" clId="{6DFDD72C-1034-4467-91F6-FF4211AD47A6}" dt="2019-08-15T22:15:22.177" v="0" actId="1038"/>
          <ac:spMkLst>
            <pc:docMk/>
            <pc:sldMk cId="2406273178" sldId="256"/>
            <ac:spMk id="3" creationId="{00000000-0000-0000-0000-000000000000}"/>
          </ac:spMkLst>
        </pc:spChg>
      </pc:sldChg>
      <pc:sldChg chg="addSp delSp modSp ord">
        <pc:chgData name="Luz Elena NM" userId="ec3735405c578b70" providerId="LiveId" clId="{6DFDD72C-1034-4467-91F6-FF4211AD47A6}" dt="2019-08-25T21:16:40.164" v="3294"/>
        <pc:sldMkLst>
          <pc:docMk/>
          <pc:sldMk cId="1449336644" sldId="257"/>
        </pc:sldMkLst>
        <pc:spChg chg="mod">
          <ac:chgData name="Luz Elena NM" userId="ec3735405c578b70" providerId="LiveId" clId="{6DFDD72C-1034-4467-91F6-FF4211AD47A6}" dt="2019-08-17T22:20:01.724" v="448" actId="207"/>
          <ac:spMkLst>
            <pc:docMk/>
            <pc:sldMk cId="1449336644" sldId="257"/>
            <ac:spMk id="2" creationId="{E51107F7-1DB1-41F8-AEFB-02995866CAAF}"/>
          </ac:spMkLst>
        </pc:spChg>
        <pc:spChg chg="del mod ord">
          <ac:chgData name="Luz Elena NM" userId="ec3735405c578b70" providerId="LiveId" clId="{6DFDD72C-1034-4467-91F6-FF4211AD47A6}" dt="2019-08-25T21:09:43.749" v="3176" actId="478"/>
          <ac:spMkLst>
            <pc:docMk/>
            <pc:sldMk cId="1449336644" sldId="257"/>
            <ac:spMk id="3" creationId="{753388E2-0F44-4684-A688-5A2506914FA7}"/>
          </ac:spMkLst>
        </pc:spChg>
        <pc:spChg chg="add mod ord">
          <ac:chgData name="Luz Elena NM" userId="ec3735405c578b70" providerId="LiveId" clId="{6DFDD72C-1034-4467-91F6-FF4211AD47A6}" dt="2019-08-25T21:16:21.403" v="3292" actId="1076"/>
          <ac:spMkLst>
            <pc:docMk/>
            <pc:sldMk cId="1449336644" sldId="257"/>
            <ac:spMk id="4" creationId="{182D733D-49D8-4A35-B366-C3E0101FE4E2}"/>
          </ac:spMkLst>
        </pc:spChg>
        <pc:spChg chg="add mod ord">
          <ac:chgData name="Luz Elena NM" userId="ec3735405c578b70" providerId="LiveId" clId="{6DFDD72C-1034-4467-91F6-FF4211AD47A6}" dt="2019-08-25T21:16:13.549" v="3290" actId="1076"/>
          <ac:spMkLst>
            <pc:docMk/>
            <pc:sldMk cId="1449336644" sldId="257"/>
            <ac:spMk id="5" creationId="{EB48C1A4-5933-4B14-B0DF-6C742FBDE19A}"/>
          </ac:spMkLst>
        </pc:spChg>
        <pc:spChg chg="add del mod ord">
          <ac:chgData name="Luz Elena NM" userId="ec3735405c578b70" providerId="LiveId" clId="{6DFDD72C-1034-4467-91F6-FF4211AD47A6}" dt="2019-08-25T21:15:22.638" v="3273" actId="478"/>
          <ac:spMkLst>
            <pc:docMk/>
            <pc:sldMk cId="1449336644" sldId="257"/>
            <ac:spMk id="6" creationId="{568FE175-E5B8-4F93-8A82-C2A7BD702BD2}"/>
          </ac:spMkLst>
        </pc:spChg>
        <pc:spChg chg="add del mod ord">
          <ac:chgData name="Luz Elena NM" userId="ec3735405c578b70" providerId="LiveId" clId="{6DFDD72C-1034-4467-91F6-FF4211AD47A6}" dt="2019-08-25T21:15:00.759" v="3261" actId="478"/>
          <ac:spMkLst>
            <pc:docMk/>
            <pc:sldMk cId="1449336644" sldId="257"/>
            <ac:spMk id="7" creationId="{8BDD9A25-3D8A-4EBF-BFC7-2F9DA53F6130}"/>
          </ac:spMkLst>
        </pc:spChg>
        <pc:spChg chg="add del mod">
          <ac:chgData name="Luz Elena NM" userId="ec3735405c578b70" providerId="LiveId" clId="{6DFDD72C-1034-4467-91F6-FF4211AD47A6}" dt="2019-08-25T21:15:00.774" v="3263"/>
          <ac:spMkLst>
            <pc:docMk/>
            <pc:sldMk cId="1449336644" sldId="257"/>
            <ac:spMk id="8" creationId="{1DF1DCAE-3C16-48C0-9624-EDA381D3265D}"/>
          </ac:spMkLst>
        </pc:spChg>
        <pc:spChg chg="add mod ord">
          <ac:chgData name="Luz Elena NM" userId="ec3735405c578b70" providerId="LiveId" clId="{6DFDD72C-1034-4467-91F6-FF4211AD47A6}" dt="2019-08-25T21:15:47.348" v="3284" actId="403"/>
          <ac:spMkLst>
            <pc:docMk/>
            <pc:sldMk cId="1449336644" sldId="257"/>
            <ac:spMk id="9" creationId="{85978F58-69C2-42BF-84A4-91009A1F7C16}"/>
          </ac:spMkLst>
        </pc:spChg>
        <pc:spChg chg="add mod">
          <ac:chgData name="Luz Elena NM" userId="ec3735405c578b70" providerId="LiveId" clId="{6DFDD72C-1034-4467-91F6-FF4211AD47A6}" dt="2019-08-25T21:16:08.173" v="3289" actId="14100"/>
          <ac:spMkLst>
            <pc:docMk/>
            <pc:sldMk cId="1449336644" sldId="257"/>
            <ac:spMk id="10" creationId="{6FD122EB-68D7-4472-88A6-3E3B08C4528E}"/>
          </ac:spMkLst>
        </pc:spChg>
        <pc:spChg chg="add mod">
          <ac:chgData name="Luz Elena NM" userId="ec3735405c578b70" providerId="LiveId" clId="{6DFDD72C-1034-4467-91F6-FF4211AD47A6}" dt="2019-08-25T21:16:04.708" v="3288" actId="1076"/>
          <ac:spMkLst>
            <pc:docMk/>
            <pc:sldMk cId="1449336644" sldId="257"/>
            <ac:spMk id="11" creationId="{7B8EC3BF-2FE5-4C22-956C-2D9788AFF5EB}"/>
          </ac:spMkLst>
        </pc:spChg>
        <pc:spChg chg="add mod">
          <ac:chgData name="Luz Elena NM" userId="ec3735405c578b70" providerId="LiveId" clId="{6DFDD72C-1034-4467-91F6-FF4211AD47A6}" dt="2019-08-25T21:15:36.612" v="3279" actId="1076"/>
          <ac:spMkLst>
            <pc:docMk/>
            <pc:sldMk cId="1449336644" sldId="257"/>
            <ac:spMk id="12" creationId="{331482FD-AFD8-4709-A47B-0CC7AF90FC64}"/>
          </ac:spMkLst>
        </pc:spChg>
        <pc:spChg chg="add del">
          <ac:chgData name="Luz Elena NM" userId="ec3735405c578b70" providerId="LiveId" clId="{6DFDD72C-1034-4467-91F6-FF4211AD47A6}" dt="2019-08-25T21:15:21.454" v="3272" actId="478"/>
          <ac:spMkLst>
            <pc:docMk/>
            <pc:sldMk cId="1449336644" sldId="257"/>
            <ac:spMk id="13" creationId="{FFC214A6-9E1E-45B8-8CB8-E5EF924637FB}"/>
          </ac:spMkLst>
        </pc:spChg>
        <pc:spChg chg="add mod">
          <ac:chgData name="Luz Elena NM" userId="ec3735405c578b70" providerId="LiveId" clId="{6DFDD72C-1034-4467-91F6-FF4211AD47A6}" dt="2019-08-25T21:16:15.464" v="3291" actId="1076"/>
          <ac:spMkLst>
            <pc:docMk/>
            <pc:sldMk cId="1449336644" sldId="257"/>
            <ac:spMk id="14" creationId="{FD627A80-A089-46EB-94C5-A26AC8772535}"/>
          </ac:spMkLst>
        </pc:spChg>
      </pc:sldChg>
      <pc:sldChg chg="modSp">
        <pc:chgData name="Luz Elena NM" userId="ec3735405c578b70" providerId="LiveId" clId="{6DFDD72C-1034-4467-91F6-FF4211AD47A6}" dt="2019-08-17T21:14:05.223" v="195" actId="20577"/>
        <pc:sldMkLst>
          <pc:docMk/>
          <pc:sldMk cId="629597137" sldId="258"/>
        </pc:sldMkLst>
        <pc:spChg chg="mod">
          <ac:chgData name="Luz Elena NM" userId="ec3735405c578b70" providerId="LiveId" clId="{6DFDD72C-1034-4467-91F6-FF4211AD47A6}" dt="2019-08-17T21:14:05.223" v="195" actId="20577"/>
          <ac:spMkLst>
            <pc:docMk/>
            <pc:sldMk cId="629597137" sldId="258"/>
            <ac:spMk id="3" creationId="{D425F0EB-4646-416A-917B-2B4B31618C67}"/>
          </ac:spMkLst>
        </pc:spChg>
        <pc:picChg chg="mod">
          <ac:chgData name="Luz Elena NM" userId="ec3735405c578b70" providerId="LiveId" clId="{6DFDD72C-1034-4467-91F6-FF4211AD47A6}" dt="2019-08-15T22:17:09.137" v="37" actId="1076"/>
          <ac:picMkLst>
            <pc:docMk/>
            <pc:sldMk cId="629597137" sldId="258"/>
            <ac:picMk id="4" creationId="{1CD22E18-A88E-46D6-A578-23BD4F37D0D7}"/>
          </ac:picMkLst>
        </pc:picChg>
      </pc:sldChg>
      <pc:sldChg chg="addSp modSp">
        <pc:chgData name="Luz Elena NM" userId="ec3735405c578b70" providerId="LiveId" clId="{6DFDD72C-1034-4467-91F6-FF4211AD47A6}" dt="2019-08-15T22:38:08.710" v="140" actId="208"/>
        <pc:sldMkLst>
          <pc:docMk/>
          <pc:sldMk cId="1965365184" sldId="259"/>
        </pc:sldMkLst>
        <pc:spChg chg="add mod">
          <ac:chgData name="Luz Elena NM" userId="ec3735405c578b70" providerId="LiveId" clId="{6DFDD72C-1034-4467-91F6-FF4211AD47A6}" dt="2019-08-15T22:19:20.677" v="79" actId="14100"/>
          <ac:spMkLst>
            <pc:docMk/>
            <pc:sldMk cId="1965365184" sldId="259"/>
            <ac:spMk id="2" creationId="{E8BB8C04-4A6F-473D-B416-21448687FAA8}"/>
          </ac:spMkLst>
        </pc:spChg>
        <pc:spChg chg="mod">
          <ac:chgData name="Luz Elena NM" userId="ec3735405c578b70" providerId="LiveId" clId="{6DFDD72C-1034-4467-91F6-FF4211AD47A6}" dt="2019-08-15T22:18:17.149" v="66" actId="1076"/>
          <ac:spMkLst>
            <pc:docMk/>
            <pc:sldMk cId="1965365184" sldId="259"/>
            <ac:spMk id="5" creationId="{1D336B28-274A-4F89-AAA1-12DD14485E7F}"/>
          </ac:spMkLst>
        </pc:spChg>
        <pc:spChg chg="mod">
          <ac:chgData name="Luz Elena NM" userId="ec3735405c578b70" providerId="LiveId" clId="{6DFDD72C-1034-4467-91F6-FF4211AD47A6}" dt="2019-08-15T22:19:13.787" v="76" actId="1076"/>
          <ac:spMkLst>
            <pc:docMk/>
            <pc:sldMk cId="1965365184" sldId="259"/>
            <ac:spMk id="6" creationId="{8B2FAB5A-579C-470B-8E3E-E7D289257C73}"/>
          </ac:spMkLst>
        </pc:spChg>
        <pc:picChg chg="mod">
          <ac:chgData name="Luz Elena NM" userId="ec3735405c578b70" providerId="LiveId" clId="{6DFDD72C-1034-4467-91F6-FF4211AD47A6}" dt="2019-08-15T22:18:13.107" v="65" actId="1076"/>
          <ac:picMkLst>
            <pc:docMk/>
            <pc:sldMk cId="1965365184" sldId="259"/>
            <ac:picMk id="9" creationId="{217707E1-6DCE-41AB-946B-E4151D64E978}"/>
          </ac:picMkLst>
        </pc:picChg>
        <pc:cxnChg chg="add mod">
          <ac:chgData name="Luz Elena NM" userId="ec3735405c578b70" providerId="LiveId" clId="{6DFDD72C-1034-4467-91F6-FF4211AD47A6}" dt="2019-08-15T22:23:33.055" v="95" actId="14100"/>
          <ac:cxnSpMkLst>
            <pc:docMk/>
            <pc:sldMk cId="1965365184" sldId="259"/>
            <ac:cxnSpMk id="7" creationId="{7F01A931-C3FF-4E50-B783-F7E01F337A3E}"/>
          </ac:cxnSpMkLst>
        </pc:cxnChg>
        <pc:cxnChg chg="add mod">
          <ac:chgData name="Luz Elena NM" userId="ec3735405c578b70" providerId="LiveId" clId="{6DFDD72C-1034-4467-91F6-FF4211AD47A6}" dt="2019-08-15T22:23:56.900" v="98" actId="14100"/>
          <ac:cxnSpMkLst>
            <pc:docMk/>
            <pc:sldMk cId="1965365184" sldId="259"/>
            <ac:cxnSpMk id="10" creationId="{50F9048F-037E-4626-AD32-4EA564880AD8}"/>
          </ac:cxnSpMkLst>
        </pc:cxnChg>
        <pc:cxnChg chg="add mod">
          <ac:chgData name="Luz Elena NM" userId="ec3735405c578b70" providerId="LiveId" clId="{6DFDD72C-1034-4467-91F6-FF4211AD47A6}" dt="2019-08-15T22:24:20.726" v="103" actId="208"/>
          <ac:cxnSpMkLst>
            <pc:docMk/>
            <pc:sldMk cId="1965365184" sldId="259"/>
            <ac:cxnSpMk id="14" creationId="{4AF675FD-CA2F-44A9-BDDA-EAB07F775DE6}"/>
          </ac:cxnSpMkLst>
        </pc:cxnChg>
        <pc:cxnChg chg="add mod">
          <ac:chgData name="Luz Elena NM" userId="ec3735405c578b70" providerId="LiveId" clId="{6DFDD72C-1034-4467-91F6-FF4211AD47A6}" dt="2019-08-15T22:38:08.710" v="140" actId="208"/>
          <ac:cxnSpMkLst>
            <pc:docMk/>
            <pc:sldMk cId="1965365184" sldId="259"/>
            <ac:cxnSpMk id="22" creationId="{15DF0FD9-E0AB-4CA3-B7CC-5F444DD5287A}"/>
          </ac:cxnSpMkLst>
        </pc:cxnChg>
      </pc:sldChg>
      <pc:sldChg chg="addSp modSp add">
        <pc:chgData name="Luz Elena NM" userId="ec3735405c578b70" providerId="LiveId" clId="{6DFDD72C-1034-4467-91F6-FF4211AD47A6}" dt="2019-08-17T21:18:09.430" v="216" actId="113"/>
        <pc:sldMkLst>
          <pc:docMk/>
          <pc:sldMk cId="63078006" sldId="260"/>
        </pc:sldMkLst>
        <pc:spChg chg="add mod">
          <ac:chgData name="Luz Elena NM" userId="ec3735405c578b70" providerId="LiveId" clId="{6DFDD72C-1034-4467-91F6-FF4211AD47A6}" dt="2019-08-15T22:25:04.338" v="116" actId="20577"/>
          <ac:spMkLst>
            <pc:docMk/>
            <pc:sldMk cId="63078006" sldId="260"/>
            <ac:spMk id="2" creationId="{F86AB2F2-3CA7-43B8-82B1-13BBF4B1F65E}"/>
          </ac:spMkLst>
        </pc:spChg>
        <pc:spChg chg="add mod">
          <ac:chgData name="Luz Elena NM" userId="ec3735405c578b70" providerId="LiveId" clId="{6DFDD72C-1034-4467-91F6-FF4211AD47A6}" dt="2019-08-17T21:14:43.888" v="201" actId="1076"/>
          <ac:spMkLst>
            <pc:docMk/>
            <pc:sldMk cId="63078006" sldId="260"/>
            <ac:spMk id="3" creationId="{CAE1702C-D7BD-4FA2-916E-A820FC0C823C}"/>
          </ac:spMkLst>
        </pc:spChg>
        <pc:spChg chg="add mod">
          <ac:chgData name="Luz Elena NM" userId="ec3735405c578b70" providerId="LiveId" clId="{6DFDD72C-1034-4467-91F6-FF4211AD47A6}" dt="2019-08-17T21:17:18.692" v="209" actId="1076"/>
          <ac:spMkLst>
            <pc:docMk/>
            <pc:sldMk cId="63078006" sldId="260"/>
            <ac:spMk id="4" creationId="{51C425EB-648A-4F67-97F8-4581D903201E}"/>
          </ac:spMkLst>
        </pc:spChg>
        <pc:spChg chg="add mod">
          <ac:chgData name="Luz Elena NM" userId="ec3735405c578b70" providerId="LiveId" clId="{6DFDD72C-1034-4467-91F6-FF4211AD47A6}" dt="2019-08-17T21:18:09.430" v="216" actId="113"/>
          <ac:spMkLst>
            <pc:docMk/>
            <pc:sldMk cId="63078006" sldId="260"/>
            <ac:spMk id="7" creationId="{B0B2D1A8-256F-4B94-AC8B-074A805531DE}"/>
          </ac:spMkLst>
        </pc:spChg>
        <pc:spChg chg="add mod">
          <ac:chgData name="Luz Elena NM" userId="ec3735405c578b70" providerId="LiveId" clId="{6DFDD72C-1034-4467-91F6-FF4211AD47A6}" dt="2019-08-17T21:17:32.891" v="212" actId="1076"/>
          <ac:spMkLst>
            <pc:docMk/>
            <pc:sldMk cId="63078006" sldId="260"/>
            <ac:spMk id="8" creationId="{63CBEA18-A3C0-42CB-9ABC-858F28D14438}"/>
          </ac:spMkLst>
        </pc:spChg>
        <pc:picChg chg="add mod modCrop">
          <ac:chgData name="Luz Elena NM" userId="ec3735405c578b70" providerId="LiveId" clId="{6DFDD72C-1034-4467-91F6-FF4211AD47A6}" dt="2019-08-17T21:17:20.348" v="210" actId="1076"/>
          <ac:picMkLst>
            <pc:docMk/>
            <pc:sldMk cId="63078006" sldId="260"/>
            <ac:picMk id="6" creationId="{B70E6AA2-C1AF-4289-A60E-A7663067CBE0}"/>
          </ac:picMkLst>
        </pc:picChg>
      </pc:sldChg>
      <pc:sldChg chg="add">
        <pc:chgData name="Luz Elena NM" userId="ec3735405c578b70" providerId="LiveId" clId="{6DFDD72C-1034-4467-91F6-FF4211AD47A6}" dt="2019-08-15T23:16:00.328" v="142"/>
        <pc:sldMkLst>
          <pc:docMk/>
          <pc:sldMk cId="3889168833" sldId="261"/>
        </pc:sldMkLst>
      </pc:sldChg>
      <pc:sldChg chg="addSp modSp add">
        <pc:chgData name="Luz Elena NM" userId="ec3735405c578b70" providerId="LiveId" clId="{6DFDD72C-1034-4467-91F6-FF4211AD47A6}" dt="2019-08-17T21:25:08.373" v="288" actId="1076"/>
        <pc:sldMkLst>
          <pc:docMk/>
          <pc:sldMk cId="3118462764" sldId="262"/>
        </pc:sldMkLst>
        <pc:spChg chg="add mod">
          <ac:chgData name="Luz Elena NM" userId="ec3735405c578b70" providerId="LiveId" clId="{6DFDD72C-1034-4467-91F6-FF4211AD47A6}" dt="2019-08-17T21:20:02.212" v="234" actId="20577"/>
          <ac:spMkLst>
            <pc:docMk/>
            <pc:sldMk cId="3118462764" sldId="262"/>
            <ac:spMk id="2" creationId="{0903D165-3078-463A-BF78-F8D0F36C2964}"/>
          </ac:spMkLst>
        </pc:spChg>
        <pc:spChg chg="add mod">
          <ac:chgData name="Luz Elena NM" userId="ec3735405c578b70" providerId="LiveId" clId="{6DFDD72C-1034-4467-91F6-FF4211AD47A6}" dt="2019-08-17T21:25:04.468" v="287" actId="2710"/>
          <ac:spMkLst>
            <pc:docMk/>
            <pc:sldMk cId="3118462764" sldId="262"/>
            <ac:spMk id="3" creationId="{0ED0BCA2-12B6-4639-96BE-35419D3D960E}"/>
          </ac:spMkLst>
        </pc:spChg>
        <pc:picChg chg="add mod">
          <ac:chgData name="Luz Elena NM" userId="ec3735405c578b70" providerId="LiveId" clId="{6DFDD72C-1034-4467-91F6-FF4211AD47A6}" dt="2019-08-17T21:25:08.373" v="288" actId="1076"/>
          <ac:picMkLst>
            <pc:docMk/>
            <pc:sldMk cId="3118462764" sldId="262"/>
            <ac:picMk id="5" creationId="{397CB521-E88A-4C08-8600-F21F03D50C20}"/>
          </ac:picMkLst>
        </pc:picChg>
      </pc:sldChg>
      <pc:sldChg chg="addSp delSp modSp add">
        <pc:chgData name="Luz Elena NM" userId="ec3735405c578b70" providerId="LiveId" clId="{6DFDD72C-1034-4467-91F6-FF4211AD47A6}" dt="2019-08-17T22:27:44.817" v="550" actId="1076"/>
        <pc:sldMkLst>
          <pc:docMk/>
          <pc:sldMk cId="4145656038" sldId="263"/>
        </pc:sldMkLst>
        <pc:spChg chg="mod">
          <ac:chgData name="Luz Elena NM" userId="ec3735405c578b70" providerId="LiveId" clId="{6DFDD72C-1034-4467-91F6-FF4211AD47A6}" dt="2019-08-17T22:20:26.591" v="450" actId="207"/>
          <ac:spMkLst>
            <pc:docMk/>
            <pc:sldMk cId="4145656038" sldId="263"/>
            <ac:spMk id="2" creationId="{0903D165-3078-463A-BF78-F8D0F36C2964}"/>
          </ac:spMkLst>
        </pc:spChg>
        <pc:spChg chg="del mod">
          <ac:chgData name="Luz Elena NM" userId="ec3735405c578b70" providerId="LiveId" clId="{6DFDD72C-1034-4467-91F6-FF4211AD47A6}" dt="2019-08-17T22:15:24.534" v="380"/>
          <ac:spMkLst>
            <pc:docMk/>
            <pc:sldMk cId="4145656038" sldId="263"/>
            <ac:spMk id="3" creationId="{0ED0BCA2-12B6-4639-96BE-35419D3D960E}"/>
          </ac:spMkLst>
        </pc:spChg>
        <pc:spChg chg="add mod">
          <ac:chgData name="Luz Elena NM" userId="ec3735405c578b70" providerId="LiveId" clId="{6DFDD72C-1034-4467-91F6-FF4211AD47A6}" dt="2019-08-17T21:29:34.204" v="342" actId="164"/>
          <ac:spMkLst>
            <pc:docMk/>
            <pc:sldMk cId="4145656038" sldId="263"/>
            <ac:spMk id="4" creationId="{DF3C8A76-D140-4FBA-8AF2-CD9800BB7CF1}"/>
          </ac:spMkLst>
        </pc:spChg>
        <pc:spChg chg="add mod">
          <ac:chgData name="Luz Elena NM" userId="ec3735405c578b70" providerId="LiveId" clId="{6DFDD72C-1034-4467-91F6-FF4211AD47A6}" dt="2019-08-17T21:29:34.204" v="342" actId="164"/>
          <ac:spMkLst>
            <pc:docMk/>
            <pc:sldMk cId="4145656038" sldId="263"/>
            <ac:spMk id="6" creationId="{845C5BFD-A150-4976-A953-8A9D2E1E5537}"/>
          </ac:spMkLst>
        </pc:spChg>
        <pc:spChg chg="add mod">
          <ac:chgData name="Luz Elena NM" userId="ec3735405c578b70" providerId="LiveId" clId="{6DFDD72C-1034-4467-91F6-FF4211AD47A6}" dt="2019-08-17T22:23:35.874" v="488" actId="1076"/>
          <ac:spMkLst>
            <pc:docMk/>
            <pc:sldMk cId="4145656038" sldId="263"/>
            <ac:spMk id="8" creationId="{0E78F78A-D9B6-4AE3-9550-E49FC7688C57}"/>
          </ac:spMkLst>
        </pc:spChg>
        <pc:spChg chg="add mod">
          <ac:chgData name="Luz Elena NM" userId="ec3735405c578b70" providerId="LiveId" clId="{6DFDD72C-1034-4467-91F6-FF4211AD47A6}" dt="2019-08-17T22:22:52.589" v="478" actId="14100"/>
          <ac:spMkLst>
            <pc:docMk/>
            <pc:sldMk cId="4145656038" sldId="263"/>
            <ac:spMk id="12" creationId="{A787A530-4676-42A4-A5F2-E9EEECB1ADBB}"/>
          </ac:spMkLst>
        </pc:spChg>
        <pc:spChg chg="add del mod">
          <ac:chgData name="Luz Elena NM" userId="ec3735405c578b70" providerId="LiveId" clId="{6DFDD72C-1034-4467-91F6-FF4211AD47A6}" dt="2019-08-17T22:22:28.253" v="472"/>
          <ac:spMkLst>
            <pc:docMk/>
            <pc:sldMk cId="4145656038" sldId="263"/>
            <ac:spMk id="16" creationId="{B479FA7F-586D-4D24-9F25-F5CF0D8DA6D3}"/>
          </ac:spMkLst>
        </pc:spChg>
        <pc:grpChg chg="add del mod">
          <ac:chgData name="Luz Elena NM" userId="ec3735405c578b70" providerId="LiveId" clId="{6DFDD72C-1034-4467-91F6-FF4211AD47A6}" dt="2019-08-17T22:18:48.907" v="440" actId="478"/>
          <ac:grpSpMkLst>
            <pc:docMk/>
            <pc:sldMk cId="4145656038" sldId="263"/>
            <ac:grpSpMk id="7" creationId="{5F863205-0E62-4E72-8ECE-B5F3A544BD00}"/>
          </ac:grpSpMkLst>
        </pc:grpChg>
        <pc:grpChg chg="add del mod">
          <ac:chgData name="Luz Elena NM" userId="ec3735405c578b70" providerId="LiveId" clId="{6DFDD72C-1034-4467-91F6-FF4211AD47A6}" dt="2019-08-17T22:18:50.204" v="441" actId="478"/>
          <ac:grpSpMkLst>
            <pc:docMk/>
            <pc:sldMk cId="4145656038" sldId="263"/>
            <ac:grpSpMk id="9" creationId="{B7AC8610-3697-4FA9-8618-3105DFA5489F}"/>
          </ac:grpSpMkLst>
        </pc:grpChg>
        <pc:grpChg chg="add del mod">
          <ac:chgData name="Luz Elena NM" userId="ec3735405c578b70" providerId="LiveId" clId="{6DFDD72C-1034-4467-91F6-FF4211AD47A6}" dt="2019-08-17T22:18:51.828" v="442" actId="478"/>
          <ac:grpSpMkLst>
            <pc:docMk/>
            <pc:sldMk cId="4145656038" sldId="263"/>
            <ac:grpSpMk id="13" creationId="{FFBDCD23-878B-4702-AA78-566AC84A2E65}"/>
          </ac:grpSpMkLst>
        </pc:grpChg>
        <pc:grpChg chg="add del mod">
          <ac:chgData name="Luz Elena NM" userId="ec3735405c578b70" providerId="LiveId" clId="{6DFDD72C-1034-4467-91F6-FF4211AD47A6}" dt="2019-08-17T22:27:38.444" v="547" actId="478"/>
          <ac:grpSpMkLst>
            <pc:docMk/>
            <pc:sldMk cId="4145656038" sldId="263"/>
            <ac:grpSpMk id="17" creationId="{06A91634-03C4-492E-A086-8F13FBE4D9C9}"/>
          </ac:grpSpMkLst>
        </pc:grpChg>
        <pc:grpChg chg="add del mod">
          <ac:chgData name="Luz Elena NM" userId="ec3735405c578b70" providerId="LiveId" clId="{6DFDD72C-1034-4467-91F6-FF4211AD47A6}" dt="2019-08-17T22:27:30.759" v="542" actId="478"/>
          <ac:grpSpMkLst>
            <pc:docMk/>
            <pc:sldMk cId="4145656038" sldId="263"/>
            <ac:grpSpMk id="20" creationId="{34E55126-8AFB-4DD3-A844-9A686BAEB9CB}"/>
          </ac:grpSpMkLst>
        </pc:grpChg>
        <pc:grpChg chg="add del mod">
          <ac:chgData name="Luz Elena NM" userId="ec3735405c578b70" providerId="LiveId" clId="{6DFDD72C-1034-4467-91F6-FF4211AD47A6}" dt="2019-08-17T22:22:28.253" v="472"/>
          <ac:grpSpMkLst>
            <pc:docMk/>
            <pc:sldMk cId="4145656038" sldId="263"/>
            <ac:grpSpMk id="23" creationId="{EAE64A91-E595-421E-B109-A0F3D94C9A70}"/>
          </ac:grpSpMkLst>
        </pc:grpChg>
        <pc:grpChg chg="add mod">
          <ac:chgData name="Luz Elena NM" userId="ec3735405c578b70" providerId="LiveId" clId="{6DFDD72C-1034-4467-91F6-FF4211AD47A6}" dt="2019-08-17T22:27:33.477" v="544" actId="1076"/>
          <ac:grpSpMkLst>
            <pc:docMk/>
            <pc:sldMk cId="4145656038" sldId="263"/>
            <ac:grpSpMk id="36" creationId="{4ECFB44F-00D4-4CAB-98EA-1EDB3EF1FD6B}"/>
          </ac:grpSpMkLst>
        </pc:grpChg>
        <pc:grpChg chg="add mod">
          <ac:chgData name="Luz Elena NM" userId="ec3735405c578b70" providerId="LiveId" clId="{6DFDD72C-1034-4467-91F6-FF4211AD47A6}" dt="2019-08-17T22:27:41.255" v="549" actId="1076"/>
          <ac:grpSpMkLst>
            <pc:docMk/>
            <pc:sldMk cId="4145656038" sldId="263"/>
            <ac:grpSpMk id="39" creationId="{D52CB2C2-90D7-4E9B-A344-11A9E4FF1B2D}"/>
          </ac:grpSpMkLst>
        </pc:grpChg>
        <pc:picChg chg="del">
          <ac:chgData name="Luz Elena NM" userId="ec3735405c578b70" providerId="LiveId" clId="{6DFDD72C-1034-4467-91F6-FF4211AD47A6}" dt="2019-08-17T21:26:02.349" v="296" actId="478"/>
          <ac:picMkLst>
            <pc:docMk/>
            <pc:sldMk cId="4145656038" sldId="263"/>
            <ac:picMk id="5" creationId="{397CB521-E88A-4C08-8600-F21F03D50C20}"/>
          </ac:picMkLst>
        </pc:picChg>
        <pc:picChg chg="add del mod">
          <ac:chgData name="Luz Elena NM" userId="ec3735405c578b70" providerId="LiveId" clId="{6DFDD72C-1034-4467-91F6-FF4211AD47A6}" dt="2019-08-17T22:21:00.967" v="453" actId="478"/>
          <ac:picMkLst>
            <pc:docMk/>
            <pc:sldMk cId="4145656038" sldId="263"/>
            <ac:picMk id="27" creationId="{8ED84DDA-63C4-4BAF-B18D-FDA30D24B9A9}"/>
          </ac:picMkLst>
        </pc:picChg>
        <pc:picChg chg="add del mod">
          <ac:chgData name="Luz Elena NM" userId="ec3735405c578b70" providerId="LiveId" clId="{6DFDD72C-1034-4467-91F6-FF4211AD47A6}" dt="2019-08-17T22:22:24.426" v="471" actId="478"/>
          <ac:picMkLst>
            <pc:docMk/>
            <pc:sldMk cId="4145656038" sldId="263"/>
            <ac:picMk id="29" creationId="{1FAD1EE2-0426-4DDC-944D-A85A72F64534}"/>
          </ac:picMkLst>
        </pc:picChg>
        <pc:picChg chg="add mod">
          <ac:chgData name="Luz Elena NM" userId="ec3735405c578b70" providerId="LiveId" clId="{6DFDD72C-1034-4467-91F6-FF4211AD47A6}" dt="2019-08-17T22:27:35.398" v="545" actId="1076"/>
          <ac:picMkLst>
            <pc:docMk/>
            <pc:sldMk cId="4145656038" sldId="263"/>
            <ac:picMk id="31" creationId="{0A8DFDC9-1924-4C78-A698-BD46CC83D3E7}"/>
          </ac:picMkLst>
        </pc:picChg>
        <pc:picChg chg="add del mod">
          <ac:chgData name="Luz Elena NM" userId="ec3735405c578b70" providerId="LiveId" clId="{6DFDD72C-1034-4467-91F6-FF4211AD47A6}" dt="2019-08-17T22:23:41.279" v="490" actId="478"/>
          <ac:picMkLst>
            <pc:docMk/>
            <pc:sldMk cId="4145656038" sldId="263"/>
            <ac:picMk id="33" creationId="{B2976EA1-5AEB-43E7-9001-940CB5D420E6}"/>
          </ac:picMkLst>
        </pc:picChg>
        <pc:picChg chg="add mod">
          <ac:chgData name="Luz Elena NM" userId="ec3735405c578b70" providerId="LiveId" clId="{6DFDD72C-1034-4467-91F6-FF4211AD47A6}" dt="2019-08-17T22:27:44.817" v="550" actId="1076"/>
          <ac:picMkLst>
            <pc:docMk/>
            <pc:sldMk cId="4145656038" sldId="263"/>
            <ac:picMk id="35" creationId="{AA6042CD-9E6C-4C90-875B-C1F8FD69F444}"/>
          </ac:picMkLst>
        </pc:picChg>
      </pc:sldChg>
      <pc:sldChg chg="addSp delSp modSp add">
        <pc:chgData name="Luz Elena NM" userId="ec3735405c578b70" providerId="LiveId" clId="{6DFDD72C-1034-4467-91F6-FF4211AD47A6}" dt="2019-08-25T20:51:47.157" v="2720" actId="115"/>
        <pc:sldMkLst>
          <pc:docMk/>
          <pc:sldMk cId="845930600" sldId="264"/>
        </pc:sldMkLst>
        <pc:spChg chg="add mod">
          <ac:chgData name="Luz Elena NM" userId="ec3735405c578b70" providerId="LiveId" clId="{6DFDD72C-1034-4467-91F6-FF4211AD47A6}" dt="2019-08-17T22:26:16.293" v="516" actId="1076"/>
          <ac:spMkLst>
            <pc:docMk/>
            <pc:sldMk cId="845930600" sldId="264"/>
            <ac:spMk id="2" creationId="{22C45C0B-5B54-40E9-9BED-65E7F9116EF4}"/>
          </ac:spMkLst>
        </pc:spChg>
        <pc:spChg chg="add mod">
          <ac:chgData name="Luz Elena NM" userId="ec3735405c578b70" providerId="LiveId" clId="{6DFDD72C-1034-4467-91F6-FF4211AD47A6}" dt="2019-08-17T22:20:34.338" v="451" actId="207"/>
          <ac:spMkLst>
            <pc:docMk/>
            <pc:sldMk cId="845930600" sldId="264"/>
            <ac:spMk id="3" creationId="{9A615778-3E5B-49BF-8D4B-A54D5FDF57CF}"/>
          </ac:spMkLst>
        </pc:spChg>
        <pc:spChg chg="mod">
          <ac:chgData name="Luz Elena NM" userId="ec3735405c578b70" providerId="LiveId" clId="{6DFDD72C-1034-4467-91F6-FF4211AD47A6}" dt="2019-08-17T22:18:30.648" v="433" actId="207"/>
          <ac:spMkLst>
            <pc:docMk/>
            <pc:sldMk cId="845930600" sldId="264"/>
            <ac:spMk id="9" creationId="{37BC8E49-CB06-4384-A86C-EA67D3B24C3E}"/>
          </ac:spMkLst>
        </pc:spChg>
        <pc:spChg chg="add mod">
          <ac:chgData name="Luz Elena NM" userId="ec3735405c578b70" providerId="LiveId" clId="{6DFDD72C-1034-4467-91F6-FF4211AD47A6}" dt="2019-08-25T20:51:47.157" v="2720" actId="115"/>
          <ac:spMkLst>
            <pc:docMk/>
            <pc:sldMk cId="845930600" sldId="264"/>
            <ac:spMk id="13" creationId="{B2235E14-26C7-46C7-9A4F-611A24AFBA88}"/>
          </ac:spMkLst>
        </pc:spChg>
        <pc:spChg chg="add del">
          <ac:chgData name="Luz Elena NM" userId="ec3735405c578b70" providerId="LiveId" clId="{6DFDD72C-1034-4467-91F6-FF4211AD47A6}" dt="2019-08-17T22:24:24.919" v="496"/>
          <ac:spMkLst>
            <pc:docMk/>
            <pc:sldMk cId="845930600" sldId="264"/>
            <ac:spMk id="17" creationId="{0E67E247-9C69-4908-B574-49EB81B179C4}"/>
          </ac:spMkLst>
        </pc:spChg>
        <pc:spChg chg="add del">
          <ac:chgData name="Luz Elena NM" userId="ec3735405c578b70" providerId="LiveId" clId="{6DFDD72C-1034-4467-91F6-FF4211AD47A6}" dt="2019-08-17T22:24:33.635" v="499" actId="478"/>
          <ac:spMkLst>
            <pc:docMk/>
            <pc:sldMk cId="845930600" sldId="264"/>
            <ac:spMk id="21" creationId="{5CB387A3-C822-4CA1-8C8A-73030D825E42}"/>
          </ac:spMkLst>
        </pc:spChg>
        <pc:grpChg chg="add del">
          <ac:chgData name="Luz Elena NM" userId="ec3735405c578b70" providerId="LiveId" clId="{6DFDD72C-1034-4467-91F6-FF4211AD47A6}" dt="2019-08-17T22:18:39.785" v="435" actId="478"/>
          <ac:grpSpMkLst>
            <pc:docMk/>
            <pc:sldMk cId="845930600" sldId="264"/>
            <ac:grpSpMk id="4" creationId="{06E5D03C-9DCE-4D85-B981-348C8442DEED}"/>
          </ac:grpSpMkLst>
        </pc:grpChg>
        <pc:grpChg chg="add del mod ord">
          <ac:chgData name="Luz Elena NM" userId="ec3735405c578b70" providerId="LiveId" clId="{6DFDD72C-1034-4467-91F6-FF4211AD47A6}" dt="2019-08-17T22:27:11.154" v="535" actId="14100"/>
          <ac:grpSpMkLst>
            <pc:docMk/>
            <pc:sldMk cId="845930600" sldId="264"/>
            <ac:grpSpMk id="7" creationId="{0A45C999-37E4-40D5-A3FD-C709D89A0FE2}"/>
          </ac:grpSpMkLst>
        </pc:grpChg>
        <pc:grpChg chg="add del">
          <ac:chgData name="Luz Elena NM" userId="ec3735405c578b70" providerId="LiveId" clId="{6DFDD72C-1034-4467-91F6-FF4211AD47A6}" dt="2019-08-17T22:17:07.090" v="393" actId="478"/>
          <ac:grpSpMkLst>
            <pc:docMk/>
            <pc:sldMk cId="845930600" sldId="264"/>
            <ac:grpSpMk id="10" creationId="{FF49804A-B0FD-4122-974C-657622BB1298}"/>
          </ac:grpSpMkLst>
        </pc:grpChg>
        <pc:grpChg chg="add del mod">
          <ac:chgData name="Luz Elena NM" userId="ec3735405c578b70" providerId="LiveId" clId="{6DFDD72C-1034-4467-91F6-FF4211AD47A6}" dt="2019-08-17T22:27:16.762" v="536" actId="478"/>
          <ac:grpSpMkLst>
            <pc:docMk/>
            <pc:sldMk cId="845930600" sldId="264"/>
            <ac:grpSpMk id="14" creationId="{CABF5089-AB62-4D2F-874D-A5F8EF891D4E}"/>
          </ac:grpSpMkLst>
        </pc:grpChg>
        <pc:grpChg chg="add del mod">
          <ac:chgData name="Luz Elena NM" userId="ec3735405c578b70" providerId="LiveId" clId="{6DFDD72C-1034-4467-91F6-FF4211AD47A6}" dt="2019-08-17T22:24:24.919" v="496"/>
          <ac:grpSpMkLst>
            <pc:docMk/>
            <pc:sldMk cId="845930600" sldId="264"/>
            <ac:grpSpMk id="18" creationId="{AD8D89AD-1F5E-45E6-A999-A2725DC7CBEC}"/>
          </ac:grpSpMkLst>
        </pc:grpChg>
        <pc:grpChg chg="add del">
          <ac:chgData name="Luz Elena NM" userId="ec3735405c578b70" providerId="LiveId" clId="{6DFDD72C-1034-4467-91F6-FF4211AD47A6}" dt="2019-08-17T22:24:33.635" v="499" actId="478"/>
          <ac:grpSpMkLst>
            <pc:docMk/>
            <pc:sldMk cId="845930600" sldId="264"/>
            <ac:grpSpMk id="22" creationId="{49C8889D-E228-46C1-A42E-6A7A7EEFBBB2}"/>
          </ac:grpSpMkLst>
        </pc:grpChg>
        <pc:grpChg chg="add mod">
          <ac:chgData name="Luz Elena NM" userId="ec3735405c578b70" providerId="LiveId" clId="{6DFDD72C-1034-4467-91F6-FF4211AD47A6}" dt="2019-08-17T22:27:23.291" v="540" actId="1076"/>
          <ac:grpSpMkLst>
            <pc:docMk/>
            <pc:sldMk cId="845930600" sldId="264"/>
            <ac:grpSpMk id="29" creationId="{16A467A7-2F60-4E95-A447-06E6C8495BB5}"/>
          </ac:grpSpMkLst>
        </pc:grpChg>
        <pc:picChg chg="add mod">
          <ac:chgData name="Luz Elena NM" userId="ec3735405c578b70" providerId="LiveId" clId="{6DFDD72C-1034-4467-91F6-FF4211AD47A6}" dt="2019-08-17T22:27:20.901" v="539" actId="1076"/>
          <ac:picMkLst>
            <pc:docMk/>
            <pc:sldMk cId="845930600" sldId="264"/>
            <ac:picMk id="26" creationId="{B79D6704-26CC-4B56-82AE-BBF55FA5E4ED}"/>
          </ac:picMkLst>
        </pc:picChg>
        <pc:picChg chg="add mod">
          <ac:chgData name="Luz Elena NM" userId="ec3735405c578b70" providerId="LiveId" clId="{6DFDD72C-1034-4467-91F6-FF4211AD47A6}" dt="2019-08-17T22:26:29.928" v="519" actId="1076"/>
          <ac:picMkLst>
            <pc:docMk/>
            <pc:sldMk cId="845930600" sldId="264"/>
            <ac:picMk id="28" creationId="{F34EBCE3-E11B-49C0-A5FE-E944CA143133}"/>
          </ac:picMkLst>
        </pc:picChg>
      </pc:sldChg>
      <pc:sldChg chg="addSp delSp modSp add">
        <pc:chgData name="Luz Elena NM" userId="ec3735405c578b70" providerId="LiveId" clId="{6DFDD72C-1034-4467-91F6-FF4211AD47A6}" dt="2019-08-17T22:29:48.504" v="566"/>
        <pc:sldMkLst>
          <pc:docMk/>
          <pc:sldMk cId="2084986928" sldId="265"/>
        </pc:sldMkLst>
        <pc:spChg chg="del">
          <ac:chgData name="Luz Elena NM" userId="ec3735405c578b70" providerId="LiveId" clId="{6DFDD72C-1034-4467-91F6-FF4211AD47A6}" dt="2019-08-17T22:27:53.550" v="553" actId="478"/>
          <ac:spMkLst>
            <pc:docMk/>
            <pc:sldMk cId="2084986928" sldId="265"/>
            <ac:spMk id="2" creationId="{22C45C0B-5B54-40E9-9BED-65E7F9116EF4}"/>
          </ac:spMkLst>
        </pc:spChg>
        <pc:spChg chg="mod">
          <ac:chgData name="Luz Elena NM" userId="ec3735405c578b70" providerId="LiveId" clId="{6DFDD72C-1034-4467-91F6-FF4211AD47A6}" dt="2019-08-17T22:29:48.504" v="566"/>
          <ac:spMkLst>
            <pc:docMk/>
            <pc:sldMk cId="2084986928" sldId="265"/>
            <ac:spMk id="3" creationId="{9A615778-3E5B-49BF-8D4B-A54D5FDF57CF}"/>
          </ac:spMkLst>
        </pc:spChg>
        <pc:spChg chg="del">
          <ac:chgData name="Luz Elena NM" userId="ec3735405c578b70" providerId="LiveId" clId="{6DFDD72C-1034-4467-91F6-FF4211AD47A6}" dt="2019-08-17T22:27:53.550" v="553" actId="478"/>
          <ac:spMkLst>
            <pc:docMk/>
            <pc:sldMk cId="2084986928" sldId="265"/>
            <ac:spMk id="13" creationId="{B2235E14-26C7-46C7-9A4F-611A24AFBA88}"/>
          </ac:spMkLst>
        </pc:spChg>
        <pc:spChg chg="mod">
          <ac:chgData name="Luz Elena NM" userId="ec3735405c578b70" providerId="LiveId" clId="{6DFDD72C-1034-4467-91F6-FF4211AD47A6}" dt="2019-08-17T22:28:05.702" v="558" actId="14100"/>
          <ac:spMkLst>
            <pc:docMk/>
            <pc:sldMk cId="2084986928" sldId="265"/>
            <ac:spMk id="21" creationId="{5CB387A3-C822-4CA1-8C8A-73030D825E42}"/>
          </ac:spMkLst>
        </pc:spChg>
        <pc:grpChg chg="del">
          <ac:chgData name="Luz Elena NM" userId="ec3735405c578b70" providerId="LiveId" clId="{6DFDD72C-1034-4467-91F6-FF4211AD47A6}" dt="2019-08-17T22:27:53.550" v="553" actId="478"/>
          <ac:grpSpMkLst>
            <pc:docMk/>
            <pc:sldMk cId="2084986928" sldId="265"/>
            <ac:grpSpMk id="7" creationId="{0A45C999-37E4-40D5-A3FD-C709D89A0FE2}"/>
          </ac:grpSpMkLst>
        </pc:grpChg>
        <pc:grpChg chg="del">
          <ac:chgData name="Luz Elena NM" userId="ec3735405c578b70" providerId="LiveId" clId="{6DFDD72C-1034-4467-91F6-FF4211AD47A6}" dt="2019-08-17T22:27:53.550" v="553" actId="478"/>
          <ac:grpSpMkLst>
            <pc:docMk/>
            <pc:sldMk cId="2084986928" sldId="265"/>
            <ac:grpSpMk id="14" creationId="{CABF5089-AB62-4D2F-874D-A5F8EF891D4E}"/>
          </ac:grpSpMkLst>
        </pc:grpChg>
        <pc:grpChg chg="add mod">
          <ac:chgData name="Luz Elena NM" userId="ec3735405c578b70" providerId="LiveId" clId="{6DFDD72C-1034-4467-91F6-FF4211AD47A6}" dt="2019-08-17T22:27:56.564" v="555" actId="1076"/>
          <ac:grpSpMkLst>
            <pc:docMk/>
            <pc:sldMk cId="2084986928" sldId="265"/>
            <ac:grpSpMk id="17" creationId="{BDBC73CA-8462-488E-BAF4-A7DE169D380A}"/>
          </ac:grpSpMkLst>
        </pc:grpChg>
        <pc:grpChg chg="del mod">
          <ac:chgData name="Luz Elena NM" userId="ec3735405c578b70" providerId="LiveId" clId="{6DFDD72C-1034-4467-91F6-FF4211AD47A6}" dt="2019-08-17T22:27:53.550" v="553" actId="478"/>
          <ac:grpSpMkLst>
            <pc:docMk/>
            <pc:sldMk cId="2084986928" sldId="265"/>
            <ac:grpSpMk id="22" creationId="{49C8889D-E228-46C1-A42E-6A7A7EEFBBB2}"/>
          </ac:grpSpMkLst>
        </pc:grpChg>
        <pc:picChg chg="add mod">
          <ac:chgData name="Luz Elena NM" userId="ec3735405c578b70" providerId="LiveId" clId="{6DFDD72C-1034-4467-91F6-FF4211AD47A6}" dt="2019-08-17T22:28:51.120" v="560" actId="1076"/>
          <ac:picMkLst>
            <pc:docMk/>
            <pc:sldMk cId="2084986928" sldId="265"/>
            <ac:picMk id="5" creationId="{3BF9A625-9EBF-4BCC-8D3F-51F299D34A37}"/>
          </ac:picMkLst>
        </pc:picChg>
      </pc:sldChg>
      <pc:sldChg chg="addSp delSp modSp add">
        <pc:chgData name="Luz Elena NM" userId="ec3735405c578b70" providerId="LiveId" clId="{6DFDD72C-1034-4467-91F6-FF4211AD47A6}" dt="2019-08-17T23:04:27.850" v="1166" actId="1076"/>
        <pc:sldMkLst>
          <pc:docMk/>
          <pc:sldMk cId="2730268964" sldId="266"/>
        </pc:sldMkLst>
        <pc:spChg chg="add mod">
          <ac:chgData name="Luz Elena NM" userId="ec3735405c578b70" providerId="LiveId" clId="{6DFDD72C-1034-4467-91F6-FF4211AD47A6}" dt="2019-08-17T23:04:25.777" v="1165" actId="14100"/>
          <ac:spMkLst>
            <pc:docMk/>
            <pc:sldMk cId="2730268964" sldId="266"/>
            <ac:spMk id="2" creationId="{C1EB374D-533E-49A1-9253-CE90CC1D6C9A}"/>
          </ac:spMkLst>
        </pc:spChg>
        <pc:spChg chg="add mod">
          <ac:chgData name="Luz Elena NM" userId="ec3735405c578b70" providerId="LiveId" clId="{6DFDD72C-1034-4467-91F6-FF4211AD47A6}" dt="2019-08-17T22:30:22.470" v="629" actId="108"/>
          <ac:spMkLst>
            <pc:docMk/>
            <pc:sldMk cId="2730268964" sldId="266"/>
            <ac:spMk id="3" creationId="{D5FEC557-3A60-4291-9A1B-A2B92647AC25}"/>
          </ac:spMkLst>
        </pc:spChg>
        <pc:spChg chg="add del mod">
          <ac:chgData name="Luz Elena NM" userId="ec3735405c578b70" providerId="LiveId" clId="{6DFDD72C-1034-4467-91F6-FF4211AD47A6}" dt="2019-08-17T22:32:00.547" v="672"/>
          <ac:spMkLst>
            <pc:docMk/>
            <pc:sldMk cId="2730268964" sldId="266"/>
            <ac:spMk id="4" creationId="{B7436F5F-860D-46BC-B3DC-2426BDFD091D}"/>
          </ac:spMkLst>
        </pc:spChg>
        <pc:spChg chg="add">
          <ac:chgData name="Luz Elena NM" userId="ec3735405c578b70" providerId="LiveId" clId="{6DFDD72C-1034-4467-91F6-FF4211AD47A6}" dt="2019-08-17T22:32:04.296" v="673"/>
          <ac:spMkLst>
            <pc:docMk/>
            <pc:sldMk cId="2730268964" sldId="266"/>
            <ac:spMk id="5" creationId="{D8646DCA-C6AF-4C95-B9A6-4BC1F5926B6A}"/>
          </ac:spMkLst>
        </pc:spChg>
        <pc:picChg chg="add mod">
          <ac:chgData name="Luz Elena NM" userId="ec3735405c578b70" providerId="LiveId" clId="{6DFDD72C-1034-4467-91F6-FF4211AD47A6}" dt="2019-08-17T23:04:27.850" v="1166" actId="1076"/>
          <ac:picMkLst>
            <pc:docMk/>
            <pc:sldMk cId="2730268964" sldId="266"/>
            <ac:picMk id="7" creationId="{591056F8-21D3-400A-8567-C1BB2C71C909}"/>
          </ac:picMkLst>
        </pc:picChg>
      </pc:sldChg>
      <pc:sldChg chg="addSp delSp modSp add">
        <pc:chgData name="Luz Elena NM" userId="ec3735405c578b70" providerId="LiveId" clId="{6DFDD72C-1034-4467-91F6-FF4211AD47A6}" dt="2019-08-17T22:37:08.645" v="703"/>
        <pc:sldMkLst>
          <pc:docMk/>
          <pc:sldMk cId="2227878279" sldId="267"/>
        </pc:sldMkLst>
        <pc:spChg chg="del">
          <ac:chgData name="Luz Elena NM" userId="ec3735405c578b70" providerId="LiveId" clId="{6DFDD72C-1034-4467-91F6-FF4211AD47A6}" dt="2019-08-17T22:32:09.232" v="675" actId="478"/>
          <ac:spMkLst>
            <pc:docMk/>
            <pc:sldMk cId="2227878279" sldId="267"/>
            <ac:spMk id="2" creationId="{C1EB374D-533E-49A1-9253-CE90CC1D6C9A}"/>
          </ac:spMkLst>
        </pc:spChg>
        <pc:spChg chg="mod">
          <ac:chgData name="Luz Elena NM" userId="ec3735405c578b70" providerId="LiveId" clId="{6DFDD72C-1034-4467-91F6-FF4211AD47A6}" dt="2019-08-17T22:37:08.645" v="703"/>
          <ac:spMkLst>
            <pc:docMk/>
            <pc:sldMk cId="2227878279" sldId="267"/>
            <ac:spMk id="3" creationId="{D5FEC557-3A60-4291-9A1B-A2B92647AC25}"/>
          </ac:spMkLst>
        </pc:spChg>
        <pc:spChg chg="mod">
          <ac:chgData name="Luz Elena NM" userId="ec3735405c578b70" providerId="LiveId" clId="{6DFDD72C-1034-4467-91F6-FF4211AD47A6}" dt="2019-08-17T22:32:21.342" v="678" actId="1076"/>
          <ac:spMkLst>
            <pc:docMk/>
            <pc:sldMk cId="2227878279" sldId="267"/>
            <ac:spMk id="5" creationId="{D8646DCA-C6AF-4C95-B9A6-4BC1F5926B6A}"/>
          </ac:spMkLst>
        </pc:spChg>
        <pc:grpChg chg="add mod">
          <ac:chgData name="Luz Elena NM" userId="ec3735405c578b70" providerId="LiveId" clId="{6DFDD72C-1034-4467-91F6-FF4211AD47A6}" dt="2019-08-17T22:34:51.877" v="697" actId="164"/>
          <ac:grpSpMkLst>
            <pc:docMk/>
            <pc:sldMk cId="2227878279" sldId="267"/>
            <ac:grpSpMk id="11" creationId="{BD9FC3AD-2271-4E55-A0DD-0D9B8F41CCCC}"/>
          </ac:grpSpMkLst>
        </pc:grpChg>
        <pc:picChg chg="add mod ord">
          <ac:chgData name="Luz Elena NM" userId="ec3735405c578b70" providerId="LiveId" clId="{6DFDD72C-1034-4467-91F6-FF4211AD47A6}" dt="2019-08-17T22:34:51.877" v="697" actId="164"/>
          <ac:picMkLst>
            <pc:docMk/>
            <pc:sldMk cId="2227878279" sldId="267"/>
            <ac:picMk id="6" creationId="{4F78F527-2042-4595-80DB-190B54F7F704}"/>
          </ac:picMkLst>
        </pc:picChg>
        <pc:picChg chg="add mod">
          <ac:chgData name="Luz Elena NM" userId="ec3735405c578b70" providerId="LiveId" clId="{6DFDD72C-1034-4467-91F6-FF4211AD47A6}" dt="2019-08-17T22:34:51.877" v="697" actId="164"/>
          <ac:picMkLst>
            <pc:docMk/>
            <pc:sldMk cId="2227878279" sldId="267"/>
            <ac:picMk id="8" creationId="{14F57384-E59D-4DC7-8111-B5C926C088C8}"/>
          </ac:picMkLst>
        </pc:picChg>
        <pc:picChg chg="add mod">
          <ac:chgData name="Luz Elena NM" userId="ec3735405c578b70" providerId="LiveId" clId="{6DFDD72C-1034-4467-91F6-FF4211AD47A6}" dt="2019-08-17T22:34:51.877" v="697" actId="164"/>
          <ac:picMkLst>
            <pc:docMk/>
            <pc:sldMk cId="2227878279" sldId="267"/>
            <ac:picMk id="10" creationId="{27829B02-4FE1-4F21-A270-0DF44BA4549B}"/>
          </ac:picMkLst>
        </pc:picChg>
      </pc:sldChg>
      <pc:sldChg chg="addSp modSp add">
        <pc:chgData name="Luz Elena NM" userId="ec3735405c578b70" providerId="LiveId" clId="{6DFDD72C-1034-4467-91F6-FF4211AD47A6}" dt="2019-08-17T22:42:36.943" v="1020" actId="123"/>
        <pc:sldMkLst>
          <pc:docMk/>
          <pc:sldMk cId="3919283460" sldId="268"/>
        </pc:sldMkLst>
        <pc:spChg chg="add mod">
          <ac:chgData name="Luz Elena NM" userId="ec3735405c578b70" providerId="LiveId" clId="{6DFDD72C-1034-4467-91F6-FF4211AD47A6}" dt="2019-08-17T22:42:10.607" v="1018" actId="20577"/>
          <ac:spMkLst>
            <pc:docMk/>
            <pc:sldMk cId="3919283460" sldId="268"/>
            <ac:spMk id="2" creationId="{A8CE48B4-E53E-4543-8BBB-430A4C3FDA2E}"/>
          </ac:spMkLst>
        </pc:spChg>
        <pc:spChg chg="add mod">
          <ac:chgData name="Luz Elena NM" userId="ec3735405c578b70" providerId="LiveId" clId="{6DFDD72C-1034-4467-91F6-FF4211AD47A6}" dt="2019-08-17T22:37:28.357" v="729" actId="20577"/>
          <ac:spMkLst>
            <pc:docMk/>
            <pc:sldMk cId="3919283460" sldId="268"/>
            <ac:spMk id="3" creationId="{FBF51A53-365E-4031-BD95-1B1EBE8C0BAA}"/>
          </ac:spMkLst>
        </pc:spChg>
        <pc:graphicFrameChg chg="add mod">
          <ac:chgData name="Luz Elena NM" userId="ec3735405c578b70" providerId="LiveId" clId="{6DFDD72C-1034-4467-91F6-FF4211AD47A6}" dt="2019-08-17T22:42:36.943" v="1020" actId="123"/>
          <ac:graphicFrameMkLst>
            <pc:docMk/>
            <pc:sldMk cId="3919283460" sldId="268"/>
            <ac:graphicFrameMk id="4" creationId="{0C570399-B54E-4F20-AAD2-13B9AB7CFFB8}"/>
          </ac:graphicFrameMkLst>
        </pc:graphicFrameChg>
      </pc:sldChg>
      <pc:sldChg chg="addSp modSp add">
        <pc:chgData name="Luz Elena NM" userId="ec3735405c578b70" providerId="LiveId" clId="{6DFDD72C-1034-4467-91F6-FF4211AD47A6}" dt="2019-08-17T22:50:59.375" v="1132" actId="20577"/>
        <pc:sldMkLst>
          <pc:docMk/>
          <pc:sldMk cId="1652307923" sldId="269"/>
        </pc:sldMkLst>
        <pc:spChg chg="add mod">
          <ac:chgData name="Luz Elena NM" userId="ec3735405c578b70" providerId="LiveId" clId="{6DFDD72C-1034-4467-91F6-FF4211AD47A6}" dt="2019-08-17T22:47:53.305" v="1078" actId="1076"/>
          <ac:spMkLst>
            <pc:docMk/>
            <pc:sldMk cId="1652307923" sldId="269"/>
            <ac:spMk id="2" creationId="{8795B3AC-ED62-4AE9-A849-564FAA7E6F43}"/>
          </ac:spMkLst>
        </pc:spChg>
        <pc:spChg chg="add mod">
          <ac:chgData name="Luz Elena NM" userId="ec3735405c578b70" providerId="LiveId" clId="{6DFDD72C-1034-4467-91F6-FF4211AD47A6}" dt="2019-08-17T22:45:04.956" v="1030" actId="1076"/>
          <ac:spMkLst>
            <pc:docMk/>
            <pc:sldMk cId="1652307923" sldId="269"/>
            <ac:spMk id="3" creationId="{0870AD01-2850-4ED1-9362-4500836BA660}"/>
          </ac:spMkLst>
        </pc:spChg>
        <pc:spChg chg="add mod">
          <ac:chgData name="Luz Elena NM" userId="ec3735405c578b70" providerId="LiveId" clId="{6DFDD72C-1034-4467-91F6-FF4211AD47A6}" dt="2019-08-17T22:48:40.737" v="1095" actId="1076"/>
          <ac:spMkLst>
            <pc:docMk/>
            <pc:sldMk cId="1652307923" sldId="269"/>
            <ac:spMk id="4" creationId="{9A1A4D26-7753-4AF6-A46F-1D46A6E83863}"/>
          </ac:spMkLst>
        </pc:spChg>
        <pc:spChg chg="add mod">
          <ac:chgData name="Luz Elena NM" userId="ec3735405c578b70" providerId="LiveId" clId="{6DFDD72C-1034-4467-91F6-FF4211AD47A6}" dt="2019-08-17T22:48:44.205" v="1096" actId="1076"/>
          <ac:spMkLst>
            <pc:docMk/>
            <pc:sldMk cId="1652307923" sldId="269"/>
            <ac:spMk id="8" creationId="{D8886069-9B5E-4EB4-AA62-7ECB0F7B16C3}"/>
          </ac:spMkLst>
        </pc:spChg>
        <pc:spChg chg="add mod">
          <ac:chgData name="Luz Elena NM" userId="ec3735405c578b70" providerId="LiveId" clId="{6DFDD72C-1034-4467-91F6-FF4211AD47A6}" dt="2019-08-17T22:48:34.583" v="1092" actId="1076"/>
          <ac:spMkLst>
            <pc:docMk/>
            <pc:sldMk cId="1652307923" sldId="269"/>
            <ac:spMk id="9" creationId="{31CFDEA3-4391-4A16-A2A6-EACC56DFA30E}"/>
          </ac:spMkLst>
        </pc:spChg>
        <pc:spChg chg="add mod">
          <ac:chgData name="Luz Elena NM" userId="ec3735405c578b70" providerId="LiveId" clId="{6DFDD72C-1034-4467-91F6-FF4211AD47A6}" dt="2019-08-17T22:48:14.341" v="1084" actId="1076"/>
          <ac:spMkLst>
            <pc:docMk/>
            <pc:sldMk cId="1652307923" sldId="269"/>
            <ac:spMk id="12" creationId="{06418177-CACF-4649-9FC6-F437C605982E}"/>
          </ac:spMkLst>
        </pc:spChg>
        <pc:spChg chg="add mod">
          <ac:chgData name="Luz Elena NM" userId="ec3735405c578b70" providerId="LiveId" clId="{6DFDD72C-1034-4467-91F6-FF4211AD47A6}" dt="2019-08-17T22:50:35.976" v="1118" actId="1076"/>
          <ac:spMkLst>
            <pc:docMk/>
            <pc:sldMk cId="1652307923" sldId="269"/>
            <ac:spMk id="20" creationId="{2EB88631-6BDE-4EE7-AAE5-59341B14ED10}"/>
          </ac:spMkLst>
        </pc:spChg>
        <pc:spChg chg="add mod">
          <ac:chgData name="Luz Elena NM" userId="ec3735405c578b70" providerId="LiveId" clId="{6DFDD72C-1034-4467-91F6-FF4211AD47A6}" dt="2019-08-17T22:50:45.972" v="1123" actId="1076"/>
          <ac:spMkLst>
            <pc:docMk/>
            <pc:sldMk cId="1652307923" sldId="269"/>
            <ac:spMk id="21" creationId="{D9A334BF-46CA-4E88-8F8A-4B4E0A2EB40D}"/>
          </ac:spMkLst>
        </pc:spChg>
        <pc:spChg chg="add mod">
          <ac:chgData name="Luz Elena NM" userId="ec3735405c578b70" providerId="LiveId" clId="{6DFDD72C-1034-4467-91F6-FF4211AD47A6}" dt="2019-08-17T22:50:54.798" v="1128" actId="1076"/>
          <ac:spMkLst>
            <pc:docMk/>
            <pc:sldMk cId="1652307923" sldId="269"/>
            <ac:spMk id="22" creationId="{34E9B7E3-07F9-493C-B6BA-CBE3C7CAFEDF}"/>
          </ac:spMkLst>
        </pc:spChg>
        <pc:spChg chg="add mod">
          <ac:chgData name="Luz Elena NM" userId="ec3735405c578b70" providerId="LiveId" clId="{6DFDD72C-1034-4467-91F6-FF4211AD47A6}" dt="2019-08-17T22:50:59.375" v="1132" actId="20577"/>
          <ac:spMkLst>
            <pc:docMk/>
            <pc:sldMk cId="1652307923" sldId="269"/>
            <ac:spMk id="23" creationId="{C17CBB0E-9DE4-4588-989C-1F4E97B6C8B1}"/>
          </ac:spMkLst>
        </pc:spChg>
        <pc:cxnChg chg="add mod">
          <ac:chgData name="Luz Elena NM" userId="ec3735405c578b70" providerId="LiveId" clId="{6DFDD72C-1034-4467-91F6-FF4211AD47A6}" dt="2019-08-17T22:48:38.113" v="1094" actId="1076"/>
          <ac:cxnSpMkLst>
            <pc:docMk/>
            <pc:sldMk cId="1652307923" sldId="269"/>
            <ac:cxnSpMk id="6" creationId="{47F335D2-7D57-48FB-A1CE-2FF39D0E30A3}"/>
          </ac:cxnSpMkLst>
        </pc:cxnChg>
        <pc:cxnChg chg="add mod">
          <ac:chgData name="Luz Elena NM" userId="ec3735405c578b70" providerId="LiveId" clId="{6DFDD72C-1034-4467-91F6-FF4211AD47A6}" dt="2019-08-17T22:48:30.631" v="1091" actId="1076"/>
          <ac:cxnSpMkLst>
            <pc:docMk/>
            <pc:sldMk cId="1652307923" sldId="269"/>
            <ac:cxnSpMk id="10" creationId="{6E27B6D8-C51A-4501-9B39-4C7613BD4C1C}"/>
          </ac:cxnSpMkLst>
        </pc:cxnChg>
        <pc:cxnChg chg="add mod">
          <ac:chgData name="Luz Elena NM" userId="ec3735405c578b70" providerId="LiveId" clId="{6DFDD72C-1034-4467-91F6-FF4211AD47A6}" dt="2019-08-17T22:48:22.430" v="1087" actId="14100"/>
          <ac:cxnSpMkLst>
            <pc:docMk/>
            <pc:sldMk cId="1652307923" sldId="269"/>
            <ac:cxnSpMk id="14" creationId="{662B4A1C-AAF9-4676-B455-0B98604A8631}"/>
          </ac:cxnSpMkLst>
        </pc:cxnChg>
        <pc:cxnChg chg="add mod">
          <ac:chgData name="Luz Elena NM" userId="ec3735405c578b70" providerId="LiveId" clId="{6DFDD72C-1034-4467-91F6-FF4211AD47A6}" dt="2019-08-17T22:48:48.891" v="1097" actId="1076"/>
          <ac:cxnSpMkLst>
            <pc:docMk/>
            <pc:sldMk cId="1652307923" sldId="269"/>
            <ac:cxnSpMk id="17" creationId="{89F55BB8-9E85-4F19-B746-72F9A75DD74B}"/>
          </ac:cxnSpMkLst>
        </pc:cxnChg>
      </pc:sldChg>
      <pc:sldChg chg="addSp modSp">
        <pc:chgData name="Luz Elena NM" userId="ec3735405c578b70" providerId="LiveId" clId="{6DFDD72C-1034-4467-91F6-FF4211AD47A6}" dt="2019-08-17T23:02:09.303" v="1157" actId="1076"/>
        <pc:sldMkLst>
          <pc:docMk/>
          <pc:sldMk cId="1117509581" sldId="270"/>
        </pc:sldMkLst>
        <pc:spChg chg="mod">
          <ac:chgData name="Luz Elena NM" userId="ec3735405c578b70" providerId="LiveId" clId="{6DFDD72C-1034-4467-91F6-FF4211AD47A6}" dt="2019-08-17T23:01:10.343" v="1147" actId="1076"/>
          <ac:spMkLst>
            <pc:docMk/>
            <pc:sldMk cId="1117509581" sldId="270"/>
            <ac:spMk id="5" creationId="{D8646DCA-C6AF-4C95-B9A6-4BC1F5926B6A}"/>
          </ac:spMkLst>
        </pc:spChg>
        <pc:spChg chg="add mod ord">
          <ac:chgData name="Luz Elena NM" userId="ec3735405c578b70" providerId="LiveId" clId="{6DFDD72C-1034-4467-91F6-FF4211AD47A6}" dt="2019-08-17T23:01:05.153" v="1146" actId="1076"/>
          <ac:spMkLst>
            <pc:docMk/>
            <pc:sldMk cId="1117509581" sldId="270"/>
            <ac:spMk id="6" creationId="{0F719BE3-5DBA-4CA1-B897-D14BABFC725E}"/>
          </ac:spMkLst>
        </pc:spChg>
        <pc:picChg chg="add mod">
          <ac:chgData name="Luz Elena NM" userId="ec3735405c578b70" providerId="LiveId" clId="{6DFDD72C-1034-4467-91F6-FF4211AD47A6}" dt="2019-08-17T23:02:09.303" v="1157" actId="1076"/>
          <ac:picMkLst>
            <pc:docMk/>
            <pc:sldMk cId="1117509581" sldId="270"/>
            <ac:picMk id="4" creationId="{DC0E149A-D51F-4597-A3B7-36ABDC8D9113}"/>
          </ac:picMkLst>
        </pc:picChg>
      </pc:sldChg>
      <pc:sldChg chg="addSp modSp add">
        <pc:chgData name="Luz Elena NM" userId="ec3735405c578b70" providerId="LiveId" clId="{6DFDD72C-1034-4467-91F6-FF4211AD47A6}" dt="2019-08-25T20:52:23.897" v="2721" actId="20577"/>
        <pc:sldMkLst>
          <pc:docMk/>
          <pc:sldMk cId="3929872849" sldId="271"/>
        </pc:sldMkLst>
        <pc:spChg chg="add mod">
          <ac:chgData name="Luz Elena NM" userId="ec3735405c578b70" providerId="LiveId" clId="{6DFDD72C-1034-4467-91F6-FF4211AD47A6}" dt="2019-08-17T23:05:56.897" v="1183" actId="20577"/>
          <ac:spMkLst>
            <pc:docMk/>
            <pc:sldMk cId="3929872849" sldId="271"/>
            <ac:spMk id="2" creationId="{ACB06DD8-07C2-4CF1-9246-951070C497E4}"/>
          </ac:spMkLst>
        </pc:spChg>
        <pc:spChg chg="add mod">
          <ac:chgData name="Luz Elena NM" userId="ec3735405c578b70" providerId="LiveId" clId="{6DFDD72C-1034-4467-91F6-FF4211AD47A6}" dt="2019-08-25T20:52:23.897" v="2721" actId="20577"/>
          <ac:spMkLst>
            <pc:docMk/>
            <pc:sldMk cId="3929872849" sldId="271"/>
            <ac:spMk id="3" creationId="{711AD5D9-7980-4165-BED5-F940F445EBBD}"/>
          </ac:spMkLst>
        </pc:spChg>
      </pc:sldChg>
      <pc:sldChg chg="addSp delSp modSp add">
        <pc:chgData name="Luz Elena NM" userId="ec3735405c578b70" providerId="LiveId" clId="{6DFDD72C-1034-4467-91F6-FF4211AD47A6}" dt="2019-08-25T20:43:51.098" v="2695" actId="1076"/>
        <pc:sldMkLst>
          <pc:docMk/>
          <pc:sldMk cId="1583248230" sldId="272"/>
        </pc:sldMkLst>
        <pc:spChg chg="add mod">
          <ac:chgData name="Luz Elena NM" userId="ec3735405c578b70" providerId="LiveId" clId="{6DFDD72C-1034-4467-91F6-FF4211AD47A6}" dt="2019-08-25T20:43:51.098" v="2695" actId="1076"/>
          <ac:spMkLst>
            <pc:docMk/>
            <pc:sldMk cId="1583248230" sldId="272"/>
            <ac:spMk id="2" creationId="{1F488AA3-A71A-419E-9EF1-01FC1D5E29D0}"/>
          </ac:spMkLst>
        </pc:spChg>
        <pc:spChg chg="add mod">
          <ac:chgData name="Luz Elena NM" userId="ec3735405c578b70" providerId="LiveId" clId="{6DFDD72C-1034-4467-91F6-FF4211AD47A6}" dt="2019-08-18T00:58:36.346" v="1569" actId="20577"/>
          <ac:spMkLst>
            <pc:docMk/>
            <pc:sldMk cId="1583248230" sldId="272"/>
            <ac:spMk id="3" creationId="{0EEB72EA-3A91-4832-B1D6-E635CB956B11}"/>
          </ac:spMkLst>
        </pc:spChg>
        <pc:spChg chg="add del">
          <ac:chgData name="Luz Elena NM" userId="ec3735405c578b70" providerId="LiveId" clId="{6DFDD72C-1034-4467-91F6-FF4211AD47A6}" dt="2019-08-18T00:49:37.106" v="1411" actId="478"/>
          <ac:spMkLst>
            <pc:docMk/>
            <pc:sldMk cId="1583248230" sldId="272"/>
            <ac:spMk id="6" creationId="{94F0D374-4BDB-4DF2-86F5-2FACDB831CDD}"/>
          </ac:spMkLst>
        </pc:spChg>
        <pc:spChg chg="add mod ord">
          <ac:chgData name="Luz Elena NM" userId="ec3735405c578b70" providerId="LiveId" clId="{6DFDD72C-1034-4467-91F6-FF4211AD47A6}" dt="2019-08-18T00:56:45.507" v="1532" actId="167"/>
          <ac:spMkLst>
            <pc:docMk/>
            <pc:sldMk cId="1583248230" sldId="272"/>
            <ac:spMk id="7" creationId="{C6660E4B-5B66-434A-8161-DFB56EF50439}"/>
          </ac:spMkLst>
        </pc:spChg>
        <pc:picChg chg="add mod">
          <ac:chgData name="Luz Elena NM" userId="ec3735405c578b70" providerId="LiveId" clId="{6DFDD72C-1034-4467-91F6-FF4211AD47A6}" dt="2019-08-18T00:40:48.727" v="1371" actId="207"/>
          <ac:picMkLst>
            <pc:docMk/>
            <pc:sldMk cId="1583248230" sldId="272"/>
            <ac:picMk id="5" creationId="{D3526AE5-E565-4CA6-A8FB-79312C06826C}"/>
          </ac:picMkLst>
        </pc:picChg>
      </pc:sldChg>
      <pc:sldChg chg="addSp delSp modSp add">
        <pc:chgData name="Luz Elena NM" userId="ec3735405c578b70" providerId="LiveId" clId="{6DFDD72C-1034-4467-91F6-FF4211AD47A6}" dt="2019-08-18T00:58:30.426" v="1567" actId="207"/>
        <pc:sldMkLst>
          <pc:docMk/>
          <pc:sldMk cId="2997918099" sldId="273"/>
        </pc:sldMkLst>
        <pc:spChg chg="mod">
          <ac:chgData name="Luz Elena NM" userId="ec3735405c578b70" providerId="LiveId" clId="{6DFDD72C-1034-4467-91F6-FF4211AD47A6}" dt="2019-08-18T00:57:01.986" v="1536" actId="6549"/>
          <ac:spMkLst>
            <pc:docMk/>
            <pc:sldMk cId="2997918099" sldId="273"/>
            <ac:spMk id="2" creationId="{1F488AA3-A71A-419E-9EF1-01FC1D5E29D0}"/>
          </ac:spMkLst>
        </pc:spChg>
        <pc:spChg chg="mod">
          <ac:chgData name="Luz Elena NM" userId="ec3735405c578b70" providerId="LiveId" clId="{6DFDD72C-1034-4467-91F6-FF4211AD47A6}" dt="2019-08-18T00:58:30.426" v="1567" actId="207"/>
          <ac:spMkLst>
            <pc:docMk/>
            <pc:sldMk cId="2997918099" sldId="273"/>
            <ac:spMk id="3" creationId="{0EEB72EA-3A91-4832-B1D6-E635CB956B11}"/>
          </ac:spMkLst>
        </pc:spChg>
        <pc:spChg chg="del mod">
          <ac:chgData name="Luz Elena NM" userId="ec3735405c578b70" providerId="LiveId" clId="{6DFDD72C-1034-4467-91F6-FF4211AD47A6}" dt="2019-08-18T00:43:02.284" v="1376" actId="478"/>
          <ac:spMkLst>
            <pc:docMk/>
            <pc:sldMk cId="2997918099" sldId="273"/>
            <ac:spMk id="6" creationId="{94F0D374-4BDB-4DF2-86F5-2FACDB831CDD}"/>
          </ac:spMkLst>
        </pc:spChg>
        <pc:spChg chg="add del">
          <ac:chgData name="Luz Elena NM" userId="ec3735405c578b70" providerId="LiveId" clId="{6DFDD72C-1034-4467-91F6-FF4211AD47A6}" dt="2019-08-18T00:49:05.140" v="1409"/>
          <ac:spMkLst>
            <pc:docMk/>
            <pc:sldMk cId="2997918099" sldId="273"/>
            <ac:spMk id="10" creationId="{4D72F982-A0B0-4F16-8645-745B27BEA3C6}"/>
          </ac:spMkLst>
        </pc:spChg>
        <pc:picChg chg="del">
          <ac:chgData name="Luz Elena NM" userId="ec3735405c578b70" providerId="LiveId" clId="{6DFDD72C-1034-4467-91F6-FF4211AD47A6}" dt="2019-08-18T00:44:46.346" v="1395" actId="478"/>
          <ac:picMkLst>
            <pc:docMk/>
            <pc:sldMk cId="2997918099" sldId="273"/>
            <ac:picMk id="5" creationId="{D3526AE5-E565-4CA6-A8FB-79312C06826C}"/>
          </ac:picMkLst>
        </pc:picChg>
        <pc:picChg chg="add mod ord">
          <ac:chgData name="Luz Elena NM" userId="ec3735405c578b70" providerId="LiveId" clId="{6DFDD72C-1034-4467-91F6-FF4211AD47A6}" dt="2019-08-18T00:49:00.065" v="1407" actId="170"/>
          <ac:picMkLst>
            <pc:docMk/>
            <pc:sldMk cId="2997918099" sldId="273"/>
            <ac:picMk id="7" creationId="{6D033973-EC75-4C9C-B6C1-56EC49565D9A}"/>
          </ac:picMkLst>
        </pc:picChg>
        <pc:picChg chg="add mod">
          <ac:chgData name="Luz Elena NM" userId="ec3735405c578b70" providerId="LiveId" clId="{6DFDD72C-1034-4467-91F6-FF4211AD47A6}" dt="2019-08-18T00:48:53.708" v="1405" actId="1076"/>
          <ac:picMkLst>
            <pc:docMk/>
            <pc:sldMk cId="2997918099" sldId="273"/>
            <ac:picMk id="9" creationId="{B25CBF0A-E497-402E-8255-5C2A6A9C9277}"/>
          </ac:picMkLst>
        </pc:picChg>
      </pc:sldChg>
      <pc:sldChg chg="addSp delSp modSp add">
        <pc:chgData name="Luz Elena NM" userId="ec3735405c578b70" providerId="LiveId" clId="{6DFDD72C-1034-4467-91F6-FF4211AD47A6}" dt="2019-08-18T00:58:26.022" v="1566" actId="207"/>
        <pc:sldMkLst>
          <pc:docMk/>
          <pc:sldMk cId="2583017813" sldId="274"/>
        </pc:sldMkLst>
        <pc:spChg chg="mod">
          <ac:chgData name="Luz Elena NM" userId="ec3735405c578b70" providerId="LiveId" clId="{6DFDD72C-1034-4467-91F6-FF4211AD47A6}" dt="2019-08-18T00:50:58.174" v="1441" actId="1076"/>
          <ac:spMkLst>
            <pc:docMk/>
            <pc:sldMk cId="2583017813" sldId="274"/>
            <ac:spMk id="2" creationId="{1F488AA3-A71A-419E-9EF1-01FC1D5E29D0}"/>
          </ac:spMkLst>
        </pc:spChg>
        <pc:spChg chg="mod">
          <ac:chgData name="Luz Elena NM" userId="ec3735405c578b70" providerId="LiveId" clId="{6DFDD72C-1034-4467-91F6-FF4211AD47A6}" dt="2019-08-18T00:58:26.022" v="1566" actId="207"/>
          <ac:spMkLst>
            <pc:docMk/>
            <pc:sldMk cId="2583017813" sldId="274"/>
            <ac:spMk id="3" creationId="{0EEB72EA-3A91-4832-B1D6-E635CB956B11}"/>
          </ac:spMkLst>
        </pc:spChg>
        <pc:picChg chg="add mod">
          <ac:chgData name="Luz Elena NM" userId="ec3735405c578b70" providerId="LiveId" clId="{6DFDD72C-1034-4467-91F6-FF4211AD47A6}" dt="2019-08-18T00:53:35.934" v="1446" actId="1076"/>
          <ac:picMkLst>
            <pc:docMk/>
            <pc:sldMk cId="2583017813" sldId="274"/>
            <ac:picMk id="5" creationId="{17944F69-1150-48FA-87FD-AD74FCC5E224}"/>
          </ac:picMkLst>
        </pc:picChg>
        <pc:picChg chg="del">
          <ac:chgData name="Luz Elena NM" userId="ec3735405c578b70" providerId="LiveId" clId="{6DFDD72C-1034-4467-91F6-FF4211AD47A6}" dt="2019-08-18T00:53:12.597" v="1442" actId="478"/>
          <ac:picMkLst>
            <pc:docMk/>
            <pc:sldMk cId="2583017813" sldId="274"/>
            <ac:picMk id="7" creationId="{6D033973-EC75-4C9C-B6C1-56EC49565D9A}"/>
          </ac:picMkLst>
        </pc:picChg>
        <pc:picChg chg="add mod">
          <ac:chgData name="Luz Elena NM" userId="ec3735405c578b70" providerId="LiveId" clId="{6DFDD72C-1034-4467-91F6-FF4211AD47A6}" dt="2019-08-18T00:54:25.354" v="1451" actId="207"/>
          <ac:picMkLst>
            <pc:docMk/>
            <pc:sldMk cId="2583017813" sldId="274"/>
            <ac:picMk id="8" creationId="{C6BF5E43-D173-4088-8D2D-EFFBE9B8A928}"/>
          </ac:picMkLst>
        </pc:picChg>
        <pc:picChg chg="del">
          <ac:chgData name="Luz Elena NM" userId="ec3735405c578b70" providerId="LiveId" clId="{6DFDD72C-1034-4467-91F6-FF4211AD47A6}" dt="2019-08-18T00:53:13.925" v="1443" actId="478"/>
          <ac:picMkLst>
            <pc:docMk/>
            <pc:sldMk cId="2583017813" sldId="274"/>
            <ac:picMk id="9" creationId="{B25CBF0A-E497-402E-8255-5C2A6A9C9277}"/>
          </ac:picMkLst>
        </pc:picChg>
      </pc:sldChg>
      <pc:sldChg chg="addSp delSp modSp add">
        <pc:chgData name="Luz Elena NM" userId="ec3735405c578b70" providerId="LiveId" clId="{6DFDD72C-1034-4467-91F6-FF4211AD47A6}" dt="2019-08-18T02:15:01.635" v="2253" actId="1076"/>
        <pc:sldMkLst>
          <pc:docMk/>
          <pc:sldMk cId="3688036693" sldId="275"/>
        </pc:sldMkLst>
        <pc:spChg chg="mod">
          <ac:chgData name="Luz Elena NM" userId="ec3735405c578b70" providerId="LiveId" clId="{6DFDD72C-1034-4467-91F6-FF4211AD47A6}" dt="2019-08-18T01:00:25.148" v="1596" actId="20577"/>
          <ac:spMkLst>
            <pc:docMk/>
            <pc:sldMk cId="3688036693" sldId="275"/>
            <ac:spMk id="2" creationId="{1F488AA3-A71A-419E-9EF1-01FC1D5E29D0}"/>
          </ac:spMkLst>
        </pc:spChg>
        <pc:spChg chg="mod">
          <ac:chgData name="Luz Elena NM" userId="ec3735405c578b70" providerId="LiveId" clId="{6DFDD72C-1034-4467-91F6-FF4211AD47A6}" dt="2019-08-18T00:58:21.304" v="1565" actId="20577"/>
          <ac:spMkLst>
            <pc:docMk/>
            <pc:sldMk cId="3688036693" sldId="275"/>
            <ac:spMk id="3" creationId="{0EEB72EA-3A91-4832-B1D6-E635CB956B11}"/>
          </ac:spMkLst>
        </pc:spChg>
        <pc:spChg chg="add del">
          <ac:chgData name="Luz Elena NM" userId="ec3735405c578b70" providerId="LiveId" clId="{6DFDD72C-1034-4467-91F6-FF4211AD47A6}" dt="2019-08-18T01:02:36.086" v="1603" actId="478"/>
          <ac:spMkLst>
            <pc:docMk/>
            <pc:sldMk cId="3688036693" sldId="275"/>
            <ac:spMk id="7" creationId="{AC7F6B6F-F34B-42A7-B993-237510AB84FE}"/>
          </ac:spMkLst>
        </pc:spChg>
        <pc:picChg chg="del">
          <ac:chgData name="Luz Elena NM" userId="ec3735405c578b70" providerId="LiveId" clId="{6DFDD72C-1034-4467-91F6-FF4211AD47A6}" dt="2019-08-18T01:00:30.318" v="1597" actId="478"/>
          <ac:picMkLst>
            <pc:docMk/>
            <pc:sldMk cId="3688036693" sldId="275"/>
            <ac:picMk id="5" creationId="{17944F69-1150-48FA-87FD-AD74FCC5E224}"/>
          </ac:picMkLst>
        </pc:picChg>
        <pc:picChg chg="add del mod">
          <ac:chgData name="Luz Elena NM" userId="ec3735405c578b70" providerId="LiveId" clId="{6DFDD72C-1034-4467-91F6-FF4211AD47A6}" dt="2019-08-18T02:13:36.201" v="2226" actId="478"/>
          <ac:picMkLst>
            <pc:docMk/>
            <pc:sldMk cId="3688036693" sldId="275"/>
            <ac:picMk id="6" creationId="{CFA3D518-5ED9-4D0D-B130-A342EC9C4CD2}"/>
          </ac:picMkLst>
        </pc:picChg>
        <pc:picChg chg="del">
          <ac:chgData name="Luz Elena NM" userId="ec3735405c578b70" providerId="LiveId" clId="{6DFDD72C-1034-4467-91F6-FF4211AD47A6}" dt="2019-08-18T01:00:30.318" v="1597" actId="478"/>
          <ac:picMkLst>
            <pc:docMk/>
            <pc:sldMk cId="3688036693" sldId="275"/>
            <ac:picMk id="8" creationId="{C6BF5E43-D173-4088-8D2D-EFFBE9B8A928}"/>
          </ac:picMkLst>
        </pc:picChg>
        <pc:picChg chg="add mod ord">
          <ac:chgData name="Luz Elena NM" userId="ec3735405c578b70" providerId="LiveId" clId="{6DFDD72C-1034-4467-91F6-FF4211AD47A6}" dt="2019-08-18T02:15:01.635" v="2253" actId="1076"/>
          <ac:picMkLst>
            <pc:docMk/>
            <pc:sldMk cId="3688036693" sldId="275"/>
            <ac:picMk id="10" creationId="{749EBB9C-66F2-4DAA-AD77-94F32D5A2E8E}"/>
          </ac:picMkLst>
        </pc:picChg>
      </pc:sldChg>
      <pc:sldChg chg="addSp delSp modSp add">
        <pc:chgData name="Luz Elena NM" userId="ec3735405c578b70" providerId="LiveId" clId="{6DFDD72C-1034-4467-91F6-FF4211AD47A6}" dt="2019-08-18T01:09:44.814" v="1766" actId="1036"/>
        <pc:sldMkLst>
          <pc:docMk/>
          <pc:sldMk cId="2820917180" sldId="276"/>
        </pc:sldMkLst>
        <pc:spChg chg="mod">
          <ac:chgData name="Luz Elena NM" userId="ec3735405c578b70" providerId="LiveId" clId="{6DFDD72C-1034-4467-91F6-FF4211AD47A6}" dt="2019-08-18T01:05:05.474" v="1650" actId="14100"/>
          <ac:spMkLst>
            <pc:docMk/>
            <pc:sldMk cId="2820917180" sldId="276"/>
            <ac:spMk id="2" creationId="{1F488AA3-A71A-419E-9EF1-01FC1D5E29D0}"/>
          </ac:spMkLst>
        </pc:spChg>
        <pc:spChg chg="add del mod">
          <ac:chgData name="Luz Elena NM" userId="ec3735405c578b70" providerId="LiveId" clId="{6DFDD72C-1034-4467-91F6-FF4211AD47A6}" dt="2019-08-18T01:07:23.579" v="1707"/>
          <ac:spMkLst>
            <pc:docMk/>
            <pc:sldMk cId="2820917180" sldId="276"/>
            <ac:spMk id="4" creationId="{4AEFA71A-A3A6-42E5-927C-6C0D3BEB7066}"/>
          </ac:spMkLst>
        </pc:spChg>
        <pc:spChg chg="add mod">
          <ac:chgData name="Luz Elena NM" userId="ec3735405c578b70" providerId="LiveId" clId="{6DFDD72C-1034-4467-91F6-FF4211AD47A6}" dt="2019-08-18T01:09:14.172" v="1749" actId="1076"/>
          <ac:spMkLst>
            <pc:docMk/>
            <pc:sldMk cId="2820917180" sldId="276"/>
            <ac:spMk id="5" creationId="{61768C4A-26C7-4423-A814-E9BAAE9C42E3}"/>
          </ac:spMkLst>
        </pc:spChg>
        <pc:spChg chg="del mod">
          <ac:chgData name="Luz Elena NM" userId="ec3735405c578b70" providerId="LiveId" clId="{6DFDD72C-1034-4467-91F6-FF4211AD47A6}" dt="2019-08-18T01:03:51.021" v="1628"/>
          <ac:spMkLst>
            <pc:docMk/>
            <pc:sldMk cId="2820917180" sldId="276"/>
            <ac:spMk id="7" creationId="{AC7F6B6F-F34B-42A7-B993-237510AB84FE}"/>
          </ac:spMkLst>
        </pc:spChg>
        <pc:spChg chg="add mod">
          <ac:chgData name="Luz Elena NM" userId="ec3735405c578b70" providerId="LiveId" clId="{6DFDD72C-1034-4467-91F6-FF4211AD47A6}" dt="2019-08-18T01:09:02.693" v="1746" actId="1076"/>
          <ac:spMkLst>
            <pc:docMk/>
            <pc:sldMk cId="2820917180" sldId="276"/>
            <ac:spMk id="8" creationId="{B97E7365-9DE5-4DBB-B690-4A049C247B5D}"/>
          </ac:spMkLst>
        </pc:spChg>
        <pc:spChg chg="add mod">
          <ac:chgData name="Luz Elena NM" userId="ec3735405c578b70" providerId="LiveId" clId="{6DFDD72C-1034-4467-91F6-FF4211AD47A6}" dt="2019-08-18T01:09:14.172" v="1749" actId="1076"/>
          <ac:spMkLst>
            <pc:docMk/>
            <pc:sldMk cId="2820917180" sldId="276"/>
            <ac:spMk id="9" creationId="{2BAD66F5-2133-4330-8FA8-401BD5D96128}"/>
          </ac:spMkLst>
        </pc:spChg>
        <pc:spChg chg="add mod">
          <ac:chgData name="Luz Elena NM" userId="ec3735405c578b70" providerId="LiveId" clId="{6DFDD72C-1034-4467-91F6-FF4211AD47A6}" dt="2019-08-18T01:09:00.537" v="1745" actId="1076"/>
          <ac:spMkLst>
            <pc:docMk/>
            <pc:sldMk cId="2820917180" sldId="276"/>
            <ac:spMk id="10" creationId="{2A4998F4-8F8C-4339-9456-5F472C7BEE9A}"/>
          </ac:spMkLst>
        </pc:spChg>
        <pc:spChg chg="add mod">
          <ac:chgData name="Luz Elena NM" userId="ec3735405c578b70" providerId="LiveId" clId="{6DFDD72C-1034-4467-91F6-FF4211AD47A6}" dt="2019-08-18T01:09:44.814" v="1766" actId="1036"/>
          <ac:spMkLst>
            <pc:docMk/>
            <pc:sldMk cId="2820917180" sldId="276"/>
            <ac:spMk id="11" creationId="{5EE3ABAC-CF9E-453F-A6B4-267C3F3D3ADD}"/>
          </ac:spMkLst>
        </pc:spChg>
        <pc:spChg chg="add mod">
          <ac:chgData name="Luz Elena NM" userId="ec3735405c578b70" providerId="LiveId" clId="{6DFDD72C-1034-4467-91F6-FF4211AD47A6}" dt="2019-08-18T01:09:44.814" v="1766" actId="1036"/>
          <ac:spMkLst>
            <pc:docMk/>
            <pc:sldMk cId="2820917180" sldId="276"/>
            <ac:spMk id="12" creationId="{AAFEABE6-4DF4-42BA-84C4-371D7845CCCC}"/>
          </ac:spMkLst>
        </pc:spChg>
        <pc:spChg chg="add mod">
          <ac:chgData name="Luz Elena NM" userId="ec3735405c578b70" providerId="LiveId" clId="{6DFDD72C-1034-4467-91F6-FF4211AD47A6}" dt="2019-08-18T01:09:44.814" v="1766" actId="1036"/>
          <ac:spMkLst>
            <pc:docMk/>
            <pc:sldMk cId="2820917180" sldId="276"/>
            <ac:spMk id="13" creationId="{621C1D6A-E92C-47CB-B92E-569DBC34DFC1}"/>
          </ac:spMkLst>
        </pc:spChg>
        <pc:spChg chg="add mod">
          <ac:chgData name="Luz Elena NM" userId="ec3735405c578b70" providerId="LiveId" clId="{6DFDD72C-1034-4467-91F6-FF4211AD47A6}" dt="2019-08-18T01:09:44.814" v="1766" actId="1036"/>
          <ac:spMkLst>
            <pc:docMk/>
            <pc:sldMk cId="2820917180" sldId="276"/>
            <ac:spMk id="14" creationId="{65796958-D4E8-4D5E-B02C-48DA3D1BABA7}"/>
          </ac:spMkLst>
        </pc:spChg>
        <pc:picChg chg="del">
          <ac:chgData name="Luz Elena NM" userId="ec3735405c578b70" providerId="LiveId" clId="{6DFDD72C-1034-4467-91F6-FF4211AD47A6}" dt="2019-08-18T01:02:46.711" v="1610" actId="478"/>
          <ac:picMkLst>
            <pc:docMk/>
            <pc:sldMk cId="2820917180" sldId="276"/>
            <ac:picMk id="6" creationId="{CFA3D518-5ED9-4D0D-B130-A342EC9C4CD2}"/>
          </ac:picMkLst>
        </pc:picChg>
      </pc:sldChg>
      <pc:sldChg chg="addSp delSp modSp add">
        <pc:chgData name="Luz Elena NM" userId="ec3735405c578b70" providerId="LiveId" clId="{6DFDD72C-1034-4467-91F6-FF4211AD47A6}" dt="2019-08-18T02:05:15.343" v="1982" actId="207"/>
        <pc:sldMkLst>
          <pc:docMk/>
          <pc:sldMk cId="479264843" sldId="277"/>
        </pc:sldMkLst>
        <pc:spChg chg="mod">
          <ac:chgData name="Luz Elena NM" userId="ec3735405c578b70" providerId="LiveId" clId="{6DFDD72C-1034-4467-91F6-FF4211AD47A6}" dt="2019-08-18T01:34:21.310" v="1790" actId="14100"/>
          <ac:spMkLst>
            <pc:docMk/>
            <pc:sldMk cId="479264843" sldId="277"/>
            <ac:spMk id="2" creationId="{1F488AA3-A71A-419E-9EF1-01FC1D5E29D0}"/>
          </ac:spMkLst>
        </pc:spChg>
        <pc:spChg chg="del">
          <ac:chgData name="Luz Elena NM" userId="ec3735405c578b70" providerId="LiveId" clId="{6DFDD72C-1034-4467-91F6-FF4211AD47A6}" dt="2019-08-18T01:34:16.796" v="1789" actId="478"/>
          <ac:spMkLst>
            <pc:docMk/>
            <pc:sldMk cId="479264843" sldId="277"/>
            <ac:spMk id="5" creationId="{61768C4A-26C7-4423-A814-E9BAAE9C42E3}"/>
          </ac:spMkLst>
        </pc:spChg>
        <pc:spChg chg="del">
          <ac:chgData name="Luz Elena NM" userId="ec3735405c578b70" providerId="LiveId" clId="{6DFDD72C-1034-4467-91F6-FF4211AD47A6}" dt="2019-08-18T01:34:16.796" v="1789" actId="478"/>
          <ac:spMkLst>
            <pc:docMk/>
            <pc:sldMk cId="479264843" sldId="277"/>
            <ac:spMk id="8" creationId="{B97E7365-9DE5-4DBB-B690-4A049C247B5D}"/>
          </ac:spMkLst>
        </pc:spChg>
        <pc:spChg chg="del">
          <ac:chgData name="Luz Elena NM" userId="ec3735405c578b70" providerId="LiveId" clId="{6DFDD72C-1034-4467-91F6-FF4211AD47A6}" dt="2019-08-18T01:34:08.783" v="1788" actId="478"/>
          <ac:spMkLst>
            <pc:docMk/>
            <pc:sldMk cId="479264843" sldId="277"/>
            <ac:spMk id="9" creationId="{2BAD66F5-2133-4330-8FA8-401BD5D96128}"/>
          </ac:spMkLst>
        </pc:spChg>
        <pc:spChg chg="del">
          <ac:chgData name="Luz Elena NM" userId="ec3735405c578b70" providerId="LiveId" clId="{6DFDD72C-1034-4467-91F6-FF4211AD47A6}" dt="2019-08-18T01:34:08.783" v="1788" actId="478"/>
          <ac:spMkLst>
            <pc:docMk/>
            <pc:sldMk cId="479264843" sldId="277"/>
            <ac:spMk id="10" creationId="{2A4998F4-8F8C-4339-9456-5F472C7BEE9A}"/>
          </ac:spMkLst>
        </pc:spChg>
        <pc:spChg chg="del">
          <ac:chgData name="Luz Elena NM" userId="ec3735405c578b70" providerId="LiveId" clId="{6DFDD72C-1034-4467-91F6-FF4211AD47A6}" dt="2019-08-18T01:34:08.783" v="1788" actId="478"/>
          <ac:spMkLst>
            <pc:docMk/>
            <pc:sldMk cId="479264843" sldId="277"/>
            <ac:spMk id="11" creationId="{5EE3ABAC-CF9E-453F-A6B4-267C3F3D3ADD}"/>
          </ac:spMkLst>
        </pc:spChg>
        <pc:spChg chg="del">
          <ac:chgData name="Luz Elena NM" userId="ec3735405c578b70" providerId="LiveId" clId="{6DFDD72C-1034-4467-91F6-FF4211AD47A6}" dt="2019-08-18T01:34:16.796" v="1789" actId="478"/>
          <ac:spMkLst>
            <pc:docMk/>
            <pc:sldMk cId="479264843" sldId="277"/>
            <ac:spMk id="12" creationId="{AAFEABE6-4DF4-42BA-84C4-371D7845CCCC}"/>
          </ac:spMkLst>
        </pc:spChg>
        <pc:spChg chg="del">
          <ac:chgData name="Luz Elena NM" userId="ec3735405c578b70" providerId="LiveId" clId="{6DFDD72C-1034-4467-91F6-FF4211AD47A6}" dt="2019-08-18T01:34:08.783" v="1788" actId="478"/>
          <ac:spMkLst>
            <pc:docMk/>
            <pc:sldMk cId="479264843" sldId="277"/>
            <ac:spMk id="13" creationId="{621C1D6A-E92C-47CB-B92E-569DBC34DFC1}"/>
          </ac:spMkLst>
        </pc:spChg>
        <pc:spChg chg="del">
          <ac:chgData name="Luz Elena NM" userId="ec3735405c578b70" providerId="LiveId" clId="{6DFDD72C-1034-4467-91F6-FF4211AD47A6}" dt="2019-08-18T01:34:16.796" v="1789" actId="478"/>
          <ac:spMkLst>
            <pc:docMk/>
            <pc:sldMk cId="479264843" sldId="277"/>
            <ac:spMk id="14" creationId="{65796958-D4E8-4D5E-B02C-48DA3D1BABA7}"/>
          </ac:spMkLst>
        </pc:spChg>
        <pc:picChg chg="add mod">
          <ac:chgData name="Luz Elena NM" userId="ec3735405c578b70" providerId="LiveId" clId="{6DFDD72C-1034-4467-91F6-FF4211AD47A6}" dt="2019-08-18T02:05:15.343" v="1982" actId="207"/>
          <ac:picMkLst>
            <pc:docMk/>
            <pc:sldMk cId="479264843" sldId="277"/>
            <ac:picMk id="6" creationId="{E10E3512-6F9B-4FB8-A0AF-946020A924FB}"/>
          </ac:picMkLst>
        </pc:picChg>
        <pc:picChg chg="add mod">
          <ac:chgData name="Luz Elena NM" userId="ec3735405c578b70" providerId="LiveId" clId="{6DFDD72C-1034-4467-91F6-FF4211AD47A6}" dt="2019-08-18T02:05:07.777" v="1979" actId="1076"/>
          <ac:picMkLst>
            <pc:docMk/>
            <pc:sldMk cId="479264843" sldId="277"/>
            <ac:picMk id="15" creationId="{5AD2BDA4-8726-469D-82E0-5B75399C2D32}"/>
          </ac:picMkLst>
        </pc:picChg>
      </pc:sldChg>
      <pc:sldChg chg="addSp delSp modSp add">
        <pc:chgData name="Luz Elena NM" userId="ec3735405c578b70" providerId="LiveId" clId="{6DFDD72C-1034-4467-91F6-FF4211AD47A6}" dt="2019-08-18T01:54:45.358" v="1917"/>
        <pc:sldMkLst>
          <pc:docMk/>
          <pc:sldMk cId="1999342498" sldId="278"/>
        </pc:sldMkLst>
        <pc:spChg chg="mod">
          <ac:chgData name="Luz Elena NM" userId="ec3735405c578b70" providerId="LiveId" clId="{6DFDD72C-1034-4467-91F6-FF4211AD47A6}" dt="2019-08-18T01:51:42.677" v="1818" actId="20577"/>
          <ac:spMkLst>
            <pc:docMk/>
            <pc:sldMk cId="1999342498" sldId="278"/>
            <ac:spMk id="2" creationId="{1F488AA3-A71A-419E-9EF1-01FC1D5E29D0}"/>
          </ac:spMkLst>
        </pc:spChg>
        <pc:spChg chg="add del mod">
          <ac:chgData name="Luz Elena NM" userId="ec3735405c578b70" providerId="LiveId" clId="{6DFDD72C-1034-4467-91F6-FF4211AD47A6}" dt="2019-08-18T01:53:54.614" v="1899" actId="478"/>
          <ac:spMkLst>
            <pc:docMk/>
            <pc:sldMk cId="1999342498" sldId="278"/>
            <ac:spMk id="4" creationId="{1408AE09-FCFE-41F4-92BE-DDADAC656C52}"/>
          </ac:spMkLst>
        </pc:spChg>
        <pc:graphicFrameChg chg="add mod">
          <ac:chgData name="Luz Elena NM" userId="ec3735405c578b70" providerId="LiveId" clId="{6DFDD72C-1034-4467-91F6-FF4211AD47A6}" dt="2019-08-18T01:54:45.358" v="1917"/>
          <ac:graphicFrameMkLst>
            <pc:docMk/>
            <pc:sldMk cId="1999342498" sldId="278"/>
            <ac:graphicFrameMk id="5" creationId="{70CD76F2-98BD-44CE-B887-0A26622BF738}"/>
          </ac:graphicFrameMkLst>
        </pc:graphicFrameChg>
        <pc:picChg chg="del">
          <ac:chgData name="Luz Elena NM" userId="ec3735405c578b70" providerId="LiveId" clId="{6DFDD72C-1034-4467-91F6-FF4211AD47A6}" dt="2019-08-18T01:50:12.336" v="1804" actId="478"/>
          <ac:picMkLst>
            <pc:docMk/>
            <pc:sldMk cId="1999342498" sldId="278"/>
            <ac:picMk id="6" creationId="{E10E3512-6F9B-4FB8-A0AF-946020A924FB}"/>
          </ac:picMkLst>
        </pc:picChg>
      </pc:sldChg>
      <pc:sldChg chg="addSp delSp modSp add ord">
        <pc:chgData name="Luz Elena NM" userId="ec3735405c578b70" providerId="LiveId" clId="{6DFDD72C-1034-4467-91F6-FF4211AD47A6}" dt="2019-08-18T02:27:56.531" v="2411" actId="478"/>
        <pc:sldMkLst>
          <pc:docMk/>
          <pc:sldMk cId="3790815405" sldId="279"/>
        </pc:sldMkLst>
        <pc:spChg chg="mod">
          <ac:chgData name="Luz Elena NM" userId="ec3735405c578b70" providerId="LiveId" clId="{6DFDD72C-1034-4467-91F6-FF4211AD47A6}" dt="2019-08-18T01:59:55.947" v="1940" actId="14100"/>
          <ac:spMkLst>
            <pc:docMk/>
            <pc:sldMk cId="3790815405" sldId="279"/>
            <ac:spMk id="2" creationId="{1F488AA3-A71A-419E-9EF1-01FC1D5E29D0}"/>
          </ac:spMkLst>
        </pc:spChg>
        <pc:spChg chg="add del mod">
          <ac:chgData name="Luz Elena NM" userId="ec3735405c578b70" providerId="LiveId" clId="{6DFDD72C-1034-4467-91F6-FF4211AD47A6}" dt="2019-08-18T02:27:56.531" v="2411" actId="478"/>
          <ac:spMkLst>
            <pc:docMk/>
            <pc:sldMk cId="3790815405" sldId="279"/>
            <ac:spMk id="9" creationId="{63467898-978C-4092-8C84-914D1DE8A955}"/>
          </ac:spMkLst>
        </pc:spChg>
        <pc:graphicFrameChg chg="del">
          <ac:chgData name="Luz Elena NM" userId="ec3735405c578b70" providerId="LiveId" clId="{6DFDD72C-1034-4467-91F6-FF4211AD47A6}" dt="2019-08-18T01:59:49.684" v="1939" actId="478"/>
          <ac:graphicFrameMkLst>
            <pc:docMk/>
            <pc:sldMk cId="3790815405" sldId="279"/>
            <ac:graphicFrameMk id="5" creationId="{70CD76F2-98BD-44CE-B887-0A26622BF738}"/>
          </ac:graphicFrameMkLst>
        </pc:graphicFrameChg>
        <pc:picChg chg="add del mod">
          <ac:chgData name="Luz Elena NM" userId="ec3735405c578b70" providerId="LiveId" clId="{6DFDD72C-1034-4467-91F6-FF4211AD47A6}" dt="2019-08-18T02:04:09.201" v="1967" actId="478"/>
          <ac:picMkLst>
            <pc:docMk/>
            <pc:sldMk cId="3790815405" sldId="279"/>
            <ac:picMk id="6" creationId="{5550830F-CE20-4989-825D-1835E39068B1}"/>
          </ac:picMkLst>
        </pc:picChg>
        <pc:picChg chg="add mod">
          <ac:chgData name="Luz Elena NM" userId="ec3735405c578b70" providerId="LiveId" clId="{6DFDD72C-1034-4467-91F6-FF4211AD47A6}" dt="2019-08-18T02:04:12.695" v="1968" actId="1076"/>
          <ac:picMkLst>
            <pc:docMk/>
            <pc:sldMk cId="3790815405" sldId="279"/>
            <ac:picMk id="8" creationId="{F4696404-4916-446E-A348-6F777385CE76}"/>
          </ac:picMkLst>
        </pc:picChg>
      </pc:sldChg>
      <pc:sldChg chg="addSp delSp modSp add ord">
        <pc:chgData name="Luz Elena NM" userId="ec3735405c578b70" providerId="LiveId" clId="{6DFDD72C-1034-4467-91F6-FF4211AD47A6}" dt="2019-08-18T02:05:29.848" v="1985"/>
        <pc:sldMkLst>
          <pc:docMk/>
          <pc:sldMk cId="2572838070" sldId="280"/>
        </pc:sldMkLst>
        <pc:spChg chg="mod">
          <ac:chgData name="Luz Elena NM" userId="ec3735405c578b70" providerId="LiveId" clId="{6DFDD72C-1034-4467-91F6-FF4211AD47A6}" dt="2019-08-18T02:02:23.111" v="1954" actId="14100"/>
          <ac:spMkLst>
            <pc:docMk/>
            <pc:sldMk cId="2572838070" sldId="280"/>
            <ac:spMk id="2" creationId="{1F488AA3-A71A-419E-9EF1-01FC1D5E29D0}"/>
          </ac:spMkLst>
        </pc:spChg>
        <pc:picChg chg="add mod">
          <ac:chgData name="Luz Elena NM" userId="ec3735405c578b70" providerId="LiveId" clId="{6DFDD72C-1034-4467-91F6-FF4211AD47A6}" dt="2019-08-18T02:04:18.693" v="1971" actId="1076"/>
          <ac:picMkLst>
            <pc:docMk/>
            <pc:sldMk cId="2572838070" sldId="280"/>
            <ac:picMk id="5" creationId="{B9325B1A-8422-41DC-A019-F717790E759D}"/>
          </ac:picMkLst>
        </pc:picChg>
        <pc:picChg chg="del">
          <ac:chgData name="Luz Elena NM" userId="ec3735405c578b70" providerId="LiveId" clId="{6DFDD72C-1034-4467-91F6-FF4211AD47A6}" dt="2019-08-18T02:02:25.282" v="1955" actId="478"/>
          <ac:picMkLst>
            <pc:docMk/>
            <pc:sldMk cId="2572838070" sldId="280"/>
            <ac:picMk id="6" creationId="{5550830F-CE20-4989-825D-1835E39068B1}"/>
          </ac:picMkLst>
        </pc:picChg>
      </pc:sldChg>
      <pc:sldChg chg="addSp delSp modSp add">
        <pc:chgData name="Luz Elena NM" userId="ec3735405c578b70" providerId="LiveId" clId="{6DFDD72C-1034-4467-91F6-FF4211AD47A6}" dt="2019-08-18T02:13:07.595" v="2225" actId="20577"/>
        <pc:sldMkLst>
          <pc:docMk/>
          <pc:sldMk cId="1595341820" sldId="281"/>
        </pc:sldMkLst>
        <pc:spChg chg="mod">
          <ac:chgData name="Luz Elena NM" userId="ec3735405c578b70" providerId="LiveId" clId="{6DFDD72C-1034-4467-91F6-FF4211AD47A6}" dt="2019-08-18T02:06:37.758" v="2040"/>
          <ac:spMkLst>
            <pc:docMk/>
            <pc:sldMk cId="1595341820" sldId="281"/>
            <ac:spMk id="2" creationId="{1F488AA3-A71A-419E-9EF1-01FC1D5E29D0}"/>
          </ac:spMkLst>
        </pc:spChg>
        <pc:spChg chg="mod">
          <ac:chgData name="Luz Elena NM" userId="ec3735405c578b70" providerId="LiveId" clId="{6DFDD72C-1034-4467-91F6-FF4211AD47A6}" dt="2019-08-18T02:13:07.595" v="2225" actId="20577"/>
          <ac:spMkLst>
            <pc:docMk/>
            <pc:sldMk cId="1595341820" sldId="281"/>
            <ac:spMk id="3" creationId="{0EEB72EA-3A91-4832-B1D6-E635CB956B11}"/>
          </ac:spMkLst>
        </pc:spChg>
        <pc:spChg chg="add del mod">
          <ac:chgData name="Luz Elena NM" userId="ec3735405c578b70" providerId="LiveId" clId="{6DFDD72C-1034-4467-91F6-FF4211AD47A6}" dt="2019-08-18T02:11:57.347" v="2187" actId="478"/>
          <ac:spMkLst>
            <pc:docMk/>
            <pc:sldMk cId="1595341820" sldId="281"/>
            <ac:spMk id="4" creationId="{61452720-00FF-48ED-9132-25FA5D8FCC18}"/>
          </ac:spMkLst>
        </pc:spChg>
        <pc:spChg chg="add del">
          <ac:chgData name="Luz Elena NM" userId="ec3735405c578b70" providerId="LiveId" clId="{6DFDD72C-1034-4467-91F6-FF4211AD47A6}" dt="2019-08-18T02:12:42.216" v="2199"/>
          <ac:spMkLst>
            <pc:docMk/>
            <pc:sldMk cId="1595341820" sldId="281"/>
            <ac:spMk id="9" creationId="{3E7D830F-A398-4598-A644-822252B7A043}"/>
          </ac:spMkLst>
        </pc:spChg>
        <pc:graphicFrameChg chg="add mod">
          <ac:chgData name="Luz Elena NM" userId="ec3735405c578b70" providerId="LiveId" clId="{6DFDD72C-1034-4467-91F6-FF4211AD47A6}" dt="2019-08-18T02:12:31.914" v="2197" actId="1076"/>
          <ac:graphicFrameMkLst>
            <pc:docMk/>
            <pc:sldMk cId="1595341820" sldId="281"/>
            <ac:graphicFrameMk id="7" creationId="{6D1A798E-1035-42A5-8765-654F0720F5BF}"/>
          </ac:graphicFrameMkLst>
        </pc:graphicFrameChg>
        <pc:picChg chg="del">
          <ac:chgData name="Luz Elena NM" userId="ec3735405c578b70" providerId="LiveId" clId="{6DFDD72C-1034-4467-91F6-FF4211AD47A6}" dt="2019-08-18T02:06:19.498" v="2023" actId="478"/>
          <ac:picMkLst>
            <pc:docMk/>
            <pc:sldMk cId="1595341820" sldId="281"/>
            <ac:picMk id="8" creationId="{F4696404-4916-446E-A348-6F777385CE76}"/>
          </ac:picMkLst>
        </pc:picChg>
      </pc:sldChg>
      <pc:sldChg chg="addSp delSp modSp add">
        <pc:chgData name="Luz Elena NM" userId="ec3735405c578b70" providerId="LiveId" clId="{6DFDD72C-1034-4467-91F6-FF4211AD47A6}" dt="2019-08-18T02:18:48.244" v="2320" actId="1036"/>
        <pc:sldMkLst>
          <pc:docMk/>
          <pc:sldMk cId="3434288924" sldId="282"/>
        </pc:sldMkLst>
        <pc:spChg chg="mod">
          <ac:chgData name="Luz Elena NM" userId="ec3735405c578b70" providerId="LiveId" clId="{6DFDD72C-1034-4467-91F6-FF4211AD47A6}" dt="2019-08-18T02:17:12.261" v="2300"/>
          <ac:spMkLst>
            <pc:docMk/>
            <pc:sldMk cId="3434288924" sldId="282"/>
            <ac:spMk id="2" creationId="{1F488AA3-A71A-419E-9EF1-01FC1D5E29D0}"/>
          </ac:spMkLst>
        </pc:spChg>
        <pc:spChg chg="add mod">
          <ac:chgData name="Luz Elena NM" userId="ec3735405c578b70" providerId="LiveId" clId="{6DFDD72C-1034-4467-91F6-FF4211AD47A6}" dt="2019-08-18T02:18:48.244" v="2320" actId="1036"/>
          <ac:spMkLst>
            <pc:docMk/>
            <pc:sldMk cId="3434288924" sldId="282"/>
            <ac:spMk id="4" creationId="{2514355C-9585-4B74-BDF7-FD27B0CEB324}"/>
          </ac:spMkLst>
        </pc:spChg>
        <pc:graphicFrameChg chg="del">
          <ac:chgData name="Luz Elena NM" userId="ec3735405c578b70" providerId="LiveId" clId="{6DFDD72C-1034-4467-91F6-FF4211AD47A6}" dt="2019-08-18T02:16:00.341" v="2254" actId="478"/>
          <ac:graphicFrameMkLst>
            <pc:docMk/>
            <pc:sldMk cId="3434288924" sldId="282"/>
            <ac:graphicFrameMk id="7" creationId="{6D1A798E-1035-42A5-8765-654F0720F5BF}"/>
          </ac:graphicFrameMkLst>
        </pc:graphicFrameChg>
        <pc:picChg chg="add mod">
          <ac:chgData name="Luz Elena NM" userId="ec3735405c578b70" providerId="LiveId" clId="{6DFDD72C-1034-4467-91F6-FF4211AD47A6}" dt="2019-08-18T02:18:48.244" v="2320" actId="1036"/>
          <ac:picMkLst>
            <pc:docMk/>
            <pc:sldMk cId="3434288924" sldId="282"/>
            <ac:picMk id="6" creationId="{151F2A43-E799-4AFC-BDC5-B4F9887C809B}"/>
          </ac:picMkLst>
        </pc:picChg>
      </pc:sldChg>
      <pc:sldChg chg="addSp delSp modSp add">
        <pc:chgData name="Luz Elena NM" userId="ec3735405c578b70" providerId="LiveId" clId="{6DFDD72C-1034-4467-91F6-FF4211AD47A6}" dt="2019-08-18T02:28:34.940" v="2417" actId="207"/>
        <pc:sldMkLst>
          <pc:docMk/>
          <pc:sldMk cId="2769362288" sldId="283"/>
        </pc:sldMkLst>
        <pc:spChg chg="mod">
          <ac:chgData name="Luz Elena NM" userId="ec3735405c578b70" providerId="LiveId" clId="{6DFDD72C-1034-4467-91F6-FF4211AD47A6}" dt="2019-08-18T02:26:51.781" v="2398" actId="14100"/>
          <ac:spMkLst>
            <pc:docMk/>
            <pc:sldMk cId="2769362288" sldId="283"/>
            <ac:spMk id="2" creationId="{1F488AA3-A71A-419E-9EF1-01FC1D5E29D0}"/>
          </ac:spMkLst>
        </pc:spChg>
        <pc:spChg chg="del mod">
          <ac:chgData name="Luz Elena NM" userId="ec3735405c578b70" providerId="LiveId" clId="{6DFDD72C-1034-4467-91F6-FF4211AD47A6}" dt="2019-08-18T02:24:09.833" v="2326"/>
          <ac:spMkLst>
            <pc:docMk/>
            <pc:sldMk cId="2769362288" sldId="283"/>
            <ac:spMk id="4" creationId="{2514355C-9585-4B74-BDF7-FD27B0CEB324}"/>
          </ac:spMkLst>
        </pc:spChg>
        <pc:spChg chg="add del mod">
          <ac:chgData name="Luz Elena NM" userId="ec3735405c578b70" providerId="LiveId" clId="{6DFDD72C-1034-4467-91F6-FF4211AD47A6}" dt="2019-08-18T02:25:52.139" v="2350" actId="478"/>
          <ac:spMkLst>
            <pc:docMk/>
            <pc:sldMk cId="2769362288" sldId="283"/>
            <ac:spMk id="5" creationId="{613E5015-DDBD-40C0-B28A-0D6A4BAD6992}"/>
          </ac:spMkLst>
        </pc:spChg>
        <pc:graphicFrameChg chg="add mod">
          <ac:chgData name="Luz Elena NM" userId="ec3735405c578b70" providerId="LiveId" clId="{6DFDD72C-1034-4467-91F6-FF4211AD47A6}" dt="2019-08-18T02:28:34.940" v="2417" actId="207"/>
          <ac:graphicFrameMkLst>
            <pc:docMk/>
            <pc:sldMk cId="2769362288" sldId="283"/>
            <ac:graphicFrameMk id="7" creationId="{F93C71F8-33FB-4CED-AC6F-4D2F668C4156}"/>
          </ac:graphicFrameMkLst>
        </pc:graphicFrameChg>
        <pc:picChg chg="del">
          <ac:chgData name="Luz Elena NM" userId="ec3735405c578b70" providerId="LiveId" clId="{6DFDD72C-1034-4467-91F6-FF4211AD47A6}" dt="2019-08-18T02:24:05.116" v="2323" actId="478"/>
          <ac:picMkLst>
            <pc:docMk/>
            <pc:sldMk cId="2769362288" sldId="283"/>
            <ac:picMk id="6" creationId="{151F2A43-E799-4AFC-BDC5-B4F9887C809B}"/>
          </ac:picMkLst>
        </pc:picChg>
      </pc:sldChg>
      <pc:sldChg chg="addSp delSp modSp add">
        <pc:chgData name="Luz Elena NM" userId="ec3735405c578b70" providerId="LiveId" clId="{6DFDD72C-1034-4467-91F6-FF4211AD47A6}" dt="2019-08-25T20:39:24.419" v="2660" actId="1076"/>
        <pc:sldMkLst>
          <pc:docMk/>
          <pc:sldMk cId="2641303593" sldId="284"/>
        </pc:sldMkLst>
        <pc:spChg chg="mod">
          <ac:chgData name="Luz Elena NM" userId="ec3735405c578b70" providerId="LiveId" clId="{6DFDD72C-1034-4467-91F6-FF4211AD47A6}" dt="2019-08-25T20:39:23.119" v="2658" actId="121"/>
          <ac:spMkLst>
            <pc:docMk/>
            <pc:sldMk cId="2641303593" sldId="284"/>
            <ac:spMk id="2" creationId="{1F488AA3-A71A-419E-9EF1-01FC1D5E29D0}"/>
          </ac:spMkLst>
        </pc:spChg>
        <pc:spChg chg="mod">
          <ac:chgData name="Luz Elena NM" userId="ec3735405c578b70" providerId="LiveId" clId="{6DFDD72C-1034-4467-91F6-FF4211AD47A6}" dt="2019-08-18T02:29:47.307" v="2438" actId="20577"/>
          <ac:spMkLst>
            <pc:docMk/>
            <pc:sldMk cId="2641303593" sldId="284"/>
            <ac:spMk id="3" creationId="{0EEB72EA-3A91-4832-B1D6-E635CB956B11}"/>
          </ac:spMkLst>
        </pc:spChg>
        <pc:spChg chg="add del">
          <ac:chgData name="Luz Elena NM" userId="ec3735405c578b70" providerId="LiveId" clId="{6DFDD72C-1034-4467-91F6-FF4211AD47A6}" dt="2019-08-18T02:31:08.001" v="2529" actId="478"/>
          <ac:spMkLst>
            <pc:docMk/>
            <pc:sldMk cId="2641303593" sldId="284"/>
            <ac:spMk id="4" creationId="{99CE7E36-4212-4B82-96CB-2837D5545E1F}"/>
          </ac:spMkLst>
        </pc:spChg>
        <pc:graphicFrameChg chg="del mod">
          <ac:chgData name="Luz Elena NM" userId="ec3735405c578b70" providerId="LiveId" clId="{6DFDD72C-1034-4467-91F6-FF4211AD47A6}" dt="2019-08-18T02:29:32.968" v="2420" actId="478"/>
          <ac:graphicFrameMkLst>
            <pc:docMk/>
            <pc:sldMk cId="2641303593" sldId="284"/>
            <ac:graphicFrameMk id="7" creationId="{F93C71F8-33FB-4CED-AC6F-4D2F668C4156}"/>
          </ac:graphicFrameMkLst>
        </pc:graphicFrameChg>
        <pc:picChg chg="add mod">
          <ac:chgData name="Luz Elena NM" userId="ec3735405c578b70" providerId="LiveId" clId="{6DFDD72C-1034-4467-91F6-FF4211AD47A6}" dt="2019-08-25T20:39:24.419" v="2660" actId="1076"/>
          <ac:picMkLst>
            <pc:docMk/>
            <pc:sldMk cId="2641303593" sldId="284"/>
            <ac:picMk id="5" creationId="{6D6C68F6-A6D0-43CB-9CBE-91AAE778E5F9}"/>
          </ac:picMkLst>
        </pc:picChg>
      </pc:sldChg>
      <pc:sldChg chg="addSp delSp modSp add">
        <pc:chgData name="Luz Elena NM" userId="ec3735405c578b70" providerId="LiveId" clId="{6DFDD72C-1034-4467-91F6-FF4211AD47A6}" dt="2019-08-25T21:19:32.908" v="3536" actId="1076"/>
        <pc:sldMkLst>
          <pc:docMk/>
          <pc:sldMk cId="2086304020" sldId="285"/>
        </pc:sldMkLst>
        <pc:spChg chg="del">
          <ac:chgData name="Luz Elena NM" userId="ec3735405c578b70" providerId="LiveId" clId="{6DFDD72C-1034-4467-91F6-FF4211AD47A6}" dt="2019-08-18T02:31:12.765" v="2530" actId="478"/>
          <ac:spMkLst>
            <pc:docMk/>
            <pc:sldMk cId="2086304020" sldId="285"/>
            <ac:spMk id="2" creationId="{1F488AA3-A71A-419E-9EF1-01FC1D5E29D0}"/>
          </ac:spMkLst>
        </pc:spChg>
        <pc:spChg chg="add del">
          <ac:chgData name="Luz Elena NM" userId="ec3735405c578b70" providerId="LiveId" clId="{6DFDD72C-1034-4467-91F6-FF4211AD47A6}" dt="2019-08-25T20:41:54.025" v="2669" actId="478"/>
          <ac:spMkLst>
            <pc:docMk/>
            <pc:sldMk cId="2086304020" sldId="285"/>
            <ac:spMk id="2" creationId="{E799F7E5-4060-4BCA-A1E4-4792B3BE0355}"/>
          </ac:spMkLst>
        </pc:spChg>
        <pc:spChg chg="mod">
          <ac:chgData name="Luz Elena NM" userId="ec3735405c578b70" providerId="LiveId" clId="{6DFDD72C-1034-4467-91F6-FF4211AD47A6}" dt="2019-08-18T02:31:31.774" v="2565" actId="20577"/>
          <ac:spMkLst>
            <pc:docMk/>
            <pc:sldMk cId="2086304020" sldId="285"/>
            <ac:spMk id="3" creationId="{0EEB72EA-3A91-4832-B1D6-E635CB956B11}"/>
          </ac:spMkLst>
        </pc:spChg>
        <pc:spChg chg="mod">
          <ac:chgData name="Luz Elena NM" userId="ec3735405c578b70" providerId="LiveId" clId="{6DFDD72C-1034-4467-91F6-FF4211AD47A6}" dt="2019-08-25T20:42:56.708" v="2691" actId="14100"/>
          <ac:spMkLst>
            <pc:docMk/>
            <pc:sldMk cId="2086304020" sldId="285"/>
            <ac:spMk id="4" creationId="{99CE7E36-4212-4B82-96CB-2837D5545E1F}"/>
          </ac:spMkLst>
        </pc:spChg>
        <pc:spChg chg="add mod ord">
          <ac:chgData name="Luz Elena NM" userId="ec3735405c578b70" providerId="LiveId" clId="{6DFDD72C-1034-4467-91F6-FF4211AD47A6}" dt="2019-08-25T20:44:08.433" v="2701" actId="167"/>
          <ac:spMkLst>
            <pc:docMk/>
            <pc:sldMk cId="2086304020" sldId="285"/>
            <ac:spMk id="7" creationId="{E3DC5213-0BA1-4C63-B410-49C3DCB1B898}"/>
          </ac:spMkLst>
        </pc:spChg>
        <pc:picChg chg="add mod">
          <ac:chgData name="Luz Elena NM" userId="ec3735405c578b70" providerId="LiveId" clId="{6DFDD72C-1034-4467-91F6-FF4211AD47A6}" dt="2019-08-25T21:19:32.908" v="3536" actId="1076"/>
          <ac:picMkLst>
            <pc:docMk/>
            <pc:sldMk cId="2086304020" sldId="285"/>
            <ac:picMk id="6" creationId="{F8A73302-FDF4-4858-86A0-C1DF37F81473}"/>
          </ac:picMkLst>
        </pc:picChg>
      </pc:sldChg>
      <pc:sldChg chg="addSp modSp add">
        <pc:chgData name="Luz Elena NM" userId="ec3735405c578b70" providerId="LiveId" clId="{6DFDD72C-1034-4467-91F6-FF4211AD47A6}" dt="2019-08-25T20:45:08.158" v="2716" actId="29295"/>
        <pc:sldMkLst>
          <pc:docMk/>
          <pc:sldMk cId="1908097890" sldId="287"/>
        </pc:sldMkLst>
        <pc:spChg chg="mod">
          <ac:chgData name="Luz Elena NM" userId="ec3735405c578b70" providerId="LiveId" clId="{6DFDD72C-1034-4467-91F6-FF4211AD47A6}" dt="2019-08-25T20:44:40.428" v="2702" actId="1076"/>
          <ac:spMkLst>
            <pc:docMk/>
            <pc:sldMk cId="1908097890" sldId="287"/>
            <ac:spMk id="2" creationId="{E799F7E5-4060-4BCA-A1E4-4792B3BE0355}"/>
          </ac:spMkLst>
        </pc:spChg>
        <pc:spChg chg="mod">
          <ac:chgData name="Luz Elena NM" userId="ec3735405c578b70" providerId="LiveId" clId="{6DFDD72C-1034-4467-91F6-FF4211AD47A6}" dt="2019-08-25T20:42:03.573" v="2670" actId="6549"/>
          <ac:spMkLst>
            <pc:docMk/>
            <pc:sldMk cId="1908097890" sldId="287"/>
            <ac:spMk id="4" creationId="{99CE7E36-4212-4B82-96CB-2837D5545E1F}"/>
          </ac:spMkLst>
        </pc:spChg>
        <pc:picChg chg="add mod ord">
          <ac:chgData name="Luz Elena NM" userId="ec3735405c578b70" providerId="LiveId" clId="{6DFDD72C-1034-4467-91F6-FF4211AD47A6}" dt="2019-08-25T20:45:08.158" v="2716" actId="29295"/>
          <ac:picMkLst>
            <pc:docMk/>
            <pc:sldMk cId="1908097890" sldId="287"/>
            <ac:picMk id="6" creationId="{5DDC7405-A102-451B-9D9E-258A60DDB226}"/>
          </ac:picMkLst>
        </pc:picChg>
      </pc:sldChg>
      <pc:sldChg chg="addSp delSp modSp add ord">
        <pc:chgData name="Luz Elena NM" userId="ec3735405c578b70" providerId="LiveId" clId="{6DFDD72C-1034-4467-91F6-FF4211AD47A6}" dt="2019-08-25T21:21:12.973" v="3653"/>
        <pc:sldMkLst>
          <pc:docMk/>
          <pc:sldMk cId="2625773816" sldId="288"/>
        </pc:sldMkLst>
        <pc:spChg chg="del">
          <ac:chgData name="Luz Elena NM" userId="ec3735405c578b70" providerId="LiveId" clId="{6DFDD72C-1034-4467-91F6-FF4211AD47A6}" dt="2019-08-25T21:18:15.638" v="3512" actId="478"/>
          <ac:spMkLst>
            <pc:docMk/>
            <pc:sldMk cId="2625773816" sldId="288"/>
            <ac:spMk id="2" creationId="{E799F7E5-4060-4BCA-A1E4-4792B3BE0355}"/>
          </ac:spMkLst>
        </pc:spChg>
        <pc:spChg chg="mod">
          <ac:chgData name="Luz Elena NM" userId="ec3735405c578b70" providerId="LiveId" clId="{6DFDD72C-1034-4467-91F6-FF4211AD47A6}" dt="2019-08-25T21:17:05.956" v="3310" actId="20577"/>
          <ac:spMkLst>
            <pc:docMk/>
            <pc:sldMk cId="2625773816" sldId="288"/>
            <ac:spMk id="3" creationId="{0EEB72EA-3A91-4832-B1D6-E635CB956B11}"/>
          </ac:spMkLst>
        </pc:spChg>
        <pc:spChg chg="mod">
          <ac:chgData name="Luz Elena NM" userId="ec3735405c578b70" providerId="LiveId" clId="{6DFDD72C-1034-4467-91F6-FF4211AD47A6}" dt="2019-08-25T21:21:02.313" v="3650" actId="14100"/>
          <ac:spMkLst>
            <pc:docMk/>
            <pc:sldMk cId="2625773816" sldId="288"/>
            <ac:spMk id="4" creationId="{99CE7E36-4212-4B82-96CB-2837D5545E1F}"/>
          </ac:spMkLst>
        </pc:spChg>
        <pc:graphicFrameChg chg="add mod">
          <ac:chgData name="Luz Elena NM" userId="ec3735405c578b70" providerId="LiveId" clId="{6DFDD72C-1034-4467-91F6-FF4211AD47A6}" dt="2019-08-25T21:20:59.488" v="3649" actId="1076"/>
          <ac:graphicFrameMkLst>
            <pc:docMk/>
            <pc:sldMk cId="2625773816" sldId="288"/>
            <ac:graphicFrameMk id="5" creationId="{76B4114D-C9E8-4E05-B913-359D24A7BA3E}"/>
          </ac:graphicFrameMkLst>
        </pc:graphicFrameChg>
        <pc:picChg chg="del">
          <ac:chgData name="Luz Elena NM" userId="ec3735405c578b70" providerId="LiveId" clId="{6DFDD72C-1034-4467-91F6-FF4211AD47A6}" dt="2019-08-25T20:47:59.503" v="2718" actId="478"/>
          <ac:picMkLst>
            <pc:docMk/>
            <pc:sldMk cId="2625773816" sldId="288"/>
            <ac:picMk id="6" creationId="{5DDC7405-A102-451B-9D9E-258A60DDB226}"/>
          </ac:picMkLst>
        </pc:picChg>
      </pc:sldChg>
      <pc:sldChg chg="addSp delSp modSp add">
        <pc:chgData name="Luz Elena NM" userId="ec3735405c578b70" providerId="LiveId" clId="{6DFDD72C-1034-4467-91F6-FF4211AD47A6}" dt="2019-08-25T21:32:00.466" v="4306" actId="1076"/>
        <pc:sldMkLst>
          <pc:docMk/>
          <pc:sldMk cId="821136682" sldId="289"/>
        </pc:sldMkLst>
        <pc:spChg chg="mod">
          <ac:chgData name="Luz Elena NM" userId="ec3735405c578b70" providerId="LiveId" clId="{6DFDD72C-1034-4467-91F6-FF4211AD47A6}" dt="2019-08-25T21:21:48.233" v="3668" actId="1076"/>
          <ac:spMkLst>
            <pc:docMk/>
            <pc:sldMk cId="821136682" sldId="289"/>
            <ac:spMk id="4" creationId="{99CE7E36-4212-4B82-96CB-2837D5545E1F}"/>
          </ac:spMkLst>
        </pc:spChg>
        <pc:spChg chg="add mod">
          <ac:chgData name="Luz Elena NM" userId="ec3735405c578b70" providerId="LiveId" clId="{6DFDD72C-1034-4467-91F6-FF4211AD47A6}" dt="2019-08-25T21:31:44.666" v="4302" actId="123"/>
          <ac:spMkLst>
            <pc:docMk/>
            <pc:sldMk cId="821136682" sldId="289"/>
            <ac:spMk id="6" creationId="{B3DE681D-2540-460E-A504-B2D89D7918E4}"/>
          </ac:spMkLst>
        </pc:spChg>
        <pc:graphicFrameChg chg="del">
          <ac:chgData name="Luz Elena NM" userId="ec3735405c578b70" providerId="LiveId" clId="{6DFDD72C-1034-4467-91F6-FF4211AD47A6}" dt="2019-08-25T21:21:51.156" v="3669" actId="478"/>
          <ac:graphicFrameMkLst>
            <pc:docMk/>
            <pc:sldMk cId="821136682" sldId="289"/>
            <ac:graphicFrameMk id="5" creationId="{76B4114D-C9E8-4E05-B913-359D24A7BA3E}"/>
          </ac:graphicFrameMkLst>
        </pc:graphicFrameChg>
        <pc:picChg chg="add del mod">
          <ac:chgData name="Luz Elena NM" userId="ec3735405c578b70" providerId="LiveId" clId="{6DFDD72C-1034-4467-91F6-FF4211AD47A6}" dt="2019-08-25T21:27:27.402" v="4161" actId="478"/>
          <ac:picMkLst>
            <pc:docMk/>
            <pc:sldMk cId="821136682" sldId="289"/>
            <ac:picMk id="2" creationId="{4B75918F-DBF2-4430-852C-4ADE5FDAE1E7}"/>
          </ac:picMkLst>
        </pc:picChg>
        <pc:picChg chg="add del mod">
          <ac:chgData name="Luz Elena NM" userId="ec3735405c578b70" providerId="LiveId" clId="{6DFDD72C-1034-4467-91F6-FF4211AD47A6}" dt="2019-08-25T21:31:36.871" v="4300" actId="478"/>
          <ac:picMkLst>
            <pc:docMk/>
            <pc:sldMk cId="821136682" sldId="289"/>
            <ac:picMk id="8" creationId="{AB644968-ECC9-4ABD-A766-2FA62C9C78BF}"/>
          </ac:picMkLst>
        </pc:picChg>
        <pc:picChg chg="add mod">
          <ac:chgData name="Luz Elena NM" userId="ec3735405c578b70" providerId="LiveId" clId="{6DFDD72C-1034-4467-91F6-FF4211AD47A6}" dt="2019-08-25T21:32:00.466" v="4306" actId="1076"/>
          <ac:picMkLst>
            <pc:docMk/>
            <pc:sldMk cId="821136682" sldId="289"/>
            <ac:picMk id="1026" creationId="{26CAFDA8-8166-4EF0-9B52-A9D12FEA3747}"/>
          </ac:picMkLst>
        </pc:picChg>
      </pc:sldChg>
      <pc:sldChg chg="addSp delSp modSp add">
        <pc:chgData name="Luz Elena NM" userId="ec3735405c578b70" providerId="LiveId" clId="{6DFDD72C-1034-4467-91F6-FF4211AD47A6}" dt="2019-08-25T21:31:32.306" v="4299" actId="6549"/>
        <pc:sldMkLst>
          <pc:docMk/>
          <pc:sldMk cId="1342702969" sldId="290"/>
        </pc:sldMkLst>
        <pc:spChg chg="mod">
          <ac:chgData name="Luz Elena NM" userId="ec3735405c578b70" providerId="LiveId" clId="{6DFDD72C-1034-4467-91F6-FF4211AD47A6}" dt="2019-08-25T21:29:09.647" v="4186" actId="20577"/>
          <ac:spMkLst>
            <pc:docMk/>
            <pc:sldMk cId="1342702969" sldId="290"/>
            <ac:spMk id="4" creationId="{99CE7E36-4212-4B82-96CB-2837D5545E1F}"/>
          </ac:spMkLst>
        </pc:spChg>
        <pc:spChg chg="mod">
          <ac:chgData name="Luz Elena NM" userId="ec3735405c578b70" providerId="LiveId" clId="{6DFDD72C-1034-4467-91F6-FF4211AD47A6}" dt="2019-08-25T21:31:32.306" v="4299" actId="6549"/>
          <ac:spMkLst>
            <pc:docMk/>
            <pc:sldMk cId="1342702969" sldId="290"/>
            <ac:spMk id="6" creationId="{B3DE681D-2540-460E-A504-B2D89D7918E4}"/>
          </ac:spMkLst>
        </pc:spChg>
        <pc:picChg chg="add mod">
          <ac:chgData name="Luz Elena NM" userId="ec3735405c578b70" providerId="LiveId" clId="{6DFDD72C-1034-4467-91F6-FF4211AD47A6}" dt="2019-08-25T21:31:26.941" v="4296" actId="1076"/>
          <ac:picMkLst>
            <pc:docMk/>
            <pc:sldMk cId="1342702969" sldId="290"/>
            <ac:picMk id="5" creationId="{78107187-7516-4230-801C-99A00C5C645E}"/>
          </ac:picMkLst>
        </pc:picChg>
        <pc:picChg chg="del">
          <ac:chgData name="Luz Elena NM" userId="ec3735405c578b70" providerId="LiveId" clId="{6DFDD72C-1034-4467-91F6-FF4211AD47A6}" dt="2019-08-25T21:29:13.937" v="4187" actId="478"/>
          <ac:picMkLst>
            <pc:docMk/>
            <pc:sldMk cId="1342702969" sldId="290"/>
            <ac:picMk id="8" creationId="{AB644968-ECC9-4ABD-A766-2FA62C9C78BF}"/>
          </ac:picMkLst>
        </pc:picChg>
      </pc:sldChg>
      <pc:sldChg chg="addSp delSp modSp add">
        <pc:chgData name="Luz Elena NM" userId="ec3735405c578b70" providerId="LiveId" clId="{6DFDD72C-1034-4467-91F6-FF4211AD47A6}" dt="2019-08-25T21:34:25.571" v="4565" actId="1076"/>
        <pc:sldMkLst>
          <pc:docMk/>
          <pc:sldMk cId="3523587706" sldId="291"/>
        </pc:sldMkLst>
        <pc:spChg chg="mod">
          <ac:chgData name="Luz Elena NM" userId="ec3735405c578b70" providerId="LiveId" clId="{6DFDD72C-1034-4467-91F6-FF4211AD47A6}" dt="2019-08-25T21:32:13.566" v="4328" actId="20577"/>
          <ac:spMkLst>
            <pc:docMk/>
            <pc:sldMk cId="3523587706" sldId="291"/>
            <ac:spMk id="4" creationId="{99CE7E36-4212-4B82-96CB-2837D5545E1F}"/>
          </ac:spMkLst>
        </pc:spChg>
        <pc:spChg chg="mod">
          <ac:chgData name="Luz Elena NM" userId="ec3735405c578b70" providerId="LiveId" clId="{6DFDD72C-1034-4467-91F6-FF4211AD47A6}" dt="2019-08-25T21:34:25.571" v="4565" actId="1076"/>
          <ac:spMkLst>
            <pc:docMk/>
            <pc:sldMk cId="3523587706" sldId="291"/>
            <ac:spMk id="6" creationId="{B3DE681D-2540-460E-A504-B2D89D7918E4}"/>
          </ac:spMkLst>
        </pc:spChg>
        <pc:picChg chg="del">
          <ac:chgData name="Luz Elena NM" userId="ec3735405c578b70" providerId="LiveId" clId="{6DFDD72C-1034-4467-91F6-FF4211AD47A6}" dt="2019-08-25T21:32:16.062" v="4329" actId="478"/>
          <ac:picMkLst>
            <pc:docMk/>
            <pc:sldMk cId="3523587706" sldId="291"/>
            <ac:picMk id="5" creationId="{78107187-7516-4230-801C-99A00C5C645E}"/>
          </ac:picMkLst>
        </pc:picChg>
        <pc:picChg chg="add mod">
          <ac:chgData name="Luz Elena NM" userId="ec3735405c578b70" providerId="LiveId" clId="{6DFDD72C-1034-4467-91F6-FF4211AD47A6}" dt="2019-08-25T21:34:20.956" v="4563" actId="1076"/>
          <ac:picMkLst>
            <pc:docMk/>
            <pc:sldMk cId="3523587706" sldId="291"/>
            <ac:picMk id="7" creationId="{05518D99-B2C7-42F7-A516-FFFD8DF626EF}"/>
          </ac:picMkLst>
        </pc:picChg>
      </pc:sldChg>
      <pc:sldChg chg="addSp delSp modSp add">
        <pc:chgData name="Luz Elena NM" userId="ec3735405c578b70" providerId="LiveId" clId="{6DFDD72C-1034-4467-91F6-FF4211AD47A6}" dt="2019-08-25T21:38:05.110" v="4789" actId="14100"/>
        <pc:sldMkLst>
          <pc:docMk/>
          <pc:sldMk cId="2988346350" sldId="292"/>
        </pc:sldMkLst>
        <pc:spChg chg="mod">
          <ac:chgData name="Luz Elena NM" userId="ec3735405c578b70" providerId="LiveId" clId="{6DFDD72C-1034-4467-91F6-FF4211AD47A6}" dt="2019-08-25T21:34:43.054" v="4593" actId="20577"/>
          <ac:spMkLst>
            <pc:docMk/>
            <pc:sldMk cId="2988346350" sldId="292"/>
            <ac:spMk id="4" creationId="{99CE7E36-4212-4B82-96CB-2837D5545E1F}"/>
          </ac:spMkLst>
        </pc:spChg>
        <pc:spChg chg="mod">
          <ac:chgData name="Luz Elena NM" userId="ec3735405c578b70" providerId="LiveId" clId="{6DFDD72C-1034-4467-91F6-FF4211AD47A6}" dt="2019-08-25T21:38:05.110" v="4789" actId="14100"/>
          <ac:spMkLst>
            <pc:docMk/>
            <pc:sldMk cId="2988346350" sldId="292"/>
            <ac:spMk id="6" creationId="{B3DE681D-2540-460E-A504-B2D89D7918E4}"/>
          </ac:spMkLst>
        </pc:spChg>
        <pc:picChg chg="add del mod ord">
          <ac:chgData name="Luz Elena NM" userId="ec3735405c578b70" providerId="LiveId" clId="{6DFDD72C-1034-4467-91F6-FF4211AD47A6}" dt="2019-08-25T21:37:46.184" v="4782" actId="478"/>
          <ac:picMkLst>
            <pc:docMk/>
            <pc:sldMk cId="2988346350" sldId="292"/>
            <ac:picMk id="5" creationId="{21AD06F5-1AE0-4777-9B9D-71C84D406FEB}"/>
          </ac:picMkLst>
        </pc:picChg>
        <pc:picChg chg="del">
          <ac:chgData name="Luz Elena NM" userId="ec3735405c578b70" providerId="LiveId" clId="{6DFDD72C-1034-4467-91F6-FF4211AD47A6}" dt="2019-08-25T21:35:22.327" v="4771" actId="478"/>
          <ac:picMkLst>
            <pc:docMk/>
            <pc:sldMk cId="2988346350" sldId="292"/>
            <ac:picMk id="7" creationId="{05518D99-B2C7-42F7-A516-FFFD8DF626EF}"/>
          </ac:picMkLst>
        </pc:picChg>
        <pc:picChg chg="add mod">
          <ac:chgData name="Luz Elena NM" userId="ec3735405c578b70" providerId="LiveId" clId="{6DFDD72C-1034-4467-91F6-FF4211AD47A6}" dt="2019-08-25T21:37:52.715" v="4786" actId="1076"/>
          <ac:picMkLst>
            <pc:docMk/>
            <pc:sldMk cId="2988346350" sldId="292"/>
            <ac:picMk id="9" creationId="{02418D33-DB2E-4BAA-9167-E37F6065C578}"/>
          </ac:picMkLst>
        </pc:picChg>
      </pc:sldChg>
      <pc:sldChg chg="addSp delSp modSp add">
        <pc:chgData name="Luz Elena NM" userId="ec3735405c578b70" providerId="LiveId" clId="{6DFDD72C-1034-4467-91F6-FF4211AD47A6}" dt="2019-08-25T21:40:05.122" v="4977" actId="1076"/>
        <pc:sldMkLst>
          <pc:docMk/>
          <pc:sldMk cId="419197506" sldId="293"/>
        </pc:sldMkLst>
        <pc:spChg chg="mod">
          <ac:chgData name="Luz Elena NM" userId="ec3735405c578b70" providerId="LiveId" clId="{6DFDD72C-1034-4467-91F6-FF4211AD47A6}" dt="2019-08-25T21:38:19.819" v="4819" actId="20577"/>
          <ac:spMkLst>
            <pc:docMk/>
            <pc:sldMk cId="419197506" sldId="293"/>
            <ac:spMk id="4" creationId="{99CE7E36-4212-4B82-96CB-2837D5545E1F}"/>
          </ac:spMkLst>
        </pc:spChg>
        <pc:spChg chg="mod">
          <ac:chgData name="Luz Elena NM" userId="ec3735405c578b70" providerId="LiveId" clId="{6DFDD72C-1034-4467-91F6-FF4211AD47A6}" dt="2019-08-25T21:38:56.910" v="4970" actId="20577"/>
          <ac:spMkLst>
            <pc:docMk/>
            <pc:sldMk cId="419197506" sldId="293"/>
            <ac:spMk id="6" creationId="{B3DE681D-2540-460E-A504-B2D89D7918E4}"/>
          </ac:spMkLst>
        </pc:spChg>
        <pc:picChg chg="add mod">
          <ac:chgData name="Luz Elena NM" userId="ec3735405c578b70" providerId="LiveId" clId="{6DFDD72C-1034-4467-91F6-FF4211AD47A6}" dt="2019-08-25T21:40:05.122" v="4977" actId="1076"/>
          <ac:picMkLst>
            <pc:docMk/>
            <pc:sldMk cId="419197506" sldId="293"/>
            <ac:picMk id="5" creationId="{9565D01F-FAFF-4510-93D9-BEEA0789D3B0}"/>
          </ac:picMkLst>
        </pc:picChg>
        <pc:picChg chg="del">
          <ac:chgData name="Luz Elena NM" userId="ec3735405c578b70" providerId="LiveId" clId="{6DFDD72C-1034-4467-91F6-FF4211AD47A6}" dt="2019-08-25T21:39:01.810" v="4971" actId="478"/>
          <ac:picMkLst>
            <pc:docMk/>
            <pc:sldMk cId="419197506" sldId="293"/>
            <ac:picMk id="9" creationId="{02418D33-DB2E-4BAA-9167-E37F6065C578}"/>
          </ac:picMkLst>
        </pc:picChg>
      </pc:sldChg>
      <pc:sldChg chg="addSp delSp modSp add">
        <pc:chgData name="Luz Elena NM" userId="ec3735405c578b70" providerId="LiveId" clId="{6DFDD72C-1034-4467-91F6-FF4211AD47A6}" dt="2019-08-25T21:44:37.609" v="5097" actId="14100"/>
        <pc:sldMkLst>
          <pc:docMk/>
          <pc:sldMk cId="4126998990" sldId="294"/>
        </pc:sldMkLst>
        <pc:spChg chg="mod">
          <ac:chgData name="Luz Elena NM" userId="ec3735405c578b70" providerId="LiveId" clId="{6DFDD72C-1034-4467-91F6-FF4211AD47A6}" dt="2019-08-25T21:40:12.380" v="4982" actId="20577"/>
          <ac:spMkLst>
            <pc:docMk/>
            <pc:sldMk cId="4126998990" sldId="294"/>
            <ac:spMk id="4" creationId="{99CE7E36-4212-4B82-96CB-2837D5545E1F}"/>
          </ac:spMkLst>
        </pc:spChg>
        <pc:spChg chg="mod">
          <ac:chgData name="Luz Elena NM" userId="ec3735405c578b70" providerId="LiveId" clId="{6DFDD72C-1034-4467-91F6-FF4211AD47A6}" dt="2019-08-25T21:43:12.200" v="5049"/>
          <ac:spMkLst>
            <pc:docMk/>
            <pc:sldMk cId="4126998990" sldId="294"/>
            <ac:spMk id="6" creationId="{B3DE681D-2540-460E-A504-B2D89D7918E4}"/>
          </ac:spMkLst>
        </pc:spChg>
        <pc:spChg chg="add del mod">
          <ac:chgData name="Luz Elena NM" userId="ec3735405c578b70" providerId="LiveId" clId="{6DFDD72C-1034-4467-91F6-FF4211AD47A6}" dt="2019-08-25T21:43:52.144" v="5065" actId="478"/>
          <ac:spMkLst>
            <pc:docMk/>
            <pc:sldMk cId="4126998990" sldId="294"/>
            <ac:spMk id="8" creationId="{3F7C0C5B-0494-4198-8BDB-2934544E6AFA}"/>
          </ac:spMkLst>
        </pc:spChg>
        <pc:spChg chg="add mod">
          <ac:chgData name="Luz Elena NM" userId="ec3735405c578b70" providerId="LiveId" clId="{6DFDD72C-1034-4467-91F6-FF4211AD47A6}" dt="2019-08-25T21:44:37.609" v="5097" actId="14100"/>
          <ac:spMkLst>
            <pc:docMk/>
            <pc:sldMk cId="4126998990" sldId="294"/>
            <ac:spMk id="9" creationId="{F2782E90-4F2F-4BF3-AC4E-84D85855E643}"/>
          </ac:spMkLst>
        </pc:spChg>
        <pc:spChg chg="add mod">
          <ac:chgData name="Luz Elena NM" userId="ec3735405c578b70" providerId="LiveId" clId="{6DFDD72C-1034-4467-91F6-FF4211AD47A6}" dt="2019-08-25T21:44:35.379" v="5096" actId="1076"/>
          <ac:spMkLst>
            <pc:docMk/>
            <pc:sldMk cId="4126998990" sldId="294"/>
            <ac:spMk id="10" creationId="{384C63E1-C1D7-4660-B772-50267044F7AC}"/>
          </ac:spMkLst>
        </pc:spChg>
        <pc:spChg chg="add mod">
          <ac:chgData name="Luz Elena NM" userId="ec3735405c578b70" providerId="LiveId" clId="{6DFDD72C-1034-4467-91F6-FF4211AD47A6}" dt="2019-08-25T21:44:12.209" v="5075" actId="1076"/>
          <ac:spMkLst>
            <pc:docMk/>
            <pc:sldMk cId="4126998990" sldId="294"/>
            <ac:spMk id="11" creationId="{DAD6C13C-1463-439F-94E0-C32C4DBF8867}"/>
          </ac:spMkLst>
        </pc:spChg>
        <pc:spChg chg="add mod">
          <ac:chgData name="Luz Elena NM" userId="ec3735405c578b70" providerId="LiveId" clId="{6DFDD72C-1034-4467-91F6-FF4211AD47A6}" dt="2019-08-25T21:44:02.795" v="5071" actId="1076"/>
          <ac:spMkLst>
            <pc:docMk/>
            <pc:sldMk cId="4126998990" sldId="294"/>
            <ac:spMk id="12" creationId="{13C31E54-FF26-4FE3-A813-3784506A46E5}"/>
          </ac:spMkLst>
        </pc:spChg>
        <pc:picChg chg="del">
          <ac:chgData name="Luz Elena NM" userId="ec3735405c578b70" providerId="LiveId" clId="{6DFDD72C-1034-4467-91F6-FF4211AD47A6}" dt="2019-08-25T21:40:14.527" v="4983" actId="478"/>
          <ac:picMkLst>
            <pc:docMk/>
            <pc:sldMk cId="4126998990" sldId="294"/>
            <ac:picMk id="5" creationId="{9565D01F-FAFF-4510-93D9-BEEA0789D3B0}"/>
          </ac:picMkLst>
        </pc:picChg>
        <pc:picChg chg="add mod">
          <ac:chgData name="Luz Elena NM" userId="ec3735405c578b70" providerId="LiveId" clId="{6DFDD72C-1034-4467-91F6-FF4211AD47A6}" dt="2019-08-25T21:43:18.725" v="5052" actId="1076"/>
          <ac:picMkLst>
            <pc:docMk/>
            <pc:sldMk cId="4126998990" sldId="294"/>
            <ac:picMk id="7" creationId="{E89C55E2-B5D9-47CC-96F6-F066FAF74DA9}"/>
          </ac:picMkLst>
        </pc:picChg>
      </pc:sldChg>
    </pc:docChg>
  </pc:docChgLst>
  <pc:docChgLst>
    <pc:chgData name="Luz Elena NM" userId="ec3735405c578b70" providerId="Windows Live" clId="Web-{82B8BB22-599A-4E72-9422-329761AF968D}"/>
    <pc:docChg chg="addSld modSld">
      <pc:chgData name="Luz Elena NM" userId="ec3735405c578b70" providerId="Windows Live" clId="Web-{82B8BB22-599A-4E72-9422-329761AF968D}" dt="2019-08-17T22:57:59.585" v="33" actId="1076"/>
      <pc:docMkLst>
        <pc:docMk/>
      </pc:docMkLst>
      <pc:sldChg chg="modSp">
        <pc:chgData name="Luz Elena NM" userId="ec3735405c578b70" providerId="Windows Live" clId="Web-{82B8BB22-599A-4E72-9422-329761AF968D}" dt="2019-08-17T22:55:52.053" v="6" actId="1076"/>
        <pc:sldMkLst>
          <pc:docMk/>
          <pc:sldMk cId="845930600" sldId="264"/>
        </pc:sldMkLst>
        <pc:spChg chg="mod">
          <ac:chgData name="Luz Elena NM" userId="ec3735405c578b70" providerId="Windows Live" clId="Web-{82B8BB22-599A-4E72-9422-329761AF968D}" dt="2019-08-17T22:55:50.663" v="5" actId="1076"/>
          <ac:spMkLst>
            <pc:docMk/>
            <pc:sldMk cId="845930600" sldId="264"/>
            <ac:spMk id="13" creationId="{B2235E14-26C7-46C7-9A4F-611A24AFBA88}"/>
          </ac:spMkLst>
        </pc:spChg>
        <pc:grpChg chg="mod">
          <ac:chgData name="Luz Elena NM" userId="ec3735405c578b70" providerId="Windows Live" clId="Web-{82B8BB22-599A-4E72-9422-329761AF968D}" dt="2019-08-17T22:55:45.710" v="1" actId="1076"/>
          <ac:grpSpMkLst>
            <pc:docMk/>
            <pc:sldMk cId="845930600" sldId="264"/>
            <ac:grpSpMk id="29" creationId="{16A467A7-2F60-4E95-A447-06E6C8495BB5}"/>
          </ac:grpSpMkLst>
        </pc:grpChg>
        <pc:picChg chg="mod">
          <ac:chgData name="Luz Elena NM" userId="ec3735405c578b70" providerId="Windows Live" clId="Web-{82B8BB22-599A-4E72-9422-329761AF968D}" dt="2019-08-17T22:55:52.053" v="6" actId="1076"/>
          <ac:picMkLst>
            <pc:docMk/>
            <pc:sldMk cId="845930600" sldId="264"/>
            <ac:picMk id="26" creationId="{B79D6704-26CC-4B56-82AE-BBF55FA5E4ED}"/>
          </ac:picMkLst>
        </pc:picChg>
      </pc:sldChg>
      <pc:sldChg chg="delSp modSp">
        <pc:chgData name="Luz Elena NM" userId="ec3735405c578b70" providerId="Windows Live" clId="Web-{82B8BB22-599A-4E72-9422-329761AF968D}" dt="2019-08-17T22:57:48.835" v="31" actId="20577"/>
        <pc:sldMkLst>
          <pc:docMk/>
          <pc:sldMk cId="2730268964" sldId="266"/>
        </pc:sldMkLst>
        <pc:spChg chg="mod">
          <ac:chgData name="Luz Elena NM" userId="ec3735405c578b70" providerId="Windows Live" clId="Web-{82B8BB22-599A-4E72-9422-329761AF968D}" dt="2019-08-17T22:57:48.835" v="31" actId="20577"/>
          <ac:spMkLst>
            <pc:docMk/>
            <pc:sldMk cId="2730268964" sldId="266"/>
            <ac:spMk id="2" creationId="{C1EB374D-533E-49A1-9253-CE90CC1D6C9A}"/>
          </ac:spMkLst>
        </pc:spChg>
        <pc:spChg chg="del mod">
          <ac:chgData name="Luz Elena NM" userId="ec3735405c578b70" providerId="Windows Live" clId="Web-{82B8BB22-599A-4E72-9422-329761AF968D}" dt="2019-08-17T22:56:56.116" v="18"/>
          <ac:spMkLst>
            <pc:docMk/>
            <pc:sldMk cId="2730268964" sldId="266"/>
            <ac:spMk id="5" creationId="{D8646DCA-C6AF-4C95-B9A6-4BC1F5926B6A}"/>
          </ac:spMkLst>
        </pc:spChg>
      </pc:sldChg>
      <pc:sldChg chg="delSp modSp add replId">
        <pc:chgData name="Luz Elena NM" userId="ec3735405c578b70" providerId="Windows Live" clId="Web-{82B8BB22-599A-4E72-9422-329761AF968D}" dt="2019-08-17T22:57:59.585" v="33" actId="1076"/>
        <pc:sldMkLst>
          <pc:docMk/>
          <pc:sldMk cId="1117509581" sldId="270"/>
        </pc:sldMkLst>
        <pc:spChg chg="del">
          <ac:chgData name="Luz Elena NM" userId="ec3735405c578b70" providerId="Windows Live" clId="Web-{82B8BB22-599A-4E72-9422-329761AF968D}" dt="2019-08-17T22:57:56.022" v="32"/>
          <ac:spMkLst>
            <pc:docMk/>
            <pc:sldMk cId="1117509581" sldId="270"/>
            <ac:spMk id="2" creationId="{C1EB374D-533E-49A1-9253-CE90CC1D6C9A}"/>
          </ac:spMkLst>
        </pc:spChg>
        <pc:spChg chg="mod">
          <ac:chgData name="Luz Elena NM" userId="ec3735405c578b70" providerId="Windows Live" clId="Web-{82B8BB22-599A-4E72-9422-329761AF968D}" dt="2019-08-17T22:57:59.585" v="33" actId="1076"/>
          <ac:spMkLst>
            <pc:docMk/>
            <pc:sldMk cId="1117509581" sldId="270"/>
            <ac:spMk id="5" creationId="{D8646DCA-C6AF-4C95-B9A6-4BC1F5926B6A}"/>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32511C-D28D-4011-B5DB-CDD4A7444674}" type="doc">
      <dgm:prSet loTypeId="urn:microsoft.com/office/officeart/2008/layout/AlternatingHexagons" loCatId="list" qsTypeId="urn:microsoft.com/office/officeart/2005/8/quickstyle/simple2" qsCatId="simple" csTypeId="urn:microsoft.com/office/officeart/2005/8/colors/colorful4" csCatId="colorful" phldr="1"/>
      <dgm:spPr/>
      <dgm:t>
        <a:bodyPr/>
        <a:lstStyle/>
        <a:p>
          <a:endParaRPr lang="es-MX"/>
        </a:p>
      </dgm:t>
    </dgm:pt>
    <dgm:pt modelId="{38054224-E5EC-4B05-8944-3A03DC9D1DBE}">
      <dgm:prSet phldrT="[Texto]"/>
      <dgm:spPr/>
      <dgm:t>
        <a:bodyPr/>
        <a:lstStyle/>
        <a:p>
          <a:r>
            <a:rPr lang="es-MX" dirty="0"/>
            <a:t>Otorgar financiamiento</a:t>
          </a:r>
        </a:p>
      </dgm:t>
    </dgm:pt>
    <dgm:pt modelId="{558B00ED-43DB-4ADC-B261-ADD1ABA86025}" type="parTrans" cxnId="{DE34864F-E7EA-47E6-A323-7CFEE6AA1AF2}">
      <dgm:prSet/>
      <dgm:spPr/>
      <dgm:t>
        <a:bodyPr/>
        <a:lstStyle/>
        <a:p>
          <a:endParaRPr lang="es-MX"/>
        </a:p>
      </dgm:t>
    </dgm:pt>
    <dgm:pt modelId="{5920C198-0C22-40D9-83F7-267CE9DB5750}" type="sibTrans" cxnId="{DE34864F-E7EA-47E6-A323-7CFEE6AA1AF2}">
      <dgm:prSet/>
      <dgm:spPr/>
      <dgm:t>
        <a:bodyPr/>
        <a:lstStyle/>
        <a:p>
          <a:endParaRPr lang="es-MX"/>
        </a:p>
      </dgm:t>
    </dgm:pt>
    <dgm:pt modelId="{9D1164D2-9D43-4B51-8380-19A238227837}">
      <dgm:prSet phldrT="[Texto]"/>
      <dgm:spPr/>
      <dgm:t>
        <a:bodyPr/>
        <a:lstStyle/>
        <a:p>
          <a:pPr algn="just"/>
          <a:r>
            <a:rPr lang="es-MX" dirty="0">
              <a:solidFill>
                <a:schemeClr val="tx1">
                  <a:lumMod val="75000"/>
                  <a:lumOff val="25000"/>
                </a:schemeClr>
              </a:solidFill>
              <a:latin typeface="Source Sans Pro"/>
              <a:ea typeface="+mn-lt"/>
              <a:cs typeface="+mn-lt"/>
            </a:rPr>
            <a:t>Se tratará de determinar la probabilidad de que el proyecto genere suficientes fondos para garantizar el pago del préstamo otorgado. </a:t>
          </a:r>
          <a:endParaRPr lang="es-MX" dirty="0"/>
        </a:p>
      </dgm:t>
    </dgm:pt>
    <dgm:pt modelId="{DE3BACBC-7D24-40F0-B94C-E19C6B7D07EA}" type="parTrans" cxnId="{9A2E1615-A6B5-4129-97C3-44F7AE6D6ABA}">
      <dgm:prSet/>
      <dgm:spPr/>
      <dgm:t>
        <a:bodyPr/>
        <a:lstStyle/>
        <a:p>
          <a:endParaRPr lang="es-MX"/>
        </a:p>
      </dgm:t>
    </dgm:pt>
    <dgm:pt modelId="{4A4F0B16-8D48-4B77-BD8D-93E063D9118A}" type="sibTrans" cxnId="{9A2E1615-A6B5-4129-97C3-44F7AE6D6ABA}">
      <dgm:prSet/>
      <dgm:spPr/>
      <dgm:t>
        <a:bodyPr/>
        <a:lstStyle/>
        <a:p>
          <a:endParaRPr lang="es-MX"/>
        </a:p>
      </dgm:t>
    </dgm:pt>
    <dgm:pt modelId="{F5D86AD5-6FC3-4EAE-B599-D6F373825418}">
      <dgm:prSet phldrT="[Texto]"/>
      <dgm:spPr/>
      <dgm:t>
        <a:bodyPr/>
        <a:lstStyle/>
        <a:p>
          <a:r>
            <a:rPr lang="es-MX" dirty="0"/>
            <a:t>Invertir en el proyecto</a:t>
          </a:r>
        </a:p>
      </dgm:t>
    </dgm:pt>
    <dgm:pt modelId="{4398A37C-76B8-44BA-AC45-C3E746E47ED8}" type="parTrans" cxnId="{3142EB9B-31EE-4FF0-8908-5560DD0BB90C}">
      <dgm:prSet/>
      <dgm:spPr/>
      <dgm:t>
        <a:bodyPr/>
        <a:lstStyle/>
        <a:p>
          <a:endParaRPr lang="es-MX"/>
        </a:p>
      </dgm:t>
    </dgm:pt>
    <dgm:pt modelId="{6D9D8929-D7B7-4F49-B2C3-2372D541E482}" type="sibTrans" cxnId="{3142EB9B-31EE-4FF0-8908-5560DD0BB90C}">
      <dgm:prSet/>
      <dgm:spPr/>
      <dgm:t>
        <a:bodyPr/>
        <a:lstStyle/>
        <a:p>
          <a:endParaRPr lang="es-MX"/>
        </a:p>
      </dgm:t>
    </dgm:pt>
    <dgm:pt modelId="{E7E13C85-6180-448E-B410-C55F63CDCD89}">
      <dgm:prSet phldrT="[Texto]"/>
      <dgm:spPr/>
      <dgm:t>
        <a:bodyPr/>
        <a:lstStyle/>
        <a:p>
          <a:pPr algn="just"/>
          <a:r>
            <a:rPr lang="es-MX" dirty="0">
              <a:solidFill>
                <a:schemeClr val="tx1">
                  <a:lumMod val="75000"/>
                  <a:lumOff val="25000"/>
                </a:schemeClr>
              </a:solidFill>
              <a:latin typeface="Source Sans Pro"/>
              <a:ea typeface="+mn-lt"/>
              <a:cs typeface="+mn-lt"/>
            </a:rPr>
            <a:t>El inversionista evaluará lo atractivo del negocio  y la probable rentabilidad que obtendría con su inversión. </a:t>
          </a:r>
          <a:endParaRPr lang="es-MX" dirty="0"/>
        </a:p>
      </dgm:t>
    </dgm:pt>
    <dgm:pt modelId="{4CAA180F-EDAE-44F8-87E8-283EE8EAF536}" type="parTrans" cxnId="{4CBAA585-CB39-4CFA-84BC-54DB3E55277F}">
      <dgm:prSet/>
      <dgm:spPr/>
      <dgm:t>
        <a:bodyPr/>
        <a:lstStyle/>
        <a:p>
          <a:endParaRPr lang="es-MX"/>
        </a:p>
      </dgm:t>
    </dgm:pt>
    <dgm:pt modelId="{E87C6E48-3659-45D9-82F2-A3712F2E08F3}" type="sibTrans" cxnId="{4CBAA585-CB39-4CFA-84BC-54DB3E55277F}">
      <dgm:prSet/>
      <dgm:spPr/>
      <dgm:t>
        <a:bodyPr/>
        <a:lstStyle/>
        <a:p>
          <a:endParaRPr lang="es-MX"/>
        </a:p>
      </dgm:t>
    </dgm:pt>
    <dgm:pt modelId="{806F66A0-86F7-4456-A03B-DB8155AFF1F9}">
      <dgm:prSet/>
      <dgm:spPr/>
      <dgm:t>
        <a:bodyPr/>
        <a:lstStyle/>
        <a:p>
          <a:pPr algn="just"/>
          <a:endParaRPr lang="es-MX" dirty="0">
            <a:solidFill>
              <a:schemeClr val="tx1">
                <a:lumMod val="75000"/>
                <a:lumOff val="25000"/>
              </a:schemeClr>
            </a:solidFill>
            <a:latin typeface="Source Sans Pro"/>
            <a:ea typeface="+mn-lt"/>
            <a:cs typeface="+mn-lt"/>
          </a:endParaRPr>
        </a:p>
      </dgm:t>
    </dgm:pt>
    <dgm:pt modelId="{06363111-52F7-48A4-87D9-F94B11E6FE25}" type="parTrans" cxnId="{8AA781A9-9188-4135-BC6E-229B5A740BEA}">
      <dgm:prSet/>
      <dgm:spPr/>
      <dgm:t>
        <a:bodyPr/>
        <a:lstStyle/>
        <a:p>
          <a:endParaRPr lang="es-MX"/>
        </a:p>
      </dgm:t>
    </dgm:pt>
    <dgm:pt modelId="{1AF00B06-2900-462F-914B-B7C909E72553}" type="sibTrans" cxnId="{8AA781A9-9188-4135-BC6E-229B5A740BEA}">
      <dgm:prSet/>
      <dgm:spPr/>
      <dgm:t>
        <a:bodyPr/>
        <a:lstStyle/>
        <a:p>
          <a:endParaRPr lang="es-MX"/>
        </a:p>
      </dgm:t>
    </dgm:pt>
    <dgm:pt modelId="{2E435AFF-5416-4237-B4B0-C424879B4737}" type="pres">
      <dgm:prSet presAssocID="{FD32511C-D28D-4011-B5DB-CDD4A7444674}" presName="Name0" presStyleCnt="0">
        <dgm:presLayoutVars>
          <dgm:chMax/>
          <dgm:chPref/>
          <dgm:dir/>
          <dgm:animLvl val="lvl"/>
        </dgm:presLayoutVars>
      </dgm:prSet>
      <dgm:spPr/>
      <dgm:t>
        <a:bodyPr/>
        <a:lstStyle/>
        <a:p>
          <a:endParaRPr lang="es-ES"/>
        </a:p>
      </dgm:t>
    </dgm:pt>
    <dgm:pt modelId="{47C55319-2368-41F9-9BD2-7A8A1DA257B6}" type="pres">
      <dgm:prSet presAssocID="{38054224-E5EC-4B05-8944-3A03DC9D1DBE}" presName="composite" presStyleCnt="0"/>
      <dgm:spPr/>
    </dgm:pt>
    <dgm:pt modelId="{1B74D4FE-EBA6-4541-962C-A6E75BC458D9}" type="pres">
      <dgm:prSet presAssocID="{38054224-E5EC-4B05-8944-3A03DC9D1DBE}" presName="Parent1" presStyleLbl="node1" presStyleIdx="0" presStyleCnt="4">
        <dgm:presLayoutVars>
          <dgm:chMax val="1"/>
          <dgm:chPref val="1"/>
          <dgm:bulletEnabled val="1"/>
        </dgm:presLayoutVars>
      </dgm:prSet>
      <dgm:spPr/>
      <dgm:t>
        <a:bodyPr/>
        <a:lstStyle/>
        <a:p>
          <a:endParaRPr lang="es-ES"/>
        </a:p>
      </dgm:t>
    </dgm:pt>
    <dgm:pt modelId="{CDE4FCE9-69BA-4A3F-85D1-97123B314DEA}" type="pres">
      <dgm:prSet presAssocID="{38054224-E5EC-4B05-8944-3A03DC9D1DBE}" presName="Childtext1" presStyleLbl="revTx" presStyleIdx="0" presStyleCnt="2">
        <dgm:presLayoutVars>
          <dgm:chMax val="0"/>
          <dgm:chPref val="0"/>
          <dgm:bulletEnabled val="1"/>
        </dgm:presLayoutVars>
      </dgm:prSet>
      <dgm:spPr/>
      <dgm:t>
        <a:bodyPr/>
        <a:lstStyle/>
        <a:p>
          <a:endParaRPr lang="es-ES"/>
        </a:p>
      </dgm:t>
    </dgm:pt>
    <dgm:pt modelId="{A6480CA8-05C4-43D1-AA32-3124B1066763}" type="pres">
      <dgm:prSet presAssocID="{38054224-E5EC-4B05-8944-3A03DC9D1DBE}" presName="BalanceSpacing" presStyleCnt="0"/>
      <dgm:spPr/>
    </dgm:pt>
    <dgm:pt modelId="{E77F40EC-18B3-4C13-AA8A-D7FF38AC3387}" type="pres">
      <dgm:prSet presAssocID="{38054224-E5EC-4B05-8944-3A03DC9D1DBE}" presName="BalanceSpacing1" presStyleCnt="0"/>
      <dgm:spPr/>
    </dgm:pt>
    <dgm:pt modelId="{3F9CA7B9-8508-4DEB-A10F-CC47E805C6A8}" type="pres">
      <dgm:prSet presAssocID="{5920C198-0C22-40D9-83F7-267CE9DB5750}" presName="Accent1Text" presStyleLbl="node1" presStyleIdx="1" presStyleCnt="4"/>
      <dgm:spPr/>
      <dgm:t>
        <a:bodyPr/>
        <a:lstStyle/>
        <a:p>
          <a:endParaRPr lang="es-ES"/>
        </a:p>
      </dgm:t>
    </dgm:pt>
    <dgm:pt modelId="{C6F309E5-B66E-4DAE-AF15-7F05A58F42DA}" type="pres">
      <dgm:prSet presAssocID="{5920C198-0C22-40D9-83F7-267CE9DB5750}" presName="spaceBetweenRectangles" presStyleCnt="0"/>
      <dgm:spPr/>
    </dgm:pt>
    <dgm:pt modelId="{49200ED7-91DB-4C5A-BCEC-A84C5C4CE367}" type="pres">
      <dgm:prSet presAssocID="{F5D86AD5-6FC3-4EAE-B599-D6F373825418}" presName="composite" presStyleCnt="0"/>
      <dgm:spPr/>
    </dgm:pt>
    <dgm:pt modelId="{BAE6A5A4-2D40-4757-879A-116314D565B5}" type="pres">
      <dgm:prSet presAssocID="{F5D86AD5-6FC3-4EAE-B599-D6F373825418}" presName="Parent1" presStyleLbl="node1" presStyleIdx="2" presStyleCnt="4">
        <dgm:presLayoutVars>
          <dgm:chMax val="1"/>
          <dgm:chPref val="1"/>
          <dgm:bulletEnabled val="1"/>
        </dgm:presLayoutVars>
      </dgm:prSet>
      <dgm:spPr/>
      <dgm:t>
        <a:bodyPr/>
        <a:lstStyle/>
        <a:p>
          <a:endParaRPr lang="es-ES"/>
        </a:p>
      </dgm:t>
    </dgm:pt>
    <dgm:pt modelId="{5477AA11-84D5-472A-9C14-1CB29A4BB9D7}" type="pres">
      <dgm:prSet presAssocID="{F5D86AD5-6FC3-4EAE-B599-D6F373825418}" presName="Childtext1" presStyleLbl="revTx" presStyleIdx="1" presStyleCnt="2">
        <dgm:presLayoutVars>
          <dgm:chMax val="0"/>
          <dgm:chPref val="0"/>
          <dgm:bulletEnabled val="1"/>
        </dgm:presLayoutVars>
      </dgm:prSet>
      <dgm:spPr/>
      <dgm:t>
        <a:bodyPr/>
        <a:lstStyle/>
        <a:p>
          <a:endParaRPr lang="es-ES"/>
        </a:p>
      </dgm:t>
    </dgm:pt>
    <dgm:pt modelId="{986E6058-A474-4F9D-9A82-DE2C809F00E5}" type="pres">
      <dgm:prSet presAssocID="{F5D86AD5-6FC3-4EAE-B599-D6F373825418}" presName="BalanceSpacing" presStyleCnt="0"/>
      <dgm:spPr/>
    </dgm:pt>
    <dgm:pt modelId="{027112D1-3BB8-4C2F-A1F5-87769ACA27BD}" type="pres">
      <dgm:prSet presAssocID="{F5D86AD5-6FC3-4EAE-B599-D6F373825418}" presName="BalanceSpacing1" presStyleCnt="0"/>
      <dgm:spPr/>
    </dgm:pt>
    <dgm:pt modelId="{91380A4F-9260-4FBE-ADE8-2D8E9300A02C}" type="pres">
      <dgm:prSet presAssocID="{6D9D8929-D7B7-4F49-B2C3-2372D541E482}" presName="Accent1Text" presStyleLbl="node1" presStyleIdx="3" presStyleCnt="4"/>
      <dgm:spPr/>
      <dgm:t>
        <a:bodyPr/>
        <a:lstStyle/>
        <a:p>
          <a:endParaRPr lang="es-ES"/>
        </a:p>
      </dgm:t>
    </dgm:pt>
  </dgm:ptLst>
  <dgm:cxnLst>
    <dgm:cxn modelId="{CFD12322-20B1-40B0-B226-20AA4A963D0E}" type="presOf" srcId="{FD32511C-D28D-4011-B5DB-CDD4A7444674}" destId="{2E435AFF-5416-4237-B4B0-C424879B4737}" srcOrd="0" destOrd="0" presId="urn:microsoft.com/office/officeart/2008/layout/AlternatingHexagons"/>
    <dgm:cxn modelId="{9A2E1615-A6B5-4129-97C3-44F7AE6D6ABA}" srcId="{38054224-E5EC-4B05-8944-3A03DC9D1DBE}" destId="{9D1164D2-9D43-4B51-8380-19A238227837}" srcOrd="0" destOrd="0" parTransId="{DE3BACBC-7D24-40F0-B94C-E19C6B7D07EA}" sibTransId="{4A4F0B16-8D48-4B77-BD8D-93E063D9118A}"/>
    <dgm:cxn modelId="{DE34864F-E7EA-47E6-A323-7CFEE6AA1AF2}" srcId="{FD32511C-D28D-4011-B5DB-CDD4A7444674}" destId="{38054224-E5EC-4B05-8944-3A03DC9D1DBE}" srcOrd="0" destOrd="0" parTransId="{558B00ED-43DB-4ADC-B261-ADD1ABA86025}" sibTransId="{5920C198-0C22-40D9-83F7-267CE9DB5750}"/>
    <dgm:cxn modelId="{55035A25-12BF-4C61-A751-78CADF3FC9B3}" type="presOf" srcId="{38054224-E5EC-4B05-8944-3A03DC9D1DBE}" destId="{1B74D4FE-EBA6-4541-962C-A6E75BC458D9}" srcOrd="0" destOrd="0" presId="urn:microsoft.com/office/officeart/2008/layout/AlternatingHexagons"/>
    <dgm:cxn modelId="{DA09ECFD-D127-456D-BB10-493DE1F1320C}" type="presOf" srcId="{9D1164D2-9D43-4B51-8380-19A238227837}" destId="{CDE4FCE9-69BA-4A3F-85D1-97123B314DEA}" srcOrd="0" destOrd="0" presId="urn:microsoft.com/office/officeart/2008/layout/AlternatingHexagons"/>
    <dgm:cxn modelId="{C99EAF02-7495-4A5D-9F74-3F31ED72732C}" type="presOf" srcId="{E7E13C85-6180-448E-B410-C55F63CDCD89}" destId="{5477AA11-84D5-472A-9C14-1CB29A4BB9D7}" srcOrd="0" destOrd="0" presId="urn:microsoft.com/office/officeart/2008/layout/AlternatingHexagons"/>
    <dgm:cxn modelId="{AC8A128D-A43D-4BBD-ABE1-6D648B1D1834}" type="presOf" srcId="{806F66A0-86F7-4456-A03B-DB8155AFF1F9}" destId="{5477AA11-84D5-472A-9C14-1CB29A4BB9D7}" srcOrd="0" destOrd="1" presId="urn:microsoft.com/office/officeart/2008/layout/AlternatingHexagons"/>
    <dgm:cxn modelId="{F0D165BB-613C-46E3-8455-9816E453490F}" type="presOf" srcId="{F5D86AD5-6FC3-4EAE-B599-D6F373825418}" destId="{BAE6A5A4-2D40-4757-879A-116314D565B5}" srcOrd="0" destOrd="0" presId="urn:microsoft.com/office/officeart/2008/layout/AlternatingHexagons"/>
    <dgm:cxn modelId="{1DB161FE-EF4D-492B-99B7-3DDFA5A59CB7}" type="presOf" srcId="{6D9D8929-D7B7-4F49-B2C3-2372D541E482}" destId="{91380A4F-9260-4FBE-ADE8-2D8E9300A02C}" srcOrd="0" destOrd="0" presId="urn:microsoft.com/office/officeart/2008/layout/AlternatingHexagons"/>
    <dgm:cxn modelId="{4CBAA585-CB39-4CFA-84BC-54DB3E55277F}" srcId="{F5D86AD5-6FC3-4EAE-B599-D6F373825418}" destId="{E7E13C85-6180-448E-B410-C55F63CDCD89}" srcOrd="0" destOrd="0" parTransId="{4CAA180F-EDAE-44F8-87E8-283EE8EAF536}" sibTransId="{E87C6E48-3659-45D9-82F2-A3712F2E08F3}"/>
    <dgm:cxn modelId="{3142EB9B-31EE-4FF0-8908-5560DD0BB90C}" srcId="{FD32511C-D28D-4011-B5DB-CDD4A7444674}" destId="{F5D86AD5-6FC3-4EAE-B599-D6F373825418}" srcOrd="1" destOrd="0" parTransId="{4398A37C-76B8-44BA-AC45-C3E746E47ED8}" sibTransId="{6D9D8929-D7B7-4F49-B2C3-2372D541E482}"/>
    <dgm:cxn modelId="{BE691E21-86FB-474C-AC4B-06D094D596A9}" type="presOf" srcId="{5920C198-0C22-40D9-83F7-267CE9DB5750}" destId="{3F9CA7B9-8508-4DEB-A10F-CC47E805C6A8}" srcOrd="0" destOrd="0" presId="urn:microsoft.com/office/officeart/2008/layout/AlternatingHexagons"/>
    <dgm:cxn modelId="{8AA781A9-9188-4135-BC6E-229B5A740BEA}" srcId="{F5D86AD5-6FC3-4EAE-B599-D6F373825418}" destId="{806F66A0-86F7-4456-A03B-DB8155AFF1F9}" srcOrd="1" destOrd="0" parTransId="{06363111-52F7-48A4-87D9-F94B11E6FE25}" sibTransId="{1AF00B06-2900-462F-914B-B7C909E72553}"/>
    <dgm:cxn modelId="{8230F7F9-AB5D-489B-8A06-FE485D6777F2}" type="presParOf" srcId="{2E435AFF-5416-4237-B4B0-C424879B4737}" destId="{47C55319-2368-41F9-9BD2-7A8A1DA257B6}" srcOrd="0" destOrd="0" presId="urn:microsoft.com/office/officeart/2008/layout/AlternatingHexagons"/>
    <dgm:cxn modelId="{F01E038B-7FE3-46C8-8E0C-50BE41B4039E}" type="presParOf" srcId="{47C55319-2368-41F9-9BD2-7A8A1DA257B6}" destId="{1B74D4FE-EBA6-4541-962C-A6E75BC458D9}" srcOrd="0" destOrd="0" presId="urn:microsoft.com/office/officeart/2008/layout/AlternatingHexagons"/>
    <dgm:cxn modelId="{CFA8D654-5B1D-4D37-B48E-ABBFE332BDD4}" type="presParOf" srcId="{47C55319-2368-41F9-9BD2-7A8A1DA257B6}" destId="{CDE4FCE9-69BA-4A3F-85D1-97123B314DEA}" srcOrd="1" destOrd="0" presId="urn:microsoft.com/office/officeart/2008/layout/AlternatingHexagons"/>
    <dgm:cxn modelId="{F5E5E8DA-F1ED-4B09-82C2-C2C429D7D1B3}" type="presParOf" srcId="{47C55319-2368-41F9-9BD2-7A8A1DA257B6}" destId="{A6480CA8-05C4-43D1-AA32-3124B1066763}" srcOrd="2" destOrd="0" presId="urn:microsoft.com/office/officeart/2008/layout/AlternatingHexagons"/>
    <dgm:cxn modelId="{B6B20699-B4E1-4A6E-B3A1-9B6DAEABE59C}" type="presParOf" srcId="{47C55319-2368-41F9-9BD2-7A8A1DA257B6}" destId="{E77F40EC-18B3-4C13-AA8A-D7FF38AC3387}" srcOrd="3" destOrd="0" presId="urn:microsoft.com/office/officeart/2008/layout/AlternatingHexagons"/>
    <dgm:cxn modelId="{C30F5F37-5734-47E2-887F-AE44FD7C8881}" type="presParOf" srcId="{47C55319-2368-41F9-9BD2-7A8A1DA257B6}" destId="{3F9CA7B9-8508-4DEB-A10F-CC47E805C6A8}" srcOrd="4" destOrd="0" presId="urn:microsoft.com/office/officeart/2008/layout/AlternatingHexagons"/>
    <dgm:cxn modelId="{DCF4787E-DA9C-428F-89DC-3182DC65CC18}" type="presParOf" srcId="{2E435AFF-5416-4237-B4B0-C424879B4737}" destId="{C6F309E5-B66E-4DAE-AF15-7F05A58F42DA}" srcOrd="1" destOrd="0" presId="urn:microsoft.com/office/officeart/2008/layout/AlternatingHexagons"/>
    <dgm:cxn modelId="{5ECB852F-78A2-4DA1-A38F-6319C7D49835}" type="presParOf" srcId="{2E435AFF-5416-4237-B4B0-C424879B4737}" destId="{49200ED7-91DB-4C5A-BCEC-A84C5C4CE367}" srcOrd="2" destOrd="0" presId="urn:microsoft.com/office/officeart/2008/layout/AlternatingHexagons"/>
    <dgm:cxn modelId="{64A8EFEE-0F19-498F-8ED8-E38C0DEFCEF5}" type="presParOf" srcId="{49200ED7-91DB-4C5A-BCEC-A84C5C4CE367}" destId="{BAE6A5A4-2D40-4757-879A-116314D565B5}" srcOrd="0" destOrd="0" presId="urn:microsoft.com/office/officeart/2008/layout/AlternatingHexagons"/>
    <dgm:cxn modelId="{78BA846E-56F6-42F4-8064-B19BE315E532}" type="presParOf" srcId="{49200ED7-91DB-4C5A-BCEC-A84C5C4CE367}" destId="{5477AA11-84D5-472A-9C14-1CB29A4BB9D7}" srcOrd="1" destOrd="0" presId="urn:microsoft.com/office/officeart/2008/layout/AlternatingHexagons"/>
    <dgm:cxn modelId="{5AD76178-1BF0-4725-93FC-41DB5415E982}" type="presParOf" srcId="{49200ED7-91DB-4C5A-BCEC-A84C5C4CE367}" destId="{986E6058-A474-4F9D-9A82-DE2C809F00E5}" srcOrd="2" destOrd="0" presId="urn:microsoft.com/office/officeart/2008/layout/AlternatingHexagons"/>
    <dgm:cxn modelId="{ACC98563-240F-45C2-B813-2F1DB94DB155}" type="presParOf" srcId="{49200ED7-91DB-4C5A-BCEC-A84C5C4CE367}" destId="{027112D1-3BB8-4C2F-A1F5-87769ACA27BD}" srcOrd="3" destOrd="0" presId="urn:microsoft.com/office/officeart/2008/layout/AlternatingHexagons"/>
    <dgm:cxn modelId="{39ED6581-2872-48AA-8081-D6F2A611EFDA}" type="presParOf" srcId="{49200ED7-91DB-4C5A-BCEC-A84C5C4CE367}" destId="{91380A4F-9260-4FBE-ADE8-2D8E9300A02C}"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3E18953-87F9-4E25-9308-14F2F9A57370}" type="doc">
      <dgm:prSet loTypeId="urn:microsoft.com/office/officeart/2005/8/layout/venn1" loCatId="relationship" qsTypeId="urn:microsoft.com/office/officeart/2005/8/quickstyle/simple1" qsCatId="simple" csTypeId="urn:microsoft.com/office/officeart/2005/8/colors/colorful1" csCatId="colorful" phldr="1"/>
      <dgm:spPr/>
    </dgm:pt>
    <dgm:pt modelId="{EE59BE8A-7DE5-42CE-8472-B1E55CEACEB9}">
      <dgm:prSet phldrT="[Texto]"/>
      <dgm:spPr/>
      <dgm:t>
        <a:bodyPr/>
        <a:lstStyle/>
        <a:p>
          <a:r>
            <a:rPr lang="es-MX" dirty="0"/>
            <a:t>Ventas</a:t>
          </a:r>
        </a:p>
      </dgm:t>
    </dgm:pt>
    <dgm:pt modelId="{D2C427D7-B2C4-46B3-BCA1-1D1206A3D033}" type="parTrans" cxnId="{F237FE84-092F-47D5-A4E9-ADF669EE9985}">
      <dgm:prSet/>
      <dgm:spPr/>
      <dgm:t>
        <a:bodyPr/>
        <a:lstStyle/>
        <a:p>
          <a:endParaRPr lang="es-MX"/>
        </a:p>
      </dgm:t>
    </dgm:pt>
    <dgm:pt modelId="{1942B078-2BD7-4472-BF79-5799CE19C0D6}" type="sibTrans" cxnId="{F237FE84-092F-47D5-A4E9-ADF669EE9985}">
      <dgm:prSet/>
      <dgm:spPr/>
      <dgm:t>
        <a:bodyPr/>
        <a:lstStyle/>
        <a:p>
          <a:endParaRPr lang="es-MX"/>
        </a:p>
      </dgm:t>
    </dgm:pt>
    <dgm:pt modelId="{6E226F32-C3A2-47BB-84C6-5B19ADBFD05F}">
      <dgm:prSet phldrT="[Texto]"/>
      <dgm:spPr/>
      <dgm:t>
        <a:bodyPr/>
        <a:lstStyle/>
        <a:p>
          <a:r>
            <a:rPr lang="es-MX" dirty="0"/>
            <a:t>Finanzas </a:t>
          </a:r>
        </a:p>
      </dgm:t>
    </dgm:pt>
    <dgm:pt modelId="{B779F279-483A-44D7-BAA3-243EA344B77B}" type="parTrans" cxnId="{95A13CC6-0CD8-41AC-A7F2-4E04F44BFFA1}">
      <dgm:prSet/>
      <dgm:spPr/>
      <dgm:t>
        <a:bodyPr/>
        <a:lstStyle/>
        <a:p>
          <a:endParaRPr lang="es-MX"/>
        </a:p>
      </dgm:t>
    </dgm:pt>
    <dgm:pt modelId="{88DF1633-419F-4CDF-B91A-0272D0C3F524}" type="sibTrans" cxnId="{95A13CC6-0CD8-41AC-A7F2-4E04F44BFFA1}">
      <dgm:prSet/>
      <dgm:spPr/>
      <dgm:t>
        <a:bodyPr/>
        <a:lstStyle/>
        <a:p>
          <a:endParaRPr lang="es-MX"/>
        </a:p>
      </dgm:t>
    </dgm:pt>
    <dgm:pt modelId="{18F7F40A-7E4C-4DFE-82DB-463EB72D5C79}">
      <dgm:prSet phldrT="[Texto]"/>
      <dgm:spPr/>
      <dgm:t>
        <a:bodyPr/>
        <a:lstStyle/>
        <a:p>
          <a:r>
            <a:rPr lang="es-MX" dirty="0"/>
            <a:t>Administración</a:t>
          </a:r>
        </a:p>
      </dgm:t>
    </dgm:pt>
    <dgm:pt modelId="{CEC346FE-5C98-4D7C-B0BF-F6CF0C90F123}" type="parTrans" cxnId="{473077F2-32BA-4C10-87CC-46C2FBF93F07}">
      <dgm:prSet/>
      <dgm:spPr/>
      <dgm:t>
        <a:bodyPr/>
        <a:lstStyle/>
        <a:p>
          <a:endParaRPr lang="es-MX"/>
        </a:p>
      </dgm:t>
    </dgm:pt>
    <dgm:pt modelId="{2816F99E-F9E9-4EC1-88B6-56B19C1B828A}" type="sibTrans" cxnId="{473077F2-32BA-4C10-87CC-46C2FBF93F07}">
      <dgm:prSet/>
      <dgm:spPr/>
      <dgm:t>
        <a:bodyPr/>
        <a:lstStyle/>
        <a:p>
          <a:endParaRPr lang="es-MX"/>
        </a:p>
      </dgm:t>
    </dgm:pt>
    <dgm:pt modelId="{F29CE713-E2B4-4E2D-9391-8841E4D7577C}">
      <dgm:prSet phldrT="[Texto]"/>
      <dgm:spPr/>
      <dgm:t>
        <a:bodyPr/>
        <a:lstStyle/>
        <a:p>
          <a:r>
            <a:rPr lang="es-MX" dirty="0"/>
            <a:t>Producción</a:t>
          </a:r>
        </a:p>
      </dgm:t>
    </dgm:pt>
    <dgm:pt modelId="{4A877135-AD77-44BE-A72B-BA32CD8D7507}" type="parTrans" cxnId="{F19ED80D-5AEE-474A-93CE-0B47F4648292}">
      <dgm:prSet/>
      <dgm:spPr/>
      <dgm:t>
        <a:bodyPr/>
        <a:lstStyle/>
        <a:p>
          <a:endParaRPr lang="es-MX"/>
        </a:p>
      </dgm:t>
    </dgm:pt>
    <dgm:pt modelId="{51CFB5F8-694C-414D-A063-96B766FFB3E8}" type="sibTrans" cxnId="{F19ED80D-5AEE-474A-93CE-0B47F4648292}">
      <dgm:prSet/>
      <dgm:spPr/>
      <dgm:t>
        <a:bodyPr/>
        <a:lstStyle/>
        <a:p>
          <a:endParaRPr lang="es-MX"/>
        </a:p>
      </dgm:t>
    </dgm:pt>
    <dgm:pt modelId="{B932416C-9D33-4574-8412-AFA8C80E57F3}">
      <dgm:prSet phldrT="[Texto]"/>
      <dgm:spPr/>
      <dgm:t>
        <a:bodyPr/>
        <a:lstStyle/>
        <a:p>
          <a:r>
            <a:rPr lang="es-MX" dirty="0"/>
            <a:t>Compras</a:t>
          </a:r>
        </a:p>
      </dgm:t>
    </dgm:pt>
    <dgm:pt modelId="{90E9B622-FDE8-4385-951C-58694ED20E2E}" type="parTrans" cxnId="{C46C1D98-E48A-4030-84FE-4BE5B1CD228E}">
      <dgm:prSet/>
      <dgm:spPr/>
      <dgm:t>
        <a:bodyPr/>
        <a:lstStyle/>
        <a:p>
          <a:endParaRPr lang="es-MX"/>
        </a:p>
      </dgm:t>
    </dgm:pt>
    <dgm:pt modelId="{EC0E3CB6-1263-49F0-8A83-1F05D0C534B1}" type="sibTrans" cxnId="{C46C1D98-E48A-4030-84FE-4BE5B1CD228E}">
      <dgm:prSet/>
      <dgm:spPr/>
      <dgm:t>
        <a:bodyPr/>
        <a:lstStyle/>
        <a:p>
          <a:endParaRPr lang="es-MX"/>
        </a:p>
      </dgm:t>
    </dgm:pt>
    <dgm:pt modelId="{4146BFA2-EA15-40C5-8C95-7DAA9F85CD8A}">
      <dgm:prSet phldrT="[Texto]"/>
      <dgm:spPr/>
      <dgm:t>
        <a:bodyPr/>
        <a:lstStyle/>
        <a:p>
          <a:r>
            <a:rPr lang="es-MX" dirty="0"/>
            <a:t>Distribución </a:t>
          </a:r>
        </a:p>
      </dgm:t>
    </dgm:pt>
    <dgm:pt modelId="{C35E7542-1B2F-431B-B12A-2CC6E5264318}" type="parTrans" cxnId="{D3B3B8D8-DEAA-432A-81F3-33261C3BE2A5}">
      <dgm:prSet/>
      <dgm:spPr/>
      <dgm:t>
        <a:bodyPr/>
        <a:lstStyle/>
        <a:p>
          <a:endParaRPr lang="es-MX"/>
        </a:p>
      </dgm:t>
    </dgm:pt>
    <dgm:pt modelId="{88EFDC7E-9DEC-4246-AE1A-268B7F9F6410}" type="sibTrans" cxnId="{D3B3B8D8-DEAA-432A-81F3-33261C3BE2A5}">
      <dgm:prSet/>
      <dgm:spPr/>
      <dgm:t>
        <a:bodyPr/>
        <a:lstStyle/>
        <a:p>
          <a:endParaRPr lang="es-MX"/>
        </a:p>
      </dgm:t>
    </dgm:pt>
    <dgm:pt modelId="{0376B009-822B-47E9-BCED-CC481680348B}" type="pres">
      <dgm:prSet presAssocID="{C3E18953-87F9-4E25-9308-14F2F9A57370}" presName="compositeShape" presStyleCnt="0">
        <dgm:presLayoutVars>
          <dgm:chMax val="7"/>
          <dgm:dir/>
          <dgm:resizeHandles val="exact"/>
        </dgm:presLayoutVars>
      </dgm:prSet>
      <dgm:spPr/>
    </dgm:pt>
    <dgm:pt modelId="{3168FF25-AE51-4B19-B691-251D850E1C80}" type="pres">
      <dgm:prSet presAssocID="{EE59BE8A-7DE5-42CE-8472-B1E55CEACEB9}" presName="circ1" presStyleLbl="vennNode1" presStyleIdx="0" presStyleCnt="6" custLinFactNeighborX="1065" custLinFactNeighborY="-47945"/>
      <dgm:spPr/>
    </dgm:pt>
    <dgm:pt modelId="{CED4B3DB-E064-416A-9C00-A61EF585BB55}" type="pres">
      <dgm:prSet presAssocID="{EE59BE8A-7DE5-42CE-8472-B1E55CEACEB9}" presName="circ1Tx" presStyleLbl="revTx" presStyleIdx="0" presStyleCnt="0">
        <dgm:presLayoutVars>
          <dgm:chMax val="0"/>
          <dgm:chPref val="0"/>
          <dgm:bulletEnabled val="1"/>
        </dgm:presLayoutVars>
      </dgm:prSet>
      <dgm:spPr/>
      <dgm:t>
        <a:bodyPr/>
        <a:lstStyle/>
        <a:p>
          <a:endParaRPr lang="es-ES"/>
        </a:p>
      </dgm:t>
    </dgm:pt>
    <dgm:pt modelId="{97F1C132-15FE-4DFB-B056-CBF5C242C7EA}" type="pres">
      <dgm:prSet presAssocID="{6E226F32-C3A2-47BB-84C6-5B19ADBFD05F}" presName="circ2" presStyleLbl="vennNode1" presStyleIdx="1" presStyleCnt="6" custLinFactNeighborX="42617" custLinFactNeighborY="-24324"/>
      <dgm:spPr/>
    </dgm:pt>
    <dgm:pt modelId="{5653DD76-B5DE-438A-8D78-9D8807B5961C}" type="pres">
      <dgm:prSet presAssocID="{6E226F32-C3A2-47BB-84C6-5B19ADBFD05F}" presName="circ2Tx" presStyleLbl="revTx" presStyleIdx="0" presStyleCnt="0">
        <dgm:presLayoutVars>
          <dgm:chMax val="0"/>
          <dgm:chPref val="0"/>
          <dgm:bulletEnabled val="1"/>
        </dgm:presLayoutVars>
      </dgm:prSet>
      <dgm:spPr/>
      <dgm:t>
        <a:bodyPr/>
        <a:lstStyle/>
        <a:p>
          <a:endParaRPr lang="es-ES"/>
        </a:p>
      </dgm:t>
    </dgm:pt>
    <dgm:pt modelId="{F368CFD1-9E15-43E4-9505-66249FCFF2F9}" type="pres">
      <dgm:prSet presAssocID="{18F7F40A-7E4C-4DFE-82DB-463EB72D5C79}" presName="circ3" presStyleLbl="vennNode1" presStyleIdx="2" presStyleCnt="6" custLinFactNeighborX="39421" custLinFactNeighborY="22374"/>
      <dgm:spPr/>
    </dgm:pt>
    <dgm:pt modelId="{AB2FCC32-64BE-4F2B-9C44-2E0AAC79585B}" type="pres">
      <dgm:prSet presAssocID="{18F7F40A-7E4C-4DFE-82DB-463EB72D5C79}" presName="circ3Tx" presStyleLbl="revTx" presStyleIdx="0" presStyleCnt="0">
        <dgm:presLayoutVars>
          <dgm:chMax val="0"/>
          <dgm:chPref val="0"/>
          <dgm:bulletEnabled val="1"/>
        </dgm:presLayoutVars>
      </dgm:prSet>
      <dgm:spPr/>
      <dgm:t>
        <a:bodyPr/>
        <a:lstStyle/>
        <a:p>
          <a:endParaRPr lang="es-ES"/>
        </a:p>
      </dgm:t>
    </dgm:pt>
    <dgm:pt modelId="{6A57CB73-4596-4EB3-A6EB-7E13475E70E8}" type="pres">
      <dgm:prSet presAssocID="{F29CE713-E2B4-4E2D-9391-8841E4D7577C}" presName="circ4" presStyleLbl="vennNode1" presStyleIdx="3" presStyleCnt="6" custLinFactNeighborX="4262" custLinFactNeighborY="34695"/>
      <dgm:spPr/>
    </dgm:pt>
    <dgm:pt modelId="{D5E6850D-05D5-4CA6-8312-A73C6323FD5B}" type="pres">
      <dgm:prSet presAssocID="{F29CE713-E2B4-4E2D-9391-8841E4D7577C}" presName="circ4Tx" presStyleLbl="revTx" presStyleIdx="0" presStyleCnt="0">
        <dgm:presLayoutVars>
          <dgm:chMax val="0"/>
          <dgm:chPref val="0"/>
          <dgm:bulletEnabled val="1"/>
        </dgm:presLayoutVars>
      </dgm:prSet>
      <dgm:spPr/>
      <dgm:t>
        <a:bodyPr/>
        <a:lstStyle/>
        <a:p>
          <a:endParaRPr lang="es-ES"/>
        </a:p>
      </dgm:t>
    </dgm:pt>
    <dgm:pt modelId="{F4AABE42-A609-4982-A6A4-BC3D6506418E}" type="pres">
      <dgm:prSet presAssocID="{B932416C-9D33-4574-8412-AFA8C80E57F3}" presName="circ5" presStyleLbl="vennNode1" presStyleIdx="4" presStyleCnt="6" custLinFactNeighborX="-33028" custLinFactNeighborY="14916"/>
      <dgm:spPr/>
    </dgm:pt>
    <dgm:pt modelId="{7993FD9F-BD99-4201-A2D3-70DC83F9BFF4}" type="pres">
      <dgm:prSet presAssocID="{B932416C-9D33-4574-8412-AFA8C80E57F3}" presName="circ5Tx" presStyleLbl="revTx" presStyleIdx="0" presStyleCnt="0">
        <dgm:presLayoutVars>
          <dgm:chMax val="0"/>
          <dgm:chPref val="0"/>
          <dgm:bulletEnabled val="1"/>
        </dgm:presLayoutVars>
      </dgm:prSet>
      <dgm:spPr/>
      <dgm:t>
        <a:bodyPr/>
        <a:lstStyle/>
        <a:p>
          <a:endParaRPr lang="es-ES"/>
        </a:p>
      </dgm:t>
    </dgm:pt>
    <dgm:pt modelId="{E0FC83FD-274A-4F55-9DBD-62EECFDFDE05}" type="pres">
      <dgm:prSet presAssocID="{4146BFA2-EA15-40C5-8C95-7DAA9F85CD8A}" presName="circ6" presStyleLbl="vennNode1" presStyleIdx="5" presStyleCnt="6" custLinFactNeighborX="-34093" custLinFactNeighborY="-24324"/>
      <dgm:spPr/>
    </dgm:pt>
    <dgm:pt modelId="{C5A1161E-9C66-4B29-82AD-B04D5B72988B}" type="pres">
      <dgm:prSet presAssocID="{4146BFA2-EA15-40C5-8C95-7DAA9F85CD8A}" presName="circ6Tx" presStyleLbl="revTx" presStyleIdx="0" presStyleCnt="0">
        <dgm:presLayoutVars>
          <dgm:chMax val="0"/>
          <dgm:chPref val="0"/>
          <dgm:bulletEnabled val="1"/>
        </dgm:presLayoutVars>
      </dgm:prSet>
      <dgm:spPr/>
      <dgm:t>
        <a:bodyPr/>
        <a:lstStyle/>
        <a:p>
          <a:endParaRPr lang="es-ES"/>
        </a:p>
      </dgm:t>
    </dgm:pt>
  </dgm:ptLst>
  <dgm:cxnLst>
    <dgm:cxn modelId="{95A13CC6-0CD8-41AC-A7F2-4E04F44BFFA1}" srcId="{C3E18953-87F9-4E25-9308-14F2F9A57370}" destId="{6E226F32-C3A2-47BB-84C6-5B19ADBFD05F}" srcOrd="1" destOrd="0" parTransId="{B779F279-483A-44D7-BAA3-243EA344B77B}" sibTransId="{88DF1633-419F-4CDF-B91A-0272D0C3F524}"/>
    <dgm:cxn modelId="{726933A7-E2C3-41CB-9E09-28E6052B2DB2}" type="presOf" srcId="{B932416C-9D33-4574-8412-AFA8C80E57F3}" destId="{7993FD9F-BD99-4201-A2D3-70DC83F9BFF4}" srcOrd="0" destOrd="0" presId="urn:microsoft.com/office/officeart/2005/8/layout/venn1"/>
    <dgm:cxn modelId="{F19ED80D-5AEE-474A-93CE-0B47F4648292}" srcId="{C3E18953-87F9-4E25-9308-14F2F9A57370}" destId="{F29CE713-E2B4-4E2D-9391-8841E4D7577C}" srcOrd="3" destOrd="0" parTransId="{4A877135-AD77-44BE-A72B-BA32CD8D7507}" sibTransId="{51CFB5F8-694C-414D-A063-96B766FFB3E8}"/>
    <dgm:cxn modelId="{D2E4F614-0BE1-4653-A8B7-DE45DD8E48FD}" type="presOf" srcId="{F29CE713-E2B4-4E2D-9391-8841E4D7577C}" destId="{D5E6850D-05D5-4CA6-8312-A73C6323FD5B}" srcOrd="0" destOrd="0" presId="urn:microsoft.com/office/officeart/2005/8/layout/venn1"/>
    <dgm:cxn modelId="{97DA185B-56B5-4251-A326-C75B28532E50}" type="presOf" srcId="{C3E18953-87F9-4E25-9308-14F2F9A57370}" destId="{0376B009-822B-47E9-BCED-CC481680348B}" srcOrd="0" destOrd="0" presId="urn:microsoft.com/office/officeart/2005/8/layout/venn1"/>
    <dgm:cxn modelId="{8EB80A2B-BEBF-4751-B343-801910D9959A}" type="presOf" srcId="{18F7F40A-7E4C-4DFE-82DB-463EB72D5C79}" destId="{AB2FCC32-64BE-4F2B-9C44-2E0AAC79585B}" srcOrd="0" destOrd="0" presId="urn:microsoft.com/office/officeart/2005/8/layout/venn1"/>
    <dgm:cxn modelId="{C4D2CF50-6FC2-41F6-BDAD-A85A7CBC724D}" type="presOf" srcId="{6E226F32-C3A2-47BB-84C6-5B19ADBFD05F}" destId="{5653DD76-B5DE-438A-8D78-9D8807B5961C}" srcOrd="0" destOrd="0" presId="urn:microsoft.com/office/officeart/2005/8/layout/venn1"/>
    <dgm:cxn modelId="{F237FE84-092F-47D5-A4E9-ADF669EE9985}" srcId="{C3E18953-87F9-4E25-9308-14F2F9A57370}" destId="{EE59BE8A-7DE5-42CE-8472-B1E55CEACEB9}" srcOrd="0" destOrd="0" parTransId="{D2C427D7-B2C4-46B3-BCA1-1D1206A3D033}" sibTransId="{1942B078-2BD7-4472-BF79-5799CE19C0D6}"/>
    <dgm:cxn modelId="{3DCF698F-4A95-47A1-856F-485E6F90BDFE}" type="presOf" srcId="{EE59BE8A-7DE5-42CE-8472-B1E55CEACEB9}" destId="{CED4B3DB-E064-416A-9C00-A61EF585BB55}" srcOrd="0" destOrd="0" presId="urn:microsoft.com/office/officeart/2005/8/layout/venn1"/>
    <dgm:cxn modelId="{473077F2-32BA-4C10-87CC-46C2FBF93F07}" srcId="{C3E18953-87F9-4E25-9308-14F2F9A57370}" destId="{18F7F40A-7E4C-4DFE-82DB-463EB72D5C79}" srcOrd="2" destOrd="0" parTransId="{CEC346FE-5C98-4D7C-B0BF-F6CF0C90F123}" sibTransId="{2816F99E-F9E9-4EC1-88B6-56B19C1B828A}"/>
    <dgm:cxn modelId="{C46C1D98-E48A-4030-84FE-4BE5B1CD228E}" srcId="{C3E18953-87F9-4E25-9308-14F2F9A57370}" destId="{B932416C-9D33-4574-8412-AFA8C80E57F3}" srcOrd="4" destOrd="0" parTransId="{90E9B622-FDE8-4385-951C-58694ED20E2E}" sibTransId="{EC0E3CB6-1263-49F0-8A83-1F05D0C534B1}"/>
    <dgm:cxn modelId="{D3B3B8D8-DEAA-432A-81F3-33261C3BE2A5}" srcId="{C3E18953-87F9-4E25-9308-14F2F9A57370}" destId="{4146BFA2-EA15-40C5-8C95-7DAA9F85CD8A}" srcOrd="5" destOrd="0" parTransId="{C35E7542-1B2F-431B-B12A-2CC6E5264318}" sibTransId="{88EFDC7E-9DEC-4246-AE1A-268B7F9F6410}"/>
    <dgm:cxn modelId="{F6BB1A43-687F-41F9-B2EB-4790444841D1}" type="presOf" srcId="{4146BFA2-EA15-40C5-8C95-7DAA9F85CD8A}" destId="{C5A1161E-9C66-4B29-82AD-B04D5B72988B}" srcOrd="0" destOrd="0" presId="urn:microsoft.com/office/officeart/2005/8/layout/venn1"/>
    <dgm:cxn modelId="{EC3D3420-49FC-4E01-85E7-A373148CE2B4}" type="presParOf" srcId="{0376B009-822B-47E9-BCED-CC481680348B}" destId="{3168FF25-AE51-4B19-B691-251D850E1C80}" srcOrd="0" destOrd="0" presId="urn:microsoft.com/office/officeart/2005/8/layout/venn1"/>
    <dgm:cxn modelId="{EEBF67E4-D956-4F38-A0A8-6A0A9DF8A233}" type="presParOf" srcId="{0376B009-822B-47E9-BCED-CC481680348B}" destId="{CED4B3DB-E064-416A-9C00-A61EF585BB55}" srcOrd="1" destOrd="0" presId="urn:microsoft.com/office/officeart/2005/8/layout/venn1"/>
    <dgm:cxn modelId="{49010866-5187-4A88-965C-E528DF945E07}" type="presParOf" srcId="{0376B009-822B-47E9-BCED-CC481680348B}" destId="{97F1C132-15FE-4DFB-B056-CBF5C242C7EA}" srcOrd="2" destOrd="0" presId="urn:microsoft.com/office/officeart/2005/8/layout/venn1"/>
    <dgm:cxn modelId="{F32954E9-60C9-4F4B-A3DA-17135CBBD2D1}" type="presParOf" srcId="{0376B009-822B-47E9-BCED-CC481680348B}" destId="{5653DD76-B5DE-438A-8D78-9D8807B5961C}" srcOrd="3" destOrd="0" presId="urn:microsoft.com/office/officeart/2005/8/layout/venn1"/>
    <dgm:cxn modelId="{EB63B34E-C314-40BE-804D-42AFF5EF9C35}" type="presParOf" srcId="{0376B009-822B-47E9-BCED-CC481680348B}" destId="{F368CFD1-9E15-43E4-9505-66249FCFF2F9}" srcOrd="4" destOrd="0" presId="urn:microsoft.com/office/officeart/2005/8/layout/venn1"/>
    <dgm:cxn modelId="{8C752E37-3045-4B61-AF3E-8DFBBD977BFB}" type="presParOf" srcId="{0376B009-822B-47E9-BCED-CC481680348B}" destId="{AB2FCC32-64BE-4F2B-9C44-2E0AAC79585B}" srcOrd="5" destOrd="0" presId="urn:microsoft.com/office/officeart/2005/8/layout/venn1"/>
    <dgm:cxn modelId="{B885020D-2EAE-4027-A2B3-5B4357BFFF28}" type="presParOf" srcId="{0376B009-822B-47E9-BCED-CC481680348B}" destId="{6A57CB73-4596-4EB3-A6EB-7E13475E70E8}" srcOrd="6" destOrd="0" presId="urn:microsoft.com/office/officeart/2005/8/layout/venn1"/>
    <dgm:cxn modelId="{70B5649F-2B11-45B6-ABA7-A12AB37BA6FC}" type="presParOf" srcId="{0376B009-822B-47E9-BCED-CC481680348B}" destId="{D5E6850D-05D5-4CA6-8312-A73C6323FD5B}" srcOrd="7" destOrd="0" presId="urn:microsoft.com/office/officeart/2005/8/layout/venn1"/>
    <dgm:cxn modelId="{57B5A7DD-B4F2-46B8-8FA0-00D133A2439C}" type="presParOf" srcId="{0376B009-822B-47E9-BCED-CC481680348B}" destId="{F4AABE42-A609-4982-A6A4-BC3D6506418E}" srcOrd="8" destOrd="0" presId="urn:microsoft.com/office/officeart/2005/8/layout/venn1"/>
    <dgm:cxn modelId="{443C58B5-1AAB-4241-91E0-EE89A4D19742}" type="presParOf" srcId="{0376B009-822B-47E9-BCED-CC481680348B}" destId="{7993FD9F-BD99-4201-A2D3-70DC83F9BFF4}" srcOrd="9" destOrd="0" presId="urn:microsoft.com/office/officeart/2005/8/layout/venn1"/>
    <dgm:cxn modelId="{F820ABB7-C9FB-430E-8E3A-3905E5EC804A}" type="presParOf" srcId="{0376B009-822B-47E9-BCED-CC481680348B}" destId="{E0FC83FD-274A-4F55-9DBD-62EECFDFDE05}" srcOrd="10" destOrd="0" presId="urn:microsoft.com/office/officeart/2005/8/layout/venn1"/>
    <dgm:cxn modelId="{F4602FAB-8128-4DA4-82D3-BD53CF2E9BFC}" type="presParOf" srcId="{0376B009-822B-47E9-BCED-CC481680348B}" destId="{C5A1161E-9C66-4B29-82AD-B04D5B72988B}" srcOrd="11"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7198CC6-4246-47C4-8BF1-7BA9117E9B97}" type="doc">
      <dgm:prSet loTypeId="urn:microsoft.com/office/officeart/2009/3/layout/BlockDescendingList" loCatId="list" qsTypeId="urn:microsoft.com/office/officeart/2005/8/quickstyle/simple1" qsCatId="simple" csTypeId="urn:microsoft.com/office/officeart/2005/8/colors/colorful1" csCatId="colorful" phldr="1"/>
      <dgm:spPr/>
      <dgm:t>
        <a:bodyPr/>
        <a:lstStyle/>
        <a:p>
          <a:endParaRPr lang="es-MX"/>
        </a:p>
      </dgm:t>
    </dgm:pt>
    <dgm:pt modelId="{CC571354-50FA-49F2-9DFB-D087334FE804}">
      <dgm:prSet phldrT="[Texto]" custT="1"/>
      <dgm:spPr>
        <a:solidFill>
          <a:schemeClr val="accent2">
            <a:lumMod val="75000"/>
          </a:schemeClr>
        </a:solidFill>
      </dgm:spPr>
      <dgm:t>
        <a:bodyPr/>
        <a:lstStyle/>
        <a:p>
          <a:r>
            <a:rPr lang="es-MX" sz="2800" dirty="0">
              <a:solidFill>
                <a:schemeClr val="tx1"/>
              </a:solidFill>
            </a:rPr>
            <a:t>Contexto del mercado</a:t>
          </a:r>
          <a:endParaRPr lang="es-MX" sz="3000" dirty="0">
            <a:solidFill>
              <a:schemeClr val="tx1"/>
            </a:solidFill>
            <a:latin typeface="Gill Sans MT"/>
          </a:endParaRPr>
        </a:p>
      </dgm:t>
    </dgm:pt>
    <dgm:pt modelId="{F10BD663-5EC7-4C21-A4E6-FE5943C78694}" type="parTrans" cxnId="{9815722B-9737-4D4F-81C0-F35F56A17DA0}">
      <dgm:prSet/>
      <dgm:spPr/>
      <dgm:t>
        <a:bodyPr/>
        <a:lstStyle/>
        <a:p>
          <a:endParaRPr lang="es-MX" sz="1600"/>
        </a:p>
      </dgm:t>
    </dgm:pt>
    <dgm:pt modelId="{F277B2B9-B043-49DA-8655-C5C22FE0E11D}" type="sibTrans" cxnId="{9815722B-9737-4D4F-81C0-F35F56A17DA0}">
      <dgm:prSet/>
      <dgm:spPr/>
      <dgm:t>
        <a:bodyPr/>
        <a:lstStyle/>
        <a:p>
          <a:endParaRPr lang="es-MX" sz="1600"/>
        </a:p>
      </dgm:t>
    </dgm:pt>
    <dgm:pt modelId="{F337774C-1161-4116-8F56-CFD59DB704D6}">
      <dgm:prSet phldrT="[Texto]" custT="1"/>
      <dgm:spPr/>
      <dgm:t>
        <a:bodyPr/>
        <a:lstStyle/>
        <a:p>
          <a:r>
            <a:rPr lang="es-MX" sz="2800" dirty="0">
              <a:solidFill>
                <a:schemeClr val="tx1"/>
              </a:solidFill>
            </a:rPr>
            <a:t>Los clientes</a:t>
          </a:r>
        </a:p>
      </dgm:t>
    </dgm:pt>
    <dgm:pt modelId="{DD15C492-4E77-40C1-A442-C9DB888A0860}" type="parTrans" cxnId="{F99D4514-BC4F-41A7-980A-2B47EE2D2BDE}">
      <dgm:prSet/>
      <dgm:spPr/>
      <dgm:t>
        <a:bodyPr/>
        <a:lstStyle/>
        <a:p>
          <a:endParaRPr lang="es-MX" sz="1600"/>
        </a:p>
      </dgm:t>
    </dgm:pt>
    <dgm:pt modelId="{7A1829E4-2537-40AB-BE36-93409501DC14}" type="sibTrans" cxnId="{F99D4514-BC4F-41A7-980A-2B47EE2D2BDE}">
      <dgm:prSet/>
      <dgm:spPr/>
      <dgm:t>
        <a:bodyPr/>
        <a:lstStyle/>
        <a:p>
          <a:endParaRPr lang="es-MX" sz="1600"/>
        </a:p>
      </dgm:t>
    </dgm:pt>
    <dgm:pt modelId="{26170055-6CA3-49F6-9BA3-0CEBC6AC4BD7}">
      <dgm:prSet phldrT="[Texto]" custT="1"/>
      <dgm:spPr/>
      <dgm:t>
        <a:bodyPr/>
        <a:lstStyle/>
        <a:p>
          <a:pPr algn="ctr"/>
          <a:r>
            <a:rPr lang="es-MX" sz="2000" dirty="0"/>
            <a:t>Se tratará de definir cuáles y cómo son  los individuos que compran o comprarían nuestro producto o servicio.</a:t>
          </a:r>
        </a:p>
      </dgm:t>
    </dgm:pt>
    <dgm:pt modelId="{F14A6BCC-06EC-4774-AD0B-F1436E92FF8D}" type="parTrans" cxnId="{3CD22449-C48E-4087-91C2-C2689E1340A8}">
      <dgm:prSet/>
      <dgm:spPr/>
      <dgm:t>
        <a:bodyPr/>
        <a:lstStyle/>
        <a:p>
          <a:endParaRPr lang="es-MX" sz="1600"/>
        </a:p>
      </dgm:t>
    </dgm:pt>
    <dgm:pt modelId="{6AEBF6E3-54A7-4072-A07C-E296553CC4DF}" type="sibTrans" cxnId="{3CD22449-C48E-4087-91C2-C2689E1340A8}">
      <dgm:prSet/>
      <dgm:spPr/>
      <dgm:t>
        <a:bodyPr/>
        <a:lstStyle/>
        <a:p>
          <a:endParaRPr lang="es-MX" sz="1600"/>
        </a:p>
      </dgm:t>
    </dgm:pt>
    <dgm:pt modelId="{477B6E5D-C254-47AF-BEE1-E9E3290F4547}">
      <dgm:prSet phldrT="[Texto]" custT="1"/>
      <dgm:spPr/>
      <dgm:t>
        <a:bodyPr/>
        <a:lstStyle/>
        <a:p>
          <a:r>
            <a:rPr lang="es-MX" sz="2800" dirty="0">
              <a:solidFill>
                <a:schemeClr val="tx1"/>
              </a:solidFill>
            </a:rPr>
            <a:t>Estimación de ventas</a:t>
          </a:r>
        </a:p>
      </dgm:t>
    </dgm:pt>
    <dgm:pt modelId="{28F159BE-E971-4D2D-842D-8FAB9CED5B20}" type="parTrans" cxnId="{75B28330-571D-4F7E-8CCF-47F052C4650A}">
      <dgm:prSet/>
      <dgm:spPr/>
      <dgm:t>
        <a:bodyPr/>
        <a:lstStyle/>
        <a:p>
          <a:endParaRPr lang="es-MX" sz="1600"/>
        </a:p>
      </dgm:t>
    </dgm:pt>
    <dgm:pt modelId="{3A2D2487-84C1-44F0-AA76-0FC18F258F58}" type="sibTrans" cxnId="{75B28330-571D-4F7E-8CCF-47F052C4650A}">
      <dgm:prSet/>
      <dgm:spPr/>
      <dgm:t>
        <a:bodyPr/>
        <a:lstStyle/>
        <a:p>
          <a:endParaRPr lang="es-MX" sz="1600"/>
        </a:p>
      </dgm:t>
    </dgm:pt>
    <dgm:pt modelId="{DEDA19FA-AD17-4440-837C-90AE144041F6}">
      <dgm:prSet phldrT="[Texto]" custT="1"/>
      <dgm:spPr/>
      <dgm:t>
        <a:bodyPr/>
        <a:lstStyle/>
        <a:p>
          <a:pPr algn="ctr"/>
          <a:r>
            <a:rPr lang="es-MX" sz="2000" dirty="0"/>
            <a:t>Permitirá plantearnos la cantidad de ventas</a:t>
          </a:r>
        </a:p>
      </dgm:t>
    </dgm:pt>
    <dgm:pt modelId="{BD63B4A3-8C2C-4ECA-B5F9-CF95E67A28B3}" type="parTrans" cxnId="{D5CF3934-8BD9-40C6-912C-F89FFF464126}">
      <dgm:prSet/>
      <dgm:spPr/>
      <dgm:t>
        <a:bodyPr/>
        <a:lstStyle/>
        <a:p>
          <a:endParaRPr lang="es-MX" sz="1600"/>
        </a:p>
      </dgm:t>
    </dgm:pt>
    <dgm:pt modelId="{D6CCC706-D171-45D7-BC8D-BD185E82C973}" type="sibTrans" cxnId="{D5CF3934-8BD9-40C6-912C-F89FFF464126}">
      <dgm:prSet/>
      <dgm:spPr/>
      <dgm:t>
        <a:bodyPr/>
        <a:lstStyle/>
        <a:p>
          <a:endParaRPr lang="es-MX" sz="1600"/>
        </a:p>
      </dgm:t>
    </dgm:pt>
    <dgm:pt modelId="{CC0C1E93-EF0C-4BA9-B433-3460896AD599}">
      <dgm:prSet phldrT="[Texto]" custT="1"/>
      <dgm:spPr/>
      <dgm:t>
        <a:bodyPr/>
        <a:lstStyle/>
        <a:p>
          <a:pPr algn="ctr"/>
          <a:r>
            <a:rPr lang="es-MX" sz="2000" dirty="0"/>
            <a:t>Las tendencias ambientales que afectan el mercado en que se desenvolverá nuestro emprendimiento. </a:t>
          </a:r>
        </a:p>
      </dgm:t>
    </dgm:pt>
    <dgm:pt modelId="{2695AC90-247F-42A8-8C80-D956CDDD6BEE}" type="sibTrans" cxnId="{2FE6B5F1-A573-4F8F-81FF-B7145F0B6842}">
      <dgm:prSet/>
      <dgm:spPr/>
      <dgm:t>
        <a:bodyPr/>
        <a:lstStyle/>
        <a:p>
          <a:endParaRPr lang="es-MX" sz="1600"/>
        </a:p>
      </dgm:t>
    </dgm:pt>
    <dgm:pt modelId="{2586AD7B-3304-497C-8A3C-36119EE952B6}" type="parTrans" cxnId="{2FE6B5F1-A573-4F8F-81FF-B7145F0B6842}">
      <dgm:prSet/>
      <dgm:spPr/>
      <dgm:t>
        <a:bodyPr/>
        <a:lstStyle/>
        <a:p>
          <a:endParaRPr lang="es-MX" sz="1600"/>
        </a:p>
      </dgm:t>
    </dgm:pt>
    <dgm:pt modelId="{2A3B1AC9-DDE0-44ED-A513-C8D9EF2C7E42}" type="pres">
      <dgm:prSet presAssocID="{67198CC6-4246-47C4-8BF1-7BA9117E9B97}" presName="Name0" presStyleCnt="0">
        <dgm:presLayoutVars>
          <dgm:chMax val="7"/>
          <dgm:chPref val="7"/>
          <dgm:dir/>
          <dgm:animLvl val="lvl"/>
        </dgm:presLayoutVars>
      </dgm:prSet>
      <dgm:spPr/>
      <dgm:t>
        <a:bodyPr/>
        <a:lstStyle/>
        <a:p>
          <a:endParaRPr lang="es-ES"/>
        </a:p>
      </dgm:t>
    </dgm:pt>
    <dgm:pt modelId="{91EA0027-0B4E-448C-8AED-641751EB4389}" type="pres">
      <dgm:prSet presAssocID="{CC571354-50FA-49F2-9DFB-D087334FE804}" presName="parentText_1" presStyleLbl="node1" presStyleIdx="0" presStyleCnt="3">
        <dgm:presLayoutVars>
          <dgm:chMax val="1"/>
          <dgm:chPref val="1"/>
          <dgm:bulletEnabled val="1"/>
        </dgm:presLayoutVars>
      </dgm:prSet>
      <dgm:spPr/>
      <dgm:t>
        <a:bodyPr/>
        <a:lstStyle/>
        <a:p>
          <a:endParaRPr lang="es-ES"/>
        </a:p>
      </dgm:t>
    </dgm:pt>
    <dgm:pt modelId="{A6A04FB9-6B8B-4E4D-8322-CF52C56FBA0A}" type="pres">
      <dgm:prSet presAssocID="{CC571354-50FA-49F2-9DFB-D087334FE804}" presName="childText_1" presStyleLbl="node1" presStyleIdx="0" presStyleCnt="3">
        <dgm:presLayoutVars>
          <dgm:chMax val="0"/>
          <dgm:chPref val="0"/>
          <dgm:bulletEnabled val="1"/>
        </dgm:presLayoutVars>
      </dgm:prSet>
      <dgm:spPr/>
      <dgm:t>
        <a:bodyPr/>
        <a:lstStyle/>
        <a:p>
          <a:endParaRPr lang="es-ES"/>
        </a:p>
      </dgm:t>
    </dgm:pt>
    <dgm:pt modelId="{310780E2-2563-4830-A63D-266001287CA9}" type="pres">
      <dgm:prSet presAssocID="{CC571354-50FA-49F2-9DFB-D087334FE804}" presName="accentShape_1" presStyleCnt="0"/>
      <dgm:spPr/>
    </dgm:pt>
    <dgm:pt modelId="{CC0EEC99-1835-4B45-9D08-C643925ABE63}" type="pres">
      <dgm:prSet presAssocID="{CC571354-50FA-49F2-9DFB-D087334FE804}" presName="imageRepeatNode" presStyleLbl="node1" presStyleIdx="0" presStyleCnt="3"/>
      <dgm:spPr/>
      <dgm:t>
        <a:bodyPr/>
        <a:lstStyle/>
        <a:p>
          <a:endParaRPr lang="es-ES"/>
        </a:p>
      </dgm:t>
    </dgm:pt>
    <dgm:pt modelId="{359F6644-1D2A-4BAF-A421-633D5733D4DE}" type="pres">
      <dgm:prSet presAssocID="{F337774C-1161-4116-8F56-CFD59DB704D6}" presName="parentText_2" presStyleLbl="node1" presStyleIdx="0" presStyleCnt="3">
        <dgm:presLayoutVars>
          <dgm:chMax val="1"/>
          <dgm:chPref val="1"/>
          <dgm:bulletEnabled val="1"/>
        </dgm:presLayoutVars>
      </dgm:prSet>
      <dgm:spPr/>
      <dgm:t>
        <a:bodyPr/>
        <a:lstStyle/>
        <a:p>
          <a:endParaRPr lang="es-ES"/>
        </a:p>
      </dgm:t>
    </dgm:pt>
    <dgm:pt modelId="{C4E908DE-1F4E-4AEA-BE3F-9CE91FFDB756}" type="pres">
      <dgm:prSet presAssocID="{F337774C-1161-4116-8F56-CFD59DB704D6}" presName="childText_2" presStyleLbl="node2" presStyleIdx="0" presStyleCnt="0">
        <dgm:presLayoutVars>
          <dgm:chMax val="0"/>
          <dgm:chPref val="0"/>
          <dgm:bulletEnabled val="1"/>
        </dgm:presLayoutVars>
      </dgm:prSet>
      <dgm:spPr/>
      <dgm:t>
        <a:bodyPr/>
        <a:lstStyle/>
        <a:p>
          <a:endParaRPr lang="es-ES"/>
        </a:p>
      </dgm:t>
    </dgm:pt>
    <dgm:pt modelId="{1B78BC7D-2EA0-43BC-AF69-10F3D4B24B00}" type="pres">
      <dgm:prSet presAssocID="{F337774C-1161-4116-8F56-CFD59DB704D6}" presName="accentShape_2" presStyleCnt="0"/>
      <dgm:spPr/>
    </dgm:pt>
    <dgm:pt modelId="{6A9C2EB6-430F-432C-B46D-4E89A4B62C26}" type="pres">
      <dgm:prSet presAssocID="{F337774C-1161-4116-8F56-CFD59DB704D6}" presName="imageRepeatNode" presStyleLbl="node1" presStyleIdx="1" presStyleCnt="3"/>
      <dgm:spPr/>
      <dgm:t>
        <a:bodyPr/>
        <a:lstStyle/>
        <a:p>
          <a:endParaRPr lang="es-ES"/>
        </a:p>
      </dgm:t>
    </dgm:pt>
    <dgm:pt modelId="{E76A0636-67CF-4B38-A6D3-5AC529A843AA}" type="pres">
      <dgm:prSet presAssocID="{477B6E5D-C254-47AF-BEE1-E9E3290F4547}" presName="parentText_3" presStyleLbl="node1" presStyleIdx="1" presStyleCnt="3">
        <dgm:presLayoutVars>
          <dgm:chMax val="1"/>
          <dgm:chPref val="1"/>
          <dgm:bulletEnabled val="1"/>
        </dgm:presLayoutVars>
      </dgm:prSet>
      <dgm:spPr/>
      <dgm:t>
        <a:bodyPr/>
        <a:lstStyle/>
        <a:p>
          <a:endParaRPr lang="es-ES"/>
        </a:p>
      </dgm:t>
    </dgm:pt>
    <dgm:pt modelId="{2571DDBE-9CE7-4862-BB4B-800C5C47FCA5}" type="pres">
      <dgm:prSet presAssocID="{477B6E5D-C254-47AF-BEE1-E9E3290F4547}" presName="childText_3" presStyleLbl="node2" presStyleIdx="0" presStyleCnt="0">
        <dgm:presLayoutVars>
          <dgm:chMax val="0"/>
          <dgm:chPref val="0"/>
          <dgm:bulletEnabled val="1"/>
        </dgm:presLayoutVars>
      </dgm:prSet>
      <dgm:spPr/>
      <dgm:t>
        <a:bodyPr/>
        <a:lstStyle/>
        <a:p>
          <a:endParaRPr lang="es-ES"/>
        </a:p>
      </dgm:t>
    </dgm:pt>
    <dgm:pt modelId="{0806F3C3-A880-46AE-9BCE-1D0F9A045AFA}" type="pres">
      <dgm:prSet presAssocID="{477B6E5D-C254-47AF-BEE1-E9E3290F4547}" presName="accentShape_3" presStyleCnt="0"/>
      <dgm:spPr/>
    </dgm:pt>
    <dgm:pt modelId="{9DE2138A-4EA1-4E54-9DD1-523823AE6236}" type="pres">
      <dgm:prSet presAssocID="{477B6E5D-C254-47AF-BEE1-E9E3290F4547}" presName="imageRepeatNode" presStyleLbl="node1" presStyleIdx="2" presStyleCnt="3"/>
      <dgm:spPr/>
      <dgm:t>
        <a:bodyPr/>
        <a:lstStyle/>
        <a:p>
          <a:endParaRPr lang="es-ES"/>
        </a:p>
      </dgm:t>
    </dgm:pt>
  </dgm:ptLst>
  <dgm:cxnLst>
    <dgm:cxn modelId="{EB641365-D9A6-4DB9-AAFB-7997CF71444E}" type="presOf" srcId="{DEDA19FA-AD17-4440-837C-90AE144041F6}" destId="{2571DDBE-9CE7-4862-BB4B-800C5C47FCA5}" srcOrd="0" destOrd="0" presId="urn:microsoft.com/office/officeart/2009/3/layout/BlockDescendingList"/>
    <dgm:cxn modelId="{D5CF3934-8BD9-40C6-912C-F89FFF464126}" srcId="{477B6E5D-C254-47AF-BEE1-E9E3290F4547}" destId="{DEDA19FA-AD17-4440-837C-90AE144041F6}" srcOrd="0" destOrd="0" parTransId="{BD63B4A3-8C2C-4ECA-B5F9-CF95E67A28B3}" sibTransId="{D6CCC706-D171-45D7-BC8D-BD185E82C973}"/>
    <dgm:cxn modelId="{BD5BC35B-B7F1-4350-AC6B-804F1BAA1EC1}" type="presOf" srcId="{26170055-6CA3-49F6-9BA3-0CEBC6AC4BD7}" destId="{C4E908DE-1F4E-4AEA-BE3F-9CE91FFDB756}" srcOrd="0" destOrd="0" presId="urn:microsoft.com/office/officeart/2009/3/layout/BlockDescendingList"/>
    <dgm:cxn modelId="{0F7AC5AB-CB1B-4785-B181-358DE28AD5D5}" type="presOf" srcId="{CC571354-50FA-49F2-9DFB-D087334FE804}" destId="{91EA0027-0B4E-448C-8AED-641751EB4389}" srcOrd="0" destOrd="0" presId="urn:microsoft.com/office/officeart/2009/3/layout/BlockDescendingList"/>
    <dgm:cxn modelId="{9815722B-9737-4D4F-81C0-F35F56A17DA0}" srcId="{67198CC6-4246-47C4-8BF1-7BA9117E9B97}" destId="{CC571354-50FA-49F2-9DFB-D087334FE804}" srcOrd="0" destOrd="0" parTransId="{F10BD663-5EC7-4C21-A4E6-FE5943C78694}" sibTransId="{F277B2B9-B043-49DA-8655-C5C22FE0E11D}"/>
    <dgm:cxn modelId="{3CD22449-C48E-4087-91C2-C2689E1340A8}" srcId="{F337774C-1161-4116-8F56-CFD59DB704D6}" destId="{26170055-6CA3-49F6-9BA3-0CEBC6AC4BD7}" srcOrd="0" destOrd="0" parTransId="{F14A6BCC-06EC-4774-AD0B-F1436E92FF8D}" sibTransId="{6AEBF6E3-54A7-4072-A07C-E296553CC4DF}"/>
    <dgm:cxn modelId="{23EFBC94-EB60-4253-A7C5-8D56D35995C6}" type="presOf" srcId="{CC571354-50FA-49F2-9DFB-D087334FE804}" destId="{CC0EEC99-1835-4B45-9D08-C643925ABE63}" srcOrd="1" destOrd="0" presId="urn:microsoft.com/office/officeart/2009/3/layout/BlockDescendingList"/>
    <dgm:cxn modelId="{DC4ABEBC-390A-47D5-B158-6466BAF3F84A}" type="presOf" srcId="{F337774C-1161-4116-8F56-CFD59DB704D6}" destId="{359F6644-1D2A-4BAF-A421-633D5733D4DE}" srcOrd="0" destOrd="0" presId="urn:microsoft.com/office/officeart/2009/3/layout/BlockDescendingList"/>
    <dgm:cxn modelId="{F99D4514-BC4F-41A7-980A-2B47EE2D2BDE}" srcId="{67198CC6-4246-47C4-8BF1-7BA9117E9B97}" destId="{F337774C-1161-4116-8F56-CFD59DB704D6}" srcOrd="1" destOrd="0" parTransId="{DD15C492-4E77-40C1-A442-C9DB888A0860}" sibTransId="{7A1829E4-2537-40AB-BE36-93409501DC14}"/>
    <dgm:cxn modelId="{C13DCF69-6D72-4CA8-9769-A30D6D383A4B}" type="presOf" srcId="{F337774C-1161-4116-8F56-CFD59DB704D6}" destId="{6A9C2EB6-430F-432C-B46D-4E89A4B62C26}" srcOrd="1" destOrd="0" presId="urn:microsoft.com/office/officeart/2009/3/layout/BlockDescendingList"/>
    <dgm:cxn modelId="{56D42397-327A-4707-9718-F9E4A5BB8A98}" type="presOf" srcId="{477B6E5D-C254-47AF-BEE1-E9E3290F4547}" destId="{9DE2138A-4EA1-4E54-9DD1-523823AE6236}" srcOrd="1" destOrd="0" presId="urn:microsoft.com/office/officeart/2009/3/layout/BlockDescendingList"/>
    <dgm:cxn modelId="{75B28330-571D-4F7E-8CCF-47F052C4650A}" srcId="{67198CC6-4246-47C4-8BF1-7BA9117E9B97}" destId="{477B6E5D-C254-47AF-BEE1-E9E3290F4547}" srcOrd="2" destOrd="0" parTransId="{28F159BE-E971-4D2D-842D-8FAB9CED5B20}" sibTransId="{3A2D2487-84C1-44F0-AA76-0FC18F258F58}"/>
    <dgm:cxn modelId="{3A554120-A287-4F2C-82AD-EE4E92A92DFE}" type="presOf" srcId="{477B6E5D-C254-47AF-BEE1-E9E3290F4547}" destId="{E76A0636-67CF-4B38-A6D3-5AC529A843AA}" srcOrd="0" destOrd="0" presId="urn:microsoft.com/office/officeart/2009/3/layout/BlockDescendingList"/>
    <dgm:cxn modelId="{2FE6B5F1-A573-4F8F-81FF-B7145F0B6842}" srcId="{CC571354-50FA-49F2-9DFB-D087334FE804}" destId="{CC0C1E93-EF0C-4BA9-B433-3460896AD599}" srcOrd="0" destOrd="0" parTransId="{2586AD7B-3304-497C-8A3C-36119EE952B6}" sibTransId="{2695AC90-247F-42A8-8C80-D956CDDD6BEE}"/>
    <dgm:cxn modelId="{2930206D-29C0-412C-8A40-0FA91EA754AB}" type="presOf" srcId="{CC0C1E93-EF0C-4BA9-B433-3460896AD599}" destId="{A6A04FB9-6B8B-4E4D-8322-CF52C56FBA0A}" srcOrd="0" destOrd="0" presId="urn:microsoft.com/office/officeart/2009/3/layout/BlockDescendingList"/>
    <dgm:cxn modelId="{97303329-D09B-41D1-9B8A-770A69BB02C4}" type="presOf" srcId="{67198CC6-4246-47C4-8BF1-7BA9117E9B97}" destId="{2A3B1AC9-DDE0-44ED-A513-C8D9EF2C7E42}" srcOrd="0" destOrd="0" presId="urn:microsoft.com/office/officeart/2009/3/layout/BlockDescendingList"/>
    <dgm:cxn modelId="{11EC23C7-9B84-42E2-8F94-EA3B54D41047}" type="presParOf" srcId="{2A3B1AC9-DDE0-44ED-A513-C8D9EF2C7E42}" destId="{91EA0027-0B4E-448C-8AED-641751EB4389}" srcOrd="0" destOrd="0" presId="urn:microsoft.com/office/officeart/2009/3/layout/BlockDescendingList"/>
    <dgm:cxn modelId="{7AFD3F25-2BB5-4FA5-A4C6-D095E962E00B}" type="presParOf" srcId="{2A3B1AC9-DDE0-44ED-A513-C8D9EF2C7E42}" destId="{A6A04FB9-6B8B-4E4D-8322-CF52C56FBA0A}" srcOrd="1" destOrd="0" presId="urn:microsoft.com/office/officeart/2009/3/layout/BlockDescendingList"/>
    <dgm:cxn modelId="{1E90DD44-179E-4A30-8CE4-89AE73073E10}" type="presParOf" srcId="{2A3B1AC9-DDE0-44ED-A513-C8D9EF2C7E42}" destId="{310780E2-2563-4830-A63D-266001287CA9}" srcOrd="2" destOrd="0" presId="urn:microsoft.com/office/officeart/2009/3/layout/BlockDescendingList"/>
    <dgm:cxn modelId="{6E60D9B3-1EE5-4EF4-B058-82FF609DF3D8}" type="presParOf" srcId="{310780E2-2563-4830-A63D-266001287CA9}" destId="{CC0EEC99-1835-4B45-9D08-C643925ABE63}" srcOrd="0" destOrd="0" presId="urn:microsoft.com/office/officeart/2009/3/layout/BlockDescendingList"/>
    <dgm:cxn modelId="{E2D7C08A-1A68-44AD-87D2-EA590CEC1EAC}" type="presParOf" srcId="{2A3B1AC9-DDE0-44ED-A513-C8D9EF2C7E42}" destId="{359F6644-1D2A-4BAF-A421-633D5733D4DE}" srcOrd="3" destOrd="0" presId="urn:microsoft.com/office/officeart/2009/3/layout/BlockDescendingList"/>
    <dgm:cxn modelId="{1FDC0EE4-BFCC-4555-8D67-5832ADB7DC71}" type="presParOf" srcId="{2A3B1AC9-DDE0-44ED-A513-C8D9EF2C7E42}" destId="{C4E908DE-1F4E-4AEA-BE3F-9CE91FFDB756}" srcOrd="4" destOrd="0" presId="urn:microsoft.com/office/officeart/2009/3/layout/BlockDescendingList"/>
    <dgm:cxn modelId="{CF2D948B-0F14-4C3D-9C51-BB9002317BA9}" type="presParOf" srcId="{2A3B1AC9-DDE0-44ED-A513-C8D9EF2C7E42}" destId="{1B78BC7D-2EA0-43BC-AF69-10F3D4B24B00}" srcOrd="5" destOrd="0" presId="urn:microsoft.com/office/officeart/2009/3/layout/BlockDescendingList"/>
    <dgm:cxn modelId="{83997810-3D7D-4843-9BF8-98D441B50431}" type="presParOf" srcId="{1B78BC7D-2EA0-43BC-AF69-10F3D4B24B00}" destId="{6A9C2EB6-430F-432C-B46D-4E89A4B62C26}" srcOrd="0" destOrd="0" presId="urn:microsoft.com/office/officeart/2009/3/layout/BlockDescendingList"/>
    <dgm:cxn modelId="{58F81400-02C1-4EF5-9736-1351FDB0DA62}" type="presParOf" srcId="{2A3B1AC9-DDE0-44ED-A513-C8D9EF2C7E42}" destId="{E76A0636-67CF-4B38-A6D3-5AC529A843AA}" srcOrd="6" destOrd="0" presId="urn:microsoft.com/office/officeart/2009/3/layout/BlockDescendingList"/>
    <dgm:cxn modelId="{B5D6DE29-A516-48AE-B39C-75984E075D0C}" type="presParOf" srcId="{2A3B1AC9-DDE0-44ED-A513-C8D9EF2C7E42}" destId="{2571DDBE-9CE7-4862-BB4B-800C5C47FCA5}" srcOrd="7" destOrd="0" presId="urn:microsoft.com/office/officeart/2009/3/layout/BlockDescendingList"/>
    <dgm:cxn modelId="{03575D59-7A62-474A-8434-3F7B8637EAAF}" type="presParOf" srcId="{2A3B1AC9-DDE0-44ED-A513-C8D9EF2C7E42}" destId="{0806F3C3-A880-46AE-9BCE-1D0F9A045AFA}" srcOrd="8" destOrd="0" presId="urn:microsoft.com/office/officeart/2009/3/layout/BlockDescendingList"/>
    <dgm:cxn modelId="{7BD1C448-483E-4D77-9CB9-98E27ACDC160}" type="presParOf" srcId="{0806F3C3-A880-46AE-9BCE-1D0F9A045AFA}" destId="{9DE2138A-4EA1-4E54-9DD1-523823AE6236}" srcOrd="0" destOrd="0" presId="urn:microsoft.com/office/officeart/2009/3/layout/BlockDescending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DF46521-61EB-4E40-A92E-F2AD8BE1D755}"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s-MX"/>
        </a:p>
      </dgm:t>
    </dgm:pt>
    <dgm:pt modelId="{B3A7C72C-AAFD-4FC6-A5C8-9EE1D7E6A611}">
      <dgm:prSet phldrT="[Texto]" custT="1"/>
      <dgm:spPr>
        <a:solidFill>
          <a:schemeClr val="accent2">
            <a:lumMod val="75000"/>
          </a:schemeClr>
        </a:solidFill>
      </dgm:spPr>
      <dgm:t>
        <a:bodyPr/>
        <a:lstStyle/>
        <a:p>
          <a:r>
            <a:rPr lang="es-MX" sz="2000" dirty="0"/>
            <a:t>División del producto</a:t>
          </a:r>
        </a:p>
      </dgm:t>
    </dgm:pt>
    <dgm:pt modelId="{08CD6185-E732-4956-84E5-4EB90885F484}" type="parTrans" cxnId="{C13BAFA6-F257-429C-A49F-4BC02E60B72D}">
      <dgm:prSet/>
      <dgm:spPr/>
      <dgm:t>
        <a:bodyPr/>
        <a:lstStyle/>
        <a:p>
          <a:endParaRPr lang="es-MX" sz="1200"/>
        </a:p>
      </dgm:t>
    </dgm:pt>
    <dgm:pt modelId="{AF39E063-5343-4A08-891F-3BF49A29D321}" type="sibTrans" cxnId="{C13BAFA6-F257-429C-A49F-4BC02E60B72D}">
      <dgm:prSet/>
      <dgm:spPr/>
      <dgm:t>
        <a:bodyPr/>
        <a:lstStyle/>
        <a:p>
          <a:endParaRPr lang="es-MX" sz="1200"/>
        </a:p>
      </dgm:t>
    </dgm:pt>
    <dgm:pt modelId="{FA03E466-980B-4DEC-BCFF-A9BCBAE3EC61}">
      <dgm:prSet phldrT="[Texto]" custT="1"/>
      <dgm:spPr/>
      <dgm:t>
        <a:bodyPr/>
        <a:lstStyle/>
        <a:p>
          <a:r>
            <a:rPr lang="es-MX" sz="1600" b="1" dirty="0"/>
            <a:t>Producto Medular:</a:t>
          </a:r>
          <a:r>
            <a:rPr lang="es-MX" sz="1600" dirty="0"/>
            <a:t> se refiere a qué es lo que compra el cliente, es decir qué necesidad se está satisfaciendo</a:t>
          </a:r>
        </a:p>
      </dgm:t>
    </dgm:pt>
    <dgm:pt modelId="{F1C5B048-6E74-47B5-84BB-BFBC9B913C97}" type="parTrans" cxnId="{C9FBB3E5-105A-4350-88C9-81C133995225}">
      <dgm:prSet/>
      <dgm:spPr/>
      <dgm:t>
        <a:bodyPr/>
        <a:lstStyle/>
        <a:p>
          <a:endParaRPr lang="es-MX" sz="1200"/>
        </a:p>
      </dgm:t>
    </dgm:pt>
    <dgm:pt modelId="{5CD4BD26-9E84-44C0-99C8-FDD9E91EA898}" type="sibTrans" cxnId="{C9FBB3E5-105A-4350-88C9-81C133995225}">
      <dgm:prSet/>
      <dgm:spPr/>
      <dgm:t>
        <a:bodyPr/>
        <a:lstStyle/>
        <a:p>
          <a:endParaRPr lang="es-MX" sz="1200"/>
        </a:p>
      </dgm:t>
    </dgm:pt>
    <dgm:pt modelId="{5ABF4F3C-3B35-4DFA-855E-516BECB1D5DF}">
      <dgm:prSet phldrT="[Texto]" custT="1"/>
      <dgm:spPr/>
      <dgm:t>
        <a:bodyPr/>
        <a:lstStyle/>
        <a:p>
          <a:r>
            <a:rPr lang="es-MX" sz="1600" b="1" dirty="0"/>
            <a:t>Producto Formal:</a:t>
          </a:r>
          <a:r>
            <a:rPr lang="es-MX" sz="1600" dirty="0"/>
            <a:t> se refiere al aspecto tangible del producto </a:t>
          </a:r>
        </a:p>
      </dgm:t>
    </dgm:pt>
    <dgm:pt modelId="{E4D00CA4-996E-4545-89B1-5BB74D1CCD35}" type="parTrans" cxnId="{A44979FC-8217-4570-A705-DB456E452C1C}">
      <dgm:prSet/>
      <dgm:spPr/>
      <dgm:t>
        <a:bodyPr/>
        <a:lstStyle/>
        <a:p>
          <a:endParaRPr lang="es-MX" sz="1200"/>
        </a:p>
      </dgm:t>
    </dgm:pt>
    <dgm:pt modelId="{DD4D2127-CCAD-40B2-B677-088FF52ED520}" type="sibTrans" cxnId="{A44979FC-8217-4570-A705-DB456E452C1C}">
      <dgm:prSet/>
      <dgm:spPr/>
      <dgm:t>
        <a:bodyPr/>
        <a:lstStyle/>
        <a:p>
          <a:endParaRPr lang="es-MX" sz="1200"/>
        </a:p>
      </dgm:t>
    </dgm:pt>
    <dgm:pt modelId="{968517FA-7C7A-4D23-8FE0-A3550DEBD828}">
      <dgm:prSet phldrT="[Texto]" custT="1"/>
      <dgm:spPr/>
      <dgm:t>
        <a:bodyPr/>
        <a:lstStyle/>
        <a:p>
          <a:r>
            <a:rPr lang="es-MX" sz="1600" b="1" dirty="0"/>
            <a:t>Producto Aumentado:</a:t>
          </a:r>
          <a:r>
            <a:rPr lang="es-MX" sz="1600" dirty="0"/>
            <a:t> comprende todos los servicios que acompañan el producto como garantía, financiación, servicio postventa, ambiente del local de ventas, etc. </a:t>
          </a:r>
        </a:p>
      </dgm:t>
    </dgm:pt>
    <dgm:pt modelId="{B464F442-1EFE-4F81-922E-D8F432883FB2}" type="parTrans" cxnId="{AE8D85F6-F809-47E2-B8E9-80605141D58C}">
      <dgm:prSet/>
      <dgm:spPr/>
      <dgm:t>
        <a:bodyPr/>
        <a:lstStyle/>
        <a:p>
          <a:endParaRPr lang="es-MX" sz="1200"/>
        </a:p>
      </dgm:t>
    </dgm:pt>
    <dgm:pt modelId="{504F16F1-8056-4094-8AF6-5ECB87085E2D}" type="sibTrans" cxnId="{AE8D85F6-F809-47E2-B8E9-80605141D58C}">
      <dgm:prSet/>
      <dgm:spPr/>
      <dgm:t>
        <a:bodyPr/>
        <a:lstStyle/>
        <a:p>
          <a:endParaRPr lang="es-MX" sz="1200"/>
        </a:p>
      </dgm:t>
    </dgm:pt>
    <dgm:pt modelId="{FA8C8197-B3AB-4605-A6FF-0AB1382CC45A}" type="pres">
      <dgm:prSet presAssocID="{2DF46521-61EB-4E40-A92E-F2AD8BE1D755}" presName="vert0" presStyleCnt="0">
        <dgm:presLayoutVars>
          <dgm:dir/>
          <dgm:animOne val="branch"/>
          <dgm:animLvl val="lvl"/>
        </dgm:presLayoutVars>
      </dgm:prSet>
      <dgm:spPr/>
      <dgm:t>
        <a:bodyPr/>
        <a:lstStyle/>
        <a:p>
          <a:endParaRPr lang="es-ES"/>
        </a:p>
      </dgm:t>
    </dgm:pt>
    <dgm:pt modelId="{92423381-1C5D-474A-BD7A-F857331E1F32}" type="pres">
      <dgm:prSet presAssocID="{B3A7C72C-AAFD-4FC6-A5C8-9EE1D7E6A611}" presName="thickLine" presStyleLbl="alignNode1" presStyleIdx="0" presStyleCnt="1"/>
      <dgm:spPr/>
    </dgm:pt>
    <dgm:pt modelId="{ACBF5FF0-701E-4A39-864B-1DC48CB42631}" type="pres">
      <dgm:prSet presAssocID="{B3A7C72C-AAFD-4FC6-A5C8-9EE1D7E6A611}" presName="horz1" presStyleCnt="0"/>
      <dgm:spPr/>
    </dgm:pt>
    <dgm:pt modelId="{9626F783-D33A-49E0-A717-5F7D330231A3}" type="pres">
      <dgm:prSet presAssocID="{B3A7C72C-AAFD-4FC6-A5C8-9EE1D7E6A611}" presName="tx1" presStyleLbl="revTx" presStyleIdx="0" presStyleCnt="4"/>
      <dgm:spPr/>
      <dgm:t>
        <a:bodyPr/>
        <a:lstStyle/>
        <a:p>
          <a:endParaRPr lang="es-ES"/>
        </a:p>
      </dgm:t>
    </dgm:pt>
    <dgm:pt modelId="{533381E1-5A54-48F0-A30D-1AF28D224166}" type="pres">
      <dgm:prSet presAssocID="{B3A7C72C-AAFD-4FC6-A5C8-9EE1D7E6A611}" presName="vert1" presStyleCnt="0"/>
      <dgm:spPr/>
    </dgm:pt>
    <dgm:pt modelId="{B96779A7-8FA5-4B50-9E3B-3DD3A5E70725}" type="pres">
      <dgm:prSet presAssocID="{FA03E466-980B-4DEC-BCFF-A9BCBAE3EC61}" presName="vertSpace2a" presStyleCnt="0"/>
      <dgm:spPr/>
    </dgm:pt>
    <dgm:pt modelId="{EF88E88E-218F-4B1B-B177-DC4E03F5FACD}" type="pres">
      <dgm:prSet presAssocID="{FA03E466-980B-4DEC-BCFF-A9BCBAE3EC61}" presName="horz2" presStyleCnt="0"/>
      <dgm:spPr/>
    </dgm:pt>
    <dgm:pt modelId="{963953EC-D57B-4BD4-94C4-EF49240F05B9}" type="pres">
      <dgm:prSet presAssocID="{FA03E466-980B-4DEC-BCFF-A9BCBAE3EC61}" presName="horzSpace2" presStyleCnt="0"/>
      <dgm:spPr/>
    </dgm:pt>
    <dgm:pt modelId="{3FF95C1B-28A3-4176-9AC6-5732E9E823A2}" type="pres">
      <dgm:prSet presAssocID="{FA03E466-980B-4DEC-BCFF-A9BCBAE3EC61}" presName="tx2" presStyleLbl="revTx" presStyleIdx="1" presStyleCnt="4"/>
      <dgm:spPr/>
      <dgm:t>
        <a:bodyPr/>
        <a:lstStyle/>
        <a:p>
          <a:endParaRPr lang="es-ES"/>
        </a:p>
      </dgm:t>
    </dgm:pt>
    <dgm:pt modelId="{62A811D4-E54B-47E8-A276-08B1926908E0}" type="pres">
      <dgm:prSet presAssocID="{FA03E466-980B-4DEC-BCFF-A9BCBAE3EC61}" presName="vert2" presStyleCnt="0"/>
      <dgm:spPr/>
    </dgm:pt>
    <dgm:pt modelId="{F780D744-23A9-420D-B15D-73AC7EC12961}" type="pres">
      <dgm:prSet presAssocID="{FA03E466-980B-4DEC-BCFF-A9BCBAE3EC61}" presName="thinLine2b" presStyleLbl="callout" presStyleIdx="0" presStyleCnt="3"/>
      <dgm:spPr/>
    </dgm:pt>
    <dgm:pt modelId="{3D466567-AA56-4E5C-AD9C-7C86874C615E}" type="pres">
      <dgm:prSet presAssocID="{FA03E466-980B-4DEC-BCFF-A9BCBAE3EC61}" presName="vertSpace2b" presStyleCnt="0"/>
      <dgm:spPr/>
    </dgm:pt>
    <dgm:pt modelId="{47B91090-9F99-4F49-891B-FDF8CD091878}" type="pres">
      <dgm:prSet presAssocID="{5ABF4F3C-3B35-4DFA-855E-516BECB1D5DF}" presName="horz2" presStyleCnt="0"/>
      <dgm:spPr/>
    </dgm:pt>
    <dgm:pt modelId="{502074AE-348B-4C4E-821B-5949E201E7A1}" type="pres">
      <dgm:prSet presAssocID="{5ABF4F3C-3B35-4DFA-855E-516BECB1D5DF}" presName="horzSpace2" presStyleCnt="0"/>
      <dgm:spPr/>
    </dgm:pt>
    <dgm:pt modelId="{83A5A217-D882-4356-A8AF-06DAF2F83EA8}" type="pres">
      <dgm:prSet presAssocID="{5ABF4F3C-3B35-4DFA-855E-516BECB1D5DF}" presName="tx2" presStyleLbl="revTx" presStyleIdx="2" presStyleCnt="4"/>
      <dgm:spPr/>
      <dgm:t>
        <a:bodyPr/>
        <a:lstStyle/>
        <a:p>
          <a:endParaRPr lang="es-ES"/>
        </a:p>
      </dgm:t>
    </dgm:pt>
    <dgm:pt modelId="{9BB798A0-5CAF-40DC-9DF8-D6AF41DE0969}" type="pres">
      <dgm:prSet presAssocID="{5ABF4F3C-3B35-4DFA-855E-516BECB1D5DF}" presName="vert2" presStyleCnt="0"/>
      <dgm:spPr/>
    </dgm:pt>
    <dgm:pt modelId="{D0DF45B6-5AD5-41E1-A8BA-D74C58E38B0C}" type="pres">
      <dgm:prSet presAssocID="{5ABF4F3C-3B35-4DFA-855E-516BECB1D5DF}" presName="thinLine2b" presStyleLbl="callout" presStyleIdx="1" presStyleCnt="3"/>
      <dgm:spPr/>
    </dgm:pt>
    <dgm:pt modelId="{12856D8A-AD97-4327-8B8E-CBEB916146C6}" type="pres">
      <dgm:prSet presAssocID="{5ABF4F3C-3B35-4DFA-855E-516BECB1D5DF}" presName="vertSpace2b" presStyleCnt="0"/>
      <dgm:spPr/>
    </dgm:pt>
    <dgm:pt modelId="{644BAE72-BC8A-4050-992D-5E46D6F15C1B}" type="pres">
      <dgm:prSet presAssocID="{968517FA-7C7A-4D23-8FE0-A3550DEBD828}" presName="horz2" presStyleCnt="0"/>
      <dgm:spPr/>
    </dgm:pt>
    <dgm:pt modelId="{AB716CDD-E0C0-426A-BAB3-EEA35B94FF85}" type="pres">
      <dgm:prSet presAssocID="{968517FA-7C7A-4D23-8FE0-A3550DEBD828}" presName="horzSpace2" presStyleCnt="0"/>
      <dgm:spPr/>
    </dgm:pt>
    <dgm:pt modelId="{C95E23CA-A24D-4BCC-B3B4-B1B3CD0B3BC4}" type="pres">
      <dgm:prSet presAssocID="{968517FA-7C7A-4D23-8FE0-A3550DEBD828}" presName="tx2" presStyleLbl="revTx" presStyleIdx="3" presStyleCnt="4"/>
      <dgm:spPr/>
      <dgm:t>
        <a:bodyPr/>
        <a:lstStyle/>
        <a:p>
          <a:endParaRPr lang="es-ES"/>
        </a:p>
      </dgm:t>
    </dgm:pt>
    <dgm:pt modelId="{A268E1A0-494C-415D-BA34-CD59100CD978}" type="pres">
      <dgm:prSet presAssocID="{968517FA-7C7A-4D23-8FE0-A3550DEBD828}" presName="vert2" presStyleCnt="0"/>
      <dgm:spPr/>
    </dgm:pt>
    <dgm:pt modelId="{F7C277B8-35D6-44E4-8ADA-D0AF9858C21C}" type="pres">
      <dgm:prSet presAssocID="{968517FA-7C7A-4D23-8FE0-A3550DEBD828}" presName="thinLine2b" presStyleLbl="callout" presStyleIdx="2" presStyleCnt="3"/>
      <dgm:spPr/>
    </dgm:pt>
    <dgm:pt modelId="{06B1D26F-E9A9-41EE-83A9-787DAC65F6FF}" type="pres">
      <dgm:prSet presAssocID="{968517FA-7C7A-4D23-8FE0-A3550DEBD828}" presName="vertSpace2b" presStyleCnt="0"/>
      <dgm:spPr/>
    </dgm:pt>
  </dgm:ptLst>
  <dgm:cxnLst>
    <dgm:cxn modelId="{A44979FC-8217-4570-A705-DB456E452C1C}" srcId="{B3A7C72C-AAFD-4FC6-A5C8-9EE1D7E6A611}" destId="{5ABF4F3C-3B35-4DFA-855E-516BECB1D5DF}" srcOrd="1" destOrd="0" parTransId="{E4D00CA4-996E-4545-89B1-5BB74D1CCD35}" sibTransId="{DD4D2127-CCAD-40B2-B677-088FF52ED520}"/>
    <dgm:cxn modelId="{02216369-F908-4A3A-AFD1-A2B80C470FC1}" type="presOf" srcId="{FA03E466-980B-4DEC-BCFF-A9BCBAE3EC61}" destId="{3FF95C1B-28A3-4176-9AC6-5732E9E823A2}" srcOrd="0" destOrd="0" presId="urn:microsoft.com/office/officeart/2008/layout/LinedList"/>
    <dgm:cxn modelId="{AE8D85F6-F809-47E2-B8E9-80605141D58C}" srcId="{B3A7C72C-AAFD-4FC6-A5C8-9EE1D7E6A611}" destId="{968517FA-7C7A-4D23-8FE0-A3550DEBD828}" srcOrd="2" destOrd="0" parTransId="{B464F442-1EFE-4F81-922E-D8F432883FB2}" sibTransId="{504F16F1-8056-4094-8AF6-5ECB87085E2D}"/>
    <dgm:cxn modelId="{424F082D-BF50-444E-A2AC-092FF2DB6FB4}" type="presOf" srcId="{968517FA-7C7A-4D23-8FE0-A3550DEBD828}" destId="{C95E23CA-A24D-4BCC-B3B4-B1B3CD0B3BC4}" srcOrd="0" destOrd="0" presId="urn:microsoft.com/office/officeart/2008/layout/LinedList"/>
    <dgm:cxn modelId="{6B9C4629-EEE7-4E8D-AAAC-FD1054C953C0}" type="presOf" srcId="{2DF46521-61EB-4E40-A92E-F2AD8BE1D755}" destId="{FA8C8197-B3AB-4605-A6FF-0AB1382CC45A}" srcOrd="0" destOrd="0" presId="urn:microsoft.com/office/officeart/2008/layout/LinedList"/>
    <dgm:cxn modelId="{4563FF28-8177-4BCB-963E-37807DE3B489}" type="presOf" srcId="{5ABF4F3C-3B35-4DFA-855E-516BECB1D5DF}" destId="{83A5A217-D882-4356-A8AF-06DAF2F83EA8}" srcOrd="0" destOrd="0" presId="urn:microsoft.com/office/officeart/2008/layout/LinedList"/>
    <dgm:cxn modelId="{334735FA-6AC3-4480-A328-7583812210E5}" type="presOf" srcId="{B3A7C72C-AAFD-4FC6-A5C8-9EE1D7E6A611}" destId="{9626F783-D33A-49E0-A717-5F7D330231A3}" srcOrd="0" destOrd="0" presId="urn:microsoft.com/office/officeart/2008/layout/LinedList"/>
    <dgm:cxn modelId="{C9FBB3E5-105A-4350-88C9-81C133995225}" srcId="{B3A7C72C-AAFD-4FC6-A5C8-9EE1D7E6A611}" destId="{FA03E466-980B-4DEC-BCFF-A9BCBAE3EC61}" srcOrd="0" destOrd="0" parTransId="{F1C5B048-6E74-47B5-84BB-BFBC9B913C97}" sibTransId="{5CD4BD26-9E84-44C0-99C8-FDD9E91EA898}"/>
    <dgm:cxn modelId="{C13BAFA6-F257-429C-A49F-4BC02E60B72D}" srcId="{2DF46521-61EB-4E40-A92E-F2AD8BE1D755}" destId="{B3A7C72C-AAFD-4FC6-A5C8-9EE1D7E6A611}" srcOrd="0" destOrd="0" parTransId="{08CD6185-E732-4956-84E5-4EB90885F484}" sibTransId="{AF39E063-5343-4A08-891F-3BF49A29D321}"/>
    <dgm:cxn modelId="{78795807-1981-4647-BB77-44A68B505BA9}" type="presParOf" srcId="{FA8C8197-B3AB-4605-A6FF-0AB1382CC45A}" destId="{92423381-1C5D-474A-BD7A-F857331E1F32}" srcOrd="0" destOrd="0" presId="urn:microsoft.com/office/officeart/2008/layout/LinedList"/>
    <dgm:cxn modelId="{40F215C1-61CC-495B-8E52-11CEDFB05FD6}" type="presParOf" srcId="{FA8C8197-B3AB-4605-A6FF-0AB1382CC45A}" destId="{ACBF5FF0-701E-4A39-864B-1DC48CB42631}" srcOrd="1" destOrd="0" presId="urn:microsoft.com/office/officeart/2008/layout/LinedList"/>
    <dgm:cxn modelId="{AFA374A4-1761-41C2-ACDF-4D4F7CB44506}" type="presParOf" srcId="{ACBF5FF0-701E-4A39-864B-1DC48CB42631}" destId="{9626F783-D33A-49E0-A717-5F7D330231A3}" srcOrd="0" destOrd="0" presId="urn:microsoft.com/office/officeart/2008/layout/LinedList"/>
    <dgm:cxn modelId="{86FD71B9-0F7A-44FC-8E53-DE5030A9E3B5}" type="presParOf" srcId="{ACBF5FF0-701E-4A39-864B-1DC48CB42631}" destId="{533381E1-5A54-48F0-A30D-1AF28D224166}" srcOrd="1" destOrd="0" presId="urn:microsoft.com/office/officeart/2008/layout/LinedList"/>
    <dgm:cxn modelId="{FA0A4802-BB9E-4DAC-8BA9-1545BE9498E1}" type="presParOf" srcId="{533381E1-5A54-48F0-A30D-1AF28D224166}" destId="{B96779A7-8FA5-4B50-9E3B-3DD3A5E70725}" srcOrd="0" destOrd="0" presId="urn:microsoft.com/office/officeart/2008/layout/LinedList"/>
    <dgm:cxn modelId="{C8B88148-2339-4843-AA99-4B3FCF58AAF9}" type="presParOf" srcId="{533381E1-5A54-48F0-A30D-1AF28D224166}" destId="{EF88E88E-218F-4B1B-B177-DC4E03F5FACD}" srcOrd="1" destOrd="0" presId="urn:microsoft.com/office/officeart/2008/layout/LinedList"/>
    <dgm:cxn modelId="{DCAD4323-FFFF-4936-BD23-F25D5B4A147B}" type="presParOf" srcId="{EF88E88E-218F-4B1B-B177-DC4E03F5FACD}" destId="{963953EC-D57B-4BD4-94C4-EF49240F05B9}" srcOrd="0" destOrd="0" presId="urn:microsoft.com/office/officeart/2008/layout/LinedList"/>
    <dgm:cxn modelId="{8F9C77FF-7673-4661-A604-0E46C5E432B9}" type="presParOf" srcId="{EF88E88E-218F-4B1B-B177-DC4E03F5FACD}" destId="{3FF95C1B-28A3-4176-9AC6-5732E9E823A2}" srcOrd="1" destOrd="0" presId="urn:microsoft.com/office/officeart/2008/layout/LinedList"/>
    <dgm:cxn modelId="{CBC03EA6-2CA6-49AA-BC66-5248B16C52B2}" type="presParOf" srcId="{EF88E88E-218F-4B1B-B177-DC4E03F5FACD}" destId="{62A811D4-E54B-47E8-A276-08B1926908E0}" srcOrd="2" destOrd="0" presId="urn:microsoft.com/office/officeart/2008/layout/LinedList"/>
    <dgm:cxn modelId="{A9B34104-5BC5-4795-87A5-EB8C2FD2BA21}" type="presParOf" srcId="{533381E1-5A54-48F0-A30D-1AF28D224166}" destId="{F780D744-23A9-420D-B15D-73AC7EC12961}" srcOrd="2" destOrd="0" presId="urn:microsoft.com/office/officeart/2008/layout/LinedList"/>
    <dgm:cxn modelId="{09FBC04A-8401-460F-9A21-7EF6C5DA8D86}" type="presParOf" srcId="{533381E1-5A54-48F0-A30D-1AF28D224166}" destId="{3D466567-AA56-4E5C-AD9C-7C86874C615E}" srcOrd="3" destOrd="0" presId="urn:microsoft.com/office/officeart/2008/layout/LinedList"/>
    <dgm:cxn modelId="{C95D4EC9-476A-4D04-A45D-1BE402E22F7E}" type="presParOf" srcId="{533381E1-5A54-48F0-A30D-1AF28D224166}" destId="{47B91090-9F99-4F49-891B-FDF8CD091878}" srcOrd="4" destOrd="0" presId="urn:microsoft.com/office/officeart/2008/layout/LinedList"/>
    <dgm:cxn modelId="{6CE6FB11-22D2-4A8C-9D95-FEB4C9327609}" type="presParOf" srcId="{47B91090-9F99-4F49-891B-FDF8CD091878}" destId="{502074AE-348B-4C4E-821B-5949E201E7A1}" srcOrd="0" destOrd="0" presId="urn:microsoft.com/office/officeart/2008/layout/LinedList"/>
    <dgm:cxn modelId="{FD9D21A1-8960-4214-9CE1-87FA2258DB8B}" type="presParOf" srcId="{47B91090-9F99-4F49-891B-FDF8CD091878}" destId="{83A5A217-D882-4356-A8AF-06DAF2F83EA8}" srcOrd="1" destOrd="0" presId="urn:microsoft.com/office/officeart/2008/layout/LinedList"/>
    <dgm:cxn modelId="{B2A32326-174C-4F45-A655-FF8D12622167}" type="presParOf" srcId="{47B91090-9F99-4F49-891B-FDF8CD091878}" destId="{9BB798A0-5CAF-40DC-9DF8-D6AF41DE0969}" srcOrd="2" destOrd="0" presId="urn:microsoft.com/office/officeart/2008/layout/LinedList"/>
    <dgm:cxn modelId="{25E2444C-8B31-4F8B-A489-D787F6EC42AD}" type="presParOf" srcId="{533381E1-5A54-48F0-A30D-1AF28D224166}" destId="{D0DF45B6-5AD5-41E1-A8BA-D74C58E38B0C}" srcOrd="5" destOrd="0" presId="urn:microsoft.com/office/officeart/2008/layout/LinedList"/>
    <dgm:cxn modelId="{AD7EB4FE-7264-42E0-A796-F31AC2C92453}" type="presParOf" srcId="{533381E1-5A54-48F0-A30D-1AF28D224166}" destId="{12856D8A-AD97-4327-8B8E-CBEB916146C6}" srcOrd="6" destOrd="0" presId="urn:microsoft.com/office/officeart/2008/layout/LinedList"/>
    <dgm:cxn modelId="{C2848BCA-036D-4093-BD63-FD84A31E5042}" type="presParOf" srcId="{533381E1-5A54-48F0-A30D-1AF28D224166}" destId="{644BAE72-BC8A-4050-992D-5E46D6F15C1B}" srcOrd="7" destOrd="0" presId="urn:microsoft.com/office/officeart/2008/layout/LinedList"/>
    <dgm:cxn modelId="{8BDE10D2-3A5A-470A-ADCE-40A3856F81DC}" type="presParOf" srcId="{644BAE72-BC8A-4050-992D-5E46D6F15C1B}" destId="{AB716CDD-E0C0-426A-BAB3-EEA35B94FF85}" srcOrd="0" destOrd="0" presId="urn:microsoft.com/office/officeart/2008/layout/LinedList"/>
    <dgm:cxn modelId="{FD70CBB5-3EAF-45C5-AB8B-5F35B9348009}" type="presParOf" srcId="{644BAE72-BC8A-4050-992D-5E46D6F15C1B}" destId="{C95E23CA-A24D-4BCC-B3B4-B1B3CD0B3BC4}" srcOrd="1" destOrd="0" presId="urn:microsoft.com/office/officeart/2008/layout/LinedList"/>
    <dgm:cxn modelId="{44BC028C-39BB-4E67-9C92-BC219C8CDB0C}" type="presParOf" srcId="{644BAE72-BC8A-4050-992D-5E46D6F15C1B}" destId="{A268E1A0-494C-415D-BA34-CD59100CD978}" srcOrd="2" destOrd="0" presId="urn:microsoft.com/office/officeart/2008/layout/LinedList"/>
    <dgm:cxn modelId="{99BBC3A0-216A-4F31-AC89-9AB1199342C0}" type="presParOf" srcId="{533381E1-5A54-48F0-A30D-1AF28D224166}" destId="{F7C277B8-35D6-44E4-8ADA-D0AF9858C21C}" srcOrd="8" destOrd="0" presId="urn:microsoft.com/office/officeart/2008/layout/LinedList"/>
    <dgm:cxn modelId="{61450F01-8880-46D0-9114-046543713040}" type="presParOf" srcId="{533381E1-5A54-48F0-A30D-1AF28D224166}" destId="{06B1D26F-E9A9-41EE-83A9-787DAC65F6FF}" srcOrd="9" destOrd="0" presId="urn:microsoft.com/office/officeart/2008/layout/LinedList"/>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5B342BC-B352-477B-B0BF-385C60F6D9A4}"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s-MX"/>
        </a:p>
      </dgm:t>
    </dgm:pt>
    <dgm:pt modelId="{9ACB9E38-C90B-4585-953E-5C29DE72B381}">
      <dgm:prSet phldrT="[Texto]"/>
      <dgm:spPr/>
      <dgm:t>
        <a:bodyPr/>
        <a:lstStyle/>
        <a:p>
          <a:r>
            <a:rPr lang="es-MX" dirty="0"/>
            <a:t>Objetivos</a:t>
          </a:r>
        </a:p>
      </dgm:t>
    </dgm:pt>
    <dgm:pt modelId="{83C7E53F-F182-411F-B6F9-8B92C6D49284}" type="parTrans" cxnId="{A4FAF0A6-0F65-4F4C-BD4E-5A32ECFD4A48}">
      <dgm:prSet/>
      <dgm:spPr/>
      <dgm:t>
        <a:bodyPr/>
        <a:lstStyle/>
        <a:p>
          <a:endParaRPr lang="es-MX"/>
        </a:p>
      </dgm:t>
    </dgm:pt>
    <dgm:pt modelId="{8986D4AB-7D00-40A0-A679-78456360F674}" type="sibTrans" cxnId="{A4FAF0A6-0F65-4F4C-BD4E-5A32ECFD4A48}">
      <dgm:prSet/>
      <dgm:spPr/>
      <dgm:t>
        <a:bodyPr/>
        <a:lstStyle/>
        <a:p>
          <a:endParaRPr lang="es-MX"/>
        </a:p>
      </dgm:t>
    </dgm:pt>
    <dgm:pt modelId="{FC7F7281-6DA1-466A-A7BB-00BC33EBD06C}">
      <dgm:prSet phldrT="[Texto]"/>
      <dgm:spPr/>
      <dgm:t>
        <a:bodyPr/>
        <a:lstStyle/>
        <a:p>
          <a:r>
            <a:rPr lang="es-MX" dirty="0"/>
            <a:t>Utilidad</a:t>
          </a:r>
        </a:p>
      </dgm:t>
    </dgm:pt>
    <dgm:pt modelId="{D197C8F7-B3B4-4C84-8B2A-49426B4F2A79}" type="parTrans" cxnId="{5482BB61-CC0A-40A3-925D-602D723B3A9D}">
      <dgm:prSet/>
      <dgm:spPr/>
      <dgm:t>
        <a:bodyPr/>
        <a:lstStyle/>
        <a:p>
          <a:endParaRPr lang="es-MX"/>
        </a:p>
      </dgm:t>
    </dgm:pt>
    <dgm:pt modelId="{211DAB68-FF85-4AF9-B535-5FCF59114E49}" type="sibTrans" cxnId="{5482BB61-CC0A-40A3-925D-602D723B3A9D}">
      <dgm:prSet/>
      <dgm:spPr/>
      <dgm:t>
        <a:bodyPr/>
        <a:lstStyle/>
        <a:p>
          <a:endParaRPr lang="es-MX"/>
        </a:p>
      </dgm:t>
    </dgm:pt>
    <dgm:pt modelId="{93593FB2-8231-4DA5-B270-F4A3CE8BB681}">
      <dgm:prSet phldrT="[Texto]"/>
      <dgm:spPr/>
      <dgm:t>
        <a:bodyPr/>
        <a:lstStyle/>
        <a:p>
          <a:r>
            <a:rPr lang="es-MX" dirty="0"/>
            <a:t>Necesidad que atiende</a:t>
          </a:r>
        </a:p>
      </dgm:t>
    </dgm:pt>
    <dgm:pt modelId="{153148A4-9729-4D51-847C-B2FA216302CB}" type="parTrans" cxnId="{42116202-4B5C-41B8-B3D0-5E64366D832F}">
      <dgm:prSet/>
      <dgm:spPr/>
      <dgm:t>
        <a:bodyPr/>
        <a:lstStyle/>
        <a:p>
          <a:endParaRPr lang="es-MX"/>
        </a:p>
      </dgm:t>
    </dgm:pt>
    <dgm:pt modelId="{514073C9-559C-4BAD-AED0-851490F7AC05}" type="sibTrans" cxnId="{42116202-4B5C-41B8-B3D0-5E64366D832F}">
      <dgm:prSet/>
      <dgm:spPr/>
      <dgm:t>
        <a:bodyPr/>
        <a:lstStyle/>
        <a:p>
          <a:endParaRPr lang="es-MX"/>
        </a:p>
      </dgm:t>
    </dgm:pt>
    <dgm:pt modelId="{3D448A40-B3F0-46B6-99C1-9EAFBC752A2C}">
      <dgm:prSet phldrT="[Texto]"/>
      <dgm:spPr/>
      <dgm:t>
        <a:bodyPr/>
        <a:lstStyle/>
        <a:p>
          <a:r>
            <a:rPr lang="es-MX" dirty="0"/>
            <a:t>Aplicación comercial</a:t>
          </a:r>
        </a:p>
      </dgm:t>
    </dgm:pt>
    <dgm:pt modelId="{E04274D2-628D-470A-8A93-30C231A169C7}" type="parTrans" cxnId="{58E4511D-5C9F-40D7-9F1C-A49D1346B53D}">
      <dgm:prSet/>
      <dgm:spPr/>
      <dgm:t>
        <a:bodyPr/>
        <a:lstStyle/>
        <a:p>
          <a:endParaRPr lang="es-MX"/>
        </a:p>
      </dgm:t>
    </dgm:pt>
    <dgm:pt modelId="{DF44BE11-914F-4CA5-8176-C2764A0C58C4}" type="sibTrans" cxnId="{58E4511D-5C9F-40D7-9F1C-A49D1346B53D}">
      <dgm:prSet/>
      <dgm:spPr/>
      <dgm:t>
        <a:bodyPr/>
        <a:lstStyle/>
        <a:p>
          <a:endParaRPr lang="es-MX"/>
        </a:p>
      </dgm:t>
    </dgm:pt>
    <dgm:pt modelId="{33B16F39-A729-4C7A-97F3-E4B31300787F}">
      <dgm:prSet phldrT="[Texto]"/>
      <dgm:spPr/>
      <dgm:t>
        <a:bodyPr/>
        <a:lstStyle/>
        <a:p>
          <a:r>
            <a:rPr lang="es-MX" dirty="0"/>
            <a:t>Ventajas competitivas</a:t>
          </a:r>
        </a:p>
      </dgm:t>
    </dgm:pt>
    <dgm:pt modelId="{1EC488F5-AB39-4A8E-9F92-278EA4485E9A}" type="parTrans" cxnId="{DE61CC3E-2B4C-4B16-A67C-0D9AD9BFD26D}">
      <dgm:prSet/>
      <dgm:spPr/>
      <dgm:t>
        <a:bodyPr/>
        <a:lstStyle/>
        <a:p>
          <a:endParaRPr lang="es-MX"/>
        </a:p>
      </dgm:t>
    </dgm:pt>
    <dgm:pt modelId="{BA4F5147-6AF1-4DF2-8870-073FC782675D}" type="sibTrans" cxnId="{DE61CC3E-2B4C-4B16-A67C-0D9AD9BFD26D}">
      <dgm:prSet/>
      <dgm:spPr/>
      <dgm:t>
        <a:bodyPr/>
        <a:lstStyle/>
        <a:p>
          <a:endParaRPr lang="es-MX"/>
        </a:p>
      </dgm:t>
    </dgm:pt>
    <dgm:pt modelId="{5E47FDEE-3F1F-457D-BD84-124696EFA973}">
      <dgm:prSet phldrT="[Texto]"/>
      <dgm:spPr/>
      <dgm:t>
        <a:bodyPr/>
        <a:lstStyle/>
        <a:p>
          <a:r>
            <a:rPr lang="es-MX" dirty="0"/>
            <a:t>FODA</a:t>
          </a:r>
        </a:p>
      </dgm:t>
    </dgm:pt>
    <dgm:pt modelId="{1FC4DFEA-047A-4594-94C3-AD15117B22D9}" type="parTrans" cxnId="{FD93E2EB-A2B1-4220-AA9A-F34814F53940}">
      <dgm:prSet/>
      <dgm:spPr/>
      <dgm:t>
        <a:bodyPr/>
        <a:lstStyle/>
        <a:p>
          <a:endParaRPr lang="es-MX"/>
        </a:p>
      </dgm:t>
    </dgm:pt>
    <dgm:pt modelId="{1BB6C5CA-CC4F-4617-B581-937DAFDE8C5A}" type="sibTrans" cxnId="{FD93E2EB-A2B1-4220-AA9A-F34814F53940}">
      <dgm:prSet/>
      <dgm:spPr/>
      <dgm:t>
        <a:bodyPr/>
        <a:lstStyle/>
        <a:p>
          <a:endParaRPr lang="es-MX"/>
        </a:p>
      </dgm:t>
    </dgm:pt>
    <dgm:pt modelId="{191CE492-FBA5-49A4-A02E-7527C5AE6B89}" type="pres">
      <dgm:prSet presAssocID="{15B342BC-B352-477B-B0BF-385C60F6D9A4}" presName="diagram" presStyleCnt="0">
        <dgm:presLayoutVars>
          <dgm:dir/>
          <dgm:resizeHandles val="exact"/>
        </dgm:presLayoutVars>
      </dgm:prSet>
      <dgm:spPr/>
      <dgm:t>
        <a:bodyPr/>
        <a:lstStyle/>
        <a:p>
          <a:endParaRPr lang="es-ES"/>
        </a:p>
      </dgm:t>
    </dgm:pt>
    <dgm:pt modelId="{36FF445E-1F63-4F7E-A264-84B7197008F8}" type="pres">
      <dgm:prSet presAssocID="{9ACB9E38-C90B-4585-953E-5C29DE72B381}" presName="node" presStyleLbl="node1" presStyleIdx="0" presStyleCnt="6">
        <dgm:presLayoutVars>
          <dgm:bulletEnabled val="1"/>
        </dgm:presLayoutVars>
      </dgm:prSet>
      <dgm:spPr/>
      <dgm:t>
        <a:bodyPr/>
        <a:lstStyle/>
        <a:p>
          <a:endParaRPr lang="es-ES"/>
        </a:p>
      </dgm:t>
    </dgm:pt>
    <dgm:pt modelId="{33DBA28E-A238-4DEA-983F-84DE1D77CA9C}" type="pres">
      <dgm:prSet presAssocID="{8986D4AB-7D00-40A0-A679-78456360F674}" presName="sibTrans" presStyleCnt="0"/>
      <dgm:spPr/>
    </dgm:pt>
    <dgm:pt modelId="{45436244-B721-4FF5-A101-24445DA70786}" type="pres">
      <dgm:prSet presAssocID="{FC7F7281-6DA1-466A-A7BB-00BC33EBD06C}" presName="node" presStyleLbl="node1" presStyleIdx="1" presStyleCnt="6">
        <dgm:presLayoutVars>
          <dgm:bulletEnabled val="1"/>
        </dgm:presLayoutVars>
      </dgm:prSet>
      <dgm:spPr/>
      <dgm:t>
        <a:bodyPr/>
        <a:lstStyle/>
        <a:p>
          <a:endParaRPr lang="es-ES"/>
        </a:p>
      </dgm:t>
    </dgm:pt>
    <dgm:pt modelId="{9C3E27A4-A579-4184-84E8-18F77C1C38E1}" type="pres">
      <dgm:prSet presAssocID="{211DAB68-FF85-4AF9-B535-5FCF59114E49}" presName="sibTrans" presStyleCnt="0"/>
      <dgm:spPr/>
    </dgm:pt>
    <dgm:pt modelId="{55AB9CD5-3E52-4AE5-868D-05E2B62E12DC}" type="pres">
      <dgm:prSet presAssocID="{93593FB2-8231-4DA5-B270-F4A3CE8BB681}" presName="node" presStyleLbl="node1" presStyleIdx="2" presStyleCnt="6">
        <dgm:presLayoutVars>
          <dgm:bulletEnabled val="1"/>
        </dgm:presLayoutVars>
      </dgm:prSet>
      <dgm:spPr/>
      <dgm:t>
        <a:bodyPr/>
        <a:lstStyle/>
        <a:p>
          <a:endParaRPr lang="es-ES"/>
        </a:p>
      </dgm:t>
    </dgm:pt>
    <dgm:pt modelId="{6BB9032E-8C81-46E6-B1B5-E7B707C87287}" type="pres">
      <dgm:prSet presAssocID="{514073C9-559C-4BAD-AED0-851490F7AC05}" presName="sibTrans" presStyleCnt="0"/>
      <dgm:spPr/>
    </dgm:pt>
    <dgm:pt modelId="{070A64BC-4D09-4206-A3B0-F336B29B6ACE}" type="pres">
      <dgm:prSet presAssocID="{3D448A40-B3F0-46B6-99C1-9EAFBC752A2C}" presName="node" presStyleLbl="node1" presStyleIdx="3" presStyleCnt="6">
        <dgm:presLayoutVars>
          <dgm:bulletEnabled val="1"/>
        </dgm:presLayoutVars>
      </dgm:prSet>
      <dgm:spPr/>
      <dgm:t>
        <a:bodyPr/>
        <a:lstStyle/>
        <a:p>
          <a:endParaRPr lang="es-ES"/>
        </a:p>
      </dgm:t>
    </dgm:pt>
    <dgm:pt modelId="{9FBA578A-72DE-4135-BADA-977F53BE2154}" type="pres">
      <dgm:prSet presAssocID="{DF44BE11-914F-4CA5-8176-C2764A0C58C4}" presName="sibTrans" presStyleCnt="0"/>
      <dgm:spPr/>
    </dgm:pt>
    <dgm:pt modelId="{25039F18-E268-4C48-BB5C-623663127C32}" type="pres">
      <dgm:prSet presAssocID="{33B16F39-A729-4C7A-97F3-E4B31300787F}" presName="node" presStyleLbl="node1" presStyleIdx="4" presStyleCnt="6">
        <dgm:presLayoutVars>
          <dgm:bulletEnabled val="1"/>
        </dgm:presLayoutVars>
      </dgm:prSet>
      <dgm:spPr/>
      <dgm:t>
        <a:bodyPr/>
        <a:lstStyle/>
        <a:p>
          <a:endParaRPr lang="es-ES"/>
        </a:p>
      </dgm:t>
    </dgm:pt>
    <dgm:pt modelId="{9D4A452A-E0AB-40BC-8211-E1024EF0F472}" type="pres">
      <dgm:prSet presAssocID="{BA4F5147-6AF1-4DF2-8870-073FC782675D}" presName="sibTrans" presStyleCnt="0"/>
      <dgm:spPr/>
    </dgm:pt>
    <dgm:pt modelId="{7245A27F-D94F-4B31-BD1D-8AD29C562DC1}" type="pres">
      <dgm:prSet presAssocID="{5E47FDEE-3F1F-457D-BD84-124696EFA973}" presName="node" presStyleLbl="node1" presStyleIdx="5" presStyleCnt="6">
        <dgm:presLayoutVars>
          <dgm:bulletEnabled val="1"/>
        </dgm:presLayoutVars>
      </dgm:prSet>
      <dgm:spPr/>
      <dgm:t>
        <a:bodyPr/>
        <a:lstStyle/>
        <a:p>
          <a:endParaRPr lang="es-ES"/>
        </a:p>
      </dgm:t>
    </dgm:pt>
  </dgm:ptLst>
  <dgm:cxnLst>
    <dgm:cxn modelId="{DC3BDCE1-FE57-428A-90E7-454C6D4D3A6B}" type="presOf" srcId="{5E47FDEE-3F1F-457D-BD84-124696EFA973}" destId="{7245A27F-D94F-4B31-BD1D-8AD29C562DC1}" srcOrd="0" destOrd="0" presId="urn:microsoft.com/office/officeart/2005/8/layout/default"/>
    <dgm:cxn modelId="{3FBFD385-9785-4DD0-B5D5-E1DEC5F23F2E}" type="presOf" srcId="{FC7F7281-6DA1-466A-A7BB-00BC33EBD06C}" destId="{45436244-B721-4FF5-A101-24445DA70786}" srcOrd="0" destOrd="0" presId="urn:microsoft.com/office/officeart/2005/8/layout/default"/>
    <dgm:cxn modelId="{D099C9E8-8C1B-43DF-9F74-53020752F921}" type="presOf" srcId="{93593FB2-8231-4DA5-B270-F4A3CE8BB681}" destId="{55AB9CD5-3E52-4AE5-868D-05E2B62E12DC}" srcOrd="0" destOrd="0" presId="urn:microsoft.com/office/officeart/2005/8/layout/default"/>
    <dgm:cxn modelId="{DE61CC3E-2B4C-4B16-A67C-0D9AD9BFD26D}" srcId="{15B342BC-B352-477B-B0BF-385C60F6D9A4}" destId="{33B16F39-A729-4C7A-97F3-E4B31300787F}" srcOrd="4" destOrd="0" parTransId="{1EC488F5-AB39-4A8E-9F92-278EA4485E9A}" sibTransId="{BA4F5147-6AF1-4DF2-8870-073FC782675D}"/>
    <dgm:cxn modelId="{5482BB61-CC0A-40A3-925D-602D723B3A9D}" srcId="{15B342BC-B352-477B-B0BF-385C60F6D9A4}" destId="{FC7F7281-6DA1-466A-A7BB-00BC33EBD06C}" srcOrd="1" destOrd="0" parTransId="{D197C8F7-B3B4-4C84-8B2A-49426B4F2A79}" sibTransId="{211DAB68-FF85-4AF9-B535-5FCF59114E49}"/>
    <dgm:cxn modelId="{4AD9AD68-213F-4803-BE90-60FB8E18E6CD}" type="presOf" srcId="{33B16F39-A729-4C7A-97F3-E4B31300787F}" destId="{25039F18-E268-4C48-BB5C-623663127C32}" srcOrd="0" destOrd="0" presId="urn:microsoft.com/office/officeart/2005/8/layout/default"/>
    <dgm:cxn modelId="{58271429-4D8C-4255-8EA1-D49A2C715084}" type="presOf" srcId="{15B342BC-B352-477B-B0BF-385C60F6D9A4}" destId="{191CE492-FBA5-49A4-A02E-7527C5AE6B89}" srcOrd="0" destOrd="0" presId="urn:microsoft.com/office/officeart/2005/8/layout/default"/>
    <dgm:cxn modelId="{42116202-4B5C-41B8-B3D0-5E64366D832F}" srcId="{15B342BC-B352-477B-B0BF-385C60F6D9A4}" destId="{93593FB2-8231-4DA5-B270-F4A3CE8BB681}" srcOrd="2" destOrd="0" parTransId="{153148A4-9729-4D51-847C-B2FA216302CB}" sibTransId="{514073C9-559C-4BAD-AED0-851490F7AC05}"/>
    <dgm:cxn modelId="{A4FAF0A6-0F65-4F4C-BD4E-5A32ECFD4A48}" srcId="{15B342BC-B352-477B-B0BF-385C60F6D9A4}" destId="{9ACB9E38-C90B-4585-953E-5C29DE72B381}" srcOrd="0" destOrd="0" parTransId="{83C7E53F-F182-411F-B6F9-8B92C6D49284}" sibTransId="{8986D4AB-7D00-40A0-A679-78456360F674}"/>
    <dgm:cxn modelId="{FD93E2EB-A2B1-4220-AA9A-F34814F53940}" srcId="{15B342BC-B352-477B-B0BF-385C60F6D9A4}" destId="{5E47FDEE-3F1F-457D-BD84-124696EFA973}" srcOrd="5" destOrd="0" parTransId="{1FC4DFEA-047A-4594-94C3-AD15117B22D9}" sibTransId="{1BB6C5CA-CC4F-4617-B581-937DAFDE8C5A}"/>
    <dgm:cxn modelId="{58E4511D-5C9F-40D7-9F1C-A49D1346B53D}" srcId="{15B342BC-B352-477B-B0BF-385C60F6D9A4}" destId="{3D448A40-B3F0-46B6-99C1-9EAFBC752A2C}" srcOrd="3" destOrd="0" parTransId="{E04274D2-628D-470A-8A93-30C231A169C7}" sibTransId="{DF44BE11-914F-4CA5-8176-C2764A0C58C4}"/>
    <dgm:cxn modelId="{4090D893-D4A8-401E-AC93-1AE819D1C40E}" type="presOf" srcId="{3D448A40-B3F0-46B6-99C1-9EAFBC752A2C}" destId="{070A64BC-4D09-4206-A3B0-F336B29B6ACE}" srcOrd="0" destOrd="0" presId="urn:microsoft.com/office/officeart/2005/8/layout/default"/>
    <dgm:cxn modelId="{139CA24B-F74E-469B-A6CB-76FC1F1EFF3A}" type="presOf" srcId="{9ACB9E38-C90B-4585-953E-5C29DE72B381}" destId="{36FF445E-1F63-4F7E-A264-84B7197008F8}" srcOrd="0" destOrd="0" presId="urn:microsoft.com/office/officeart/2005/8/layout/default"/>
    <dgm:cxn modelId="{BDC5B1FD-32B2-4917-86AF-DE9F7420C99A}" type="presParOf" srcId="{191CE492-FBA5-49A4-A02E-7527C5AE6B89}" destId="{36FF445E-1F63-4F7E-A264-84B7197008F8}" srcOrd="0" destOrd="0" presId="urn:microsoft.com/office/officeart/2005/8/layout/default"/>
    <dgm:cxn modelId="{84C11F0A-EE58-4730-B887-A0C56A05AC46}" type="presParOf" srcId="{191CE492-FBA5-49A4-A02E-7527C5AE6B89}" destId="{33DBA28E-A238-4DEA-983F-84DE1D77CA9C}" srcOrd="1" destOrd="0" presId="urn:microsoft.com/office/officeart/2005/8/layout/default"/>
    <dgm:cxn modelId="{E0D6EC70-9D17-4343-B2A7-B6214E9AEA06}" type="presParOf" srcId="{191CE492-FBA5-49A4-A02E-7527C5AE6B89}" destId="{45436244-B721-4FF5-A101-24445DA70786}" srcOrd="2" destOrd="0" presId="urn:microsoft.com/office/officeart/2005/8/layout/default"/>
    <dgm:cxn modelId="{25AB54AD-D7BC-493F-8C2C-1DDC16CF1FF7}" type="presParOf" srcId="{191CE492-FBA5-49A4-A02E-7527C5AE6B89}" destId="{9C3E27A4-A579-4184-84E8-18F77C1C38E1}" srcOrd="3" destOrd="0" presId="urn:microsoft.com/office/officeart/2005/8/layout/default"/>
    <dgm:cxn modelId="{E59B594B-3A53-4B97-9816-5AA6F3048FB7}" type="presParOf" srcId="{191CE492-FBA5-49A4-A02E-7527C5AE6B89}" destId="{55AB9CD5-3E52-4AE5-868D-05E2B62E12DC}" srcOrd="4" destOrd="0" presId="urn:microsoft.com/office/officeart/2005/8/layout/default"/>
    <dgm:cxn modelId="{1009B41F-554D-4A91-9684-5AE6835DD507}" type="presParOf" srcId="{191CE492-FBA5-49A4-A02E-7527C5AE6B89}" destId="{6BB9032E-8C81-46E6-B1B5-E7B707C87287}" srcOrd="5" destOrd="0" presId="urn:microsoft.com/office/officeart/2005/8/layout/default"/>
    <dgm:cxn modelId="{95A0D48A-B7E8-496E-8E41-479EE09D7032}" type="presParOf" srcId="{191CE492-FBA5-49A4-A02E-7527C5AE6B89}" destId="{070A64BC-4D09-4206-A3B0-F336B29B6ACE}" srcOrd="6" destOrd="0" presId="urn:microsoft.com/office/officeart/2005/8/layout/default"/>
    <dgm:cxn modelId="{7CBBE8BD-A31D-41B8-A403-A35D67BBD720}" type="presParOf" srcId="{191CE492-FBA5-49A4-A02E-7527C5AE6B89}" destId="{9FBA578A-72DE-4135-BADA-977F53BE2154}" srcOrd="7" destOrd="0" presId="urn:microsoft.com/office/officeart/2005/8/layout/default"/>
    <dgm:cxn modelId="{385E166E-517F-4B02-8161-BC1E36B57D36}" type="presParOf" srcId="{191CE492-FBA5-49A4-A02E-7527C5AE6B89}" destId="{25039F18-E268-4C48-BB5C-623663127C32}" srcOrd="8" destOrd="0" presId="urn:microsoft.com/office/officeart/2005/8/layout/default"/>
    <dgm:cxn modelId="{2B2C13C0-9DBC-474F-8B3B-B5B7CEF37605}" type="presParOf" srcId="{191CE492-FBA5-49A4-A02E-7527C5AE6B89}" destId="{9D4A452A-E0AB-40BC-8211-E1024EF0F472}" srcOrd="9" destOrd="0" presId="urn:microsoft.com/office/officeart/2005/8/layout/default"/>
    <dgm:cxn modelId="{4CBE9008-7098-4C7D-90B0-BD6B67DE5121}" type="presParOf" srcId="{191CE492-FBA5-49A4-A02E-7527C5AE6B89}" destId="{7245A27F-D94F-4B31-BD1D-8AD29C562DC1}"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74D4FE-EBA6-4541-962C-A6E75BC458D9}">
      <dsp:nvSpPr>
        <dsp:cNvPr id="0" name=""/>
        <dsp:cNvSpPr/>
      </dsp:nvSpPr>
      <dsp:spPr>
        <a:xfrm rot="5400000">
          <a:off x="3382146" y="141385"/>
          <a:ext cx="2147309" cy="1868159"/>
        </a:xfrm>
        <a:prstGeom prst="hexagon">
          <a:avLst>
            <a:gd name="adj" fmla="val 25000"/>
            <a:gd name="vf" fmla="val 115470"/>
          </a:avLst>
        </a:prstGeom>
        <a:solidFill>
          <a:schemeClr val="accent4">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a:t>Otorgar financiamiento</a:t>
          </a:r>
        </a:p>
      </dsp:txBody>
      <dsp:txXfrm rot="-5400000">
        <a:off x="3812842" y="336432"/>
        <a:ext cx="1285917" cy="1478065"/>
      </dsp:txXfrm>
    </dsp:sp>
    <dsp:sp modelId="{CDE4FCE9-69BA-4A3F-85D1-97123B314DEA}">
      <dsp:nvSpPr>
        <dsp:cNvPr id="0" name=""/>
        <dsp:cNvSpPr/>
      </dsp:nvSpPr>
      <dsp:spPr>
        <a:xfrm>
          <a:off x="5446569" y="431272"/>
          <a:ext cx="2396397" cy="1288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just" defTabSz="622300">
            <a:lnSpc>
              <a:spcPct val="90000"/>
            </a:lnSpc>
            <a:spcBef>
              <a:spcPct val="0"/>
            </a:spcBef>
            <a:spcAft>
              <a:spcPct val="35000"/>
            </a:spcAft>
          </a:pPr>
          <a:r>
            <a:rPr lang="es-MX" sz="1400" kern="1200" dirty="0">
              <a:solidFill>
                <a:schemeClr val="tx1">
                  <a:lumMod val="75000"/>
                  <a:lumOff val="25000"/>
                </a:schemeClr>
              </a:solidFill>
              <a:latin typeface="Source Sans Pro"/>
              <a:ea typeface="+mn-lt"/>
              <a:cs typeface="+mn-lt"/>
            </a:rPr>
            <a:t>Se tratará de determinar la probabilidad de que el proyecto genere suficientes fondos para garantizar el pago del préstamo otorgado. </a:t>
          </a:r>
          <a:endParaRPr lang="es-MX" sz="1400" kern="1200" dirty="0"/>
        </a:p>
      </dsp:txBody>
      <dsp:txXfrm>
        <a:off x="5446569" y="431272"/>
        <a:ext cx="2396397" cy="1288385"/>
      </dsp:txXfrm>
    </dsp:sp>
    <dsp:sp modelId="{3F9CA7B9-8508-4DEB-A10F-CC47E805C6A8}">
      <dsp:nvSpPr>
        <dsp:cNvPr id="0" name=""/>
        <dsp:cNvSpPr/>
      </dsp:nvSpPr>
      <dsp:spPr>
        <a:xfrm rot="5400000">
          <a:off x="1364534" y="141385"/>
          <a:ext cx="2147309" cy="1868159"/>
        </a:xfrm>
        <a:prstGeom prst="hexagon">
          <a:avLst>
            <a:gd name="adj" fmla="val 25000"/>
            <a:gd name="vf" fmla="val 115470"/>
          </a:avLst>
        </a:prstGeom>
        <a:solidFill>
          <a:schemeClr val="accent4">
            <a:hueOff val="383341"/>
            <a:satOff val="0"/>
            <a:lumOff val="-5882"/>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1795230" y="336432"/>
        <a:ext cx="1285917" cy="1478065"/>
      </dsp:txXfrm>
    </dsp:sp>
    <dsp:sp modelId="{BAE6A5A4-2D40-4757-879A-116314D565B5}">
      <dsp:nvSpPr>
        <dsp:cNvPr id="0" name=""/>
        <dsp:cNvSpPr/>
      </dsp:nvSpPr>
      <dsp:spPr>
        <a:xfrm rot="5400000">
          <a:off x="2369475" y="1964022"/>
          <a:ext cx="2147309" cy="1868159"/>
        </a:xfrm>
        <a:prstGeom prst="hexagon">
          <a:avLst>
            <a:gd name="adj" fmla="val 25000"/>
            <a:gd name="vf" fmla="val 115470"/>
          </a:avLst>
        </a:prstGeom>
        <a:solidFill>
          <a:schemeClr val="accent4">
            <a:hueOff val="766681"/>
            <a:satOff val="0"/>
            <a:lumOff val="-11765"/>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a:t>Invertir en el proyecto</a:t>
          </a:r>
        </a:p>
      </dsp:txBody>
      <dsp:txXfrm rot="-5400000">
        <a:off x="2800171" y="2159069"/>
        <a:ext cx="1285917" cy="1478065"/>
      </dsp:txXfrm>
    </dsp:sp>
    <dsp:sp modelId="{5477AA11-84D5-472A-9C14-1CB29A4BB9D7}">
      <dsp:nvSpPr>
        <dsp:cNvPr id="0" name=""/>
        <dsp:cNvSpPr/>
      </dsp:nvSpPr>
      <dsp:spPr>
        <a:xfrm>
          <a:off x="112652" y="2253908"/>
          <a:ext cx="2319094" cy="1288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just" defTabSz="622300">
            <a:lnSpc>
              <a:spcPct val="90000"/>
            </a:lnSpc>
            <a:spcBef>
              <a:spcPct val="0"/>
            </a:spcBef>
            <a:spcAft>
              <a:spcPct val="35000"/>
            </a:spcAft>
          </a:pPr>
          <a:r>
            <a:rPr lang="es-MX" sz="1400" kern="1200" dirty="0">
              <a:solidFill>
                <a:schemeClr val="tx1">
                  <a:lumMod val="75000"/>
                  <a:lumOff val="25000"/>
                </a:schemeClr>
              </a:solidFill>
              <a:latin typeface="Source Sans Pro"/>
              <a:ea typeface="+mn-lt"/>
              <a:cs typeface="+mn-lt"/>
            </a:rPr>
            <a:t>El inversionista evaluará lo atractivo del negocio  y la probable rentabilidad que obtendría con su inversión. </a:t>
          </a:r>
          <a:endParaRPr lang="es-MX" sz="1400" kern="1200" dirty="0"/>
        </a:p>
        <a:p>
          <a:pPr lvl="0" algn="just" defTabSz="622300">
            <a:lnSpc>
              <a:spcPct val="90000"/>
            </a:lnSpc>
            <a:spcBef>
              <a:spcPct val="0"/>
            </a:spcBef>
            <a:spcAft>
              <a:spcPct val="35000"/>
            </a:spcAft>
          </a:pPr>
          <a:endParaRPr lang="es-MX" sz="1400" kern="1200" dirty="0">
            <a:solidFill>
              <a:schemeClr val="tx1">
                <a:lumMod val="75000"/>
                <a:lumOff val="25000"/>
              </a:schemeClr>
            </a:solidFill>
            <a:latin typeface="Source Sans Pro"/>
            <a:ea typeface="+mn-lt"/>
            <a:cs typeface="+mn-lt"/>
          </a:endParaRPr>
        </a:p>
      </dsp:txBody>
      <dsp:txXfrm>
        <a:off x="112652" y="2253908"/>
        <a:ext cx="2319094" cy="1288385"/>
      </dsp:txXfrm>
    </dsp:sp>
    <dsp:sp modelId="{91380A4F-9260-4FBE-ADE8-2D8E9300A02C}">
      <dsp:nvSpPr>
        <dsp:cNvPr id="0" name=""/>
        <dsp:cNvSpPr/>
      </dsp:nvSpPr>
      <dsp:spPr>
        <a:xfrm rot="5400000">
          <a:off x="4387087" y="1964022"/>
          <a:ext cx="2147309" cy="1868159"/>
        </a:xfrm>
        <a:prstGeom prst="hexagon">
          <a:avLst>
            <a:gd name="adj" fmla="val 25000"/>
            <a:gd name="vf" fmla="val 115470"/>
          </a:avLst>
        </a:prstGeom>
        <a:solidFill>
          <a:schemeClr val="accent4">
            <a:hueOff val="1150022"/>
            <a:satOff val="0"/>
            <a:lumOff val="-17647"/>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4817783" y="2159069"/>
        <a:ext cx="1285917" cy="147806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68FF25-AE51-4B19-B691-251D850E1C80}">
      <dsp:nvSpPr>
        <dsp:cNvPr id="0" name=""/>
        <dsp:cNvSpPr/>
      </dsp:nvSpPr>
      <dsp:spPr>
        <a:xfrm>
          <a:off x="2445637" y="352520"/>
          <a:ext cx="1320382" cy="1320382"/>
        </a:xfrm>
        <a:prstGeom prst="ellipse">
          <a:avLst/>
        </a:prstGeom>
        <a:solidFill>
          <a:schemeClr val="accent2">
            <a:alpha val="50000"/>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CED4B3DB-E064-416A-9C00-A61EF585BB55}">
      <dsp:nvSpPr>
        <dsp:cNvPr id="0" name=""/>
        <dsp:cNvSpPr/>
      </dsp:nvSpPr>
      <dsp:spPr>
        <a:xfrm>
          <a:off x="2266527" y="0"/>
          <a:ext cx="1650478" cy="89909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s-MX" sz="2000" kern="1200" dirty="0"/>
            <a:t>Ventas</a:t>
          </a:r>
        </a:p>
      </dsp:txBody>
      <dsp:txXfrm>
        <a:off x="2266527" y="0"/>
        <a:ext cx="1650478" cy="899093"/>
      </dsp:txXfrm>
    </dsp:sp>
    <dsp:sp modelId="{97F1C132-15FE-4DFB-B056-CBF5C242C7EA}">
      <dsp:nvSpPr>
        <dsp:cNvPr id="0" name=""/>
        <dsp:cNvSpPr/>
      </dsp:nvSpPr>
      <dsp:spPr>
        <a:xfrm>
          <a:off x="3422856" y="911872"/>
          <a:ext cx="1320382" cy="1320382"/>
        </a:xfrm>
        <a:prstGeom prst="ellipse">
          <a:avLst/>
        </a:prstGeom>
        <a:solidFill>
          <a:schemeClr val="accent3">
            <a:alpha val="50000"/>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5653DD76-B5DE-438A-8D78-9D8807B5961C}">
      <dsp:nvSpPr>
        <dsp:cNvPr id="0" name=""/>
        <dsp:cNvSpPr/>
      </dsp:nvSpPr>
      <dsp:spPr>
        <a:xfrm>
          <a:off x="4278460" y="856279"/>
          <a:ext cx="1564103" cy="98472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s-MX" sz="2000" kern="1200" dirty="0"/>
            <a:t>Finanzas </a:t>
          </a:r>
        </a:p>
      </dsp:txBody>
      <dsp:txXfrm>
        <a:off x="4278460" y="856279"/>
        <a:ext cx="1564103" cy="984721"/>
      </dsp:txXfrm>
    </dsp:sp>
    <dsp:sp modelId="{F368CFD1-9E15-43E4-9505-66249FCFF2F9}">
      <dsp:nvSpPr>
        <dsp:cNvPr id="0" name=""/>
        <dsp:cNvSpPr/>
      </dsp:nvSpPr>
      <dsp:spPr>
        <a:xfrm>
          <a:off x="3380657" y="2023394"/>
          <a:ext cx="1320382" cy="1320382"/>
        </a:xfrm>
        <a:prstGeom prst="ellipse">
          <a:avLst/>
        </a:prstGeom>
        <a:solidFill>
          <a:schemeClr val="accent4">
            <a:alpha val="50000"/>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AB2FCC32-64BE-4F2B-9C44-2E0AAC79585B}">
      <dsp:nvSpPr>
        <dsp:cNvPr id="0" name=""/>
        <dsp:cNvSpPr/>
      </dsp:nvSpPr>
      <dsp:spPr>
        <a:xfrm>
          <a:off x="4278460" y="2324798"/>
          <a:ext cx="1564103" cy="110031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s-MX" sz="2000" kern="1200" dirty="0"/>
            <a:t>Administración</a:t>
          </a:r>
        </a:p>
      </dsp:txBody>
      <dsp:txXfrm>
        <a:off x="4278460" y="2324798"/>
        <a:ext cx="1564103" cy="1100319"/>
      </dsp:txXfrm>
    </dsp:sp>
    <dsp:sp modelId="{6A57CB73-4596-4EB3-A6EB-7E13475E70E8}">
      <dsp:nvSpPr>
        <dsp:cNvPr id="0" name=""/>
        <dsp:cNvSpPr/>
      </dsp:nvSpPr>
      <dsp:spPr>
        <a:xfrm>
          <a:off x="2487849" y="2433971"/>
          <a:ext cx="1320382" cy="1320382"/>
        </a:xfrm>
        <a:prstGeom prst="ellipse">
          <a:avLst/>
        </a:prstGeom>
        <a:solidFill>
          <a:schemeClr val="accent5">
            <a:alpha val="50000"/>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D5E6850D-05D5-4CA6-8312-A73C6323FD5B}">
      <dsp:nvSpPr>
        <dsp:cNvPr id="0" name=""/>
        <dsp:cNvSpPr/>
      </dsp:nvSpPr>
      <dsp:spPr>
        <a:xfrm>
          <a:off x="2266527" y="3382303"/>
          <a:ext cx="1650478" cy="89909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s-MX" sz="2000" kern="1200" dirty="0"/>
            <a:t>Producción</a:t>
          </a:r>
        </a:p>
      </dsp:txBody>
      <dsp:txXfrm>
        <a:off x="2266527" y="3382303"/>
        <a:ext cx="1650478" cy="899093"/>
      </dsp:txXfrm>
    </dsp:sp>
    <dsp:sp modelId="{F4AABE42-A609-4982-A6A4-BC3D6506418E}">
      <dsp:nvSpPr>
        <dsp:cNvPr id="0" name=""/>
        <dsp:cNvSpPr/>
      </dsp:nvSpPr>
      <dsp:spPr>
        <a:xfrm>
          <a:off x="1566904" y="1924920"/>
          <a:ext cx="1320382" cy="1320382"/>
        </a:xfrm>
        <a:prstGeom prst="ellipse">
          <a:avLst/>
        </a:prstGeom>
        <a:solidFill>
          <a:schemeClr val="accent6">
            <a:alpha val="50000"/>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7993FD9F-BD99-4201-A2D3-70DC83F9BFF4}">
      <dsp:nvSpPr>
        <dsp:cNvPr id="0" name=""/>
        <dsp:cNvSpPr/>
      </dsp:nvSpPr>
      <dsp:spPr>
        <a:xfrm>
          <a:off x="340968" y="2324798"/>
          <a:ext cx="1564103" cy="110031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s-MX" sz="2000" kern="1200" dirty="0"/>
            <a:t>Compras</a:t>
          </a:r>
        </a:p>
      </dsp:txBody>
      <dsp:txXfrm>
        <a:off x="340968" y="2324798"/>
        <a:ext cx="1564103" cy="1100319"/>
      </dsp:txXfrm>
    </dsp:sp>
    <dsp:sp modelId="{E0FC83FD-274A-4F55-9DBD-62EECFDFDE05}">
      <dsp:nvSpPr>
        <dsp:cNvPr id="0" name=""/>
        <dsp:cNvSpPr/>
      </dsp:nvSpPr>
      <dsp:spPr>
        <a:xfrm>
          <a:off x="1552842" y="911872"/>
          <a:ext cx="1320382" cy="1320382"/>
        </a:xfrm>
        <a:prstGeom prst="ellipse">
          <a:avLst/>
        </a:prstGeom>
        <a:solidFill>
          <a:schemeClr val="accent2">
            <a:alpha val="50000"/>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C5A1161E-9C66-4B29-82AD-B04D5B72988B}">
      <dsp:nvSpPr>
        <dsp:cNvPr id="0" name=""/>
        <dsp:cNvSpPr/>
      </dsp:nvSpPr>
      <dsp:spPr>
        <a:xfrm>
          <a:off x="340968" y="856279"/>
          <a:ext cx="1564103" cy="110031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s-MX" sz="2000" kern="1200" dirty="0"/>
            <a:t>Distribución </a:t>
          </a:r>
        </a:p>
      </dsp:txBody>
      <dsp:txXfrm>
        <a:off x="340968" y="856279"/>
        <a:ext cx="1564103" cy="110031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E2138A-4EA1-4E54-9DD1-523823AE6236}">
      <dsp:nvSpPr>
        <dsp:cNvPr id="0" name=""/>
        <dsp:cNvSpPr/>
      </dsp:nvSpPr>
      <dsp:spPr>
        <a:xfrm>
          <a:off x="5718828" y="1313444"/>
          <a:ext cx="2107028" cy="4008758"/>
        </a:xfrm>
        <a:prstGeom prst="rect">
          <a:avLst/>
        </a:prstGeom>
        <a:solidFill>
          <a:schemeClr val="accent4">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0" rIns="160020" bIns="35560" numCol="1" spcCol="1270" anchor="ctr" anchorCtr="0">
          <a:noAutofit/>
        </a:bodyPr>
        <a:lstStyle/>
        <a:p>
          <a:pPr lvl="0" algn="r" defTabSz="1244600">
            <a:lnSpc>
              <a:spcPct val="90000"/>
            </a:lnSpc>
            <a:spcBef>
              <a:spcPct val="0"/>
            </a:spcBef>
            <a:spcAft>
              <a:spcPct val="35000"/>
            </a:spcAft>
          </a:pPr>
          <a:r>
            <a:rPr lang="es-MX" sz="2800" kern="1200" dirty="0">
              <a:solidFill>
                <a:schemeClr val="tx1"/>
              </a:solidFill>
            </a:rPr>
            <a:t>Estimación de ventas</a:t>
          </a:r>
        </a:p>
      </dsp:txBody>
      <dsp:txXfrm rot="16200000">
        <a:off x="5695973" y="2843471"/>
        <a:ext cx="3607882" cy="547827"/>
      </dsp:txXfrm>
    </dsp:sp>
    <dsp:sp modelId="{6A9C2EB6-430F-432C-B46D-4E89A4B62C26}">
      <dsp:nvSpPr>
        <dsp:cNvPr id="0" name=""/>
        <dsp:cNvSpPr/>
      </dsp:nvSpPr>
      <dsp:spPr>
        <a:xfrm>
          <a:off x="3423402" y="637210"/>
          <a:ext cx="2107028" cy="4682854"/>
        </a:xfrm>
        <a:prstGeom prst="rect">
          <a:avLst/>
        </a:prstGeom>
        <a:solidFill>
          <a:schemeClr val="accent3">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0" rIns="160020" bIns="35560" numCol="1" spcCol="1270" anchor="ctr" anchorCtr="0">
          <a:noAutofit/>
        </a:bodyPr>
        <a:lstStyle/>
        <a:p>
          <a:pPr lvl="0" algn="r" defTabSz="1244600">
            <a:lnSpc>
              <a:spcPct val="90000"/>
            </a:lnSpc>
            <a:spcBef>
              <a:spcPct val="0"/>
            </a:spcBef>
            <a:spcAft>
              <a:spcPct val="35000"/>
            </a:spcAft>
          </a:pPr>
          <a:r>
            <a:rPr lang="es-MX" sz="2800" kern="1200" dirty="0">
              <a:solidFill>
                <a:schemeClr val="tx1"/>
              </a:solidFill>
            </a:rPr>
            <a:t>Los clientes</a:t>
          </a:r>
        </a:p>
      </dsp:txBody>
      <dsp:txXfrm rot="16200000">
        <a:off x="3097205" y="2470581"/>
        <a:ext cx="4214568" cy="547827"/>
      </dsp:txXfrm>
    </dsp:sp>
    <dsp:sp modelId="{CC0EEC99-1835-4B45-9D08-C643925ABE63}">
      <dsp:nvSpPr>
        <dsp:cNvPr id="0" name=""/>
        <dsp:cNvSpPr/>
      </dsp:nvSpPr>
      <dsp:spPr>
        <a:xfrm>
          <a:off x="1121195" y="0"/>
          <a:ext cx="2107028" cy="5320064"/>
        </a:xfrm>
        <a:prstGeom prst="rect">
          <a:avLst/>
        </a:prstGeom>
        <a:solidFill>
          <a:schemeClr val="accent2">
            <a:lumMod val="7500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0" rIns="160020" bIns="35560" numCol="1" spcCol="1270" anchor="ctr" anchorCtr="0">
          <a:noAutofit/>
        </a:bodyPr>
        <a:lstStyle/>
        <a:p>
          <a:pPr lvl="0" algn="r" defTabSz="1244600">
            <a:lnSpc>
              <a:spcPct val="90000"/>
            </a:lnSpc>
            <a:spcBef>
              <a:spcPct val="0"/>
            </a:spcBef>
            <a:spcAft>
              <a:spcPct val="35000"/>
            </a:spcAft>
          </a:pPr>
          <a:r>
            <a:rPr lang="es-MX" sz="2800" kern="1200" dirty="0">
              <a:solidFill>
                <a:schemeClr val="tx1"/>
              </a:solidFill>
            </a:rPr>
            <a:t>Contexto del mercado</a:t>
          </a:r>
          <a:endParaRPr lang="es-MX" sz="3000" kern="1200" dirty="0">
            <a:solidFill>
              <a:schemeClr val="tx1"/>
            </a:solidFill>
            <a:latin typeface="Gill Sans MT"/>
          </a:endParaRPr>
        </a:p>
      </dsp:txBody>
      <dsp:txXfrm rot="16200000">
        <a:off x="508253" y="2120115"/>
        <a:ext cx="4788058" cy="547827"/>
      </dsp:txXfrm>
    </dsp:sp>
    <dsp:sp modelId="{A6A04FB9-6B8B-4E4D-8322-CF52C56FBA0A}">
      <dsp:nvSpPr>
        <dsp:cNvPr id="0" name=""/>
        <dsp:cNvSpPr/>
      </dsp:nvSpPr>
      <dsp:spPr>
        <a:xfrm>
          <a:off x="1121195" y="0"/>
          <a:ext cx="1495990" cy="5345723"/>
        </a:xfrm>
        <a:prstGeom prst="rect">
          <a:avLst/>
        </a:prstGeom>
        <a:noFill/>
        <a:ln w="22225"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lvl="0" algn="ctr" defTabSz="889000">
            <a:lnSpc>
              <a:spcPct val="90000"/>
            </a:lnSpc>
            <a:spcBef>
              <a:spcPct val="0"/>
            </a:spcBef>
            <a:spcAft>
              <a:spcPct val="35000"/>
            </a:spcAft>
          </a:pPr>
          <a:r>
            <a:rPr lang="es-MX" sz="2000" kern="1200" dirty="0"/>
            <a:t>Las tendencias ambientales que afectan el mercado en que se desenvolverá nuestro emprendimiento. </a:t>
          </a:r>
        </a:p>
      </dsp:txBody>
      <dsp:txXfrm>
        <a:off x="1121195" y="0"/>
        <a:ext cx="1495990" cy="5345723"/>
      </dsp:txXfrm>
    </dsp:sp>
    <dsp:sp modelId="{C4E908DE-1F4E-4AEA-BE3F-9CE91FFDB756}">
      <dsp:nvSpPr>
        <dsp:cNvPr id="0" name=""/>
        <dsp:cNvSpPr/>
      </dsp:nvSpPr>
      <dsp:spPr>
        <a:xfrm>
          <a:off x="3423402" y="637210"/>
          <a:ext cx="1495990" cy="4708513"/>
        </a:xfrm>
        <a:prstGeom prst="rect">
          <a:avLst/>
        </a:prstGeom>
        <a:noFill/>
        <a:ln w="22225"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lvl="0" algn="ctr" defTabSz="889000">
            <a:lnSpc>
              <a:spcPct val="90000"/>
            </a:lnSpc>
            <a:spcBef>
              <a:spcPct val="0"/>
            </a:spcBef>
            <a:spcAft>
              <a:spcPct val="35000"/>
            </a:spcAft>
          </a:pPr>
          <a:r>
            <a:rPr lang="es-MX" sz="2000" kern="1200" dirty="0"/>
            <a:t>Se tratará de definir cuáles y cómo son  los individuos que compran o comprarían nuestro producto o servicio.</a:t>
          </a:r>
        </a:p>
      </dsp:txBody>
      <dsp:txXfrm>
        <a:off x="3423402" y="637210"/>
        <a:ext cx="1495990" cy="4708513"/>
      </dsp:txXfrm>
    </dsp:sp>
    <dsp:sp modelId="{2571DDBE-9CE7-4862-BB4B-800C5C47FCA5}">
      <dsp:nvSpPr>
        <dsp:cNvPr id="0" name=""/>
        <dsp:cNvSpPr/>
      </dsp:nvSpPr>
      <dsp:spPr>
        <a:xfrm>
          <a:off x="5718828" y="1313444"/>
          <a:ext cx="1495990" cy="4032279"/>
        </a:xfrm>
        <a:prstGeom prst="rect">
          <a:avLst/>
        </a:prstGeom>
        <a:noFill/>
        <a:ln w="22225"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lvl="0" algn="ctr" defTabSz="889000">
            <a:lnSpc>
              <a:spcPct val="90000"/>
            </a:lnSpc>
            <a:spcBef>
              <a:spcPct val="0"/>
            </a:spcBef>
            <a:spcAft>
              <a:spcPct val="35000"/>
            </a:spcAft>
          </a:pPr>
          <a:r>
            <a:rPr lang="es-MX" sz="2000" kern="1200" dirty="0"/>
            <a:t>Permitirá plantearnos la cantidad de ventas</a:t>
          </a:r>
        </a:p>
      </dsp:txBody>
      <dsp:txXfrm>
        <a:off x="5718828" y="1313444"/>
        <a:ext cx="1495990" cy="403227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423381-1C5D-474A-BD7A-F857331E1F32}">
      <dsp:nvSpPr>
        <dsp:cNvPr id="0" name=""/>
        <dsp:cNvSpPr/>
      </dsp:nvSpPr>
      <dsp:spPr>
        <a:xfrm>
          <a:off x="0" y="0"/>
          <a:ext cx="6563032" cy="0"/>
        </a:xfrm>
        <a:prstGeom prst="line">
          <a:avLst/>
        </a:prstGeom>
        <a:solidFill>
          <a:schemeClr val="accent2">
            <a:hueOff val="0"/>
            <a:satOff val="0"/>
            <a:lumOff val="0"/>
            <a:alphaOff val="0"/>
          </a:schemeClr>
        </a:solidFill>
        <a:ln w="2222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626F783-D33A-49E0-A717-5F7D330231A3}">
      <dsp:nvSpPr>
        <dsp:cNvPr id="0" name=""/>
        <dsp:cNvSpPr/>
      </dsp:nvSpPr>
      <dsp:spPr>
        <a:xfrm>
          <a:off x="0" y="0"/>
          <a:ext cx="1312606" cy="3616358"/>
        </a:xfrm>
        <a:prstGeom prst="rect">
          <a:avLst/>
        </a:prstGeom>
        <a:solidFill>
          <a:schemeClr val="accent2">
            <a:lumMod val="75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MX" sz="2000" kern="1200" dirty="0"/>
            <a:t>División del producto</a:t>
          </a:r>
        </a:p>
      </dsp:txBody>
      <dsp:txXfrm>
        <a:off x="0" y="0"/>
        <a:ext cx="1312606" cy="3616358"/>
      </dsp:txXfrm>
    </dsp:sp>
    <dsp:sp modelId="{3FF95C1B-28A3-4176-9AC6-5732E9E823A2}">
      <dsp:nvSpPr>
        <dsp:cNvPr id="0" name=""/>
        <dsp:cNvSpPr/>
      </dsp:nvSpPr>
      <dsp:spPr>
        <a:xfrm>
          <a:off x="1411051" y="56505"/>
          <a:ext cx="5151980" cy="11301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s-MX" sz="1600" b="1" kern="1200" dirty="0"/>
            <a:t>Producto Medular:</a:t>
          </a:r>
          <a:r>
            <a:rPr lang="es-MX" sz="1600" kern="1200" dirty="0"/>
            <a:t> se refiere a qué es lo que compra el cliente, es decir qué necesidad se está satisfaciendo</a:t>
          </a:r>
        </a:p>
      </dsp:txBody>
      <dsp:txXfrm>
        <a:off x="1411051" y="56505"/>
        <a:ext cx="5151980" cy="1130111"/>
      </dsp:txXfrm>
    </dsp:sp>
    <dsp:sp modelId="{F780D744-23A9-420D-B15D-73AC7EC12961}">
      <dsp:nvSpPr>
        <dsp:cNvPr id="0" name=""/>
        <dsp:cNvSpPr/>
      </dsp:nvSpPr>
      <dsp:spPr>
        <a:xfrm>
          <a:off x="1312606" y="1186617"/>
          <a:ext cx="5250425" cy="0"/>
        </a:xfrm>
        <a:prstGeom prst="line">
          <a:avLst/>
        </a:prstGeom>
        <a:solidFill>
          <a:schemeClr val="accent2">
            <a:hueOff val="0"/>
            <a:satOff val="0"/>
            <a:lumOff val="0"/>
            <a:alphaOff val="0"/>
          </a:schemeClr>
        </a:solidFill>
        <a:ln w="22225" cap="rnd"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3A5A217-D882-4356-A8AF-06DAF2F83EA8}">
      <dsp:nvSpPr>
        <dsp:cNvPr id="0" name=""/>
        <dsp:cNvSpPr/>
      </dsp:nvSpPr>
      <dsp:spPr>
        <a:xfrm>
          <a:off x="1411051" y="1243123"/>
          <a:ext cx="5151980" cy="11301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s-MX" sz="1600" b="1" kern="1200" dirty="0"/>
            <a:t>Producto Formal:</a:t>
          </a:r>
          <a:r>
            <a:rPr lang="es-MX" sz="1600" kern="1200" dirty="0"/>
            <a:t> se refiere al aspecto tangible del producto </a:t>
          </a:r>
        </a:p>
      </dsp:txBody>
      <dsp:txXfrm>
        <a:off x="1411051" y="1243123"/>
        <a:ext cx="5151980" cy="1130111"/>
      </dsp:txXfrm>
    </dsp:sp>
    <dsp:sp modelId="{D0DF45B6-5AD5-41E1-A8BA-D74C58E38B0C}">
      <dsp:nvSpPr>
        <dsp:cNvPr id="0" name=""/>
        <dsp:cNvSpPr/>
      </dsp:nvSpPr>
      <dsp:spPr>
        <a:xfrm>
          <a:off x="1312606" y="2373234"/>
          <a:ext cx="5250425" cy="0"/>
        </a:xfrm>
        <a:prstGeom prst="line">
          <a:avLst/>
        </a:prstGeom>
        <a:solidFill>
          <a:schemeClr val="accent2">
            <a:hueOff val="0"/>
            <a:satOff val="0"/>
            <a:lumOff val="0"/>
            <a:alphaOff val="0"/>
          </a:schemeClr>
        </a:solidFill>
        <a:ln w="22225" cap="rnd"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95E23CA-A24D-4BCC-B3B4-B1B3CD0B3BC4}">
      <dsp:nvSpPr>
        <dsp:cNvPr id="0" name=""/>
        <dsp:cNvSpPr/>
      </dsp:nvSpPr>
      <dsp:spPr>
        <a:xfrm>
          <a:off x="1411051" y="2429740"/>
          <a:ext cx="5151980" cy="11301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s-MX" sz="1600" b="1" kern="1200" dirty="0"/>
            <a:t>Producto Aumentado:</a:t>
          </a:r>
          <a:r>
            <a:rPr lang="es-MX" sz="1600" kern="1200" dirty="0"/>
            <a:t> comprende todos los servicios que acompañan el producto como garantía, financiación, servicio postventa, ambiente del local de ventas, etc. </a:t>
          </a:r>
        </a:p>
      </dsp:txBody>
      <dsp:txXfrm>
        <a:off x="1411051" y="2429740"/>
        <a:ext cx="5151980" cy="1130111"/>
      </dsp:txXfrm>
    </dsp:sp>
    <dsp:sp modelId="{F7C277B8-35D6-44E4-8ADA-D0AF9858C21C}">
      <dsp:nvSpPr>
        <dsp:cNvPr id="0" name=""/>
        <dsp:cNvSpPr/>
      </dsp:nvSpPr>
      <dsp:spPr>
        <a:xfrm>
          <a:off x="1312606" y="3559852"/>
          <a:ext cx="5250425" cy="0"/>
        </a:xfrm>
        <a:prstGeom prst="line">
          <a:avLst/>
        </a:prstGeom>
        <a:solidFill>
          <a:schemeClr val="accent2">
            <a:hueOff val="0"/>
            <a:satOff val="0"/>
            <a:lumOff val="0"/>
            <a:alphaOff val="0"/>
          </a:schemeClr>
        </a:solidFill>
        <a:ln w="22225" cap="rnd"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FF445E-1F63-4F7E-A264-84B7197008F8}">
      <dsp:nvSpPr>
        <dsp:cNvPr id="0" name=""/>
        <dsp:cNvSpPr/>
      </dsp:nvSpPr>
      <dsp:spPr>
        <a:xfrm>
          <a:off x="0" y="405256"/>
          <a:ext cx="2336799" cy="1402080"/>
        </a:xfrm>
        <a:prstGeom prst="rect">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kern="1200" dirty="0"/>
            <a:t>Objetivos</a:t>
          </a:r>
        </a:p>
      </dsp:txBody>
      <dsp:txXfrm>
        <a:off x="0" y="405256"/>
        <a:ext cx="2336799" cy="1402080"/>
      </dsp:txXfrm>
    </dsp:sp>
    <dsp:sp modelId="{45436244-B721-4FF5-A101-24445DA70786}">
      <dsp:nvSpPr>
        <dsp:cNvPr id="0" name=""/>
        <dsp:cNvSpPr/>
      </dsp:nvSpPr>
      <dsp:spPr>
        <a:xfrm>
          <a:off x="2570480" y="405256"/>
          <a:ext cx="2336799" cy="1402080"/>
        </a:xfrm>
        <a:prstGeom prst="rect">
          <a:avLst/>
        </a:prstGeom>
        <a:solidFill>
          <a:schemeClr val="accent3">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kern="1200" dirty="0"/>
            <a:t>Utilidad</a:t>
          </a:r>
        </a:p>
      </dsp:txBody>
      <dsp:txXfrm>
        <a:off x="2570480" y="405256"/>
        <a:ext cx="2336799" cy="1402080"/>
      </dsp:txXfrm>
    </dsp:sp>
    <dsp:sp modelId="{55AB9CD5-3E52-4AE5-868D-05E2B62E12DC}">
      <dsp:nvSpPr>
        <dsp:cNvPr id="0" name=""/>
        <dsp:cNvSpPr/>
      </dsp:nvSpPr>
      <dsp:spPr>
        <a:xfrm>
          <a:off x="5140960" y="405256"/>
          <a:ext cx="2336799" cy="1402080"/>
        </a:xfrm>
        <a:prstGeom prst="rect">
          <a:avLst/>
        </a:prstGeom>
        <a:solidFill>
          <a:schemeClr val="accent4">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kern="1200" dirty="0"/>
            <a:t>Necesidad que atiende</a:t>
          </a:r>
        </a:p>
      </dsp:txBody>
      <dsp:txXfrm>
        <a:off x="5140960" y="405256"/>
        <a:ext cx="2336799" cy="1402080"/>
      </dsp:txXfrm>
    </dsp:sp>
    <dsp:sp modelId="{070A64BC-4D09-4206-A3B0-F336B29B6ACE}">
      <dsp:nvSpPr>
        <dsp:cNvPr id="0" name=""/>
        <dsp:cNvSpPr/>
      </dsp:nvSpPr>
      <dsp:spPr>
        <a:xfrm>
          <a:off x="0" y="2041016"/>
          <a:ext cx="2336799" cy="1402080"/>
        </a:xfrm>
        <a:prstGeom prst="rect">
          <a:avLst/>
        </a:prstGeom>
        <a:solidFill>
          <a:schemeClr val="accent5">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kern="1200" dirty="0"/>
            <a:t>Aplicación comercial</a:t>
          </a:r>
        </a:p>
      </dsp:txBody>
      <dsp:txXfrm>
        <a:off x="0" y="2041016"/>
        <a:ext cx="2336799" cy="1402080"/>
      </dsp:txXfrm>
    </dsp:sp>
    <dsp:sp modelId="{25039F18-E268-4C48-BB5C-623663127C32}">
      <dsp:nvSpPr>
        <dsp:cNvPr id="0" name=""/>
        <dsp:cNvSpPr/>
      </dsp:nvSpPr>
      <dsp:spPr>
        <a:xfrm>
          <a:off x="2570480" y="2041016"/>
          <a:ext cx="2336799" cy="1402080"/>
        </a:xfrm>
        <a:prstGeom prst="rect">
          <a:avLst/>
        </a:prstGeom>
        <a:solidFill>
          <a:schemeClr val="accent6">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kern="1200" dirty="0"/>
            <a:t>Ventajas competitivas</a:t>
          </a:r>
        </a:p>
      </dsp:txBody>
      <dsp:txXfrm>
        <a:off x="2570480" y="2041016"/>
        <a:ext cx="2336799" cy="1402080"/>
      </dsp:txXfrm>
    </dsp:sp>
    <dsp:sp modelId="{7245A27F-D94F-4B31-BD1D-8AD29C562DC1}">
      <dsp:nvSpPr>
        <dsp:cNvPr id="0" name=""/>
        <dsp:cNvSpPr/>
      </dsp:nvSpPr>
      <dsp:spPr>
        <a:xfrm>
          <a:off x="5140960" y="2041016"/>
          <a:ext cx="2336799" cy="1402080"/>
        </a:xfrm>
        <a:prstGeom prst="rect">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kern="1200" dirty="0"/>
            <a:t>FODA</a:t>
          </a:r>
        </a:p>
      </dsp:txBody>
      <dsp:txXfrm>
        <a:off x="5140960" y="2041016"/>
        <a:ext cx="2336799" cy="1402080"/>
      </dsp:txXfrm>
    </dsp:sp>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9/3/layout/BlockDescendingList">
  <dgm:title val=""/>
  <dgm:desc val=""/>
  <dgm:catLst>
    <dgm:cat type="list" pri="185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13" srcId="10" destId="11" srcOrd="0" destOrd="0"/>
        <dgm:cxn modelId="14" srcId="10" destId="12" srcOrd="0" destOrd="0"/>
        <dgm:cxn modelId="50" srcId="0" destId="20" srcOrd="1" destOrd="0"/>
        <dgm:cxn modelId="23" srcId="20" destId="21" srcOrd="0" destOrd="0"/>
        <dgm:cxn modelId="24" srcId="20" destId="22" srcOrd="0" destOrd="0"/>
        <dgm:cxn modelId="60" srcId="0" destId="30" srcOrd="2" destOrd="0"/>
        <dgm:cxn modelId="33" srcId="30" destId="31" srcOrd="0" destOrd="0"/>
        <dgm:cxn modelId="34" srcId="30" destId="32" srcOrd="0"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70">
          <dgm:prSet phldr="1"/>
        </dgm:pt>
      </dgm:ptLst>
      <dgm:cxnLst>
        <dgm:cxn modelId="40" srcId="0" destId="10" srcOrd="0" destOrd="0"/>
        <dgm:cxn modelId="50" srcId="0" destId="20" srcOrd="1" destOrd="0"/>
        <dgm:cxn modelId="60" srcId="0" destId="30" srcOrd="2" destOrd="0"/>
        <dgm:cxn modelId="80" srcId="0" destId="7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axis="ch" ptType="node" func="cnt" op="equ" val="1">
        <dgm:alg type="composite">
          <dgm:param type="ar" val="0.5516"/>
        </dgm:alg>
        <dgm:choose name="Name3">
          <dgm:if name="Name4"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l" for="ch" forName="accentShape_1" refType="w" fact="0"/>
              <dgm:constr type="t" for="ch" forName="accentShape_1" refType="h" fact="0"/>
              <dgm:constr type="w" for="ch" forName="accentShape_1" refType="w" fact="0.7146"/>
              <dgm:constr type="h" for="ch" forName="accentShape_1" refType="h" fact="0.9952"/>
              <dgm:constr type="l" for="ch" forName="parentText_1" refType="w" fact="0.513"/>
              <dgm:constr type="t" for="ch" forName="parentText_1" refType="h" fact="0"/>
              <dgm:constr type="w" for="ch" forName="parentText_1" refType="w" refFor="ch" refForName="accentShape_1" fact="0.26"/>
              <dgm:constr type="h" for="ch" forName="parentText_1" refType="h" fact="0.78"/>
              <dgm:constr type="l" for="ch" forName="childText_1" refType="w" fact="0"/>
              <dgm:constr type="t" for="ch" forName="childText_1" refType="h" fact="0"/>
              <dgm:constr type="w" for="ch" forName="childText_1" refType="w" refFor="ch" refForName="accentShape_1" fact="0.71"/>
              <dgm:constr type="h" for="ch" forName="childText_1" refType="h"/>
            </dgm:constrLst>
          </dgm:if>
          <dgm:else name="Name5">
            <dgm:constrLst>
              <dgm:constr type="primFontSz" for="des" forName="childText_1" val="65"/>
              <dgm:constr type="primFontSz" for="des" forName="parentText_1" val="65"/>
              <dgm:constr type="primFontSz" for="des" forName="childText_1" refType="primFontSz" refFor="des" refForName="parentText_1" op="lte"/>
              <dgm:constr type="l" for="ch" forName="accentShape_1" refType="w" fact="0"/>
              <dgm:constr type="t" for="ch" forName="accentShape_1" refType="h" fact="0"/>
              <dgm:constr type="w" for="ch" forName="accentShape_1" refType="w" fact="0.7146"/>
              <dgm:constr type="h" for="ch" forName="accentShape_1" refType="h" fact="0.9952"/>
              <dgm:constr type="l" for="ch" forName="parentText_1" refType="w" fact="0.513"/>
              <dgm:constr type="t" for="ch" forName="parentText_1" refType="h" fact="0"/>
              <dgm:constr type="w" for="ch" forName="parentText_1" refType="w" refFor="ch" refForName="accentShape_1" fact="0.26"/>
              <dgm:constr type="h" for="ch" forName="parentText_1" refType="h" fact="0.78"/>
              <dgm:constr type="l" for="ch" forName="childText_1" refType="w" fact="0"/>
              <dgm:constr type="t" for="ch" forName="childText_1" refType="h" fact="0"/>
              <dgm:constr type="w" for="ch" forName="childText_1" refType="w" refFor="ch" refForName="accentShape_1" fact="0.71"/>
              <dgm:constr type="h" for="ch" forName="childText_1" refType="h"/>
            </dgm:constrLst>
          </dgm:else>
        </dgm:choose>
      </dgm:if>
      <dgm:if name="Name6" axis="ch" ptType="node" func="cnt" op="equ" val="2">
        <dgm:alg type="composite">
          <dgm:param type="ar" val="0.9804"/>
        </dgm:alg>
        <dgm:choose name="Name7">
          <dgm:if name="Name8"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parentText_2" refType="primFontSz" refFor="des" refForName="parentText_1" op="equ"/>
              <dgm:constr type="primFontSz" for="des" forName="childText_2" refType="primFontSz" refFor="des" refForName="childText_1" op="equ"/>
              <dgm:constr type="l" for="ch" forName="accentShape_2" refType="w" fact="0.4393"/>
              <dgm:constr type="t" for="ch" forName="accentShape_2" refType="h" fact="0.1192"/>
              <dgm:constr type="w" for="ch" forName="accentShape_2" refType="w" fact="0.4021"/>
              <dgm:constr type="h" for="ch" forName="accentShape_2" refType="h" fact="0.876"/>
              <dgm:constr type="l" for="ch" forName="accentShape_1" refType="w" fact="0"/>
              <dgm:constr type="t" for="ch" forName="accentShape_1" refType="h" fact="0"/>
              <dgm:constr type="w" for="ch" forName="accentShape_1" refType="w" fact="0.4021"/>
              <dgm:constr type="h" for="ch" forName="accentShape_1" refType="h" fact="0.9952"/>
              <dgm:constr type="l" for="ch" forName="parentText_1" refType="w" fact="0.2946"/>
              <dgm:constr type="t" for="ch" forName="parentText_1" refType="h" fact="0"/>
              <dgm:constr type="w" for="ch" forName="parentText_1" refType="w" refFor="ch" refForName="accentShape_1" fact="0.26"/>
              <dgm:constr type="h" for="ch" forName="parentText_1" refType="h" fact="0.78"/>
              <dgm:constr type="l" for="ch" forName="parentText_2" refType="w" fact="0.7339"/>
              <dgm:constr type="t" for="ch" forName="parentText_2" refType="h" fact="0.1192"/>
              <dgm:constr type="w" for="ch" forName="parentText_2" refType="w" refFor="ch" refForName="accentShape_1" fact="0.26"/>
              <dgm:constr type="h" for="ch" forName="parentText_2" refType="h" fact="0.78"/>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4393"/>
              <dgm:constr type="t" for="ch" forName="childText_2" refType="h" fact="0.1192"/>
              <dgm:constr type="w" for="ch" forName="childText_2" refType="w" refFor="ch" refForName="accentShape_2" fact="0.71"/>
              <dgm:constr type="h" for="ch" forName="childText_2" refType="h" fact="0.8808"/>
            </dgm:constrLst>
          </dgm:if>
          <dgm:else name="Name9">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parentText_2" refType="primFontSz" refFor="des" refForName="parentText_1" op="equ"/>
              <dgm:constr type="primFontSz" for="des" forName="childText_2" refType="primFontSz" refFor="des" refForName="childText_1" op="equ"/>
              <dgm:constr type="l" for="ch" forName="accentShape_1" refType="w" fact="0.4393"/>
              <dgm:constr type="t" for="ch" forName="accentShape_2" refType="h" fact="0.1192"/>
              <dgm:constr type="w" for="ch" forName="accentShape_2" refType="w" fact="0.4021"/>
              <dgm:constr type="h" for="ch" forName="accentShape_2" refType="h" fact="0.876"/>
              <dgm:constr type="l" for="ch" forName="accentShape_2" refType="w" fact="0"/>
              <dgm:constr type="t" for="ch" forName="accentShape_1" refType="h" fact="0"/>
              <dgm:constr type="w" for="ch" forName="accentShape_1" refType="w" fact="0.4021"/>
              <dgm:constr type="h" for="ch" forName="accentShape_1" refType="h" fact="0.9952"/>
              <dgm:constr type="l" for="ch" forName="parentText_2" refType="w" fact="0.2946"/>
              <dgm:constr type="t" for="ch" forName="parentText_1" refType="h" fact="0"/>
              <dgm:constr type="w" for="ch" forName="parentText_1" refType="w" refFor="ch" refForName="accentShape_1" fact="0.26"/>
              <dgm:constr type="h" for="ch" forName="parentText_1" refType="h" fact="0.78"/>
              <dgm:constr type="l" for="ch" forName="parentText_1" refType="w" fact="0.7339"/>
              <dgm:constr type="t" for="ch" forName="parentText_2" refType="h" fact="0.1192"/>
              <dgm:constr type="w" for="ch" forName="parentText_2" refType="w" refFor="ch" refForName="accentShape_1" fact="0.26"/>
              <dgm:constr type="h" for="ch" forName="parentText_2" refType="h" fact="0.78"/>
              <dgm:constr type="l" for="ch" forName="childText_2" refType="w" fact="0"/>
              <dgm:constr type="t" for="ch" forName="childText_1" refType="h" fact="0"/>
              <dgm:constr type="w" for="ch" forName="childText_1" refType="w" refFor="ch" refForName="accentShape_1" fact="0.71"/>
              <dgm:constr type="h" for="ch" forName="childText_1" refType="h"/>
              <dgm:constr type="l" for="ch" forName="childText_1" refType="w" fact="0.4393"/>
              <dgm:constr type="t" for="ch" forName="childText_2" refType="h" fact="0.1192"/>
              <dgm:constr type="w" for="ch" forName="childText_2" refType="w" refFor="ch" refForName="accentShape_2" fact="0.71"/>
              <dgm:constr type="h" for="ch" forName="childText_2" refType="h" fact="0.8808"/>
            </dgm:constrLst>
          </dgm:else>
        </dgm:choose>
      </dgm:if>
      <dgm:if name="Name10" axis="ch" ptType="node" func="cnt" op="equ" val="3">
        <dgm:alg type="composite">
          <dgm:param type="ar" val="1.4097"/>
        </dgm:alg>
        <dgm:choose name="Name11">
          <dgm:if name="Name12"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parentText_2" refType="primFontSz" refFor="des" refForName="parentText_1" op="equ"/>
              <dgm:constr type="primFontSz" for="des" forName="parentText_3"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l" for="ch" forName="accentShape_1" refType="w" fact="0"/>
              <dgm:constr type="t" for="ch" forName="accentShape_1" refType="h" fact="0"/>
              <dgm:constr type="w" for="ch" forName="accentShape_1" refType="w" fact="0.2796"/>
              <dgm:constr type="h" for="ch" forName="accentShape_1" refType="h" fact="0.9952"/>
              <dgm:constr type="l" for="ch" forName="accentShape_2" refType="w" fact="0.3055"/>
              <dgm:constr type="t" for="ch" forName="accentShape_2" refType="h" fact="0.1192"/>
              <dgm:constr type="w" for="ch" forName="accentShape_2" refType="w" fact="0.2796"/>
              <dgm:constr type="h" for="ch" forName="accentShape_2" refType="h" fact="0.876"/>
              <dgm:constr type="l" for="ch" forName="accentShape_3" refType="w" fact="0.6101"/>
              <dgm:constr type="t" for="ch" forName="accentShape_3" refType="h" fact="0.2457"/>
              <dgm:constr type="w" for="ch" forName="accentShape_3" refType="w" fact="0.2796"/>
              <dgm:constr type="h" for="ch" forName="accentShape_3" refType="h" fact="0.7499"/>
              <dgm:constr type="l" for="ch" forName="parentText_1" refType="w" fact="0.2"/>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5055"/>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3" refType="w" fact="0.8101"/>
              <dgm:constr type="t" for="ch" forName="parentText_3" refType="h" fact="0.2457"/>
              <dgm:constr type="w" for="ch" forName="parentText_3" refType="w" refFor="ch" refForName="accentShape_3" fact="0.26"/>
              <dgm:constr type="h" for="ch" forName="parentText_3" refType="h" refFor="ch" refForName="accentShape_3" fact="0.9"/>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3055"/>
              <dgm:constr type="t" for="ch" forName="childText_2" refType="h" fact="0.1192"/>
              <dgm:constr type="w" for="ch" forName="childText_2" refType="w" refFor="ch" refForName="accentShape_2" fact="0.71"/>
              <dgm:constr type="h" for="ch" forName="childText_2" refType="h" fact="0.8808"/>
              <dgm:constr type="l" for="ch" forName="childText_3" refType="w" fact="0.6101"/>
              <dgm:constr type="t" for="ch" forName="childText_3" refType="h" fact="0.2457"/>
              <dgm:constr type="w" for="ch" forName="childText_3" refType="w" refFor="ch" refForName="accentShape_3" fact="0.71"/>
              <dgm:constr type="h" for="ch" forName="childText_3" refType="h" fact="0.7543"/>
            </dgm:constrLst>
          </dgm:if>
          <dgm:else name="Name13">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parentText_2" refType="primFontSz" refFor="des" refForName="parentText_1" op="equ"/>
              <dgm:constr type="primFontSz" for="des" forName="parentText_3"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l" for="ch" forName="accentShape_3" refType="w" fact="0"/>
              <dgm:constr type="t" for="ch" forName="accentShape_1" refType="h" fact="0"/>
              <dgm:constr type="w" for="ch" forName="accentShape_1" refType="w" fact="0.2796"/>
              <dgm:constr type="h" for="ch" forName="accentShape_1" refType="h" fact="0.9952"/>
              <dgm:constr type="l" for="ch" forName="accentShape_2" refType="w" fact="0.3055"/>
              <dgm:constr type="t" for="ch" forName="accentShape_2" refType="h" fact="0.1192"/>
              <dgm:constr type="w" for="ch" forName="accentShape_2" refType="w" fact="0.2796"/>
              <dgm:constr type="h" for="ch" forName="accentShape_2" refType="h" fact="0.876"/>
              <dgm:constr type="l" for="ch" forName="accentShape_1" refType="w" fact="0.6101"/>
              <dgm:constr type="t" for="ch" forName="accentShape_3" refType="h" fact="0.2457"/>
              <dgm:constr type="w" for="ch" forName="accentShape_3" refType="w" fact="0.2796"/>
              <dgm:constr type="h" for="ch" forName="accentShape_3" refType="h" fact="0.7499"/>
              <dgm:constr type="l" for="ch" forName="parentText_3" refType="w" fact="0.2"/>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5055"/>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1" refType="w" fact="0.8101"/>
              <dgm:constr type="t" for="ch" forName="parentText_3" refType="h" fact="0.2457"/>
              <dgm:constr type="w" for="ch" forName="parentText_3" refType="w" refFor="ch" refForName="accentShape_3" fact="0.26"/>
              <dgm:constr type="h" for="ch" forName="parentText_3" refType="h" refFor="ch" refForName="accentShape_3" fact="0.9"/>
              <dgm:constr type="l" for="ch" forName="childText_3" refType="w" fact="0"/>
              <dgm:constr type="t" for="ch" forName="childText_1" refType="h" fact="0"/>
              <dgm:constr type="w" for="ch" forName="childText_1" refType="w" refFor="ch" refForName="accentShape_1" fact="0.71"/>
              <dgm:constr type="h" for="ch" forName="childText_1" refType="h"/>
              <dgm:constr type="l" for="ch" forName="childText_2" refType="w" fact="0.3055"/>
              <dgm:constr type="t" for="ch" forName="childText_2" refType="h" fact="0.1192"/>
              <dgm:constr type="w" for="ch" forName="childText_2" refType="w" refFor="ch" refForName="accentShape_2" fact="0.71"/>
              <dgm:constr type="h" for="ch" forName="childText_2" refType="h" fact="0.8808"/>
              <dgm:constr type="l" for="ch" forName="childText_1" refType="w" fact="0.6101"/>
              <dgm:constr type="t" for="ch" forName="childText_3" refType="h" fact="0.2457"/>
              <dgm:constr type="w" for="ch" forName="childText_3" refType="w" refFor="ch" refForName="accentShape_3" fact="0.71"/>
              <dgm:constr type="h" for="ch" forName="childText_3" refType="h" fact="0.7543"/>
            </dgm:constrLst>
          </dgm:else>
        </dgm:choose>
      </dgm:if>
      <dgm:if name="Name14" axis="ch" ptType="node" func="cnt" op="equ" val="4">
        <dgm:alg type="composite">
          <dgm:param type="ar" val="1.8305"/>
        </dgm:alg>
        <dgm:choose name="Name15">
          <dgm:if name="Name16"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l" for="ch" forName="accentShape_1" refType="w" fact="0"/>
              <dgm:constr type="t" for="ch" forName="accentShape_1" refType="h" fact="0"/>
              <dgm:constr type="w" for="ch" forName="accentShape_1" refType="w" fact="0.2153"/>
              <dgm:constr type="h" for="ch" forName="accentShape_1" refType="h" fact="0.9952"/>
              <dgm:constr type="l" for="ch" forName="accentShape_2" refType="w" fact="0.2353"/>
              <dgm:constr type="t" for="ch" forName="accentShape_2" refType="h" fact="0.1192"/>
              <dgm:constr type="w" for="ch" forName="accentShape_2" refType="w" fact="0.2153"/>
              <dgm:constr type="h" for="ch" forName="accentShape_2" refType="h" fact="0.876"/>
              <dgm:constr type="l" for="ch" forName="accentShape_3" refType="w" fact="0.4699"/>
              <dgm:constr type="t" for="ch" forName="accentShape_3" refType="h" fact="0.2457"/>
              <dgm:constr type="w" for="ch" forName="accentShape_3" refType="w" fact="0.2153"/>
              <dgm:constr type="h" for="ch" forName="accentShape_3" refType="h" fact="0.7495"/>
              <dgm:constr type="l" for="ch" forName="accentShape_4" refType="w" fact="0.6997"/>
              <dgm:constr type="t" for="ch" forName="accentShape_4" refType="h" fact="0.3696"/>
              <dgm:constr type="w" for="ch" forName="accentShape_4" refType="w" fact="0.2153"/>
              <dgm:constr type="h" for="ch" forName="accentShape_4" refType="h" fact="0.6256"/>
              <dgm:constr type="l" for="ch" forName="parentText_1" refType="w" fact="0.16"/>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3953"/>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3" refType="w" fact="0.629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4" refType="w" fact="0.8597"/>
              <dgm:constr type="t" for="ch" forName="parentText_4" refType="h" fact="0.3696"/>
              <dgm:constr type="w" for="ch" forName="parentText_4" refType="w" refFor="ch" refForName="accentShape_4" fact="0.26"/>
              <dgm:constr type="h" for="ch" forName="parentText_4" refType="h" refFor="ch" refForName="accentShape_4" fact="0.9"/>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2353"/>
              <dgm:constr type="t" for="ch" forName="childText_2" refType="h" fact="0.1192"/>
              <dgm:constr type="w" for="ch" forName="childText_2" refType="w" refFor="ch" refForName="accentShape_2" fact="0.71"/>
              <dgm:constr type="h" for="ch" forName="childText_2" refType="h" fact="0.8808"/>
              <dgm:constr type="l" for="ch" forName="childText_3" refType="w" fact="0.4699"/>
              <dgm:constr type="t" for="ch" forName="childText_3" refType="h" fact="0.2457"/>
              <dgm:constr type="w" for="ch" forName="childText_3" refType="w" refFor="ch" refForName="accentShape_3" fact="0.71"/>
              <dgm:constr type="h" for="ch" forName="childText_3" refType="h" fact="0.7543"/>
              <dgm:constr type="l" for="ch" forName="childText_4" refType="w" fact="0.6997"/>
              <dgm:constr type="t" for="ch" forName="childText_4" refType="h" fact="0.3696"/>
              <dgm:constr type="w" for="ch" forName="childText_4" refType="w" refFor="ch" refForName="accentShape_4" fact="0.71"/>
              <dgm:constr type="h" for="ch" forName="childText_4" refType="h" fact="0.6261"/>
            </dgm:constrLst>
          </dgm:if>
          <dgm:else name="Name17">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l" for="ch" forName="accentShape_4" refType="w" fact="0"/>
              <dgm:constr type="t" for="ch" forName="accentShape_1" refType="h" fact="0"/>
              <dgm:constr type="w" for="ch" forName="accentShape_1" refType="w" fact="0.2153"/>
              <dgm:constr type="h" for="ch" forName="accentShape_1" refType="h" fact="0.9952"/>
              <dgm:constr type="l" for="ch" forName="accentShape_3" refType="w" fact="0.2353"/>
              <dgm:constr type="t" for="ch" forName="accentShape_2" refType="h" fact="0.1192"/>
              <dgm:constr type="w" for="ch" forName="accentShape_2" refType="w" fact="0.2153"/>
              <dgm:constr type="h" for="ch" forName="accentShape_2" refType="h" fact="0.876"/>
              <dgm:constr type="l" for="ch" forName="accentShape_2" refType="w" fact="0.4699"/>
              <dgm:constr type="t" for="ch" forName="accentShape_3" refType="h" fact="0.2457"/>
              <dgm:constr type="w" for="ch" forName="accentShape_3" refType="w" fact="0.2153"/>
              <dgm:constr type="h" for="ch" forName="accentShape_3" refType="h" fact="0.7495"/>
              <dgm:constr type="l" for="ch" forName="accentShape_1" refType="w" fact="0.6997"/>
              <dgm:constr type="t" for="ch" forName="accentShape_4" refType="h" fact="0.3696"/>
              <dgm:constr type="w" for="ch" forName="accentShape_4" refType="w" fact="0.2153"/>
              <dgm:constr type="h" for="ch" forName="accentShape_4" refType="h" fact="0.6256"/>
              <dgm:constr type="l" for="ch" forName="parentText_4" refType="w" fact="0.16"/>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3" refType="w" fact="0.3953"/>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2" refType="w" fact="0.629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1" refType="w" fact="0.8597"/>
              <dgm:constr type="t" for="ch" forName="parentText_4" refType="h" fact="0.3696"/>
              <dgm:constr type="w" for="ch" forName="parentText_4" refType="w" refFor="ch" refForName="accentShape_4" fact="0.26"/>
              <dgm:constr type="h" for="ch" forName="parentText_4" refType="h" refFor="ch" refForName="accentShape_4" fact="0.9"/>
              <dgm:constr type="l" for="ch" forName="childText_4" refType="w" fact="0"/>
              <dgm:constr type="t" for="ch" forName="childText_1" refType="h" fact="0"/>
              <dgm:constr type="w" for="ch" forName="childText_1" refType="w" refFor="ch" refForName="accentShape_1" fact="0.71"/>
              <dgm:constr type="h" for="ch" forName="childText_1" refType="h"/>
              <dgm:constr type="l" for="ch" forName="childText_3" refType="w" fact="0.2353"/>
              <dgm:constr type="t" for="ch" forName="childText_2" refType="h" fact="0.1192"/>
              <dgm:constr type="w" for="ch" forName="childText_2" refType="w" refFor="ch" refForName="accentShape_2" fact="0.71"/>
              <dgm:constr type="h" for="ch" forName="childText_2" refType="h" fact="0.8808"/>
              <dgm:constr type="l" for="ch" forName="childText_2" refType="w" fact="0.4699"/>
              <dgm:constr type="t" for="ch" forName="childText_3" refType="h" fact="0.2457"/>
              <dgm:constr type="w" for="ch" forName="childText_3" refType="w" refFor="ch" refForName="accentShape_3" fact="0.71"/>
              <dgm:constr type="h" for="ch" forName="childText_3" refType="h" fact="0.7543"/>
              <dgm:constr type="l" for="ch" forName="childText_1" refType="w" fact="0.6997"/>
              <dgm:constr type="t" for="ch" forName="childText_4" refType="h" fact="0.3696"/>
              <dgm:constr type="w" for="ch" forName="childText_4" refType="w" refFor="ch" refForName="accentShape_4" fact="0.71"/>
              <dgm:constr type="h" for="ch" forName="childText_4" refType="h" fact="0.6261"/>
            </dgm:constrLst>
          </dgm:else>
        </dgm:choose>
      </dgm:if>
      <dgm:if name="Name18" axis="ch" ptType="node" func="cnt" op="equ" val="5">
        <dgm:alg type="composite">
          <dgm:param type="ar" val="2.0125"/>
        </dgm:alg>
        <dgm:choose name="Name19">
          <dgm:if name="Name20"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l" for="ch" forName="accentShape_1" refType="w" fact="0"/>
              <dgm:constr type="t" for="ch" forName="accentShape_1" refType="h" fact="0"/>
              <dgm:constr type="w" for="ch" forName="accentShape_1" refType="w" fact="0.1759"/>
              <dgm:constr type="h" for="ch" forName="accentShape_1" refType="h" fact="0.9952"/>
              <dgm:constr type="l" for="ch" forName="accentShape_2" refType="w" fact="0.192"/>
              <dgm:constr type="t" for="ch" forName="accentShape_2" refType="h" fact="0.1196"/>
              <dgm:constr type="w" for="ch" forName="accentShape_2" refType="w" fact="0.1759"/>
              <dgm:constr type="h" for="ch" forName="accentShape_2" refType="h" fact="0.876"/>
              <dgm:constr type="l" for="ch" forName="accentShape_3" refType="w" fact="0.384"/>
              <dgm:constr type="t" for="ch" forName="accentShape_3" refType="h" fact="0.2457"/>
              <dgm:constr type="w" for="ch" forName="accentShape_3" refType="w" fact="0.1759"/>
              <dgm:constr type="h" for="ch" forName="accentShape_3" refType="h" fact="0.7499"/>
              <dgm:constr type="l" for="ch" forName="accentShape_4" refType="w" fact="0.5759"/>
              <dgm:constr type="t" for="ch" forName="accentShape_4" refType="h" fact="0.3739"/>
              <dgm:constr type="w" for="ch" forName="accentShape_4" refType="w" fact="0.1759"/>
              <dgm:constr type="h" for="ch" forName="accentShape_4" refType="h" fact="0.6217"/>
              <dgm:constr type="l" for="ch" forName="accentShape_5" refType="w" fact="0.7679"/>
              <dgm:constr type="t" for="ch" forName="accentShape_5" refType="h" fact="0.5"/>
              <dgm:constr type="w" for="ch" forName="accentShape_5" refType="w" fact="0.1759"/>
              <dgm:constr type="h" for="ch" forName="accentShape_5" refType="h" fact="0.4956"/>
              <dgm:constr type="l" for="ch" forName="parentText_1" refType="w" fact="0.12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317"/>
              <dgm:constr type="t" for="ch" forName="parentText_2" refType="h" fact="0.1196"/>
              <dgm:constr type="w" for="ch" forName="parentText_2" refType="w" refFor="ch" refForName="accentShape_2" fact="0.26"/>
              <dgm:constr type="h" for="ch" forName="parentText_2" refType="h" refFor="ch" refForName="accentShape_2" fact="0.9"/>
              <dgm:constr type="l" for="ch" forName="parentText_3" refType="w" fact="0.50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4" refType="w" fact="0.7009"/>
              <dgm:constr type="t" for="ch" forName="parentText_4" refType="h" fact="0.3739"/>
              <dgm:constr type="w" for="ch" forName="parentText_4" refType="w" refFor="ch" refForName="accentShape_4" fact="0.26"/>
              <dgm:constr type="h" for="ch" forName="parentText_4" refType="h" refFor="ch" refForName="accentShape_4" fact="0.9"/>
              <dgm:constr type="l" for="ch" forName="parentText_5" refType="w" fact="0.8929"/>
              <dgm:constr type="t" for="ch" forName="parentText_5" refType="h" fact="0.5"/>
              <dgm:constr type="w" for="ch" forName="parentText_5" refType="w" refFor="ch" refForName="accentShape_5" fact="0.26"/>
              <dgm:constr type="h" for="ch" forName="parentText_5" refType="h" refFor="ch" refForName="accentShape_5" fact="0.9"/>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192"/>
              <dgm:constr type="t" for="ch" forName="childText_2" refType="h" fact="0.1192"/>
              <dgm:constr type="w" for="ch" forName="childText_2" refType="w" refFor="ch" refForName="accentShape_2" fact="0.71"/>
              <dgm:constr type="h" for="ch" forName="childText_2" refType="h" fact="0.876"/>
              <dgm:constr type="l" for="ch" forName="childText_3" refType="w" fact="0.384"/>
              <dgm:constr type="t" for="ch" forName="childText_3" refType="h" fact="0.2457"/>
              <dgm:constr type="w" for="ch" forName="childText_3" refType="w" refFor="ch" refForName="accentShape_3" fact="0.71"/>
              <dgm:constr type="h" for="ch" forName="childText_3" refType="h" fact="0.7499"/>
              <dgm:constr type="l" for="ch" forName="childText_4" refType="w" fact="0.5759"/>
              <dgm:constr type="t" for="ch" forName="childText_4" refType="h" fact="0.3739"/>
              <dgm:constr type="w" for="ch" forName="childText_4" refType="w" refFor="ch" refForName="accentShape_4" fact="0.71"/>
              <dgm:constr type="h" for="ch" forName="childText_4" refType="h" fact="0.6217"/>
              <dgm:constr type="l" for="ch" forName="childText_5" refType="w" fact="0.7679"/>
              <dgm:constr type="t" for="ch" forName="childText_5" refType="h" fact="0.5001"/>
              <dgm:constr type="w" for="ch" forName="childText_5" refType="w" refFor="ch" refForName="accentShape_5" fact="0.71"/>
              <dgm:constr type="h" for="ch" forName="childText_5" refType="h" fact="0.4956"/>
            </dgm:constrLst>
          </dgm:if>
          <dgm:else name="Name21">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l" for="ch" forName="accentShape_5" refType="w" fact="0"/>
              <dgm:constr type="t" for="ch" forName="accentShape_1" refType="h" fact="0"/>
              <dgm:constr type="w" for="ch" forName="accentShape_1" refType="w" fact="0.1759"/>
              <dgm:constr type="h" for="ch" forName="accentShape_1" refType="h" fact="0.9952"/>
              <dgm:constr type="l" for="ch" forName="accentShape_4" refType="w" fact="0.192"/>
              <dgm:constr type="t" for="ch" forName="accentShape_2" refType="h" fact="0.1196"/>
              <dgm:constr type="w" for="ch" forName="accentShape_2" refType="w" fact="0.1759"/>
              <dgm:constr type="h" for="ch" forName="accentShape_2" refType="h" fact="0.876"/>
              <dgm:constr type="l" for="ch" forName="accentShape_3" refType="w" fact="0.384"/>
              <dgm:constr type="t" for="ch" forName="accentShape_3" refType="h" fact="0.2457"/>
              <dgm:constr type="w" for="ch" forName="accentShape_3" refType="w" fact="0.1759"/>
              <dgm:constr type="h" for="ch" forName="accentShape_3" refType="h" fact="0.7499"/>
              <dgm:constr type="l" for="ch" forName="accentShape_2" refType="w" fact="0.5759"/>
              <dgm:constr type="t" for="ch" forName="accentShape_4" refType="h" fact="0.3739"/>
              <dgm:constr type="w" for="ch" forName="accentShape_4" refType="w" fact="0.1759"/>
              <dgm:constr type="h" for="ch" forName="accentShape_4" refType="h" fact="0.6217"/>
              <dgm:constr type="l" for="ch" forName="accentShape_1" refType="w" fact="0.7679"/>
              <dgm:constr type="t" for="ch" forName="accentShape_5" refType="h" fact="0.5"/>
              <dgm:constr type="w" for="ch" forName="accentShape_5" refType="w" fact="0.1759"/>
              <dgm:constr type="h" for="ch" forName="accentShape_5" refType="h" fact="0.4956"/>
              <dgm:constr type="l" for="ch" forName="parentText_5" refType="w" fact="0.12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4" refType="w" fact="0.317"/>
              <dgm:constr type="t" for="ch" forName="parentText_2" refType="h" fact="0.1196"/>
              <dgm:constr type="w" for="ch" forName="parentText_2" refType="w" refFor="ch" refForName="accentShape_2" fact="0.26"/>
              <dgm:constr type="h" for="ch" forName="parentText_2" refType="h" refFor="ch" refForName="accentShape_2" fact="0.9"/>
              <dgm:constr type="l" for="ch" forName="parentText_3" refType="w" fact="0.50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2" refType="w" fact="0.7009"/>
              <dgm:constr type="t" for="ch" forName="parentText_4" refType="h" fact="0.3739"/>
              <dgm:constr type="w" for="ch" forName="parentText_4" refType="w" refFor="ch" refForName="accentShape_4" fact="0.26"/>
              <dgm:constr type="h" for="ch" forName="parentText_4" refType="h" refFor="ch" refForName="accentShape_4" fact="0.9"/>
              <dgm:constr type="l" for="ch" forName="parentText_1" refType="w" fact="0.8929"/>
              <dgm:constr type="t" for="ch" forName="parentText_5" refType="h" fact="0.5"/>
              <dgm:constr type="w" for="ch" forName="parentText_5" refType="w" refFor="ch" refForName="accentShape_5" fact="0.26"/>
              <dgm:constr type="h" for="ch" forName="parentText_5" refType="h" refFor="ch" refForName="accentShape_5" fact="0.9"/>
              <dgm:constr type="l" for="ch" forName="childText_5" refType="w" fact="0"/>
              <dgm:constr type="t" for="ch" forName="childText_1" refType="h" fact="0"/>
              <dgm:constr type="w" for="ch" forName="childText_1" refType="w" refFor="ch" refForName="accentShape_1" fact="0.71"/>
              <dgm:constr type="h" for="ch" forName="childText_1" refType="h"/>
              <dgm:constr type="l" for="ch" forName="childText_4" refType="w" fact="0.192"/>
              <dgm:constr type="t" for="ch" forName="childText_2" refType="h" fact="0.1192"/>
              <dgm:constr type="w" for="ch" forName="childText_2" refType="w" refFor="ch" refForName="accentShape_2" fact="0.71"/>
              <dgm:constr type="h" for="ch" forName="childText_2" refType="h" fact="0.876"/>
              <dgm:constr type="l" for="ch" forName="childText_3" refType="w" fact="0.384"/>
              <dgm:constr type="t" for="ch" forName="childText_3" refType="h" fact="0.2457"/>
              <dgm:constr type="w" for="ch" forName="childText_3" refType="w" refFor="ch" refForName="accentShape_3" fact="0.71"/>
              <dgm:constr type="h" for="ch" forName="childText_3" refType="h" fact="0.7499"/>
              <dgm:constr type="l" for="ch" forName="childText_2" refType="w" fact="0.5759"/>
              <dgm:constr type="t" for="ch" forName="childText_4" refType="h" fact="0.3739"/>
              <dgm:constr type="w" for="ch" forName="childText_4" refType="w" refFor="ch" refForName="accentShape_4" fact="0.71"/>
              <dgm:constr type="h" for="ch" forName="childText_4" refType="h" fact="0.6261"/>
              <dgm:constr type="l" for="ch" forName="childText_1" refType="w" fact="0.7679"/>
              <dgm:constr type="t" for="ch" forName="childText_5" refType="h" fact="0.5001"/>
              <dgm:constr type="w" for="ch" forName="childText_5" refType="w" refFor="ch" refForName="accentShape_5" fact="0.71"/>
              <dgm:constr type="h" for="ch" forName="childText_5" refType="h" fact="0.4999"/>
            </dgm:constrLst>
          </dgm:else>
        </dgm:choose>
      </dgm:if>
      <dgm:if name="Name22" axis="ch" ptType="node" func="cnt" op="equ" val="6">
        <dgm:alg type="composite">
          <dgm:param type="ar" val="2.4006"/>
        </dgm:alg>
        <dgm:shape xmlns:r="http://schemas.openxmlformats.org/officeDocument/2006/relationships" r:blip="">
          <dgm:adjLst/>
        </dgm:shape>
        <dgm:choose name="Name23">
          <dgm:if name="Name24"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l" for="ch" forName="accentShape_1" refType="w" fact="0"/>
              <dgm:constr type="t" for="ch" forName="accentShape_1" refType="h" fact="0"/>
              <dgm:constr type="w" for="ch" forName="accentShape_1" refType="w" fact="0.1473"/>
              <dgm:constr type="h" for="ch" forName="accentShape_1" refType="h"/>
              <dgm:constr type="l" for="ch" forName="accentShape_2" refType="w" fact="0.1608"/>
              <dgm:constr type="t" for="ch" forName="accentShape_2" refType="h" fact="0.1"/>
              <dgm:constr type="w" for="ch" forName="accentShape_2" refType="w" fact="0.1473"/>
              <dgm:constr type="h" for="ch" forName="accentShape_2" refType="h" fact="0.9"/>
              <dgm:constr type="l" for="ch" forName="accentShape_3" refType="w" fact="0.3216"/>
              <dgm:constr type="t" for="ch" forName="accentShape_3" refType="h" fact="0.2"/>
              <dgm:constr type="w" for="ch" forName="accentShape_3" refType="w" fact="0.1473"/>
              <dgm:constr type="h" for="ch" forName="accentShape_3" refType="h" fact="0.8"/>
              <dgm:constr type="l" for="ch" forName="accentShape_4" refType="w" fact="0.4824"/>
              <dgm:constr type="t" for="ch" forName="accentShape_4" refType="h" fact="0.3"/>
              <dgm:constr type="w" for="ch" forName="accentShape_4" refType="w" fact="0.1473"/>
              <dgm:constr type="h" for="ch" forName="accentShape_4" refType="h" fact="0.7"/>
              <dgm:constr type="l" for="ch" forName="accentShape_5" refType="w" fact="0.6432"/>
              <dgm:constr type="t" for="ch" forName="accentShape_5" refType="h" fact="0.4"/>
              <dgm:constr type="w" for="ch" forName="accentShape_5" refType="w" fact="0.1473"/>
              <dgm:constr type="h" for="ch" forName="accentShape_5" refType="h" fact="0.6"/>
              <dgm:constr type="l" for="ch" forName="accentShape_6" refType="w" fact="0.8056"/>
              <dgm:constr type="t" for="ch" forName="accentShape_6" refType="h" fact="0.5"/>
              <dgm:constr type="w" for="ch" forName="accentShape_6" refType="w" fact="0.1473"/>
              <dgm:constr type="h" for="ch" forName="accentShape_6" refType="h" fact="0.5"/>
              <dgm:constr type="l" for="ch" forName="childText_1"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2" refType="w" fact="0.1608"/>
              <dgm:constr type="t" for="ch" forName="childText_2" refType="h" fact="0.1"/>
              <dgm:constr type="w" for="ch" forName="childText_2" refType="w" refFor="ch" refForName="accentShape_2" fact="0.7"/>
              <dgm:constr type="h" for="ch" forName="childText_2" refType="h" refFor="ch" refForName="accentShape_2"/>
              <dgm:constr type="l" for="ch" forName="childText_3" refType="w" fact="0.3216"/>
              <dgm:constr type="t" for="ch" forName="childText_3" refType="h" fact="0.2"/>
              <dgm:constr type="w" for="ch" forName="childText_3" refType="w" refFor="ch" refForName="accentShape_3" fact="0.7"/>
              <dgm:constr type="h" for="ch" forName="childText_3" refType="h" refFor="ch" refForName="accentShape_3"/>
              <dgm:constr type="l" for="ch" forName="childText_4" refType="w" fact="0.4824"/>
              <dgm:constr type="t" for="ch" forName="childText_4" refType="h" fact="0.3"/>
              <dgm:constr type="w" for="ch" forName="childText_4" refType="w" refFor="ch" refForName="accentShape_4" fact="0.7"/>
              <dgm:constr type="h" for="ch" forName="childText_4" refType="h" refFor="ch" refForName="accentShape_4"/>
              <dgm:constr type="l" for="ch" forName="childText_5" refType="w" fact="0.6432"/>
              <dgm:constr type="t" for="ch" forName="childText_5" refType="h" fact="0.4"/>
              <dgm:constr type="w" for="ch" forName="childText_5" refType="w" refFor="ch" refForName="accentShape_5" fact="0.7"/>
              <dgm:constr type="h" for="ch" forName="childText_5" refType="h" refFor="ch" refForName="accentShape_5"/>
              <dgm:constr type="l" for="ch" forName="childText_6" refType="w" fact="0.8056"/>
              <dgm:constr type="t" for="ch" forName="childText_6" refType="h" fact="0.5"/>
              <dgm:constr type="w" for="ch" forName="childText_6" refType="w" refFor="ch" refForName="accentShape_6" fact="0.7"/>
              <dgm:constr type="h" for="ch" forName="childText_6" refType="h" refFor="ch" refForName="accentShape_6"/>
              <dgm:constr type="l" for="ch" forName="parentText_1" refType="w" fact="0.104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2653"/>
              <dgm:constr type="t" for="ch" forName="parentText_2" refType="h" fact="0.1"/>
              <dgm:constr type="w" for="ch" forName="parentText_2" refType="w" refFor="ch" refForName="accentShape_2" fact="0.26"/>
              <dgm:constr type="h" for="ch" forName="parentText_2" refType="h" refFor="ch" refForName="accentShape_2" fact="0.9"/>
              <dgm:constr type="l" for="ch" forName="parentText_3" refType="w" fact="0.4261"/>
              <dgm:constr type="t" for="ch" forName="parentText_3" refType="h" fact="0.2"/>
              <dgm:constr type="w" for="ch" forName="parentText_3" refType="w" refFor="ch" refForName="accentShape_3" fact="0.26"/>
              <dgm:constr type="h" for="ch" forName="parentText_3" refType="h" refFor="ch" refForName="accentShape_3" fact="0.9"/>
              <dgm:constr type="l" for="ch" forName="parentText_4" refType="w" fact="0.5869"/>
              <dgm:constr type="t" for="ch" forName="parentText_4" refType="h" fact="0.3"/>
              <dgm:constr type="w" for="ch" forName="parentText_4" refType="w" refFor="ch" refForName="accentShape_4" fact="0.26"/>
              <dgm:constr type="h" for="ch" forName="parentText_4" refType="h" refFor="ch" refForName="accentShape_4" fact="0.9"/>
              <dgm:constr type="l" for="ch" forName="parentText_5" refType="w" fact="0.7477"/>
              <dgm:constr type="t" for="ch" forName="parentText_5" refType="h" fact="0.4"/>
              <dgm:constr type="w" for="ch" forName="parentText_5" refType="w" refFor="ch" refForName="accentShape_5" fact="0.26"/>
              <dgm:constr type="h" for="ch" forName="parentText_5" refType="h" refFor="ch" refForName="accentShape_5" fact="0.9"/>
              <dgm:constr type="l" for="ch" forName="parentText_6" refType="w" fact="0.9101"/>
              <dgm:constr type="t" for="ch" forName="parentText_6" refType="h" fact="0.5"/>
              <dgm:constr type="w" for="ch" forName="parentText_6" refType="w" refFor="ch" refForName="accentShape_6" fact="0.26"/>
              <dgm:constr type="h" for="ch" forName="parentText_6" refType="h" refFor="ch" refForName="accentShape_6" fact="0.9"/>
            </dgm:constrLst>
          </dgm:if>
          <dgm:else name="Name25">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l" for="ch" forName="accentShape_6" refType="w" fact="0"/>
              <dgm:constr type="t" for="ch" forName="accentShape_1" refType="h" fact="0"/>
              <dgm:constr type="w" for="ch" forName="accentShape_1" refType="w" fact="0.1473"/>
              <dgm:constr type="h" for="ch" forName="accentShape_1" refType="h"/>
              <dgm:constr type="l" for="ch" forName="accentShape_5" refType="w" fact="0.1608"/>
              <dgm:constr type="t" for="ch" forName="accentShape_2" refType="h" fact="0.1"/>
              <dgm:constr type="w" for="ch" forName="accentShape_2" refType="w" fact="0.1473"/>
              <dgm:constr type="h" for="ch" forName="accentShape_2" refType="h" fact="0.9"/>
              <dgm:constr type="l" for="ch" forName="accentShape_4" refType="w" fact="0.3216"/>
              <dgm:constr type="t" for="ch" forName="accentShape_3" refType="h" fact="0.2"/>
              <dgm:constr type="w" for="ch" forName="accentShape_3" refType="w" fact="0.1473"/>
              <dgm:constr type="h" for="ch" forName="accentShape_3" refType="h" fact="0.8"/>
              <dgm:constr type="l" for="ch" forName="accentShape_3" refType="w" fact="0.4824"/>
              <dgm:constr type="t" for="ch" forName="accentShape_4" refType="h" fact="0.3"/>
              <dgm:constr type="w" for="ch" forName="accentShape_4" refType="w" fact="0.1473"/>
              <dgm:constr type="h" for="ch" forName="accentShape_4" refType="h" fact="0.7"/>
              <dgm:constr type="l" for="ch" forName="accentShape_2" refType="w" fact="0.6432"/>
              <dgm:constr type="t" for="ch" forName="accentShape_5" refType="h" fact="0.4"/>
              <dgm:constr type="w" for="ch" forName="accentShape_5" refType="w" fact="0.1473"/>
              <dgm:constr type="h" for="ch" forName="accentShape_5" refType="h" fact="0.6"/>
              <dgm:constr type="l" for="ch" forName="accentShape_1" refType="w" fact="0.8056"/>
              <dgm:constr type="t" for="ch" forName="accentShape_6" refType="h" fact="0.5"/>
              <dgm:constr type="w" for="ch" forName="accentShape_6" refType="w" fact="0.1473"/>
              <dgm:constr type="h" for="ch" forName="accentShape_6" refType="h" fact="0.5"/>
              <dgm:constr type="l" for="ch" forName="childText_6"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5" refType="w" fact="0.1608"/>
              <dgm:constr type="t" for="ch" forName="childText_2" refType="h" fact="0.1"/>
              <dgm:constr type="w" for="ch" forName="childText_2" refType="w" refFor="ch" refForName="accentShape_2" fact="0.7"/>
              <dgm:constr type="h" for="ch" forName="childText_2" refType="h" refFor="ch" refForName="accentShape_2"/>
              <dgm:constr type="l" for="ch" forName="childText_4" refType="w" fact="0.3216"/>
              <dgm:constr type="t" for="ch" forName="childText_3" refType="h" fact="0.2"/>
              <dgm:constr type="w" for="ch" forName="childText_3" refType="w" refFor="ch" refForName="accentShape_3" fact="0.7"/>
              <dgm:constr type="h" for="ch" forName="childText_3" refType="h" refFor="ch" refForName="accentShape_3"/>
              <dgm:constr type="l" for="ch" forName="childText_3" refType="w" fact="0.4824"/>
              <dgm:constr type="t" for="ch" forName="childText_4" refType="h" fact="0.3"/>
              <dgm:constr type="w" for="ch" forName="childText_4" refType="w" refFor="ch" refForName="accentShape_4" fact="0.7"/>
              <dgm:constr type="h" for="ch" forName="childText_4" refType="h" refFor="ch" refForName="accentShape_4"/>
              <dgm:constr type="l" for="ch" forName="childText_2" refType="w" fact="0.6432"/>
              <dgm:constr type="t" for="ch" forName="childText_5" refType="h" fact="0.4"/>
              <dgm:constr type="w" for="ch" forName="childText_5" refType="w" refFor="ch" refForName="accentShape_5" fact="0.7"/>
              <dgm:constr type="h" for="ch" forName="childText_5" refType="h" refFor="ch" refForName="accentShape_5"/>
              <dgm:constr type="l" for="ch" forName="childText_1" refType="w" fact="0.8056"/>
              <dgm:constr type="t" for="ch" forName="childText_6" refType="h" fact="0.5"/>
              <dgm:constr type="w" for="ch" forName="childText_6" refType="w" refFor="ch" refForName="accentShape_6" fact="0.7"/>
              <dgm:constr type="h" for="ch" forName="childText_6" refType="h" refFor="ch" refForName="accentShape_6"/>
              <dgm:constr type="l" for="ch" forName="parentText_6" refType="w" fact="0.104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5" refType="w" fact="0.2653"/>
              <dgm:constr type="t" for="ch" forName="parentText_2" refType="h" fact="0.1"/>
              <dgm:constr type="w" for="ch" forName="parentText_2" refType="w" refFor="ch" refForName="accentShape_2" fact="0.26"/>
              <dgm:constr type="h" for="ch" forName="parentText_2" refType="h" refFor="ch" refForName="accentShape_2" fact="0.9"/>
              <dgm:constr type="l" for="ch" forName="parentText_4" refType="w" fact="0.4261"/>
              <dgm:constr type="t" for="ch" forName="parentText_3" refType="h" fact="0.2"/>
              <dgm:constr type="w" for="ch" forName="parentText_3" refType="w" refFor="ch" refForName="accentShape_3" fact="0.26"/>
              <dgm:constr type="h" for="ch" forName="parentText_3" refType="h" refFor="ch" refForName="accentShape_3" fact="0.9"/>
              <dgm:constr type="l" for="ch" forName="parentText_3" refType="w" fact="0.5869"/>
              <dgm:constr type="t" for="ch" forName="parentText_4" refType="h" fact="0.3"/>
              <dgm:constr type="w" for="ch" forName="parentText_4" refType="w" refFor="ch" refForName="accentShape_4" fact="0.26"/>
              <dgm:constr type="h" for="ch" forName="parentText_4" refType="h" refFor="ch" refForName="accentShape_4" fact="0.9"/>
              <dgm:constr type="l" for="ch" forName="parentText_2" refType="w" fact="0.7477"/>
              <dgm:constr type="t" for="ch" forName="parentText_5" refType="h" fact="0.4"/>
              <dgm:constr type="w" for="ch" forName="parentText_5" refType="w" refFor="ch" refForName="accentShape_5" fact="0.26"/>
              <dgm:constr type="h" for="ch" forName="parentText_5" refType="h" refFor="ch" refForName="accentShape_5" fact="0.9"/>
              <dgm:constr type="l" for="ch" forName="parentText_1" refType="w" fact="0.9101"/>
              <dgm:constr type="t" for="ch" forName="parentText_6" refType="h" fact="0.5"/>
              <dgm:constr type="w" for="ch" forName="parentText_6" refType="w" refFor="ch" refForName="accentShape_6" fact="0.26"/>
              <dgm:constr type="h" for="ch" forName="parentText_6" refType="h" refFor="ch" refForName="accentShape_6" fact="0.9"/>
            </dgm:constrLst>
          </dgm:else>
        </dgm:choose>
      </dgm:if>
      <dgm:else name="Name26">
        <dgm:alg type="composite">
          <dgm:param type="ar" val="2.7874"/>
        </dgm:alg>
        <dgm:shape xmlns:r="http://schemas.openxmlformats.org/officeDocument/2006/relationships" r:blip="">
          <dgm:adjLst/>
        </dgm:shape>
        <dgm:choose name="Name27">
          <dgm:if name="Name28"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7"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7"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7"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7"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7"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childText_7" refType="primFontSz" refFor="des" refForName="parentText_6" op="lte"/>
              <dgm:constr type="primFontSz" for="des" forName="childText_1" refType="primFontSz" refFor="des" refForName="parentText_7" op="lte"/>
              <dgm:constr type="primFontSz" for="des" forName="childText_2" refType="primFontSz" refFor="des" refForName="parentText_7" op="lte"/>
              <dgm:constr type="primFontSz" for="des" forName="childText_3" refType="primFontSz" refFor="des" refForName="parentText_7" op="lte"/>
              <dgm:constr type="primFontSz" for="des" forName="childText_4" refType="primFontSz" refFor="des" refForName="parentText_7" op="lte"/>
              <dgm:constr type="primFontSz" for="des" forName="childText_5" refType="primFontSz" refFor="des" refForName="parentText_7" op="lte"/>
              <dgm:constr type="primFontSz" for="des" forName="childText_6" refType="primFontSz" refFor="des" refForName="parentText_7" op="lte"/>
              <dgm:constr type="primFontSz" for="des" forName="childText_7" refType="primFontSz" refFor="des" refForName="parentText_7"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parentText_7"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primFontSz" for="des" forName="childText_7" refType="primFontSz" refFor="des" refForName="childText_1" op="equ"/>
              <dgm:constr type="l" for="ch" forName="accentShape_1" refType="w" fact="0"/>
              <dgm:constr type="t" for="ch" forName="accentShape_1" refType="h" fact="0"/>
              <dgm:constr type="w" for="ch" forName="accentShape_1" refType="w" fact="0.1269"/>
              <dgm:constr type="h" for="ch" forName="accentShape_1" refType="h"/>
              <dgm:constr type="l" for="ch" forName="accentShape_2" refType="w" fact="0.1385"/>
              <dgm:constr type="t" for="ch" forName="accentShape_2" refType="h" fact="0.0833"/>
              <dgm:constr type="w" for="ch" forName="accentShape_2" refType="w" fact="0.1269"/>
              <dgm:constr type="h" for="ch" forName="accentShape_2" refType="h" fact="0.9165"/>
              <dgm:constr type="l" for="ch" forName="accentShape_3" refType="w" fact="0.277"/>
              <dgm:constr type="t" for="ch" forName="accentShape_3" refType="h" fact="0.1666"/>
              <dgm:constr type="w" for="ch" forName="accentShape_3" refType="w" fact="0.1269"/>
              <dgm:constr type="h" for="ch" forName="accentShape_3" refType="h" fact="0.8332"/>
              <dgm:constr type="l" for="ch" forName="accentShape_4" refType="w" fact="0.4155"/>
              <dgm:constr type="t" for="ch" forName="accentShape_4" refType="h" fact="0.2499"/>
              <dgm:constr type="w" for="ch" forName="accentShape_4" refType="w" fact="0.1269"/>
              <dgm:constr type="h" for="ch" forName="accentShape_4" refType="h" fact="0.7499"/>
              <dgm:constr type="l" for="ch" forName="accentShape_5" refType="w" fact="0.5539"/>
              <dgm:constr type="t" for="ch" forName="accentShape_5" refType="h" fact="0.3332"/>
              <dgm:constr type="w" for="ch" forName="accentShape_5" refType="w" fact="0.1269"/>
              <dgm:constr type="h" for="ch" forName="accentShape_5" refType="h" fact="0.6666"/>
              <dgm:constr type="l" for="ch" forName="accentShape_6" refType="w" fact="0.6938"/>
              <dgm:constr type="t" for="ch" forName="accentShape_6" refType="h" fact="0.4165"/>
              <dgm:constr type="w" for="ch" forName="accentShape_6" refType="w" fact="0.1269"/>
              <dgm:constr type="h" for="ch" forName="accentShape_6" refType="h" fact="0.5833"/>
              <dgm:constr type="l" for="ch" forName="accentShape_7" refType="w" fact="0.8326"/>
              <dgm:constr type="t" for="ch" forName="accentShape_7" refType="h" fact="0.5"/>
              <dgm:constr type="w" for="ch" forName="accentShape_7" refType="w" fact="0.1269"/>
              <dgm:constr type="h" for="ch" forName="accentShape_7" refType="h" fact="0.5"/>
              <dgm:constr type="l" for="ch" forName="parentText_1" refType="w" fact="0.0888"/>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2273"/>
              <dgm:constr type="t" for="ch" forName="parentText_2" refType="h" fact="0.0833"/>
              <dgm:constr type="w" for="ch" forName="parentText_2" refType="w" refFor="ch" refForName="accentShape_2" fact="0.26"/>
              <dgm:constr type="h" for="ch" forName="parentText_2" refType="h" refFor="ch" refForName="accentShape_2" fact="0.9"/>
              <dgm:constr type="l" for="ch" forName="parentText_3" refType="w" fact="0.36583"/>
              <dgm:constr type="t" for="ch" forName="parentText_3" refType="h" fact="0.1666"/>
              <dgm:constr type="w" for="ch" forName="parentText_3" refType="w" refFor="ch" refForName="accentShape_3" fact="0.26"/>
              <dgm:constr type="h" for="ch" forName="parentText_3" refType="h" refFor="ch" refForName="accentShape_3" fact="0.9"/>
              <dgm:constr type="l" for="ch" forName="parentText_4" refType="w" fact="0.5043"/>
              <dgm:constr type="t" for="ch" forName="parentText_4" refType="h" fact="0.2499"/>
              <dgm:constr type="w" for="ch" forName="parentText_4" refType="w" refFor="ch" refForName="accentShape_4" fact="0.26"/>
              <dgm:constr type="h" for="ch" forName="parentText_4" refType="h" refFor="ch" refForName="accentShape_4" fact="0.9"/>
              <dgm:constr type="l" for="ch" forName="parentText_5" refType="w" fact="0.6427"/>
              <dgm:constr type="t" for="ch" forName="parentText_5" refType="h" fact="0.3332"/>
              <dgm:constr type="w" for="ch" forName="parentText_5" refType="w" refFor="ch" refForName="accentShape_5" fact="0.26"/>
              <dgm:constr type="h" for="ch" forName="parentText_5" refType="h" refFor="ch" refForName="accentShape_5" fact="0.9"/>
              <dgm:constr type="l" for="ch" forName="parentText_6" refType="w" fact="0.78263"/>
              <dgm:constr type="t" for="ch" forName="parentText_6" refType="h" fact="0.4165"/>
              <dgm:constr type="w" for="ch" forName="parentText_6" refType="w" refFor="ch" refForName="accentShape_6" fact="0.26"/>
              <dgm:constr type="h" for="ch" forName="parentText_6" refType="h" refFor="ch" refForName="accentShape_6" fact="0.9"/>
              <dgm:constr type="l" for="ch" forName="parentText_7" refType="w" fact="0.92143"/>
              <dgm:constr type="t" for="ch" forName="parentText_7" refType="h" fact="0.5"/>
              <dgm:constr type="w" for="ch" forName="parentText_7" refType="w" refFor="ch" refForName="accentShape_7" fact="0.26"/>
              <dgm:constr type="h" for="ch" forName="parentText_7" refType="h" refFor="ch" refForName="accentShape_7" fact="0.9"/>
              <dgm:constr type="l" for="ch" forName="childText_1"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2" refType="w" fact="0.1385"/>
              <dgm:constr type="t" for="ch" forName="childText_2" refType="h" fact="0.0833"/>
              <dgm:constr type="w" for="ch" forName="childText_2" refType="w" refFor="ch" refForName="accentShape_2" fact="0.7"/>
              <dgm:constr type="h" for="ch" forName="childText_2" refType="h" refFor="ch" refForName="accentShape_2"/>
              <dgm:constr type="l" for="ch" forName="childText_3" refType="w" fact="0.277"/>
              <dgm:constr type="t" for="ch" forName="childText_3" refType="h" fact="0.1666"/>
              <dgm:constr type="w" for="ch" forName="childText_3" refType="w" refFor="ch" refForName="accentShape_3" fact="0.7"/>
              <dgm:constr type="h" for="ch" forName="childText_3" refType="h" refFor="ch" refForName="accentShape_3"/>
              <dgm:constr type="l" for="ch" forName="childText_4" refType="w" fact="0.4155"/>
              <dgm:constr type="t" for="ch" forName="childText_4" refType="h" fact="0.2499"/>
              <dgm:constr type="w" for="ch" forName="childText_4" refType="w" refFor="ch" refForName="accentShape_4" fact="0.7"/>
              <dgm:constr type="h" for="ch" forName="childText_4" refType="h" refFor="ch" refForName="accentShape_4"/>
              <dgm:constr type="l" for="ch" forName="childText_5" refType="w" fact="0.5539"/>
              <dgm:constr type="t" for="ch" forName="childText_5" refType="h" fact="0.3332"/>
              <dgm:constr type="w" for="ch" forName="childText_5" refType="w" refFor="ch" refForName="accentShape_5" fact="0.7"/>
              <dgm:constr type="h" for="ch" forName="childText_5" refType="h" refFor="ch" refForName="accentShape_5"/>
              <dgm:constr type="l" for="ch" forName="childText_6" refType="w" fact="0.6938"/>
              <dgm:constr type="t" for="ch" forName="childText_6" refType="h" fact="0.4165"/>
              <dgm:constr type="w" for="ch" forName="childText_6" refType="w" refFor="ch" refForName="accentShape_6" fact="0.7"/>
              <dgm:constr type="h" for="ch" forName="childText_6" refType="h" refFor="ch" refForName="accentShape_6"/>
              <dgm:constr type="l" for="ch" forName="childText_7" refType="w" fact="0.8326"/>
              <dgm:constr type="t" for="ch" forName="childText_7" refType="h" fact="0.5"/>
              <dgm:constr type="w" for="ch" forName="childText_7" refType="w" refFor="ch" refForName="accentShape_7" fact="0.7"/>
              <dgm:constr type="h" for="ch" forName="childText_7" refType="h" refFor="ch" refForName="accentShape_7"/>
            </dgm:constrLst>
          </dgm:if>
          <dgm:else name="Name29">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7"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7"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7"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7"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7"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childText_7" refType="primFontSz" refFor="des" refForName="parentText_6" op="lte"/>
              <dgm:constr type="primFontSz" for="des" forName="childText_1" refType="primFontSz" refFor="des" refForName="parentText_7" op="lte"/>
              <dgm:constr type="primFontSz" for="des" forName="childText_2" refType="primFontSz" refFor="des" refForName="parentText_7" op="lte"/>
              <dgm:constr type="primFontSz" for="des" forName="childText_3" refType="primFontSz" refFor="des" refForName="parentText_7" op="lte"/>
              <dgm:constr type="primFontSz" for="des" forName="childText_4" refType="primFontSz" refFor="des" refForName="parentText_7" op="lte"/>
              <dgm:constr type="primFontSz" for="des" forName="childText_5" refType="primFontSz" refFor="des" refForName="parentText_7" op="lte"/>
              <dgm:constr type="primFontSz" for="des" forName="childText_6" refType="primFontSz" refFor="des" refForName="parentText_7" op="lte"/>
              <dgm:constr type="primFontSz" for="des" forName="childText_7" refType="primFontSz" refFor="des" refForName="parentText_7"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parentText_7"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primFontSz" for="des" forName="childText_7" refType="primFontSz" refFor="des" refForName="childText_1" op="equ"/>
              <dgm:constr type="l" for="ch" forName="accentShape_7" refType="w" fact="0"/>
              <dgm:constr type="t" for="ch" forName="accentShape_1" refType="h" fact="0"/>
              <dgm:constr type="w" for="ch" forName="accentShape_1" refType="w" fact="0.1269"/>
              <dgm:constr type="h" for="ch" forName="accentShape_1" refType="h"/>
              <dgm:constr type="l" for="ch" forName="accentShape_6" refType="w" fact="0.1385"/>
              <dgm:constr type="t" for="ch" forName="accentShape_2" refType="h" fact="0.0833"/>
              <dgm:constr type="w" for="ch" forName="accentShape_2" refType="w" fact="0.1269"/>
              <dgm:constr type="h" for="ch" forName="accentShape_2" refType="h" fact="0.9165"/>
              <dgm:constr type="l" for="ch" forName="accentShape_5" refType="w" fact="0.277"/>
              <dgm:constr type="t" for="ch" forName="accentShape_3" refType="h" fact="0.1666"/>
              <dgm:constr type="w" for="ch" forName="accentShape_3" refType="w" fact="0.1269"/>
              <dgm:constr type="h" for="ch" forName="accentShape_3" refType="h" fact="0.8332"/>
              <dgm:constr type="l" for="ch" forName="accentShape_4" refType="w" fact="0.4155"/>
              <dgm:constr type="t" for="ch" forName="accentShape_4" refType="h" fact="0.2499"/>
              <dgm:constr type="w" for="ch" forName="accentShape_4" refType="w" fact="0.1269"/>
              <dgm:constr type="h" for="ch" forName="accentShape_4" refType="h" fact="0.7499"/>
              <dgm:constr type="l" for="ch" forName="accentShape_3" refType="w" fact="0.5539"/>
              <dgm:constr type="t" for="ch" forName="accentShape_5" refType="h" fact="0.3332"/>
              <dgm:constr type="w" for="ch" forName="accentShape_5" refType="w" fact="0.1269"/>
              <dgm:constr type="h" for="ch" forName="accentShape_5" refType="h" fact="0.6666"/>
              <dgm:constr type="l" for="ch" forName="accentShape_2" refType="w" fact="0.6938"/>
              <dgm:constr type="t" for="ch" forName="accentShape_6" refType="h" fact="0.4165"/>
              <dgm:constr type="w" for="ch" forName="accentShape_6" refType="w" fact="0.1269"/>
              <dgm:constr type="h" for="ch" forName="accentShape_6" refType="h" fact="0.5833"/>
              <dgm:constr type="l" for="ch" forName="accentShape_1" refType="w" fact="0.8326"/>
              <dgm:constr type="t" for="ch" forName="accentShape_7" refType="h" fact="0.5"/>
              <dgm:constr type="w" for="ch" forName="accentShape_7" refType="w" fact="0.1269"/>
              <dgm:constr type="h" for="ch" forName="accentShape_7" refType="h" fact="0.5"/>
              <dgm:constr type="l" for="ch" forName="parentText_7" refType="w" fact="0.0888"/>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6" refType="w" fact="0.2273"/>
              <dgm:constr type="t" for="ch" forName="parentText_2" refType="h" fact="0.0833"/>
              <dgm:constr type="w" for="ch" forName="parentText_2" refType="w" refFor="ch" refForName="accentShape_2" fact="0.26"/>
              <dgm:constr type="h" for="ch" forName="parentText_2" refType="h" refFor="ch" refForName="accentShape_2" fact="0.9"/>
              <dgm:constr type="l" for="ch" forName="parentText_5" refType="w" fact="0.36583"/>
              <dgm:constr type="t" for="ch" forName="parentText_3" refType="h" fact="0.1666"/>
              <dgm:constr type="w" for="ch" forName="parentText_3" refType="w" refFor="ch" refForName="accentShape_3" fact="0.26"/>
              <dgm:constr type="h" for="ch" forName="parentText_3" refType="h" refFor="ch" refForName="accentShape_3" fact="0.9"/>
              <dgm:constr type="l" for="ch" forName="parentText_4" refType="w" fact="0.5043"/>
              <dgm:constr type="t" for="ch" forName="parentText_4" refType="h" fact="0.2499"/>
              <dgm:constr type="w" for="ch" forName="parentText_4" refType="w" refFor="ch" refForName="accentShape_4" fact="0.26"/>
              <dgm:constr type="h" for="ch" forName="parentText_4" refType="h" refFor="ch" refForName="accentShape_4" fact="0.9"/>
              <dgm:constr type="l" for="ch" forName="parentText_3" refType="w" fact="0.6427"/>
              <dgm:constr type="t" for="ch" forName="parentText_5" refType="h" fact="0.3332"/>
              <dgm:constr type="w" for="ch" forName="parentText_5" refType="w" refFor="ch" refForName="accentShape_5" fact="0.26"/>
              <dgm:constr type="h" for="ch" forName="parentText_5" refType="h" refFor="ch" refForName="accentShape_5" fact="0.9"/>
              <dgm:constr type="l" for="ch" forName="parentText_2" refType="w" fact="0.78263"/>
              <dgm:constr type="t" for="ch" forName="parentText_6" refType="h" fact="0.4165"/>
              <dgm:constr type="w" for="ch" forName="parentText_6" refType="w" refFor="ch" refForName="accentShape_6" fact="0.26"/>
              <dgm:constr type="h" for="ch" forName="parentText_6" refType="h" refFor="ch" refForName="accentShape_6" fact="0.9"/>
              <dgm:constr type="l" for="ch" forName="parentText_1" refType="w" fact="0.92143"/>
              <dgm:constr type="t" for="ch" forName="parentText_7" refType="h" fact="0.5"/>
              <dgm:constr type="w" for="ch" forName="parentText_7" refType="w" refFor="ch" refForName="accentShape_7" fact="0.26"/>
              <dgm:constr type="h" for="ch" forName="parentText_7" refType="h" refFor="ch" refForName="accentShape_7" fact="0.9"/>
              <dgm:constr type="l" for="ch" forName="childText_7"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6" refType="w" fact="0.1385"/>
              <dgm:constr type="t" for="ch" forName="childText_2" refType="h" fact="0.0833"/>
              <dgm:constr type="w" for="ch" forName="childText_2" refType="w" refFor="ch" refForName="accentShape_2" fact="0.7"/>
              <dgm:constr type="h" for="ch" forName="childText_2" refType="h" refFor="ch" refForName="accentShape_2"/>
              <dgm:constr type="l" for="ch" forName="childText_5" refType="w" fact="0.277"/>
              <dgm:constr type="t" for="ch" forName="childText_3" refType="h" fact="0.1666"/>
              <dgm:constr type="w" for="ch" forName="childText_3" refType="w" refFor="ch" refForName="accentShape_3" fact="0.7"/>
              <dgm:constr type="h" for="ch" forName="childText_3" refType="h" refFor="ch" refForName="accentShape_3"/>
              <dgm:constr type="l" for="ch" forName="childText_4" refType="w" fact="0.4155"/>
              <dgm:constr type="t" for="ch" forName="childText_4" refType="h" fact="0.2499"/>
              <dgm:constr type="w" for="ch" forName="childText_4" refType="w" refFor="ch" refForName="accentShape_4" fact="0.7"/>
              <dgm:constr type="h" for="ch" forName="childText_4" refType="h" refFor="ch" refForName="accentShape_4"/>
              <dgm:constr type="l" for="ch" forName="childText_3" refType="w" fact="0.5539"/>
              <dgm:constr type="t" for="ch" forName="childText_5" refType="h" fact="0.3332"/>
              <dgm:constr type="w" for="ch" forName="childText_5" refType="w" refFor="ch" refForName="accentShape_5" fact="0.7"/>
              <dgm:constr type="h" for="ch" forName="childText_5" refType="h" refFor="ch" refForName="accentShape_5"/>
              <dgm:constr type="l" for="ch" forName="childText_2" refType="w" fact="0.6938"/>
              <dgm:constr type="t" for="ch" forName="childText_6" refType="h" fact="0.4165"/>
              <dgm:constr type="w" for="ch" forName="childText_6" refType="w" refFor="ch" refForName="accentShape_6" fact="0.7"/>
              <dgm:constr type="h" for="ch" forName="childText_6" refType="h" refFor="ch" refForName="accentShape_6"/>
              <dgm:constr type="l" for="ch" forName="childText_1" refType="w" fact="0.8326"/>
              <dgm:constr type="t" for="ch" forName="childText_7" refType="h" fact="0.5"/>
              <dgm:constr type="w" for="ch" forName="childText_7" refType="w" refFor="ch" refForName="accentShape_7" fact="0.7"/>
              <dgm:constr type="h" for="ch" forName="childText_7" refType="h" refFor="ch" refForName="accentShape_7"/>
            </dgm:constrLst>
          </dgm:else>
        </dgm:choose>
      </dgm:else>
    </dgm:choose>
    <dgm:forEach name="wrapper" axis="self" ptType="parTrans">
      <dgm:forEach name="accentRepeat" axis="self">
        <dgm:layoutNode name="imageRepeatNode" styleLbl="node1">
          <dgm:alg type="sp"/>
          <dgm:shape xmlns:r="http://schemas.openxmlformats.org/officeDocument/2006/relationships" type="rect" r:blip="" zOrderOff="-10">
            <dgm:adjLst/>
          </dgm:shape>
          <dgm:presOf axis="self"/>
        </dgm:layoutNode>
      </dgm:forEach>
    </dgm:forEach>
    <dgm:forEach name="Name30" axis="ch" ptType="node" cnt="1">
      <dgm:layoutNode name="parentText_1" styleLbl="node1">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1" styleLbl="node1">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1">
        <dgm:alg type="sp"/>
        <dgm:shape xmlns:r="http://schemas.openxmlformats.org/officeDocument/2006/relationships" r:blip="">
          <dgm:adjLst/>
        </dgm:shape>
        <dgm:presOf/>
        <dgm:constrLst/>
        <dgm:forEach name="Name31" ref="accentRepeat"/>
      </dgm:layoutNode>
    </dgm:forEach>
    <dgm:forEach name="Name32" axis="ch" ptType="node" st="2" cnt="1">
      <dgm:layoutNode name="parentText_2">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2">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2">
        <dgm:alg type="sp"/>
        <dgm:shape xmlns:r="http://schemas.openxmlformats.org/officeDocument/2006/relationships" r:blip="">
          <dgm:adjLst/>
        </dgm:shape>
        <dgm:presOf/>
        <dgm:constrLst/>
        <dgm:forEach name="Name33" ref="accentRepeat"/>
      </dgm:layoutNode>
    </dgm:forEach>
    <dgm:forEach name="Name34" axis="ch" ptType="node" st="3" cnt="1">
      <dgm:layoutNode name="parentText_3">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3">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3">
        <dgm:alg type="sp"/>
        <dgm:shape xmlns:r="http://schemas.openxmlformats.org/officeDocument/2006/relationships" r:blip="">
          <dgm:adjLst/>
        </dgm:shape>
        <dgm:presOf/>
        <dgm:constrLst/>
        <dgm:forEach name="Name35" ref="accentRepeat"/>
      </dgm:layoutNode>
    </dgm:forEach>
    <dgm:forEach name="Name36" axis="ch" ptType="node" st="4" cnt="1">
      <dgm:layoutNode name="parentText_4">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4">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4">
        <dgm:alg type="sp"/>
        <dgm:shape xmlns:r="http://schemas.openxmlformats.org/officeDocument/2006/relationships" r:blip="">
          <dgm:adjLst/>
        </dgm:shape>
        <dgm:presOf/>
        <dgm:constrLst/>
        <dgm:forEach name="Name37" ref="accentRepeat"/>
      </dgm:layoutNode>
    </dgm:forEach>
    <dgm:forEach name="Name38" axis="ch" ptType="node" st="5" cnt="1">
      <dgm:layoutNode name="parentText_5">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5">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5">
        <dgm:alg type="sp"/>
        <dgm:shape xmlns:r="http://schemas.openxmlformats.org/officeDocument/2006/relationships" r:blip="">
          <dgm:adjLst/>
        </dgm:shape>
        <dgm:presOf/>
        <dgm:constrLst/>
        <dgm:forEach name="Name39" ref="accentRepeat"/>
      </dgm:layoutNode>
    </dgm:forEach>
    <dgm:forEach name="Name40" axis="ch" ptType="node" st="6" cnt="1">
      <dgm:layoutNode name="parentText_6">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3"/>
          <dgm:constr type="tMarg" refType="primFontSz" fact="0"/>
          <dgm:constr type="bMarg" refType="primFontSz" fact="0.1"/>
        </dgm:constrLst>
        <dgm:ruleLst>
          <dgm:rule type="primFontSz" val="5" fact="NaN" max="NaN"/>
        </dgm:ruleLst>
      </dgm:layoutNode>
      <dgm:layoutNode name="childText_6">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6">
        <dgm:alg type="sp"/>
        <dgm:shape xmlns:r="http://schemas.openxmlformats.org/officeDocument/2006/relationships" r:blip="">
          <dgm:adjLst/>
        </dgm:shape>
        <dgm:presOf/>
        <dgm:constrLst/>
        <dgm:forEach name="Name41" ref="accentRepeat"/>
      </dgm:layoutNode>
    </dgm:forEach>
    <dgm:forEach name="Name42" axis="ch" ptType="node" st="7" cnt="1">
      <dgm:layoutNode name="parentText_7">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3"/>
          <dgm:constr type="tMarg" refType="primFontSz" fact="0"/>
          <dgm:constr type="bMarg" refType="primFontSz" fact="0.1"/>
        </dgm:constrLst>
        <dgm:ruleLst>
          <dgm:rule type="primFontSz" val="5" fact="NaN" max="NaN"/>
        </dgm:ruleLst>
      </dgm:layoutNode>
      <dgm:layoutNode name="childText_7">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7">
        <dgm:alg type="sp"/>
        <dgm:shape xmlns:r="http://schemas.openxmlformats.org/officeDocument/2006/relationships" r:blip="">
          <dgm:adjLst/>
        </dgm:shape>
        <dgm:presOf/>
        <dgm:constrLst/>
        <dgm:forEach name="Name43" ref="accentRepeat"/>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AD9BD0-917F-468B-A54C-FE2B1AA64C16}" type="datetimeFigureOut">
              <a:rPr lang="es-MX" smtClean="0"/>
              <a:t>13/09/2019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C9945C-3147-489A-8A2A-FB423C64212E}" type="slidenum">
              <a:rPr lang="es-MX" smtClean="0"/>
              <a:t>‹Nº›</a:t>
            </a:fld>
            <a:endParaRPr lang="es-MX"/>
          </a:p>
        </p:txBody>
      </p:sp>
    </p:spTree>
    <p:extLst>
      <p:ext uri="{BB962C8B-B14F-4D97-AF65-F5344CB8AC3E}">
        <p14:creationId xmlns:p14="http://schemas.microsoft.com/office/powerpoint/2010/main" val="6321350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a:p>
        </p:txBody>
      </p:sp>
      <p:sp>
        <p:nvSpPr>
          <p:cNvPr id="4" name="Marcador de número de diapositiva 3"/>
          <p:cNvSpPr>
            <a:spLocks noGrp="1"/>
          </p:cNvSpPr>
          <p:nvPr>
            <p:ph type="sldNum" sz="quarter" idx="10"/>
          </p:nvPr>
        </p:nvSpPr>
        <p:spPr/>
        <p:txBody>
          <a:bodyPr/>
          <a:lstStyle/>
          <a:p>
            <a:fld id="{66EB923A-8C3E-194C-99B2-8A07FD7005D5}" type="slidenum">
              <a:rPr lang="es-ES_tradnl" smtClean="0"/>
              <a:t>1</a:t>
            </a:fld>
            <a:endParaRPr lang="es-ES_tradnl"/>
          </a:p>
        </p:txBody>
      </p:sp>
    </p:spTree>
    <p:extLst>
      <p:ext uri="{BB962C8B-B14F-4D97-AF65-F5344CB8AC3E}">
        <p14:creationId xmlns:p14="http://schemas.microsoft.com/office/powerpoint/2010/main" val="17419261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FDC9945C-3147-489A-8A2A-FB423C64212E}" type="slidenum">
              <a:rPr lang="es-MX" smtClean="0"/>
              <a:t>5</a:t>
            </a:fld>
            <a:endParaRPr lang="es-MX"/>
          </a:p>
        </p:txBody>
      </p:sp>
    </p:spTree>
    <p:extLst>
      <p:ext uri="{BB962C8B-B14F-4D97-AF65-F5344CB8AC3E}">
        <p14:creationId xmlns:p14="http://schemas.microsoft.com/office/powerpoint/2010/main" val="14912994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tx1">
                    <a:lumMod val="75000"/>
                    <a:lumOff val="25000"/>
                  </a:schemeClr>
                </a:solidFill>
              </a:defRPr>
            </a:lvl1pPr>
          </a:lstStyle>
          <a:p>
            <a:r>
              <a:rPr lang="en-US"/>
              <a:t>Click to edit Master title style</a:t>
            </a:r>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8" name="Date Placeholder 7">
            <a:extLst>
              <a:ext uri="{FF2B5EF4-FFF2-40B4-BE49-F238E27FC236}">
                <a16:creationId xmlns:a16="http://schemas.microsoft.com/office/drawing/2014/main" id="{7FA0ACE7-29A8-47D3-A7D9-257B711D8023}"/>
              </a:ext>
            </a:extLst>
          </p:cNvPr>
          <p:cNvSpPr>
            <a:spLocks noGrp="1"/>
          </p:cNvSpPr>
          <p:nvPr>
            <p:ph type="dt" sz="half" idx="10"/>
          </p:nvPr>
        </p:nvSpPr>
        <p:spPr/>
        <p:txBody>
          <a:bodyPr/>
          <a:lstStyle/>
          <a:p>
            <a:fld id="{ED291B17-9318-49DB-B28B-6E5994AE9581}" type="datetime1">
              <a:rPr lang="en-US" smtClean="0"/>
              <a:t>9/13/2019</a:t>
            </a:fld>
            <a:endParaRPr lang="en-US"/>
          </a:p>
        </p:txBody>
      </p:sp>
      <p:sp>
        <p:nvSpPr>
          <p:cNvPr id="9" name="Footer Placeholder 8">
            <a:extLst>
              <a:ext uri="{FF2B5EF4-FFF2-40B4-BE49-F238E27FC236}">
                <a16:creationId xmlns:a16="http://schemas.microsoft.com/office/drawing/2014/main" id="{DEC604B9-52E9-4810-8359-47206518D038}"/>
              </a:ext>
            </a:extLst>
          </p:cNvPr>
          <p:cNvSpPr>
            <a:spLocks noGrp="1"/>
          </p:cNvSpPr>
          <p:nvPr>
            <p:ph type="ftr" sz="quarter" idx="11"/>
          </p:nvPr>
        </p:nvSpPr>
        <p:spPr/>
        <p:txBody>
          <a:bodyPr/>
          <a:lstStyle/>
          <a:p>
            <a:endParaRPr lang="en-US"/>
          </a:p>
        </p:txBody>
      </p:sp>
      <p:sp>
        <p:nvSpPr>
          <p:cNvPr id="10" name="Slide Number Placeholder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a:lstStyle/>
          <a:p>
            <a:fld id="{3A98EE3D-8CD1-4C3F-BD1C-C98C9596463C}" type="slidenum">
              <a:rPr lang="en-US" smtClean="0"/>
              <a:t>‹Nº›</a:t>
            </a:fld>
            <a:endParaRPr lang="en-US"/>
          </a:p>
        </p:txBody>
      </p:sp>
    </p:spTree>
    <p:extLst>
      <p:ext uri="{BB962C8B-B14F-4D97-AF65-F5344CB8AC3E}">
        <p14:creationId xmlns:p14="http://schemas.microsoft.com/office/powerpoint/2010/main" val="387976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581192" y="702156"/>
            <a:ext cx="11029616" cy="1013800"/>
          </a:xfr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ED4963-E985-44C4-B8C4-FDD613B7C2F8}" type="datetime1">
              <a:rPr lang="en-US" smtClean="0"/>
              <a:t>9/13/2019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8EE3D-8CD1-4C3F-BD1C-C98C9596463C}" type="slidenum">
              <a:rPr lang="en-US" smtClean="0"/>
              <a:t>‹Nº›</a:t>
            </a:fld>
            <a:endParaRPr lang="en-US"/>
          </a:p>
        </p:txBody>
      </p:sp>
    </p:spTree>
    <p:extLst>
      <p:ext uri="{BB962C8B-B14F-4D97-AF65-F5344CB8AC3E}">
        <p14:creationId xmlns:p14="http://schemas.microsoft.com/office/powerpoint/2010/main" val="17753732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058151" y="599725"/>
            <a:ext cx="3687316" cy="581695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204200" y="863600"/>
            <a:ext cx="3124200" cy="4807326"/>
          </a:xfrm>
        </p:spPr>
        <p:txBody>
          <a:bodyPr vert="eaVert" anchor="ctr"/>
          <a:lstStyle>
            <a:lvl1pPr>
              <a:defRPr>
                <a:solidFill>
                  <a:srgbClr val="FFFFFF"/>
                </a:solidFill>
              </a:defRPr>
            </a:lvl1pPr>
          </a:lstStyle>
          <a:p>
            <a:r>
              <a:rPr lang="en-US"/>
              <a:t>Click to edit Master title style</a:t>
            </a:r>
          </a:p>
        </p:txBody>
      </p:sp>
      <p:sp>
        <p:nvSpPr>
          <p:cNvPr id="3" name="Vertical Text Placeholder 2"/>
          <p:cNvSpPr>
            <a:spLocks noGrp="1"/>
          </p:cNvSpPr>
          <p:nvPr>
            <p:ph type="body" orient="vert" idx="1"/>
          </p:nvPr>
        </p:nvSpPr>
        <p:spPr>
          <a:xfrm>
            <a:off x="774923" y="863600"/>
            <a:ext cx="7161625" cy="4807326"/>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7">
            <a:extLst>
              <a:ext uri="{FF2B5EF4-FFF2-40B4-BE49-F238E27FC236}">
                <a16:creationId xmlns:a16="http://schemas.microsoft.com/office/drawing/2014/main" id="{F6423B97-A5D4-47B9-8861-73B3707A04CF}"/>
              </a:ext>
            </a:extLst>
          </p:cNvPr>
          <p:cNvSpPr/>
          <p:nvPr/>
        </p:nvSpPr>
        <p:spPr>
          <a:xfrm>
            <a:off x="446534" y="457200"/>
            <a:ext cx="3703320" cy="94997"/>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9" name="Rectangle 8">
            <a:extLst>
              <a:ext uri="{FF2B5EF4-FFF2-40B4-BE49-F238E27FC236}">
                <a16:creationId xmlns:a16="http://schemas.microsoft.com/office/drawing/2014/main" id="{1AEC0421-37B4-4481-A10D-69FDF5EC7909}"/>
              </a:ext>
            </a:extLst>
          </p:cNvPr>
          <p:cNvSpPr/>
          <p:nvPr/>
        </p:nvSpPr>
        <p:spPr>
          <a:xfrm>
            <a:off x="8042147" y="453643"/>
            <a:ext cx="3703320" cy="98554"/>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a:extLst>
              <a:ext uri="{FF2B5EF4-FFF2-40B4-BE49-F238E27FC236}">
                <a16:creationId xmlns:a16="http://schemas.microsoft.com/office/drawing/2014/main" id="{5F7265B5-9F97-4F1E-99E9-74F7B7E62337}"/>
              </a:ext>
            </a:extLst>
          </p:cNvPr>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1" name="Date Placeholder 10">
            <a:extLst>
              <a:ext uri="{FF2B5EF4-FFF2-40B4-BE49-F238E27FC236}">
                <a16:creationId xmlns:a16="http://schemas.microsoft.com/office/drawing/2014/main" id="{5C74A470-3BD3-4F33-80E5-67E6E87FCBE7}"/>
              </a:ext>
            </a:extLst>
          </p:cNvPr>
          <p:cNvSpPr>
            <a:spLocks noGrp="1"/>
          </p:cNvSpPr>
          <p:nvPr>
            <p:ph type="dt" sz="half" idx="10"/>
          </p:nvPr>
        </p:nvSpPr>
        <p:spPr/>
        <p:txBody>
          <a:bodyPr/>
          <a:lstStyle/>
          <a:p>
            <a:fld id="{ED291B17-9318-49DB-B28B-6E5994AE9581}" type="datetime1">
              <a:rPr lang="en-US" smtClean="0"/>
              <a:t>9/13/2019</a:t>
            </a:fld>
            <a:endParaRPr lang="en-US"/>
          </a:p>
        </p:txBody>
      </p:sp>
      <p:sp>
        <p:nvSpPr>
          <p:cNvPr id="12" name="Footer Placeholder 11">
            <a:extLst>
              <a:ext uri="{FF2B5EF4-FFF2-40B4-BE49-F238E27FC236}">
                <a16:creationId xmlns:a16="http://schemas.microsoft.com/office/drawing/2014/main" id="{9A3A30BA-DB50-4D7D-BCDE-17D20FB354DF}"/>
              </a:ext>
            </a:extLst>
          </p:cNvPr>
          <p:cNvSpPr>
            <a:spLocks noGrp="1"/>
          </p:cNvSpPr>
          <p:nvPr>
            <p:ph type="ftr" sz="quarter" idx="11"/>
          </p:nvPr>
        </p:nvSpPr>
        <p:spPr/>
        <p:txBody>
          <a:bodyPr/>
          <a:lstStyle/>
          <a:p>
            <a:endParaRPr lang="en-US"/>
          </a:p>
        </p:txBody>
      </p:sp>
      <p:sp>
        <p:nvSpPr>
          <p:cNvPr id="13" name="Slide Number Placeholder 12">
            <a:extLst>
              <a:ext uri="{FF2B5EF4-FFF2-40B4-BE49-F238E27FC236}">
                <a16:creationId xmlns:a16="http://schemas.microsoft.com/office/drawing/2014/main" id="{76FF9E58-C0B2-436B-A21C-DB45A00D6515}"/>
              </a:ext>
            </a:extLst>
          </p:cNvPr>
          <p:cNvSpPr>
            <a:spLocks noGrp="1"/>
          </p:cNvSpPr>
          <p:nvPr>
            <p:ph type="sldNum" sz="quarter" idx="12"/>
          </p:nvPr>
        </p:nvSpPr>
        <p:spPr/>
        <p:txBody>
          <a:bodyPr/>
          <a:lstStyle/>
          <a:p>
            <a:fld id="{3A98EE3D-8CD1-4C3F-BD1C-C98C9596463C}" type="slidenum">
              <a:rPr lang="en-US" smtClean="0"/>
              <a:t>‹Nº›</a:t>
            </a:fld>
            <a:endParaRPr lang="en-US"/>
          </a:p>
        </p:txBody>
      </p:sp>
    </p:spTree>
    <p:extLst>
      <p:ext uri="{BB962C8B-B14F-4D97-AF65-F5344CB8AC3E}">
        <p14:creationId xmlns:p14="http://schemas.microsoft.com/office/powerpoint/2010/main" val="9305740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188720"/>
          </a:xfrm>
        </p:spPr>
        <p:txBody>
          <a:bodyPr/>
          <a:lstStyle/>
          <a:p>
            <a:r>
              <a:rPr lang="en-US"/>
              <a:t>Click to edit Master title style</a:t>
            </a:r>
          </a:p>
        </p:txBody>
      </p:sp>
      <p:sp>
        <p:nvSpPr>
          <p:cNvPr id="3" name="Content Placeholder 2"/>
          <p:cNvSpPr>
            <a:spLocks noGrp="1"/>
          </p:cNvSpPr>
          <p:nvPr>
            <p:ph idx="1"/>
          </p:nvPr>
        </p:nvSpPr>
        <p:spPr>
          <a:xfrm>
            <a:off x="581192" y="2340864"/>
            <a:ext cx="11029615" cy="36344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a:extLst>
              <a:ext uri="{FF2B5EF4-FFF2-40B4-BE49-F238E27FC236}">
                <a16:creationId xmlns:a16="http://schemas.microsoft.com/office/drawing/2014/main" id="{770E6237-3456-439F-802D-3BA93FC7E3E5}"/>
              </a:ext>
            </a:extLst>
          </p:cNvPr>
          <p:cNvSpPr>
            <a:spLocks noGrp="1"/>
          </p:cNvSpPr>
          <p:nvPr>
            <p:ph type="dt" sz="half" idx="10"/>
          </p:nvPr>
        </p:nvSpPr>
        <p:spPr/>
        <p:txBody>
          <a:bodyPr/>
          <a:lstStyle/>
          <a:p>
            <a:fld id="{78DD82B9-B8EE-4375-B6FF-88FA6ABB15D9}" type="datetime1">
              <a:rPr lang="en-US" smtClean="0"/>
              <a:t>9/13/2019</a:t>
            </a:fld>
            <a:endParaRPr lang="en-US"/>
          </a:p>
        </p:txBody>
      </p:sp>
      <p:sp>
        <p:nvSpPr>
          <p:cNvPr id="9" name="Footer Placeholder 8">
            <a:extLst>
              <a:ext uri="{FF2B5EF4-FFF2-40B4-BE49-F238E27FC236}">
                <a16:creationId xmlns:a16="http://schemas.microsoft.com/office/drawing/2014/main" id="{1356D3B5-6063-4A89-B88F-9D3043916FF8}"/>
              </a:ext>
            </a:extLst>
          </p:cNvPr>
          <p:cNvSpPr>
            <a:spLocks noGrp="1"/>
          </p:cNvSpPr>
          <p:nvPr>
            <p:ph type="ftr" sz="quarter" idx="11"/>
          </p:nvPr>
        </p:nvSpPr>
        <p:spPr/>
        <p:txBody>
          <a:bodyPr/>
          <a:lstStyle/>
          <a:p>
            <a:endParaRPr lang="en-US"/>
          </a:p>
        </p:txBody>
      </p:sp>
      <p:sp>
        <p:nvSpPr>
          <p:cNvPr id="10" name="Slide Number Placehold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a:lstStyle/>
          <a:p>
            <a:fld id="{3A98EE3D-8CD1-4C3F-BD1C-C98C9596463C}" type="slidenum">
              <a:rPr lang="en-US" smtClean="0"/>
              <a:t>‹Nº›</a:t>
            </a:fld>
            <a:endParaRPr lang="en-US"/>
          </a:p>
        </p:txBody>
      </p:sp>
    </p:spTree>
    <p:extLst>
      <p:ext uri="{BB962C8B-B14F-4D97-AF65-F5344CB8AC3E}">
        <p14:creationId xmlns:p14="http://schemas.microsoft.com/office/powerpoint/2010/main" val="1993536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2393950"/>
            <a:ext cx="11029615" cy="2147467"/>
          </a:xfrm>
        </p:spPr>
        <p:txBody>
          <a:bodyPr anchor="b">
            <a:normAutofit/>
          </a:bodyPr>
          <a:lstStyle>
            <a:lvl1pPr algn="l">
              <a:defRPr sz="3600" b="0" cap="all">
                <a:solidFill>
                  <a:schemeClr val="tx1">
                    <a:lumMod val="75000"/>
                    <a:lumOff val="25000"/>
                  </a:schemeClr>
                </a:solidFill>
              </a:defRPr>
            </a:lvl1pPr>
          </a:lstStyle>
          <a:p>
            <a:r>
              <a:rPr lang="en-US"/>
              <a:t>Click to edit Master title style</a:t>
            </a:r>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1582016-5696-4A93-887F-BBB3B9002FE5}"/>
              </a:ext>
            </a:extLst>
          </p:cNvPr>
          <p:cNvSpPr>
            <a:spLocks noGrp="1"/>
          </p:cNvSpPr>
          <p:nvPr>
            <p:ph type="dt" sz="half" idx="10"/>
          </p:nvPr>
        </p:nvSpPr>
        <p:spPr/>
        <p:txBody>
          <a:bodyPr/>
          <a:lstStyle/>
          <a:p>
            <a:fld id="{B2497495-0637-405E-AE64-5CC7506D51F5}" type="datetime1">
              <a:rPr lang="en-US" smtClean="0"/>
              <a:t>9/13/2019</a:t>
            </a:fld>
            <a:endParaRPr lang="en-US"/>
          </a:p>
        </p:txBody>
      </p:sp>
      <p:sp>
        <p:nvSpPr>
          <p:cNvPr id="9" name="Footer Placeholder 8">
            <a:extLst>
              <a:ext uri="{FF2B5EF4-FFF2-40B4-BE49-F238E27FC236}">
                <a16:creationId xmlns:a16="http://schemas.microsoft.com/office/drawing/2014/main" id="{857CFCD5-1192-4E18-8A8F-29E153B44DA4}"/>
              </a:ext>
            </a:extLst>
          </p:cNvPr>
          <p:cNvSpPr>
            <a:spLocks noGrp="1"/>
          </p:cNvSpPr>
          <p:nvPr>
            <p:ph type="ftr" sz="quarter" idx="11"/>
          </p:nvPr>
        </p:nvSpPr>
        <p:spPr/>
        <p:txBody>
          <a:bodyPr/>
          <a:lstStyle/>
          <a:p>
            <a:endParaRPr lang="en-US"/>
          </a:p>
        </p:txBody>
      </p:sp>
      <p:sp>
        <p:nvSpPr>
          <p:cNvPr id="10" name="Slide Number Placeholder 9">
            <a:extLst>
              <a:ext uri="{FF2B5EF4-FFF2-40B4-BE49-F238E27FC236}">
                <a16:creationId xmlns:a16="http://schemas.microsoft.com/office/drawing/2014/main" id="{E39A109E-5018-4794-92B3-FD5E5BCD95E8}"/>
              </a:ext>
            </a:extLst>
          </p:cNvPr>
          <p:cNvSpPr>
            <a:spLocks noGrp="1"/>
          </p:cNvSpPr>
          <p:nvPr>
            <p:ph type="sldNum" sz="quarter" idx="12"/>
          </p:nvPr>
        </p:nvSpPr>
        <p:spPr/>
        <p:txBody>
          <a:bodyPr/>
          <a:lstStyle/>
          <a:p>
            <a:fld id="{3A98EE3D-8CD1-4C3F-BD1C-C98C9596463C}" type="slidenum">
              <a:rPr lang="en-US" smtClean="0"/>
              <a:t>‹Nº›</a:t>
            </a:fld>
            <a:endParaRPr lang="en-US"/>
          </a:p>
        </p:txBody>
      </p:sp>
    </p:spTree>
    <p:extLst>
      <p:ext uri="{BB962C8B-B14F-4D97-AF65-F5344CB8AC3E}">
        <p14:creationId xmlns:p14="http://schemas.microsoft.com/office/powerpoint/2010/main" val="22247077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3" y="729658"/>
            <a:ext cx="11029616" cy="988332"/>
          </a:xfrm>
        </p:spPr>
        <p:txBody>
          <a:bodyPr/>
          <a:lstStyle/>
          <a:p>
            <a:r>
              <a:rPr lang="en-US"/>
              <a:t>Click to edit Master title style</a:t>
            </a:r>
          </a:p>
        </p:txBody>
      </p:sp>
      <p:sp>
        <p:nvSpPr>
          <p:cNvPr id="3" name="Content Placeholder 2"/>
          <p:cNvSpPr>
            <a:spLocks noGrp="1"/>
          </p:cNvSpPr>
          <p:nvPr>
            <p:ph sz="half" idx="1"/>
          </p:nvPr>
        </p:nvSpPr>
        <p:spPr>
          <a:xfrm>
            <a:off x="581193" y="2228003"/>
            <a:ext cx="5194767"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416039" y="2228003"/>
            <a:ext cx="5194769"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BFFD690-9426-415D-8B65-26881E07B2D4}" type="datetime1">
              <a:rPr lang="en-US" smtClean="0"/>
              <a:t>9/13/2019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98EE3D-8CD1-4C3F-BD1C-C98C9596463C}" type="slidenum">
              <a:rPr lang="en-US" smtClean="0"/>
              <a:t>‹Nº›</a:t>
            </a:fld>
            <a:endParaRPr lang="en-US"/>
          </a:p>
        </p:txBody>
      </p:sp>
    </p:spTree>
    <p:extLst>
      <p:ext uri="{BB962C8B-B14F-4D97-AF65-F5344CB8AC3E}">
        <p14:creationId xmlns:p14="http://schemas.microsoft.com/office/powerpoint/2010/main" val="23442189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581193" y="729658"/>
            <a:ext cx="11029616" cy="988332"/>
          </a:xfrm>
        </p:spPr>
        <p:txBody>
          <a:bodyPr/>
          <a:lstStyle/>
          <a:p>
            <a:r>
              <a:rPr lang="en-US"/>
              <a:t>Click to edit Master title style</a:t>
            </a:r>
          </a:p>
        </p:txBody>
      </p:sp>
      <p:sp>
        <p:nvSpPr>
          <p:cNvPr id="3" name="Text Placeholder 2"/>
          <p:cNvSpPr>
            <a:spLocks noGrp="1"/>
          </p:cNvSpPr>
          <p:nvPr>
            <p:ph type="body" idx="1"/>
          </p:nvPr>
        </p:nvSpPr>
        <p:spPr>
          <a:xfrm>
            <a:off x="581191" y="2250891"/>
            <a:ext cx="5194769" cy="557784"/>
          </a:xfrm>
        </p:spPr>
        <p:txBody>
          <a:bodyPr anchor="ctr">
            <a:noAutofit/>
          </a:bodyPr>
          <a:lstStyle>
            <a:lvl1pPr marL="0" indent="0">
              <a:buNone/>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194766"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416039" y="2250892"/>
            <a:ext cx="5194770" cy="553373"/>
          </a:xfrm>
        </p:spPr>
        <p:txBody>
          <a:bodyPr anchor="ctr">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n-US"/>
              <a:t>Click to edit Master text styles</a:t>
            </a:r>
          </a:p>
        </p:txBody>
      </p:sp>
      <p:sp>
        <p:nvSpPr>
          <p:cNvPr id="6" name="Content Placeholder 5"/>
          <p:cNvSpPr>
            <a:spLocks noGrp="1"/>
          </p:cNvSpPr>
          <p:nvPr>
            <p:ph sz="quarter" idx="4"/>
          </p:nvPr>
        </p:nvSpPr>
        <p:spPr>
          <a:xfrm>
            <a:off x="6416037" y="2926052"/>
            <a:ext cx="5194771"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4C4989A-474C-40DE-95B9-011C28B71673}" type="datetime1">
              <a:rPr lang="en-US" smtClean="0"/>
              <a:t>9/13/2019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98EE3D-8CD1-4C3F-BD1C-C98C9596463C}" type="slidenum">
              <a:rPr lang="en-US" smtClean="0"/>
              <a:t>‹Nº›</a:t>
            </a:fld>
            <a:endParaRPr lang="en-US"/>
          </a:p>
        </p:txBody>
      </p:sp>
    </p:spTree>
    <p:extLst>
      <p:ext uri="{BB962C8B-B14F-4D97-AF65-F5344CB8AC3E}">
        <p14:creationId xmlns:p14="http://schemas.microsoft.com/office/powerpoint/2010/main" val="12728305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p:nvPr>
        </p:nvSpPr>
        <p:spPr>
          <a:xfrm>
            <a:off x="575894" y="729658"/>
            <a:ext cx="11029616" cy="988332"/>
          </a:xfrm>
        </p:spPr>
        <p:txBody>
          <a:bodyPr/>
          <a:lstStyle/>
          <a:p>
            <a:r>
              <a:rPr lang="en-US"/>
              <a:t>Click to edit Master title style</a:t>
            </a:r>
          </a:p>
        </p:txBody>
      </p:sp>
      <p:sp>
        <p:nvSpPr>
          <p:cNvPr id="3" name="Date Placeholder 2"/>
          <p:cNvSpPr>
            <a:spLocks noGrp="1"/>
          </p:cNvSpPr>
          <p:nvPr>
            <p:ph type="dt" sz="half" idx="10"/>
          </p:nvPr>
        </p:nvSpPr>
        <p:spPr/>
        <p:txBody>
          <a:bodyPr/>
          <a:lstStyle/>
          <a:p>
            <a:fld id="{5DB4ED54-5B5E-4A04-93D3-5772E3CE3818}" type="datetime1">
              <a:rPr lang="en-US" smtClean="0"/>
              <a:t>9/13/2019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98EE3D-8CD1-4C3F-BD1C-C98C9596463C}" type="slidenum">
              <a:rPr lang="en-US" smtClean="0"/>
              <a:t>‹Nº›</a:t>
            </a:fld>
            <a:endParaRPr lang="en-US"/>
          </a:p>
        </p:txBody>
      </p:sp>
    </p:spTree>
    <p:extLst>
      <p:ext uri="{BB962C8B-B14F-4D97-AF65-F5344CB8AC3E}">
        <p14:creationId xmlns:p14="http://schemas.microsoft.com/office/powerpoint/2010/main" val="38667900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DE50D6-574B-40AF-946F-D52A04ADE379}" type="datetime1">
              <a:rPr lang="en-US" smtClean="0"/>
              <a:t>9/13/2019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98EE3D-8CD1-4C3F-BD1C-C98C9596463C}" type="slidenum">
              <a:rPr lang="en-US" smtClean="0"/>
              <a:t>‹Nº›</a:t>
            </a:fld>
            <a:endParaRPr lang="en-US"/>
          </a:p>
        </p:txBody>
      </p:sp>
    </p:spTree>
    <p:extLst>
      <p:ext uri="{BB962C8B-B14F-4D97-AF65-F5344CB8AC3E}">
        <p14:creationId xmlns:p14="http://schemas.microsoft.com/office/powerpoint/2010/main" val="25498763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601200"/>
            <a:ext cx="3682723" cy="581547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67857" y="933450"/>
            <a:ext cx="3031852" cy="1722419"/>
          </a:xfrm>
        </p:spPr>
        <p:txBody>
          <a:bodyPr anchor="b">
            <a:normAutofit/>
          </a:bodyPr>
          <a:lstStyle>
            <a:lvl1pPr algn="l">
              <a:defRPr sz="2400" b="0">
                <a:solidFill>
                  <a:srgbClr val="FFFFFF"/>
                </a:solidFill>
              </a:defRPr>
            </a:lvl1pPr>
          </a:lstStyle>
          <a:p>
            <a:r>
              <a:rPr lang="en-US"/>
              <a:t>Click to edit Master title style</a:t>
            </a:r>
          </a:p>
        </p:txBody>
      </p:sp>
      <p:sp>
        <p:nvSpPr>
          <p:cNvPr id="3" name="Content Placeholder 2"/>
          <p:cNvSpPr>
            <a:spLocks noGrp="1"/>
          </p:cNvSpPr>
          <p:nvPr>
            <p:ph idx="1"/>
          </p:nvPr>
        </p:nvSpPr>
        <p:spPr>
          <a:xfrm>
            <a:off x="4900928" y="1179829"/>
            <a:ext cx="6650991" cy="4658216"/>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767857" y="2836654"/>
            <a:ext cx="3031852" cy="3001392"/>
          </a:xfrm>
        </p:spPr>
        <p:txBody>
          <a:bodyPr anchor="t">
            <a:normAutofit/>
          </a:bodyPr>
          <a:lstStyle>
            <a:lvl1pPr marL="0" indent="0" algn="l">
              <a:buNone/>
              <a:defRPr sz="1600">
                <a:solidFill>
                  <a:srgbClr val="FFFFFF"/>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a:lstStyle/>
          <a:p>
            <a:fld id="{D82884F1-FFEA-405F-9602-3DCA865EDA4E}" type="datetime1">
              <a:rPr lang="en-US" smtClean="0"/>
              <a:t>9/13/2019</a:t>
            </a:fld>
            <a:endParaRPr lang="en-US"/>
          </a:p>
        </p:txBody>
      </p:sp>
      <p:sp>
        <p:nvSpPr>
          <p:cNvPr id="10" name="Footer Placeholder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a:lstStyle/>
          <a:p>
            <a:endParaRPr lang="en-US"/>
          </a:p>
        </p:txBody>
      </p:sp>
      <p:sp>
        <p:nvSpPr>
          <p:cNvPr id="11" name="Slide Number Placehold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a:lstStyle/>
          <a:p>
            <a:fld id="{3A98EE3D-8CD1-4C3F-BD1C-C98C9596463C}" type="slidenum">
              <a:rPr lang="en-US" smtClean="0"/>
              <a:pPr/>
              <a:t>‹Nº›</a:t>
            </a:fld>
            <a:endParaRPr lang="en-US"/>
          </a:p>
        </p:txBody>
      </p:sp>
    </p:spTree>
    <p:extLst>
      <p:ext uri="{BB962C8B-B14F-4D97-AF65-F5344CB8AC3E}">
        <p14:creationId xmlns:p14="http://schemas.microsoft.com/office/powerpoint/2010/main" val="2265507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tx1">
                    <a:lumMod val="75000"/>
                    <a:lumOff val="25000"/>
                  </a:schemeClr>
                </a:solidFill>
              </a:defRPr>
            </a:lvl1pPr>
          </a:lstStyle>
          <a:p>
            <a:r>
              <a:rPr lang="en-US"/>
              <a:t>Click to edit Master title style</a:t>
            </a:r>
          </a:p>
        </p:txBody>
      </p:sp>
      <p:sp>
        <p:nvSpPr>
          <p:cNvPr id="3" name="Picture Placeholder 2"/>
          <p:cNvSpPr>
            <a:spLocks noGrp="1" noChangeAspect="1"/>
          </p:cNvSpPr>
          <p:nvPr>
            <p:ph type="pic" idx="1"/>
          </p:nvPr>
        </p:nvSpPr>
        <p:spPr>
          <a:xfrm>
            <a:off x="447817" y="641350"/>
            <a:ext cx="11290859" cy="3651249"/>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a:xfrm>
            <a:off x="581192" y="5260127"/>
            <a:ext cx="11029617" cy="998148"/>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18DB4A-8810-4A10-AD5C-D5E2C667F5B3}" type="datetime1">
              <a:rPr lang="en-US" smtClean="0"/>
              <a:t>9/13/2019</a:t>
            </a:fld>
            <a:endParaRPr lang="en-US"/>
          </a:p>
        </p:txBody>
      </p:sp>
      <p:sp>
        <p:nvSpPr>
          <p:cNvPr id="6" name="Footer Placeholder 5"/>
          <p:cNvSpPr>
            <a:spLocks noGrp="1"/>
          </p:cNvSpPr>
          <p:nvPr>
            <p:ph type="ftr" sz="quarter" idx="11"/>
          </p:nvPr>
        </p:nvSpPr>
        <p:spPr/>
        <p:txBody>
          <a:bodyPr/>
          <a:lstStyle/>
          <a:p>
            <a:pPr algn="l"/>
            <a:endParaRPr lang="en-US"/>
          </a:p>
        </p:txBody>
      </p:sp>
      <p:sp>
        <p:nvSpPr>
          <p:cNvPr id="7" name="Slide Number Placeholder 6"/>
          <p:cNvSpPr>
            <a:spLocks noGrp="1"/>
          </p:cNvSpPr>
          <p:nvPr>
            <p:ph type="sldNum" sz="quarter" idx="12"/>
          </p:nvPr>
        </p:nvSpPr>
        <p:spPr/>
        <p:txBody>
          <a:bodyPr/>
          <a:lstStyle/>
          <a:p>
            <a:fld id="{3A98EE3D-8CD1-4C3F-BD1C-C98C9596463C}" type="slidenum">
              <a:rPr lang="en-US" smtClean="0"/>
              <a:t>‹Nº›</a:t>
            </a:fld>
            <a:endParaRPr lang="en-US"/>
          </a:p>
        </p:txBody>
      </p:sp>
    </p:spTree>
    <p:extLst>
      <p:ext uri="{BB962C8B-B14F-4D97-AF65-F5344CB8AC3E}">
        <p14:creationId xmlns:p14="http://schemas.microsoft.com/office/powerpoint/2010/main" val="1013358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581192" y="2336002"/>
            <a:ext cx="11029616" cy="365204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ED291B17-9318-49DB-B28B-6E5994AE9581}" type="datetime1">
              <a:rPr lang="en-US" smtClean="0"/>
              <a:t>9/13/2019</a:t>
            </a:fld>
            <a:endParaRPr lang="en-US"/>
          </a:p>
        </p:txBody>
      </p:sp>
      <p:sp>
        <p:nvSpPr>
          <p:cNvPr id="5" name="Footer Placeholder 4"/>
          <p:cNvSpPr>
            <a:spLocks noGrp="1"/>
          </p:cNvSpPr>
          <p:nvPr>
            <p:ph type="ftr" sz="quarter" idx="3"/>
          </p:nvPr>
        </p:nvSpPr>
        <p:spPr>
          <a:xfrm>
            <a:off x="581192" y="6423914"/>
            <a:ext cx="6917210" cy="365125"/>
          </a:xfrm>
          <a:prstGeom prst="rect">
            <a:avLst/>
          </a:prstGeom>
        </p:spPr>
        <p:txBody>
          <a:bodyPr vert="horz" lIns="91440" tIns="45720" rIns="91440" bIns="45720" rtlCol="0" anchor="ctr"/>
          <a:lstStyle>
            <a:lvl1pPr algn="l">
              <a:defRPr sz="900" cap="all">
                <a:solidFill>
                  <a:schemeClr val="tx1">
                    <a:lumMod val="75000"/>
                    <a:lumOff val="25000"/>
                  </a:schemeClr>
                </a:solidFill>
              </a:defRPr>
            </a:lvl1pPr>
          </a:lstStyle>
          <a:p>
            <a:endParaRPr lang="en-US"/>
          </a:p>
        </p:txBody>
      </p:sp>
      <p:sp>
        <p:nvSpPr>
          <p:cNvPr id="6" name="Slide Number Placeholder 5"/>
          <p:cNvSpPr>
            <a:spLocks noGrp="1"/>
          </p:cNvSpPr>
          <p:nvPr>
            <p:ph type="sldNum" sz="quarter" idx="4"/>
          </p:nvPr>
        </p:nvSpPr>
        <p:spPr>
          <a:xfrm>
            <a:off x="10558300" y="6423914"/>
            <a:ext cx="1052510"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3A98EE3D-8CD1-4C3F-BD1C-C98C9596463C}" type="slidenum">
              <a:rPr lang="en-US" smtClean="0"/>
              <a:t>‹Nº›</a:t>
            </a:fld>
            <a:endParaRPr lang="en-US"/>
          </a:p>
        </p:txBody>
      </p:sp>
      <p:sp>
        <p:nvSpPr>
          <p:cNvPr id="9" name="Rectangle 8"/>
          <p:cNvSpPr/>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84730659"/>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7" r:id="rId5"/>
    <p:sldLayoutId id="2147483731" r:id="rId6"/>
    <p:sldLayoutId id="2147483732" r:id="rId7"/>
    <p:sldLayoutId id="2147483733" r:id="rId8"/>
    <p:sldLayoutId id="2147483736" r:id="rId9"/>
    <p:sldLayoutId id="2147483734" r:id="rId10"/>
    <p:sldLayoutId id="2147483735" r:id="rId11"/>
  </p:sldLayoutIdLst>
  <p:hf sldNum="0" hdr="0" ftr="0" dt="0"/>
  <p:txStyles>
    <p:title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8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6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2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2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7.xml"/><Relationship Id="rId5" Type="http://schemas.openxmlformats.org/officeDocument/2006/relationships/image" Target="../media/image23.svg"/><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2.png"/><Relationship Id="rId1" Type="http://schemas.openxmlformats.org/officeDocument/2006/relationships/slideLayout" Target="../slideLayouts/slideLayout7.xml"/><Relationship Id="rId5" Type="http://schemas.openxmlformats.org/officeDocument/2006/relationships/image" Target="../media/image27.svg"/><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25.png"/><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hyperlink" Target="https://www.google.com/url?sa=i&amp;rct=j&amp;q=&amp;esrc=s&amp;source=images&amp;cd=&amp;cad=rja&amp;uact=8&amp;ved=2ahUKEwjjtJmj_J7kAhUCSq0KHX4uBH8QjRx6BAgBEAQ&amp;url=https://www.flaticon.es/icono-gratis/ganancias_234214&amp;psig=AOvVaw2THK41fZ-zsyGD3PptJ8pP&amp;ust=1566855068158905" TargetMode="Externa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Agrupar 5"/>
          <p:cNvGrpSpPr/>
          <p:nvPr/>
        </p:nvGrpSpPr>
        <p:grpSpPr>
          <a:xfrm>
            <a:off x="542507" y="445419"/>
            <a:ext cx="5192712" cy="1135062"/>
            <a:chOff x="3478213" y="661988"/>
            <a:chExt cx="5192712" cy="1135062"/>
          </a:xfrm>
        </p:grpSpPr>
        <p:sp>
          <p:nvSpPr>
            <p:cNvPr id="2" name="Cuadro de texto 6"/>
            <p:cNvSpPr txBox="1"/>
            <p:nvPr/>
          </p:nvSpPr>
          <p:spPr>
            <a:xfrm>
              <a:off x="4529138" y="1143000"/>
              <a:ext cx="3716337" cy="455613"/>
            </a:xfrm>
            <a:prstGeom prst="rect">
              <a:avLst/>
            </a:prstGeom>
            <a:noFill/>
            <a:ln>
              <a:noFill/>
            </a:ln>
            <a:effectLst/>
            <a:extLst>
              <a:ext uri="{C572A759-6A51-4108-AA02-DFA0A04FC94B}">
                <ma14:wrappingTextBoxFlag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lIns="68580" tIns="34290" rIns="68580" bIns="34290"/>
            <a:lstStyle/>
            <a:p>
              <a:pPr eaLnBrk="1" hangingPunct="1">
                <a:spcAft>
                  <a:spcPts val="0"/>
                </a:spcAft>
                <a:defRPr/>
              </a:pPr>
              <a:r>
                <a:rPr lang="es-ES_tradnl" sz="1400" dirty="0">
                  <a:latin typeface="Avenir Light" charset="0"/>
                  <a:ea typeface="ＭＳ 明朝" charset="-128"/>
                  <a:cs typeface="Times New Roman" charset="0"/>
                </a:rPr>
                <a:t>Centro Universitario UAEM Zumpango</a:t>
              </a:r>
              <a:endParaRPr lang="es-ES_tradnl" sz="2000" dirty="0">
                <a:ea typeface="ＭＳ 明朝" charset="-128"/>
                <a:cs typeface="Times New Roman" charset="0"/>
              </a:endParaRPr>
            </a:p>
          </p:txBody>
        </p:sp>
        <p:sp>
          <p:nvSpPr>
            <p:cNvPr id="3" name="Cuadro de texto 2"/>
            <p:cNvSpPr txBox="1">
              <a:spLocks noChangeArrowheads="1"/>
            </p:cNvSpPr>
            <p:nvPr/>
          </p:nvSpPr>
          <p:spPr bwMode="auto">
            <a:xfrm>
              <a:off x="4529138" y="871538"/>
              <a:ext cx="4141787"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Char char="•"/>
                <a:defRPr sz="3200">
                  <a:solidFill>
                    <a:srgbClr val="005900"/>
                  </a:solidFill>
                  <a:latin typeface="Corbel" charset="0"/>
                </a:defRPr>
              </a:lvl1pPr>
              <a:lvl2pPr marL="742950" indent="-285750">
                <a:spcBef>
                  <a:spcPct val="20000"/>
                </a:spcBef>
                <a:buChar char="–"/>
                <a:defRPr sz="2800">
                  <a:solidFill>
                    <a:srgbClr val="005900"/>
                  </a:solidFill>
                  <a:latin typeface="Corbel" charset="0"/>
                </a:defRPr>
              </a:lvl2pPr>
              <a:lvl3pPr marL="1143000" indent="-228600">
                <a:spcBef>
                  <a:spcPct val="20000"/>
                </a:spcBef>
                <a:buChar char="•"/>
                <a:defRPr sz="2400">
                  <a:solidFill>
                    <a:srgbClr val="005900"/>
                  </a:solidFill>
                  <a:latin typeface="Corbel" charset="0"/>
                </a:defRPr>
              </a:lvl3pPr>
              <a:lvl4pPr marL="1600200" indent="-228600">
                <a:spcBef>
                  <a:spcPct val="20000"/>
                </a:spcBef>
                <a:buChar char="–"/>
                <a:defRPr sz="2000">
                  <a:solidFill>
                    <a:srgbClr val="005900"/>
                  </a:solidFill>
                  <a:latin typeface="Corbel" charset="0"/>
                </a:defRPr>
              </a:lvl4pPr>
              <a:lvl5pPr marL="2057400" indent="-228600">
                <a:spcBef>
                  <a:spcPct val="20000"/>
                </a:spcBef>
                <a:buChar char="»"/>
                <a:defRPr sz="2000">
                  <a:solidFill>
                    <a:srgbClr val="005900"/>
                  </a:solidFill>
                  <a:latin typeface="Corbel" charset="0"/>
                </a:defRPr>
              </a:lvl5pPr>
              <a:lvl6pPr marL="2514600" indent="-228600" eaLnBrk="0" fontAlgn="base" hangingPunct="0">
                <a:spcBef>
                  <a:spcPct val="20000"/>
                </a:spcBef>
                <a:spcAft>
                  <a:spcPct val="0"/>
                </a:spcAft>
                <a:buChar char="»"/>
                <a:defRPr sz="2000">
                  <a:solidFill>
                    <a:srgbClr val="005900"/>
                  </a:solidFill>
                  <a:latin typeface="Corbel" charset="0"/>
                </a:defRPr>
              </a:lvl6pPr>
              <a:lvl7pPr marL="2971800" indent="-228600" eaLnBrk="0" fontAlgn="base" hangingPunct="0">
                <a:spcBef>
                  <a:spcPct val="20000"/>
                </a:spcBef>
                <a:spcAft>
                  <a:spcPct val="0"/>
                </a:spcAft>
                <a:buChar char="»"/>
                <a:defRPr sz="2000">
                  <a:solidFill>
                    <a:srgbClr val="005900"/>
                  </a:solidFill>
                  <a:latin typeface="Corbel" charset="0"/>
                </a:defRPr>
              </a:lvl7pPr>
              <a:lvl8pPr marL="3429000" indent="-228600" eaLnBrk="0" fontAlgn="base" hangingPunct="0">
                <a:spcBef>
                  <a:spcPct val="20000"/>
                </a:spcBef>
                <a:spcAft>
                  <a:spcPct val="0"/>
                </a:spcAft>
                <a:buChar char="»"/>
                <a:defRPr sz="2000">
                  <a:solidFill>
                    <a:srgbClr val="005900"/>
                  </a:solidFill>
                  <a:latin typeface="Corbel" charset="0"/>
                </a:defRPr>
              </a:lvl8pPr>
              <a:lvl9pPr marL="3886200" indent="-228600" eaLnBrk="0" fontAlgn="base" hangingPunct="0">
                <a:spcBef>
                  <a:spcPct val="20000"/>
                </a:spcBef>
                <a:spcAft>
                  <a:spcPct val="0"/>
                </a:spcAft>
                <a:buChar char="»"/>
                <a:defRPr sz="2000">
                  <a:solidFill>
                    <a:srgbClr val="005900"/>
                  </a:solidFill>
                  <a:latin typeface="Corbel" charset="0"/>
                </a:defRPr>
              </a:lvl9pPr>
            </a:lstStyle>
            <a:p>
              <a:pPr eaLnBrk="1" hangingPunct="1">
                <a:spcBef>
                  <a:spcPct val="0"/>
                </a:spcBef>
                <a:buFontTx/>
                <a:buNone/>
              </a:pPr>
              <a:r>
                <a:rPr lang="es-ES_tradnl" altLang="es-ES_tradnl" sz="1400" b="1" u="sng" dirty="0">
                  <a:solidFill>
                    <a:schemeClr val="tx1"/>
                  </a:solidFill>
                  <a:latin typeface="Arial" charset="0"/>
                  <a:ea typeface="ＭＳ 明朝" charset="-128"/>
                  <a:cs typeface="Times New Roman" charset="0"/>
                </a:rPr>
                <a:t>Universidad Autónoma del Estado de México</a:t>
              </a:r>
              <a:endParaRPr lang="es-ES_tradnl" altLang="es-ES_tradnl" sz="1800" dirty="0">
                <a:solidFill>
                  <a:schemeClr val="tx1"/>
                </a:solidFill>
                <a:latin typeface="Cambria" charset="0"/>
                <a:ea typeface="ＭＳ 明朝" charset="-128"/>
                <a:cs typeface="Times New Roman" charset="0"/>
              </a:endParaRPr>
            </a:p>
            <a:p>
              <a:pPr eaLnBrk="1" hangingPunct="1">
                <a:spcBef>
                  <a:spcPct val="0"/>
                </a:spcBef>
                <a:buFontTx/>
                <a:buNone/>
              </a:pPr>
              <a:r>
                <a:rPr lang="es-ES_tradnl" altLang="es-ES_tradnl" sz="1400" b="1" dirty="0">
                  <a:solidFill>
                    <a:schemeClr val="tx1"/>
                  </a:solidFill>
                  <a:latin typeface="Arial" charset="0"/>
                  <a:ea typeface="ＭＳ 明朝" charset="-128"/>
                  <a:cs typeface="Times New Roman" charset="0"/>
                </a:rPr>
                <a:t> </a:t>
              </a:r>
              <a:endParaRPr lang="es-ES_tradnl" altLang="es-ES_tradnl" sz="1800" dirty="0">
                <a:solidFill>
                  <a:schemeClr val="tx1"/>
                </a:solidFill>
                <a:latin typeface="Cambria" charset="0"/>
                <a:ea typeface="ＭＳ 明朝" charset="-128"/>
                <a:cs typeface="Times New Roman" charset="0"/>
              </a:endParaRPr>
            </a:p>
          </p:txBody>
        </p:sp>
        <p:pic>
          <p:nvPicPr>
            <p:cNvPr id="4" name="Imagen 10" descr="Resultado de imagen para ESCUDO UAE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78213" y="661988"/>
              <a:ext cx="930275" cy="93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uadro de texto 6"/>
            <p:cNvSpPr txBox="1"/>
            <p:nvPr/>
          </p:nvSpPr>
          <p:spPr>
            <a:xfrm>
              <a:off x="4529138" y="1341438"/>
              <a:ext cx="3717925" cy="455612"/>
            </a:xfrm>
            <a:prstGeom prst="rect">
              <a:avLst/>
            </a:prstGeom>
            <a:noFill/>
            <a:ln>
              <a:noFill/>
            </a:ln>
            <a:effectLst/>
            <a:extLst>
              <a:ext uri="{C572A759-6A51-4108-AA02-DFA0A04FC94B}">
                <ma14:wrappingTextBoxFlag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lIns="68580" tIns="34290" rIns="68580" bIns="34290"/>
            <a:lstStyle/>
            <a:p>
              <a:pPr eaLnBrk="1" hangingPunct="1">
                <a:spcAft>
                  <a:spcPts val="0"/>
                </a:spcAft>
                <a:defRPr/>
              </a:pPr>
              <a:r>
                <a:rPr lang="es-ES_tradnl" sz="1100" dirty="0">
                  <a:latin typeface="Avenir Light" charset="0"/>
                  <a:ea typeface="ＭＳ 明朝" charset="-128"/>
                  <a:cs typeface="Times New Roman" charset="0"/>
                </a:rPr>
                <a:t>Licenciatura en Contaduría</a:t>
              </a:r>
              <a:endParaRPr lang="es-ES_tradnl" sz="2000" dirty="0">
                <a:ea typeface="ＭＳ 明朝" charset="-128"/>
                <a:cs typeface="Times New Roman" charset="0"/>
              </a:endParaRPr>
            </a:p>
          </p:txBody>
        </p:sp>
      </p:grpSp>
      <p:sp>
        <p:nvSpPr>
          <p:cNvPr id="7" name="Subtítulo 2"/>
          <p:cNvSpPr txBox="1">
            <a:spLocks/>
          </p:cNvSpPr>
          <p:nvPr/>
        </p:nvSpPr>
        <p:spPr bwMode="auto">
          <a:xfrm>
            <a:off x="6445458" y="5854483"/>
            <a:ext cx="4697413"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spcBef>
                <a:spcPct val="20000"/>
              </a:spcBef>
              <a:buChar char="•"/>
              <a:defRPr sz="3200">
                <a:solidFill>
                  <a:srgbClr val="005900"/>
                </a:solidFill>
                <a:latin typeface="Corbel" charset="0"/>
              </a:defRPr>
            </a:lvl1pPr>
            <a:lvl2pPr marL="742950" indent="-285750">
              <a:spcBef>
                <a:spcPct val="20000"/>
              </a:spcBef>
              <a:buChar char="–"/>
              <a:defRPr sz="2800">
                <a:solidFill>
                  <a:srgbClr val="005900"/>
                </a:solidFill>
                <a:latin typeface="Corbel" charset="0"/>
              </a:defRPr>
            </a:lvl2pPr>
            <a:lvl3pPr marL="1143000" indent="-228600">
              <a:spcBef>
                <a:spcPct val="20000"/>
              </a:spcBef>
              <a:buChar char="•"/>
              <a:defRPr sz="2400">
                <a:solidFill>
                  <a:srgbClr val="005900"/>
                </a:solidFill>
                <a:latin typeface="Corbel" charset="0"/>
              </a:defRPr>
            </a:lvl3pPr>
            <a:lvl4pPr marL="1600200" indent="-228600">
              <a:spcBef>
                <a:spcPct val="20000"/>
              </a:spcBef>
              <a:buChar char="–"/>
              <a:defRPr sz="2000">
                <a:solidFill>
                  <a:srgbClr val="005900"/>
                </a:solidFill>
                <a:latin typeface="Corbel" charset="0"/>
              </a:defRPr>
            </a:lvl4pPr>
            <a:lvl5pPr marL="2057400" indent="-228600">
              <a:spcBef>
                <a:spcPct val="20000"/>
              </a:spcBef>
              <a:buChar char="»"/>
              <a:defRPr sz="2000">
                <a:solidFill>
                  <a:srgbClr val="005900"/>
                </a:solidFill>
                <a:latin typeface="Corbel" charset="0"/>
              </a:defRPr>
            </a:lvl5pPr>
            <a:lvl6pPr marL="2514600" indent="-228600" eaLnBrk="0" fontAlgn="base" hangingPunct="0">
              <a:spcBef>
                <a:spcPct val="20000"/>
              </a:spcBef>
              <a:spcAft>
                <a:spcPct val="0"/>
              </a:spcAft>
              <a:buChar char="»"/>
              <a:defRPr sz="2000">
                <a:solidFill>
                  <a:srgbClr val="005900"/>
                </a:solidFill>
                <a:latin typeface="Corbel" charset="0"/>
              </a:defRPr>
            </a:lvl6pPr>
            <a:lvl7pPr marL="2971800" indent="-228600" eaLnBrk="0" fontAlgn="base" hangingPunct="0">
              <a:spcBef>
                <a:spcPct val="20000"/>
              </a:spcBef>
              <a:spcAft>
                <a:spcPct val="0"/>
              </a:spcAft>
              <a:buChar char="»"/>
              <a:defRPr sz="2000">
                <a:solidFill>
                  <a:srgbClr val="005900"/>
                </a:solidFill>
                <a:latin typeface="Corbel" charset="0"/>
              </a:defRPr>
            </a:lvl7pPr>
            <a:lvl8pPr marL="3429000" indent="-228600" eaLnBrk="0" fontAlgn="base" hangingPunct="0">
              <a:spcBef>
                <a:spcPct val="20000"/>
              </a:spcBef>
              <a:spcAft>
                <a:spcPct val="0"/>
              </a:spcAft>
              <a:buChar char="»"/>
              <a:defRPr sz="2000">
                <a:solidFill>
                  <a:srgbClr val="005900"/>
                </a:solidFill>
                <a:latin typeface="Corbel" charset="0"/>
              </a:defRPr>
            </a:lvl8pPr>
            <a:lvl9pPr marL="3886200" indent="-228600" eaLnBrk="0" fontAlgn="base" hangingPunct="0">
              <a:spcBef>
                <a:spcPct val="20000"/>
              </a:spcBef>
              <a:spcAft>
                <a:spcPct val="0"/>
              </a:spcAft>
              <a:buChar char="»"/>
              <a:defRPr sz="2000">
                <a:solidFill>
                  <a:srgbClr val="005900"/>
                </a:solidFill>
                <a:latin typeface="Corbel" charset="0"/>
              </a:defRPr>
            </a:lvl9pPr>
          </a:lstStyle>
          <a:p>
            <a:pPr algn="r" eaLnBrk="1" hangingPunct="1">
              <a:lnSpc>
                <a:spcPct val="90000"/>
              </a:lnSpc>
              <a:spcBef>
                <a:spcPts val="1000"/>
              </a:spcBef>
              <a:buFontTx/>
              <a:buNone/>
            </a:pPr>
            <a:r>
              <a:rPr lang="es-MX" altLang="es-ES_tradnl" sz="1500" b="1" dirty="0">
                <a:solidFill>
                  <a:schemeClr val="tx1"/>
                </a:solidFill>
              </a:rPr>
              <a:t>Dr. en Ed. Lucio Navarro Sánchez</a:t>
            </a:r>
          </a:p>
        </p:txBody>
      </p:sp>
      <p:sp>
        <p:nvSpPr>
          <p:cNvPr id="8" name="Subtítulo 2"/>
          <p:cNvSpPr txBox="1">
            <a:spLocks/>
          </p:cNvSpPr>
          <p:nvPr/>
        </p:nvSpPr>
        <p:spPr bwMode="auto">
          <a:xfrm>
            <a:off x="2224043" y="4022442"/>
            <a:ext cx="7586750" cy="1326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rgbClr val="005900"/>
                </a:solidFill>
                <a:latin typeface="Corbel" charset="0"/>
              </a:defRPr>
            </a:lvl1pPr>
            <a:lvl2pPr marL="742950">
              <a:spcBef>
                <a:spcPct val="20000"/>
              </a:spcBef>
              <a:buChar char="–"/>
              <a:defRPr sz="2800">
                <a:solidFill>
                  <a:srgbClr val="005900"/>
                </a:solidFill>
                <a:latin typeface="Corbel" charset="0"/>
              </a:defRPr>
            </a:lvl2pPr>
            <a:lvl3pPr marL="1143000">
              <a:spcBef>
                <a:spcPct val="20000"/>
              </a:spcBef>
              <a:buChar char="•"/>
              <a:defRPr sz="2400">
                <a:solidFill>
                  <a:srgbClr val="005900"/>
                </a:solidFill>
                <a:latin typeface="Corbel" charset="0"/>
              </a:defRPr>
            </a:lvl3pPr>
            <a:lvl4pPr marL="1600200">
              <a:spcBef>
                <a:spcPct val="20000"/>
              </a:spcBef>
              <a:buChar char="–"/>
              <a:defRPr sz="2000">
                <a:solidFill>
                  <a:srgbClr val="005900"/>
                </a:solidFill>
                <a:latin typeface="Corbel" charset="0"/>
              </a:defRPr>
            </a:lvl4pPr>
            <a:lvl5pPr marL="2057400">
              <a:spcBef>
                <a:spcPct val="20000"/>
              </a:spcBef>
              <a:buChar char="»"/>
              <a:defRPr sz="2000">
                <a:solidFill>
                  <a:srgbClr val="005900"/>
                </a:solidFill>
                <a:latin typeface="Corbel" charset="0"/>
              </a:defRPr>
            </a:lvl5pPr>
            <a:lvl6pPr marL="2514600" eaLnBrk="0" fontAlgn="base" hangingPunct="0">
              <a:spcBef>
                <a:spcPct val="20000"/>
              </a:spcBef>
              <a:spcAft>
                <a:spcPct val="0"/>
              </a:spcAft>
              <a:buChar char="»"/>
              <a:defRPr sz="2000">
                <a:solidFill>
                  <a:srgbClr val="005900"/>
                </a:solidFill>
                <a:latin typeface="Corbel" charset="0"/>
              </a:defRPr>
            </a:lvl6pPr>
            <a:lvl7pPr marL="2971800" eaLnBrk="0" fontAlgn="base" hangingPunct="0">
              <a:spcBef>
                <a:spcPct val="20000"/>
              </a:spcBef>
              <a:spcAft>
                <a:spcPct val="0"/>
              </a:spcAft>
              <a:buChar char="»"/>
              <a:defRPr sz="2000">
                <a:solidFill>
                  <a:srgbClr val="005900"/>
                </a:solidFill>
                <a:latin typeface="Corbel" charset="0"/>
              </a:defRPr>
            </a:lvl7pPr>
            <a:lvl8pPr marL="3429000" eaLnBrk="0" fontAlgn="base" hangingPunct="0">
              <a:spcBef>
                <a:spcPct val="20000"/>
              </a:spcBef>
              <a:spcAft>
                <a:spcPct val="0"/>
              </a:spcAft>
              <a:buChar char="»"/>
              <a:defRPr sz="2000">
                <a:solidFill>
                  <a:srgbClr val="005900"/>
                </a:solidFill>
                <a:latin typeface="Corbel" charset="0"/>
              </a:defRPr>
            </a:lvl8pPr>
            <a:lvl9pPr marL="3886200" eaLnBrk="0" fontAlgn="base" hangingPunct="0">
              <a:spcBef>
                <a:spcPct val="20000"/>
              </a:spcBef>
              <a:spcAft>
                <a:spcPct val="0"/>
              </a:spcAft>
              <a:buChar char="»"/>
              <a:defRPr sz="2000">
                <a:solidFill>
                  <a:srgbClr val="005900"/>
                </a:solidFill>
                <a:latin typeface="Corbel" charset="0"/>
              </a:defRPr>
            </a:lvl9pPr>
          </a:lstStyle>
          <a:p>
            <a:pPr algn="ctr">
              <a:buFontTx/>
              <a:buNone/>
            </a:pPr>
            <a:r>
              <a:rPr lang="es-ES" altLang="es-ES_tradnl" sz="2000" b="1" dirty="0" smtClean="0">
                <a:solidFill>
                  <a:schemeClr val="tx1"/>
                </a:solidFill>
              </a:rPr>
              <a:t>UNIDAD  DE COMPETENCIA 1.- </a:t>
            </a:r>
          </a:p>
          <a:p>
            <a:pPr algn="ctr">
              <a:buFontTx/>
              <a:buNone/>
            </a:pPr>
            <a:r>
              <a:rPr lang="es-ES" altLang="es-ES_tradnl" sz="2000" b="1" dirty="0" smtClean="0">
                <a:solidFill>
                  <a:schemeClr val="tx1"/>
                </a:solidFill>
              </a:rPr>
              <a:t>Concepto e importancia del </a:t>
            </a:r>
            <a:r>
              <a:rPr lang="es-ES" altLang="es-ES_tradnl" sz="2000" b="1" dirty="0" err="1" smtClean="0">
                <a:solidFill>
                  <a:schemeClr val="tx1"/>
                </a:solidFill>
              </a:rPr>
              <a:t>emprendedurismo</a:t>
            </a:r>
            <a:endParaRPr lang="es-ES" altLang="es-ES_tradnl" sz="2000" b="1" dirty="0" smtClean="0">
              <a:solidFill>
                <a:schemeClr val="tx1"/>
              </a:solidFill>
            </a:endParaRPr>
          </a:p>
          <a:p>
            <a:pPr algn="ctr">
              <a:buFontTx/>
              <a:buNone/>
            </a:pPr>
            <a:endParaRPr lang="es-ES" altLang="es-ES_tradnl" sz="2000" b="1" dirty="0" smtClean="0">
              <a:solidFill>
                <a:schemeClr val="tx1"/>
              </a:solidFill>
            </a:endParaRPr>
          </a:p>
          <a:p>
            <a:pPr algn="ctr">
              <a:buFontTx/>
              <a:buNone/>
            </a:pPr>
            <a:r>
              <a:rPr lang="es-ES" altLang="es-ES_tradnl" sz="2000" b="1" dirty="0" smtClean="0">
                <a:solidFill>
                  <a:schemeClr val="tx1"/>
                </a:solidFill>
              </a:rPr>
              <a:t> </a:t>
            </a:r>
            <a:endParaRPr lang="es-ES" altLang="es-ES_tradnl" sz="1800" dirty="0">
              <a:solidFill>
                <a:schemeClr val="tx1"/>
              </a:solidFill>
            </a:endParaRPr>
          </a:p>
        </p:txBody>
      </p:sp>
      <p:sp>
        <p:nvSpPr>
          <p:cNvPr id="9" name="Subtítulo 2"/>
          <p:cNvSpPr txBox="1">
            <a:spLocks/>
          </p:cNvSpPr>
          <p:nvPr/>
        </p:nvSpPr>
        <p:spPr>
          <a:xfrm>
            <a:off x="891966" y="2319003"/>
            <a:ext cx="10250905" cy="1241425"/>
          </a:xfrm>
          <a:prstGeom prst="rect">
            <a:avLst/>
          </a:prstGeom>
        </p:spPr>
        <p:txBody>
          <a:bodyPr/>
          <a:lst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a:lstStyle>
          <a:p>
            <a:pPr marL="45720" indent="0" algn="ctr">
              <a:buNone/>
            </a:pPr>
            <a:r>
              <a:rPr lang="es-MX" altLang="es-ES_tradnl" sz="2000" b="1" dirty="0" smtClean="0">
                <a:solidFill>
                  <a:schemeClr val="tx1"/>
                </a:solidFill>
              </a:rPr>
              <a:t>UNIDAD DE APRENDIZAJE:</a:t>
            </a:r>
          </a:p>
          <a:p>
            <a:pPr marL="45720" indent="0" algn="ctr">
              <a:buNone/>
            </a:pPr>
            <a:r>
              <a:rPr lang="es-MX" altLang="es-ES_tradnl" sz="3600" b="1" dirty="0" smtClean="0">
                <a:solidFill>
                  <a:schemeClr val="tx1"/>
                </a:solidFill>
              </a:rPr>
              <a:t>DESARROLLO EMPRESARIAL</a:t>
            </a:r>
            <a:endParaRPr lang="es-MX" altLang="es-ES_tradnl" sz="3600" b="1" dirty="0">
              <a:solidFill>
                <a:schemeClr val="tx1"/>
              </a:solidFill>
            </a:endParaRPr>
          </a:p>
        </p:txBody>
      </p:sp>
      <p:sp>
        <p:nvSpPr>
          <p:cNvPr id="10" name="Marcador de fecha 9"/>
          <p:cNvSpPr>
            <a:spLocks noGrp="1"/>
          </p:cNvSpPr>
          <p:nvPr>
            <p:ph type="dt" sz="half" idx="10"/>
          </p:nvPr>
        </p:nvSpPr>
        <p:spPr/>
        <p:txBody>
          <a:bodyPr/>
          <a:lstStyle/>
          <a:p>
            <a:fld id="{9BED7336-127E-F045-A481-6F98EDBCE20D}" type="datetime1">
              <a:rPr lang="es-MX" smtClean="0"/>
              <a:t>13/09/2019</a:t>
            </a:fld>
            <a:endParaRPr lang="en-US" dirty="0"/>
          </a:p>
        </p:txBody>
      </p:sp>
      <p:sp>
        <p:nvSpPr>
          <p:cNvPr id="11" name="Marcador de pie de página 10"/>
          <p:cNvSpPr>
            <a:spLocks noGrp="1"/>
          </p:cNvSpPr>
          <p:nvPr>
            <p:ph type="ftr" sz="quarter" idx="11"/>
          </p:nvPr>
        </p:nvSpPr>
        <p:spPr/>
        <p:txBody>
          <a:bodyPr/>
          <a:lstStyle/>
          <a:p>
            <a:r>
              <a:rPr lang="en-US" smtClean="0"/>
              <a:t>ARH</a:t>
            </a:r>
            <a:endParaRPr lang="en-US" dirty="0"/>
          </a:p>
        </p:txBody>
      </p:sp>
      <p:sp>
        <p:nvSpPr>
          <p:cNvPr id="12" name="Marcador de número de diapositiva 11"/>
          <p:cNvSpPr>
            <a:spLocks noGrp="1"/>
          </p:cNvSpPr>
          <p:nvPr>
            <p:ph type="sldNum" sz="quarter" idx="12"/>
          </p:nvPr>
        </p:nvSpPr>
        <p:spPr/>
        <p:txBody>
          <a:bodyPr/>
          <a:lstStyle/>
          <a:p>
            <a:fld id="{4FAB73BC-B049-4115-A692-8D63A059BFB8}" type="slidenum">
              <a:rPr lang="en-US" smtClean="0"/>
              <a:t>1</a:t>
            </a:fld>
            <a:endParaRPr lang="en-US" dirty="0"/>
          </a:p>
        </p:txBody>
      </p:sp>
    </p:spTree>
    <p:extLst>
      <p:ext uri="{BB962C8B-B14F-4D97-AF65-F5344CB8AC3E}">
        <p14:creationId xmlns:p14="http://schemas.microsoft.com/office/powerpoint/2010/main" val="34360166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86AB2F2-3CA7-43B8-82B1-13BBF4B1F65E}"/>
              </a:ext>
            </a:extLst>
          </p:cNvPr>
          <p:cNvSpPr txBox="1">
            <a:spLocks/>
          </p:cNvSpPr>
          <p:nvPr/>
        </p:nvSpPr>
        <p:spPr>
          <a:xfrm>
            <a:off x="609906" y="702155"/>
            <a:ext cx="3568661" cy="1269713"/>
          </a:xfrm>
          <a:prstGeom prst="rect">
            <a:avLst/>
          </a:prstGeom>
        </p:spPr>
        <p:txBody>
          <a:bodyPr anchor="t">
            <a:normAutofit/>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habilidades del Emprendedor</a:t>
            </a:r>
          </a:p>
          <a:p>
            <a:endParaRPr lang="es-MX" sz="1800" dirty="0">
              <a:latin typeface="Source Sans Pro"/>
              <a:ea typeface="Source Sans Pro"/>
            </a:endParaRPr>
          </a:p>
        </p:txBody>
      </p:sp>
      <p:sp>
        <p:nvSpPr>
          <p:cNvPr id="4" name="CuadroTexto 3">
            <a:extLst>
              <a:ext uri="{FF2B5EF4-FFF2-40B4-BE49-F238E27FC236}">
                <a16:creationId xmlns:a16="http://schemas.microsoft.com/office/drawing/2014/main" id="{886DF004-C558-4006-966F-DDE6DB3FFF49}"/>
              </a:ext>
            </a:extLst>
          </p:cNvPr>
          <p:cNvSpPr txBox="1"/>
          <p:nvPr/>
        </p:nvSpPr>
        <p:spPr>
          <a:xfrm>
            <a:off x="540589" y="1963947"/>
            <a:ext cx="8195448" cy="36933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i="1" dirty="0">
                <a:solidFill>
                  <a:srgbClr val="4B4B57"/>
                </a:solidFill>
                <a:latin typeface="&amp;quot"/>
              </a:rPr>
              <a:t>Habilidad clave # 5:</a:t>
            </a:r>
            <a:r>
              <a:rPr lang="es-MX" dirty="0">
                <a:solidFill>
                  <a:srgbClr val="4B4B57"/>
                </a:solidFill>
                <a:latin typeface="&amp;quot"/>
              </a:rPr>
              <a:t> </a:t>
            </a:r>
            <a:r>
              <a:rPr lang="es-MX" b="1" dirty="0">
                <a:solidFill>
                  <a:srgbClr val="4B4B57"/>
                </a:solidFill>
                <a:latin typeface="&amp;quot"/>
              </a:rPr>
              <a:t>Comprender los principios que rigen una vida de éxito</a:t>
            </a:r>
            <a:r>
              <a:rPr lang="es-MX" dirty="0">
                <a:latin typeface="&amp;quot"/>
              </a:rPr>
              <a:t>​</a:t>
            </a:r>
          </a:p>
          <a:p>
            <a:pPr algn="just"/>
            <a:r>
              <a:rPr lang="es-MX" dirty="0">
                <a:solidFill>
                  <a:srgbClr val="4B4B57"/>
                </a:solidFill>
                <a:latin typeface="&amp;quot"/>
              </a:rPr>
              <a:t>Esto incluye los principios necesarios para tener un negocio exitoso: Trabajo, enfoque, disciplina, perseverancia, determinación, educación independiente, creatividad, confianza, etc.</a:t>
            </a:r>
            <a:r>
              <a:rPr lang="es-MX" dirty="0">
                <a:latin typeface="&amp;quot"/>
              </a:rPr>
              <a:t>​</a:t>
            </a:r>
          </a:p>
          <a:p>
            <a:pPr algn="just"/>
            <a:endParaRPr lang="es-MX" dirty="0">
              <a:solidFill>
                <a:srgbClr val="000000"/>
              </a:solidFill>
              <a:latin typeface="&amp;quot"/>
            </a:endParaRPr>
          </a:p>
          <a:p>
            <a:endParaRPr lang="es-MX" dirty="0">
              <a:solidFill>
                <a:srgbClr val="000000"/>
              </a:solidFill>
              <a:latin typeface="&amp;quot"/>
            </a:endParaRPr>
          </a:p>
          <a:p>
            <a:r>
              <a:rPr lang="es-MX" dirty="0">
                <a:solidFill>
                  <a:srgbClr val="4B4B57"/>
                </a:solidFill>
                <a:latin typeface="&amp;quot"/>
              </a:rPr>
              <a:t>Habilidad clave # 6: </a:t>
            </a:r>
            <a:r>
              <a:rPr lang="es-MX" b="1" dirty="0">
                <a:solidFill>
                  <a:srgbClr val="4B4B57"/>
                </a:solidFill>
                <a:latin typeface="&amp;quot"/>
              </a:rPr>
              <a:t>Comprender la habilidad específica que se requiere para tener éxito en un área determinada.</a:t>
            </a:r>
            <a:r>
              <a:rPr lang="es-MX" dirty="0">
                <a:latin typeface="&amp;quot"/>
              </a:rPr>
              <a:t>​</a:t>
            </a:r>
            <a:endParaRPr lang="es-MX" dirty="0"/>
          </a:p>
          <a:p>
            <a:endParaRPr lang="es-MX" dirty="0">
              <a:solidFill>
                <a:srgbClr val="000000"/>
              </a:solidFill>
              <a:latin typeface="&amp;quot"/>
            </a:endParaRPr>
          </a:p>
          <a:p>
            <a:endParaRPr lang="es-MX" dirty="0">
              <a:solidFill>
                <a:srgbClr val="000000"/>
              </a:solidFill>
              <a:latin typeface="&amp;quot"/>
            </a:endParaRPr>
          </a:p>
          <a:p>
            <a:r>
              <a:rPr lang="es-MX" dirty="0">
                <a:solidFill>
                  <a:srgbClr val="4B4B57"/>
                </a:solidFill>
                <a:latin typeface="&amp;quot"/>
              </a:rPr>
              <a:t>Habilidad clave # 7: </a:t>
            </a:r>
            <a:r>
              <a:rPr lang="es-MX" b="1" dirty="0">
                <a:solidFill>
                  <a:srgbClr val="4B4B57"/>
                </a:solidFill>
                <a:latin typeface="&amp;quot"/>
              </a:rPr>
              <a:t>Educación independiente</a:t>
            </a:r>
            <a:r>
              <a:rPr lang="es-MX" dirty="0">
                <a:latin typeface="&amp;quot"/>
              </a:rPr>
              <a:t>​</a:t>
            </a:r>
          </a:p>
          <a:p>
            <a:r>
              <a:rPr lang="es-MX" dirty="0">
                <a:solidFill>
                  <a:srgbClr val="4B4B57"/>
                </a:solidFill>
                <a:latin typeface="&amp;quot"/>
              </a:rPr>
              <a:t>Todo hombre y mujer que han logrado algo en sus vidas son personas que saben adquirir una educación por sí mismas – Sir Walter Scott.</a:t>
            </a:r>
            <a:r>
              <a:rPr lang="en-US" dirty="0">
                <a:latin typeface="&amp;quot"/>
              </a:rPr>
              <a:t>​</a:t>
            </a:r>
          </a:p>
        </p:txBody>
      </p:sp>
      <p:pic>
        <p:nvPicPr>
          <p:cNvPr id="5" name="Imagen 4">
            <a:extLst>
              <a:ext uri="{FF2B5EF4-FFF2-40B4-BE49-F238E27FC236}">
                <a16:creationId xmlns:a16="http://schemas.microsoft.com/office/drawing/2014/main" id="{48EADC67-A25C-44C3-AD56-CC14EB5134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84134" y="2267290"/>
            <a:ext cx="3907866" cy="3907866"/>
          </a:xfrm>
          <a:prstGeom prst="rect">
            <a:avLst/>
          </a:prstGeom>
        </p:spPr>
      </p:pic>
    </p:spTree>
    <p:extLst>
      <p:ext uri="{BB962C8B-B14F-4D97-AF65-F5344CB8AC3E}">
        <p14:creationId xmlns:p14="http://schemas.microsoft.com/office/powerpoint/2010/main" val="14863672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903D165-3078-463A-BF78-F8D0F36C2964}"/>
              </a:ext>
            </a:extLst>
          </p:cNvPr>
          <p:cNvSpPr txBox="1">
            <a:spLocks/>
          </p:cNvSpPr>
          <p:nvPr/>
        </p:nvSpPr>
        <p:spPr>
          <a:xfrm>
            <a:off x="609906" y="702155"/>
            <a:ext cx="3568661" cy="1269713"/>
          </a:xfrm>
          <a:prstGeom prst="rect">
            <a:avLst/>
          </a:prstGeom>
        </p:spPr>
        <p:txBody>
          <a:bodyPr anchor="t">
            <a:normAutofit/>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Plan de negocios</a:t>
            </a:r>
          </a:p>
          <a:p>
            <a:endParaRPr lang="es-MX" sz="1800" dirty="0">
              <a:latin typeface="Source Sans Pro"/>
              <a:ea typeface="Source Sans Pro"/>
            </a:endParaRPr>
          </a:p>
        </p:txBody>
      </p:sp>
      <p:sp>
        <p:nvSpPr>
          <p:cNvPr id="3" name="Rectángulo 2">
            <a:extLst>
              <a:ext uri="{FF2B5EF4-FFF2-40B4-BE49-F238E27FC236}">
                <a16:creationId xmlns:a16="http://schemas.microsoft.com/office/drawing/2014/main" id="{0ED0BCA2-12B6-4639-96BE-35419D3D960E}"/>
              </a:ext>
            </a:extLst>
          </p:cNvPr>
          <p:cNvSpPr/>
          <p:nvPr/>
        </p:nvSpPr>
        <p:spPr>
          <a:xfrm>
            <a:off x="609906" y="1971868"/>
            <a:ext cx="6096000" cy="2126095"/>
          </a:xfrm>
          <a:prstGeom prst="rect">
            <a:avLst/>
          </a:prstGeom>
        </p:spPr>
        <p:txBody>
          <a:bodyPr>
            <a:spAutoFit/>
          </a:bodyPr>
          <a:lstStyle/>
          <a:p>
            <a:pPr algn="just" defTabSz="457200">
              <a:lnSpc>
                <a:spcPct val="150000"/>
              </a:lnSpc>
              <a:spcBef>
                <a:spcPct val="20000"/>
              </a:spcBef>
              <a:spcAft>
                <a:spcPts val="600"/>
              </a:spcAft>
              <a:buClr>
                <a:schemeClr val="accent1"/>
              </a:buClr>
              <a:buSzPct val="92000"/>
            </a:pPr>
            <a:r>
              <a:rPr lang="es-MX" dirty="0">
                <a:solidFill>
                  <a:schemeClr val="tx1">
                    <a:lumMod val="75000"/>
                    <a:lumOff val="25000"/>
                  </a:schemeClr>
                </a:solidFill>
                <a:latin typeface="Source Sans Pro"/>
                <a:ea typeface="+mn-lt"/>
                <a:cs typeface="+mn-lt"/>
              </a:rPr>
              <a:t>El plan de negocios reúne en un documento único toda la información necesaria para evaluar un negocio y los lineamientos generales para ponerlo en marcha, a su vez, es  un instrumento sobre el que se apoya un proceso de planificación sistemático y eficaz.</a:t>
            </a:r>
          </a:p>
        </p:txBody>
      </p:sp>
      <p:pic>
        <p:nvPicPr>
          <p:cNvPr id="5" name="Imagen 4">
            <a:extLst>
              <a:ext uri="{FF2B5EF4-FFF2-40B4-BE49-F238E27FC236}">
                <a16:creationId xmlns:a16="http://schemas.microsoft.com/office/drawing/2014/main" id="{397CB521-E88A-4C08-8600-F21F03D50C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11501" y="1589564"/>
            <a:ext cx="4299034" cy="4008022"/>
          </a:xfrm>
          <a:prstGeom prst="rect">
            <a:avLst/>
          </a:prstGeom>
        </p:spPr>
      </p:pic>
    </p:spTree>
    <p:extLst>
      <p:ext uri="{BB962C8B-B14F-4D97-AF65-F5344CB8AC3E}">
        <p14:creationId xmlns:p14="http://schemas.microsoft.com/office/powerpoint/2010/main" val="31184627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903D165-3078-463A-BF78-F8D0F36C2964}"/>
              </a:ext>
            </a:extLst>
          </p:cNvPr>
          <p:cNvSpPr txBox="1">
            <a:spLocks/>
          </p:cNvSpPr>
          <p:nvPr/>
        </p:nvSpPr>
        <p:spPr>
          <a:xfrm>
            <a:off x="609906" y="702155"/>
            <a:ext cx="4022252" cy="1269713"/>
          </a:xfrm>
          <a:prstGeom prst="rect">
            <a:avLst/>
          </a:prstGeom>
        </p:spPr>
        <p:txBody>
          <a:bodyPr anchor="t">
            <a:normAutofit/>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Plan de negocios</a:t>
            </a:r>
          </a:p>
          <a:p>
            <a:r>
              <a:rPr lang="es-MX" sz="2400" b="1" dirty="0">
                <a:solidFill>
                  <a:srgbClr val="E73324"/>
                </a:solidFill>
              </a:rPr>
              <a:t>Características</a:t>
            </a:r>
          </a:p>
          <a:p>
            <a:endParaRPr lang="es-MX" sz="1800" dirty="0">
              <a:latin typeface="Source Sans Pro"/>
              <a:ea typeface="Source Sans Pro"/>
            </a:endParaRPr>
          </a:p>
        </p:txBody>
      </p:sp>
      <p:sp>
        <p:nvSpPr>
          <p:cNvPr id="8" name="Rectángulo 7">
            <a:extLst>
              <a:ext uri="{FF2B5EF4-FFF2-40B4-BE49-F238E27FC236}">
                <a16:creationId xmlns:a16="http://schemas.microsoft.com/office/drawing/2014/main" id="{0E78F78A-D9B6-4AE3-9550-E49FC7688C57}"/>
              </a:ext>
            </a:extLst>
          </p:cNvPr>
          <p:cNvSpPr/>
          <p:nvPr/>
        </p:nvSpPr>
        <p:spPr>
          <a:xfrm>
            <a:off x="2621032" y="2273775"/>
            <a:ext cx="6713621" cy="646331"/>
          </a:xfrm>
          <a:prstGeom prst="rect">
            <a:avLst/>
          </a:prstGeom>
        </p:spPr>
        <p:txBody>
          <a:bodyPr wrap="square">
            <a:spAutoFit/>
          </a:bodyPr>
          <a:lstStyle/>
          <a:p>
            <a:pPr algn="just"/>
            <a:r>
              <a:rPr lang="es-MX" dirty="0">
                <a:solidFill>
                  <a:schemeClr val="tx1">
                    <a:lumMod val="75000"/>
                    <a:lumOff val="25000"/>
                  </a:schemeClr>
                </a:solidFill>
                <a:latin typeface="Source Sans Pro"/>
                <a:ea typeface="+mn-lt"/>
                <a:cs typeface="+mn-lt"/>
              </a:rPr>
              <a:t>Es un documento único: Debe incluir todos los aspectos de un negocio, incluye tanto información cuantitativa como cualitativa.</a:t>
            </a:r>
            <a:endParaRPr lang="es-MX" dirty="0"/>
          </a:p>
        </p:txBody>
      </p:sp>
      <p:sp>
        <p:nvSpPr>
          <p:cNvPr id="12" name="Rectángulo 11">
            <a:extLst>
              <a:ext uri="{FF2B5EF4-FFF2-40B4-BE49-F238E27FC236}">
                <a16:creationId xmlns:a16="http://schemas.microsoft.com/office/drawing/2014/main" id="{A787A530-4676-42A4-A5F2-E9EEECB1ADBB}"/>
              </a:ext>
            </a:extLst>
          </p:cNvPr>
          <p:cNvSpPr/>
          <p:nvPr/>
        </p:nvSpPr>
        <p:spPr>
          <a:xfrm>
            <a:off x="6228348" y="4361208"/>
            <a:ext cx="5550568" cy="1200329"/>
          </a:xfrm>
          <a:prstGeom prst="rect">
            <a:avLst/>
          </a:prstGeom>
        </p:spPr>
        <p:txBody>
          <a:bodyPr wrap="square">
            <a:spAutoFit/>
          </a:bodyPr>
          <a:lstStyle/>
          <a:p>
            <a:pPr algn="just"/>
            <a:r>
              <a:rPr lang="es-MX" dirty="0">
                <a:solidFill>
                  <a:schemeClr val="tx1">
                    <a:lumMod val="75000"/>
                    <a:lumOff val="25000"/>
                  </a:schemeClr>
                </a:solidFill>
                <a:latin typeface="Source Sans Pro"/>
                <a:ea typeface="+mn-lt"/>
                <a:cs typeface="+mn-lt"/>
              </a:rPr>
              <a:t>Evaluar un negocio: este es el objetivo final del plan que se elabora. Quién lo lea evaluará el negocio antes de tomar una decisión de llevarlo a cabo, invertir en él o financiarlo. </a:t>
            </a:r>
            <a:endParaRPr lang="es-MX" dirty="0"/>
          </a:p>
        </p:txBody>
      </p:sp>
      <p:pic>
        <p:nvPicPr>
          <p:cNvPr id="31" name="Imagen 30">
            <a:extLst>
              <a:ext uri="{FF2B5EF4-FFF2-40B4-BE49-F238E27FC236}">
                <a16:creationId xmlns:a16="http://schemas.microsoft.com/office/drawing/2014/main" id="{0A8DFDC9-1924-4C78-A698-BD46CC83D3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89887" y="4230732"/>
            <a:ext cx="2914650" cy="2000250"/>
          </a:xfrm>
          <a:prstGeom prst="rect">
            <a:avLst/>
          </a:prstGeom>
        </p:spPr>
      </p:pic>
      <p:pic>
        <p:nvPicPr>
          <p:cNvPr id="35" name="Imagen 34">
            <a:extLst>
              <a:ext uri="{FF2B5EF4-FFF2-40B4-BE49-F238E27FC236}">
                <a16:creationId xmlns:a16="http://schemas.microsoft.com/office/drawing/2014/main" id="{AA6042CD-9E6C-4C90-875B-C1F8FD69F4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5223" y="2054455"/>
            <a:ext cx="1862152" cy="1824320"/>
          </a:xfrm>
          <a:prstGeom prst="rect">
            <a:avLst/>
          </a:prstGeom>
        </p:spPr>
      </p:pic>
      <p:grpSp>
        <p:nvGrpSpPr>
          <p:cNvPr id="36" name="Grupo 35">
            <a:extLst>
              <a:ext uri="{FF2B5EF4-FFF2-40B4-BE49-F238E27FC236}">
                <a16:creationId xmlns:a16="http://schemas.microsoft.com/office/drawing/2014/main" id="{4ECFB44F-00D4-4CAB-98EA-1EDB3EF1FD6B}"/>
              </a:ext>
            </a:extLst>
          </p:cNvPr>
          <p:cNvGrpSpPr/>
          <p:nvPr/>
        </p:nvGrpSpPr>
        <p:grpSpPr>
          <a:xfrm>
            <a:off x="5887462" y="4361208"/>
            <a:ext cx="417075" cy="455616"/>
            <a:chOff x="360947" y="2117558"/>
            <a:chExt cx="942474" cy="870284"/>
          </a:xfrm>
        </p:grpSpPr>
        <p:sp>
          <p:nvSpPr>
            <p:cNvPr id="37" name="Rectángulo 36">
              <a:extLst>
                <a:ext uri="{FF2B5EF4-FFF2-40B4-BE49-F238E27FC236}">
                  <a16:creationId xmlns:a16="http://schemas.microsoft.com/office/drawing/2014/main" id="{9B0458FA-1207-42DF-9481-6C7FFC679174}"/>
                </a:ext>
              </a:extLst>
            </p:cNvPr>
            <p:cNvSpPr/>
            <p:nvPr/>
          </p:nvSpPr>
          <p:spPr>
            <a:xfrm>
              <a:off x="360947" y="2117558"/>
              <a:ext cx="866274" cy="79408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8" name="Rectángulo 37">
              <a:extLst>
                <a:ext uri="{FF2B5EF4-FFF2-40B4-BE49-F238E27FC236}">
                  <a16:creationId xmlns:a16="http://schemas.microsoft.com/office/drawing/2014/main" id="{4263CC74-FA72-49D9-ABA6-A011B3D02EFE}"/>
                </a:ext>
              </a:extLst>
            </p:cNvPr>
            <p:cNvSpPr/>
            <p:nvPr/>
          </p:nvSpPr>
          <p:spPr>
            <a:xfrm>
              <a:off x="437147" y="2193758"/>
              <a:ext cx="866274" cy="794084"/>
            </a:xfrm>
            <a:prstGeom prst="rect">
              <a:avLst/>
            </a:prstGeom>
            <a:solidFill>
              <a:srgbClr val="E733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grpSp>
        <p:nvGrpSpPr>
          <p:cNvPr id="39" name="Grupo 38">
            <a:extLst>
              <a:ext uri="{FF2B5EF4-FFF2-40B4-BE49-F238E27FC236}">
                <a16:creationId xmlns:a16="http://schemas.microsoft.com/office/drawing/2014/main" id="{D52CB2C2-90D7-4E9B-A344-11A9E4FF1B2D}"/>
              </a:ext>
            </a:extLst>
          </p:cNvPr>
          <p:cNvGrpSpPr/>
          <p:nvPr/>
        </p:nvGrpSpPr>
        <p:grpSpPr>
          <a:xfrm>
            <a:off x="2234316" y="2171565"/>
            <a:ext cx="417075" cy="455616"/>
            <a:chOff x="360947" y="2117558"/>
            <a:chExt cx="942474" cy="870284"/>
          </a:xfrm>
        </p:grpSpPr>
        <p:sp>
          <p:nvSpPr>
            <p:cNvPr id="40" name="Rectángulo 39">
              <a:extLst>
                <a:ext uri="{FF2B5EF4-FFF2-40B4-BE49-F238E27FC236}">
                  <a16:creationId xmlns:a16="http://schemas.microsoft.com/office/drawing/2014/main" id="{78D1DC64-5C66-4AA7-ABFA-BBA9A89350B8}"/>
                </a:ext>
              </a:extLst>
            </p:cNvPr>
            <p:cNvSpPr/>
            <p:nvPr/>
          </p:nvSpPr>
          <p:spPr>
            <a:xfrm>
              <a:off x="360947" y="2117558"/>
              <a:ext cx="866274" cy="79408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1" name="Rectángulo 40">
              <a:extLst>
                <a:ext uri="{FF2B5EF4-FFF2-40B4-BE49-F238E27FC236}">
                  <a16:creationId xmlns:a16="http://schemas.microsoft.com/office/drawing/2014/main" id="{70C8897E-5401-4986-957A-A5ADC3BE52C4}"/>
                </a:ext>
              </a:extLst>
            </p:cNvPr>
            <p:cNvSpPr/>
            <p:nvPr/>
          </p:nvSpPr>
          <p:spPr>
            <a:xfrm>
              <a:off x="437147" y="2193758"/>
              <a:ext cx="866274" cy="794084"/>
            </a:xfrm>
            <a:prstGeom prst="rect">
              <a:avLst/>
            </a:prstGeom>
            <a:solidFill>
              <a:srgbClr val="E733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Tree>
    <p:extLst>
      <p:ext uri="{BB962C8B-B14F-4D97-AF65-F5344CB8AC3E}">
        <p14:creationId xmlns:p14="http://schemas.microsoft.com/office/powerpoint/2010/main" val="41456560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0A45C999-37E4-40D5-A3FD-C709D89A0FE2}"/>
              </a:ext>
            </a:extLst>
          </p:cNvPr>
          <p:cNvGrpSpPr/>
          <p:nvPr/>
        </p:nvGrpSpPr>
        <p:grpSpPr>
          <a:xfrm>
            <a:off x="2817340" y="4660531"/>
            <a:ext cx="417075" cy="455616"/>
            <a:chOff x="360947" y="2117558"/>
            <a:chExt cx="942474" cy="870284"/>
          </a:xfrm>
        </p:grpSpPr>
        <p:sp>
          <p:nvSpPr>
            <p:cNvPr id="8" name="Rectángulo 7">
              <a:extLst>
                <a:ext uri="{FF2B5EF4-FFF2-40B4-BE49-F238E27FC236}">
                  <a16:creationId xmlns:a16="http://schemas.microsoft.com/office/drawing/2014/main" id="{798A7BB1-FE46-4946-8530-0D6FDCEE0E64}"/>
                </a:ext>
              </a:extLst>
            </p:cNvPr>
            <p:cNvSpPr/>
            <p:nvPr/>
          </p:nvSpPr>
          <p:spPr>
            <a:xfrm>
              <a:off x="360947" y="2117558"/>
              <a:ext cx="866274" cy="79408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37BC8E49-CB06-4384-A86C-EA67D3B24C3E}"/>
                </a:ext>
              </a:extLst>
            </p:cNvPr>
            <p:cNvSpPr/>
            <p:nvPr/>
          </p:nvSpPr>
          <p:spPr>
            <a:xfrm>
              <a:off x="437147" y="2193758"/>
              <a:ext cx="866274" cy="794084"/>
            </a:xfrm>
            <a:prstGeom prst="rect">
              <a:avLst/>
            </a:prstGeom>
            <a:solidFill>
              <a:srgbClr val="E733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 name="Rectángulo 1">
            <a:extLst>
              <a:ext uri="{FF2B5EF4-FFF2-40B4-BE49-F238E27FC236}">
                <a16:creationId xmlns:a16="http://schemas.microsoft.com/office/drawing/2014/main" id="{22C45C0B-5B54-40E9-9BED-65E7F9116EF4}"/>
              </a:ext>
            </a:extLst>
          </p:cNvPr>
          <p:cNvSpPr/>
          <p:nvPr/>
        </p:nvSpPr>
        <p:spPr>
          <a:xfrm>
            <a:off x="3152426" y="4552748"/>
            <a:ext cx="5887147" cy="2390783"/>
          </a:xfrm>
          <a:prstGeom prst="rect">
            <a:avLst/>
          </a:prstGeom>
        </p:spPr>
        <p:txBody>
          <a:bodyPr wrap="square">
            <a:spAutoFit/>
          </a:bodyPr>
          <a:lstStyle/>
          <a:p>
            <a:pPr algn="just">
              <a:lnSpc>
                <a:spcPct val="150000"/>
              </a:lnSpc>
              <a:spcBef>
                <a:spcPct val="20000"/>
              </a:spcBef>
              <a:spcAft>
                <a:spcPts val="600"/>
              </a:spcAft>
              <a:buClr>
                <a:schemeClr val="accent1"/>
              </a:buClr>
              <a:buSzPct val="92000"/>
            </a:pPr>
            <a:r>
              <a:rPr lang="es-MX" dirty="0">
                <a:solidFill>
                  <a:schemeClr val="tx1">
                    <a:lumMod val="75000"/>
                    <a:lumOff val="25000"/>
                  </a:schemeClr>
                </a:solidFill>
                <a:latin typeface="Source Sans Pro"/>
                <a:ea typeface="+mn-lt"/>
                <a:cs typeface="+mn-lt"/>
              </a:rPr>
              <a:t> Sistemático y eficaz: La construcción de un Plan de Negocios requiere de un método para su elaboración; esta característica le aporta racionalidad al análisis del negocio. </a:t>
            </a:r>
          </a:p>
          <a:p>
            <a:pPr algn="just">
              <a:lnSpc>
                <a:spcPct val="150000"/>
              </a:lnSpc>
              <a:spcBef>
                <a:spcPct val="20000"/>
              </a:spcBef>
              <a:spcAft>
                <a:spcPts val="600"/>
              </a:spcAft>
              <a:buClr>
                <a:schemeClr val="accent1"/>
              </a:buClr>
              <a:buSzPct val="92000"/>
            </a:pPr>
            <a:r>
              <a:rPr lang="es-MX" dirty="0">
                <a:solidFill>
                  <a:schemeClr val="tx1">
                    <a:lumMod val="75000"/>
                    <a:lumOff val="25000"/>
                  </a:schemeClr>
                </a:solidFill>
                <a:latin typeface="Source Sans Pro"/>
                <a:ea typeface="+mn-lt"/>
                <a:cs typeface="+mn-lt"/>
              </a:rPr>
              <a:t> </a:t>
            </a:r>
          </a:p>
          <a:p>
            <a:pPr algn="just" defTabSz="457200">
              <a:lnSpc>
                <a:spcPct val="150000"/>
              </a:lnSpc>
              <a:spcBef>
                <a:spcPct val="20000"/>
              </a:spcBef>
              <a:spcAft>
                <a:spcPts val="600"/>
              </a:spcAft>
              <a:buClr>
                <a:schemeClr val="accent1"/>
              </a:buClr>
              <a:buSzPct val="92000"/>
            </a:pPr>
            <a:r>
              <a:rPr lang="es-MX" dirty="0">
                <a:solidFill>
                  <a:schemeClr val="tx1">
                    <a:lumMod val="75000"/>
                    <a:lumOff val="25000"/>
                  </a:schemeClr>
                </a:solidFill>
                <a:latin typeface="Source Sans Pro"/>
                <a:ea typeface="+mn-lt"/>
                <a:cs typeface="+mn-lt"/>
              </a:rPr>
              <a:t> </a:t>
            </a:r>
          </a:p>
        </p:txBody>
      </p:sp>
      <p:sp>
        <p:nvSpPr>
          <p:cNvPr id="3" name="Título 1">
            <a:extLst>
              <a:ext uri="{FF2B5EF4-FFF2-40B4-BE49-F238E27FC236}">
                <a16:creationId xmlns:a16="http://schemas.microsoft.com/office/drawing/2014/main" id="{9A615778-3E5B-49BF-8D4B-A54D5FDF57CF}"/>
              </a:ext>
            </a:extLst>
          </p:cNvPr>
          <p:cNvSpPr txBox="1">
            <a:spLocks/>
          </p:cNvSpPr>
          <p:nvPr/>
        </p:nvSpPr>
        <p:spPr>
          <a:xfrm>
            <a:off x="609906" y="702155"/>
            <a:ext cx="4022252" cy="1269713"/>
          </a:xfrm>
          <a:prstGeom prst="rect">
            <a:avLst/>
          </a:prstGeom>
        </p:spPr>
        <p:txBody>
          <a:bodyPr anchor="t">
            <a:normAutofit/>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Plan de negocios</a:t>
            </a:r>
          </a:p>
          <a:p>
            <a:r>
              <a:rPr lang="es-MX" sz="2400" b="1" dirty="0">
                <a:solidFill>
                  <a:srgbClr val="E73324"/>
                </a:solidFill>
              </a:rPr>
              <a:t>Características</a:t>
            </a:r>
          </a:p>
          <a:p>
            <a:endParaRPr lang="es-MX" sz="1800" dirty="0">
              <a:latin typeface="Source Sans Pro"/>
              <a:ea typeface="Source Sans Pro"/>
            </a:endParaRPr>
          </a:p>
        </p:txBody>
      </p:sp>
      <p:sp>
        <p:nvSpPr>
          <p:cNvPr id="13" name="Rectángulo 12">
            <a:extLst>
              <a:ext uri="{FF2B5EF4-FFF2-40B4-BE49-F238E27FC236}">
                <a16:creationId xmlns:a16="http://schemas.microsoft.com/office/drawing/2014/main" id="{B2235E14-26C7-46C7-9A4F-611A24AFBA88}"/>
              </a:ext>
            </a:extLst>
          </p:cNvPr>
          <p:cNvSpPr/>
          <p:nvPr/>
        </p:nvSpPr>
        <p:spPr>
          <a:xfrm>
            <a:off x="1511363" y="1871226"/>
            <a:ext cx="6096000" cy="1710596"/>
          </a:xfrm>
          <a:prstGeom prst="rect">
            <a:avLst/>
          </a:prstGeom>
        </p:spPr>
        <p:txBody>
          <a:bodyPr anchor="t">
            <a:spAutoFit/>
          </a:bodyPr>
          <a:lstStyle/>
          <a:p>
            <a:pPr algn="just">
              <a:lnSpc>
                <a:spcPct val="150000"/>
              </a:lnSpc>
            </a:pPr>
            <a:r>
              <a:rPr lang="es-MX" dirty="0">
                <a:solidFill>
                  <a:schemeClr val="tx1">
                    <a:lumMod val="75000"/>
                    <a:lumOff val="25000"/>
                  </a:schemeClr>
                </a:solidFill>
                <a:latin typeface="Source Sans Pro"/>
                <a:ea typeface="+mn-lt"/>
                <a:cs typeface="+mn-lt"/>
              </a:rPr>
              <a:t>Proceso de planificación: se definen nuestros objetivos, nuestras estrategias y tácticas para alcanzarlos, calculamos los posibles resultados, establecemos con qué recursos contamos y cuáles recursos necesitamos.</a:t>
            </a:r>
          </a:p>
        </p:txBody>
      </p:sp>
      <p:pic>
        <p:nvPicPr>
          <p:cNvPr id="26" name="Imagen 25" descr="Imagen que contiene objeto&#10;&#10;Descripción generada automáticamente">
            <a:extLst>
              <a:ext uri="{FF2B5EF4-FFF2-40B4-BE49-F238E27FC236}">
                <a16:creationId xmlns:a16="http://schemas.microsoft.com/office/drawing/2014/main" id="{B79D6704-26CC-4B56-82AE-BBF55FA5E4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8697" y="2293104"/>
            <a:ext cx="3096127" cy="2143957"/>
          </a:xfrm>
          <a:prstGeom prst="rect">
            <a:avLst/>
          </a:prstGeom>
        </p:spPr>
      </p:pic>
      <p:pic>
        <p:nvPicPr>
          <p:cNvPr id="28" name="Imagen 27">
            <a:extLst>
              <a:ext uri="{FF2B5EF4-FFF2-40B4-BE49-F238E27FC236}">
                <a16:creationId xmlns:a16="http://schemas.microsoft.com/office/drawing/2014/main" id="{F34EBCE3-E11B-49C0-A5FE-E944CA14313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8988" y="4660531"/>
            <a:ext cx="1922044" cy="2071664"/>
          </a:xfrm>
          <a:prstGeom prst="rect">
            <a:avLst/>
          </a:prstGeom>
        </p:spPr>
      </p:pic>
      <p:grpSp>
        <p:nvGrpSpPr>
          <p:cNvPr id="29" name="Grupo 28">
            <a:extLst>
              <a:ext uri="{FF2B5EF4-FFF2-40B4-BE49-F238E27FC236}">
                <a16:creationId xmlns:a16="http://schemas.microsoft.com/office/drawing/2014/main" id="{16A467A7-2F60-4E95-A447-06E6C8495BB5}"/>
              </a:ext>
            </a:extLst>
          </p:cNvPr>
          <p:cNvGrpSpPr/>
          <p:nvPr/>
        </p:nvGrpSpPr>
        <p:grpSpPr>
          <a:xfrm>
            <a:off x="563108" y="2065027"/>
            <a:ext cx="417075" cy="455616"/>
            <a:chOff x="360947" y="2117558"/>
            <a:chExt cx="942474" cy="870284"/>
          </a:xfrm>
        </p:grpSpPr>
        <p:sp>
          <p:nvSpPr>
            <p:cNvPr id="30" name="Rectángulo 29">
              <a:extLst>
                <a:ext uri="{FF2B5EF4-FFF2-40B4-BE49-F238E27FC236}">
                  <a16:creationId xmlns:a16="http://schemas.microsoft.com/office/drawing/2014/main" id="{75441C93-7D10-4F24-B116-2962B4FDDBAA}"/>
                </a:ext>
              </a:extLst>
            </p:cNvPr>
            <p:cNvSpPr/>
            <p:nvPr/>
          </p:nvSpPr>
          <p:spPr>
            <a:xfrm>
              <a:off x="360947" y="2117558"/>
              <a:ext cx="866274" cy="79408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1" name="Rectángulo 30">
              <a:extLst>
                <a:ext uri="{FF2B5EF4-FFF2-40B4-BE49-F238E27FC236}">
                  <a16:creationId xmlns:a16="http://schemas.microsoft.com/office/drawing/2014/main" id="{9418D8DF-7851-4EE3-86C0-6F79DFC86DB5}"/>
                </a:ext>
              </a:extLst>
            </p:cNvPr>
            <p:cNvSpPr/>
            <p:nvPr/>
          </p:nvSpPr>
          <p:spPr>
            <a:xfrm>
              <a:off x="437147" y="2193758"/>
              <a:ext cx="866274" cy="794084"/>
            </a:xfrm>
            <a:prstGeom prst="rect">
              <a:avLst/>
            </a:prstGeom>
            <a:solidFill>
              <a:srgbClr val="E733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Tree>
    <p:extLst>
      <p:ext uri="{BB962C8B-B14F-4D97-AF65-F5344CB8AC3E}">
        <p14:creationId xmlns:p14="http://schemas.microsoft.com/office/powerpoint/2010/main" val="8459306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9A615778-3E5B-49BF-8D4B-A54D5FDF57CF}"/>
              </a:ext>
            </a:extLst>
          </p:cNvPr>
          <p:cNvSpPr txBox="1">
            <a:spLocks/>
          </p:cNvSpPr>
          <p:nvPr/>
        </p:nvSpPr>
        <p:spPr>
          <a:xfrm>
            <a:off x="609906" y="702155"/>
            <a:ext cx="4022252" cy="1269713"/>
          </a:xfrm>
          <a:prstGeom prst="rect">
            <a:avLst/>
          </a:prstGeom>
        </p:spPr>
        <p:txBody>
          <a:bodyPr anchor="t">
            <a:normAutofit/>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a:t>Plan de negocios</a:t>
            </a:r>
          </a:p>
          <a:p>
            <a:r>
              <a:rPr lang="es-MX" sz="2400" b="1">
                <a:solidFill>
                  <a:srgbClr val="E73324"/>
                </a:solidFill>
              </a:rPr>
              <a:t>Características</a:t>
            </a:r>
          </a:p>
          <a:p>
            <a:endParaRPr lang="es-MX" sz="1800" dirty="0">
              <a:latin typeface="Source Sans Pro"/>
              <a:ea typeface="Source Sans Pro"/>
            </a:endParaRPr>
          </a:p>
        </p:txBody>
      </p:sp>
      <p:sp>
        <p:nvSpPr>
          <p:cNvPr id="21" name="Rectángulo 20">
            <a:extLst>
              <a:ext uri="{FF2B5EF4-FFF2-40B4-BE49-F238E27FC236}">
                <a16:creationId xmlns:a16="http://schemas.microsoft.com/office/drawing/2014/main" id="{5CB387A3-C822-4CA1-8C8A-73030D825E42}"/>
              </a:ext>
            </a:extLst>
          </p:cNvPr>
          <p:cNvSpPr/>
          <p:nvPr/>
        </p:nvSpPr>
        <p:spPr>
          <a:xfrm>
            <a:off x="1584158" y="2278148"/>
            <a:ext cx="6608372" cy="1709507"/>
          </a:xfrm>
          <a:prstGeom prst="rect">
            <a:avLst/>
          </a:prstGeom>
        </p:spPr>
        <p:txBody>
          <a:bodyPr wrap="square">
            <a:spAutoFit/>
          </a:bodyPr>
          <a:lstStyle/>
          <a:p>
            <a:pPr algn="just">
              <a:lnSpc>
                <a:spcPct val="150000"/>
              </a:lnSpc>
            </a:pPr>
            <a:r>
              <a:rPr lang="es-MX" dirty="0">
                <a:solidFill>
                  <a:schemeClr val="tx1">
                    <a:lumMod val="75000"/>
                    <a:lumOff val="25000"/>
                  </a:schemeClr>
                </a:solidFill>
                <a:latin typeface="Source Sans Pro"/>
                <a:ea typeface="+mn-lt"/>
                <a:cs typeface="+mn-lt"/>
              </a:rPr>
              <a:t>Incluye los lineamientos generales para ponerlo en marcha: no sólo se describe el negocio en términos cuantitativos y cualitativos sino que también es “una guía para la implementación”; también sirve para gestionar el negocio durante su ejecución. </a:t>
            </a:r>
            <a:endParaRPr lang="es-MX" dirty="0"/>
          </a:p>
        </p:txBody>
      </p:sp>
      <p:grpSp>
        <p:nvGrpSpPr>
          <p:cNvPr id="17" name="Grupo 16">
            <a:extLst>
              <a:ext uri="{FF2B5EF4-FFF2-40B4-BE49-F238E27FC236}">
                <a16:creationId xmlns:a16="http://schemas.microsoft.com/office/drawing/2014/main" id="{BDBC73CA-8462-488E-BAF4-A7DE169D380A}"/>
              </a:ext>
            </a:extLst>
          </p:cNvPr>
          <p:cNvGrpSpPr/>
          <p:nvPr/>
        </p:nvGrpSpPr>
        <p:grpSpPr>
          <a:xfrm>
            <a:off x="1074864" y="2238255"/>
            <a:ext cx="417075" cy="455616"/>
            <a:chOff x="360947" y="2117558"/>
            <a:chExt cx="942474" cy="870284"/>
          </a:xfrm>
        </p:grpSpPr>
        <p:sp>
          <p:nvSpPr>
            <p:cNvPr id="18" name="Rectángulo 17">
              <a:extLst>
                <a:ext uri="{FF2B5EF4-FFF2-40B4-BE49-F238E27FC236}">
                  <a16:creationId xmlns:a16="http://schemas.microsoft.com/office/drawing/2014/main" id="{D35956C2-4471-4FF3-8210-63688DD43FE0}"/>
                </a:ext>
              </a:extLst>
            </p:cNvPr>
            <p:cNvSpPr/>
            <p:nvPr/>
          </p:nvSpPr>
          <p:spPr>
            <a:xfrm>
              <a:off x="360947" y="2117558"/>
              <a:ext cx="866274" cy="79408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Rectángulo 18">
              <a:extLst>
                <a:ext uri="{FF2B5EF4-FFF2-40B4-BE49-F238E27FC236}">
                  <a16:creationId xmlns:a16="http://schemas.microsoft.com/office/drawing/2014/main" id="{3D808CB6-8542-40E7-A836-A98FAB69B7D1}"/>
                </a:ext>
              </a:extLst>
            </p:cNvPr>
            <p:cNvSpPr/>
            <p:nvPr/>
          </p:nvSpPr>
          <p:spPr>
            <a:xfrm>
              <a:off x="437147" y="2193758"/>
              <a:ext cx="866274" cy="794084"/>
            </a:xfrm>
            <a:prstGeom prst="rect">
              <a:avLst/>
            </a:prstGeom>
            <a:solidFill>
              <a:srgbClr val="E733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pic>
        <p:nvPicPr>
          <p:cNvPr id="5" name="Imagen 4">
            <a:extLst>
              <a:ext uri="{FF2B5EF4-FFF2-40B4-BE49-F238E27FC236}">
                <a16:creationId xmlns:a16="http://schemas.microsoft.com/office/drawing/2014/main" id="{3BF9A625-9EBF-4BCC-8D3F-51F299D34A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19605" y="3593113"/>
            <a:ext cx="2143125" cy="2143125"/>
          </a:xfrm>
          <a:prstGeom prst="rect">
            <a:avLst/>
          </a:prstGeom>
        </p:spPr>
      </p:pic>
    </p:spTree>
    <p:extLst>
      <p:ext uri="{BB962C8B-B14F-4D97-AF65-F5344CB8AC3E}">
        <p14:creationId xmlns:p14="http://schemas.microsoft.com/office/powerpoint/2010/main" val="20849869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C1EB374D-533E-49A1-9253-CE90CC1D6C9A}"/>
              </a:ext>
            </a:extLst>
          </p:cNvPr>
          <p:cNvSpPr/>
          <p:nvPr/>
        </p:nvSpPr>
        <p:spPr>
          <a:xfrm>
            <a:off x="4501661" y="2713562"/>
            <a:ext cx="7343323" cy="3337965"/>
          </a:xfrm>
          <a:prstGeom prst="rect">
            <a:avLst/>
          </a:prstGeom>
        </p:spPr>
        <p:txBody>
          <a:bodyPr wrap="square" anchor="t">
            <a:spAutoFit/>
          </a:bodyPr>
          <a:lstStyle/>
          <a:p>
            <a:pPr>
              <a:lnSpc>
                <a:spcPct val="200000"/>
              </a:lnSpc>
            </a:pPr>
            <a:r>
              <a:rPr lang="es-MX" b="1" dirty="0">
                <a:solidFill>
                  <a:schemeClr val="tx1">
                    <a:lumMod val="75000"/>
                    <a:lumOff val="25000"/>
                  </a:schemeClr>
                </a:solidFill>
                <a:latin typeface="Source Sans Pro"/>
                <a:ea typeface="+mn-lt"/>
                <a:cs typeface="+mn-lt"/>
              </a:rPr>
              <a:t> ¿Quiénes deben llevar a cabo un plan de negocios? </a:t>
            </a:r>
            <a:r>
              <a:rPr lang="es-MX" dirty="0">
                <a:solidFill>
                  <a:schemeClr val="tx1">
                    <a:lumMod val="75000"/>
                    <a:lumOff val="25000"/>
                  </a:schemeClr>
                </a:solidFill>
                <a:latin typeface="Source Sans Pro"/>
                <a:ea typeface="+mn-lt"/>
                <a:cs typeface="+mn-lt"/>
              </a:rPr>
              <a:t> </a:t>
            </a:r>
          </a:p>
          <a:p>
            <a:pPr>
              <a:lnSpc>
                <a:spcPct val="200000"/>
              </a:lnSpc>
            </a:pPr>
            <a:r>
              <a:rPr lang="es-MX" dirty="0">
                <a:solidFill>
                  <a:schemeClr val="tx1">
                    <a:lumMod val="75000"/>
                    <a:lumOff val="25000"/>
                  </a:schemeClr>
                </a:solidFill>
                <a:latin typeface="Source Sans Pro"/>
                <a:ea typeface="+mn-lt"/>
                <a:cs typeface="+mn-lt"/>
              </a:rPr>
              <a:t>“Todo empresario hace plan de negocio, pero no todos lo hacen en la misma forma, con el mismo detalle o con las mismas herramientas.”                       </a:t>
            </a:r>
            <a:r>
              <a:rPr lang="es-MX" i="1" dirty="0">
                <a:solidFill>
                  <a:schemeClr val="tx1">
                    <a:lumMod val="75000"/>
                    <a:lumOff val="25000"/>
                  </a:schemeClr>
                </a:solidFill>
                <a:latin typeface="Source Sans Pro"/>
                <a:ea typeface="+mn-lt"/>
                <a:cs typeface="+mn-lt"/>
              </a:rPr>
              <a:t> </a:t>
            </a:r>
          </a:p>
          <a:p>
            <a:pPr algn="r">
              <a:lnSpc>
                <a:spcPct val="200000"/>
              </a:lnSpc>
            </a:pPr>
            <a:r>
              <a:rPr lang="es-MX" i="1" dirty="0">
                <a:solidFill>
                  <a:schemeClr val="tx1">
                    <a:lumMod val="75000"/>
                    <a:lumOff val="25000"/>
                  </a:schemeClr>
                </a:solidFill>
                <a:latin typeface="Source Sans Pro"/>
                <a:ea typeface="+mn-lt"/>
                <a:cs typeface="+mn-lt"/>
              </a:rPr>
              <a:t>Rodrigo Varela V., Innovación Empresarial, ICESI. </a:t>
            </a:r>
            <a:endParaRPr lang="es-MX" dirty="0">
              <a:solidFill>
                <a:schemeClr val="tx1">
                  <a:lumMod val="75000"/>
                  <a:lumOff val="25000"/>
                </a:schemeClr>
              </a:solidFill>
            </a:endParaRPr>
          </a:p>
          <a:p>
            <a:pPr algn="ctr">
              <a:lnSpc>
                <a:spcPct val="200000"/>
              </a:lnSpc>
            </a:pPr>
            <a:endParaRPr lang="es-MX" dirty="0">
              <a:solidFill>
                <a:schemeClr val="tx1">
                  <a:lumMod val="75000"/>
                  <a:lumOff val="25000"/>
                </a:schemeClr>
              </a:solidFill>
              <a:latin typeface="Source Sans Pro"/>
              <a:ea typeface="+mn-lt"/>
              <a:cs typeface="+mn-lt"/>
            </a:endParaRPr>
          </a:p>
        </p:txBody>
      </p:sp>
      <p:sp>
        <p:nvSpPr>
          <p:cNvPr id="3" name="Título 1">
            <a:extLst>
              <a:ext uri="{FF2B5EF4-FFF2-40B4-BE49-F238E27FC236}">
                <a16:creationId xmlns:a16="http://schemas.microsoft.com/office/drawing/2014/main" id="{D5FEC557-3A60-4291-9A1B-A2B92647AC25}"/>
              </a:ext>
            </a:extLst>
          </p:cNvPr>
          <p:cNvSpPr txBox="1">
            <a:spLocks/>
          </p:cNvSpPr>
          <p:nvPr/>
        </p:nvSpPr>
        <p:spPr>
          <a:xfrm>
            <a:off x="609905" y="714187"/>
            <a:ext cx="4575705" cy="1269713"/>
          </a:xfrm>
          <a:prstGeom prst="rect">
            <a:avLst/>
          </a:prstGeom>
        </p:spPr>
        <p:txBody>
          <a:bodyPr anchor="t">
            <a:normAutofit/>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Plan de negocios</a:t>
            </a:r>
          </a:p>
          <a:p>
            <a:r>
              <a:rPr lang="es-MX" sz="2400" b="1" dirty="0">
                <a:solidFill>
                  <a:srgbClr val="E73324"/>
                </a:solidFill>
              </a:rPr>
              <a:t>Y los emprendedores</a:t>
            </a:r>
          </a:p>
          <a:p>
            <a:endParaRPr lang="es-MX" sz="1800" dirty="0">
              <a:latin typeface="Source Sans Pro"/>
              <a:ea typeface="+mn-lt"/>
              <a:cs typeface="+mn-lt"/>
            </a:endParaRPr>
          </a:p>
        </p:txBody>
      </p:sp>
      <p:pic>
        <p:nvPicPr>
          <p:cNvPr id="7" name="Imagen 6">
            <a:extLst>
              <a:ext uri="{FF2B5EF4-FFF2-40B4-BE49-F238E27FC236}">
                <a16:creationId xmlns:a16="http://schemas.microsoft.com/office/drawing/2014/main" id="{591056F8-21D3-400A-8567-C1BB2C71C9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905" y="2286682"/>
            <a:ext cx="3314981" cy="3140508"/>
          </a:xfrm>
          <a:prstGeom prst="rect">
            <a:avLst/>
          </a:prstGeom>
        </p:spPr>
      </p:pic>
    </p:spTree>
    <p:extLst>
      <p:ext uri="{BB962C8B-B14F-4D97-AF65-F5344CB8AC3E}">
        <p14:creationId xmlns:p14="http://schemas.microsoft.com/office/powerpoint/2010/main" val="27302689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D5FEC557-3A60-4291-9A1B-A2B92647AC25}"/>
              </a:ext>
            </a:extLst>
          </p:cNvPr>
          <p:cNvSpPr txBox="1">
            <a:spLocks/>
          </p:cNvSpPr>
          <p:nvPr/>
        </p:nvSpPr>
        <p:spPr>
          <a:xfrm>
            <a:off x="609905" y="714187"/>
            <a:ext cx="4575705" cy="1269713"/>
          </a:xfrm>
          <a:prstGeom prst="rect">
            <a:avLst/>
          </a:prstGeom>
        </p:spPr>
        <p:txBody>
          <a:bodyPr anchor="t">
            <a:normAutofit/>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a:t>Plan de negocios</a:t>
            </a:r>
          </a:p>
          <a:p>
            <a:r>
              <a:rPr lang="es-MX" sz="2400" b="1">
                <a:solidFill>
                  <a:srgbClr val="E73324"/>
                </a:solidFill>
              </a:rPr>
              <a:t>Y los emprendedores</a:t>
            </a:r>
          </a:p>
          <a:p>
            <a:endParaRPr lang="es-MX" sz="1800">
              <a:latin typeface="Source Sans Pro"/>
              <a:ea typeface="+mn-lt"/>
              <a:cs typeface="+mn-lt"/>
            </a:endParaRPr>
          </a:p>
        </p:txBody>
      </p:sp>
      <p:sp>
        <p:nvSpPr>
          <p:cNvPr id="6" name="Rectángulo 5">
            <a:extLst>
              <a:ext uri="{FF2B5EF4-FFF2-40B4-BE49-F238E27FC236}">
                <a16:creationId xmlns:a16="http://schemas.microsoft.com/office/drawing/2014/main" id="{0F719BE3-5DBA-4CA1-B897-D14BABFC725E}"/>
              </a:ext>
            </a:extLst>
          </p:cNvPr>
          <p:cNvSpPr/>
          <p:nvPr/>
        </p:nvSpPr>
        <p:spPr>
          <a:xfrm>
            <a:off x="815926" y="1646067"/>
            <a:ext cx="6766560" cy="2890201"/>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D8646DCA-C6AF-4C95-B9A6-4BC1F5926B6A}"/>
              </a:ext>
            </a:extLst>
          </p:cNvPr>
          <p:cNvSpPr/>
          <p:nvPr/>
        </p:nvSpPr>
        <p:spPr>
          <a:xfrm>
            <a:off x="1151206" y="1342949"/>
            <a:ext cx="6096000" cy="2952027"/>
          </a:xfrm>
          <a:prstGeom prst="rect">
            <a:avLst/>
          </a:prstGeom>
        </p:spPr>
        <p:txBody>
          <a:bodyPr>
            <a:spAutoFit/>
          </a:bodyPr>
          <a:lstStyle/>
          <a:p>
            <a:pPr algn="just">
              <a:lnSpc>
                <a:spcPct val="150000"/>
              </a:lnSpc>
            </a:pPr>
            <a:r>
              <a:rPr lang="es-MX" dirty="0">
                <a:solidFill>
                  <a:schemeClr val="tx1">
                    <a:lumMod val="75000"/>
                    <a:lumOff val="25000"/>
                  </a:schemeClr>
                </a:solidFill>
                <a:latin typeface="Source Sans Pro"/>
                <a:ea typeface="+mn-lt"/>
                <a:cs typeface="+mn-lt"/>
              </a:rPr>
              <a:t> </a:t>
            </a:r>
          </a:p>
          <a:p>
            <a:pPr algn="just">
              <a:lnSpc>
                <a:spcPct val="150000"/>
              </a:lnSpc>
            </a:pPr>
            <a:r>
              <a:rPr lang="es-MX" dirty="0">
                <a:solidFill>
                  <a:schemeClr val="tx1">
                    <a:lumMod val="75000"/>
                    <a:lumOff val="25000"/>
                  </a:schemeClr>
                </a:solidFill>
                <a:latin typeface="Source Sans Pro"/>
                <a:ea typeface="+mn-lt"/>
                <a:cs typeface="+mn-lt"/>
              </a:rPr>
              <a:t>Cualquiera que realice un emprendimiento debe planificar cómo espera que se desarrolle el mismo y realizar un análisis previo para determinar la factibilidad y rentabilidad del mismo antes de comenzar a invertir dinero, tiempo y esfuerzo.  </a:t>
            </a:r>
          </a:p>
          <a:p>
            <a:pPr algn="just">
              <a:lnSpc>
                <a:spcPct val="150000"/>
              </a:lnSpc>
            </a:pPr>
            <a:r>
              <a:rPr lang="es-MX" dirty="0"/>
              <a:t> </a:t>
            </a:r>
          </a:p>
        </p:txBody>
      </p:sp>
      <p:pic>
        <p:nvPicPr>
          <p:cNvPr id="4" name="Imagen 3" descr="Imagen que contiene objeto&#10;&#10;Descripción generada automáticamente">
            <a:extLst>
              <a:ext uri="{FF2B5EF4-FFF2-40B4-BE49-F238E27FC236}">
                <a16:creationId xmlns:a16="http://schemas.microsoft.com/office/drawing/2014/main" id="{DC0E149A-D51F-4597-A3B7-36ABDC8D9113}"/>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977" b="93555" l="879" r="99805">
                        <a14:foregroundMark x1="879" y1="27539" x2="12500" y2="52344"/>
                        <a14:foregroundMark x1="12500" y1="52344" x2="12891" y2="52344"/>
                        <a14:foregroundMark x1="12891" y1="58789" x2="21484" y2="72656"/>
                        <a14:foregroundMark x1="21484" y1="72656" x2="28418" y2="78320"/>
                        <a14:foregroundMark x1="28418" y1="78320" x2="29297" y2="78516"/>
                        <a14:foregroundMark x1="42578" y1="19336" x2="55469" y2="1172"/>
                        <a14:foregroundMark x1="55469" y1="1172" x2="55469" y2="977"/>
                        <a14:foregroundMark x1="34082" y1="93945" x2="43555" y2="93945"/>
                        <a14:foregroundMark x1="43555" y1="93945" x2="70020" y2="93164"/>
                        <a14:foregroundMark x1="70020" y1="93164" x2="78418" y2="93555"/>
                        <a14:foregroundMark x1="77734" y1="58203" x2="99805" y2="82617"/>
                        <a14:foregroundMark x1="41992" y1="18750" x2="53027" y2="2344"/>
                      </a14:backgroundRemoval>
                    </a14:imgEffect>
                  </a14:imgLayer>
                </a14:imgProps>
              </a:ext>
              <a:ext uri="{28A0092B-C50C-407E-A947-70E740481C1C}">
                <a14:useLocalDpi xmlns:a14="http://schemas.microsoft.com/office/drawing/2010/main" val="0"/>
              </a:ext>
            </a:extLst>
          </a:blip>
          <a:stretch>
            <a:fillRect/>
          </a:stretch>
        </p:blipFill>
        <p:spPr>
          <a:xfrm>
            <a:off x="4405227" y="3306007"/>
            <a:ext cx="6766560" cy="3066757"/>
          </a:xfrm>
          <a:prstGeom prst="rect">
            <a:avLst/>
          </a:prstGeom>
        </p:spPr>
      </p:pic>
    </p:spTree>
    <p:extLst>
      <p:ext uri="{BB962C8B-B14F-4D97-AF65-F5344CB8AC3E}">
        <p14:creationId xmlns:p14="http://schemas.microsoft.com/office/powerpoint/2010/main" val="11175095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D5FEC557-3A60-4291-9A1B-A2B92647AC25}"/>
              </a:ext>
            </a:extLst>
          </p:cNvPr>
          <p:cNvSpPr txBox="1">
            <a:spLocks/>
          </p:cNvSpPr>
          <p:nvPr/>
        </p:nvSpPr>
        <p:spPr>
          <a:xfrm>
            <a:off x="609905" y="714187"/>
            <a:ext cx="4575705" cy="1269713"/>
          </a:xfrm>
          <a:prstGeom prst="rect">
            <a:avLst/>
          </a:prstGeom>
        </p:spPr>
        <p:txBody>
          <a:bodyPr anchor="t">
            <a:normAutofit/>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a:t>Plan de negocios</a:t>
            </a:r>
          </a:p>
          <a:p>
            <a:r>
              <a:rPr lang="es-MX" sz="2400" b="1">
                <a:solidFill>
                  <a:srgbClr val="E73324"/>
                </a:solidFill>
              </a:rPr>
              <a:t>Y los emprendedores</a:t>
            </a:r>
          </a:p>
          <a:p>
            <a:endParaRPr lang="es-MX" sz="1800" dirty="0">
              <a:latin typeface="Source Sans Pro"/>
              <a:ea typeface="+mn-lt"/>
              <a:cs typeface="+mn-lt"/>
            </a:endParaRPr>
          </a:p>
        </p:txBody>
      </p:sp>
      <p:grpSp>
        <p:nvGrpSpPr>
          <p:cNvPr id="11" name="Grupo 10">
            <a:extLst>
              <a:ext uri="{FF2B5EF4-FFF2-40B4-BE49-F238E27FC236}">
                <a16:creationId xmlns:a16="http://schemas.microsoft.com/office/drawing/2014/main" id="{BD9FC3AD-2271-4E55-A0DD-0D9B8F41CCCC}"/>
              </a:ext>
            </a:extLst>
          </p:cNvPr>
          <p:cNvGrpSpPr/>
          <p:nvPr/>
        </p:nvGrpSpPr>
        <p:grpSpPr>
          <a:xfrm>
            <a:off x="2971877" y="2159149"/>
            <a:ext cx="6261355" cy="3487738"/>
            <a:chOff x="3561348" y="3668771"/>
            <a:chExt cx="4967393" cy="2970154"/>
          </a:xfrm>
        </p:grpSpPr>
        <p:pic>
          <p:nvPicPr>
            <p:cNvPr id="8" name="Imagen 7" descr="Imagen que contiene ropa&#10;&#10;Descripción generada automáticamente">
              <a:extLst>
                <a:ext uri="{FF2B5EF4-FFF2-40B4-BE49-F238E27FC236}">
                  <a16:creationId xmlns:a16="http://schemas.microsoft.com/office/drawing/2014/main" id="{14F57384-E59D-4DC7-8111-B5C926C088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45311" y="3668771"/>
              <a:ext cx="2970154" cy="2970154"/>
            </a:xfrm>
            <a:prstGeom prst="rect">
              <a:avLst/>
            </a:prstGeom>
          </p:spPr>
        </p:pic>
        <p:pic>
          <p:nvPicPr>
            <p:cNvPr id="6" name="Imagen 5">
              <a:extLst>
                <a:ext uri="{FF2B5EF4-FFF2-40B4-BE49-F238E27FC236}">
                  <a16:creationId xmlns:a16="http://schemas.microsoft.com/office/drawing/2014/main" id="{4F78F527-2042-4595-80DB-190B54F7F70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43665" y="4411310"/>
              <a:ext cx="1485076" cy="1485076"/>
            </a:xfrm>
            <a:prstGeom prst="rect">
              <a:avLst/>
            </a:prstGeom>
          </p:spPr>
        </p:pic>
        <p:pic>
          <p:nvPicPr>
            <p:cNvPr id="10" name="Imagen 9">
              <a:extLst>
                <a:ext uri="{FF2B5EF4-FFF2-40B4-BE49-F238E27FC236}">
                  <a16:creationId xmlns:a16="http://schemas.microsoft.com/office/drawing/2014/main" id="{27829B02-4FE1-4F21-A270-0DF44BA454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1348" y="4542961"/>
              <a:ext cx="1213434" cy="1221774"/>
            </a:xfrm>
            <a:prstGeom prst="rect">
              <a:avLst/>
            </a:prstGeom>
          </p:spPr>
        </p:pic>
      </p:grpSp>
    </p:spTree>
    <p:extLst>
      <p:ext uri="{BB962C8B-B14F-4D97-AF65-F5344CB8AC3E}">
        <p14:creationId xmlns:p14="http://schemas.microsoft.com/office/powerpoint/2010/main" val="22278782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A8CE48B4-E53E-4543-8BBB-430A4C3FDA2E}"/>
              </a:ext>
            </a:extLst>
          </p:cNvPr>
          <p:cNvSpPr/>
          <p:nvPr/>
        </p:nvSpPr>
        <p:spPr>
          <a:xfrm>
            <a:off x="401053" y="1616069"/>
            <a:ext cx="6096000" cy="2126095"/>
          </a:xfrm>
          <a:prstGeom prst="rect">
            <a:avLst/>
          </a:prstGeom>
        </p:spPr>
        <p:txBody>
          <a:bodyPr anchor="t">
            <a:spAutoFit/>
          </a:bodyPr>
          <a:lstStyle/>
          <a:p>
            <a:pPr algn="just">
              <a:lnSpc>
                <a:spcPct val="150000"/>
              </a:lnSpc>
            </a:pPr>
            <a:r>
              <a:rPr lang="es-MX" dirty="0">
                <a:solidFill>
                  <a:schemeClr val="tx1">
                    <a:lumMod val="75000"/>
                    <a:lumOff val="25000"/>
                  </a:schemeClr>
                </a:solidFill>
                <a:latin typeface="Source Sans Pro"/>
                <a:ea typeface="+mn-lt"/>
                <a:cs typeface="+mn-lt"/>
              </a:rPr>
              <a:t>Existen dos enfoques importantes para definir la funcionalidad de un plan de negocios: </a:t>
            </a:r>
            <a:r>
              <a:rPr lang="es-MX" b="1" dirty="0">
                <a:solidFill>
                  <a:schemeClr val="tx1">
                    <a:lumMod val="75000"/>
                    <a:lumOff val="25000"/>
                  </a:schemeClr>
                </a:solidFill>
                <a:latin typeface="Source Sans Pro"/>
                <a:ea typeface="+mn-lt"/>
                <a:cs typeface="+mn-lt"/>
              </a:rPr>
              <a:t>Perspectiva externa y   Perspectiva interna:</a:t>
            </a:r>
          </a:p>
          <a:p>
            <a:pPr algn="just">
              <a:lnSpc>
                <a:spcPct val="150000"/>
              </a:lnSpc>
            </a:pPr>
            <a:r>
              <a:rPr lang="es-MX" dirty="0">
                <a:solidFill>
                  <a:schemeClr val="tx1">
                    <a:lumMod val="75000"/>
                    <a:lumOff val="25000"/>
                  </a:schemeClr>
                </a:solidFill>
                <a:latin typeface="Source Sans Pro"/>
                <a:ea typeface="+mn-lt"/>
                <a:cs typeface="+mn-lt"/>
              </a:rPr>
              <a:t>   </a:t>
            </a:r>
          </a:p>
          <a:p>
            <a:pPr algn="just">
              <a:lnSpc>
                <a:spcPct val="150000"/>
              </a:lnSpc>
            </a:pPr>
            <a:endParaRPr lang="es-MX" dirty="0">
              <a:solidFill>
                <a:schemeClr val="tx1">
                  <a:lumMod val="75000"/>
                  <a:lumOff val="25000"/>
                </a:schemeClr>
              </a:solidFill>
              <a:latin typeface="Source Sans Pro"/>
              <a:ea typeface="+mn-lt"/>
              <a:cs typeface="+mn-lt"/>
            </a:endParaRPr>
          </a:p>
        </p:txBody>
      </p:sp>
      <p:sp>
        <p:nvSpPr>
          <p:cNvPr id="3" name="Título 1">
            <a:extLst>
              <a:ext uri="{FF2B5EF4-FFF2-40B4-BE49-F238E27FC236}">
                <a16:creationId xmlns:a16="http://schemas.microsoft.com/office/drawing/2014/main" id="{FBF51A53-365E-4031-BD95-1B1EBE8C0BAA}"/>
              </a:ext>
            </a:extLst>
          </p:cNvPr>
          <p:cNvSpPr txBox="1">
            <a:spLocks/>
          </p:cNvSpPr>
          <p:nvPr/>
        </p:nvSpPr>
        <p:spPr>
          <a:xfrm>
            <a:off x="609905" y="714187"/>
            <a:ext cx="4575705" cy="1269713"/>
          </a:xfrm>
          <a:prstGeom prst="rect">
            <a:avLst/>
          </a:prstGeom>
        </p:spPr>
        <p:txBody>
          <a:bodyPr anchor="t">
            <a:normAutofit/>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Plan de negocios</a:t>
            </a:r>
          </a:p>
          <a:p>
            <a:r>
              <a:rPr lang="es-MX" sz="2400" b="1" dirty="0">
                <a:solidFill>
                  <a:srgbClr val="E73324"/>
                </a:solidFill>
              </a:rPr>
              <a:t>Funcionalidad</a:t>
            </a:r>
          </a:p>
          <a:p>
            <a:endParaRPr lang="es-MX" sz="1800" dirty="0">
              <a:latin typeface="Source Sans Pro"/>
              <a:ea typeface="+mn-lt"/>
              <a:cs typeface="+mn-lt"/>
            </a:endParaRPr>
          </a:p>
        </p:txBody>
      </p:sp>
      <p:graphicFrame>
        <p:nvGraphicFramePr>
          <p:cNvPr id="4" name="Diagrama 3">
            <a:extLst>
              <a:ext uri="{FF2B5EF4-FFF2-40B4-BE49-F238E27FC236}">
                <a16:creationId xmlns:a16="http://schemas.microsoft.com/office/drawing/2014/main" id="{0C570399-B54E-4F20-AAD2-13B9AB7CFFB8}"/>
              </a:ext>
            </a:extLst>
          </p:cNvPr>
          <p:cNvGraphicFramePr/>
          <p:nvPr>
            <p:extLst>
              <p:ext uri="{D42A27DB-BD31-4B8C-83A1-F6EECF244321}">
                <p14:modId xmlns:p14="http://schemas.microsoft.com/office/powerpoint/2010/main" val="4056610001"/>
              </p:ext>
            </p:extLst>
          </p:nvPr>
        </p:nvGraphicFramePr>
        <p:xfrm>
          <a:off x="1741833" y="2711929"/>
          <a:ext cx="7955620" cy="39735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192834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8795B3AC-ED62-4AE9-A849-564FAA7E6F43}"/>
              </a:ext>
            </a:extLst>
          </p:cNvPr>
          <p:cNvSpPr/>
          <p:nvPr/>
        </p:nvSpPr>
        <p:spPr>
          <a:xfrm>
            <a:off x="1772529" y="1508158"/>
            <a:ext cx="6096000" cy="2541593"/>
          </a:xfrm>
          <a:prstGeom prst="rect">
            <a:avLst/>
          </a:prstGeom>
        </p:spPr>
        <p:txBody>
          <a:bodyPr>
            <a:spAutoFit/>
          </a:bodyPr>
          <a:lstStyle/>
          <a:p>
            <a:pPr algn="just">
              <a:lnSpc>
                <a:spcPct val="150000"/>
              </a:lnSpc>
            </a:pPr>
            <a:r>
              <a:rPr lang="es-MX" dirty="0">
                <a:solidFill>
                  <a:schemeClr val="tx1">
                    <a:lumMod val="75000"/>
                    <a:lumOff val="25000"/>
                  </a:schemeClr>
                </a:solidFill>
                <a:latin typeface="Source Sans Pro"/>
                <a:ea typeface="+mn-lt"/>
                <a:cs typeface="+mn-lt"/>
              </a:rPr>
              <a:t>No se debe descuidar la utilidad del plan de negocio desde la perspectiva interna, es decir la utilidad que tiene para el emprendedor. Desde esta perspectiva el plan de negocios le permite al emprendedor: </a:t>
            </a:r>
          </a:p>
          <a:p>
            <a:pPr algn="just">
              <a:lnSpc>
                <a:spcPct val="150000"/>
              </a:lnSpc>
            </a:pPr>
            <a:r>
              <a:rPr lang="es-MX" dirty="0">
                <a:solidFill>
                  <a:schemeClr val="tx1">
                    <a:lumMod val="75000"/>
                    <a:lumOff val="25000"/>
                  </a:schemeClr>
                </a:solidFill>
                <a:latin typeface="Source Sans Pro"/>
                <a:ea typeface="+mn-lt"/>
                <a:cs typeface="+mn-lt"/>
              </a:rPr>
              <a:t> </a:t>
            </a:r>
          </a:p>
          <a:p>
            <a:pPr algn="just">
              <a:lnSpc>
                <a:spcPct val="150000"/>
              </a:lnSpc>
            </a:pPr>
            <a:endParaRPr lang="es-MX" dirty="0">
              <a:solidFill>
                <a:schemeClr val="tx1">
                  <a:lumMod val="75000"/>
                  <a:lumOff val="25000"/>
                </a:schemeClr>
              </a:solidFill>
              <a:latin typeface="Source Sans Pro"/>
              <a:ea typeface="+mn-lt"/>
              <a:cs typeface="+mn-lt"/>
            </a:endParaRPr>
          </a:p>
        </p:txBody>
      </p:sp>
      <p:sp>
        <p:nvSpPr>
          <p:cNvPr id="3" name="Título 1">
            <a:extLst>
              <a:ext uri="{FF2B5EF4-FFF2-40B4-BE49-F238E27FC236}">
                <a16:creationId xmlns:a16="http://schemas.microsoft.com/office/drawing/2014/main" id="{0870AD01-2850-4ED1-9362-4500836BA660}"/>
              </a:ext>
            </a:extLst>
          </p:cNvPr>
          <p:cNvSpPr txBox="1">
            <a:spLocks/>
          </p:cNvSpPr>
          <p:nvPr/>
        </p:nvSpPr>
        <p:spPr>
          <a:xfrm>
            <a:off x="483296" y="714187"/>
            <a:ext cx="4575705" cy="1269713"/>
          </a:xfrm>
          <a:prstGeom prst="rect">
            <a:avLst/>
          </a:prstGeom>
        </p:spPr>
        <p:txBody>
          <a:bodyPr anchor="t">
            <a:normAutofit/>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Plan de negocios</a:t>
            </a:r>
          </a:p>
          <a:p>
            <a:r>
              <a:rPr lang="es-MX" sz="2400" b="1" dirty="0">
                <a:solidFill>
                  <a:srgbClr val="E73324"/>
                </a:solidFill>
              </a:rPr>
              <a:t>Funcionalidad</a:t>
            </a:r>
          </a:p>
          <a:p>
            <a:endParaRPr lang="es-MX" sz="1800" dirty="0">
              <a:latin typeface="Source Sans Pro"/>
              <a:ea typeface="+mn-lt"/>
              <a:cs typeface="+mn-lt"/>
            </a:endParaRPr>
          </a:p>
        </p:txBody>
      </p:sp>
      <p:sp>
        <p:nvSpPr>
          <p:cNvPr id="4" name="Rectángulo 3">
            <a:extLst>
              <a:ext uri="{FF2B5EF4-FFF2-40B4-BE49-F238E27FC236}">
                <a16:creationId xmlns:a16="http://schemas.microsoft.com/office/drawing/2014/main" id="{9A1A4D26-7753-4AF6-A46F-1D46A6E83863}"/>
              </a:ext>
            </a:extLst>
          </p:cNvPr>
          <p:cNvSpPr/>
          <p:nvPr/>
        </p:nvSpPr>
        <p:spPr>
          <a:xfrm>
            <a:off x="1695843" y="3856453"/>
            <a:ext cx="2980002" cy="1674882"/>
          </a:xfrm>
          <a:prstGeom prst="rect">
            <a:avLst/>
          </a:prstGeom>
        </p:spPr>
        <p:txBody>
          <a:bodyPr wrap="square">
            <a:spAutoFit/>
          </a:bodyPr>
          <a:lstStyle/>
          <a:p>
            <a:pPr algn="just">
              <a:lnSpc>
                <a:spcPct val="200000"/>
              </a:lnSpc>
            </a:pPr>
            <a:r>
              <a:rPr lang="es-MX" dirty="0">
                <a:solidFill>
                  <a:schemeClr val="tx1">
                    <a:lumMod val="75000"/>
                    <a:lumOff val="25000"/>
                  </a:schemeClr>
                </a:solidFill>
                <a:latin typeface="Source Sans Pro"/>
                <a:ea typeface="+mn-lt"/>
                <a:cs typeface="+mn-lt"/>
              </a:rPr>
              <a:t>Delinear la idea de negocio. </a:t>
            </a:r>
          </a:p>
          <a:p>
            <a:pPr algn="just">
              <a:lnSpc>
                <a:spcPct val="200000"/>
              </a:lnSpc>
            </a:pPr>
            <a:r>
              <a:rPr lang="es-MX" dirty="0">
                <a:solidFill>
                  <a:schemeClr val="tx1">
                    <a:lumMod val="75000"/>
                    <a:lumOff val="25000"/>
                  </a:schemeClr>
                </a:solidFill>
                <a:latin typeface="Source Sans Pro"/>
                <a:ea typeface="+mn-lt"/>
                <a:cs typeface="+mn-lt"/>
              </a:rPr>
              <a:t> </a:t>
            </a:r>
          </a:p>
          <a:p>
            <a:pPr algn="just">
              <a:lnSpc>
                <a:spcPct val="200000"/>
              </a:lnSpc>
            </a:pPr>
            <a:r>
              <a:rPr lang="es-MX" dirty="0">
                <a:solidFill>
                  <a:schemeClr val="tx1">
                    <a:lumMod val="75000"/>
                    <a:lumOff val="25000"/>
                  </a:schemeClr>
                </a:solidFill>
                <a:latin typeface="Source Sans Pro"/>
                <a:ea typeface="+mn-lt"/>
                <a:cs typeface="+mn-lt"/>
              </a:rPr>
              <a:t> </a:t>
            </a:r>
            <a:endParaRPr lang="es-MX" dirty="0"/>
          </a:p>
        </p:txBody>
      </p:sp>
      <p:cxnSp>
        <p:nvCxnSpPr>
          <p:cNvPr id="6" name="Conector recto 5">
            <a:extLst>
              <a:ext uri="{FF2B5EF4-FFF2-40B4-BE49-F238E27FC236}">
                <a16:creationId xmlns:a16="http://schemas.microsoft.com/office/drawing/2014/main" id="{47F335D2-7D57-48FB-A1CE-2FF39D0E30A3}"/>
              </a:ext>
            </a:extLst>
          </p:cNvPr>
          <p:cNvCxnSpPr>
            <a:cxnSpLocks/>
          </p:cNvCxnSpPr>
          <p:nvPr/>
        </p:nvCxnSpPr>
        <p:spPr>
          <a:xfrm>
            <a:off x="1519310" y="3856453"/>
            <a:ext cx="0" cy="951412"/>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sp>
        <p:nvSpPr>
          <p:cNvPr id="8" name="Rectángulo 7">
            <a:extLst>
              <a:ext uri="{FF2B5EF4-FFF2-40B4-BE49-F238E27FC236}">
                <a16:creationId xmlns:a16="http://schemas.microsoft.com/office/drawing/2014/main" id="{D8886069-9B5E-4EB4-AA62-7ECB0F7B16C3}"/>
              </a:ext>
            </a:extLst>
          </p:cNvPr>
          <p:cNvSpPr/>
          <p:nvPr/>
        </p:nvSpPr>
        <p:spPr>
          <a:xfrm>
            <a:off x="8311655" y="5367485"/>
            <a:ext cx="3455623" cy="1121974"/>
          </a:xfrm>
          <a:prstGeom prst="rect">
            <a:avLst/>
          </a:prstGeom>
        </p:spPr>
        <p:txBody>
          <a:bodyPr wrap="square">
            <a:spAutoFit/>
          </a:bodyPr>
          <a:lstStyle/>
          <a:p>
            <a:pPr algn="just">
              <a:lnSpc>
                <a:spcPct val="200000"/>
              </a:lnSpc>
            </a:pPr>
            <a:r>
              <a:rPr lang="es-MX" dirty="0">
                <a:solidFill>
                  <a:schemeClr val="tx1">
                    <a:lumMod val="75000"/>
                    <a:lumOff val="25000"/>
                  </a:schemeClr>
                </a:solidFill>
                <a:latin typeface="Source Sans Pro"/>
                <a:ea typeface="+mn-lt"/>
                <a:cs typeface="+mn-lt"/>
              </a:rPr>
              <a:t>Servir de guía para la puesta en marcha del emprendimiento. </a:t>
            </a:r>
          </a:p>
        </p:txBody>
      </p:sp>
      <p:sp>
        <p:nvSpPr>
          <p:cNvPr id="9" name="Rectángulo 8">
            <a:extLst>
              <a:ext uri="{FF2B5EF4-FFF2-40B4-BE49-F238E27FC236}">
                <a16:creationId xmlns:a16="http://schemas.microsoft.com/office/drawing/2014/main" id="{31CFDEA3-4391-4A16-A2A6-EACC56DFA30E}"/>
              </a:ext>
            </a:extLst>
          </p:cNvPr>
          <p:cNvSpPr/>
          <p:nvPr/>
        </p:nvSpPr>
        <p:spPr>
          <a:xfrm>
            <a:off x="2490660" y="5349842"/>
            <a:ext cx="3966410" cy="879600"/>
          </a:xfrm>
          <a:prstGeom prst="rect">
            <a:avLst/>
          </a:prstGeom>
        </p:spPr>
        <p:txBody>
          <a:bodyPr wrap="square">
            <a:spAutoFit/>
          </a:bodyPr>
          <a:lstStyle/>
          <a:p>
            <a:pPr algn="just">
              <a:lnSpc>
                <a:spcPct val="150000"/>
              </a:lnSpc>
            </a:pPr>
            <a:r>
              <a:rPr lang="es-MX" dirty="0">
                <a:solidFill>
                  <a:schemeClr val="tx1">
                    <a:lumMod val="75000"/>
                    <a:lumOff val="25000"/>
                  </a:schemeClr>
                </a:solidFill>
                <a:latin typeface="Source Sans Pro"/>
                <a:ea typeface="+mn-lt"/>
                <a:cs typeface="+mn-lt"/>
              </a:rPr>
              <a:t>Evaluar la factibilidad legal, técnica, económica y financiera de un negocio. </a:t>
            </a:r>
          </a:p>
        </p:txBody>
      </p:sp>
      <p:cxnSp>
        <p:nvCxnSpPr>
          <p:cNvPr id="10" name="Conector recto 9">
            <a:extLst>
              <a:ext uri="{FF2B5EF4-FFF2-40B4-BE49-F238E27FC236}">
                <a16:creationId xmlns:a16="http://schemas.microsoft.com/office/drawing/2014/main" id="{6E27B6D8-C51A-4501-9B39-4C7613BD4C1C}"/>
              </a:ext>
            </a:extLst>
          </p:cNvPr>
          <p:cNvCxnSpPr>
            <a:cxnSpLocks/>
          </p:cNvCxnSpPr>
          <p:nvPr/>
        </p:nvCxnSpPr>
        <p:spPr>
          <a:xfrm>
            <a:off x="2480602" y="5180167"/>
            <a:ext cx="0" cy="1291649"/>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sp>
        <p:nvSpPr>
          <p:cNvPr id="12" name="Rectángulo 11">
            <a:extLst>
              <a:ext uri="{FF2B5EF4-FFF2-40B4-BE49-F238E27FC236}">
                <a16:creationId xmlns:a16="http://schemas.microsoft.com/office/drawing/2014/main" id="{06418177-CACF-4649-9FC6-F437C605982E}"/>
              </a:ext>
            </a:extLst>
          </p:cNvPr>
          <p:cNvSpPr/>
          <p:nvPr/>
        </p:nvSpPr>
        <p:spPr>
          <a:xfrm>
            <a:off x="6607120" y="3792216"/>
            <a:ext cx="3409071" cy="1295098"/>
          </a:xfrm>
          <a:prstGeom prst="rect">
            <a:avLst/>
          </a:prstGeom>
        </p:spPr>
        <p:txBody>
          <a:bodyPr wrap="square">
            <a:spAutoFit/>
          </a:bodyPr>
          <a:lstStyle/>
          <a:p>
            <a:pPr algn="just">
              <a:lnSpc>
                <a:spcPct val="150000"/>
              </a:lnSpc>
            </a:pPr>
            <a:r>
              <a:rPr lang="es-MX" dirty="0">
                <a:solidFill>
                  <a:schemeClr val="tx1">
                    <a:lumMod val="75000"/>
                    <a:lumOff val="25000"/>
                  </a:schemeClr>
                </a:solidFill>
                <a:latin typeface="Source Sans Pro"/>
                <a:ea typeface="+mn-lt"/>
                <a:cs typeface="+mn-lt"/>
              </a:rPr>
              <a:t>Determinar el monto de la inversión y del financiamiento necesario. </a:t>
            </a:r>
          </a:p>
        </p:txBody>
      </p:sp>
      <p:cxnSp>
        <p:nvCxnSpPr>
          <p:cNvPr id="14" name="Conector recto 13">
            <a:extLst>
              <a:ext uri="{FF2B5EF4-FFF2-40B4-BE49-F238E27FC236}">
                <a16:creationId xmlns:a16="http://schemas.microsoft.com/office/drawing/2014/main" id="{662B4A1C-AAF9-4676-B455-0B98604A8631}"/>
              </a:ext>
            </a:extLst>
          </p:cNvPr>
          <p:cNvCxnSpPr>
            <a:cxnSpLocks/>
          </p:cNvCxnSpPr>
          <p:nvPr/>
        </p:nvCxnSpPr>
        <p:spPr>
          <a:xfrm>
            <a:off x="6457070" y="3856453"/>
            <a:ext cx="0" cy="1086688"/>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cxnSp>
        <p:nvCxnSpPr>
          <p:cNvPr id="17" name="Conector recto 16">
            <a:extLst>
              <a:ext uri="{FF2B5EF4-FFF2-40B4-BE49-F238E27FC236}">
                <a16:creationId xmlns:a16="http://schemas.microsoft.com/office/drawing/2014/main" id="{89F55BB8-9E85-4F19-B746-72F9A75DD74B}"/>
              </a:ext>
            </a:extLst>
          </p:cNvPr>
          <p:cNvCxnSpPr>
            <a:cxnSpLocks/>
          </p:cNvCxnSpPr>
          <p:nvPr/>
        </p:nvCxnSpPr>
        <p:spPr>
          <a:xfrm>
            <a:off x="8267107" y="5475508"/>
            <a:ext cx="0" cy="1086688"/>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sp>
        <p:nvSpPr>
          <p:cNvPr id="20" name="CuadroTexto 19">
            <a:extLst>
              <a:ext uri="{FF2B5EF4-FFF2-40B4-BE49-F238E27FC236}">
                <a16:creationId xmlns:a16="http://schemas.microsoft.com/office/drawing/2014/main" id="{2EB88631-6BDE-4EE7-AAE5-59341B14ED10}"/>
              </a:ext>
            </a:extLst>
          </p:cNvPr>
          <p:cNvSpPr txBox="1"/>
          <p:nvPr/>
        </p:nvSpPr>
        <p:spPr>
          <a:xfrm>
            <a:off x="795516" y="3682732"/>
            <a:ext cx="750278" cy="1200329"/>
          </a:xfrm>
          <a:prstGeom prst="rect">
            <a:avLst/>
          </a:prstGeom>
          <a:noFill/>
        </p:spPr>
        <p:txBody>
          <a:bodyPr wrap="square" rtlCol="0">
            <a:spAutoFit/>
          </a:bodyPr>
          <a:lstStyle/>
          <a:p>
            <a:r>
              <a:rPr lang="es-MX" sz="7200" dirty="0">
                <a:solidFill>
                  <a:schemeClr val="tx2"/>
                </a:solidFill>
              </a:rPr>
              <a:t>1</a:t>
            </a:r>
            <a:endParaRPr lang="es-MX" dirty="0">
              <a:solidFill>
                <a:schemeClr val="tx2"/>
              </a:solidFill>
            </a:endParaRPr>
          </a:p>
        </p:txBody>
      </p:sp>
      <p:sp>
        <p:nvSpPr>
          <p:cNvPr id="21" name="CuadroTexto 20">
            <a:extLst>
              <a:ext uri="{FF2B5EF4-FFF2-40B4-BE49-F238E27FC236}">
                <a16:creationId xmlns:a16="http://schemas.microsoft.com/office/drawing/2014/main" id="{D9A334BF-46CA-4E88-8F8A-4B4E0A2EB40D}"/>
              </a:ext>
            </a:extLst>
          </p:cNvPr>
          <p:cNvSpPr txBox="1"/>
          <p:nvPr/>
        </p:nvSpPr>
        <p:spPr>
          <a:xfrm>
            <a:off x="1740382" y="5289130"/>
            <a:ext cx="750278" cy="1200329"/>
          </a:xfrm>
          <a:prstGeom prst="rect">
            <a:avLst/>
          </a:prstGeom>
          <a:noFill/>
        </p:spPr>
        <p:txBody>
          <a:bodyPr wrap="square" rtlCol="0">
            <a:spAutoFit/>
          </a:bodyPr>
          <a:lstStyle/>
          <a:p>
            <a:r>
              <a:rPr lang="es-MX" sz="7200" dirty="0">
                <a:solidFill>
                  <a:schemeClr val="tx2"/>
                </a:solidFill>
              </a:rPr>
              <a:t>2</a:t>
            </a:r>
            <a:endParaRPr lang="es-MX" dirty="0">
              <a:solidFill>
                <a:schemeClr val="tx2"/>
              </a:solidFill>
            </a:endParaRPr>
          </a:p>
        </p:txBody>
      </p:sp>
      <p:sp>
        <p:nvSpPr>
          <p:cNvPr id="22" name="CuadroTexto 21">
            <a:extLst>
              <a:ext uri="{FF2B5EF4-FFF2-40B4-BE49-F238E27FC236}">
                <a16:creationId xmlns:a16="http://schemas.microsoft.com/office/drawing/2014/main" id="{34E9B7E3-07F9-493C-B6BA-CBE3C7CAFEDF}"/>
              </a:ext>
            </a:extLst>
          </p:cNvPr>
          <p:cNvSpPr txBox="1"/>
          <p:nvPr/>
        </p:nvSpPr>
        <p:spPr>
          <a:xfrm>
            <a:off x="5706792" y="3799632"/>
            <a:ext cx="750278" cy="1200329"/>
          </a:xfrm>
          <a:prstGeom prst="rect">
            <a:avLst/>
          </a:prstGeom>
          <a:noFill/>
        </p:spPr>
        <p:txBody>
          <a:bodyPr wrap="square" rtlCol="0">
            <a:spAutoFit/>
          </a:bodyPr>
          <a:lstStyle/>
          <a:p>
            <a:r>
              <a:rPr lang="es-MX" sz="7200" dirty="0">
                <a:solidFill>
                  <a:schemeClr val="tx2"/>
                </a:solidFill>
              </a:rPr>
              <a:t>3</a:t>
            </a:r>
            <a:endParaRPr lang="es-MX" dirty="0">
              <a:solidFill>
                <a:schemeClr val="tx2"/>
              </a:solidFill>
            </a:endParaRPr>
          </a:p>
        </p:txBody>
      </p:sp>
      <p:sp>
        <p:nvSpPr>
          <p:cNvPr id="23" name="CuadroTexto 22">
            <a:extLst>
              <a:ext uri="{FF2B5EF4-FFF2-40B4-BE49-F238E27FC236}">
                <a16:creationId xmlns:a16="http://schemas.microsoft.com/office/drawing/2014/main" id="{C17CBB0E-9DE4-4588-989C-1F4E97B6C8B1}"/>
              </a:ext>
            </a:extLst>
          </p:cNvPr>
          <p:cNvSpPr txBox="1"/>
          <p:nvPr/>
        </p:nvSpPr>
        <p:spPr>
          <a:xfrm>
            <a:off x="7516829" y="5418687"/>
            <a:ext cx="750278" cy="1200329"/>
          </a:xfrm>
          <a:prstGeom prst="rect">
            <a:avLst/>
          </a:prstGeom>
          <a:noFill/>
        </p:spPr>
        <p:txBody>
          <a:bodyPr wrap="square" rtlCol="0">
            <a:spAutoFit/>
          </a:bodyPr>
          <a:lstStyle/>
          <a:p>
            <a:r>
              <a:rPr lang="es-MX" sz="7200" dirty="0">
                <a:solidFill>
                  <a:schemeClr val="tx2"/>
                </a:solidFill>
              </a:rPr>
              <a:t>4</a:t>
            </a:r>
            <a:endParaRPr lang="es-MX" dirty="0">
              <a:solidFill>
                <a:schemeClr val="tx2"/>
              </a:solidFill>
            </a:endParaRPr>
          </a:p>
        </p:txBody>
      </p:sp>
    </p:spTree>
    <p:extLst>
      <p:ext uri="{BB962C8B-B14F-4D97-AF65-F5344CB8AC3E}">
        <p14:creationId xmlns:p14="http://schemas.microsoft.com/office/powerpoint/2010/main" val="16523079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42D4960A-896E-4F6B-BF65-B4662AC9DEB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Gill Sans MT" panose="020B0502020104020203"/>
              <a:ea typeface="+mn-ea"/>
              <a:cs typeface="+mn-cs"/>
            </a:endParaRPr>
          </a:p>
        </p:txBody>
      </p:sp>
      <p:pic>
        <p:nvPicPr>
          <p:cNvPr id="5" name="Imagen 5">
            <a:extLst>
              <a:ext uri="{FF2B5EF4-FFF2-40B4-BE49-F238E27FC236}">
                <a16:creationId xmlns:a16="http://schemas.microsoft.com/office/drawing/2014/main" id="{89F068B7-41A1-41A6-93C5-0F1546AB4E29}"/>
              </a:ext>
            </a:extLst>
          </p:cNvPr>
          <p:cNvPicPr>
            <a:picLocks noChangeAspect="1"/>
          </p:cNvPicPr>
          <p:nvPr/>
        </p:nvPicPr>
        <p:blipFill rotWithShape="1">
          <a:blip r:embed="rId2"/>
          <a:srcRect r="-1" b="1903"/>
          <a:stretch/>
        </p:blipFill>
        <p:spPr>
          <a:xfrm>
            <a:off x="453302" y="457200"/>
            <a:ext cx="7588885" cy="5899650"/>
          </a:xfrm>
          <a:prstGeom prst="rect">
            <a:avLst/>
          </a:prstGeom>
        </p:spPr>
      </p:pic>
      <p:sp>
        <p:nvSpPr>
          <p:cNvPr id="20" name="Rectangle 19">
            <a:extLst>
              <a:ext uri="{FF2B5EF4-FFF2-40B4-BE49-F238E27FC236}">
                <a16:creationId xmlns:a16="http://schemas.microsoft.com/office/drawing/2014/main" id="{5684944A-8803-462C-84C5-4576C56A775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9870" y="457199"/>
            <a:ext cx="3618827" cy="482246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ítulo 1"/>
          <p:cNvSpPr>
            <a:spLocks noGrp="1"/>
          </p:cNvSpPr>
          <p:nvPr>
            <p:ph type="ctrTitle"/>
          </p:nvPr>
        </p:nvSpPr>
        <p:spPr>
          <a:xfrm>
            <a:off x="8372723" y="850791"/>
            <a:ext cx="3202016" cy="4198288"/>
          </a:xfrm>
        </p:spPr>
        <p:txBody>
          <a:bodyPr anchor="ctr">
            <a:normAutofit/>
          </a:bodyPr>
          <a:lstStyle/>
          <a:p>
            <a:r>
              <a:rPr lang="es-ES" sz="2800">
                <a:solidFill>
                  <a:srgbClr val="FFFFFF"/>
                </a:solidFill>
              </a:rPr>
              <a:t>Emprendedores y los planes de negocios</a:t>
            </a:r>
          </a:p>
        </p:txBody>
      </p:sp>
      <p:sp>
        <p:nvSpPr>
          <p:cNvPr id="22" name="Rectangle 21">
            <a:extLst>
              <a:ext uri="{FF2B5EF4-FFF2-40B4-BE49-F238E27FC236}">
                <a16:creationId xmlns:a16="http://schemas.microsoft.com/office/drawing/2014/main" id="{E07F3B49-8C20-42F5-831D-59306D05F66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9870" y="5367338"/>
            <a:ext cx="3618828" cy="989513"/>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3" name="Subtítulo 2"/>
          <p:cNvSpPr>
            <a:spLocks noGrp="1"/>
          </p:cNvSpPr>
          <p:nvPr>
            <p:ph type="subTitle" idx="1"/>
          </p:nvPr>
        </p:nvSpPr>
        <p:spPr>
          <a:xfrm>
            <a:off x="8127183" y="5372803"/>
            <a:ext cx="3604581" cy="836127"/>
          </a:xfrm>
          <a:solidFill>
            <a:schemeClr val="tx1">
              <a:lumMod val="75000"/>
              <a:lumOff val="25000"/>
            </a:schemeClr>
          </a:solidFill>
        </p:spPr>
        <p:txBody>
          <a:bodyPr anchor="ctr">
            <a:normAutofit/>
          </a:bodyPr>
          <a:lstStyle/>
          <a:p>
            <a:pPr algn="ctr"/>
            <a:r>
              <a:rPr lang="es-ES" sz="1800" b="1">
                <a:solidFill>
                  <a:srgbClr val="FFFFFF">
                    <a:alpha val="75000"/>
                  </a:srgbClr>
                </a:solidFill>
              </a:rPr>
              <a:t>Proyectos de negocios</a:t>
            </a:r>
            <a:endParaRPr lang="es-MX"/>
          </a:p>
        </p:txBody>
      </p:sp>
    </p:spTree>
    <p:extLst>
      <p:ext uri="{BB962C8B-B14F-4D97-AF65-F5344CB8AC3E}">
        <p14:creationId xmlns:p14="http://schemas.microsoft.com/office/powerpoint/2010/main" val="24062731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CB06DD8-07C2-4CF1-9246-951070C497E4}"/>
              </a:ext>
            </a:extLst>
          </p:cNvPr>
          <p:cNvSpPr txBox="1">
            <a:spLocks/>
          </p:cNvSpPr>
          <p:nvPr/>
        </p:nvSpPr>
        <p:spPr>
          <a:xfrm>
            <a:off x="483296" y="714187"/>
            <a:ext cx="4575705" cy="1269713"/>
          </a:xfrm>
          <a:prstGeom prst="rect">
            <a:avLst/>
          </a:prstGeom>
        </p:spPr>
        <p:txBody>
          <a:bodyPr anchor="t">
            <a:normAutofit/>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Plan de negocios</a:t>
            </a:r>
          </a:p>
          <a:p>
            <a:r>
              <a:rPr lang="es-MX" sz="2400" b="1" dirty="0">
                <a:solidFill>
                  <a:srgbClr val="E73324"/>
                </a:solidFill>
              </a:rPr>
              <a:t>estructura</a:t>
            </a:r>
          </a:p>
          <a:p>
            <a:endParaRPr lang="es-MX" sz="1800" dirty="0">
              <a:latin typeface="Source Sans Pro"/>
              <a:ea typeface="+mn-lt"/>
              <a:cs typeface="+mn-lt"/>
            </a:endParaRPr>
          </a:p>
        </p:txBody>
      </p:sp>
      <p:sp>
        <p:nvSpPr>
          <p:cNvPr id="3" name="Rectángulo 2">
            <a:extLst>
              <a:ext uri="{FF2B5EF4-FFF2-40B4-BE49-F238E27FC236}">
                <a16:creationId xmlns:a16="http://schemas.microsoft.com/office/drawing/2014/main" id="{711AD5D9-7980-4165-BED5-F940F445EBBD}"/>
              </a:ext>
            </a:extLst>
          </p:cNvPr>
          <p:cNvSpPr/>
          <p:nvPr/>
        </p:nvSpPr>
        <p:spPr>
          <a:xfrm>
            <a:off x="712762" y="1528345"/>
            <a:ext cx="11286979" cy="4619085"/>
          </a:xfrm>
          <a:prstGeom prst="rect">
            <a:avLst/>
          </a:prstGeom>
        </p:spPr>
        <p:txBody>
          <a:bodyPr wrap="square">
            <a:spAutoFit/>
          </a:bodyPr>
          <a:lstStyle/>
          <a:p>
            <a:pPr algn="just">
              <a:lnSpc>
                <a:spcPct val="150000"/>
              </a:lnSpc>
            </a:pPr>
            <a:r>
              <a:rPr lang="es-MX" b="1" dirty="0"/>
              <a:t> </a:t>
            </a:r>
            <a:r>
              <a:rPr lang="es-MX" b="1" dirty="0">
                <a:solidFill>
                  <a:schemeClr val="tx1">
                    <a:lumMod val="75000"/>
                    <a:lumOff val="25000"/>
                  </a:schemeClr>
                </a:solidFill>
                <a:latin typeface="Source Sans Pro"/>
                <a:ea typeface="+mn-lt"/>
                <a:cs typeface="+mn-lt"/>
              </a:rPr>
              <a:t>La estructura propuesta</a:t>
            </a:r>
          </a:p>
          <a:p>
            <a:pPr algn="just">
              <a:lnSpc>
                <a:spcPct val="150000"/>
              </a:lnSpc>
            </a:pPr>
            <a:r>
              <a:rPr lang="es-MX" dirty="0">
                <a:solidFill>
                  <a:schemeClr val="tx1">
                    <a:lumMod val="75000"/>
                    <a:lumOff val="25000"/>
                  </a:schemeClr>
                </a:solidFill>
                <a:latin typeface="Source Sans Pro"/>
                <a:ea typeface="+mn-lt"/>
                <a:cs typeface="+mn-lt"/>
              </a:rPr>
              <a:t>Un plan de negocios está basado en una estructura general como la siguiente:</a:t>
            </a:r>
          </a:p>
          <a:p>
            <a:pPr marL="342900" indent="-342900" algn="just">
              <a:lnSpc>
                <a:spcPct val="150000"/>
              </a:lnSpc>
              <a:buAutoNum type="arabicPeriod"/>
            </a:pPr>
            <a:r>
              <a:rPr lang="es-MX" b="1" dirty="0">
                <a:solidFill>
                  <a:schemeClr val="tx1">
                    <a:lumMod val="75000"/>
                    <a:lumOff val="25000"/>
                  </a:schemeClr>
                </a:solidFill>
                <a:latin typeface="Source Sans Pro"/>
                <a:ea typeface="+mn-lt"/>
                <a:cs typeface="+mn-lt"/>
              </a:rPr>
              <a:t>Resumen Ejecutivo</a:t>
            </a:r>
          </a:p>
          <a:p>
            <a:pPr marL="342900" indent="-342900" algn="just">
              <a:lnSpc>
                <a:spcPct val="150000"/>
              </a:lnSpc>
              <a:buAutoNum type="arabicPeriod"/>
            </a:pPr>
            <a:r>
              <a:rPr lang="es-MX" b="1" dirty="0">
                <a:solidFill>
                  <a:schemeClr val="tx1">
                    <a:lumMod val="75000"/>
                    <a:lumOff val="25000"/>
                  </a:schemeClr>
                </a:solidFill>
                <a:latin typeface="Source Sans Pro"/>
                <a:ea typeface="+mn-lt"/>
                <a:cs typeface="+mn-lt"/>
              </a:rPr>
              <a:t>Introducción:</a:t>
            </a:r>
            <a:r>
              <a:rPr lang="es-MX" dirty="0">
                <a:solidFill>
                  <a:schemeClr val="tx1">
                    <a:lumMod val="75000"/>
                    <a:lumOff val="25000"/>
                  </a:schemeClr>
                </a:solidFill>
                <a:latin typeface="Source Sans Pro"/>
                <a:ea typeface="+mn-lt"/>
                <a:cs typeface="+mn-lt"/>
              </a:rPr>
              <a:t>  a. Reseña histórica b. La oportunidad</a:t>
            </a:r>
          </a:p>
          <a:p>
            <a:pPr marL="342900" indent="-342900" algn="just">
              <a:lnSpc>
                <a:spcPct val="150000"/>
              </a:lnSpc>
              <a:buAutoNum type="arabicPeriod"/>
            </a:pPr>
            <a:r>
              <a:rPr lang="es-MX" b="1" dirty="0">
                <a:solidFill>
                  <a:schemeClr val="tx1">
                    <a:lumMod val="75000"/>
                    <a:lumOff val="25000"/>
                  </a:schemeClr>
                </a:solidFill>
                <a:latin typeface="Source Sans Pro"/>
                <a:ea typeface="+mn-lt"/>
                <a:cs typeface="+mn-lt"/>
              </a:rPr>
              <a:t>Descripción del negocio:</a:t>
            </a:r>
            <a:r>
              <a:rPr lang="es-MX" dirty="0">
                <a:solidFill>
                  <a:schemeClr val="tx1">
                    <a:lumMod val="75000"/>
                    <a:lumOff val="25000"/>
                  </a:schemeClr>
                </a:solidFill>
                <a:latin typeface="Source Sans Pro"/>
                <a:ea typeface="+mn-lt"/>
                <a:cs typeface="+mn-lt"/>
              </a:rPr>
              <a:t> a. La empresa i. Misión </a:t>
            </a:r>
            <a:r>
              <a:rPr lang="es-MX" dirty="0" err="1">
                <a:solidFill>
                  <a:schemeClr val="tx1">
                    <a:lumMod val="75000"/>
                    <a:lumOff val="25000"/>
                  </a:schemeClr>
                </a:solidFill>
                <a:latin typeface="Source Sans Pro"/>
                <a:ea typeface="+mn-lt"/>
                <a:cs typeface="+mn-lt"/>
              </a:rPr>
              <a:t>ii</a:t>
            </a:r>
            <a:r>
              <a:rPr lang="es-MX" dirty="0">
                <a:solidFill>
                  <a:schemeClr val="tx1">
                    <a:lumMod val="75000"/>
                    <a:lumOff val="25000"/>
                  </a:schemeClr>
                </a:solidFill>
                <a:latin typeface="Source Sans Pro"/>
                <a:ea typeface="+mn-lt"/>
                <a:cs typeface="+mn-lt"/>
              </a:rPr>
              <a:t>. Visión </a:t>
            </a:r>
            <a:r>
              <a:rPr lang="es-MX" dirty="0" err="1">
                <a:solidFill>
                  <a:schemeClr val="tx1">
                    <a:lumMod val="75000"/>
                    <a:lumOff val="25000"/>
                  </a:schemeClr>
                </a:solidFill>
                <a:latin typeface="Source Sans Pro"/>
                <a:ea typeface="+mn-lt"/>
                <a:cs typeface="+mn-lt"/>
              </a:rPr>
              <a:t>iii</a:t>
            </a:r>
            <a:r>
              <a:rPr lang="es-MX" dirty="0">
                <a:solidFill>
                  <a:schemeClr val="tx1">
                    <a:lumMod val="75000"/>
                    <a:lumOff val="25000"/>
                  </a:schemeClr>
                </a:solidFill>
                <a:latin typeface="Source Sans Pro"/>
                <a:ea typeface="+mn-lt"/>
                <a:cs typeface="+mn-lt"/>
              </a:rPr>
              <a:t>. El Equipo </a:t>
            </a:r>
            <a:r>
              <a:rPr lang="es-MX" dirty="0" err="1">
                <a:solidFill>
                  <a:schemeClr val="tx1">
                    <a:lumMod val="75000"/>
                    <a:lumOff val="25000"/>
                  </a:schemeClr>
                </a:solidFill>
                <a:latin typeface="Source Sans Pro"/>
                <a:ea typeface="+mn-lt"/>
                <a:cs typeface="+mn-lt"/>
              </a:rPr>
              <a:t>iv</a:t>
            </a:r>
            <a:r>
              <a:rPr lang="es-MX" dirty="0">
                <a:solidFill>
                  <a:schemeClr val="tx1">
                    <a:lumMod val="75000"/>
                    <a:lumOff val="25000"/>
                  </a:schemeClr>
                </a:solidFill>
                <a:latin typeface="Source Sans Pro"/>
                <a:ea typeface="+mn-lt"/>
                <a:cs typeface="+mn-lt"/>
              </a:rPr>
              <a:t>. Aspectos Legales b. Análisis del sector </a:t>
            </a:r>
          </a:p>
          <a:p>
            <a:pPr marL="342900" indent="-342900" algn="just">
              <a:lnSpc>
                <a:spcPct val="150000"/>
              </a:lnSpc>
              <a:buAutoNum type="arabicPeriod"/>
            </a:pPr>
            <a:r>
              <a:rPr lang="es-MX" b="1" dirty="0">
                <a:solidFill>
                  <a:schemeClr val="tx1">
                    <a:lumMod val="75000"/>
                    <a:lumOff val="25000"/>
                  </a:schemeClr>
                </a:solidFill>
                <a:latin typeface="Source Sans Pro"/>
                <a:ea typeface="+mn-lt"/>
                <a:cs typeface="+mn-lt"/>
              </a:rPr>
              <a:t>Análisis de mercado: </a:t>
            </a:r>
            <a:r>
              <a:rPr lang="es-MX" dirty="0">
                <a:solidFill>
                  <a:schemeClr val="tx1">
                    <a:lumMod val="75000"/>
                    <a:lumOff val="25000"/>
                  </a:schemeClr>
                </a:solidFill>
                <a:latin typeface="Source Sans Pro"/>
                <a:ea typeface="+mn-lt"/>
                <a:cs typeface="+mn-lt"/>
              </a:rPr>
              <a:t>a. El contexto del Mercado i. Demografía </a:t>
            </a:r>
            <a:r>
              <a:rPr lang="es-MX" dirty="0" err="1">
                <a:solidFill>
                  <a:schemeClr val="tx1">
                    <a:lumMod val="75000"/>
                    <a:lumOff val="25000"/>
                  </a:schemeClr>
                </a:solidFill>
                <a:latin typeface="Source Sans Pro"/>
                <a:ea typeface="+mn-lt"/>
                <a:cs typeface="+mn-lt"/>
              </a:rPr>
              <a:t>ii</a:t>
            </a:r>
            <a:r>
              <a:rPr lang="es-MX" dirty="0">
                <a:solidFill>
                  <a:schemeClr val="tx1">
                    <a:lumMod val="75000"/>
                    <a:lumOff val="25000"/>
                  </a:schemeClr>
                </a:solidFill>
                <a:latin typeface="Source Sans Pro"/>
                <a:ea typeface="+mn-lt"/>
                <a:cs typeface="+mn-lt"/>
              </a:rPr>
              <a:t>. Economía </a:t>
            </a:r>
            <a:r>
              <a:rPr lang="es-MX" dirty="0" err="1">
                <a:solidFill>
                  <a:schemeClr val="tx1">
                    <a:lumMod val="75000"/>
                    <a:lumOff val="25000"/>
                  </a:schemeClr>
                </a:solidFill>
                <a:latin typeface="Source Sans Pro"/>
                <a:ea typeface="+mn-lt"/>
                <a:cs typeface="+mn-lt"/>
              </a:rPr>
              <a:t>iii</a:t>
            </a:r>
            <a:r>
              <a:rPr lang="es-MX" dirty="0">
                <a:solidFill>
                  <a:schemeClr val="tx1">
                    <a:lumMod val="75000"/>
                    <a:lumOff val="25000"/>
                  </a:schemeClr>
                </a:solidFill>
                <a:latin typeface="Source Sans Pro"/>
                <a:ea typeface="+mn-lt"/>
                <a:cs typeface="+mn-lt"/>
              </a:rPr>
              <a:t>. Recursos Naturales </a:t>
            </a:r>
            <a:r>
              <a:rPr lang="es-MX" dirty="0" err="1">
                <a:solidFill>
                  <a:schemeClr val="tx1">
                    <a:lumMod val="75000"/>
                    <a:lumOff val="25000"/>
                  </a:schemeClr>
                </a:solidFill>
                <a:latin typeface="Source Sans Pro"/>
                <a:ea typeface="+mn-lt"/>
                <a:cs typeface="+mn-lt"/>
              </a:rPr>
              <a:t>iv</a:t>
            </a:r>
            <a:r>
              <a:rPr lang="es-MX" dirty="0">
                <a:solidFill>
                  <a:schemeClr val="tx1">
                    <a:lumMod val="75000"/>
                    <a:lumOff val="25000"/>
                  </a:schemeClr>
                </a:solidFill>
                <a:latin typeface="Source Sans Pro"/>
                <a:ea typeface="+mn-lt"/>
                <a:cs typeface="+mn-lt"/>
              </a:rPr>
              <a:t>. Tecnología v. Política vi. Cultura b. La demanda: el cliente c. La oferta: los competidores d. Estimación de Ventas. </a:t>
            </a:r>
          </a:p>
          <a:p>
            <a:pPr marL="342900" indent="-342900" algn="just">
              <a:lnSpc>
                <a:spcPct val="150000"/>
              </a:lnSpc>
              <a:buAutoNum type="arabicPeriod"/>
            </a:pPr>
            <a:r>
              <a:rPr lang="es-MX" b="1" dirty="0">
                <a:solidFill>
                  <a:schemeClr val="tx1">
                    <a:lumMod val="75000"/>
                    <a:lumOff val="25000"/>
                  </a:schemeClr>
                </a:solidFill>
                <a:latin typeface="Source Sans Pro"/>
                <a:ea typeface="+mn-lt"/>
                <a:cs typeface="+mn-lt"/>
              </a:rPr>
              <a:t> El producto / Servicio </a:t>
            </a:r>
          </a:p>
          <a:p>
            <a:pPr marL="342900" indent="-342900" algn="just">
              <a:lnSpc>
                <a:spcPct val="150000"/>
              </a:lnSpc>
              <a:buAutoNum type="arabicPeriod"/>
            </a:pPr>
            <a:r>
              <a:rPr lang="es-MX" b="1" dirty="0">
                <a:solidFill>
                  <a:schemeClr val="tx1">
                    <a:lumMod val="75000"/>
                    <a:lumOff val="25000"/>
                  </a:schemeClr>
                </a:solidFill>
                <a:latin typeface="Source Sans Pro"/>
                <a:ea typeface="+mn-lt"/>
                <a:cs typeface="+mn-lt"/>
              </a:rPr>
              <a:t>Plan Operativo: </a:t>
            </a:r>
            <a:r>
              <a:rPr lang="es-MX" dirty="0">
                <a:solidFill>
                  <a:schemeClr val="tx1">
                    <a:lumMod val="75000"/>
                    <a:lumOff val="25000"/>
                  </a:schemeClr>
                </a:solidFill>
                <a:latin typeface="Source Sans Pro"/>
                <a:ea typeface="+mn-lt"/>
                <a:cs typeface="+mn-lt"/>
              </a:rPr>
              <a:t>a. Recursos Humanos b. Plan de Marketing c. Estrategia de Producción d. Estrategia de ventas y distribución </a:t>
            </a:r>
          </a:p>
          <a:p>
            <a:pPr marL="342900" indent="-342900" algn="just">
              <a:lnSpc>
                <a:spcPct val="150000"/>
              </a:lnSpc>
              <a:buAutoNum type="arabicPeriod"/>
            </a:pPr>
            <a:r>
              <a:rPr lang="es-MX" dirty="0">
                <a:solidFill>
                  <a:schemeClr val="tx1">
                    <a:lumMod val="75000"/>
                    <a:lumOff val="25000"/>
                  </a:schemeClr>
                </a:solidFill>
                <a:latin typeface="Source Sans Pro"/>
                <a:ea typeface="+mn-lt"/>
                <a:cs typeface="+mn-lt"/>
              </a:rPr>
              <a:t> </a:t>
            </a:r>
            <a:r>
              <a:rPr lang="es-MX" b="1" dirty="0">
                <a:solidFill>
                  <a:schemeClr val="tx1">
                    <a:lumMod val="75000"/>
                    <a:lumOff val="25000"/>
                  </a:schemeClr>
                </a:solidFill>
                <a:latin typeface="Source Sans Pro"/>
                <a:ea typeface="+mn-lt"/>
                <a:cs typeface="+mn-lt"/>
              </a:rPr>
              <a:t>Análisis Económico Financiero </a:t>
            </a:r>
          </a:p>
        </p:txBody>
      </p:sp>
    </p:spTree>
    <p:extLst>
      <p:ext uri="{BB962C8B-B14F-4D97-AF65-F5344CB8AC3E}">
        <p14:creationId xmlns:p14="http://schemas.microsoft.com/office/powerpoint/2010/main" val="39298728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C6660E4B-5B66-434A-8161-DFB56EF50439}"/>
              </a:ext>
            </a:extLst>
          </p:cNvPr>
          <p:cNvSpPr/>
          <p:nvPr/>
        </p:nvSpPr>
        <p:spPr>
          <a:xfrm>
            <a:off x="825306" y="2117371"/>
            <a:ext cx="6096000" cy="6821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Rectángulo 1">
            <a:extLst>
              <a:ext uri="{FF2B5EF4-FFF2-40B4-BE49-F238E27FC236}">
                <a16:creationId xmlns:a16="http://schemas.microsoft.com/office/drawing/2014/main" id="{1F488AA3-A71A-419E-9EF1-01FC1D5E29D0}"/>
              </a:ext>
            </a:extLst>
          </p:cNvPr>
          <p:cNvSpPr/>
          <p:nvPr/>
        </p:nvSpPr>
        <p:spPr>
          <a:xfrm>
            <a:off x="825305" y="2117371"/>
            <a:ext cx="6096000" cy="4614020"/>
          </a:xfrm>
          <a:prstGeom prst="rect">
            <a:avLst/>
          </a:prstGeom>
        </p:spPr>
        <p:txBody>
          <a:bodyPr>
            <a:spAutoFit/>
          </a:bodyPr>
          <a:lstStyle/>
          <a:p>
            <a:pPr algn="just">
              <a:lnSpc>
                <a:spcPct val="150000"/>
              </a:lnSpc>
            </a:pPr>
            <a:r>
              <a:rPr lang="es-MX" dirty="0"/>
              <a:t>Hay algunas cosas que no deben faltar en el Resumen Ejecutivo: </a:t>
            </a:r>
          </a:p>
          <a:p>
            <a:pPr algn="just">
              <a:lnSpc>
                <a:spcPct val="150000"/>
              </a:lnSpc>
            </a:pPr>
            <a:r>
              <a:rPr lang="es-MX" dirty="0"/>
              <a:t> </a:t>
            </a:r>
          </a:p>
          <a:p>
            <a:pPr marL="285750" indent="-285750" algn="just">
              <a:lnSpc>
                <a:spcPct val="150000"/>
              </a:lnSpc>
              <a:buFont typeface="Arial" panose="020B0604020202020204" pitchFamily="34" charset="0"/>
              <a:buChar char="•"/>
            </a:pPr>
            <a:r>
              <a:rPr lang="es-MX" dirty="0"/>
              <a:t>El objetivo del Plan de Negocios; es decir qué estoy buscando: financiamiento, un inversor, un socio, un aliado estratégico, etc. </a:t>
            </a:r>
          </a:p>
          <a:p>
            <a:pPr marL="285750" indent="-285750" algn="just">
              <a:lnSpc>
                <a:spcPct val="150000"/>
              </a:lnSpc>
              <a:buFont typeface="Arial" panose="020B0604020202020204" pitchFamily="34" charset="0"/>
              <a:buChar char="•"/>
            </a:pPr>
            <a:r>
              <a:rPr lang="es-MX" dirty="0"/>
              <a:t> La definición del negocio de que se trata </a:t>
            </a:r>
          </a:p>
          <a:p>
            <a:pPr marL="285750" indent="-285750" algn="just">
              <a:lnSpc>
                <a:spcPct val="150000"/>
              </a:lnSpc>
              <a:buFont typeface="Arial" panose="020B0604020202020204" pitchFamily="34" charset="0"/>
              <a:buChar char="•"/>
            </a:pPr>
            <a:r>
              <a:rPr lang="es-MX" dirty="0"/>
              <a:t> Por qué el negocio que se plantea es realmente una oportunidad  </a:t>
            </a:r>
          </a:p>
          <a:p>
            <a:pPr marL="285750" indent="-285750" algn="just">
              <a:lnSpc>
                <a:spcPct val="150000"/>
              </a:lnSpc>
              <a:buFont typeface="Arial" panose="020B0604020202020204" pitchFamily="34" charset="0"/>
              <a:buChar char="•"/>
            </a:pPr>
            <a:r>
              <a:rPr lang="es-MX" dirty="0"/>
              <a:t>Quienes son las personas que presentan el plan y por qué tendrán éxito en el emprendimiento. </a:t>
            </a:r>
          </a:p>
          <a:p>
            <a:pPr algn="just">
              <a:lnSpc>
                <a:spcPct val="150000"/>
              </a:lnSpc>
            </a:pPr>
            <a:r>
              <a:rPr lang="es-MX" dirty="0"/>
              <a:t> </a:t>
            </a:r>
          </a:p>
        </p:txBody>
      </p:sp>
      <p:sp>
        <p:nvSpPr>
          <p:cNvPr id="3" name="Título 1">
            <a:extLst>
              <a:ext uri="{FF2B5EF4-FFF2-40B4-BE49-F238E27FC236}">
                <a16:creationId xmlns:a16="http://schemas.microsoft.com/office/drawing/2014/main" id="{0EEB72EA-3A91-4832-B1D6-E635CB956B11}"/>
              </a:ext>
            </a:extLst>
          </p:cNvPr>
          <p:cNvSpPr txBox="1">
            <a:spLocks/>
          </p:cNvSpPr>
          <p:nvPr/>
        </p:nvSpPr>
        <p:spPr>
          <a:xfrm>
            <a:off x="483296" y="714187"/>
            <a:ext cx="4575705" cy="1269713"/>
          </a:xfrm>
          <a:prstGeom prst="rect">
            <a:avLst/>
          </a:prstGeom>
        </p:spPr>
        <p:txBody>
          <a:bodyPr anchor="t">
            <a:normAutofit/>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Plan de negocios</a:t>
            </a:r>
          </a:p>
          <a:p>
            <a:r>
              <a:rPr lang="es-MX" sz="2400" b="1" dirty="0">
                <a:solidFill>
                  <a:srgbClr val="E73324"/>
                </a:solidFill>
              </a:rPr>
              <a:t>Estructura: </a:t>
            </a:r>
          </a:p>
          <a:p>
            <a:r>
              <a:rPr lang="es-MX" sz="2400" b="1" dirty="0">
                <a:solidFill>
                  <a:schemeClr val="bg1">
                    <a:lumMod val="50000"/>
                  </a:schemeClr>
                </a:solidFill>
              </a:rPr>
              <a:t>resumen ejecutivo</a:t>
            </a:r>
          </a:p>
          <a:p>
            <a:endParaRPr lang="es-MX" sz="1800" dirty="0">
              <a:latin typeface="Source Sans Pro"/>
              <a:ea typeface="+mn-lt"/>
              <a:cs typeface="+mn-lt"/>
            </a:endParaRPr>
          </a:p>
        </p:txBody>
      </p:sp>
      <p:pic>
        <p:nvPicPr>
          <p:cNvPr id="5" name="Gráfico 4" descr="Cuaderno de estrategias">
            <a:extLst>
              <a:ext uri="{FF2B5EF4-FFF2-40B4-BE49-F238E27FC236}">
                <a16:creationId xmlns:a16="http://schemas.microsoft.com/office/drawing/2014/main" id="{D3526AE5-E565-4CA6-A8FB-79312C06826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7186246" y="2117371"/>
            <a:ext cx="4053839" cy="4053839"/>
          </a:xfrm>
          <a:prstGeom prst="rect">
            <a:avLst/>
          </a:prstGeom>
        </p:spPr>
      </p:pic>
    </p:spTree>
    <p:extLst>
      <p:ext uri="{BB962C8B-B14F-4D97-AF65-F5344CB8AC3E}">
        <p14:creationId xmlns:p14="http://schemas.microsoft.com/office/powerpoint/2010/main" val="15832482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1F488AA3-A71A-419E-9EF1-01FC1D5E29D0}"/>
              </a:ext>
            </a:extLst>
          </p:cNvPr>
          <p:cNvSpPr/>
          <p:nvPr/>
        </p:nvSpPr>
        <p:spPr>
          <a:xfrm>
            <a:off x="310109" y="2400843"/>
            <a:ext cx="7385538" cy="2536528"/>
          </a:xfrm>
          <a:prstGeom prst="rect">
            <a:avLst/>
          </a:prstGeom>
        </p:spPr>
        <p:txBody>
          <a:bodyPr wrap="square" anchor="t">
            <a:spAutoFit/>
          </a:bodyPr>
          <a:lstStyle/>
          <a:p>
            <a:pPr algn="just">
              <a:lnSpc>
                <a:spcPct val="150000"/>
              </a:lnSpc>
            </a:pPr>
            <a:r>
              <a:rPr lang="es-MX" dirty="0"/>
              <a:t>Una breve introducción puede ayudar a tener una mejor comprensión del negocio, particularmente en aquellos planes que se presentarán a un inversor potencial.  Puede iniciar la introducción con una breve reseña histórica de cómo se ha llegado hasta la actualidad y continuar con una descripción de la oportunidad de mercado que se intenta aprovechar. </a:t>
            </a:r>
            <a:endParaRPr lang="es-MX"/>
          </a:p>
          <a:p>
            <a:pPr algn="just">
              <a:lnSpc>
                <a:spcPct val="150000"/>
              </a:lnSpc>
            </a:pPr>
            <a:r>
              <a:rPr lang="es-MX" dirty="0"/>
              <a:t> </a:t>
            </a:r>
          </a:p>
        </p:txBody>
      </p:sp>
      <p:sp>
        <p:nvSpPr>
          <p:cNvPr id="3" name="Título 1">
            <a:extLst>
              <a:ext uri="{FF2B5EF4-FFF2-40B4-BE49-F238E27FC236}">
                <a16:creationId xmlns:a16="http://schemas.microsoft.com/office/drawing/2014/main" id="{0EEB72EA-3A91-4832-B1D6-E635CB956B11}"/>
              </a:ext>
            </a:extLst>
          </p:cNvPr>
          <p:cNvSpPr txBox="1">
            <a:spLocks/>
          </p:cNvSpPr>
          <p:nvPr/>
        </p:nvSpPr>
        <p:spPr>
          <a:xfrm>
            <a:off x="483296" y="714187"/>
            <a:ext cx="4575705" cy="1269713"/>
          </a:xfrm>
          <a:prstGeom prst="rect">
            <a:avLst/>
          </a:prstGeom>
        </p:spPr>
        <p:txBody>
          <a:bodyPr anchor="t">
            <a:normAutofit/>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Plan de negocios</a:t>
            </a:r>
          </a:p>
          <a:p>
            <a:r>
              <a:rPr lang="es-MX" sz="2400" b="1" dirty="0">
                <a:solidFill>
                  <a:srgbClr val="E73324"/>
                </a:solidFill>
              </a:rPr>
              <a:t>Estructura: </a:t>
            </a:r>
            <a:r>
              <a:rPr lang="es-MX" sz="2400" b="1" dirty="0">
                <a:solidFill>
                  <a:schemeClr val="bg1">
                    <a:lumMod val="50000"/>
                  </a:schemeClr>
                </a:solidFill>
              </a:rPr>
              <a:t>introducción</a:t>
            </a:r>
          </a:p>
          <a:p>
            <a:endParaRPr lang="es-MX" sz="1800" dirty="0">
              <a:latin typeface="Source Sans Pro"/>
              <a:ea typeface="+mn-lt"/>
              <a:cs typeface="+mn-lt"/>
            </a:endParaRPr>
          </a:p>
        </p:txBody>
      </p:sp>
      <p:pic>
        <p:nvPicPr>
          <p:cNvPr id="9" name="Gráfico 8" descr="Tabla">
            <a:extLst>
              <a:ext uri="{FF2B5EF4-FFF2-40B4-BE49-F238E27FC236}">
                <a16:creationId xmlns:a16="http://schemas.microsoft.com/office/drawing/2014/main" id="{B25CBF0A-E497-402E-8255-5C2A6A9C927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8363188" y="2733194"/>
            <a:ext cx="1737416" cy="1737416"/>
          </a:xfrm>
          <a:prstGeom prst="rect">
            <a:avLst/>
          </a:prstGeom>
        </p:spPr>
      </p:pic>
      <p:pic>
        <p:nvPicPr>
          <p:cNvPr id="7" name="Gráfico 6" descr="Lupa">
            <a:extLst>
              <a:ext uri="{FF2B5EF4-FFF2-40B4-BE49-F238E27FC236}">
                <a16:creationId xmlns:a16="http://schemas.microsoft.com/office/drawing/2014/main" id="{6D033973-EC75-4C9C-B6C1-56EC49565D9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9414774" y="2310855"/>
            <a:ext cx="1980055" cy="1980055"/>
          </a:xfrm>
          <a:prstGeom prst="rect">
            <a:avLst/>
          </a:prstGeom>
        </p:spPr>
      </p:pic>
    </p:spTree>
    <p:extLst>
      <p:ext uri="{BB962C8B-B14F-4D97-AF65-F5344CB8AC3E}">
        <p14:creationId xmlns:p14="http://schemas.microsoft.com/office/powerpoint/2010/main" val="29979180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1F488AA3-A71A-419E-9EF1-01FC1D5E29D0}"/>
              </a:ext>
            </a:extLst>
          </p:cNvPr>
          <p:cNvSpPr/>
          <p:nvPr/>
        </p:nvSpPr>
        <p:spPr>
          <a:xfrm>
            <a:off x="451857" y="2560675"/>
            <a:ext cx="7385538" cy="2536528"/>
          </a:xfrm>
          <a:prstGeom prst="rect">
            <a:avLst/>
          </a:prstGeom>
        </p:spPr>
        <p:txBody>
          <a:bodyPr wrap="square" anchor="t">
            <a:spAutoFit/>
          </a:bodyPr>
          <a:lstStyle/>
          <a:p>
            <a:pPr algn="just">
              <a:lnSpc>
                <a:spcPct val="150000"/>
              </a:lnSpc>
            </a:pPr>
            <a:r>
              <a:rPr lang="es-MX" b="1" dirty="0"/>
              <a:t>Reseña</a:t>
            </a:r>
            <a:r>
              <a:rPr lang="es-MX" dirty="0"/>
              <a:t> </a:t>
            </a:r>
            <a:r>
              <a:rPr lang="es-MX" b="1" dirty="0"/>
              <a:t>histórica</a:t>
            </a:r>
            <a:r>
              <a:rPr lang="es-MX" dirty="0"/>
              <a:t> </a:t>
            </a:r>
          </a:p>
          <a:p>
            <a:pPr algn="just">
              <a:lnSpc>
                <a:spcPct val="150000"/>
              </a:lnSpc>
            </a:pPr>
            <a:r>
              <a:rPr lang="es-MX" dirty="0"/>
              <a:t>Para las empresas ya establecidas es conveniente incluir una reseña histórica describiendo cómo se ha llegado hasta el momento actual y cuál ha sido la evolución histórica de distintos indicadores de desempeño de la compañía.</a:t>
            </a:r>
          </a:p>
          <a:p>
            <a:pPr algn="just">
              <a:lnSpc>
                <a:spcPct val="150000"/>
              </a:lnSpc>
            </a:pPr>
            <a:r>
              <a:rPr lang="es-MX" b="1" dirty="0"/>
              <a:t>La oportunidad</a:t>
            </a:r>
            <a:endParaRPr lang="es-MX" dirty="0"/>
          </a:p>
          <a:p>
            <a:pPr algn="just">
              <a:lnSpc>
                <a:spcPct val="150000"/>
              </a:lnSpc>
            </a:pPr>
            <a:r>
              <a:rPr lang="es-MX" dirty="0"/>
              <a:t>Procure expresar por qué su idea de negocio es una oportunidad.</a:t>
            </a:r>
          </a:p>
        </p:txBody>
      </p:sp>
      <p:sp>
        <p:nvSpPr>
          <p:cNvPr id="3" name="Título 1">
            <a:extLst>
              <a:ext uri="{FF2B5EF4-FFF2-40B4-BE49-F238E27FC236}">
                <a16:creationId xmlns:a16="http://schemas.microsoft.com/office/drawing/2014/main" id="{0EEB72EA-3A91-4832-B1D6-E635CB956B11}"/>
              </a:ext>
            </a:extLst>
          </p:cNvPr>
          <p:cNvSpPr txBox="1">
            <a:spLocks/>
          </p:cNvSpPr>
          <p:nvPr/>
        </p:nvSpPr>
        <p:spPr>
          <a:xfrm>
            <a:off x="483296" y="714187"/>
            <a:ext cx="4575705" cy="1269713"/>
          </a:xfrm>
          <a:prstGeom prst="rect">
            <a:avLst/>
          </a:prstGeom>
        </p:spPr>
        <p:txBody>
          <a:bodyPr anchor="t">
            <a:normAutofit/>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Plan de negocios</a:t>
            </a:r>
          </a:p>
          <a:p>
            <a:r>
              <a:rPr lang="es-MX" sz="2400" b="1" dirty="0">
                <a:solidFill>
                  <a:srgbClr val="E73324"/>
                </a:solidFill>
              </a:rPr>
              <a:t>Estructura: </a:t>
            </a:r>
            <a:r>
              <a:rPr lang="es-MX" sz="2400" b="1" dirty="0">
                <a:solidFill>
                  <a:schemeClr val="bg1">
                    <a:lumMod val="50000"/>
                  </a:schemeClr>
                </a:solidFill>
              </a:rPr>
              <a:t>introducción</a:t>
            </a:r>
          </a:p>
          <a:p>
            <a:endParaRPr lang="es-MX" sz="1800" dirty="0">
              <a:latin typeface="Source Sans Pro"/>
              <a:ea typeface="+mn-lt"/>
              <a:cs typeface="+mn-lt"/>
            </a:endParaRPr>
          </a:p>
        </p:txBody>
      </p:sp>
      <p:pic>
        <p:nvPicPr>
          <p:cNvPr id="5" name="Gráfico 4" descr="Gráfico de barras">
            <a:extLst>
              <a:ext uri="{FF2B5EF4-FFF2-40B4-BE49-F238E27FC236}">
                <a16:creationId xmlns:a16="http://schemas.microsoft.com/office/drawing/2014/main" id="{17944F69-1150-48FA-87FD-AD74FCC5E22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7837395" y="2560675"/>
            <a:ext cx="3477065" cy="3477065"/>
          </a:xfrm>
          <a:prstGeom prst="rect">
            <a:avLst/>
          </a:prstGeom>
        </p:spPr>
      </p:pic>
      <p:pic>
        <p:nvPicPr>
          <p:cNvPr id="8" name="Gráfico 7" descr="Flecha: curva en sentido contrario de las agujas del reloj">
            <a:extLst>
              <a:ext uri="{FF2B5EF4-FFF2-40B4-BE49-F238E27FC236}">
                <a16:creationId xmlns:a16="http://schemas.microsoft.com/office/drawing/2014/main" id="{C6BF5E43-D173-4088-8D2D-EFFBE9B8A92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rot="18300928">
            <a:off x="8417750" y="1350078"/>
            <a:ext cx="2421195" cy="2421195"/>
          </a:xfrm>
          <a:prstGeom prst="rect">
            <a:avLst/>
          </a:prstGeom>
        </p:spPr>
      </p:pic>
    </p:spTree>
    <p:extLst>
      <p:ext uri="{BB962C8B-B14F-4D97-AF65-F5344CB8AC3E}">
        <p14:creationId xmlns:p14="http://schemas.microsoft.com/office/powerpoint/2010/main" val="25830178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a:extLst>
              <a:ext uri="{FF2B5EF4-FFF2-40B4-BE49-F238E27FC236}">
                <a16:creationId xmlns:a16="http://schemas.microsoft.com/office/drawing/2014/main" id="{749EBB9C-66F2-4DAA-AD77-94F32D5A2E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23114" y="1940768"/>
            <a:ext cx="4432562" cy="4649372"/>
          </a:xfrm>
          <a:prstGeom prst="rect">
            <a:avLst/>
          </a:prstGeom>
        </p:spPr>
      </p:pic>
      <p:sp>
        <p:nvSpPr>
          <p:cNvPr id="2" name="Rectángulo 1">
            <a:extLst>
              <a:ext uri="{FF2B5EF4-FFF2-40B4-BE49-F238E27FC236}">
                <a16:creationId xmlns:a16="http://schemas.microsoft.com/office/drawing/2014/main" id="{1F488AA3-A71A-419E-9EF1-01FC1D5E29D0}"/>
              </a:ext>
            </a:extLst>
          </p:cNvPr>
          <p:cNvSpPr/>
          <p:nvPr/>
        </p:nvSpPr>
        <p:spPr>
          <a:xfrm>
            <a:off x="399438" y="1983900"/>
            <a:ext cx="7385538" cy="3367525"/>
          </a:xfrm>
          <a:prstGeom prst="rect">
            <a:avLst/>
          </a:prstGeom>
        </p:spPr>
        <p:txBody>
          <a:bodyPr wrap="square">
            <a:spAutoFit/>
          </a:bodyPr>
          <a:lstStyle/>
          <a:p>
            <a:pPr algn="just">
              <a:lnSpc>
                <a:spcPct val="150000"/>
              </a:lnSpc>
            </a:pPr>
            <a:r>
              <a:rPr lang="es-MX" b="1" dirty="0"/>
              <a:t>La empresa </a:t>
            </a:r>
          </a:p>
          <a:p>
            <a:pPr algn="just">
              <a:lnSpc>
                <a:spcPct val="150000"/>
              </a:lnSpc>
            </a:pPr>
            <a:r>
              <a:rPr lang="es-MX" dirty="0"/>
              <a:t>En esta sección describa cómo es o será su empresa, cuál es el negocio, cómo está conformada, dónde está radicada, etc. Los ítems que no debieran faltar son: </a:t>
            </a:r>
          </a:p>
          <a:p>
            <a:pPr marL="285750" indent="-285750" algn="just">
              <a:lnSpc>
                <a:spcPct val="150000"/>
              </a:lnSpc>
              <a:buFont typeface="Wingdings" panose="05000000000000000000" pitchFamily="2" charset="2"/>
              <a:buChar char="§"/>
            </a:pPr>
            <a:r>
              <a:rPr lang="es-MX" dirty="0"/>
              <a:t> Misión </a:t>
            </a:r>
          </a:p>
          <a:p>
            <a:pPr marL="285750" indent="-285750" algn="just">
              <a:lnSpc>
                <a:spcPct val="150000"/>
              </a:lnSpc>
              <a:buFont typeface="Wingdings" panose="05000000000000000000" pitchFamily="2" charset="2"/>
              <a:buChar char="§"/>
            </a:pPr>
            <a:r>
              <a:rPr lang="es-MX" dirty="0"/>
              <a:t> Visión </a:t>
            </a:r>
          </a:p>
          <a:p>
            <a:pPr marL="285750" indent="-285750" algn="just">
              <a:lnSpc>
                <a:spcPct val="150000"/>
              </a:lnSpc>
              <a:buFont typeface="Wingdings" panose="05000000000000000000" pitchFamily="2" charset="2"/>
              <a:buChar char="§"/>
            </a:pPr>
            <a:r>
              <a:rPr lang="es-MX" dirty="0"/>
              <a:t> El Equipo </a:t>
            </a:r>
          </a:p>
          <a:p>
            <a:pPr marL="285750" indent="-285750" algn="just">
              <a:lnSpc>
                <a:spcPct val="150000"/>
              </a:lnSpc>
              <a:buFont typeface="Wingdings" panose="05000000000000000000" pitchFamily="2" charset="2"/>
              <a:buChar char="§"/>
            </a:pPr>
            <a:r>
              <a:rPr lang="es-MX" dirty="0"/>
              <a:t>Aspectos legales </a:t>
            </a:r>
          </a:p>
        </p:txBody>
      </p:sp>
      <p:sp>
        <p:nvSpPr>
          <p:cNvPr id="3" name="Título 1">
            <a:extLst>
              <a:ext uri="{FF2B5EF4-FFF2-40B4-BE49-F238E27FC236}">
                <a16:creationId xmlns:a16="http://schemas.microsoft.com/office/drawing/2014/main" id="{0EEB72EA-3A91-4832-B1D6-E635CB956B11}"/>
              </a:ext>
            </a:extLst>
          </p:cNvPr>
          <p:cNvSpPr txBox="1">
            <a:spLocks/>
          </p:cNvSpPr>
          <p:nvPr/>
        </p:nvSpPr>
        <p:spPr>
          <a:xfrm>
            <a:off x="483296" y="714187"/>
            <a:ext cx="4575705" cy="1269713"/>
          </a:xfrm>
          <a:prstGeom prst="rect">
            <a:avLst/>
          </a:prstGeom>
        </p:spPr>
        <p:txBody>
          <a:bodyPr anchor="t">
            <a:normAutofit fontScale="92500"/>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Plan de negocios</a:t>
            </a:r>
          </a:p>
          <a:p>
            <a:r>
              <a:rPr lang="es-MX" sz="2400" b="1" dirty="0">
                <a:solidFill>
                  <a:srgbClr val="E73324"/>
                </a:solidFill>
              </a:rPr>
              <a:t>Estructura: </a:t>
            </a:r>
          </a:p>
          <a:p>
            <a:r>
              <a:rPr lang="es-MX" sz="2400" b="1" dirty="0">
                <a:solidFill>
                  <a:schemeClr val="bg1">
                    <a:lumMod val="50000"/>
                  </a:schemeClr>
                </a:solidFill>
              </a:rPr>
              <a:t>Descripción del negocio</a:t>
            </a:r>
          </a:p>
          <a:p>
            <a:endParaRPr lang="es-MX" sz="1800" dirty="0">
              <a:latin typeface="Source Sans Pro"/>
              <a:ea typeface="+mn-lt"/>
              <a:cs typeface="+mn-lt"/>
            </a:endParaRPr>
          </a:p>
        </p:txBody>
      </p:sp>
    </p:spTree>
    <p:extLst>
      <p:ext uri="{BB962C8B-B14F-4D97-AF65-F5344CB8AC3E}">
        <p14:creationId xmlns:p14="http://schemas.microsoft.com/office/powerpoint/2010/main" val="36880366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1F488AA3-A71A-419E-9EF1-01FC1D5E29D0}"/>
              </a:ext>
            </a:extLst>
          </p:cNvPr>
          <p:cNvSpPr/>
          <p:nvPr/>
        </p:nvSpPr>
        <p:spPr>
          <a:xfrm>
            <a:off x="399437" y="1983900"/>
            <a:ext cx="11459627" cy="2952027"/>
          </a:xfrm>
          <a:prstGeom prst="rect">
            <a:avLst/>
          </a:prstGeom>
        </p:spPr>
        <p:txBody>
          <a:bodyPr wrap="square">
            <a:spAutoFit/>
          </a:bodyPr>
          <a:lstStyle/>
          <a:p>
            <a:pPr algn="just">
              <a:lnSpc>
                <a:spcPct val="150000"/>
              </a:lnSpc>
            </a:pPr>
            <a:r>
              <a:rPr lang="es-MX" b="1" dirty="0"/>
              <a:t>Misión</a:t>
            </a:r>
          </a:p>
          <a:p>
            <a:pPr algn="just">
              <a:lnSpc>
                <a:spcPct val="150000"/>
              </a:lnSpc>
            </a:pPr>
            <a:r>
              <a:rPr lang="es-MX" dirty="0"/>
              <a:t>La misión es una síntesis de la naturaleza del negocio. A grandes rasgos: en qué mercado opera la organización, a qué clientes apunta, qué necesidades de los clientes pretende satisfacer, qué clase de productos ofrece, que propiedades esenciales tienen estos productos, etc. </a:t>
            </a:r>
          </a:p>
          <a:p>
            <a:pPr algn="just">
              <a:lnSpc>
                <a:spcPct val="150000"/>
              </a:lnSpc>
            </a:pPr>
            <a:r>
              <a:rPr lang="es-MX" dirty="0"/>
              <a:t>Debe incluir información concreta acerca de: </a:t>
            </a:r>
          </a:p>
          <a:p>
            <a:pPr algn="just">
              <a:lnSpc>
                <a:spcPct val="150000"/>
              </a:lnSpc>
            </a:pPr>
            <a:endParaRPr lang="es-MX" dirty="0"/>
          </a:p>
          <a:p>
            <a:pPr algn="just">
              <a:lnSpc>
                <a:spcPct val="150000"/>
              </a:lnSpc>
            </a:pPr>
            <a:endParaRPr lang="es-MX" dirty="0"/>
          </a:p>
        </p:txBody>
      </p:sp>
      <p:sp>
        <p:nvSpPr>
          <p:cNvPr id="3" name="Título 1">
            <a:extLst>
              <a:ext uri="{FF2B5EF4-FFF2-40B4-BE49-F238E27FC236}">
                <a16:creationId xmlns:a16="http://schemas.microsoft.com/office/drawing/2014/main" id="{0EEB72EA-3A91-4832-B1D6-E635CB956B11}"/>
              </a:ext>
            </a:extLst>
          </p:cNvPr>
          <p:cNvSpPr txBox="1">
            <a:spLocks/>
          </p:cNvSpPr>
          <p:nvPr/>
        </p:nvSpPr>
        <p:spPr>
          <a:xfrm>
            <a:off x="483296" y="714187"/>
            <a:ext cx="4575705" cy="1269713"/>
          </a:xfrm>
          <a:prstGeom prst="rect">
            <a:avLst/>
          </a:prstGeom>
        </p:spPr>
        <p:txBody>
          <a:bodyPr anchor="t">
            <a:normAutofit fontScale="92500"/>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Plan de negocios</a:t>
            </a:r>
          </a:p>
          <a:p>
            <a:r>
              <a:rPr lang="es-MX" sz="2400" b="1" dirty="0">
                <a:solidFill>
                  <a:srgbClr val="E73324"/>
                </a:solidFill>
              </a:rPr>
              <a:t>Estructura: </a:t>
            </a:r>
          </a:p>
          <a:p>
            <a:r>
              <a:rPr lang="es-MX" sz="2400" b="1" dirty="0">
                <a:solidFill>
                  <a:schemeClr val="bg1">
                    <a:lumMod val="50000"/>
                  </a:schemeClr>
                </a:solidFill>
              </a:rPr>
              <a:t>Descripción del negocio</a:t>
            </a:r>
          </a:p>
          <a:p>
            <a:endParaRPr lang="es-MX" sz="1800" dirty="0">
              <a:latin typeface="Source Sans Pro"/>
              <a:ea typeface="+mn-lt"/>
              <a:cs typeface="+mn-lt"/>
            </a:endParaRPr>
          </a:p>
        </p:txBody>
      </p:sp>
      <p:sp>
        <p:nvSpPr>
          <p:cNvPr id="5" name="Rectángulo: esquinas diagonales redondeadas 4">
            <a:extLst>
              <a:ext uri="{FF2B5EF4-FFF2-40B4-BE49-F238E27FC236}">
                <a16:creationId xmlns:a16="http://schemas.microsoft.com/office/drawing/2014/main" id="{61768C4A-26C7-4423-A814-E9BAAE9C42E3}"/>
              </a:ext>
            </a:extLst>
          </p:cNvPr>
          <p:cNvSpPr/>
          <p:nvPr/>
        </p:nvSpPr>
        <p:spPr>
          <a:xfrm>
            <a:off x="1636847" y="4362154"/>
            <a:ext cx="412652" cy="422593"/>
          </a:xfrm>
          <a:prstGeom prst="round2DiagRect">
            <a:avLst>
              <a:gd name="adj1" fmla="val 16667"/>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esquinas diagonales redondeadas 7">
            <a:extLst>
              <a:ext uri="{FF2B5EF4-FFF2-40B4-BE49-F238E27FC236}">
                <a16:creationId xmlns:a16="http://schemas.microsoft.com/office/drawing/2014/main" id="{B97E7365-9DE5-4DBB-B690-4A049C247B5D}"/>
              </a:ext>
            </a:extLst>
          </p:cNvPr>
          <p:cNvSpPr/>
          <p:nvPr/>
        </p:nvSpPr>
        <p:spPr>
          <a:xfrm>
            <a:off x="3362177" y="5612762"/>
            <a:ext cx="412652" cy="422593"/>
          </a:xfrm>
          <a:prstGeom prst="round2DiagRect">
            <a:avLst>
              <a:gd name="adj1" fmla="val 16667"/>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2BAD66F5-2133-4330-8FA8-401BD5D96128}"/>
              </a:ext>
            </a:extLst>
          </p:cNvPr>
          <p:cNvSpPr/>
          <p:nvPr/>
        </p:nvSpPr>
        <p:spPr>
          <a:xfrm>
            <a:off x="2049499" y="4331938"/>
            <a:ext cx="2625356" cy="923330"/>
          </a:xfrm>
          <a:prstGeom prst="rect">
            <a:avLst/>
          </a:prstGeom>
        </p:spPr>
        <p:txBody>
          <a:bodyPr wrap="square">
            <a:spAutoFit/>
          </a:bodyPr>
          <a:lstStyle/>
          <a:p>
            <a:pPr algn="just"/>
            <a:r>
              <a:rPr lang="es-MX" dirty="0"/>
              <a:t>Necesidades que vamos a satisfacer con nuestros productos o servicios</a:t>
            </a:r>
          </a:p>
        </p:txBody>
      </p:sp>
      <p:sp>
        <p:nvSpPr>
          <p:cNvPr id="10" name="Rectángulo 9">
            <a:extLst>
              <a:ext uri="{FF2B5EF4-FFF2-40B4-BE49-F238E27FC236}">
                <a16:creationId xmlns:a16="http://schemas.microsoft.com/office/drawing/2014/main" id="{2A4998F4-8F8C-4339-9456-5F472C7BEE9A}"/>
              </a:ext>
            </a:extLst>
          </p:cNvPr>
          <p:cNvSpPr/>
          <p:nvPr/>
        </p:nvSpPr>
        <p:spPr>
          <a:xfrm>
            <a:off x="3774829" y="5574609"/>
            <a:ext cx="1624804" cy="369332"/>
          </a:xfrm>
          <a:prstGeom prst="rect">
            <a:avLst/>
          </a:prstGeom>
        </p:spPr>
        <p:txBody>
          <a:bodyPr wrap="none">
            <a:spAutoFit/>
          </a:bodyPr>
          <a:lstStyle/>
          <a:p>
            <a:r>
              <a:rPr lang="es-MX" dirty="0"/>
              <a:t>A qué mercado</a:t>
            </a:r>
          </a:p>
        </p:txBody>
      </p:sp>
      <p:sp>
        <p:nvSpPr>
          <p:cNvPr id="11" name="Rectángulo 10">
            <a:extLst>
              <a:ext uri="{FF2B5EF4-FFF2-40B4-BE49-F238E27FC236}">
                <a16:creationId xmlns:a16="http://schemas.microsoft.com/office/drawing/2014/main" id="{5EE3ABAC-CF9E-453F-A6B4-267C3F3D3ADD}"/>
              </a:ext>
            </a:extLst>
          </p:cNvPr>
          <p:cNvSpPr/>
          <p:nvPr/>
        </p:nvSpPr>
        <p:spPr>
          <a:xfrm>
            <a:off x="6555117" y="4557374"/>
            <a:ext cx="2336089" cy="369332"/>
          </a:xfrm>
          <a:prstGeom prst="rect">
            <a:avLst/>
          </a:prstGeom>
        </p:spPr>
        <p:txBody>
          <a:bodyPr wrap="none">
            <a:spAutoFit/>
          </a:bodyPr>
          <a:lstStyle/>
          <a:p>
            <a:r>
              <a:rPr lang="es-MX" dirty="0"/>
              <a:t> En qué área geográfica</a:t>
            </a:r>
          </a:p>
        </p:txBody>
      </p:sp>
      <p:sp>
        <p:nvSpPr>
          <p:cNvPr id="12" name="Rectángulo: esquinas diagonales redondeadas 11">
            <a:extLst>
              <a:ext uri="{FF2B5EF4-FFF2-40B4-BE49-F238E27FC236}">
                <a16:creationId xmlns:a16="http://schemas.microsoft.com/office/drawing/2014/main" id="{AAFEABE6-4DF4-42BA-84C4-371D7845CCCC}"/>
              </a:ext>
            </a:extLst>
          </p:cNvPr>
          <p:cNvSpPr/>
          <p:nvPr/>
        </p:nvSpPr>
        <p:spPr>
          <a:xfrm>
            <a:off x="6142465" y="4527159"/>
            <a:ext cx="412652" cy="422593"/>
          </a:xfrm>
          <a:prstGeom prst="round2DiagRect">
            <a:avLst>
              <a:gd name="adj1" fmla="val 16667"/>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621C1D6A-E92C-47CB-B92E-569DBC34DFC1}"/>
              </a:ext>
            </a:extLst>
          </p:cNvPr>
          <p:cNvSpPr/>
          <p:nvPr/>
        </p:nvSpPr>
        <p:spPr>
          <a:xfrm>
            <a:off x="7723161" y="5407511"/>
            <a:ext cx="2413917" cy="646331"/>
          </a:xfrm>
          <a:prstGeom prst="rect">
            <a:avLst/>
          </a:prstGeom>
        </p:spPr>
        <p:txBody>
          <a:bodyPr wrap="square">
            <a:spAutoFit/>
          </a:bodyPr>
          <a:lstStyle/>
          <a:p>
            <a:r>
              <a:rPr lang="es-MX" dirty="0"/>
              <a:t>Con qué habilidad diferencial</a:t>
            </a:r>
          </a:p>
        </p:txBody>
      </p:sp>
      <p:sp>
        <p:nvSpPr>
          <p:cNvPr id="14" name="Rectángulo: esquinas diagonales redondeadas 13">
            <a:extLst>
              <a:ext uri="{FF2B5EF4-FFF2-40B4-BE49-F238E27FC236}">
                <a16:creationId xmlns:a16="http://schemas.microsoft.com/office/drawing/2014/main" id="{65796958-D4E8-4D5E-B02C-48DA3D1BABA7}"/>
              </a:ext>
            </a:extLst>
          </p:cNvPr>
          <p:cNvSpPr/>
          <p:nvPr/>
        </p:nvSpPr>
        <p:spPr>
          <a:xfrm>
            <a:off x="7181343" y="5421090"/>
            <a:ext cx="412652" cy="422593"/>
          </a:xfrm>
          <a:prstGeom prst="round2DiagRect">
            <a:avLst>
              <a:gd name="adj1" fmla="val 16667"/>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8209171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1F488AA3-A71A-419E-9EF1-01FC1D5E29D0}"/>
              </a:ext>
            </a:extLst>
          </p:cNvPr>
          <p:cNvSpPr/>
          <p:nvPr/>
        </p:nvSpPr>
        <p:spPr>
          <a:xfrm>
            <a:off x="399437" y="1983900"/>
            <a:ext cx="5832551" cy="2952027"/>
          </a:xfrm>
          <a:prstGeom prst="rect">
            <a:avLst/>
          </a:prstGeom>
        </p:spPr>
        <p:txBody>
          <a:bodyPr wrap="square">
            <a:spAutoFit/>
          </a:bodyPr>
          <a:lstStyle/>
          <a:p>
            <a:pPr algn="just">
              <a:lnSpc>
                <a:spcPct val="150000"/>
              </a:lnSpc>
            </a:pPr>
            <a:r>
              <a:rPr lang="es-MX" b="1" dirty="0"/>
              <a:t>Visión</a:t>
            </a:r>
          </a:p>
          <a:p>
            <a:pPr algn="just">
              <a:lnSpc>
                <a:spcPct val="150000"/>
              </a:lnSpc>
            </a:pPr>
            <a:r>
              <a:rPr lang="es-MX" dirty="0"/>
              <a:t> Es tratar presentar en términos reales, una imagen de la empresa en el futuro. Respecto al tamaño, las actividades, posición en el mercado, etc. Definir su visión de negocio le será de utilidad para transmitir a los potenciales inversores cuál es su idea del futuro de la empresa. </a:t>
            </a:r>
          </a:p>
          <a:p>
            <a:pPr algn="just">
              <a:lnSpc>
                <a:spcPct val="150000"/>
              </a:lnSpc>
            </a:pPr>
            <a:endParaRPr lang="es-MX" dirty="0"/>
          </a:p>
        </p:txBody>
      </p:sp>
      <p:sp>
        <p:nvSpPr>
          <p:cNvPr id="3" name="Título 1">
            <a:extLst>
              <a:ext uri="{FF2B5EF4-FFF2-40B4-BE49-F238E27FC236}">
                <a16:creationId xmlns:a16="http://schemas.microsoft.com/office/drawing/2014/main" id="{0EEB72EA-3A91-4832-B1D6-E635CB956B11}"/>
              </a:ext>
            </a:extLst>
          </p:cNvPr>
          <p:cNvSpPr txBox="1">
            <a:spLocks/>
          </p:cNvSpPr>
          <p:nvPr/>
        </p:nvSpPr>
        <p:spPr>
          <a:xfrm>
            <a:off x="483296" y="714187"/>
            <a:ext cx="4575705" cy="1269713"/>
          </a:xfrm>
          <a:prstGeom prst="rect">
            <a:avLst/>
          </a:prstGeom>
        </p:spPr>
        <p:txBody>
          <a:bodyPr anchor="t">
            <a:normAutofit fontScale="92500"/>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Plan de negocios</a:t>
            </a:r>
          </a:p>
          <a:p>
            <a:r>
              <a:rPr lang="es-MX" sz="2400" b="1" dirty="0">
                <a:solidFill>
                  <a:srgbClr val="E73324"/>
                </a:solidFill>
              </a:rPr>
              <a:t>Estructura: </a:t>
            </a:r>
          </a:p>
          <a:p>
            <a:r>
              <a:rPr lang="es-MX" sz="2400" b="1" dirty="0">
                <a:solidFill>
                  <a:schemeClr val="bg1">
                    <a:lumMod val="50000"/>
                  </a:schemeClr>
                </a:solidFill>
              </a:rPr>
              <a:t>Descripción del negocio</a:t>
            </a:r>
          </a:p>
          <a:p>
            <a:endParaRPr lang="es-MX" sz="1800" dirty="0">
              <a:latin typeface="Source Sans Pro"/>
              <a:ea typeface="+mn-lt"/>
              <a:cs typeface="+mn-lt"/>
            </a:endParaRPr>
          </a:p>
        </p:txBody>
      </p:sp>
      <p:pic>
        <p:nvPicPr>
          <p:cNvPr id="6" name="Gráfico 5" descr="Crecimiento del negocio">
            <a:extLst>
              <a:ext uri="{FF2B5EF4-FFF2-40B4-BE49-F238E27FC236}">
                <a16:creationId xmlns:a16="http://schemas.microsoft.com/office/drawing/2014/main" id="{E10E3512-6F9B-4FB8-A0AF-946020A924F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9544151" y="2631244"/>
            <a:ext cx="2431292" cy="2431292"/>
          </a:xfrm>
          <a:prstGeom prst="rect">
            <a:avLst/>
          </a:prstGeom>
        </p:spPr>
      </p:pic>
      <p:pic>
        <p:nvPicPr>
          <p:cNvPr id="15" name="Imagen 14">
            <a:extLst>
              <a:ext uri="{FF2B5EF4-FFF2-40B4-BE49-F238E27FC236}">
                <a16:creationId xmlns:a16="http://schemas.microsoft.com/office/drawing/2014/main" id="{5AD2BDA4-8726-469D-82E0-5B75399C2D3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28766" y="3148821"/>
            <a:ext cx="5148151" cy="2941801"/>
          </a:xfrm>
          <a:prstGeom prst="rect">
            <a:avLst/>
          </a:prstGeom>
        </p:spPr>
      </p:pic>
    </p:spTree>
    <p:extLst>
      <p:ext uri="{BB962C8B-B14F-4D97-AF65-F5344CB8AC3E}">
        <p14:creationId xmlns:p14="http://schemas.microsoft.com/office/powerpoint/2010/main" val="4792648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1F488AA3-A71A-419E-9EF1-01FC1D5E29D0}"/>
              </a:ext>
            </a:extLst>
          </p:cNvPr>
          <p:cNvSpPr/>
          <p:nvPr/>
        </p:nvSpPr>
        <p:spPr>
          <a:xfrm>
            <a:off x="399437" y="1983900"/>
            <a:ext cx="11468475" cy="1705532"/>
          </a:xfrm>
          <a:prstGeom prst="rect">
            <a:avLst/>
          </a:prstGeom>
        </p:spPr>
        <p:txBody>
          <a:bodyPr wrap="square" anchor="t">
            <a:spAutoFit/>
          </a:bodyPr>
          <a:lstStyle/>
          <a:p>
            <a:pPr algn="just">
              <a:lnSpc>
                <a:spcPct val="150000"/>
              </a:lnSpc>
            </a:pPr>
            <a:r>
              <a:rPr lang="es-MX" b="1" dirty="0"/>
              <a:t>Equipo</a:t>
            </a:r>
            <a:endParaRPr lang="es-MX" dirty="0"/>
          </a:p>
          <a:p>
            <a:pPr algn="just">
              <a:lnSpc>
                <a:spcPct val="150000"/>
              </a:lnSpc>
            </a:pPr>
            <a:r>
              <a:rPr lang="es-MX" dirty="0"/>
              <a:t>Si el negocio lo plantea hacer un equipo emprendedor más que un emprendedor individual, hacer una buena división de tareas y definir cómo se tomarán las decisiones ayudará a evitar problemas futuros.  </a:t>
            </a:r>
          </a:p>
          <a:p>
            <a:pPr algn="just">
              <a:lnSpc>
                <a:spcPct val="150000"/>
              </a:lnSpc>
            </a:pPr>
            <a:endParaRPr lang="es-MX" dirty="0"/>
          </a:p>
        </p:txBody>
      </p:sp>
      <p:sp>
        <p:nvSpPr>
          <p:cNvPr id="3" name="Título 1">
            <a:extLst>
              <a:ext uri="{FF2B5EF4-FFF2-40B4-BE49-F238E27FC236}">
                <a16:creationId xmlns:a16="http://schemas.microsoft.com/office/drawing/2014/main" id="{0EEB72EA-3A91-4832-B1D6-E635CB956B11}"/>
              </a:ext>
            </a:extLst>
          </p:cNvPr>
          <p:cNvSpPr txBox="1">
            <a:spLocks/>
          </p:cNvSpPr>
          <p:nvPr/>
        </p:nvSpPr>
        <p:spPr>
          <a:xfrm>
            <a:off x="483296" y="714187"/>
            <a:ext cx="4575705" cy="1269713"/>
          </a:xfrm>
          <a:prstGeom prst="rect">
            <a:avLst/>
          </a:prstGeom>
        </p:spPr>
        <p:txBody>
          <a:bodyPr anchor="t">
            <a:normAutofit fontScale="92500"/>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Plan de negocios</a:t>
            </a:r>
          </a:p>
          <a:p>
            <a:r>
              <a:rPr lang="es-MX" sz="2400" b="1" dirty="0">
                <a:solidFill>
                  <a:srgbClr val="E73324"/>
                </a:solidFill>
              </a:rPr>
              <a:t>Estructura: </a:t>
            </a:r>
          </a:p>
          <a:p>
            <a:r>
              <a:rPr lang="es-MX" sz="2400" b="1" dirty="0">
                <a:solidFill>
                  <a:schemeClr val="bg1">
                    <a:lumMod val="50000"/>
                  </a:schemeClr>
                </a:solidFill>
              </a:rPr>
              <a:t>Descripción del negocio</a:t>
            </a:r>
          </a:p>
          <a:p>
            <a:endParaRPr lang="es-MX" sz="1800" dirty="0">
              <a:latin typeface="Source Sans Pro"/>
              <a:ea typeface="+mn-lt"/>
              <a:cs typeface="+mn-lt"/>
            </a:endParaRPr>
          </a:p>
        </p:txBody>
      </p:sp>
      <p:pic>
        <p:nvPicPr>
          <p:cNvPr id="18" name="Imagen 18">
            <a:extLst>
              <a:ext uri="{FF2B5EF4-FFF2-40B4-BE49-F238E27FC236}">
                <a16:creationId xmlns:a16="http://schemas.microsoft.com/office/drawing/2014/main" id="{030FC3D9-2EAF-480B-B195-101452E5EFF2}"/>
              </a:ext>
            </a:extLst>
          </p:cNvPr>
          <p:cNvPicPr>
            <a:picLocks noChangeAspect="1"/>
          </p:cNvPicPr>
          <p:nvPr/>
        </p:nvPicPr>
        <p:blipFill>
          <a:blip r:embed="rId2"/>
          <a:stretch>
            <a:fillRect/>
          </a:stretch>
        </p:blipFill>
        <p:spPr>
          <a:xfrm>
            <a:off x="3674854" y="3521015"/>
            <a:ext cx="4540369" cy="3036498"/>
          </a:xfrm>
          <a:prstGeom prst="rect">
            <a:avLst/>
          </a:prstGeom>
        </p:spPr>
      </p:pic>
    </p:spTree>
    <p:extLst>
      <p:ext uri="{BB962C8B-B14F-4D97-AF65-F5344CB8AC3E}">
        <p14:creationId xmlns:p14="http://schemas.microsoft.com/office/powerpoint/2010/main" val="19993424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1F488AA3-A71A-419E-9EF1-01FC1D5E29D0}"/>
              </a:ext>
            </a:extLst>
          </p:cNvPr>
          <p:cNvSpPr/>
          <p:nvPr/>
        </p:nvSpPr>
        <p:spPr>
          <a:xfrm>
            <a:off x="399437" y="1983900"/>
            <a:ext cx="5832551" cy="2952027"/>
          </a:xfrm>
          <a:prstGeom prst="rect">
            <a:avLst/>
          </a:prstGeom>
        </p:spPr>
        <p:txBody>
          <a:bodyPr wrap="square" anchor="t">
            <a:spAutoFit/>
          </a:bodyPr>
          <a:lstStyle/>
          <a:p>
            <a:pPr algn="just">
              <a:lnSpc>
                <a:spcPct val="150000"/>
              </a:lnSpc>
            </a:pPr>
            <a:r>
              <a:rPr lang="es-MX" b="1" dirty="0"/>
              <a:t>Equipo</a:t>
            </a:r>
            <a:endParaRPr lang="es-MX" dirty="0"/>
          </a:p>
          <a:p>
            <a:pPr algn="just">
              <a:lnSpc>
                <a:spcPct val="150000"/>
              </a:lnSpc>
            </a:pPr>
            <a:endParaRPr lang="es-MX" dirty="0"/>
          </a:p>
          <a:p>
            <a:pPr algn="just">
              <a:lnSpc>
                <a:spcPct val="150000"/>
              </a:lnSpc>
            </a:pPr>
            <a:r>
              <a:rPr lang="es-MX" dirty="0"/>
              <a:t>En esta instancia no debe pensar en definir toda la plantilla de personal, sino quiénes serán los responsables de las principales funciones del negocio (puestos gerenciales), por ejemplo: </a:t>
            </a:r>
          </a:p>
          <a:p>
            <a:pPr algn="just">
              <a:lnSpc>
                <a:spcPct val="150000"/>
              </a:lnSpc>
            </a:pPr>
            <a:r>
              <a:rPr lang="es-MX" dirty="0"/>
              <a:t> </a:t>
            </a:r>
          </a:p>
        </p:txBody>
      </p:sp>
      <p:sp>
        <p:nvSpPr>
          <p:cNvPr id="3" name="Título 1">
            <a:extLst>
              <a:ext uri="{FF2B5EF4-FFF2-40B4-BE49-F238E27FC236}">
                <a16:creationId xmlns:a16="http://schemas.microsoft.com/office/drawing/2014/main" id="{0EEB72EA-3A91-4832-B1D6-E635CB956B11}"/>
              </a:ext>
            </a:extLst>
          </p:cNvPr>
          <p:cNvSpPr txBox="1">
            <a:spLocks/>
          </p:cNvSpPr>
          <p:nvPr/>
        </p:nvSpPr>
        <p:spPr>
          <a:xfrm>
            <a:off x="483296" y="714187"/>
            <a:ext cx="4575705" cy="1269713"/>
          </a:xfrm>
          <a:prstGeom prst="rect">
            <a:avLst/>
          </a:prstGeom>
        </p:spPr>
        <p:txBody>
          <a:bodyPr anchor="t">
            <a:normAutofit fontScale="92500"/>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Plan de negocios</a:t>
            </a:r>
          </a:p>
          <a:p>
            <a:r>
              <a:rPr lang="es-MX" sz="2400" b="1" dirty="0">
                <a:solidFill>
                  <a:srgbClr val="E73324"/>
                </a:solidFill>
              </a:rPr>
              <a:t>Estructura: </a:t>
            </a:r>
          </a:p>
          <a:p>
            <a:r>
              <a:rPr lang="es-MX" sz="2400" b="1" dirty="0">
                <a:solidFill>
                  <a:schemeClr val="bg1">
                    <a:lumMod val="50000"/>
                  </a:schemeClr>
                </a:solidFill>
              </a:rPr>
              <a:t>Descripción del negocio</a:t>
            </a:r>
          </a:p>
          <a:p>
            <a:endParaRPr lang="es-MX" sz="1800" dirty="0">
              <a:latin typeface="Source Sans Pro"/>
              <a:ea typeface="+mn-lt"/>
              <a:cs typeface="+mn-lt"/>
            </a:endParaRPr>
          </a:p>
        </p:txBody>
      </p:sp>
      <p:graphicFrame>
        <p:nvGraphicFramePr>
          <p:cNvPr id="5" name="Diagrama 4">
            <a:extLst>
              <a:ext uri="{FF2B5EF4-FFF2-40B4-BE49-F238E27FC236}">
                <a16:creationId xmlns:a16="http://schemas.microsoft.com/office/drawing/2014/main" id="{70CD76F2-98BD-44CE-B887-0A26622BF738}"/>
              </a:ext>
            </a:extLst>
          </p:cNvPr>
          <p:cNvGraphicFramePr/>
          <p:nvPr/>
        </p:nvGraphicFramePr>
        <p:xfrm>
          <a:off x="6008467" y="1856935"/>
          <a:ext cx="6183533" cy="42813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871895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1F488AA3-A71A-419E-9EF1-01FC1D5E29D0}"/>
              </a:ext>
            </a:extLst>
          </p:cNvPr>
          <p:cNvSpPr/>
          <p:nvPr/>
        </p:nvSpPr>
        <p:spPr>
          <a:xfrm>
            <a:off x="399437" y="2138289"/>
            <a:ext cx="11136071" cy="2121030"/>
          </a:xfrm>
          <a:prstGeom prst="rect">
            <a:avLst/>
          </a:prstGeom>
        </p:spPr>
        <p:txBody>
          <a:bodyPr wrap="square">
            <a:spAutoFit/>
          </a:bodyPr>
          <a:lstStyle/>
          <a:p>
            <a:pPr algn="just">
              <a:lnSpc>
                <a:spcPct val="150000"/>
              </a:lnSpc>
            </a:pPr>
            <a:r>
              <a:rPr lang="es-MX" b="1" dirty="0"/>
              <a:t>Aspectos legales</a:t>
            </a:r>
          </a:p>
          <a:p>
            <a:pPr algn="just">
              <a:lnSpc>
                <a:spcPct val="150000"/>
              </a:lnSpc>
            </a:pPr>
            <a:r>
              <a:rPr lang="es-MX" dirty="0"/>
              <a:t> </a:t>
            </a:r>
          </a:p>
          <a:p>
            <a:pPr algn="just">
              <a:lnSpc>
                <a:spcPct val="150000"/>
              </a:lnSpc>
            </a:pPr>
            <a:r>
              <a:rPr lang="es-MX" dirty="0"/>
              <a:t>Explicite cuál es la situación legal de la compañía, ya sea que esté establecida, creada o por crearse. Considere aquellos aspectos que todavía no están cubiertos y que piensa cubrir durante el desarrollo del plan indicando aproximadamente en qué período se piensa hacer e incluyendo el costo de concretar dicha operación. </a:t>
            </a:r>
          </a:p>
        </p:txBody>
      </p:sp>
      <p:sp>
        <p:nvSpPr>
          <p:cNvPr id="3" name="Título 1">
            <a:extLst>
              <a:ext uri="{FF2B5EF4-FFF2-40B4-BE49-F238E27FC236}">
                <a16:creationId xmlns:a16="http://schemas.microsoft.com/office/drawing/2014/main" id="{0EEB72EA-3A91-4832-B1D6-E635CB956B11}"/>
              </a:ext>
            </a:extLst>
          </p:cNvPr>
          <p:cNvSpPr txBox="1">
            <a:spLocks/>
          </p:cNvSpPr>
          <p:nvPr/>
        </p:nvSpPr>
        <p:spPr>
          <a:xfrm>
            <a:off x="483296" y="714187"/>
            <a:ext cx="4575705" cy="1269713"/>
          </a:xfrm>
          <a:prstGeom prst="rect">
            <a:avLst/>
          </a:prstGeom>
        </p:spPr>
        <p:txBody>
          <a:bodyPr anchor="t">
            <a:normAutofit fontScale="92500"/>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Plan de negocios</a:t>
            </a:r>
          </a:p>
          <a:p>
            <a:r>
              <a:rPr lang="es-MX" sz="2400" b="1" dirty="0">
                <a:solidFill>
                  <a:srgbClr val="E73324"/>
                </a:solidFill>
              </a:rPr>
              <a:t>Estructura: </a:t>
            </a:r>
          </a:p>
          <a:p>
            <a:r>
              <a:rPr lang="es-MX" sz="2400" b="1" dirty="0">
                <a:solidFill>
                  <a:schemeClr val="bg1">
                    <a:lumMod val="50000"/>
                  </a:schemeClr>
                </a:solidFill>
              </a:rPr>
              <a:t>Descripción del negocio</a:t>
            </a:r>
          </a:p>
          <a:p>
            <a:endParaRPr lang="es-MX" sz="1800" dirty="0">
              <a:latin typeface="Source Sans Pro"/>
              <a:ea typeface="+mn-lt"/>
              <a:cs typeface="+mn-lt"/>
            </a:endParaRPr>
          </a:p>
        </p:txBody>
      </p:sp>
      <p:pic>
        <p:nvPicPr>
          <p:cNvPr id="8" name="Imagen 7" descr="Imagen que contiene gráficos vectoriales&#10;&#10;Descripción generada automáticamente">
            <a:extLst>
              <a:ext uri="{FF2B5EF4-FFF2-40B4-BE49-F238E27FC236}">
                <a16:creationId xmlns:a16="http://schemas.microsoft.com/office/drawing/2014/main" id="{F4696404-4916-446E-A348-6F777385CE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30416" y="4062339"/>
            <a:ext cx="6553200" cy="3009900"/>
          </a:xfrm>
          <a:prstGeom prst="rect">
            <a:avLst/>
          </a:prstGeom>
        </p:spPr>
      </p:pic>
    </p:spTree>
    <p:extLst>
      <p:ext uri="{BB962C8B-B14F-4D97-AF65-F5344CB8AC3E}">
        <p14:creationId xmlns:p14="http://schemas.microsoft.com/office/powerpoint/2010/main" val="37908154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38FD4882-5BA7-43C9-82EA-E1880B1CDD3D}"/>
              </a:ext>
            </a:extLst>
          </p:cNvPr>
          <p:cNvSpPr txBox="1"/>
          <p:nvPr/>
        </p:nvSpPr>
        <p:spPr>
          <a:xfrm>
            <a:off x="583721" y="353682"/>
            <a:ext cx="5776822"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s-MX" sz="7200" dirty="0">
                <a:solidFill>
                  <a:srgbClr val="E73324"/>
                </a:solidFill>
              </a:rPr>
              <a:t>Presentación</a:t>
            </a:r>
          </a:p>
        </p:txBody>
      </p:sp>
      <p:sp>
        <p:nvSpPr>
          <p:cNvPr id="4" name="CuadroTexto 3">
            <a:extLst>
              <a:ext uri="{FF2B5EF4-FFF2-40B4-BE49-F238E27FC236}">
                <a16:creationId xmlns:a16="http://schemas.microsoft.com/office/drawing/2014/main" id="{BDC2542D-5E33-4439-BC39-5633FB88252D}"/>
              </a:ext>
            </a:extLst>
          </p:cNvPr>
          <p:cNvSpPr txBox="1"/>
          <p:nvPr/>
        </p:nvSpPr>
        <p:spPr>
          <a:xfrm>
            <a:off x="1086926" y="1604513"/>
            <a:ext cx="10032520" cy="419852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en-US" dirty="0" err="1"/>
              <a:t>Desde</a:t>
            </a:r>
            <a:r>
              <a:rPr lang="en-US" dirty="0"/>
              <a:t> el punto de vista social, el </a:t>
            </a:r>
            <a:r>
              <a:rPr lang="en-US" dirty="0" err="1"/>
              <a:t>desarrollo</a:t>
            </a:r>
            <a:r>
              <a:rPr lang="en-US" dirty="0"/>
              <a:t> es crucial y las </a:t>
            </a:r>
            <a:r>
              <a:rPr lang="en-US" dirty="0" err="1"/>
              <a:t>organizaciones</a:t>
            </a:r>
            <a:r>
              <a:rPr lang="en-US" dirty="0"/>
              <a:t> e </a:t>
            </a:r>
            <a:r>
              <a:rPr lang="en-US" dirty="0" err="1"/>
              <a:t>instituciones</a:t>
            </a:r>
            <a:r>
              <a:rPr lang="en-US" dirty="0"/>
              <a:t> de </a:t>
            </a:r>
            <a:r>
              <a:rPr lang="en-US" dirty="0" err="1"/>
              <a:t>apoyo</a:t>
            </a:r>
            <a:r>
              <a:rPr lang="en-US" dirty="0"/>
              <a:t> son </a:t>
            </a:r>
            <a:r>
              <a:rPr lang="en-US" dirty="0" err="1"/>
              <a:t>cada</a:t>
            </a:r>
            <a:r>
              <a:rPr lang="en-US" dirty="0"/>
              <a:t> </a:t>
            </a:r>
            <a:r>
              <a:rPr lang="en-US" dirty="0" err="1"/>
              <a:t>vez</a:t>
            </a:r>
            <a:r>
              <a:rPr lang="en-US" dirty="0"/>
              <a:t> </a:t>
            </a:r>
            <a:r>
              <a:rPr lang="en-US" dirty="0" err="1"/>
              <a:t>más</a:t>
            </a:r>
            <a:r>
              <a:rPr lang="en-US" dirty="0"/>
              <a:t> </a:t>
            </a:r>
            <a:r>
              <a:rPr lang="en-US" dirty="0" err="1"/>
              <a:t>conscientes</a:t>
            </a:r>
            <a:r>
              <a:rPr lang="en-US" dirty="0"/>
              <a:t> de </a:t>
            </a:r>
            <a:r>
              <a:rPr lang="en-US" dirty="0" err="1"/>
              <a:t>su</a:t>
            </a:r>
            <a:r>
              <a:rPr lang="en-US" dirty="0"/>
              <a:t> </a:t>
            </a:r>
            <a:r>
              <a:rPr lang="en-US" dirty="0" err="1"/>
              <a:t>papel</a:t>
            </a:r>
            <a:r>
              <a:rPr lang="en-US" dirty="0"/>
              <a:t> </a:t>
            </a:r>
            <a:r>
              <a:rPr lang="en-US" dirty="0" err="1"/>
              <a:t>como</a:t>
            </a:r>
            <a:r>
              <a:rPr lang="en-US" dirty="0"/>
              <a:t> factor de </a:t>
            </a:r>
            <a:r>
              <a:rPr lang="en-US" dirty="0" err="1"/>
              <a:t>progreso</a:t>
            </a:r>
            <a:r>
              <a:rPr lang="en-US" dirty="0"/>
              <a:t> y </a:t>
            </a:r>
            <a:r>
              <a:rPr lang="en-US" dirty="0" err="1"/>
              <a:t>paz</a:t>
            </a:r>
            <a:r>
              <a:rPr lang="en-US" dirty="0"/>
              <a:t> en la </a:t>
            </a:r>
            <a:r>
              <a:rPr lang="en-US" dirty="0" err="1"/>
              <a:t>avalancha</a:t>
            </a:r>
            <a:r>
              <a:rPr lang="en-US" dirty="0"/>
              <a:t> de </a:t>
            </a:r>
            <a:r>
              <a:rPr lang="en-US" dirty="0" err="1"/>
              <a:t>desempleo</a:t>
            </a:r>
            <a:r>
              <a:rPr lang="en-US" dirty="0"/>
              <a:t> que se </a:t>
            </a:r>
            <a:r>
              <a:rPr lang="en-US" dirty="0" err="1"/>
              <a:t>avecina</a:t>
            </a:r>
            <a:r>
              <a:rPr lang="en-US" dirty="0"/>
              <a:t> a </a:t>
            </a:r>
            <a:r>
              <a:rPr lang="en-US" dirty="0" err="1"/>
              <a:t>nuestras</a:t>
            </a:r>
            <a:r>
              <a:rPr lang="en-US" dirty="0"/>
              <a:t> </a:t>
            </a:r>
            <a:r>
              <a:rPr lang="en-US" dirty="0" err="1"/>
              <a:t>comunidades</a:t>
            </a:r>
            <a:r>
              <a:rPr lang="en-US" dirty="0"/>
              <a:t>. Los </a:t>
            </a:r>
            <a:r>
              <a:rPr lang="en-US" dirty="0" err="1"/>
              <a:t>millones</a:t>
            </a:r>
            <a:r>
              <a:rPr lang="en-US" dirty="0"/>
              <a:t> de </a:t>
            </a:r>
            <a:r>
              <a:rPr lang="en-US" dirty="0" err="1"/>
              <a:t>desocupados</a:t>
            </a:r>
            <a:r>
              <a:rPr lang="en-US" dirty="0"/>
              <a:t> y personas que </a:t>
            </a:r>
            <a:r>
              <a:rPr lang="en-US" dirty="0" err="1"/>
              <a:t>cada</a:t>
            </a:r>
            <a:r>
              <a:rPr lang="en-US" dirty="0"/>
              <a:t> </a:t>
            </a:r>
            <a:r>
              <a:rPr lang="en-US" dirty="0" err="1"/>
              <a:t>vez</a:t>
            </a:r>
            <a:r>
              <a:rPr lang="en-US" dirty="0"/>
              <a:t> se suman </a:t>
            </a:r>
            <a:r>
              <a:rPr lang="en-US" dirty="0" err="1"/>
              <a:t>ponen</a:t>
            </a:r>
            <a:r>
              <a:rPr lang="en-US" dirty="0"/>
              <a:t> en </a:t>
            </a:r>
            <a:r>
              <a:rPr lang="en-US" dirty="0" err="1"/>
              <a:t>alerta</a:t>
            </a:r>
            <a:r>
              <a:rPr lang="en-US" dirty="0"/>
              <a:t> a </a:t>
            </a:r>
            <a:r>
              <a:rPr lang="en-US" dirty="0" err="1"/>
              <a:t>nuestras</a:t>
            </a:r>
            <a:r>
              <a:rPr lang="en-US" dirty="0"/>
              <a:t> </a:t>
            </a:r>
            <a:r>
              <a:rPr lang="en-US" dirty="0" err="1"/>
              <a:t>organizaciones</a:t>
            </a:r>
            <a:r>
              <a:rPr lang="en-US" dirty="0"/>
              <a:t>  (</a:t>
            </a:r>
            <a:r>
              <a:rPr lang="en-US" dirty="0" err="1"/>
              <a:t>públicas</a:t>
            </a:r>
            <a:r>
              <a:rPr lang="en-US" dirty="0"/>
              <a:t> o </a:t>
            </a:r>
            <a:r>
              <a:rPr lang="en-US" dirty="0" err="1"/>
              <a:t>privadas</a:t>
            </a:r>
            <a:r>
              <a:rPr lang="en-US" dirty="0"/>
              <a:t>) y </a:t>
            </a:r>
            <a:r>
              <a:rPr lang="en-US" dirty="0" err="1"/>
              <a:t>hacen</a:t>
            </a:r>
            <a:r>
              <a:rPr lang="en-US" dirty="0"/>
              <a:t> </a:t>
            </a:r>
            <a:r>
              <a:rPr lang="en-US" dirty="0" err="1"/>
              <a:t>volver</a:t>
            </a:r>
            <a:r>
              <a:rPr lang="en-US" dirty="0"/>
              <a:t> los </a:t>
            </a:r>
            <a:r>
              <a:rPr lang="en-US" dirty="0" err="1"/>
              <a:t>ojos</a:t>
            </a:r>
            <a:r>
              <a:rPr lang="en-US" dirty="0"/>
              <a:t> al </a:t>
            </a:r>
            <a:r>
              <a:rPr lang="en-US" dirty="0" err="1"/>
              <a:t>emprendedor</a:t>
            </a:r>
            <a:r>
              <a:rPr lang="en-US" dirty="0"/>
              <a:t> y </a:t>
            </a:r>
            <a:r>
              <a:rPr lang="en-US" dirty="0" err="1"/>
              <a:t>verlo</a:t>
            </a:r>
            <a:r>
              <a:rPr lang="en-US" dirty="0"/>
              <a:t> </a:t>
            </a:r>
            <a:r>
              <a:rPr lang="en-US" dirty="0" err="1"/>
              <a:t>como</a:t>
            </a:r>
            <a:r>
              <a:rPr lang="en-US" dirty="0"/>
              <a:t> </a:t>
            </a:r>
            <a:r>
              <a:rPr lang="en-US" dirty="0" err="1"/>
              <a:t>ejemplo</a:t>
            </a:r>
            <a:r>
              <a:rPr lang="en-US" dirty="0"/>
              <a:t> y </a:t>
            </a:r>
            <a:r>
              <a:rPr lang="en-US" dirty="0" err="1"/>
              <a:t>solución</a:t>
            </a:r>
            <a:r>
              <a:rPr lang="en-US" dirty="0"/>
              <a:t> a </a:t>
            </a:r>
            <a:r>
              <a:rPr lang="en-US" dirty="0" err="1"/>
              <a:t>todos</a:t>
            </a:r>
            <a:r>
              <a:rPr lang="en-US" dirty="0"/>
              <a:t> </a:t>
            </a:r>
            <a:r>
              <a:rPr lang="en-US" dirty="0" err="1"/>
              <a:t>nuestros</a:t>
            </a:r>
            <a:r>
              <a:rPr lang="en-US" dirty="0"/>
              <a:t> </a:t>
            </a:r>
            <a:r>
              <a:rPr lang="en-US" dirty="0" err="1"/>
              <a:t>problemas</a:t>
            </a:r>
            <a:r>
              <a:rPr lang="en-US" dirty="0"/>
              <a:t>. </a:t>
            </a:r>
            <a:br>
              <a:rPr lang="en-US" dirty="0"/>
            </a:br>
            <a:r>
              <a:rPr lang="en-US" dirty="0"/>
              <a:t> </a:t>
            </a:r>
            <a:br>
              <a:rPr lang="en-US" dirty="0"/>
            </a:br>
            <a:r>
              <a:rPr lang="en-US" dirty="0"/>
              <a:t>Ser </a:t>
            </a:r>
            <a:r>
              <a:rPr lang="en-US" dirty="0" err="1"/>
              <a:t>emprendedor</a:t>
            </a:r>
            <a:r>
              <a:rPr lang="en-US" dirty="0"/>
              <a:t> </a:t>
            </a:r>
            <a:r>
              <a:rPr lang="en-US" dirty="0" err="1"/>
              <a:t>exige</a:t>
            </a:r>
            <a:r>
              <a:rPr lang="en-US" dirty="0"/>
              <a:t> un nuevo </a:t>
            </a:r>
            <a:r>
              <a:rPr lang="en-US" dirty="0" err="1"/>
              <a:t>espíritu</a:t>
            </a:r>
            <a:r>
              <a:rPr lang="en-US" dirty="0"/>
              <a:t>, una </a:t>
            </a:r>
            <a:r>
              <a:rPr lang="en-US" dirty="0" err="1"/>
              <a:t>nueva</a:t>
            </a:r>
            <a:r>
              <a:rPr lang="en-US" dirty="0"/>
              <a:t> </a:t>
            </a:r>
            <a:r>
              <a:rPr lang="en-US" dirty="0" err="1"/>
              <a:t>mentalidad</a:t>
            </a:r>
            <a:r>
              <a:rPr lang="en-US" dirty="0"/>
              <a:t> que </a:t>
            </a:r>
            <a:r>
              <a:rPr lang="en-US" dirty="0" err="1"/>
              <a:t>hace</a:t>
            </a:r>
            <a:r>
              <a:rPr lang="en-US" dirty="0"/>
              <a:t> que el hombre no </a:t>
            </a:r>
            <a:r>
              <a:rPr lang="en-US" dirty="0" err="1"/>
              <a:t>espere</a:t>
            </a:r>
            <a:r>
              <a:rPr lang="en-US" dirty="0"/>
              <a:t>, </a:t>
            </a:r>
            <a:r>
              <a:rPr lang="en-US" dirty="0" err="1"/>
              <a:t>sino</a:t>
            </a:r>
            <a:r>
              <a:rPr lang="en-US" dirty="0"/>
              <a:t> que </a:t>
            </a:r>
            <a:r>
              <a:rPr lang="en-US" dirty="0" err="1"/>
              <a:t>actúe</a:t>
            </a:r>
            <a:r>
              <a:rPr lang="en-US" dirty="0"/>
              <a:t>.  Al empresario se le </a:t>
            </a:r>
            <a:r>
              <a:rPr lang="en-US" dirty="0" err="1"/>
              <a:t>exige</a:t>
            </a:r>
            <a:r>
              <a:rPr lang="en-US" dirty="0"/>
              <a:t> una mayor </a:t>
            </a:r>
            <a:r>
              <a:rPr lang="en-US" dirty="0" err="1"/>
              <a:t>preparación</a:t>
            </a:r>
            <a:r>
              <a:rPr lang="en-US" dirty="0"/>
              <a:t> y </a:t>
            </a:r>
            <a:r>
              <a:rPr lang="en-US" dirty="0" err="1"/>
              <a:t>esmero</a:t>
            </a:r>
            <a:r>
              <a:rPr lang="en-US" dirty="0"/>
              <a:t> en la </a:t>
            </a:r>
            <a:r>
              <a:rPr lang="en-US" dirty="0" err="1"/>
              <a:t>planeación</a:t>
            </a:r>
            <a:r>
              <a:rPr lang="en-US" dirty="0"/>
              <a:t> de </a:t>
            </a:r>
            <a:r>
              <a:rPr lang="en-US" dirty="0" err="1"/>
              <a:t>su</a:t>
            </a:r>
            <a:r>
              <a:rPr lang="en-US" dirty="0"/>
              <a:t> </a:t>
            </a:r>
            <a:r>
              <a:rPr lang="en-US" dirty="0" err="1"/>
              <a:t>negocio</a:t>
            </a:r>
            <a:r>
              <a:rPr lang="en-US" dirty="0"/>
              <a:t> para </a:t>
            </a:r>
            <a:r>
              <a:rPr lang="en-US" dirty="0" err="1"/>
              <a:t>enfrentarse</a:t>
            </a:r>
            <a:r>
              <a:rPr lang="en-US" dirty="0"/>
              <a:t> a un </a:t>
            </a:r>
            <a:r>
              <a:rPr lang="en-US" dirty="0" err="1"/>
              <a:t>mercado</a:t>
            </a:r>
            <a:r>
              <a:rPr lang="en-US" dirty="0"/>
              <a:t> que no </a:t>
            </a:r>
            <a:r>
              <a:rPr lang="en-US" dirty="0" err="1"/>
              <a:t>perdona</a:t>
            </a:r>
            <a:r>
              <a:rPr lang="en-US" dirty="0"/>
              <a:t> </a:t>
            </a:r>
            <a:r>
              <a:rPr lang="en-US" dirty="0" err="1"/>
              <a:t>errores</a:t>
            </a:r>
            <a:r>
              <a:rPr lang="en-US" dirty="0"/>
              <a:t> y que </a:t>
            </a:r>
            <a:r>
              <a:rPr lang="en-US" dirty="0" err="1"/>
              <a:t>cada</a:t>
            </a:r>
            <a:r>
              <a:rPr lang="en-US" dirty="0"/>
              <a:t> </a:t>
            </a:r>
            <a:r>
              <a:rPr lang="en-US" dirty="0" err="1"/>
              <a:t>día</a:t>
            </a:r>
            <a:r>
              <a:rPr lang="en-US" dirty="0"/>
              <a:t> se </a:t>
            </a:r>
            <a:r>
              <a:rPr lang="en-US" dirty="0" err="1"/>
              <a:t>vuelve</a:t>
            </a:r>
            <a:r>
              <a:rPr lang="en-US" dirty="0"/>
              <a:t> </a:t>
            </a:r>
            <a:r>
              <a:rPr lang="en-US" dirty="0" err="1"/>
              <a:t>más</a:t>
            </a:r>
            <a:r>
              <a:rPr lang="en-US" dirty="0"/>
              <a:t> </a:t>
            </a:r>
            <a:r>
              <a:rPr lang="en-US" dirty="0" err="1"/>
              <a:t>exigente</a:t>
            </a:r>
            <a:r>
              <a:rPr lang="en-US" dirty="0"/>
              <a:t>. </a:t>
            </a:r>
            <a:br>
              <a:rPr lang="en-US" dirty="0"/>
            </a:br>
            <a:r>
              <a:rPr lang="en-US" dirty="0"/>
              <a:t> </a:t>
            </a:r>
            <a:endParaRPr lang="es-MX" dirty="0"/>
          </a:p>
        </p:txBody>
      </p:sp>
    </p:spTree>
    <p:extLst>
      <p:ext uri="{BB962C8B-B14F-4D97-AF65-F5344CB8AC3E}">
        <p14:creationId xmlns:p14="http://schemas.microsoft.com/office/powerpoint/2010/main" val="12133604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1F488AA3-A71A-419E-9EF1-01FC1D5E29D0}"/>
              </a:ext>
            </a:extLst>
          </p:cNvPr>
          <p:cNvSpPr/>
          <p:nvPr/>
        </p:nvSpPr>
        <p:spPr>
          <a:xfrm>
            <a:off x="399438" y="2138289"/>
            <a:ext cx="6943898" cy="4198522"/>
          </a:xfrm>
          <a:prstGeom prst="rect">
            <a:avLst/>
          </a:prstGeom>
        </p:spPr>
        <p:txBody>
          <a:bodyPr wrap="square" anchor="t">
            <a:spAutoFit/>
          </a:bodyPr>
          <a:lstStyle/>
          <a:p>
            <a:pPr algn="just">
              <a:lnSpc>
                <a:spcPct val="150000"/>
              </a:lnSpc>
            </a:pPr>
            <a:r>
              <a:rPr lang="es-MX" b="1" dirty="0"/>
              <a:t> Análisis del Sector. </a:t>
            </a:r>
            <a:endParaRPr lang="es-MX" dirty="0"/>
          </a:p>
          <a:p>
            <a:pPr algn="just">
              <a:lnSpc>
                <a:spcPct val="150000"/>
              </a:lnSpc>
            </a:pPr>
            <a:r>
              <a:rPr lang="es-MX" dirty="0"/>
              <a:t>El atractivo del negocio depende en gran medida de algunas características del sector en el que éste se desarrolla, particularmente lo que importa es el tamaño y la tasa de crecimiento.  </a:t>
            </a:r>
          </a:p>
          <a:p>
            <a:pPr algn="just">
              <a:lnSpc>
                <a:spcPct val="150000"/>
              </a:lnSpc>
            </a:pPr>
            <a:r>
              <a:rPr lang="es-MX" dirty="0"/>
              <a:t> </a:t>
            </a:r>
          </a:p>
          <a:p>
            <a:pPr algn="just">
              <a:lnSpc>
                <a:spcPct val="150000"/>
              </a:lnSpc>
            </a:pPr>
            <a:r>
              <a:rPr lang="es-MX" dirty="0"/>
              <a:t>Determinar el tamaño del mercado implica responder a la pregunta</a:t>
            </a:r>
            <a:r>
              <a:rPr lang="es-MX" b="1" dirty="0"/>
              <a:t> ¿cuál es el total que se consume en el mercado? </a:t>
            </a:r>
            <a:r>
              <a:rPr lang="es-MX" dirty="0"/>
              <a:t>De la misma manera el análisis de la tendencia implica plantearse si dicho mercado crece, decrece o está estancado. </a:t>
            </a:r>
          </a:p>
          <a:p>
            <a:pPr algn="just">
              <a:lnSpc>
                <a:spcPct val="150000"/>
              </a:lnSpc>
            </a:pPr>
            <a:r>
              <a:rPr lang="es-MX" dirty="0"/>
              <a:t> </a:t>
            </a:r>
          </a:p>
        </p:txBody>
      </p:sp>
      <p:sp>
        <p:nvSpPr>
          <p:cNvPr id="3" name="Título 1">
            <a:extLst>
              <a:ext uri="{FF2B5EF4-FFF2-40B4-BE49-F238E27FC236}">
                <a16:creationId xmlns:a16="http://schemas.microsoft.com/office/drawing/2014/main" id="{0EEB72EA-3A91-4832-B1D6-E635CB956B11}"/>
              </a:ext>
            </a:extLst>
          </p:cNvPr>
          <p:cNvSpPr txBox="1">
            <a:spLocks/>
          </p:cNvSpPr>
          <p:nvPr/>
        </p:nvSpPr>
        <p:spPr>
          <a:xfrm>
            <a:off x="483296" y="714187"/>
            <a:ext cx="4575705" cy="1269713"/>
          </a:xfrm>
          <a:prstGeom prst="rect">
            <a:avLst/>
          </a:prstGeom>
        </p:spPr>
        <p:txBody>
          <a:bodyPr anchor="t">
            <a:normAutofit fontScale="92500"/>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Plan de negocios</a:t>
            </a:r>
          </a:p>
          <a:p>
            <a:r>
              <a:rPr lang="es-MX" sz="2400" b="1" dirty="0">
                <a:solidFill>
                  <a:srgbClr val="E73324"/>
                </a:solidFill>
              </a:rPr>
              <a:t>Estructura: </a:t>
            </a:r>
          </a:p>
          <a:p>
            <a:r>
              <a:rPr lang="es-MX" sz="2400" b="1" dirty="0">
                <a:solidFill>
                  <a:schemeClr val="bg1">
                    <a:lumMod val="50000"/>
                  </a:schemeClr>
                </a:solidFill>
              </a:rPr>
              <a:t>Descripción del negocio</a:t>
            </a:r>
          </a:p>
          <a:p>
            <a:endParaRPr lang="es-MX" sz="1800" dirty="0">
              <a:latin typeface="Source Sans Pro"/>
              <a:ea typeface="+mn-lt"/>
              <a:cs typeface="+mn-lt"/>
            </a:endParaRPr>
          </a:p>
        </p:txBody>
      </p:sp>
      <p:pic>
        <p:nvPicPr>
          <p:cNvPr id="5" name="Imagen 4" descr="Imagen que contiene texto, señal&#10;&#10;Descripción generada automáticamente">
            <a:extLst>
              <a:ext uri="{FF2B5EF4-FFF2-40B4-BE49-F238E27FC236}">
                <a16:creationId xmlns:a16="http://schemas.microsoft.com/office/drawing/2014/main" id="{B9325B1A-8422-41DC-A019-F717790E75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32683" y="1589649"/>
            <a:ext cx="4466318" cy="5096274"/>
          </a:xfrm>
          <a:prstGeom prst="rect">
            <a:avLst/>
          </a:prstGeom>
        </p:spPr>
      </p:pic>
    </p:spTree>
    <p:extLst>
      <p:ext uri="{BB962C8B-B14F-4D97-AF65-F5344CB8AC3E}">
        <p14:creationId xmlns:p14="http://schemas.microsoft.com/office/powerpoint/2010/main" val="25728380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1F488AA3-A71A-419E-9EF1-01FC1D5E29D0}"/>
              </a:ext>
            </a:extLst>
          </p:cNvPr>
          <p:cNvSpPr/>
          <p:nvPr/>
        </p:nvSpPr>
        <p:spPr>
          <a:xfrm>
            <a:off x="399437" y="2138289"/>
            <a:ext cx="11136071" cy="1290033"/>
          </a:xfrm>
          <a:prstGeom prst="rect">
            <a:avLst/>
          </a:prstGeom>
        </p:spPr>
        <p:txBody>
          <a:bodyPr wrap="square">
            <a:spAutoFit/>
          </a:bodyPr>
          <a:lstStyle/>
          <a:p>
            <a:pPr algn="just">
              <a:lnSpc>
                <a:spcPct val="150000"/>
              </a:lnSpc>
            </a:pPr>
            <a:r>
              <a:rPr lang="es-MX" b="1" dirty="0"/>
              <a:t>Análisis del Mercado</a:t>
            </a:r>
            <a:r>
              <a:rPr lang="es-MX" dirty="0"/>
              <a:t> </a:t>
            </a:r>
          </a:p>
          <a:p>
            <a:pPr algn="just">
              <a:lnSpc>
                <a:spcPct val="150000"/>
              </a:lnSpc>
            </a:pPr>
            <a:r>
              <a:rPr lang="es-MX" dirty="0"/>
              <a:t>El análisis de mercado comprende el análisis de: </a:t>
            </a:r>
          </a:p>
          <a:p>
            <a:pPr algn="just">
              <a:lnSpc>
                <a:spcPct val="150000"/>
              </a:lnSpc>
            </a:pPr>
            <a:r>
              <a:rPr lang="es-MX" dirty="0"/>
              <a:t> </a:t>
            </a:r>
          </a:p>
        </p:txBody>
      </p:sp>
      <p:sp>
        <p:nvSpPr>
          <p:cNvPr id="3" name="Título 1">
            <a:extLst>
              <a:ext uri="{FF2B5EF4-FFF2-40B4-BE49-F238E27FC236}">
                <a16:creationId xmlns:a16="http://schemas.microsoft.com/office/drawing/2014/main" id="{0EEB72EA-3A91-4832-B1D6-E635CB956B11}"/>
              </a:ext>
            </a:extLst>
          </p:cNvPr>
          <p:cNvSpPr txBox="1">
            <a:spLocks/>
          </p:cNvSpPr>
          <p:nvPr/>
        </p:nvSpPr>
        <p:spPr>
          <a:xfrm>
            <a:off x="483296" y="714187"/>
            <a:ext cx="4575705" cy="1269713"/>
          </a:xfrm>
          <a:prstGeom prst="rect">
            <a:avLst/>
          </a:prstGeom>
        </p:spPr>
        <p:txBody>
          <a:bodyPr anchor="t">
            <a:normAutofit/>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Plan de negocios</a:t>
            </a:r>
          </a:p>
          <a:p>
            <a:r>
              <a:rPr lang="es-MX" sz="2400" b="1" dirty="0">
                <a:solidFill>
                  <a:srgbClr val="E73324"/>
                </a:solidFill>
              </a:rPr>
              <a:t>Estructura: </a:t>
            </a:r>
          </a:p>
          <a:p>
            <a:r>
              <a:rPr lang="es-MX" sz="2400" b="1" dirty="0">
                <a:solidFill>
                  <a:schemeClr val="bg1">
                    <a:lumMod val="50000"/>
                  </a:schemeClr>
                </a:solidFill>
              </a:rPr>
              <a:t>Análisis del mercado</a:t>
            </a:r>
          </a:p>
          <a:p>
            <a:endParaRPr lang="es-MX" sz="1800" dirty="0">
              <a:latin typeface="Source Sans Pro"/>
              <a:ea typeface="+mn-lt"/>
              <a:cs typeface="+mn-lt"/>
            </a:endParaRPr>
          </a:p>
        </p:txBody>
      </p:sp>
      <p:graphicFrame>
        <p:nvGraphicFramePr>
          <p:cNvPr id="7" name="Diagrama 6">
            <a:extLst>
              <a:ext uri="{FF2B5EF4-FFF2-40B4-BE49-F238E27FC236}">
                <a16:creationId xmlns:a16="http://schemas.microsoft.com/office/drawing/2014/main" id="{6D1A798E-1035-42A5-8765-654F0720F5BF}"/>
              </a:ext>
            </a:extLst>
          </p:cNvPr>
          <p:cNvGraphicFramePr/>
          <p:nvPr>
            <p:extLst>
              <p:ext uri="{D42A27DB-BD31-4B8C-83A1-F6EECF244321}">
                <p14:modId xmlns:p14="http://schemas.microsoft.com/office/powerpoint/2010/main" val="2271653692"/>
              </p:ext>
            </p:extLst>
          </p:nvPr>
        </p:nvGraphicFramePr>
        <p:xfrm>
          <a:off x="4089993" y="1294228"/>
          <a:ext cx="8947052" cy="53457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953418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1F488AA3-A71A-419E-9EF1-01FC1D5E29D0}"/>
              </a:ext>
            </a:extLst>
          </p:cNvPr>
          <p:cNvSpPr/>
          <p:nvPr/>
        </p:nvSpPr>
        <p:spPr>
          <a:xfrm>
            <a:off x="399438" y="2138289"/>
            <a:ext cx="6043566" cy="2121030"/>
          </a:xfrm>
          <a:prstGeom prst="rect">
            <a:avLst/>
          </a:prstGeom>
        </p:spPr>
        <p:txBody>
          <a:bodyPr wrap="square">
            <a:spAutoFit/>
          </a:bodyPr>
          <a:lstStyle/>
          <a:p>
            <a:pPr algn="just">
              <a:lnSpc>
                <a:spcPct val="150000"/>
              </a:lnSpc>
            </a:pPr>
            <a:r>
              <a:rPr lang="es-MX" b="1" dirty="0"/>
              <a:t>Producto/ Servicio</a:t>
            </a:r>
            <a:endParaRPr lang="es-MX" dirty="0"/>
          </a:p>
          <a:p>
            <a:pPr algn="just">
              <a:lnSpc>
                <a:spcPct val="150000"/>
              </a:lnSpc>
            </a:pPr>
            <a:r>
              <a:rPr lang="es-MX" dirty="0"/>
              <a:t> ¿De que se trata lo que la empresa ofrecerá a sus clientes?</a:t>
            </a:r>
          </a:p>
          <a:p>
            <a:pPr algn="just">
              <a:lnSpc>
                <a:spcPct val="150000"/>
              </a:lnSpc>
            </a:pPr>
            <a:r>
              <a:rPr lang="es-MX" dirty="0"/>
              <a:t> ¿Qué necesidades satisface? </a:t>
            </a:r>
          </a:p>
          <a:p>
            <a:pPr algn="just">
              <a:lnSpc>
                <a:spcPct val="150000"/>
              </a:lnSpc>
            </a:pPr>
            <a:r>
              <a:rPr lang="es-MX" dirty="0"/>
              <a:t>¿Por qué los clientes lo van a comprar? </a:t>
            </a:r>
          </a:p>
          <a:p>
            <a:pPr algn="just">
              <a:lnSpc>
                <a:spcPct val="150000"/>
              </a:lnSpc>
            </a:pPr>
            <a:endParaRPr lang="es-MX" dirty="0"/>
          </a:p>
        </p:txBody>
      </p:sp>
      <p:sp>
        <p:nvSpPr>
          <p:cNvPr id="3" name="Título 1">
            <a:extLst>
              <a:ext uri="{FF2B5EF4-FFF2-40B4-BE49-F238E27FC236}">
                <a16:creationId xmlns:a16="http://schemas.microsoft.com/office/drawing/2014/main" id="{0EEB72EA-3A91-4832-B1D6-E635CB956B11}"/>
              </a:ext>
            </a:extLst>
          </p:cNvPr>
          <p:cNvSpPr txBox="1">
            <a:spLocks/>
          </p:cNvSpPr>
          <p:nvPr/>
        </p:nvSpPr>
        <p:spPr>
          <a:xfrm>
            <a:off x="483296" y="714187"/>
            <a:ext cx="4575705" cy="1269713"/>
          </a:xfrm>
          <a:prstGeom prst="rect">
            <a:avLst/>
          </a:prstGeom>
        </p:spPr>
        <p:txBody>
          <a:bodyPr anchor="t">
            <a:normAutofit fontScale="92500"/>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Plan de negocios</a:t>
            </a:r>
          </a:p>
          <a:p>
            <a:r>
              <a:rPr lang="es-MX" sz="2400" b="1" dirty="0">
                <a:solidFill>
                  <a:srgbClr val="E73324"/>
                </a:solidFill>
              </a:rPr>
              <a:t>Estructura: </a:t>
            </a:r>
          </a:p>
          <a:p>
            <a:r>
              <a:rPr lang="es-MX" sz="2400" b="1" dirty="0">
                <a:solidFill>
                  <a:schemeClr val="bg1">
                    <a:lumMod val="50000"/>
                  </a:schemeClr>
                </a:solidFill>
              </a:rPr>
              <a:t>Descripción del negocio</a:t>
            </a:r>
          </a:p>
          <a:p>
            <a:endParaRPr lang="es-MX" sz="1800" dirty="0">
              <a:latin typeface="Source Sans Pro"/>
              <a:ea typeface="+mn-lt"/>
              <a:cs typeface="+mn-lt"/>
            </a:endParaRPr>
          </a:p>
        </p:txBody>
      </p:sp>
      <p:sp>
        <p:nvSpPr>
          <p:cNvPr id="4" name="Rectángulo 3">
            <a:extLst>
              <a:ext uri="{FF2B5EF4-FFF2-40B4-BE49-F238E27FC236}">
                <a16:creationId xmlns:a16="http://schemas.microsoft.com/office/drawing/2014/main" id="{2514355C-9585-4B74-BDF7-FD27B0CEB324}"/>
              </a:ext>
            </a:extLst>
          </p:cNvPr>
          <p:cNvSpPr/>
          <p:nvPr/>
        </p:nvSpPr>
        <p:spPr>
          <a:xfrm>
            <a:off x="5481711" y="4517575"/>
            <a:ext cx="6096000" cy="1705532"/>
          </a:xfrm>
          <a:prstGeom prst="rect">
            <a:avLst/>
          </a:prstGeom>
        </p:spPr>
        <p:txBody>
          <a:bodyPr>
            <a:spAutoFit/>
          </a:bodyPr>
          <a:lstStyle/>
          <a:p>
            <a:pPr algn="just">
              <a:lnSpc>
                <a:spcPct val="150000"/>
              </a:lnSpc>
            </a:pPr>
            <a:r>
              <a:rPr lang="es-MX" dirty="0"/>
              <a:t>Un producto es cualquier cosa que se ofrezca en un mercado para atención, adquisición, uso o consumo; entre ellos se tienen objetos físicos, servicios, personalidades, lugares, organizaciones e ideas.</a:t>
            </a:r>
          </a:p>
        </p:txBody>
      </p:sp>
      <p:pic>
        <p:nvPicPr>
          <p:cNvPr id="6" name="Imagen 5">
            <a:extLst>
              <a:ext uri="{FF2B5EF4-FFF2-40B4-BE49-F238E27FC236}">
                <a16:creationId xmlns:a16="http://schemas.microsoft.com/office/drawing/2014/main" id="{151F2A43-E799-4AFC-BDC5-B4F9887C80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43482" y="1502344"/>
            <a:ext cx="3333750" cy="3333750"/>
          </a:xfrm>
          <a:prstGeom prst="rect">
            <a:avLst/>
          </a:prstGeom>
        </p:spPr>
      </p:pic>
    </p:spTree>
    <p:extLst>
      <p:ext uri="{BB962C8B-B14F-4D97-AF65-F5344CB8AC3E}">
        <p14:creationId xmlns:p14="http://schemas.microsoft.com/office/powerpoint/2010/main" val="34342889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1F488AA3-A71A-419E-9EF1-01FC1D5E29D0}"/>
              </a:ext>
            </a:extLst>
          </p:cNvPr>
          <p:cNvSpPr/>
          <p:nvPr/>
        </p:nvSpPr>
        <p:spPr>
          <a:xfrm>
            <a:off x="399438" y="2153265"/>
            <a:ext cx="3582627" cy="2952027"/>
          </a:xfrm>
          <a:prstGeom prst="rect">
            <a:avLst/>
          </a:prstGeom>
        </p:spPr>
        <p:txBody>
          <a:bodyPr wrap="square">
            <a:spAutoFit/>
          </a:bodyPr>
          <a:lstStyle/>
          <a:p>
            <a:pPr algn="just">
              <a:lnSpc>
                <a:spcPct val="150000"/>
              </a:lnSpc>
            </a:pPr>
            <a:r>
              <a:rPr lang="es-MX" dirty="0"/>
              <a:t>Kotler señala tres aspectos que encierra la palabra “Producto”, los cuales son de utilidad para responder las preguntas planteadas precedentemente: </a:t>
            </a:r>
          </a:p>
          <a:p>
            <a:pPr algn="just">
              <a:lnSpc>
                <a:spcPct val="150000"/>
              </a:lnSpc>
            </a:pPr>
            <a:r>
              <a:rPr lang="es-MX" dirty="0"/>
              <a:t>  </a:t>
            </a:r>
          </a:p>
          <a:p>
            <a:pPr algn="just">
              <a:lnSpc>
                <a:spcPct val="150000"/>
              </a:lnSpc>
            </a:pPr>
            <a:endParaRPr lang="es-MX" dirty="0"/>
          </a:p>
        </p:txBody>
      </p:sp>
      <p:sp>
        <p:nvSpPr>
          <p:cNvPr id="3" name="Título 1">
            <a:extLst>
              <a:ext uri="{FF2B5EF4-FFF2-40B4-BE49-F238E27FC236}">
                <a16:creationId xmlns:a16="http://schemas.microsoft.com/office/drawing/2014/main" id="{0EEB72EA-3A91-4832-B1D6-E635CB956B11}"/>
              </a:ext>
            </a:extLst>
          </p:cNvPr>
          <p:cNvSpPr txBox="1">
            <a:spLocks/>
          </p:cNvSpPr>
          <p:nvPr/>
        </p:nvSpPr>
        <p:spPr>
          <a:xfrm>
            <a:off x="483296" y="714187"/>
            <a:ext cx="4575705" cy="1269713"/>
          </a:xfrm>
          <a:prstGeom prst="rect">
            <a:avLst/>
          </a:prstGeom>
        </p:spPr>
        <p:txBody>
          <a:bodyPr anchor="t">
            <a:normAutofit fontScale="92500"/>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Plan de negocios</a:t>
            </a:r>
          </a:p>
          <a:p>
            <a:r>
              <a:rPr lang="es-MX" sz="2400" b="1" dirty="0">
                <a:solidFill>
                  <a:srgbClr val="E73324"/>
                </a:solidFill>
              </a:rPr>
              <a:t>Estructura: </a:t>
            </a:r>
          </a:p>
          <a:p>
            <a:r>
              <a:rPr lang="es-MX" sz="2400" b="1" dirty="0">
                <a:solidFill>
                  <a:schemeClr val="bg1">
                    <a:lumMod val="50000"/>
                  </a:schemeClr>
                </a:solidFill>
              </a:rPr>
              <a:t>Descripción del negocio</a:t>
            </a:r>
          </a:p>
          <a:p>
            <a:endParaRPr lang="es-MX" sz="1800" dirty="0">
              <a:latin typeface="Source Sans Pro"/>
              <a:ea typeface="+mn-lt"/>
              <a:cs typeface="+mn-lt"/>
            </a:endParaRPr>
          </a:p>
        </p:txBody>
      </p:sp>
      <p:graphicFrame>
        <p:nvGraphicFramePr>
          <p:cNvPr id="7" name="Diagrama 6">
            <a:extLst>
              <a:ext uri="{FF2B5EF4-FFF2-40B4-BE49-F238E27FC236}">
                <a16:creationId xmlns:a16="http://schemas.microsoft.com/office/drawing/2014/main" id="{F93C71F8-33FB-4CED-AC6F-4D2F668C4156}"/>
              </a:ext>
            </a:extLst>
          </p:cNvPr>
          <p:cNvGraphicFramePr/>
          <p:nvPr>
            <p:extLst>
              <p:ext uri="{D42A27DB-BD31-4B8C-83A1-F6EECF244321}">
                <p14:modId xmlns:p14="http://schemas.microsoft.com/office/powerpoint/2010/main" val="3818699450"/>
              </p:ext>
            </p:extLst>
          </p:nvPr>
        </p:nvGraphicFramePr>
        <p:xfrm>
          <a:off x="4365524" y="2527455"/>
          <a:ext cx="6563032" cy="36163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693622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1F488AA3-A71A-419E-9EF1-01FC1D5E29D0}"/>
              </a:ext>
            </a:extLst>
          </p:cNvPr>
          <p:cNvSpPr/>
          <p:nvPr/>
        </p:nvSpPr>
        <p:spPr>
          <a:xfrm>
            <a:off x="399438" y="2153265"/>
            <a:ext cx="10953190" cy="3783023"/>
          </a:xfrm>
          <a:prstGeom prst="rect">
            <a:avLst/>
          </a:prstGeom>
        </p:spPr>
        <p:txBody>
          <a:bodyPr wrap="square">
            <a:spAutoFit/>
          </a:bodyPr>
          <a:lstStyle/>
          <a:p>
            <a:pPr algn="just">
              <a:lnSpc>
                <a:spcPct val="150000"/>
              </a:lnSpc>
            </a:pPr>
            <a:r>
              <a:rPr lang="es-MX" dirty="0"/>
              <a:t>Ahora debe empezar a resolver algunas cuestiones operativas que serán necesarias para poner en marcha su negocio y debe preverlas anticipadamente en su plan.   </a:t>
            </a:r>
          </a:p>
          <a:p>
            <a:pPr algn="just">
              <a:lnSpc>
                <a:spcPct val="150000"/>
              </a:lnSpc>
            </a:pPr>
            <a:r>
              <a:rPr lang="es-MX" dirty="0"/>
              <a:t> Esto incluye:</a:t>
            </a:r>
          </a:p>
          <a:p>
            <a:pPr marL="285750" indent="-285750" algn="just">
              <a:lnSpc>
                <a:spcPct val="150000"/>
              </a:lnSpc>
              <a:buFont typeface="Arial" panose="020B0604020202020204" pitchFamily="34" charset="0"/>
              <a:buChar char="•"/>
            </a:pPr>
            <a:r>
              <a:rPr lang="es-MX" dirty="0"/>
              <a:t>Recursos humanos</a:t>
            </a:r>
          </a:p>
          <a:p>
            <a:pPr marL="285750" indent="-285750" algn="just">
              <a:lnSpc>
                <a:spcPct val="150000"/>
              </a:lnSpc>
              <a:buFont typeface="Arial" panose="020B0604020202020204" pitchFamily="34" charset="0"/>
              <a:buChar char="•"/>
            </a:pPr>
            <a:r>
              <a:rPr lang="es-MX" dirty="0"/>
              <a:t>Plan de Marketing</a:t>
            </a:r>
          </a:p>
          <a:p>
            <a:pPr marL="285750" indent="-285750" algn="just">
              <a:lnSpc>
                <a:spcPct val="150000"/>
              </a:lnSpc>
              <a:buFont typeface="Arial" panose="020B0604020202020204" pitchFamily="34" charset="0"/>
              <a:buChar char="•"/>
            </a:pPr>
            <a:r>
              <a:rPr lang="es-MX" dirty="0"/>
              <a:t>Estrategia de producción</a:t>
            </a:r>
          </a:p>
          <a:p>
            <a:pPr marL="285750" indent="-285750" algn="just">
              <a:lnSpc>
                <a:spcPct val="150000"/>
              </a:lnSpc>
              <a:buFont typeface="Arial" panose="020B0604020202020204" pitchFamily="34" charset="0"/>
              <a:buChar char="•"/>
            </a:pPr>
            <a:r>
              <a:rPr lang="es-MX" dirty="0"/>
              <a:t>Estrategia de ventas y distribución </a:t>
            </a:r>
          </a:p>
          <a:p>
            <a:pPr algn="just">
              <a:lnSpc>
                <a:spcPct val="150000"/>
              </a:lnSpc>
            </a:pPr>
            <a:r>
              <a:rPr lang="es-MX" dirty="0"/>
              <a:t>   </a:t>
            </a:r>
          </a:p>
          <a:p>
            <a:pPr algn="just">
              <a:lnSpc>
                <a:spcPct val="150000"/>
              </a:lnSpc>
            </a:pPr>
            <a:endParaRPr lang="es-MX" dirty="0"/>
          </a:p>
        </p:txBody>
      </p:sp>
      <p:sp>
        <p:nvSpPr>
          <p:cNvPr id="3" name="Título 1">
            <a:extLst>
              <a:ext uri="{FF2B5EF4-FFF2-40B4-BE49-F238E27FC236}">
                <a16:creationId xmlns:a16="http://schemas.microsoft.com/office/drawing/2014/main" id="{0EEB72EA-3A91-4832-B1D6-E635CB956B11}"/>
              </a:ext>
            </a:extLst>
          </p:cNvPr>
          <p:cNvSpPr txBox="1">
            <a:spLocks/>
          </p:cNvSpPr>
          <p:nvPr/>
        </p:nvSpPr>
        <p:spPr>
          <a:xfrm>
            <a:off x="483296" y="714187"/>
            <a:ext cx="4575705" cy="1269713"/>
          </a:xfrm>
          <a:prstGeom prst="rect">
            <a:avLst/>
          </a:prstGeom>
        </p:spPr>
        <p:txBody>
          <a:bodyPr anchor="t">
            <a:normAutofit/>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Plan de negocios</a:t>
            </a:r>
          </a:p>
          <a:p>
            <a:r>
              <a:rPr lang="es-MX" sz="2400" b="1" dirty="0">
                <a:solidFill>
                  <a:srgbClr val="E73324"/>
                </a:solidFill>
              </a:rPr>
              <a:t>Estructura: </a:t>
            </a:r>
          </a:p>
          <a:p>
            <a:r>
              <a:rPr lang="es-MX" sz="2400" b="1" dirty="0">
                <a:solidFill>
                  <a:schemeClr val="bg1">
                    <a:lumMod val="50000"/>
                  </a:schemeClr>
                </a:solidFill>
              </a:rPr>
              <a:t>Plan operativo</a:t>
            </a:r>
          </a:p>
          <a:p>
            <a:endParaRPr lang="es-MX" sz="1800" dirty="0">
              <a:latin typeface="Source Sans Pro"/>
              <a:ea typeface="+mn-lt"/>
              <a:cs typeface="+mn-lt"/>
            </a:endParaRPr>
          </a:p>
        </p:txBody>
      </p:sp>
      <p:pic>
        <p:nvPicPr>
          <p:cNvPr id="5" name="Imagen 4" descr="Imagen que contiene objeto&#10;&#10;Descripción generada automáticamente">
            <a:extLst>
              <a:ext uri="{FF2B5EF4-FFF2-40B4-BE49-F238E27FC236}">
                <a16:creationId xmlns:a16="http://schemas.microsoft.com/office/drawing/2014/main" id="{6D6C68F6-A6D0-43CB-9CBE-91AAE778E5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2494" y="2633017"/>
            <a:ext cx="3799303" cy="3799303"/>
          </a:xfrm>
          <a:prstGeom prst="rect">
            <a:avLst/>
          </a:prstGeom>
        </p:spPr>
      </p:pic>
    </p:spTree>
    <p:extLst>
      <p:ext uri="{BB962C8B-B14F-4D97-AF65-F5344CB8AC3E}">
        <p14:creationId xmlns:p14="http://schemas.microsoft.com/office/powerpoint/2010/main" val="26413035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E3DC5213-0BA1-4C63-B410-49C3DCB1B898}"/>
              </a:ext>
            </a:extLst>
          </p:cNvPr>
          <p:cNvSpPr/>
          <p:nvPr/>
        </p:nvSpPr>
        <p:spPr>
          <a:xfrm>
            <a:off x="483295" y="2263600"/>
            <a:ext cx="7566421" cy="869343"/>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Título 1">
            <a:extLst>
              <a:ext uri="{FF2B5EF4-FFF2-40B4-BE49-F238E27FC236}">
                <a16:creationId xmlns:a16="http://schemas.microsoft.com/office/drawing/2014/main" id="{0EEB72EA-3A91-4832-B1D6-E635CB956B11}"/>
              </a:ext>
            </a:extLst>
          </p:cNvPr>
          <p:cNvSpPr txBox="1">
            <a:spLocks/>
          </p:cNvSpPr>
          <p:nvPr/>
        </p:nvSpPr>
        <p:spPr>
          <a:xfrm>
            <a:off x="483296" y="714187"/>
            <a:ext cx="4575705" cy="1269713"/>
          </a:xfrm>
          <a:prstGeom prst="rect">
            <a:avLst/>
          </a:prstGeom>
        </p:spPr>
        <p:txBody>
          <a:bodyPr anchor="t">
            <a:normAutofit fontScale="92500" lnSpcReduction="20000"/>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Plan de negocios</a:t>
            </a:r>
          </a:p>
          <a:p>
            <a:r>
              <a:rPr lang="es-MX" sz="2400" b="1" dirty="0">
                <a:solidFill>
                  <a:srgbClr val="E73324"/>
                </a:solidFill>
              </a:rPr>
              <a:t>Estructura: </a:t>
            </a:r>
          </a:p>
          <a:p>
            <a:r>
              <a:rPr lang="es-MX" sz="2400" b="1" dirty="0">
                <a:solidFill>
                  <a:schemeClr val="bg1">
                    <a:lumMod val="50000"/>
                  </a:schemeClr>
                </a:solidFill>
              </a:rPr>
              <a:t>Análisis económico financiero</a:t>
            </a:r>
          </a:p>
          <a:p>
            <a:endParaRPr lang="es-MX" sz="1800" dirty="0">
              <a:latin typeface="Source Sans Pro"/>
              <a:ea typeface="+mn-lt"/>
              <a:cs typeface="+mn-lt"/>
            </a:endParaRPr>
          </a:p>
        </p:txBody>
      </p:sp>
      <p:sp>
        <p:nvSpPr>
          <p:cNvPr id="4" name="Rectángulo 3">
            <a:extLst>
              <a:ext uri="{FF2B5EF4-FFF2-40B4-BE49-F238E27FC236}">
                <a16:creationId xmlns:a16="http://schemas.microsoft.com/office/drawing/2014/main" id="{99CE7E36-4212-4B82-96CB-2837D5545E1F}"/>
              </a:ext>
            </a:extLst>
          </p:cNvPr>
          <p:cNvSpPr/>
          <p:nvPr/>
        </p:nvSpPr>
        <p:spPr>
          <a:xfrm>
            <a:off x="483296" y="1675988"/>
            <a:ext cx="7566422" cy="3921523"/>
          </a:xfrm>
          <a:prstGeom prst="rect">
            <a:avLst/>
          </a:prstGeom>
        </p:spPr>
        <p:txBody>
          <a:bodyPr wrap="square">
            <a:spAutoFit/>
          </a:bodyPr>
          <a:lstStyle/>
          <a:p>
            <a:r>
              <a:rPr lang="es-MX" dirty="0"/>
              <a:t> </a:t>
            </a:r>
          </a:p>
          <a:p>
            <a:r>
              <a:rPr lang="es-MX" dirty="0"/>
              <a:t>  </a:t>
            </a:r>
          </a:p>
          <a:p>
            <a:pPr algn="just">
              <a:lnSpc>
                <a:spcPct val="150000"/>
              </a:lnSpc>
            </a:pPr>
            <a:r>
              <a:rPr lang="es-MX" dirty="0"/>
              <a:t>El análisis </a:t>
            </a:r>
            <a:r>
              <a:rPr lang="es-MX" b="1" dirty="0">
                <a:solidFill>
                  <a:srgbClr val="C00000"/>
                </a:solidFill>
              </a:rPr>
              <a:t>cuantitativo</a:t>
            </a:r>
            <a:r>
              <a:rPr lang="es-MX" dirty="0"/>
              <a:t> de un negocio debe incluir al menos dos aspectos: el económico y el financiero. </a:t>
            </a:r>
          </a:p>
          <a:p>
            <a:pPr algn="just">
              <a:lnSpc>
                <a:spcPct val="150000"/>
              </a:lnSpc>
            </a:pPr>
            <a:r>
              <a:rPr lang="es-MX" dirty="0"/>
              <a:t> </a:t>
            </a:r>
          </a:p>
          <a:p>
            <a:pPr algn="just">
              <a:lnSpc>
                <a:spcPct val="150000"/>
              </a:lnSpc>
            </a:pPr>
            <a:r>
              <a:rPr lang="es-MX" dirty="0"/>
              <a:t>Mediante el análisis </a:t>
            </a:r>
            <a:r>
              <a:rPr lang="es-MX" b="1" dirty="0"/>
              <a:t>económico</a:t>
            </a:r>
            <a:r>
              <a:rPr lang="es-MX" dirty="0"/>
              <a:t> establecerá la rentabilidad de la empresa, en términos sencillos podemos decir que la rentabilidad de un emprendimiento surge de calcular la diferencia entre el monto vendido y lo que costó comprar o producir lo que se vendió y, finalmente, deducir el resto de los gastos de operación. </a:t>
            </a:r>
          </a:p>
        </p:txBody>
      </p:sp>
      <p:pic>
        <p:nvPicPr>
          <p:cNvPr id="6" name="Imagen 5">
            <a:extLst>
              <a:ext uri="{FF2B5EF4-FFF2-40B4-BE49-F238E27FC236}">
                <a16:creationId xmlns:a16="http://schemas.microsoft.com/office/drawing/2014/main" id="{F8A73302-FDF4-4858-86A0-C1DF37F814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5169" y="2698271"/>
            <a:ext cx="3310427" cy="2838757"/>
          </a:xfrm>
          <a:prstGeom prst="rect">
            <a:avLst/>
          </a:prstGeom>
        </p:spPr>
      </p:pic>
    </p:spTree>
    <p:extLst>
      <p:ext uri="{BB962C8B-B14F-4D97-AF65-F5344CB8AC3E}">
        <p14:creationId xmlns:p14="http://schemas.microsoft.com/office/powerpoint/2010/main" val="20863040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5DDC7405-A102-451B-9D9E-258A60DDB226}"/>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652252" y="2941953"/>
            <a:ext cx="7621736" cy="3810868"/>
          </a:xfrm>
          <a:prstGeom prst="rect">
            <a:avLst/>
          </a:prstGeom>
        </p:spPr>
      </p:pic>
      <p:sp>
        <p:nvSpPr>
          <p:cNvPr id="3" name="Título 1">
            <a:extLst>
              <a:ext uri="{FF2B5EF4-FFF2-40B4-BE49-F238E27FC236}">
                <a16:creationId xmlns:a16="http://schemas.microsoft.com/office/drawing/2014/main" id="{0EEB72EA-3A91-4832-B1D6-E635CB956B11}"/>
              </a:ext>
            </a:extLst>
          </p:cNvPr>
          <p:cNvSpPr txBox="1">
            <a:spLocks/>
          </p:cNvSpPr>
          <p:nvPr/>
        </p:nvSpPr>
        <p:spPr>
          <a:xfrm>
            <a:off x="483296" y="714187"/>
            <a:ext cx="4575705" cy="1269713"/>
          </a:xfrm>
          <a:prstGeom prst="rect">
            <a:avLst/>
          </a:prstGeom>
        </p:spPr>
        <p:txBody>
          <a:bodyPr anchor="t">
            <a:normAutofit fontScale="92500" lnSpcReduction="20000"/>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Plan de negocios</a:t>
            </a:r>
          </a:p>
          <a:p>
            <a:r>
              <a:rPr lang="es-MX" sz="2400" b="1" dirty="0">
                <a:solidFill>
                  <a:srgbClr val="E73324"/>
                </a:solidFill>
              </a:rPr>
              <a:t>Estructura: </a:t>
            </a:r>
          </a:p>
          <a:p>
            <a:r>
              <a:rPr lang="es-MX" sz="2400" b="1" dirty="0">
                <a:solidFill>
                  <a:schemeClr val="bg1">
                    <a:lumMod val="50000"/>
                  </a:schemeClr>
                </a:solidFill>
              </a:rPr>
              <a:t>Análisis económico financiero</a:t>
            </a:r>
          </a:p>
          <a:p>
            <a:endParaRPr lang="es-MX" sz="1800" dirty="0">
              <a:latin typeface="Source Sans Pro"/>
              <a:ea typeface="+mn-lt"/>
              <a:cs typeface="+mn-lt"/>
            </a:endParaRPr>
          </a:p>
        </p:txBody>
      </p:sp>
      <p:sp>
        <p:nvSpPr>
          <p:cNvPr id="4" name="Rectángulo 3">
            <a:extLst>
              <a:ext uri="{FF2B5EF4-FFF2-40B4-BE49-F238E27FC236}">
                <a16:creationId xmlns:a16="http://schemas.microsoft.com/office/drawing/2014/main" id="{99CE7E36-4212-4B82-96CB-2837D5545E1F}"/>
              </a:ext>
            </a:extLst>
          </p:cNvPr>
          <p:cNvSpPr/>
          <p:nvPr/>
        </p:nvSpPr>
        <p:spPr>
          <a:xfrm>
            <a:off x="483296" y="1675988"/>
            <a:ext cx="8595898" cy="1844031"/>
          </a:xfrm>
          <a:prstGeom prst="rect">
            <a:avLst/>
          </a:prstGeom>
        </p:spPr>
        <p:txBody>
          <a:bodyPr wrap="square">
            <a:spAutoFit/>
          </a:bodyPr>
          <a:lstStyle/>
          <a:p>
            <a:r>
              <a:rPr lang="es-MX" dirty="0"/>
              <a:t> </a:t>
            </a:r>
          </a:p>
          <a:p>
            <a:r>
              <a:rPr lang="es-MX" dirty="0"/>
              <a:t>  </a:t>
            </a:r>
          </a:p>
          <a:p>
            <a:pPr algn="just">
              <a:lnSpc>
                <a:spcPct val="150000"/>
              </a:lnSpc>
            </a:pPr>
            <a:r>
              <a:rPr lang="es-MX" dirty="0"/>
              <a:t>El análisis </a:t>
            </a:r>
            <a:r>
              <a:rPr lang="es-MX" b="1" dirty="0">
                <a:solidFill>
                  <a:srgbClr val="C00000"/>
                </a:solidFill>
              </a:rPr>
              <a:t>cuantitativo</a:t>
            </a:r>
            <a:r>
              <a:rPr lang="es-MX" dirty="0"/>
              <a:t> de un negocio debe incluir al menos dos aspectos: el económico y el financiero. </a:t>
            </a:r>
          </a:p>
          <a:p>
            <a:pPr algn="just">
              <a:lnSpc>
                <a:spcPct val="150000"/>
              </a:lnSpc>
            </a:pPr>
            <a:r>
              <a:rPr lang="es-MX" dirty="0"/>
              <a:t> </a:t>
            </a:r>
          </a:p>
        </p:txBody>
      </p:sp>
      <p:sp>
        <p:nvSpPr>
          <p:cNvPr id="2" name="Rectángulo 1">
            <a:extLst>
              <a:ext uri="{FF2B5EF4-FFF2-40B4-BE49-F238E27FC236}">
                <a16:creationId xmlns:a16="http://schemas.microsoft.com/office/drawing/2014/main" id="{E799F7E5-4060-4BCA-A1E4-4792B3BE0355}"/>
              </a:ext>
            </a:extLst>
          </p:cNvPr>
          <p:cNvSpPr/>
          <p:nvPr/>
        </p:nvSpPr>
        <p:spPr>
          <a:xfrm>
            <a:off x="3884771" y="2705859"/>
            <a:ext cx="7654977" cy="3783023"/>
          </a:xfrm>
          <a:prstGeom prst="rect">
            <a:avLst/>
          </a:prstGeom>
        </p:spPr>
        <p:txBody>
          <a:bodyPr wrap="square">
            <a:spAutoFit/>
          </a:bodyPr>
          <a:lstStyle/>
          <a:p>
            <a:pPr algn="just">
              <a:lnSpc>
                <a:spcPct val="150000"/>
              </a:lnSpc>
            </a:pPr>
            <a:r>
              <a:rPr lang="es-MX" dirty="0"/>
              <a:t> </a:t>
            </a:r>
          </a:p>
          <a:p>
            <a:pPr algn="just">
              <a:lnSpc>
                <a:spcPct val="150000"/>
              </a:lnSpc>
            </a:pPr>
            <a:r>
              <a:rPr lang="es-MX" dirty="0"/>
              <a:t>El análisis </a:t>
            </a:r>
            <a:r>
              <a:rPr lang="es-MX" b="1" dirty="0"/>
              <a:t>financiero</a:t>
            </a:r>
            <a:r>
              <a:rPr lang="es-MX" dirty="0"/>
              <a:t> se realiza a partir de la forma de pago de las compras y los gastos y de la forma de cobro las ventas. A partir de los ingresos y egresos se confecciona el Flujo de Fondos</a:t>
            </a:r>
          </a:p>
          <a:p>
            <a:pPr algn="just">
              <a:lnSpc>
                <a:spcPct val="150000"/>
              </a:lnSpc>
            </a:pPr>
            <a:r>
              <a:rPr lang="es-MX" dirty="0"/>
              <a:t> </a:t>
            </a:r>
          </a:p>
          <a:p>
            <a:pPr algn="just">
              <a:lnSpc>
                <a:spcPct val="150000"/>
              </a:lnSpc>
            </a:pPr>
            <a:r>
              <a:rPr lang="es-MX" dirty="0"/>
              <a:t>El flujo de fondos le permite al emprendedor estimar cuál es el financiamiento que necesita para poner su emprendimiento en marcha. Por otro lado es el análisis cuantitativo al que los terceros prestan mayor importancia para decidir invertir o financiar un proyecto. </a:t>
            </a:r>
          </a:p>
        </p:txBody>
      </p:sp>
    </p:spTree>
    <p:extLst>
      <p:ext uri="{BB962C8B-B14F-4D97-AF65-F5344CB8AC3E}">
        <p14:creationId xmlns:p14="http://schemas.microsoft.com/office/powerpoint/2010/main" val="190809789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0EEB72EA-3A91-4832-B1D6-E635CB956B11}"/>
              </a:ext>
            </a:extLst>
          </p:cNvPr>
          <p:cNvSpPr txBox="1">
            <a:spLocks/>
          </p:cNvSpPr>
          <p:nvPr/>
        </p:nvSpPr>
        <p:spPr>
          <a:xfrm>
            <a:off x="483296" y="714187"/>
            <a:ext cx="4575705" cy="1269713"/>
          </a:xfrm>
          <a:prstGeom prst="rect">
            <a:avLst/>
          </a:prstGeom>
        </p:spPr>
        <p:txBody>
          <a:bodyPr anchor="t">
            <a:normAutofit/>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Misión-Visión</a:t>
            </a:r>
            <a:endParaRPr lang="es-MX" sz="2400" b="1" dirty="0">
              <a:solidFill>
                <a:schemeClr val="bg1">
                  <a:lumMod val="50000"/>
                </a:schemeClr>
              </a:solidFill>
            </a:endParaRPr>
          </a:p>
          <a:p>
            <a:endParaRPr lang="es-MX" sz="1800" dirty="0">
              <a:latin typeface="Source Sans Pro"/>
              <a:ea typeface="+mn-lt"/>
              <a:cs typeface="+mn-lt"/>
            </a:endParaRPr>
          </a:p>
        </p:txBody>
      </p:sp>
      <p:sp>
        <p:nvSpPr>
          <p:cNvPr id="4" name="Rectángulo 3">
            <a:extLst>
              <a:ext uri="{FF2B5EF4-FFF2-40B4-BE49-F238E27FC236}">
                <a16:creationId xmlns:a16="http://schemas.microsoft.com/office/drawing/2014/main" id="{99CE7E36-4212-4B82-96CB-2837D5545E1F}"/>
              </a:ext>
            </a:extLst>
          </p:cNvPr>
          <p:cNvSpPr/>
          <p:nvPr/>
        </p:nvSpPr>
        <p:spPr>
          <a:xfrm>
            <a:off x="761052" y="892472"/>
            <a:ext cx="10947652" cy="1705532"/>
          </a:xfrm>
          <a:prstGeom prst="rect">
            <a:avLst/>
          </a:prstGeom>
        </p:spPr>
        <p:txBody>
          <a:bodyPr wrap="square">
            <a:spAutoFit/>
          </a:bodyPr>
          <a:lstStyle/>
          <a:p>
            <a:pPr>
              <a:lnSpc>
                <a:spcPct val="150000"/>
              </a:lnSpc>
            </a:pPr>
            <a:r>
              <a:rPr lang="es-MX" dirty="0"/>
              <a:t> </a:t>
            </a:r>
          </a:p>
          <a:p>
            <a:pPr>
              <a:lnSpc>
                <a:spcPct val="150000"/>
              </a:lnSpc>
            </a:pPr>
            <a:r>
              <a:rPr lang="es-MX" dirty="0"/>
              <a:t>Anteriormente, en la estructura del plan de negocios hemos definido brevemente la misión y la visión de la empresa, sin embargo, comprende elementos importantes para la empresa, tales como:  </a:t>
            </a:r>
          </a:p>
          <a:p>
            <a:pPr>
              <a:lnSpc>
                <a:spcPct val="150000"/>
              </a:lnSpc>
            </a:pPr>
            <a:endParaRPr lang="es-MX" dirty="0"/>
          </a:p>
        </p:txBody>
      </p:sp>
      <p:graphicFrame>
        <p:nvGraphicFramePr>
          <p:cNvPr id="5" name="Diagrama 4">
            <a:extLst>
              <a:ext uri="{FF2B5EF4-FFF2-40B4-BE49-F238E27FC236}">
                <a16:creationId xmlns:a16="http://schemas.microsoft.com/office/drawing/2014/main" id="{76B4114D-C9E8-4E05-B913-359D24A7BA3E}"/>
              </a:ext>
            </a:extLst>
          </p:cNvPr>
          <p:cNvGraphicFramePr/>
          <p:nvPr>
            <p:extLst>
              <p:ext uri="{D42A27DB-BD31-4B8C-83A1-F6EECF244321}">
                <p14:modId xmlns:p14="http://schemas.microsoft.com/office/powerpoint/2010/main" val="123751922"/>
              </p:ext>
            </p:extLst>
          </p:nvPr>
        </p:nvGraphicFramePr>
        <p:xfrm>
          <a:off x="2156946" y="2313547"/>
          <a:ext cx="7477760" cy="38483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2577381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0EEB72EA-3A91-4832-B1D6-E635CB956B11}"/>
              </a:ext>
            </a:extLst>
          </p:cNvPr>
          <p:cNvSpPr txBox="1">
            <a:spLocks/>
          </p:cNvSpPr>
          <p:nvPr/>
        </p:nvSpPr>
        <p:spPr>
          <a:xfrm>
            <a:off x="483296" y="714187"/>
            <a:ext cx="4575705" cy="1269713"/>
          </a:xfrm>
          <a:prstGeom prst="rect">
            <a:avLst/>
          </a:prstGeom>
        </p:spPr>
        <p:txBody>
          <a:bodyPr anchor="t">
            <a:normAutofit/>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Misión-Visión</a:t>
            </a:r>
            <a:endParaRPr lang="es-MX" sz="2400" b="1" dirty="0">
              <a:solidFill>
                <a:schemeClr val="bg1">
                  <a:lumMod val="50000"/>
                </a:schemeClr>
              </a:solidFill>
            </a:endParaRPr>
          </a:p>
          <a:p>
            <a:endParaRPr lang="es-MX" sz="1800" dirty="0">
              <a:latin typeface="Source Sans Pro"/>
              <a:ea typeface="+mn-lt"/>
              <a:cs typeface="+mn-lt"/>
            </a:endParaRPr>
          </a:p>
        </p:txBody>
      </p:sp>
      <p:sp>
        <p:nvSpPr>
          <p:cNvPr id="4" name="Rectángulo 3">
            <a:extLst>
              <a:ext uri="{FF2B5EF4-FFF2-40B4-BE49-F238E27FC236}">
                <a16:creationId xmlns:a16="http://schemas.microsoft.com/office/drawing/2014/main" id="{99CE7E36-4212-4B82-96CB-2837D5545E1F}"/>
              </a:ext>
            </a:extLst>
          </p:cNvPr>
          <p:cNvSpPr/>
          <p:nvPr/>
        </p:nvSpPr>
        <p:spPr>
          <a:xfrm>
            <a:off x="622174" y="560818"/>
            <a:ext cx="10947652" cy="1423082"/>
          </a:xfrm>
          <a:prstGeom prst="rect">
            <a:avLst/>
          </a:prstGeom>
        </p:spPr>
        <p:txBody>
          <a:bodyPr wrap="square">
            <a:spAutoFit/>
          </a:bodyPr>
          <a:lstStyle/>
          <a:p>
            <a:pPr>
              <a:lnSpc>
                <a:spcPct val="150000"/>
              </a:lnSpc>
            </a:pPr>
            <a:r>
              <a:rPr lang="es-MX" sz="2000" dirty="0"/>
              <a:t> </a:t>
            </a:r>
          </a:p>
          <a:p>
            <a:pPr>
              <a:lnSpc>
                <a:spcPct val="150000"/>
              </a:lnSpc>
            </a:pPr>
            <a:r>
              <a:rPr lang="es-MX" sz="2000" b="1" dirty="0">
                <a:solidFill>
                  <a:srgbClr val="C00000"/>
                </a:solidFill>
              </a:rPr>
              <a:t>OBJETIVOS</a:t>
            </a:r>
          </a:p>
          <a:p>
            <a:pPr>
              <a:lnSpc>
                <a:spcPct val="150000"/>
              </a:lnSpc>
            </a:pPr>
            <a:endParaRPr lang="es-MX" sz="2000" dirty="0"/>
          </a:p>
        </p:txBody>
      </p:sp>
      <p:sp>
        <p:nvSpPr>
          <p:cNvPr id="6" name="Rectángulo 5">
            <a:extLst>
              <a:ext uri="{FF2B5EF4-FFF2-40B4-BE49-F238E27FC236}">
                <a16:creationId xmlns:a16="http://schemas.microsoft.com/office/drawing/2014/main" id="{B3DE681D-2540-460E-A504-B2D89D7918E4}"/>
              </a:ext>
            </a:extLst>
          </p:cNvPr>
          <p:cNvSpPr/>
          <p:nvPr/>
        </p:nvSpPr>
        <p:spPr>
          <a:xfrm>
            <a:off x="622174" y="1131134"/>
            <a:ext cx="5708288" cy="5445017"/>
          </a:xfrm>
          <a:prstGeom prst="rect">
            <a:avLst/>
          </a:prstGeom>
        </p:spPr>
        <p:txBody>
          <a:bodyPr wrap="square">
            <a:spAutoFit/>
          </a:bodyPr>
          <a:lstStyle/>
          <a:p>
            <a:pPr algn="just">
              <a:lnSpc>
                <a:spcPct val="150000"/>
              </a:lnSpc>
            </a:pPr>
            <a:r>
              <a:rPr lang="es-MX" dirty="0"/>
              <a:t> </a:t>
            </a:r>
          </a:p>
          <a:p>
            <a:pPr algn="just">
              <a:lnSpc>
                <a:spcPct val="150000"/>
              </a:lnSpc>
            </a:pPr>
            <a:r>
              <a:rPr lang="es-MX" dirty="0"/>
              <a:t>Encontramos que los objetivos de nuestra empresa deben ser:</a:t>
            </a:r>
          </a:p>
          <a:p>
            <a:pPr marL="285750" indent="-285750" algn="just">
              <a:lnSpc>
                <a:spcPct val="150000"/>
              </a:lnSpc>
              <a:buFont typeface="Arial" panose="020B0604020202020204" pitchFamily="34" charset="0"/>
              <a:buChar char="•"/>
            </a:pPr>
            <a:r>
              <a:rPr lang="es-MX" b="1" dirty="0"/>
              <a:t>Medibles: </a:t>
            </a:r>
            <a:r>
              <a:rPr lang="es-MX" dirty="0"/>
              <a:t>se tienen que establecer en periodos de tiempo para su cumplimiento.</a:t>
            </a:r>
            <a:endParaRPr lang="es-MX" b="1" dirty="0"/>
          </a:p>
          <a:p>
            <a:pPr marL="285750" indent="-285750" algn="just">
              <a:lnSpc>
                <a:spcPct val="150000"/>
              </a:lnSpc>
              <a:buFont typeface="Arial" panose="020B0604020202020204" pitchFamily="34" charset="0"/>
              <a:buChar char="•"/>
            </a:pPr>
            <a:r>
              <a:rPr lang="es-MX" b="1" dirty="0"/>
              <a:t>Claros: </a:t>
            </a:r>
            <a:r>
              <a:rPr lang="es-MX" dirty="0"/>
              <a:t>deben ser fáciles de interpretar</a:t>
            </a:r>
            <a:endParaRPr lang="es-MX" b="1" dirty="0"/>
          </a:p>
          <a:p>
            <a:pPr marL="285750" indent="-285750" algn="just">
              <a:lnSpc>
                <a:spcPct val="150000"/>
              </a:lnSpc>
              <a:buFont typeface="Arial" panose="020B0604020202020204" pitchFamily="34" charset="0"/>
              <a:buChar char="•"/>
            </a:pPr>
            <a:r>
              <a:rPr lang="es-MX" b="1" dirty="0"/>
              <a:t>Alcanzables: </a:t>
            </a:r>
            <a:r>
              <a:rPr lang="es-MX" dirty="0"/>
              <a:t>deben estar dentro de las posibilidades de la empresa.</a:t>
            </a:r>
            <a:endParaRPr lang="es-MX" b="1" dirty="0"/>
          </a:p>
          <a:p>
            <a:pPr marL="285750" indent="-285750" algn="just">
              <a:lnSpc>
                <a:spcPct val="150000"/>
              </a:lnSpc>
              <a:buFont typeface="Arial" panose="020B0604020202020204" pitchFamily="34" charset="0"/>
              <a:buChar char="•"/>
            </a:pPr>
            <a:r>
              <a:rPr lang="es-MX" b="1" dirty="0"/>
              <a:t>Desafiantes: </a:t>
            </a:r>
            <a:r>
              <a:rPr lang="es-MX" dirty="0"/>
              <a:t>significa que impliquen un reto.</a:t>
            </a:r>
            <a:endParaRPr lang="es-MX" b="1" dirty="0"/>
          </a:p>
          <a:p>
            <a:pPr marL="285750" indent="-285750" algn="just">
              <a:lnSpc>
                <a:spcPct val="150000"/>
              </a:lnSpc>
              <a:buFont typeface="Arial" panose="020B0604020202020204" pitchFamily="34" charset="0"/>
              <a:buChar char="•"/>
            </a:pPr>
            <a:r>
              <a:rPr lang="es-MX" b="1" dirty="0"/>
              <a:t>Coherentes:  </a:t>
            </a:r>
            <a:r>
              <a:rPr lang="es-MX" dirty="0"/>
              <a:t>tienen que relacionarse con la misión y la visión de nuestra empresa.</a:t>
            </a:r>
            <a:endParaRPr lang="es-MX" b="1" dirty="0"/>
          </a:p>
          <a:p>
            <a:pPr algn="just">
              <a:lnSpc>
                <a:spcPct val="150000"/>
              </a:lnSpc>
            </a:pPr>
            <a:endParaRPr lang="es-MX" dirty="0"/>
          </a:p>
          <a:p>
            <a:pPr algn="just">
              <a:lnSpc>
                <a:spcPct val="150000"/>
              </a:lnSpc>
            </a:pPr>
            <a:endParaRPr lang="es-MX" dirty="0"/>
          </a:p>
        </p:txBody>
      </p:sp>
      <p:pic>
        <p:nvPicPr>
          <p:cNvPr id="1026" name="Picture 2" descr="Resultado de imagen para ganancia png">
            <a:hlinkClick r:id="rId2"/>
            <a:extLst>
              <a:ext uri="{FF2B5EF4-FFF2-40B4-BE49-F238E27FC236}">
                <a16:creationId xmlns:a16="http://schemas.microsoft.com/office/drawing/2014/main" id="{26CAFDA8-8166-4EF0-9B52-A9D12FEA374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86172" y="1763380"/>
            <a:ext cx="4180523" cy="41805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113668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0EEB72EA-3A91-4832-B1D6-E635CB956B11}"/>
              </a:ext>
            </a:extLst>
          </p:cNvPr>
          <p:cNvSpPr txBox="1">
            <a:spLocks/>
          </p:cNvSpPr>
          <p:nvPr/>
        </p:nvSpPr>
        <p:spPr>
          <a:xfrm>
            <a:off x="483296" y="714187"/>
            <a:ext cx="4575705" cy="1269713"/>
          </a:xfrm>
          <a:prstGeom prst="rect">
            <a:avLst/>
          </a:prstGeom>
        </p:spPr>
        <p:txBody>
          <a:bodyPr anchor="t">
            <a:normAutofit/>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Misión-Visión</a:t>
            </a:r>
            <a:endParaRPr lang="es-MX" sz="2400" b="1" dirty="0">
              <a:solidFill>
                <a:schemeClr val="bg1">
                  <a:lumMod val="50000"/>
                </a:schemeClr>
              </a:solidFill>
            </a:endParaRPr>
          </a:p>
          <a:p>
            <a:endParaRPr lang="es-MX" sz="1800" dirty="0">
              <a:latin typeface="Source Sans Pro"/>
              <a:ea typeface="+mn-lt"/>
              <a:cs typeface="+mn-lt"/>
            </a:endParaRPr>
          </a:p>
        </p:txBody>
      </p:sp>
      <p:sp>
        <p:nvSpPr>
          <p:cNvPr id="4" name="Rectángulo 3">
            <a:extLst>
              <a:ext uri="{FF2B5EF4-FFF2-40B4-BE49-F238E27FC236}">
                <a16:creationId xmlns:a16="http://schemas.microsoft.com/office/drawing/2014/main" id="{99CE7E36-4212-4B82-96CB-2837D5545E1F}"/>
              </a:ext>
            </a:extLst>
          </p:cNvPr>
          <p:cNvSpPr/>
          <p:nvPr/>
        </p:nvSpPr>
        <p:spPr>
          <a:xfrm>
            <a:off x="622174" y="560818"/>
            <a:ext cx="10947652" cy="1423082"/>
          </a:xfrm>
          <a:prstGeom prst="rect">
            <a:avLst/>
          </a:prstGeom>
        </p:spPr>
        <p:txBody>
          <a:bodyPr wrap="square">
            <a:spAutoFit/>
          </a:bodyPr>
          <a:lstStyle/>
          <a:p>
            <a:pPr>
              <a:lnSpc>
                <a:spcPct val="150000"/>
              </a:lnSpc>
            </a:pPr>
            <a:r>
              <a:rPr lang="es-MX" sz="2000" dirty="0"/>
              <a:t> </a:t>
            </a:r>
          </a:p>
          <a:p>
            <a:pPr>
              <a:lnSpc>
                <a:spcPct val="150000"/>
              </a:lnSpc>
            </a:pPr>
            <a:r>
              <a:rPr lang="es-MX" sz="2000" b="1" dirty="0">
                <a:solidFill>
                  <a:srgbClr val="C00000"/>
                </a:solidFill>
              </a:rPr>
              <a:t>UTILIDAD</a:t>
            </a:r>
          </a:p>
          <a:p>
            <a:pPr>
              <a:lnSpc>
                <a:spcPct val="150000"/>
              </a:lnSpc>
            </a:pPr>
            <a:endParaRPr lang="es-MX" sz="2000" dirty="0"/>
          </a:p>
        </p:txBody>
      </p:sp>
      <p:sp>
        <p:nvSpPr>
          <p:cNvPr id="6" name="Rectángulo 5">
            <a:extLst>
              <a:ext uri="{FF2B5EF4-FFF2-40B4-BE49-F238E27FC236}">
                <a16:creationId xmlns:a16="http://schemas.microsoft.com/office/drawing/2014/main" id="{B3DE681D-2540-460E-A504-B2D89D7918E4}"/>
              </a:ext>
            </a:extLst>
          </p:cNvPr>
          <p:cNvSpPr/>
          <p:nvPr/>
        </p:nvSpPr>
        <p:spPr>
          <a:xfrm>
            <a:off x="622174" y="1983900"/>
            <a:ext cx="11240086" cy="1705532"/>
          </a:xfrm>
          <a:prstGeom prst="rect">
            <a:avLst/>
          </a:prstGeom>
        </p:spPr>
        <p:txBody>
          <a:bodyPr wrap="square">
            <a:spAutoFit/>
          </a:bodyPr>
          <a:lstStyle/>
          <a:p>
            <a:pPr algn="just">
              <a:lnSpc>
                <a:spcPct val="150000"/>
              </a:lnSpc>
            </a:pPr>
            <a:r>
              <a:rPr lang="es-MX" dirty="0"/>
              <a:t>La utilidad o beneficio neto final es el resultado de restar todos los costos del negocio a todos los ingresos que tuvo en cierto período. Si el resultado es positivo, tiene utilidad. Si fue negativo, tuvo pérdida. En este sentido, hablamos de que una utilidad es la ganancia que la empresa nos trae.</a:t>
            </a:r>
          </a:p>
          <a:p>
            <a:pPr algn="just">
              <a:lnSpc>
                <a:spcPct val="150000"/>
              </a:lnSpc>
            </a:pPr>
            <a:endParaRPr lang="es-MX" dirty="0"/>
          </a:p>
        </p:txBody>
      </p:sp>
      <p:pic>
        <p:nvPicPr>
          <p:cNvPr id="5" name="Imagen 4">
            <a:extLst>
              <a:ext uri="{FF2B5EF4-FFF2-40B4-BE49-F238E27FC236}">
                <a16:creationId xmlns:a16="http://schemas.microsoft.com/office/drawing/2014/main" id="{78107187-7516-4230-801C-99A00C5C64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740" y="3807449"/>
            <a:ext cx="11240086" cy="2982422"/>
          </a:xfrm>
          <a:prstGeom prst="rect">
            <a:avLst/>
          </a:prstGeom>
        </p:spPr>
      </p:pic>
    </p:spTree>
    <p:extLst>
      <p:ext uri="{BB962C8B-B14F-4D97-AF65-F5344CB8AC3E}">
        <p14:creationId xmlns:p14="http://schemas.microsoft.com/office/powerpoint/2010/main" val="13427029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38FD4882-5BA7-43C9-82EA-E1880B1CDD3D}"/>
              </a:ext>
            </a:extLst>
          </p:cNvPr>
          <p:cNvSpPr txBox="1"/>
          <p:nvPr/>
        </p:nvSpPr>
        <p:spPr>
          <a:xfrm>
            <a:off x="583721" y="353682"/>
            <a:ext cx="5776822"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s-MX" sz="7200" dirty="0">
                <a:solidFill>
                  <a:srgbClr val="E73324"/>
                </a:solidFill>
              </a:rPr>
              <a:t>Propósito</a:t>
            </a:r>
          </a:p>
        </p:txBody>
      </p:sp>
      <p:sp>
        <p:nvSpPr>
          <p:cNvPr id="4" name="CuadroTexto 3">
            <a:extLst>
              <a:ext uri="{FF2B5EF4-FFF2-40B4-BE49-F238E27FC236}">
                <a16:creationId xmlns:a16="http://schemas.microsoft.com/office/drawing/2014/main" id="{BDC2542D-5E33-4439-BC39-5633FB88252D}"/>
              </a:ext>
            </a:extLst>
          </p:cNvPr>
          <p:cNvSpPr txBox="1"/>
          <p:nvPr/>
        </p:nvSpPr>
        <p:spPr>
          <a:xfrm>
            <a:off x="842511" y="1662022"/>
            <a:ext cx="10837652" cy="260173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en-US" sz="2800" dirty="0" err="1">
                <a:ea typeface="+mn-lt"/>
                <a:cs typeface="+mn-lt"/>
              </a:rPr>
              <a:t>Aplicar</a:t>
            </a:r>
            <a:r>
              <a:rPr lang="en-US" sz="2800" dirty="0">
                <a:ea typeface="+mn-lt"/>
                <a:cs typeface="+mn-lt"/>
              </a:rPr>
              <a:t> los </a:t>
            </a:r>
            <a:r>
              <a:rPr lang="en-US" sz="2800" dirty="0" err="1">
                <a:ea typeface="+mn-lt"/>
                <a:cs typeface="+mn-lt"/>
              </a:rPr>
              <a:t>conocimientos</a:t>
            </a:r>
            <a:r>
              <a:rPr lang="en-US" sz="2800" dirty="0">
                <a:ea typeface="+mn-lt"/>
                <a:cs typeface="+mn-lt"/>
              </a:rPr>
              <a:t> </a:t>
            </a:r>
            <a:r>
              <a:rPr lang="en-US" sz="2800" dirty="0" err="1">
                <a:ea typeface="+mn-lt"/>
                <a:cs typeface="+mn-lt"/>
              </a:rPr>
              <a:t>adquiridos</a:t>
            </a:r>
            <a:r>
              <a:rPr lang="en-US" sz="2800" dirty="0">
                <a:ea typeface="+mn-lt"/>
                <a:cs typeface="+mn-lt"/>
              </a:rPr>
              <a:t> a lo largo de la </a:t>
            </a:r>
            <a:r>
              <a:rPr lang="en-US" sz="2800" dirty="0" err="1">
                <a:ea typeface="+mn-lt"/>
                <a:cs typeface="+mn-lt"/>
              </a:rPr>
              <a:t>carrera</a:t>
            </a:r>
            <a:r>
              <a:rPr lang="en-US" sz="2800" dirty="0">
                <a:ea typeface="+mn-lt"/>
                <a:cs typeface="+mn-lt"/>
              </a:rPr>
              <a:t> en la </a:t>
            </a:r>
            <a:r>
              <a:rPr lang="en-US" sz="2800" dirty="0" err="1">
                <a:ea typeface="+mn-lt"/>
                <a:cs typeface="+mn-lt"/>
              </a:rPr>
              <a:t>elaboración</a:t>
            </a:r>
            <a:r>
              <a:rPr lang="en-US" sz="2800" dirty="0">
                <a:ea typeface="+mn-lt"/>
                <a:cs typeface="+mn-lt"/>
              </a:rPr>
              <a:t> y </a:t>
            </a:r>
            <a:r>
              <a:rPr lang="en-US" sz="2800" dirty="0" err="1">
                <a:ea typeface="+mn-lt"/>
                <a:cs typeface="+mn-lt"/>
              </a:rPr>
              <a:t>desarrollo</a:t>
            </a:r>
            <a:r>
              <a:rPr lang="en-US" sz="2800" dirty="0">
                <a:ea typeface="+mn-lt"/>
                <a:cs typeface="+mn-lt"/>
              </a:rPr>
              <a:t> de un </a:t>
            </a:r>
            <a:r>
              <a:rPr lang="en-US" sz="2800" dirty="0" err="1">
                <a:ea typeface="+mn-lt"/>
                <a:cs typeface="+mn-lt"/>
              </a:rPr>
              <a:t>proyecto</a:t>
            </a:r>
            <a:r>
              <a:rPr lang="en-US" sz="2800" dirty="0">
                <a:ea typeface="+mn-lt"/>
                <a:cs typeface="+mn-lt"/>
              </a:rPr>
              <a:t> </a:t>
            </a:r>
            <a:r>
              <a:rPr lang="en-US" sz="2800" dirty="0" err="1">
                <a:ea typeface="+mn-lt"/>
                <a:cs typeface="+mn-lt"/>
              </a:rPr>
              <a:t>productivo</a:t>
            </a:r>
            <a:r>
              <a:rPr lang="en-US" sz="2800" dirty="0">
                <a:ea typeface="+mn-lt"/>
                <a:cs typeface="+mn-lt"/>
              </a:rPr>
              <a:t> que </a:t>
            </a:r>
            <a:r>
              <a:rPr lang="en-US" sz="2800" dirty="0" err="1">
                <a:ea typeface="+mn-lt"/>
                <a:cs typeface="+mn-lt"/>
              </a:rPr>
              <a:t>promueva</a:t>
            </a:r>
            <a:r>
              <a:rPr lang="en-US" sz="2800" dirty="0">
                <a:ea typeface="+mn-lt"/>
                <a:cs typeface="+mn-lt"/>
              </a:rPr>
              <a:t> la </a:t>
            </a:r>
            <a:r>
              <a:rPr lang="en-US" sz="2800" dirty="0" err="1">
                <a:ea typeface="+mn-lt"/>
                <a:cs typeface="+mn-lt"/>
              </a:rPr>
              <a:t>posibilidad</a:t>
            </a:r>
            <a:r>
              <a:rPr lang="en-US" sz="2800" dirty="0">
                <a:ea typeface="+mn-lt"/>
                <a:cs typeface="+mn-lt"/>
              </a:rPr>
              <a:t> de </a:t>
            </a:r>
            <a:r>
              <a:rPr lang="en-US" sz="2800" dirty="0" err="1">
                <a:ea typeface="+mn-lt"/>
                <a:cs typeface="+mn-lt"/>
              </a:rPr>
              <a:t>autoempleo</a:t>
            </a:r>
            <a:r>
              <a:rPr lang="en-US" sz="2800" dirty="0">
                <a:ea typeface="+mn-lt"/>
                <a:cs typeface="+mn-lt"/>
              </a:rPr>
              <a:t> en </a:t>
            </a:r>
            <a:r>
              <a:rPr lang="en-US" sz="2800" dirty="0" err="1">
                <a:ea typeface="+mn-lt"/>
                <a:cs typeface="+mn-lt"/>
              </a:rPr>
              <a:t>su</a:t>
            </a:r>
            <a:r>
              <a:rPr lang="en-US" sz="2800" dirty="0">
                <a:ea typeface="+mn-lt"/>
                <a:cs typeface="+mn-lt"/>
              </a:rPr>
              <a:t> </a:t>
            </a:r>
            <a:r>
              <a:rPr lang="en-US" sz="2800" dirty="0" err="1">
                <a:ea typeface="+mn-lt"/>
                <a:cs typeface="+mn-lt"/>
              </a:rPr>
              <a:t>profesión</a:t>
            </a:r>
            <a:r>
              <a:rPr lang="en-US" sz="2800" dirty="0">
                <a:ea typeface="+mn-lt"/>
                <a:cs typeface="+mn-lt"/>
              </a:rPr>
              <a:t>. </a:t>
            </a:r>
            <a:r>
              <a:rPr lang="en-US" sz="2800" dirty="0"/>
              <a:t/>
            </a:r>
            <a:br>
              <a:rPr lang="en-US" sz="2800" dirty="0"/>
            </a:br>
            <a:r>
              <a:rPr lang="en-US" sz="2800" dirty="0"/>
              <a:t> </a:t>
            </a:r>
            <a:endParaRPr lang="es-MX" sz="2800" dirty="0"/>
          </a:p>
        </p:txBody>
      </p:sp>
    </p:spTree>
    <p:extLst>
      <p:ext uri="{BB962C8B-B14F-4D97-AF65-F5344CB8AC3E}">
        <p14:creationId xmlns:p14="http://schemas.microsoft.com/office/powerpoint/2010/main" val="1900378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0EEB72EA-3A91-4832-B1D6-E635CB956B11}"/>
              </a:ext>
            </a:extLst>
          </p:cNvPr>
          <p:cNvSpPr txBox="1">
            <a:spLocks/>
          </p:cNvSpPr>
          <p:nvPr/>
        </p:nvSpPr>
        <p:spPr>
          <a:xfrm>
            <a:off x="483296" y="714187"/>
            <a:ext cx="4575705" cy="1269713"/>
          </a:xfrm>
          <a:prstGeom prst="rect">
            <a:avLst/>
          </a:prstGeom>
        </p:spPr>
        <p:txBody>
          <a:bodyPr anchor="t">
            <a:normAutofit/>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Misión-Visión</a:t>
            </a:r>
            <a:endParaRPr lang="es-MX" sz="2400" b="1" dirty="0">
              <a:solidFill>
                <a:schemeClr val="bg1">
                  <a:lumMod val="50000"/>
                </a:schemeClr>
              </a:solidFill>
            </a:endParaRPr>
          </a:p>
          <a:p>
            <a:endParaRPr lang="es-MX" sz="1800" dirty="0">
              <a:latin typeface="Source Sans Pro"/>
              <a:ea typeface="+mn-lt"/>
              <a:cs typeface="+mn-lt"/>
            </a:endParaRPr>
          </a:p>
        </p:txBody>
      </p:sp>
      <p:sp>
        <p:nvSpPr>
          <p:cNvPr id="4" name="Rectángulo 3">
            <a:extLst>
              <a:ext uri="{FF2B5EF4-FFF2-40B4-BE49-F238E27FC236}">
                <a16:creationId xmlns:a16="http://schemas.microsoft.com/office/drawing/2014/main" id="{99CE7E36-4212-4B82-96CB-2837D5545E1F}"/>
              </a:ext>
            </a:extLst>
          </p:cNvPr>
          <p:cNvSpPr/>
          <p:nvPr/>
        </p:nvSpPr>
        <p:spPr>
          <a:xfrm>
            <a:off x="622174" y="560818"/>
            <a:ext cx="10947652" cy="1423082"/>
          </a:xfrm>
          <a:prstGeom prst="rect">
            <a:avLst/>
          </a:prstGeom>
        </p:spPr>
        <p:txBody>
          <a:bodyPr wrap="square">
            <a:spAutoFit/>
          </a:bodyPr>
          <a:lstStyle/>
          <a:p>
            <a:pPr>
              <a:lnSpc>
                <a:spcPct val="150000"/>
              </a:lnSpc>
            </a:pPr>
            <a:r>
              <a:rPr lang="es-MX" sz="2000" dirty="0"/>
              <a:t> </a:t>
            </a:r>
          </a:p>
          <a:p>
            <a:pPr>
              <a:lnSpc>
                <a:spcPct val="150000"/>
              </a:lnSpc>
            </a:pPr>
            <a:r>
              <a:rPr lang="es-MX" sz="2000" b="1" dirty="0">
                <a:solidFill>
                  <a:srgbClr val="C00000"/>
                </a:solidFill>
              </a:rPr>
              <a:t>NECESIDAD QUE ATIENDE</a:t>
            </a:r>
          </a:p>
          <a:p>
            <a:pPr>
              <a:lnSpc>
                <a:spcPct val="150000"/>
              </a:lnSpc>
            </a:pPr>
            <a:endParaRPr lang="es-MX" sz="2000" dirty="0"/>
          </a:p>
        </p:txBody>
      </p:sp>
      <p:sp>
        <p:nvSpPr>
          <p:cNvPr id="6" name="Rectángulo 5">
            <a:extLst>
              <a:ext uri="{FF2B5EF4-FFF2-40B4-BE49-F238E27FC236}">
                <a16:creationId xmlns:a16="http://schemas.microsoft.com/office/drawing/2014/main" id="{B3DE681D-2540-460E-A504-B2D89D7918E4}"/>
              </a:ext>
            </a:extLst>
          </p:cNvPr>
          <p:cNvSpPr/>
          <p:nvPr/>
        </p:nvSpPr>
        <p:spPr>
          <a:xfrm>
            <a:off x="5458265" y="2753071"/>
            <a:ext cx="6277386" cy="2121030"/>
          </a:xfrm>
          <a:prstGeom prst="rect">
            <a:avLst/>
          </a:prstGeom>
        </p:spPr>
        <p:txBody>
          <a:bodyPr wrap="square">
            <a:spAutoFit/>
          </a:bodyPr>
          <a:lstStyle/>
          <a:p>
            <a:pPr algn="just">
              <a:lnSpc>
                <a:spcPct val="150000"/>
              </a:lnSpc>
            </a:pPr>
            <a:r>
              <a:rPr lang="es-MX" dirty="0"/>
              <a:t>Tenemos que definir y establecer qué necesidad o qué beneficio tiene nuestro producto o servicio para el consumidor o cliente y si en realidad cubrimos los aspectos previstos en la misión y visión.</a:t>
            </a:r>
          </a:p>
          <a:p>
            <a:pPr algn="just">
              <a:lnSpc>
                <a:spcPct val="150000"/>
              </a:lnSpc>
            </a:pPr>
            <a:endParaRPr lang="es-MX" dirty="0"/>
          </a:p>
        </p:txBody>
      </p:sp>
      <p:pic>
        <p:nvPicPr>
          <p:cNvPr id="7" name="Imagen 6" descr="Imagen que contiene juguete, muñeca, LEGO&#10;&#10;Descripción generada automáticamente">
            <a:extLst>
              <a:ext uri="{FF2B5EF4-FFF2-40B4-BE49-F238E27FC236}">
                <a16:creationId xmlns:a16="http://schemas.microsoft.com/office/drawing/2014/main" id="{05518D99-B2C7-42F7-A516-FFFD8DF626E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320" y="2303908"/>
            <a:ext cx="3428363" cy="3273932"/>
          </a:xfrm>
          <a:prstGeom prst="rect">
            <a:avLst/>
          </a:prstGeom>
        </p:spPr>
      </p:pic>
    </p:spTree>
    <p:extLst>
      <p:ext uri="{BB962C8B-B14F-4D97-AF65-F5344CB8AC3E}">
        <p14:creationId xmlns:p14="http://schemas.microsoft.com/office/powerpoint/2010/main" val="35235877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0EEB72EA-3A91-4832-B1D6-E635CB956B11}"/>
              </a:ext>
            </a:extLst>
          </p:cNvPr>
          <p:cNvSpPr txBox="1">
            <a:spLocks/>
          </p:cNvSpPr>
          <p:nvPr/>
        </p:nvSpPr>
        <p:spPr>
          <a:xfrm>
            <a:off x="483296" y="714187"/>
            <a:ext cx="4575705" cy="1269713"/>
          </a:xfrm>
          <a:prstGeom prst="rect">
            <a:avLst/>
          </a:prstGeom>
        </p:spPr>
        <p:txBody>
          <a:bodyPr anchor="t">
            <a:normAutofit/>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Misión-Visión</a:t>
            </a:r>
            <a:endParaRPr lang="es-MX" sz="2400" b="1" dirty="0">
              <a:solidFill>
                <a:schemeClr val="bg1">
                  <a:lumMod val="50000"/>
                </a:schemeClr>
              </a:solidFill>
            </a:endParaRPr>
          </a:p>
          <a:p>
            <a:endParaRPr lang="es-MX" sz="1800" dirty="0">
              <a:latin typeface="Source Sans Pro"/>
              <a:ea typeface="+mn-lt"/>
              <a:cs typeface="+mn-lt"/>
            </a:endParaRPr>
          </a:p>
        </p:txBody>
      </p:sp>
      <p:sp>
        <p:nvSpPr>
          <p:cNvPr id="4" name="Rectángulo 3">
            <a:extLst>
              <a:ext uri="{FF2B5EF4-FFF2-40B4-BE49-F238E27FC236}">
                <a16:creationId xmlns:a16="http://schemas.microsoft.com/office/drawing/2014/main" id="{99CE7E36-4212-4B82-96CB-2837D5545E1F}"/>
              </a:ext>
            </a:extLst>
          </p:cNvPr>
          <p:cNvSpPr/>
          <p:nvPr/>
        </p:nvSpPr>
        <p:spPr>
          <a:xfrm>
            <a:off x="622174" y="560818"/>
            <a:ext cx="10947652" cy="1423082"/>
          </a:xfrm>
          <a:prstGeom prst="rect">
            <a:avLst/>
          </a:prstGeom>
        </p:spPr>
        <p:txBody>
          <a:bodyPr wrap="square">
            <a:spAutoFit/>
          </a:bodyPr>
          <a:lstStyle/>
          <a:p>
            <a:pPr>
              <a:lnSpc>
                <a:spcPct val="150000"/>
              </a:lnSpc>
            </a:pPr>
            <a:r>
              <a:rPr lang="es-MX" sz="2000" dirty="0"/>
              <a:t> </a:t>
            </a:r>
          </a:p>
          <a:p>
            <a:pPr>
              <a:lnSpc>
                <a:spcPct val="150000"/>
              </a:lnSpc>
            </a:pPr>
            <a:r>
              <a:rPr lang="es-MX" sz="2000" b="1" dirty="0">
                <a:solidFill>
                  <a:srgbClr val="C00000"/>
                </a:solidFill>
              </a:rPr>
              <a:t>APLICACIÓN COMERCIAL</a:t>
            </a:r>
          </a:p>
          <a:p>
            <a:pPr>
              <a:lnSpc>
                <a:spcPct val="150000"/>
              </a:lnSpc>
            </a:pPr>
            <a:endParaRPr lang="es-MX" sz="2000" dirty="0"/>
          </a:p>
        </p:txBody>
      </p:sp>
      <p:sp>
        <p:nvSpPr>
          <p:cNvPr id="6" name="Rectángulo 5">
            <a:extLst>
              <a:ext uri="{FF2B5EF4-FFF2-40B4-BE49-F238E27FC236}">
                <a16:creationId xmlns:a16="http://schemas.microsoft.com/office/drawing/2014/main" id="{B3DE681D-2540-460E-A504-B2D89D7918E4}"/>
              </a:ext>
            </a:extLst>
          </p:cNvPr>
          <p:cNvSpPr/>
          <p:nvPr/>
        </p:nvSpPr>
        <p:spPr>
          <a:xfrm>
            <a:off x="483296" y="2441929"/>
            <a:ext cx="4575705" cy="2536528"/>
          </a:xfrm>
          <a:prstGeom prst="rect">
            <a:avLst/>
          </a:prstGeom>
        </p:spPr>
        <p:txBody>
          <a:bodyPr wrap="square">
            <a:spAutoFit/>
          </a:bodyPr>
          <a:lstStyle/>
          <a:p>
            <a:pPr algn="just">
              <a:lnSpc>
                <a:spcPct val="150000"/>
              </a:lnSpc>
            </a:pPr>
            <a:r>
              <a:rPr lang="es-MX" dirty="0"/>
              <a:t>Cuando ya hemos definido los pasos anteriores, nos vemos en la necesidad de evaluar la aplicación comercial, es decir, </a:t>
            </a:r>
            <a:r>
              <a:rPr lang="es-MX" b="1" dirty="0"/>
              <a:t>si podremos incursionar nuestra empresa entre otras.</a:t>
            </a:r>
          </a:p>
          <a:p>
            <a:pPr algn="just">
              <a:lnSpc>
                <a:spcPct val="150000"/>
              </a:lnSpc>
            </a:pPr>
            <a:endParaRPr lang="es-MX" dirty="0"/>
          </a:p>
        </p:txBody>
      </p:sp>
      <p:pic>
        <p:nvPicPr>
          <p:cNvPr id="9" name="Imagen 8">
            <a:extLst>
              <a:ext uri="{FF2B5EF4-FFF2-40B4-BE49-F238E27FC236}">
                <a16:creationId xmlns:a16="http://schemas.microsoft.com/office/drawing/2014/main" id="{02418D33-DB2E-4BAA-9167-E37F6065C5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97879" y="1855803"/>
            <a:ext cx="6678045" cy="4441379"/>
          </a:xfrm>
          <a:prstGeom prst="rect">
            <a:avLst/>
          </a:prstGeom>
        </p:spPr>
      </p:pic>
    </p:spTree>
    <p:extLst>
      <p:ext uri="{BB962C8B-B14F-4D97-AF65-F5344CB8AC3E}">
        <p14:creationId xmlns:p14="http://schemas.microsoft.com/office/powerpoint/2010/main" val="298834635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0EEB72EA-3A91-4832-B1D6-E635CB956B11}"/>
              </a:ext>
            </a:extLst>
          </p:cNvPr>
          <p:cNvSpPr txBox="1">
            <a:spLocks/>
          </p:cNvSpPr>
          <p:nvPr/>
        </p:nvSpPr>
        <p:spPr>
          <a:xfrm>
            <a:off x="483296" y="714187"/>
            <a:ext cx="4575705" cy="1269713"/>
          </a:xfrm>
          <a:prstGeom prst="rect">
            <a:avLst/>
          </a:prstGeom>
        </p:spPr>
        <p:txBody>
          <a:bodyPr anchor="t">
            <a:normAutofit/>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Misión-Visión</a:t>
            </a:r>
            <a:endParaRPr lang="es-MX" sz="2400" b="1" dirty="0">
              <a:solidFill>
                <a:schemeClr val="bg1">
                  <a:lumMod val="50000"/>
                </a:schemeClr>
              </a:solidFill>
            </a:endParaRPr>
          </a:p>
          <a:p>
            <a:endParaRPr lang="es-MX" sz="1800" dirty="0">
              <a:latin typeface="Source Sans Pro"/>
              <a:ea typeface="+mn-lt"/>
              <a:cs typeface="+mn-lt"/>
            </a:endParaRPr>
          </a:p>
        </p:txBody>
      </p:sp>
      <p:sp>
        <p:nvSpPr>
          <p:cNvPr id="4" name="Rectángulo 3">
            <a:extLst>
              <a:ext uri="{FF2B5EF4-FFF2-40B4-BE49-F238E27FC236}">
                <a16:creationId xmlns:a16="http://schemas.microsoft.com/office/drawing/2014/main" id="{99CE7E36-4212-4B82-96CB-2837D5545E1F}"/>
              </a:ext>
            </a:extLst>
          </p:cNvPr>
          <p:cNvSpPr/>
          <p:nvPr/>
        </p:nvSpPr>
        <p:spPr>
          <a:xfrm>
            <a:off x="622174" y="560818"/>
            <a:ext cx="10947652" cy="1423082"/>
          </a:xfrm>
          <a:prstGeom prst="rect">
            <a:avLst/>
          </a:prstGeom>
        </p:spPr>
        <p:txBody>
          <a:bodyPr wrap="square">
            <a:spAutoFit/>
          </a:bodyPr>
          <a:lstStyle/>
          <a:p>
            <a:pPr>
              <a:lnSpc>
                <a:spcPct val="150000"/>
              </a:lnSpc>
            </a:pPr>
            <a:r>
              <a:rPr lang="es-MX" sz="2000" dirty="0"/>
              <a:t> </a:t>
            </a:r>
          </a:p>
          <a:p>
            <a:pPr>
              <a:lnSpc>
                <a:spcPct val="150000"/>
              </a:lnSpc>
            </a:pPr>
            <a:r>
              <a:rPr lang="es-MX" sz="2000" b="1" dirty="0">
                <a:solidFill>
                  <a:srgbClr val="C00000"/>
                </a:solidFill>
              </a:rPr>
              <a:t>VENTAJAS COMPETITIVAS</a:t>
            </a:r>
          </a:p>
          <a:p>
            <a:pPr>
              <a:lnSpc>
                <a:spcPct val="150000"/>
              </a:lnSpc>
            </a:pPr>
            <a:endParaRPr lang="es-MX" sz="2000" dirty="0"/>
          </a:p>
        </p:txBody>
      </p:sp>
      <p:sp>
        <p:nvSpPr>
          <p:cNvPr id="6" name="Rectángulo 5">
            <a:extLst>
              <a:ext uri="{FF2B5EF4-FFF2-40B4-BE49-F238E27FC236}">
                <a16:creationId xmlns:a16="http://schemas.microsoft.com/office/drawing/2014/main" id="{B3DE681D-2540-460E-A504-B2D89D7918E4}"/>
              </a:ext>
            </a:extLst>
          </p:cNvPr>
          <p:cNvSpPr/>
          <p:nvPr/>
        </p:nvSpPr>
        <p:spPr>
          <a:xfrm>
            <a:off x="483296" y="2441929"/>
            <a:ext cx="4575705" cy="2121030"/>
          </a:xfrm>
          <a:prstGeom prst="rect">
            <a:avLst/>
          </a:prstGeom>
        </p:spPr>
        <p:txBody>
          <a:bodyPr wrap="square">
            <a:spAutoFit/>
          </a:bodyPr>
          <a:lstStyle/>
          <a:p>
            <a:pPr algn="just">
              <a:lnSpc>
                <a:spcPct val="150000"/>
              </a:lnSpc>
            </a:pPr>
            <a:r>
              <a:rPr lang="es-MX" dirty="0"/>
              <a:t>Cuando encontramos la mejor estrategia para posicionarnos como primeros en el mercado, se dice que logramos una </a:t>
            </a:r>
            <a:r>
              <a:rPr lang="es-MX" b="1" dirty="0"/>
              <a:t>ventaja competitiva.</a:t>
            </a:r>
            <a:endParaRPr lang="es-MX" dirty="0"/>
          </a:p>
          <a:p>
            <a:pPr algn="just">
              <a:lnSpc>
                <a:spcPct val="150000"/>
              </a:lnSpc>
            </a:pPr>
            <a:endParaRPr lang="es-MX" dirty="0"/>
          </a:p>
        </p:txBody>
      </p:sp>
      <p:pic>
        <p:nvPicPr>
          <p:cNvPr id="5" name="Imagen 4" descr="Imagen que contiene texto, mapa&#10;&#10;Descripción generada automáticamente">
            <a:extLst>
              <a:ext uri="{FF2B5EF4-FFF2-40B4-BE49-F238E27FC236}">
                <a16:creationId xmlns:a16="http://schemas.microsoft.com/office/drawing/2014/main" id="{9565D01F-FAFF-4510-93D9-BEEA0789D3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7244" y="1899547"/>
            <a:ext cx="5290135" cy="4589032"/>
          </a:xfrm>
          <a:prstGeom prst="rect">
            <a:avLst/>
          </a:prstGeom>
        </p:spPr>
      </p:pic>
    </p:spTree>
    <p:extLst>
      <p:ext uri="{BB962C8B-B14F-4D97-AF65-F5344CB8AC3E}">
        <p14:creationId xmlns:p14="http://schemas.microsoft.com/office/powerpoint/2010/main" val="41919750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0EEB72EA-3A91-4832-B1D6-E635CB956B11}"/>
              </a:ext>
            </a:extLst>
          </p:cNvPr>
          <p:cNvSpPr txBox="1">
            <a:spLocks/>
          </p:cNvSpPr>
          <p:nvPr/>
        </p:nvSpPr>
        <p:spPr>
          <a:xfrm>
            <a:off x="483296" y="714187"/>
            <a:ext cx="4575705" cy="1269713"/>
          </a:xfrm>
          <a:prstGeom prst="rect">
            <a:avLst/>
          </a:prstGeom>
        </p:spPr>
        <p:txBody>
          <a:bodyPr anchor="t">
            <a:normAutofit/>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Misión-Visión</a:t>
            </a:r>
            <a:endParaRPr lang="es-MX" sz="2400" b="1" dirty="0">
              <a:solidFill>
                <a:schemeClr val="bg1">
                  <a:lumMod val="50000"/>
                </a:schemeClr>
              </a:solidFill>
            </a:endParaRPr>
          </a:p>
          <a:p>
            <a:endParaRPr lang="es-MX" sz="1800" dirty="0">
              <a:latin typeface="Source Sans Pro"/>
              <a:ea typeface="+mn-lt"/>
              <a:cs typeface="+mn-lt"/>
            </a:endParaRPr>
          </a:p>
        </p:txBody>
      </p:sp>
      <p:sp>
        <p:nvSpPr>
          <p:cNvPr id="4" name="Rectángulo 3">
            <a:extLst>
              <a:ext uri="{FF2B5EF4-FFF2-40B4-BE49-F238E27FC236}">
                <a16:creationId xmlns:a16="http://schemas.microsoft.com/office/drawing/2014/main" id="{99CE7E36-4212-4B82-96CB-2837D5545E1F}"/>
              </a:ext>
            </a:extLst>
          </p:cNvPr>
          <p:cNvSpPr/>
          <p:nvPr/>
        </p:nvSpPr>
        <p:spPr>
          <a:xfrm>
            <a:off x="622174" y="560818"/>
            <a:ext cx="10947652" cy="1423082"/>
          </a:xfrm>
          <a:prstGeom prst="rect">
            <a:avLst/>
          </a:prstGeom>
        </p:spPr>
        <p:txBody>
          <a:bodyPr wrap="square">
            <a:spAutoFit/>
          </a:bodyPr>
          <a:lstStyle/>
          <a:p>
            <a:pPr>
              <a:lnSpc>
                <a:spcPct val="150000"/>
              </a:lnSpc>
            </a:pPr>
            <a:r>
              <a:rPr lang="es-MX" sz="2000" dirty="0"/>
              <a:t> </a:t>
            </a:r>
          </a:p>
          <a:p>
            <a:pPr>
              <a:lnSpc>
                <a:spcPct val="150000"/>
              </a:lnSpc>
            </a:pPr>
            <a:r>
              <a:rPr lang="es-MX" sz="2000" b="1" dirty="0">
                <a:solidFill>
                  <a:srgbClr val="C00000"/>
                </a:solidFill>
              </a:rPr>
              <a:t>FODA</a:t>
            </a:r>
          </a:p>
          <a:p>
            <a:pPr>
              <a:lnSpc>
                <a:spcPct val="150000"/>
              </a:lnSpc>
            </a:pPr>
            <a:endParaRPr lang="es-MX" sz="2000" dirty="0"/>
          </a:p>
        </p:txBody>
      </p:sp>
      <p:sp>
        <p:nvSpPr>
          <p:cNvPr id="6" name="Rectángulo 5">
            <a:extLst>
              <a:ext uri="{FF2B5EF4-FFF2-40B4-BE49-F238E27FC236}">
                <a16:creationId xmlns:a16="http://schemas.microsoft.com/office/drawing/2014/main" id="{B3DE681D-2540-460E-A504-B2D89D7918E4}"/>
              </a:ext>
            </a:extLst>
          </p:cNvPr>
          <p:cNvSpPr/>
          <p:nvPr/>
        </p:nvSpPr>
        <p:spPr>
          <a:xfrm>
            <a:off x="483296" y="1761192"/>
            <a:ext cx="11225408" cy="2566446"/>
          </a:xfrm>
          <a:prstGeom prst="rect">
            <a:avLst/>
          </a:prstGeom>
        </p:spPr>
        <p:txBody>
          <a:bodyPr wrap="square">
            <a:noAutofit/>
          </a:bodyPr>
          <a:lstStyle/>
          <a:p>
            <a:pPr algn="just">
              <a:lnSpc>
                <a:spcPct val="150000"/>
              </a:lnSpc>
            </a:pPr>
            <a:r>
              <a:rPr lang="es-MX" dirty="0"/>
              <a:t>En el FODA empresarial, se incluyen:</a:t>
            </a:r>
          </a:p>
        </p:txBody>
      </p:sp>
      <p:pic>
        <p:nvPicPr>
          <p:cNvPr id="7" name="Imagen 6">
            <a:extLst>
              <a:ext uri="{FF2B5EF4-FFF2-40B4-BE49-F238E27FC236}">
                <a16:creationId xmlns:a16="http://schemas.microsoft.com/office/drawing/2014/main" id="{E89C55E2-B5D9-47CC-96F6-F066FAF74D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00519" y="2445139"/>
            <a:ext cx="5989767" cy="3764997"/>
          </a:xfrm>
          <a:prstGeom prst="rect">
            <a:avLst/>
          </a:prstGeom>
        </p:spPr>
      </p:pic>
      <p:sp>
        <p:nvSpPr>
          <p:cNvPr id="9" name="Rectángulo 8">
            <a:extLst>
              <a:ext uri="{FF2B5EF4-FFF2-40B4-BE49-F238E27FC236}">
                <a16:creationId xmlns:a16="http://schemas.microsoft.com/office/drawing/2014/main" id="{F2782E90-4F2F-4BF3-AC4E-84D85855E643}"/>
              </a:ext>
            </a:extLst>
          </p:cNvPr>
          <p:cNvSpPr/>
          <p:nvPr/>
        </p:nvSpPr>
        <p:spPr>
          <a:xfrm>
            <a:off x="281354" y="2129543"/>
            <a:ext cx="2619165" cy="1200329"/>
          </a:xfrm>
          <a:prstGeom prst="rect">
            <a:avLst/>
          </a:prstGeom>
        </p:spPr>
        <p:txBody>
          <a:bodyPr wrap="square">
            <a:spAutoFit/>
          </a:bodyPr>
          <a:lstStyle/>
          <a:p>
            <a:endParaRPr lang="es-MX" dirty="0"/>
          </a:p>
          <a:p>
            <a:endParaRPr lang="es-MX" dirty="0"/>
          </a:p>
          <a:p>
            <a:r>
              <a:rPr lang="es-MX" dirty="0"/>
              <a:t>Factores críticos positivos con los que se cuenta</a:t>
            </a:r>
          </a:p>
        </p:txBody>
      </p:sp>
      <p:sp>
        <p:nvSpPr>
          <p:cNvPr id="10" name="Rectángulo 9">
            <a:extLst>
              <a:ext uri="{FF2B5EF4-FFF2-40B4-BE49-F238E27FC236}">
                <a16:creationId xmlns:a16="http://schemas.microsoft.com/office/drawing/2014/main" id="{384C63E1-C1D7-4660-B772-50267044F7AC}"/>
              </a:ext>
            </a:extLst>
          </p:cNvPr>
          <p:cNvSpPr/>
          <p:nvPr/>
        </p:nvSpPr>
        <p:spPr>
          <a:xfrm>
            <a:off x="31590" y="4614508"/>
            <a:ext cx="3048001" cy="1200329"/>
          </a:xfrm>
          <a:prstGeom prst="rect">
            <a:avLst/>
          </a:prstGeom>
        </p:spPr>
        <p:txBody>
          <a:bodyPr wrap="square">
            <a:spAutoFit/>
          </a:bodyPr>
          <a:lstStyle/>
          <a:p>
            <a:endParaRPr lang="es-MX" dirty="0"/>
          </a:p>
          <a:p>
            <a:r>
              <a:rPr lang="es-MX" dirty="0"/>
              <a:t>Aspectos positivos que podemos aprovechar utilizando nuestras fortalezas</a:t>
            </a:r>
          </a:p>
        </p:txBody>
      </p:sp>
      <p:sp>
        <p:nvSpPr>
          <p:cNvPr id="11" name="Rectángulo 10">
            <a:extLst>
              <a:ext uri="{FF2B5EF4-FFF2-40B4-BE49-F238E27FC236}">
                <a16:creationId xmlns:a16="http://schemas.microsoft.com/office/drawing/2014/main" id="{DAD6C13C-1463-439F-94E0-C32C4DBF8867}"/>
              </a:ext>
            </a:extLst>
          </p:cNvPr>
          <p:cNvSpPr/>
          <p:nvPr/>
        </p:nvSpPr>
        <p:spPr>
          <a:xfrm>
            <a:off x="8968804" y="2584109"/>
            <a:ext cx="2125444" cy="1200329"/>
          </a:xfrm>
          <a:prstGeom prst="rect">
            <a:avLst/>
          </a:prstGeom>
        </p:spPr>
        <p:txBody>
          <a:bodyPr wrap="square">
            <a:spAutoFit/>
          </a:bodyPr>
          <a:lstStyle/>
          <a:p>
            <a:r>
              <a:rPr lang="es-MX" dirty="0"/>
              <a:t>Factores críticos negativos que se deben eliminar o reducir</a:t>
            </a:r>
          </a:p>
        </p:txBody>
      </p:sp>
      <p:sp>
        <p:nvSpPr>
          <p:cNvPr id="12" name="Rectángulo 11">
            <a:extLst>
              <a:ext uri="{FF2B5EF4-FFF2-40B4-BE49-F238E27FC236}">
                <a16:creationId xmlns:a16="http://schemas.microsoft.com/office/drawing/2014/main" id="{13C31E54-FF26-4FE3-A813-3784506A46E5}"/>
              </a:ext>
            </a:extLst>
          </p:cNvPr>
          <p:cNvSpPr/>
          <p:nvPr/>
        </p:nvSpPr>
        <p:spPr>
          <a:xfrm>
            <a:off x="9061899" y="5251012"/>
            <a:ext cx="2646805" cy="1200329"/>
          </a:xfrm>
          <a:prstGeom prst="rect">
            <a:avLst/>
          </a:prstGeom>
        </p:spPr>
        <p:txBody>
          <a:bodyPr wrap="square">
            <a:spAutoFit/>
          </a:bodyPr>
          <a:lstStyle/>
          <a:p>
            <a:r>
              <a:rPr lang="es-MX" dirty="0"/>
              <a:t>Aspectos negativos externos que podrían obstaculizar el logro de nuestros objetivos</a:t>
            </a:r>
          </a:p>
        </p:txBody>
      </p:sp>
    </p:spTree>
    <p:extLst>
      <p:ext uri="{BB962C8B-B14F-4D97-AF65-F5344CB8AC3E}">
        <p14:creationId xmlns:p14="http://schemas.microsoft.com/office/powerpoint/2010/main" val="412699899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485A27CB-0A3B-4BAC-B7B3-98179ACAE93C}"/>
              </a:ext>
            </a:extLst>
          </p:cNvPr>
          <p:cNvSpPr/>
          <p:nvPr/>
        </p:nvSpPr>
        <p:spPr>
          <a:xfrm>
            <a:off x="797169" y="1765403"/>
            <a:ext cx="9144000" cy="2156231"/>
          </a:xfrm>
          <a:prstGeom prst="rect">
            <a:avLst/>
          </a:prstGeom>
        </p:spPr>
        <p:txBody>
          <a:bodyPr wrap="square">
            <a:spAutoFit/>
          </a:bodyPr>
          <a:lstStyle/>
          <a:p>
            <a:pPr marL="457200" indent="-457200">
              <a:lnSpc>
                <a:spcPct val="107000"/>
              </a:lnSpc>
              <a:spcAft>
                <a:spcPts val="800"/>
              </a:spcAft>
            </a:pPr>
            <a:r>
              <a:rPr lang="es-MX" sz="2000" dirty="0">
                <a:latin typeface="Calibri" panose="020F0502020204030204" pitchFamily="34" charset="0"/>
                <a:ea typeface="Calibri" panose="020F0502020204030204" pitchFamily="34" charset="0"/>
                <a:cs typeface="Times New Roman" panose="02020603050405020304" pitchFamily="18" charset="0"/>
              </a:rPr>
              <a:t>Corza, M. (9 de Agosto de 2010). </a:t>
            </a:r>
            <a:r>
              <a:rPr lang="es-MX" sz="2000" i="1" dirty="0">
                <a:latin typeface="Calibri" panose="020F0502020204030204" pitchFamily="34" charset="0"/>
                <a:ea typeface="Calibri" panose="020F0502020204030204" pitchFamily="34" charset="0"/>
                <a:cs typeface="Times New Roman" panose="02020603050405020304" pitchFamily="18" charset="0"/>
              </a:rPr>
              <a:t>Google </a:t>
            </a:r>
            <a:r>
              <a:rPr lang="es-MX" sz="2000" i="1" dirty="0" err="1">
                <a:latin typeface="Calibri" panose="020F0502020204030204" pitchFamily="34" charset="0"/>
                <a:ea typeface="Calibri" panose="020F0502020204030204" pitchFamily="34" charset="0"/>
                <a:cs typeface="Times New Roman" panose="02020603050405020304" pitchFamily="18" charset="0"/>
              </a:rPr>
              <a:t>Education</a:t>
            </a:r>
            <a:r>
              <a:rPr lang="es-MX" sz="2000" dirty="0">
                <a:latin typeface="Calibri" panose="020F0502020204030204" pitchFamily="34" charset="0"/>
                <a:ea typeface="Calibri" panose="020F0502020204030204" pitchFamily="34" charset="0"/>
                <a:cs typeface="Times New Roman" panose="02020603050405020304" pitchFamily="18" charset="0"/>
              </a:rPr>
              <a:t>. Obtenido de Proyectos de Negocios: https://scholar.google.com/scholar?hl=es&amp;as_sdt=0%2C5&amp;q=que+es+el+unproyectodenegocios&amp;btnG=</a:t>
            </a:r>
          </a:p>
          <a:p>
            <a:pPr marL="457200" indent="-457200">
              <a:lnSpc>
                <a:spcPct val="107000"/>
              </a:lnSpc>
              <a:spcAft>
                <a:spcPts val="800"/>
              </a:spcAft>
            </a:pPr>
            <a:r>
              <a:rPr lang="es-MX" sz="2000" dirty="0">
                <a:latin typeface="Calibri" panose="020F0502020204030204" pitchFamily="34" charset="0"/>
                <a:ea typeface="Calibri" panose="020F0502020204030204" pitchFamily="34" charset="0"/>
                <a:cs typeface="Times New Roman" panose="02020603050405020304" pitchFamily="18" charset="0"/>
              </a:rPr>
              <a:t>Márquez, G. d. (2001). La empresa. En G. d. Márquez, </a:t>
            </a:r>
            <a:r>
              <a:rPr lang="es-MX" sz="2000" i="1" dirty="0">
                <a:latin typeface="Calibri" panose="020F0502020204030204" pitchFamily="34" charset="0"/>
                <a:ea typeface="Calibri" panose="020F0502020204030204" pitchFamily="34" charset="0"/>
                <a:cs typeface="Times New Roman" panose="02020603050405020304" pitchFamily="18" charset="0"/>
              </a:rPr>
              <a:t>Administración Integral de la empresa</a:t>
            </a:r>
            <a:r>
              <a:rPr lang="es-MX" sz="2000" dirty="0">
                <a:latin typeface="Calibri" panose="020F0502020204030204" pitchFamily="34" charset="0"/>
                <a:ea typeface="Calibri" panose="020F0502020204030204" pitchFamily="34" charset="0"/>
                <a:cs typeface="Times New Roman" panose="02020603050405020304" pitchFamily="18" charset="0"/>
              </a:rPr>
              <a:t> (págs. 14-19). México: Trillas.</a:t>
            </a:r>
          </a:p>
        </p:txBody>
      </p:sp>
      <p:sp>
        <p:nvSpPr>
          <p:cNvPr id="3" name="Título 1">
            <a:extLst>
              <a:ext uri="{FF2B5EF4-FFF2-40B4-BE49-F238E27FC236}">
                <a16:creationId xmlns:a16="http://schemas.microsoft.com/office/drawing/2014/main" id="{FF387723-0172-4BED-A670-2D69B573E83B}"/>
              </a:ext>
            </a:extLst>
          </p:cNvPr>
          <p:cNvSpPr txBox="1">
            <a:spLocks/>
          </p:cNvSpPr>
          <p:nvPr/>
        </p:nvSpPr>
        <p:spPr>
          <a:xfrm>
            <a:off x="483296" y="714187"/>
            <a:ext cx="4575705" cy="1269713"/>
          </a:xfrm>
          <a:prstGeom prst="rect">
            <a:avLst/>
          </a:prstGeom>
        </p:spPr>
        <p:txBody>
          <a:bodyPr anchor="t">
            <a:normAutofit/>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Referencias</a:t>
            </a:r>
            <a:endParaRPr lang="es-MX" sz="2400" b="1" dirty="0">
              <a:solidFill>
                <a:schemeClr val="bg1">
                  <a:lumMod val="50000"/>
                </a:schemeClr>
              </a:solidFill>
            </a:endParaRPr>
          </a:p>
          <a:p>
            <a:endParaRPr lang="es-MX" sz="1800" dirty="0">
              <a:latin typeface="Source Sans Pro"/>
              <a:ea typeface="+mn-lt"/>
              <a:cs typeface="+mn-lt"/>
            </a:endParaRPr>
          </a:p>
        </p:txBody>
      </p:sp>
    </p:spTree>
    <p:extLst>
      <p:ext uri="{BB962C8B-B14F-4D97-AF65-F5344CB8AC3E}">
        <p14:creationId xmlns:p14="http://schemas.microsoft.com/office/powerpoint/2010/main" val="29265578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E51107F7-1DB1-41F8-AEFB-02995866CAAF}"/>
              </a:ext>
            </a:extLst>
          </p:cNvPr>
          <p:cNvSpPr txBox="1"/>
          <p:nvPr/>
        </p:nvSpPr>
        <p:spPr>
          <a:xfrm>
            <a:off x="713117" y="540588"/>
            <a:ext cx="3648973"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s-MX" sz="7200" dirty="0">
                <a:solidFill>
                  <a:srgbClr val="E73324"/>
                </a:solidFill>
              </a:rPr>
              <a:t>INDICE</a:t>
            </a:r>
          </a:p>
        </p:txBody>
      </p:sp>
      <p:sp>
        <p:nvSpPr>
          <p:cNvPr id="10" name="Rectángulo 9">
            <a:extLst>
              <a:ext uri="{FF2B5EF4-FFF2-40B4-BE49-F238E27FC236}">
                <a16:creationId xmlns:a16="http://schemas.microsoft.com/office/drawing/2014/main" id="{6FD122EB-68D7-4472-88A6-3E3B08C4528E}"/>
              </a:ext>
            </a:extLst>
          </p:cNvPr>
          <p:cNvSpPr/>
          <p:nvPr/>
        </p:nvSpPr>
        <p:spPr>
          <a:xfrm>
            <a:off x="4373268" y="1991037"/>
            <a:ext cx="3512457" cy="4714384"/>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7B8EC3BF-2FE5-4C22-956C-2D9788AFF5EB}"/>
              </a:ext>
            </a:extLst>
          </p:cNvPr>
          <p:cNvSpPr/>
          <p:nvPr/>
        </p:nvSpPr>
        <p:spPr>
          <a:xfrm>
            <a:off x="4545377" y="1991037"/>
            <a:ext cx="6096000" cy="1941814"/>
          </a:xfrm>
          <a:prstGeom prst="rect">
            <a:avLst/>
          </a:prstGeom>
        </p:spPr>
        <p:txBody>
          <a:bodyPr>
            <a:spAutoFit/>
          </a:bodyPr>
          <a:lstStyle/>
          <a:p>
            <a:pPr>
              <a:lnSpc>
                <a:spcPct val="150000"/>
              </a:lnSpc>
            </a:pPr>
            <a:r>
              <a:rPr lang="es-MX" b="1" dirty="0"/>
              <a:t>II. Plan de negocios</a:t>
            </a:r>
          </a:p>
          <a:p>
            <a:pPr>
              <a:lnSpc>
                <a:spcPct val="150000"/>
              </a:lnSpc>
            </a:pPr>
            <a:r>
              <a:rPr lang="es-MX" sz="1600" dirty="0"/>
              <a:t>Concepto</a:t>
            </a:r>
          </a:p>
          <a:p>
            <a:pPr>
              <a:lnSpc>
                <a:spcPct val="150000"/>
              </a:lnSpc>
            </a:pPr>
            <a:r>
              <a:rPr lang="es-MX" sz="1600" dirty="0"/>
              <a:t>Características</a:t>
            </a:r>
          </a:p>
          <a:p>
            <a:pPr>
              <a:lnSpc>
                <a:spcPct val="150000"/>
              </a:lnSpc>
            </a:pPr>
            <a:r>
              <a:rPr lang="es-MX" sz="1600" dirty="0"/>
              <a:t>Plan de negocios y los emprendedores</a:t>
            </a:r>
          </a:p>
          <a:p>
            <a:pPr>
              <a:lnSpc>
                <a:spcPct val="150000"/>
              </a:lnSpc>
            </a:pPr>
            <a:r>
              <a:rPr lang="es-MX" sz="1600" dirty="0"/>
              <a:t>Funcionalidad</a:t>
            </a:r>
          </a:p>
        </p:txBody>
      </p:sp>
      <p:sp>
        <p:nvSpPr>
          <p:cNvPr id="5" name="Rectángulo 4">
            <a:extLst>
              <a:ext uri="{FF2B5EF4-FFF2-40B4-BE49-F238E27FC236}">
                <a16:creationId xmlns:a16="http://schemas.microsoft.com/office/drawing/2014/main" id="{EB48C1A4-5933-4B14-B0DF-6C742FBDE19A}"/>
              </a:ext>
            </a:extLst>
          </p:cNvPr>
          <p:cNvSpPr/>
          <p:nvPr/>
        </p:nvSpPr>
        <p:spPr>
          <a:xfrm>
            <a:off x="4545377" y="3767474"/>
            <a:ext cx="6096000" cy="3090526"/>
          </a:xfrm>
          <a:prstGeom prst="rect">
            <a:avLst/>
          </a:prstGeom>
        </p:spPr>
        <p:txBody>
          <a:bodyPr wrap="square">
            <a:spAutoFit/>
          </a:bodyPr>
          <a:lstStyle/>
          <a:p>
            <a:pPr marL="630238" indent="-360363">
              <a:lnSpc>
                <a:spcPct val="150000"/>
              </a:lnSpc>
            </a:pPr>
            <a:r>
              <a:rPr lang="es-MX" sz="1600" dirty="0"/>
              <a:t>Estructura:</a:t>
            </a:r>
          </a:p>
          <a:p>
            <a:pPr marL="900113" indent="-360363">
              <a:lnSpc>
                <a:spcPct val="150000"/>
              </a:lnSpc>
            </a:pPr>
            <a:r>
              <a:rPr lang="es-MX" sz="1600" i="1" dirty="0"/>
              <a:t>Resumen ejecutivo</a:t>
            </a:r>
          </a:p>
          <a:p>
            <a:pPr marL="900113" indent="-360363">
              <a:lnSpc>
                <a:spcPct val="150000"/>
              </a:lnSpc>
            </a:pPr>
            <a:r>
              <a:rPr lang="es-MX" sz="1600" i="1" dirty="0"/>
              <a:t>Introducción</a:t>
            </a:r>
          </a:p>
          <a:p>
            <a:pPr marL="900113" indent="-360363">
              <a:lnSpc>
                <a:spcPct val="150000"/>
              </a:lnSpc>
            </a:pPr>
            <a:r>
              <a:rPr lang="es-MX" sz="1600" i="1" dirty="0"/>
              <a:t>Descripción de negocios</a:t>
            </a:r>
          </a:p>
          <a:p>
            <a:pPr marL="900113" indent="-360363">
              <a:lnSpc>
                <a:spcPct val="150000"/>
              </a:lnSpc>
            </a:pPr>
            <a:r>
              <a:rPr lang="es-MX" sz="1600" i="1" dirty="0"/>
              <a:t>Análisis del mercado</a:t>
            </a:r>
          </a:p>
          <a:p>
            <a:pPr marL="900113" indent="-360363">
              <a:lnSpc>
                <a:spcPct val="150000"/>
              </a:lnSpc>
            </a:pPr>
            <a:r>
              <a:rPr lang="es-MX" sz="1600" i="1" dirty="0"/>
              <a:t>Producto o servicio</a:t>
            </a:r>
          </a:p>
          <a:p>
            <a:pPr marL="900113" indent="-360363">
              <a:lnSpc>
                <a:spcPct val="150000"/>
              </a:lnSpc>
            </a:pPr>
            <a:r>
              <a:rPr lang="es-MX" sz="1600" i="1" dirty="0"/>
              <a:t>Plan operativo</a:t>
            </a:r>
          </a:p>
          <a:p>
            <a:pPr marL="900113" indent="-360363">
              <a:lnSpc>
                <a:spcPct val="150000"/>
              </a:lnSpc>
            </a:pPr>
            <a:r>
              <a:rPr lang="es-MX" sz="1600" i="1" dirty="0"/>
              <a:t>Análisis económico y financiero</a:t>
            </a:r>
          </a:p>
        </p:txBody>
      </p:sp>
      <p:sp>
        <p:nvSpPr>
          <p:cNvPr id="12" name="Rectángulo 11">
            <a:extLst>
              <a:ext uri="{FF2B5EF4-FFF2-40B4-BE49-F238E27FC236}">
                <a16:creationId xmlns:a16="http://schemas.microsoft.com/office/drawing/2014/main" id="{331482FD-AFD8-4709-A47B-0CC7AF90FC64}"/>
              </a:ext>
            </a:extLst>
          </p:cNvPr>
          <p:cNvSpPr/>
          <p:nvPr/>
        </p:nvSpPr>
        <p:spPr>
          <a:xfrm>
            <a:off x="8392701" y="3708463"/>
            <a:ext cx="3512457" cy="209539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85978F58-69C2-42BF-84A4-91009A1F7C16}"/>
              </a:ext>
            </a:extLst>
          </p:cNvPr>
          <p:cNvSpPr/>
          <p:nvPr/>
        </p:nvSpPr>
        <p:spPr>
          <a:xfrm>
            <a:off x="8684762" y="3959824"/>
            <a:ext cx="3220396" cy="1982530"/>
          </a:xfrm>
          <a:prstGeom prst="rect">
            <a:avLst/>
          </a:prstGeom>
        </p:spPr>
        <p:txBody>
          <a:bodyPr wrap="square">
            <a:spAutoFit/>
          </a:bodyPr>
          <a:lstStyle/>
          <a:p>
            <a:pPr>
              <a:lnSpc>
                <a:spcPct val="150000"/>
              </a:lnSpc>
            </a:pPr>
            <a:r>
              <a:rPr lang="es-MX" b="1" dirty="0"/>
              <a:t>III. Misión, visión</a:t>
            </a:r>
          </a:p>
          <a:p>
            <a:pPr>
              <a:lnSpc>
                <a:spcPct val="150000"/>
              </a:lnSpc>
            </a:pPr>
            <a:r>
              <a:rPr lang="es-MX" sz="1600" dirty="0"/>
              <a:t>Objetivos, utilidad, necesidad que atiende, aplicación comercial, ventajas competitivas, FODA.</a:t>
            </a:r>
          </a:p>
          <a:p>
            <a:pPr>
              <a:lnSpc>
                <a:spcPct val="150000"/>
              </a:lnSpc>
            </a:pPr>
            <a:endParaRPr lang="es-MX" dirty="0"/>
          </a:p>
        </p:txBody>
      </p:sp>
      <p:sp>
        <p:nvSpPr>
          <p:cNvPr id="14" name="Rectángulo 13">
            <a:extLst>
              <a:ext uri="{FF2B5EF4-FFF2-40B4-BE49-F238E27FC236}">
                <a16:creationId xmlns:a16="http://schemas.microsoft.com/office/drawing/2014/main" id="{FD627A80-A089-46EB-94C5-A26AC8772535}"/>
              </a:ext>
            </a:extLst>
          </p:cNvPr>
          <p:cNvSpPr/>
          <p:nvPr/>
        </p:nvSpPr>
        <p:spPr>
          <a:xfrm>
            <a:off x="471231" y="1740917"/>
            <a:ext cx="3512457" cy="209539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Rectángulo 3">
            <a:extLst>
              <a:ext uri="{FF2B5EF4-FFF2-40B4-BE49-F238E27FC236}">
                <a16:creationId xmlns:a16="http://schemas.microsoft.com/office/drawing/2014/main" id="{182D733D-49D8-4A35-B366-C3E0101FE4E2}"/>
              </a:ext>
            </a:extLst>
          </p:cNvPr>
          <p:cNvSpPr/>
          <p:nvPr/>
        </p:nvSpPr>
        <p:spPr>
          <a:xfrm>
            <a:off x="526231" y="1799928"/>
            <a:ext cx="6096000" cy="1572482"/>
          </a:xfrm>
          <a:prstGeom prst="rect">
            <a:avLst/>
          </a:prstGeom>
        </p:spPr>
        <p:txBody>
          <a:bodyPr>
            <a:spAutoFit/>
          </a:bodyPr>
          <a:lstStyle/>
          <a:p>
            <a:pPr>
              <a:lnSpc>
                <a:spcPct val="150000"/>
              </a:lnSpc>
            </a:pPr>
            <a:r>
              <a:rPr lang="es-MX" b="1" dirty="0"/>
              <a:t>I. Emprendedor</a:t>
            </a:r>
          </a:p>
          <a:p>
            <a:pPr>
              <a:lnSpc>
                <a:spcPct val="150000"/>
              </a:lnSpc>
            </a:pPr>
            <a:r>
              <a:rPr lang="es-MX" sz="1600" dirty="0"/>
              <a:t>Definición</a:t>
            </a:r>
          </a:p>
          <a:p>
            <a:pPr>
              <a:lnSpc>
                <a:spcPct val="150000"/>
              </a:lnSpc>
            </a:pPr>
            <a:r>
              <a:rPr lang="es-MX" sz="1600" dirty="0"/>
              <a:t>Perfil</a:t>
            </a:r>
          </a:p>
          <a:p>
            <a:pPr>
              <a:lnSpc>
                <a:spcPct val="150000"/>
              </a:lnSpc>
            </a:pPr>
            <a:r>
              <a:rPr lang="es-MX" sz="1600" dirty="0"/>
              <a:t>Habilidades</a:t>
            </a:r>
            <a:endParaRPr lang="es-MX" sz="1600" b="1" dirty="0"/>
          </a:p>
        </p:txBody>
      </p:sp>
    </p:spTree>
    <p:extLst>
      <p:ext uri="{BB962C8B-B14F-4D97-AF65-F5344CB8AC3E}">
        <p14:creationId xmlns:p14="http://schemas.microsoft.com/office/powerpoint/2010/main" val="14493366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CED7894-4F62-4A6C-8DB5-DB5BE08E9C0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ítulo 1">
            <a:extLst>
              <a:ext uri="{FF2B5EF4-FFF2-40B4-BE49-F238E27FC236}">
                <a16:creationId xmlns:a16="http://schemas.microsoft.com/office/drawing/2014/main" id="{B1D5FE6F-A4FD-41FE-AA8F-810B27B16996}"/>
              </a:ext>
            </a:extLst>
          </p:cNvPr>
          <p:cNvSpPr>
            <a:spLocks noGrp="1"/>
          </p:cNvSpPr>
          <p:nvPr>
            <p:ph type="title"/>
          </p:nvPr>
        </p:nvSpPr>
        <p:spPr>
          <a:xfrm>
            <a:off x="609906" y="702155"/>
            <a:ext cx="3568661" cy="1269713"/>
          </a:xfrm>
        </p:spPr>
        <p:txBody>
          <a:bodyPr>
            <a:normAutofit/>
          </a:bodyPr>
          <a:lstStyle/>
          <a:p>
            <a:r>
              <a:rPr lang="es-MX"/>
              <a:t>Emprendedor</a:t>
            </a:r>
          </a:p>
        </p:txBody>
      </p:sp>
      <p:sp>
        <p:nvSpPr>
          <p:cNvPr id="11" name="Rectangle 10">
            <a:extLst>
              <a:ext uri="{FF2B5EF4-FFF2-40B4-BE49-F238E27FC236}">
                <a16:creationId xmlns:a16="http://schemas.microsoft.com/office/drawing/2014/main" id="{E536F3B4-50F6-4C52-8F76-4EB1214719D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620" y="457200"/>
            <a:ext cx="3511233" cy="9143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3" name="Marcador de contenido 2">
            <a:extLst>
              <a:ext uri="{FF2B5EF4-FFF2-40B4-BE49-F238E27FC236}">
                <a16:creationId xmlns:a16="http://schemas.microsoft.com/office/drawing/2014/main" id="{D425F0EB-4646-416A-917B-2B4B31618C67}"/>
              </a:ext>
            </a:extLst>
          </p:cNvPr>
          <p:cNvSpPr>
            <a:spLocks noGrp="1"/>
          </p:cNvSpPr>
          <p:nvPr>
            <p:ph idx="1"/>
          </p:nvPr>
        </p:nvSpPr>
        <p:spPr>
          <a:xfrm>
            <a:off x="638660" y="1909544"/>
            <a:ext cx="3698058" cy="3634486"/>
          </a:xfrm>
        </p:spPr>
        <p:txBody>
          <a:bodyPr>
            <a:normAutofit/>
          </a:bodyPr>
          <a:lstStyle/>
          <a:p>
            <a:pPr marL="0" indent="0" algn="just">
              <a:buNone/>
            </a:pPr>
            <a:r>
              <a:rPr lang="es-MX" b="0" i="0" u="none" strike="noStrike" dirty="0">
                <a:latin typeface="Source Sans Pro"/>
                <a:ea typeface="Source Sans Pro"/>
                <a:cs typeface="Source Sans Pro"/>
              </a:rPr>
              <a:t>Se denomina </a:t>
            </a:r>
            <a:r>
              <a:rPr lang="es-MX" b="1" i="0" u="none" strike="noStrike" dirty="0">
                <a:solidFill>
                  <a:srgbClr val="F28104"/>
                </a:solidFill>
                <a:latin typeface="&amp;quot"/>
                <a:ea typeface="&amp;quot"/>
                <a:cs typeface="&amp;quot"/>
              </a:rPr>
              <a:t>emprendedor</a:t>
            </a:r>
            <a:r>
              <a:rPr lang="es-MX" b="1" i="0" u="none" strike="noStrike" dirty="0">
                <a:latin typeface="&amp;quot"/>
                <a:ea typeface="&amp;quot"/>
                <a:cs typeface="&amp;quot"/>
              </a:rPr>
              <a:t> </a:t>
            </a:r>
            <a:r>
              <a:rPr lang="es-MX" b="0" i="0" u="none" strike="noStrike" dirty="0">
                <a:latin typeface="Source Sans Pro"/>
                <a:ea typeface="Source Sans Pro"/>
                <a:cs typeface="Source Sans Pro"/>
              </a:rPr>
              <a:t>a aquella persona que identifica una oportunidad y organiza los recursos necesarios para </a:t>
            </a:r>
            <a:r>
              <a:rPr lang="es-MX" dirty="0">
                <a:latin typeface="Source Sans Pro"/>
                <a:ea typeface="Source Sans Pro"/>
                <a:cs typeface="Source Sans Pro"/>
              </a:rPr>
              <a:t>tomarla</a:t>
            </a:r>
            <a:r>
              <a:rPr lang="es-MX" b="0" i="0" u="none" strike="noStrike" dirty="0">
                <a:latin typeface="Source Sans Pro"/>
                <a:ea typeface="Source Sans Pro"/>
                <a:cs typeface="Source Sans Pro"/>
              </a:rPr>
              <a:t>.</a:t>
            </a:r>
            <a:endParaRPr lang="es-MX" dirty="0"/>
          </a:p>
          <a:p>
            <a:pPr marL="0" indent="0" algn="just">
              <a:buNone/>
            </a:pPr>
            <a:r>
              <a:rPr lang="es-MX" dirty="0">
                <a:latin typeface="Source Sans Pro"/>
                <a:ea typeface="Source Sans Pro"/>
                <a:cs typeface="+mn-lt"/>
              </a:rPr>
              <a:t>El </a:t>
            </a:r>
            <a:r>
              <a:rPr lang="es-MX" b="1" dirty="0">
                <a:solidFill>
                  <a:srgbClr val="F28104"/>
                </a:solidFill>
                <a:latin typeface="&amp;quot"/>
              </a:rPr>
              <a:t>emprendimiento </a:t>
            </a:r>
            <a:r>
              <a:rPr lang="es-MX" dirty="0">
                <a:latin typeface="Source Sans Pro"/>
                <a:ea typeface="Source Sans Pro"/>
              </a:rPr>
              <a:t>es aquella actitud y aptitud de la persona que le permite emprender nuevos retos, nuevos proyectos; es lo que le permite avanzar un paso más, es decir, ir más allá de donde ya ha llegado.</a:t>
            </a:r>
          </a:p>
        </p:txBody>
      </p:sp>
      <p:pic>
        <p:nvPicPr>
          <p:cNvPr id="4" name="Imagen 4">
            <a:extLst>
              <a:ext uri="{FF2B5EF4-FFF2-40B4-BE49-F238E27FC236}">
                <a16:creationId xmlns:a16="http://schemas.microsoft.com/office/drawing/2014/main" id="{1CD22E18-A88E-46D6-A578-23BD4F37D0D7}"/>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9833" b="99443" l="10000" r="98308">
                        <a14:foregroundMark x1="69126" y1="71018" x2="85154" y2="62684"/>
                        <a14:foregroundMark x1="47892" y1="82060" x2="62739" y2="74340"/>
                        <a14:foregroundMark x1="14462" y1="99443" x2="41331" y2="85471"/>
                        <a14:foregroundMark x1="72000" y1="95547" x2="68923" y2="97774"/>
                        <a14:foregroundMark x1="63077" y1="98701" x2="63077" y2="98701"/>
                        <a14:foregroundMark x1="62923" y1="77737" x2="64769" y2="97588"/>
                        <a14:foregroundMark x1="64769" y1="97588" x2="64462" y2="99258"/>
                        <a14:foregroundMark x1="76462" y1="79963" x2="76462" y2="79963"/>
                        <a14:foregroundMark x1="57385" y1="38961" x2="57385" y2="38961"/>
                        <a14:foregroundMark x1="57231" y1="43785" x2="57231" y2="43785"/>
                        <a14:foregroundMark x1="73231" y1="39147" x2="73231" y2="39147"/>
                        <a14:foregroundMark x1="72923" y1="18553" x2="72923" y2="18553"/>
                        <a14:foregroundMark x1="77538" y1="12245" x2="77538" y2="12245"/>
                        <a14:foregroundMark x1="79385" y1="21336" x2="79385" y2="21336"/>
                        <a14:foregroundMark x1="77538" y1="22635" x2="77538" y2="22635"/>
                        <a14:foregroundMark x1="21077" y1="24304" x2="21077" y2="24304"/>
                        <a14:foregroundMark x1="28462" y1="24304" x2="28462" y2="24304"/>
                        <a14:foregroundMark x1="23385" y1="23377" x2="23385" y2="23377"/>
                        <a14:foregroundMark x1="13692" y1="22449" x2="13692" y2="22449"/>
                        <a14:foregroundMark x1="10308" y1="25417" x2="10308" y2="25417"/>
                        <a14:foregroundMark x1="11385" y1="14100" x2="11385" y2="14100"/>
                        <a14:foregroundMark x1="13846" y1="13544" x2="13846" y2="13544"/>
                        <a14:foregroundMark x1="17385" y1="12245" x2="17385" y2="12245"/>
                        <a14:foregroundMark x1="14615" y1="11503" x2="14615" y2="11503"/>
                        <a14:foregroundMark x1="14615" y1="11503" x2="14615" y2="11503"/>
                        <a14:foregroundMark x1="14615" y1="11503" x2="14615" y2="11503"/>
                        <a14:foregroundMark x1="14615" y1="11132" x2="13385" y2="15584"/>
                        <a14:foregroundMark x1="55846" y1="40445" x2="56000" y2="44156"/>
                        <a14:foregroundMark x1="36923" y1="69202" x2="33846" y2="78108"/>
                        <a14:foregroundMark x1="28615" y1="71800" x2="28615" y2="71800"/>
                        <a14:foregroundMark x1="55538" y1="82931" x2="54923" y2="96289"/>
                        <a14:foregroundMark x1="53846" y1="80705" x2="54308" y2="97588"/>
                        <a14:foregroundMark x1="54154" y1="83859" x2="53846" y2="99072"/>
                        <a14:backgroundMark x1="52615" y1="73840" x2="57385" y2="66790"/>
                        <a14:backgroundMark x1="57385" y1="66790" x2="58923" y2="66048"/>
                        <a14:backgroundMark x1="46615" y1="82189" x2="47846" y2="99814"/>
                        <a14:backgroundMark x1="69385" y1="71429" x2="62308" y2="73655"/>
                        <a14:backgroundMark x1="85385" y1="62152" x2="98308" y2="56586"/>
                        <a14:backgroundMark x1="43077" y1="83488" x2="44769" y2="84972"/>
                      </a14:backgroundRemoval>
                    </a14:imgEffect>
                  </a14:imgLayer>
                </a14:imgProps>
              </a:ext>
            </a:extLst>
          </a:blip>
          <a:stretch>
            <a:fillRect/>
          </a:stretch>
        </p:blipFill>
        <p:spPr>
          <a:xfrm>
            <a:off x="4836812" y="1090190"/>
            <a:ext cx="6353246" cy="5273194"/>
          </a:xfrm>
          <a:prstGeom prst="rect">
            <a:avLst/>
          </a:prstGeom>
        </p:spPr>
      </p:pic>
    </p:spTree>
    <p:extLst>
      <p:ext uri="{BB962C8B-B14F-4D97-AF65-F5344CB8AC3E}">
        <p14:creationId xmlns:p14="http://schemas.microsoft.com/office/powerpoint/2010/main" val="6295971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9F0D1513-25D1-44E3-ABB1-DAC76ABB54C8}"/>
              </a:ext>
            </a:extLst>
          </p:cNvPr>
          <p:cNvSpPr txBox="1">
            <a:spLocks/>
          </p:cNvSpPr>
          <p:nvPr/>
        </p:nvSpPr>
        <p:spPr>
          <a:xfrm>
            <a:off x="609906" y="702155"/>
            <a:ext cx="3568661" cy="1269713"/>
          </a:xfrm>
          <a:prstGeom prst="rect">
            <a:avLst/>
          </a:prstGeom>
        </p:spPr>
        <p:txBody>
          <a:bodyPr anchor="t">
            <a:normAutofit/>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a:t>Perfil del Emprendedor</a:t>
            </a:r>
          </a:p>
          <a:p>
            <a:endParaRPr lang="es-MX" sz="1800">
              <a:latin typeface="Source Sans Pro"/>
              <a:ea typeface="Source Sans Pro"/>
            </a:endParaRPr>
          </a:p>
        </p:txBody>
      </p:sp>
      <p:sp>
        <p:nvSpPr>
          <p:cNvPr id="5" name="Marcador de contenido 2">
            <a:extLst>
              <a:ext uri="{FF2B5EF4-FFF2-40B4-BE49-F238E27FC236}">
                <a16:creationId xmlns:a16="http://schemas.microsoft.com/office/drawing/2014/main" id="{1D336B28-274A-4F89-AAA1-12DD14485E7F}"/>
              </a:ext>
            </a:extLst>
          </p:cNvPr>
          <p:cNvSpPr txBox="1">
            <a:spLocks/>
          </p:cNvSpPr>
          <p:nvPr/>
        </p:nvSpPr>
        <p:spPr>
          <a:xfrm>
            <a:off x="943460" y="2876953"/>
            <a:ext cx="3698058" cy="3634486"/>
          </a:xfrm>
          <a:prstGeom prst="rect">
            <a:avLst/>
          </a:prstGeom>
        </p:spPr>
        <p:txBody>
          <a:bodyPr anchor="t">
            <a:normAutofit/>
          </a:bodyPr>
          <a:lstStyle>
            <a:lvl1pPr marL="306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8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6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2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2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lgn="just">
              <a:buNone/>
            </a:pPr>
            <a:r>
              <a:rPr lang="es-MX" dirty="0">
                <a:latin typeface="Source Sans Pro"/>
                <a:ea typeface="+mn-lt"/>
                <a:cs typeface="+mn-lt"/>
              </a:rPr>
              <a:t>Ser emprendedor significa, además, tener una motivación y contar con una situación financiera que lo permita.</a:t>
            </a:r>
          </a:p>
        </p:txBody>
      </p:sp>
      <p:sp>
        <p:nvSpPr>
          <p:cNvPr id="6" name="CuadroTexto 5">
            <a:extLst>
              <a:ext uri="{FF2B5EF4-FFF2-40B4-BE49-F238E27FC236}">
                <a16:creationId xmlns:a16="http://schemas.microsoft.com/office/drawing/2014/main" id="{8B2FAB5A-579C-470B-8E3E-E7D289257C73}"/>
              </a:ext>
            </a:extLst>
          </p:cNvPr>
          <p:cNvSpPr txBox="1"/>
          <p:nvPr/>
        </p:nvSpPr>
        <p:spPr>
          <a:xfrm>
            <a:off x="7969292" y="2011294"/>
            <a:ext cx="4008289" cy="461908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buChar char="•"/>
            </a:pPr>
            <a:r>
              <a:rPr lang="en-US" err="1">
                <a:solidFill>
                  <a:srgbClr val="343E47"/>
                </a:solidFill>
                <a:latin typeface="Source Sans Pro"/>
                <a:ea typeface="Source Sans Pro"/>
              </a:rPr>
              <a:t>Creatividad</a:t>
            </a:r>
            <a:r>
              <a:rPr lang="en-US">
                <a:solidFill>
                  <a:srgbClr val="343E47"/>
                </a:solidFill>
                <a:latin typeface="Source Sans Pro"/>
                <a:ea typeface="Source Sans Pro"/>
              </a:rPr>
              <a:t> e </a:t>
            </a:r>
            <a:r>
              <a:rPr lang="en-US" err="1">
                <a:solidFill>
                  <a:srgbClr val="343E47"/>
                </a:solidFill>
                <a:latin typeface="Source Sans Pro"/>
                <a:ea typeface="Source Sans Pro"/>
              </a:rPr>
              <a:t>innovación</a:t>
            </a:r>
            <a:endParaRPr lang="en-US">
              <a:solidFill>
                <a:srgbClr val="343E47"/>
              </a:solidFill>
              <a:latin typeface="Source Sans Pro"/>
              <a:ea typeface="Source Sans Pro"/>
            </a:endParaRPr>
          </a:p>
          <a:p>
            <a:pPr>
              <a:lnSpc>
                <a:spcPct val="150000"/>
              </a:lnSpc>
              <a:buChar char="•"/>
            </a:pPr>
            <a:r>
              <a:rPr lang="en-US" err="1">
                <a:solidFill>
                  <a:srgbClr val="343E47"/>
                </a:solidFill>
                <a:latin typeface="Source Sans Pro"/>
                <a:ea typeface="Source Sans Pro"/>
              </a:rPr>
              <a:t>Claridad</a:t>
            </a:r>
            <a:r>
              <a:rPr lang="en-US">
                <a:solidFill>
                  <a:srgbClr val="343E47"/>
                </a:solidFill>
                <a:latin typeface="Source Sans Pro"/>
                <a:ea typeface="Source Sans Pro"/>
              </a:rPr>
              <a:t> de ideas</a:t>
            </a:r>
          </a:p>
          <a:p>
            <a:pPr>
              <a:lnSpc>
                <a:spcPct val="150000"/>
              </a:lnSpc>
              <a:buChar char="•"/>
            </a:pPr>
            <a:r>
              <a:rPr lang="en-US" err="1">
                <a:solidFill>
                  <a:srgbClr val="343E47"/>
                </a:solidFill>
                <a:latin typeface="Source Sans Pro"/>
                <a:ea typeface="Source Sans Pro"/>
              </a:rPr>
              <a:t>Capacidad</a:t>
            </a:r>
            <a:r>
              <a:rPr lang="en-US">
                <a:solidFill>
                  <a:srgbClr val="343E47"/>
                </a:solidFill>
                <a:latin typeface="Source Sans Pro"/>
                <a:ea typeface="Source Sans Pro"/>
              </a:rPr>
              <a:t> de </a:t>
            </a:r>
            <a:r>
              <a:rPr lang="en-US" err="1">
                <a:solidFill>
                  <a:srgbClr val="343E47"/>
                </a:solidFill>
                <a:latin typeface="Source Sans Pro"/>
                <a:ea typeface="Source Sans Pro"/>
              </a:rPr>
              <a:t>afrontar</a:t>
            </a:r>
            <a:r>
              <a:rPr lang="en-US">
                <a:solidFill>
                  <a:srgbClr val="343E47"/>
                </a:solidFill>
                <a:latin typeface="Source Sans Pro"/>
                <a:ea typeface="Source Sans Pro"/>
              </a:rPr>
              <a:t> y </a:t>
            </a:r>
            <a:r>
              <a:rPr lang="en-US" err="1">
                <a:solidFill>
                  <a:srgbClr val="343E47"/>
                </a:solidFill>
                <a:latin typeface="Source Sans Pro"/>
                <a:ea typeface="Source Sans Pro"/>
              </a:rPr>
              <a:t>asumir</a:t>
            </a:r>
            <a:r>
              <a:rPr lang="en-US">
                <a:solidFill>
                  <a:srgbClr val="343E47"/>
                </a:solidFill>
                <a:latin typeface="Source Sans Pro"/>
                <a:ea typeface="Source Sans Pro"/>
              </a:rPr>
              <a:t> </a:t>
            </a:r>
            <a:r>
              <a:rPr lang="en-US" err="1">
                <a:solidFill>
                  <a:srgbClr val="343E47"/>
                </a:solidFill>
                <a:latin typeface="Source Sans Pro"/>
                <a:ea typeface="Source Sans Pro"/>
              </a:rPr>
              <a:t>riesgos</a:t>
            </a:r>
            <a:endParaRPr lang="en-US">
              <a:solidFill>
                <a:srgbClr val="343E47"/>
              </a:solidFill>
              <a:latin typeface="Source Sans Pro"/>
              <a:ea typeface="Source Sans Pro"/>
            </a:endParaRPr>
          </a:p>
          <a:p>
            <a:pPr>
              <a:lnSpc>
                <a:spcPct val="150000"/>
              </a:lnSpc>
              <a:buChar char="•"/>
            </a:pPr>
            <a:r>
              <a:rPr lang="en-US" err="1">
                <a:solidFill>
                  <a:srgbClr val="343E47"/>
                </a:solidFill>
                <a:latin typeface="Source Sans Pro"/>
                <a:ea typeface="Source Sans Pro"/>
              </a:rPr>
              <a:t>Capacidad</a:t>
            </a:r>
            <a:r>
              <a:rPr lang="en-US">
                <a:solidFill>
                  <a:srgbClr val="343E47"/>
                </a:solidFill>
                <a:latin typeface="Source Sans Pro"/>
                <a:ea typeface="Source Sans Pro"/>
              </a:rPr>
              <a:t> para </a:t>
            </a:r>
            <a:r>
              <a:rPr lang="en-US" err="1">
                <a:solidFill>
                  <a:srgbClr val="343E47"/>
                </a:solidFill>
                <a:latin typeface="Source Sans Pro"/>
                <a:ea typeface="Source Sans Pro"/>
              </a:rPr>
              <a:t>adaptarse</a:t>
            </a:r>
            <a:r>
              <a:rPr lang="en-US">
                <a:solidFill>
                  <a:srgbClr val="343E47"/>
                </a:solidFill>
                <a:latin typeface="Source Sans Pro"/>
                <a:ea typeface="Source Sans Pro"/>
              </a:rPr>
              <a:t> a </a:t>
            </a:r>
            <a:r>
              <a:rPr lang="en-US" err="1">
                <a:solidFill>
                  <a:srgbClr val="343E47"/>
                </a:solidFill>
                <a:latin typeface="Source Sans Pro"/>
                <a:ea typeface="Source Sans Pro"/>
              </a:rPr>
              <a:t>situaciones</a:t>
            </a:r>
            <a:r>
              <a:rPr lang="en-US">
                <a:solidFill>
                  <a:srgbClr val="343E47"/>
                </a:solidFill>
                <a:latin typeface="Source Sans Pro"/>
                <a:ea typeface="Source Sans Pro"/>
              </a:rPr>
              <a:t> </a:t>
            </a:r>
            <a:r>
              <a:rPr lang="en-US" err="1">
                <a:solidFill>
                  <a:srgbClr val="343E47"/>
                </a:solidFill>
                <a:latin typeface="Source Sans Pro"/>
                <a:ea typeface="Source Sans Pro"/>
              </a:rPr>
              <a:t>nuevas</a:t>
            </a:r>
            <a:endParaRPr lang="en-US">
              <a:solidFill>
                <a:srgbClr val="343E47"/>
              </a:solidFill>
              <a:latin typeface="Source Sans Pro"/>
              <a:ea typeface="Source Sans Pro"/>
            </a:endParaRPr>
          </a:p>
          <a:p>
            <a:pPr>
              <a:lnSpc>
                <a:spcPct val="150000"/>
              </a:lnSpc>
              <a:buChar char="•"/>
            </a:pPr>
            <a:r>
              <a:rPr lang="en-US">
                <a:solidFill>
                  <a:srgbClr val="343E47"/>
                </a:solidFill>
                <a:latin typeface="Source Sans Pro"/>
                <a:ea typeface="Source Sans Pro"/>
              </a:rPr>
              <a:t>Saber </a:t>
            </a:r>
            <a:r>
              <a:rPr lang="en-US" err="1">
                <a:solidFill>
                  <a:srgbClr val="343E47"/>
                </a:solidFill>
                <a:latin typeface="Source Sans Pro"/>
                <a:ea typeface="Source Sans Pro"/>
              </a:rPr>
              <a:t>priorizar</a:t>
            </a:r>
            <a:endParaRPr lang="en-US">
              <a:solidFill>
                <a:srgbClr val="343E47"/>
              </a:solidFill>
              <a:latin typeface="Source Sans Pro"/>
              <a:ea typeface="Source Sans Pro"/>
            </a:endParaRPr>
          </a:p>
          <a:p>
            <a:pPr>
              <a:lnSpc>
                <a:spcPct val="150000"/>
              </a:lnSpc>
              <a:buChar char="•"/>
            </a:pPr>
            <a:r>
              <a:rPr lang="en-US" err="1">
                <a:solidFill>
                  <a:srgbClr val="343E47"/>
                </a:solidFill>
                <a:latin typeface="Source Sans Pro"/>
                <a:ea typeface="Source Sans Pro"/>
              </a:rPr>
              <a:t>Capacidad</a:t>
            </a:r>
            <a:r>
              <a:rPr lang="en-US">
                <a:solidFill>
                  <a:srgbClr val="343E47"/>
                </a:solidFill>
                <a:latin typeface="Source Sans Pro"/>
                <a:ea typeface="Source Sans Pro"/>
              </a:rPr>
              <a:t> de </a:t>
            </a:r>
            <a:r>
              <a:rPr lang="en-US" err="1">
                <a:solidFill>
                  <a:srgbClr val="343E47"/>
                </a:solidFill>
                <a:latin typeface="Source Sans Pro"/>
                <a:ea typeface="Source Sans Pro"/>
              </a:rPr>
              <a:t>comunicar</a:t>
            </a:r>
            <a:r>
              <a:rPr lang="en-US">
                <a:solidFill>
                  <a:srgbClr val="343E47"/>
                </a:solidFill>
                <a:latin typeface="Source Sans Pro"/>
                <a:ea typeface="Source Sans Pro"/>
              </a:rPr>
              <a:t> y </a:t>
            </a:r>
            <a:r>
              <a:rPr lang="en-US" err="1">
                <a:solidFill>
                  <a:srgbClr val="343E47"/>
                </a:solidFill>
                <a:latin typeface="Source Sans Pro"/>
                <a:ea typeface="Source Sans Pro"/>
              </a:rPr>
              <a:t>socializar</a:t>
            </a:r>
            <a:endParaRPr lang="en-US">
              <a:solidFill>
                <a:srgbClr val="343E47"/>
              </a:solidFill>
              <a:latin typeface="Source Sans Pro"/>
              <a:ea typeface="Source Sans Pro"/>
            </a:endParaRPr>
          </a:p>
          <a:p>
            <a:pPr>
              <a:lnSpc>
                <a:spcPct val="150000"/>
              </a:lnSpc>
              <a:buChar char="•"/>
            </a:pPr>
            <a:r>
              <a:rPr lang="en-US" err="1">
                <a:solidFill>
                  <a:srgbClr val="343E47"/>
                </a:solidFill>
                <a:latin typeface="Source Sans Pro"/>
                <a:ea typeface="Source Sans Pro"/>
              </a:rPr>
              <a:t>Tenacidad</a:t>
            </a:r>
            <a:r>
              <a:rPr lang="en-US">
                <a:solidFill>
                  <a:srgbClr val="343E47"/>
                </a:solidFill>
                <a:latin typeface="Source Sans Pro"/>
                <a:ea typeface="Source Sans Pro"/>
              </a:rPr>
              <a:t> y </a:t>
            </a:r>
            <a:r>
              <a:rPr lang="en-US" err="1">
                <a:solidFill>
                  <a:srgbClr val="343E47"/>
                </a:solidFill>
                <a:latin typeface="Source Sans Pro"/>
                <a:ea typeface="Source Sans Pro"/>
              </a:rPr>
              <a:t>persistencia</a:t>
            </a:r>
            <a:endParaRPr lang="en-US">
              <a:solidFill>
                <a:srgbClr val="343E47"/>
              </a:solidFill>
              <a:latin typeface="Source Sans Pro"/>
              <a:ea typeface="Source Sans Pro"/>
            </a:endParaRPr>
          </a:p>
          <a:p>
            <a:pPr>
              <a:lnSpc>
                <a:spcPct val="150000"/>
              </a:lnSpc>
              <a:buChar char="•"/>
            </a:pPr>
            <a:r>
              <a:rPr lang="en-US" err="1">
                <a:solidFill>
                  <a:srgbClr val="343E47"/>
                </a:solidFill>
                <a:latin typeface="Source Sans Pro"/>
                <a:ea typeface="Source Sans Pro"/>
              </a:rPr>
              <a:t>Flexibilidad</a:t>
            </a:r>
            <a:r>
              <a:rPr lang="en-US">
                <a:solidFill>
                  <a:srgbClr val="343E47"/>
                </a:solidFill>
                <a:latin typeface="Source Sans Pro"/>
                <a:ea typeface="Source Sans Pro"/>
              </a:rPr>
              <a:t> y </a:t>
            </a:r>
            <a:r>
              <a:rPr lang="en-US" err="1">
                <a:solidFill>
                  <a:srgbClr val="343E47"/>
                </a:solidFill>
                <a:latin typeface="Source Sans Pro"/>
                <a:ea typeface="Source Sans Pro"/>
              </a:rPr>
              <a:t>capacidad</a:t>
            </a:r>
            <a:r>
              <a:rPr lang="en-US">
                <a:solidFill>
                  <a:srgbClr val="343E47"/>
                </a:solidFill>
                <a:latin typeface="Source Sans Pro"/>
                <a:ea typeface="Source Sans Pro"/>
              </a:rPr>
              <a:t> para </a:t>
            </a:r>
            <a:r>
              <a:rPr lang="en-US" err="1">
                <a:solidFill>
                  <a:srgbClr val="343E47"/>
                </a:solidFill>
                <a:latin typeface="Source Sans Pro"/>
                <a:ea typeface="Source Sans Pro"/>
              </a:rPr>
              <a:t>adaptarse</a:t>
            </a:r>
            <a:r>
              <a:rPr lang="en-US">
                <a:solidFill>
                  <a:srgbClr val="343E47"/>
                </a:solidFill>
                <a:latin typeface="Source Sans Pro"/>
                <a:ea typeface="Source Sans Pro"/>
              </a:rPr>
              <a:t> a las </a:t>
            </a:r>
            <a:r>
              <a:rPr lang="en-US" err="1">
                <a:solidFill>
                  <a:srgbClr val="343E47"/>
                </a:solidFill>
                <a:latin typeface="Source Sans Pro"/>
                <a:ea typeface="Source Sans Pro"/>
              </a:rPr>
              <a:t>circunstancias</a:t>
            </a:r>
            <a:endParaRPr lang="en-US">
              <a:solidFill>
                <a:srgbClr val="343E47"/>
              </a:solidFill>
              <a:latin typeface="Source Sans Pro"/>
              <a:ea typeface="Source Sans Pro"/>
            </a:endParaRPr>
          </a:p>
          <a:p>
            <a:pPr>
              <a:lnSpc>
                <a:spcPct val="150000"/>
              </a:lnSpc>
              <a:buChar char="•"/>
            </a:pPr>
            <a:r>
              <a:rPr lang="en-US" err="1">
                <a:solidFill>
                  <a:srgbClr val="343E47"/>
                </a:solidFill>
                <a:latin typeface="Source Sans Pro"/>
                <a:ea typeface="Source Sans Pro"/>
              </a:rPr>
              <a:t>Optimismo</a:t>
            </a:r>
            <a:endParaRPr lang="en-US">
              <a:solidFill>
                <a:srgbClr val="343E47"/>
              </a:solidFill>
              <a:latin typeface="Source Sans Pro"/>
              <a:ea typeface="Source Sans Pro"/>
            </a:endParaRPr>
          </a:p>
        </p:txBody>
      </p:sp>
      <p:pic>
        <p:nvPicPr>
          <p:cNvPr id="9" name="Imagen 9">
            <a:extLst>
              <a:ext uri="{FF2B5EF4-FFF2-40B4-BE49-F238E27FC236}">
                <a16:creationId xmlns:a16="http://schemas.microsoft.com/office/drawing/2014/main" id="{217707E1-6DCE-41AB-946B-E4151D64E978}"/>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710" b="96095" l="10000" r="90000">
                        <a14:foregroundMark x1="39846" y1="8639" x2="39846" y2="8639"/>
                        <a14:foregroundMark x1="37231" y1="18935" x2="37231" y2="18935"/>
                        <a14:foregroundMark x1="38308" y1="3787" x2="38308" y2="3787"/>
                        <a14:foregroundMark x1="32769" y1="33728" x2="32769" y2="33728"/>
                        <a14:foregroundMark x1="38615" y1="34320" x2="38615" y2="34320"/>
                        <a14:foregroundMark x1="38615" y1="34320" x2="38615" y2="34320"/>
                        <a14:foregroundMark x1="38615" y1="34083" x2="32314" y2="30929"/>
                        <a14:foregroundMark x1="37538" y1="29231" x2="38308" y2="35148"/>
                        <a14:foregroundMark x1="64000" y1="30059" x2="80000" y2="36331"/>
                        <a14:foregroundMark x1="84769" y1="28876" x2="36923" y2="58698"/>
                        <a14:foregroundMark x1="36923" y1="58698" x2="46462" y2="50888"/>
                        <a14:foregroundMark x1="83692" y1="45207" x2="60462" y2="31834"/>
                        <a14:foregroundMark x1="60462" y1="31834" x2="54308" y2="30888"/>
                        <a14:foregroundMark x1="73692" y1="43787" x2="68000" y2="44379"/>
                        <a14:foregroundMark x1="60923" y1="28876" x2="50615" y2="29231"/>
                        <a14:foregroundMark x1="52769" y1="43787" x2="57231" y2="34675"/>
                        <a14:foregroundMark x1="61692" y1="41183" x2="61692" y2="34675"/>
                        <a14:foregroundMark x1="26000" y1="95148" x2="30923" y2="94320"/>
                        <a14:foregroundMark x1="51692" y1="95740" x2="48000" y2="95740"/>
                        <a14:foregroundMark x1="25231" y1="96213" x2="31231" y2="95976"/>
                        <a14:foregroundMark x1="64000" y1="30296" x2="78769" y2="27811"/>
                        <a14:foregroundMark x1="78769" y1="27811" x2="84769" y2="31479"/>
                        <a14:foregroundMark x1="52000" y1="30651" x2="51692" y2="43787"/>
                        <a14:foregroundMark x1="84769" y1="32899" x2="82154" y2="45444"/>
                        <a14:foregroundMark x1="30462" y1="12663" x2="37488" y2="3251"/>
                        <a14:backgroundMark x1="36462" y1="1775" x2="43846" y2="947"/>
                        <a14:backgroundMark x1="30154" y1="30651" x2="26000" y2="29467"/>
                        <a14:backgroundMark x1="31231" y1="29231" x2="27077" y2="29231"/>
                      </a14:backgroundRemoval>
                    </a14:imgEffect>
                  </a14:imgLayer>
                </a14:imgProps>
              </a:ext>
            </a:extLst>
          </a:blip>
          <a:stretch>
            <a:fillRect/>
          </a:stretch>
        </p:blipFill>
        <p:spPr>
          <a:xfrm>
            <a:off x="4292575" y="1106769"/>
            <a:ext cx="3562709" cy="4644461"/>
          </a:xfrm>
          <a:prstGeom prst="rect">
            <a:avLst/>
          </a:prstGeom>
        </p:spPr>
      </p:pic>
      <p:sp>
        <p:nvSpPr>
          <p:cNvPr id="2" name="Rectángulo 1">
            <a:extLst>
              <a:ext uri="{FF2B5EF4-FFF2-40B4-BE49-F238E27FC236}">
                <a16:creationId xmlns:a16="http://schemas.microsoft.com/office/drawing/2014/main" id="{E8BB8C04-4A6F-473D-B416-21448687FAA8}"/>
              </a:ext>
            </a:extLst>
          </p:cNvPr>
          <p:cNvSpPr/>
          <p:nvPr/>
        </p:nvSpPr>
        <p:spPr>
          <a:xfrm>
            <a:off x="6281530" y="1131694"/>
            <a:ext cx="5696051" cy="879600"/>
          </a:xfrm>
          <a:prstGeom prst="rect">
            <a:avLst/>
          </a:prstGeom>
        </p:spPr>
        <p:txBody>
          <a:bodyPr wrap="square">
            <a:spAutoFit/>
          </a:bodyPr>
          <a:lstStyle/>
          <a:p>
            <a:pPr>
              <a:lnSpc>
                <a:spcPct val="150000"/>
              </a:lnSpc>
            </a:pPr>
            <a:r>
              <a:rPr lang="en-US">
                <a:solidFill>
                  <a:srgbClr val="343E47"/>
                </a:solidFill>
                <a:latin typeface="Source Sans Pro"/>
                <a:ea typeface="Source Sans Pro"/>
              </a:rPr>
              <a:t>A </a:t>
            </a:r>
            <a:r>
              <a:rPr lang="en-US" err="1">
                <a:solidFill>
                  <a:srgbClr val="343E47"/>
                </a:solidFill>
                <a:latin typeface="Source Sans Pro"/>
                <a:ea typeface="Source Sans Pro"/>
              </a:rPr>
              <a:t>rasgos</a:t>
            </a:r>
            <a:r>
              <a:rPr lang="en-US">
                <a:solidFill>
                  <a:srgbClr val="343E47"/>
                </a:solidFill>
                <a:latin typeface="Source Sans Pro"/>
                <a:ea typeface="Source Sans Pro"/>
              </a:rPr>
              <a:t> </a:t>
            </a:r>
            <a:r>
              <a:rPr lang="en-US" err="1">
                <a:solidFill>
                  <a:srgbClr val="343E47"/>
                </a:solidFill>
                <a:latin typeface="Source Sans Pro"/>
                <a:ea typeface="Source Sans Pro"/>
              </a:rPr>
              <a:t>generales</a:t>
            </a:r>
            <a:r>
              <a:rPr lang="en-US">
                <a:solidFill>
                  <a:srgbClr val="343E47"/>
                </a:solidFill>
                <a:latin typeface="Source Sans Pro"/>
                <a:ea typeface="Source Sans Pro"/>
              </a:rPr>
              <a:t>, un </a:t>
            </a:r>
            <a:r>
              <a:rPr lang="en-US" b="1" err="1">
                <a:solidFill>
                  <a:srgbClr val="343E47"/>
                </a:solidFill>
                <a:latin typeface="Source Sans Pro"/>
                <a:ea typeface="Source Sans Pro"/>
              </a:rPr>
              <a:t>emprendedor</a:t>
            </a:r>
            <a:r>
              <a:rPr lang="en-US" b="1">
                <a:solidFill>
                  <a:srgbClr val="343E47"/>
                </a:solidFill>
                <a:latin typeface="Source Sans Pro"/>
                <a:ea typeface="Source Sans Pro"/>
              </a:rPr>
              <a:t> </a:t>
            </a:r>
            <a:r>
              <a:rPr lang="en-US" err="1">
                <a:solidFill>
                  <a:srgbClr val="343E47"/>
                </a:solidFill>
                <a:latin typeface="Source Sans Pro"/>
                <a:ea typeface="Source Sans Pro"/>
              </a:rPr>
              <a:t>debería</a:t>
            </a:r>
            <a:r>
              <a:rPr lang="en-US">
                <a:solidFill>
                  <a:srgbClr val="343E47"/>
                </a:solidFill>
                <a:latin typeface="Source Sans Pro"/>
                <a:ea typeface="Source Sans Pro"/>
              </a:rPr>
              <a:t> </a:t>
            </a:r>
            <a:r>
              <a:rPr lang="en-US" err="1">
                <a:solidFill>
                  <a:srgbClr val="343E47"/>
                </a:solidFill>
                <a:latin typeface="Source Sans Pro"/>
                <a:ea typeface="Source Sans Pro"/>
              </a:rPr>
              <a:t>cumplir</a:t>
            </a:r>
            <a:r>
              <a:rPr lang="en-US">
                <a:solidFill>
                  <a:srgbClr val="343E47"/>
                </a:solidFill>
                <a:latin typeface="Source Sans Pro"/>
                <a:ea typeface="Source Sans Pro"/>
              </a:rPr>
              <a:t> con las </a:t>
            </a:r>
            <a:r>
              <a:rPr lang="en-US" err="1">
                <a:solidFill>
                  <a:srgbClr val="343E47"/>
                </a:solidFill>
                <a:latin typeface="Source Sans Pro"/>
                <a:ea typeface="Source Sans Pro"/>
              </a:rPr>
              <a:t>siguientes</a:t>
            </a:r>
            <a:r>
              <a:rPr lang="en-US">
                <a:solidFill>
                  <a:srgbClr val="343E47"/>
                </a:solidFill>
                <a:latin typeface="Source Sans Pro"/>
                <a:ea typeface="Source Sans Pro"/>
              </a:rPr>
              <a:t> </a:t>
            </a:r>
            <a:r>
              <a:rPr lang="en-US" err="1">
                <a:solidFill>
                  <a:srgbClr val="343E47"/>
                </a:solidFill>
                <a:latin typeface="Source Sans Pro"/>
                <a:ea typeface="Source Sans Pro"/>
              </a:rPr>
              <a:t>cualidades</a:t>
            </a:r>
            <a:r>
              <a:rPr lang="en-US">
                <a:solidFill>
                  <a:srgbClr val="343E47"/>
                </a:solidFill>
                <a:latin typeface="Source Sans Pro"/>
                <a:ea typeface="Source Sans Pro"/>
              </a:rPr>
              <a:t>:</a:t>
            </a:r>
          </a:p>
        </p:txBody>
      </p:sp>
      <p:cxnSp>
        <p:nvCxnSpPr>
          <p:cNvPr id="7" name="Conector: angular 6">
            <a:extLst>
              <a:ext uri="{FF2B5EF4-FFF2-40B4-BE49-F238E27FC236}">
                <a16:creationId xmlns:a16="http://schemas.microsoft.com/office/drawing/2014/main" id="{7F01A931-C3FF-4E50-B783-F7E01F337A3E}"/>
              </a:ext>
            </a:extLst>
          </p:cNvPr>
          <p:cNvCxnSpPr>
            <a:cxnSpLocks/>
          </p:cNvCxnSpPr>
          <p:nvPr/>
        </p:nvCxnSpPr>
        <p:spPr>
          <a:xfrm rot="16200000" flipH="1">
            <a:off x="5570866" y="4058321"/>
            <a:ext cx="3400630" cy="1505610"/>
          </a:xfrm>
          <a:prstGeom prst="bentConnector3">
            <a:avLst>
              <a:gd name="adj1" fmla="val 100271"/>
            </a:avLst>
          </a:prstGeom>
          <a:ln>
            <a:solidFill>
              <a:srgbClr val="346EB7"/>
            </a:solidFill>
          </a:ln>
        </p:spPr>
        <p:style>
          <a:lnRef idx="2">
            <a:schemeClr val="accent1"/>
          </a:lnRef>
          <a:fillRef idx="0">
            <a:schemeClr val="accent1"/>
          </a:fillRef>
          <a:effectRef idx="1">
            <a:schemeClr val="accent1"/>
          </a:effectRef>
          <a:fontRef idx="minor">
            <a:schemeClr val="tx1"/>
          </a:fontRef>
        </p:style>
      </p:cxnSp>
      <p:cxnSp>
        <p:nvCxnSpPr>
          <p:cNvPr id="10" name="Conector: angular 9">
            <a:extLst>
              <a:ext uri="{FF2B5EF4-FFF2-40B4-BE49-F238E27FC236}">
                <a16:creationId xmlns:a16="http://schemas.microsoft.com/office/drawing/2014/main" id="{50F9048F-037E-4626-AD32-4EA564880AD8}"/>
              </a:ext>
            </a:extLst>
          </p:cNvPr>
          <p:cNvCxnSpPr>
            <a:cxnSpLocks/>
          </p:cNvCxnSpPr>
          <p:nvPr/>
        </p:nvCxnSpPr>
        <p:spPr>
          <a:xfrm rot="16200000" flipH="1">
            <a:off x="5756079" y="3311258"/>
            <a:ext cx="2849734" cy="1686080"/>
          </a:xfrm>
          <a:prstGeom prst="bentConnector3">
            <a:avLst>
              <a:gd name="adj1" fmla="val 104874"/>
            </a:avLst>
          </a:prstGeom>
          <a:ln>
            <a:solidFill>
              <a:srgbClr val="F8AF2C"/>
            </a:solidFill>
          </a:ln>
        </p:spPr>
        <p:style>
          <a:lnRef idx="2">
            <a:schemeClr val="accent1"/>
          </a:lnRef>
          <a:fillRef idx="0">
            <a:schemeClr val="accent1"/>
          </a:fillRef>
          <a:effectRef idx="1">
            <a:schemeClr val="accent1"/>
          </a:effectRef>
          <a:fontRef idx="minor">
            <a:schemeClr val="tx1"/>
          </a:fontRef>
        </p:style>
      </p:cxnSp>
      <p:cxnSp>
        <p:nvCxnSpPr>
          <p:cNvPr id="14" name="Conector: angular 13">
            <a:extLst>
              <a:ext uri="{FF2B5EF4-FFF2-40B4-BE49-F238E27FC236}">
                <a16:creationId xmlns:a16="http://schemas.microsoft.com/office/drawing/2014/main" id="{4AF675FD-CA2F-44A9-BDDA-EAB07F775DE6}"/>
              </a:ext>
            </a:extLst>
          </p:cNvPr>
          <p:cNvCxnSpPr>
            <a:cxnSpLocks/>
          </p:cNvCxnSpPr>
          <p:nvPr/>
        </p:nvCxnSpPr>
        <p:spPr>
          <a:xfrm rot="16200000" flipH="1">
            <a:off x="6223623" y="3478287"/>
            <a:ext cx="2413464" cy="1210795"/>
          </a:xfrm>
          <a:prstGeom prst="bentConnector3">
            <a:avLst>
              <a:gd name="adj1" fmla="val 103262"/>
            </a:avLst>
          </a:prstGeom>
          <a:ln>
            <a:solidFill>
              <a:srgbClr val="53AB2C"/>
            </a:solidFill>
          </a:ln>
        </p:spPr>
        <p:style>
          <a:lnRef idx="2">
            <a:schemeClr val="accent1"/>
          </a:lnRef>
          <a:fillRef idx="0">
            <a:schemeClr val="accent1"/>
          </a:fillRef>
          <a:effectRef idx="1">
            <a:schemeClr val="accent1"/>
          </a:effectRef>
          <a:fontRef idx="minor">
            <a:schemeClr val="tx1"/>
          </a:fontRef>
        </p:style>
      </p:cxnSp>
      <p:cxnSp>
        <p:nvCxnSpPr>
          <p:cNvPr id="22" name="Conector: angular 21">
            <a:extLst>
              <a:ext uri="{FF2B5EF4-FFF2-40B4-BE49-F238E27FC236}">
                <a16:creationId xmlns:a16="http://schemas.microsoft.com/office/drawing/2014/main" id="{15DF0FD9-E0AB-4CA3-B7CC-5F444DD5287A}"/>
              </a:ext>
            </a:extLst>
          </p:cNvPr>
          <p:cNvCxnSpPr>
            <a:cxnSpLocks/>
          </p:cNvCxnSpPr>
          <p:nvPr/>
        </p:nvCxnSpPr>
        <p:spPr>
          <a:xfrm rot="16200000" flipH="1">
            <a:off x="6203397" y="3008051"/>
            <a:ext cx="2184794" cy="1389678"/>
          </a:xfrm>
          <a:prstGeom prst="bentConnector3">
            <a:avLst>
              <a:gd name="adj1" fmla="val 101558"/>
            </a:avLst>
          </a:prstGeom>
          <a:ln>
            <a:solidFill>
              <a:srgbClr val="E73324"/>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653651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86AB2F2-3CA7-43B8-82B1-13BBF4B1F65E}"/>
              </a:ext>
            </a:extLst>
          </p:cNvPr>
          <p:cNvSpPr txBox="1">
            <a:spLocks/>
          </p:cNvSpPr>
          <p:nvPr/>
        </p:nvSpPr>
        <p:spPr>
          <a:xfrm>
            <a:off x="609906" y="702155"/>
            <a:ext cx="3568661" cy="1269713"/>
          </a:xfrm>
          <a:prstGeom prst="rect">
            <a:avLst/>
          </a:prstGeom>
        </p:spPr>
        <p:txBody>
          <a:bodyPr anchor="t">
            <a:normAutofit/>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a:t>habilidades del Emprendedor</a:t>
            </a:r>
          </a:p>
          <a:p>
            <a:endParaRPr lang="es-MX" sz="1800">
              <a:latin typeface="Source Sans Pro"/>
              <a:ea typeface="Source Sans Pro"/>
            </a:endParaRPr>
          </a:p>
        </p:txBody>
      </p:sp>
      <p:sp>
        <p:nvSpPr>
          <p:cNvPr id="3" name="Rectángulo 2">
            <a:extLst>
              <a:ext uri="{FF2B5EF4-FFF2-40B4-BE49-F238E27FC236}">
                <a16:creationId xmlns:a16="http://schemas.microsoft.com/office/drawing/2014/main" id="{CAE1702C-D7BD-4FA2-916E-A820FC0C823C}"/>
              </a:ext>
            </a:extLst>
          </p:cNvPr>
          <p:cNvSpPr/>
          <p:nvPr/>
        </p:nvSpPr>
        <p:spPr>
          <a:xfrm>
            <a:off x="2556177" y="2095382"/>
            <a:ext cx="5480917" cy="1776899"/>
          </a:xfrm>
          <a:prstGeom prst="rect">
            <a:avLst/>
          </a:prstGeom>
        </p:spPr>
        <p:txBody>
          <a:bodyPr wrap="square">
            <a:spAutoFit/>
          </a:bodyPr>
          <a:lstStyle/>
          <a:p>
            <a:pPr algn="just"/>
            <a:r>
              <a:rPr lang="es-MX" dirty="0">
                <a:solidFill>
                  <a:srgbClr val="4B4B57"/>
                </a:solidFill>
                <a:latin typeface="&amp;quot"/>
              </a:rPr>
              <a:t>Habilidad clave # 1: </a:t>
            </a:r>
            <a:r>
              <a:rPr lang="es-MX" b="1" dirty="0">
                <a:solidFill>
                  <a:srgbClr val="4B4B57"/>
                </a:solidFill>
                <a:latin typeface="&amp;quot"/>
              </a:rPr>
              <a:t>Autoconocimiento</a:t>
            </a:r>
            <a:endParaRPr lang="es-MX" dirty="0">
              <a:solidFill>
                <a:srgbClr val="4B4B57"/>
              </a:solidFill>
              <a:latin typeface="&amp;quot"/>
            </a:endParaRPr>
          </a:p>
          <a:p>
            <a:pPr algn="just"/>
            <a:r>
              <a:rPr lang="es-MX" dirty="0">
                <a:solidFill>
                  <a:srgbClr val="4B4B57"/>
                </a:solidFill>
                <a:latin typeface="&amp;quot"/>
              </a:rPr>
              <a:t>Una persona debe saber cuales son sus habilidades y dones innatos, tanto en el área física, como también en el área mental y emocional. Así podrá emplear sus fortalezas provechosamente y buscar maneras de compensar sus debilidades. </a:t>
            </a:r>
          </a:p>
        </p:txBody>
      </p:sp>
      <p:sp>
        <p:nvSpPr>
          <p:cNvPr id="4" name="Elipse 3">
            <a:extLst>
              <a:ext uri="{FF2B5EF4-FFF2-40B4-BE49-F238E27FC236}">
                <a16:creationId xmlns:a16="http://schemas.microsoft.com/office/drawing/2014/main" id="{51C425EB-648A-4F67-97F8-4581D903201E}"/>
              </a:ext>
            </a:extLst>
          </p:cNvPr>
          <p:cNvSpPr/>
          <p:nvPr/>
        </p:nvSpPr>
        <p:spPr>
          <a:xfrm>
            <a:off x="1291464" y="3567755"/>
            <a:ext cx="1437241" cy="1127196"/>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Imagen 5">
            <a:extLst>
              <a:ext uri="{FF2B5EF4-FFF2-40B4-BE49-F238E27FC236}">
                <a16:creationId xmlns:a16="http://schemas.microsoft.com/office/drawing/2014/main" id="{B70E6AA2-C1AF-4289-A60E-A7663067CBE0}"/>
              </a:ext>
            </a:extLst>
          </p:cNvPr>
          <p:cNvPicPr>
            <a:picLocks noChangeAspect="1"/>
          </p:cNvPicPr>
          <p:nvPr/>
        </p:nvPicPr>
        <p:blipFill rotWithShape="1">
          <a:blip r:embed="rId2">
            <a:extLst>
              <a:ext uri="{28A0092B-C50C-407E-A947-70E740481C1C}">
                <a14:useLocalDpi xmlns:a14="http://schemas.microsoft.com/office/drawing/2010/main" val="0"/>
              </a:ext>
            </a:extLst>
          </a:blip>
          <a:srcRect r="52914"/>
          <a:stretch/>
        </p:blipFill>
        <p:spPr>
          <a:xfrm>
            <a:off x="960785" y="2417940"/>
            <a:ext cx="1777612" cy="3785148"/>
          </a:xfrm>
          <a:prstGeom prst="rect">
            <a:avLst/>
          </a:prstGeom>
        </p:spPr>
      </p:pic>
      <p:sp>
        <p:nvSpPr>
          <p:cNvPr id="7" name="Rectángulo 6">
            <a:extLst>
              <a:ext uri="{FF2B5EF4-FFF2-40B4-BE49-F238E27FC236}">
                <a16:creationId xmlns:a16="http://schemas.microsoft.com/office/drawing/2014/main" id="{B0B2D1A8-256F-4B94-AC8B-074A805531DE}"/>
              </a:ext>
            </a:extLst>
          </p:cNvPr>
          <p:cNvSpPr/>
          <p:nvPr/>
        </p:nvSpPr>
        <p:spPr>
          <a:xfrm>
            <a:off x="3719229" y="4363414"/>
            <a:ext cx="5480917" cy="1776899"/>
          </a:xfrm>
          <a:prstGeom prst="rect">
            <a:avLst/>
          </a:prstGeom>
        </p:spPr>
        <p:txBody>
          <a:bodyPr wrap="square">
            <a:spAutoFit/>
          </a:bodyPr>
          <a:lstStyle/>
          <a:p>
            <a:r>
              <a:rPr lang="es-MX" dirty="0">
                <a:solidFill>
                  <a:srgbClr val="4B4B57"/>
                </a:solidFill>
                <a:latin typeface="&amp;quot"/>
              </a:rPr>
              <a:t>Habilidad clave # 2:</a:t>
            </a:r>
            <a:r>
              <a:rPr lang="es-MX" b="1" dirty="0">
                <a:solidFill>
                  <a:srgbClr val="4B4B57"/>
                </a:solidFill>
                <a:latin typeface="&amp;quot"/>
              </a:rPr>
              <a:t> Comprender la naturaleza humana</a:t>
            </a:r>
            <a:endParaRPr lang="es-MX" dirty="0">
              <a:solidFill>
                <a:srgbClr val="4B4B57"/>
              </a:solidFill>
              <a:latin typeface="&amp;quot"/>
            </a:endParaRPr>
          </a:p>
          <a:p>
            <a:pPr algn="just"/>
            <a:r>
              <a:rPr lang="es-MX" dirty="0">
                <a:solidFill>
                  <a:srgbClr val="4B4B57"/>
                </a:solidFill>
                <a:latin typeface="&amp;quot"/>
              </a:rPr>
              <a:t>Es importante saber qué es lo que impulsa a la gente a actuar de una manera determinada. Así se pueden </a:t>
            </a:r>
            <a:r>
              <a:rPr lang="es-MX" b="1" dirty="0">
                <a:solidFill>
                  <a:srgbClr val="F8AF2C"/>
                </a:solidFill>
                <a:latin typeface="&amp;quot"/>
              </a:rPr>
              <a:t>predecir </a:t>
            </a:r>
            <a:r>
              <a:rPr lang="es-MX" dirty="0">
                <a:solidFill>
                  <a:srgbClr val="4B4B57"/>
                </a:solidFill>
                <a:latin typeface="&amp;quot"/>
              </a:rPr>
              <a:t>sus acciones. Ésta habilidad también facilita el trato con diferentes tipos de personas y nos permite trabajar con ellas de mejor forma.</a:t>
            </a:r>
          </a:p>
        </p:txBody>
      </p:sp>
    </p:spTree>
    <p:extLst>
      <p:ext uri="{BB962C8B-B14F-4D97-AF65-F5344CB8AC3E}">
        <p14:creationId xmlns:p14="http://schemas.microsoft.com/office/powerpoint/2010/main" val="630780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86AB2F2-3CA7-43B8-82B1-13BBF4B1F65E}"/>
              </a:ext>
            </a:extLst>
          </p:cNvPr>
          <p:cNvSpPr txBox="1">
            <a:spLocks/>
          </p:cNvSpPr>
          <p:nvPr/>
        </p:nvSpPr>
        <p:spPr>
          <a:xfrm>
            <a:off x="609906" y="702155"/>
            <a:ext cx="3568661" cy="1269713"/>
          </a:xfrm>
          <a:prstGeom prst="rect">
            <a:avLst/>
          </a:prstGeom>
        </p:spPr>
        <p:txBody>
          <a:bodyPr anchor="t">
            <a:normAutofit/>
          </a:bodyPr>
          <a:lst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habilidades del Emprendedor</a:t>
            </a:r>
          </a:p>
          <a:p>
            <a:endParaRPr lang="es-MX" sz="1800" dirty="0">
              <a:latin typeface="Source Sans Pro"/>
              <a:ea typeface="Source Sans Pro"/>
            </a:endParaRPr>
          </a:p>
        </p:txBody>
      </p:sp>
      <p:sp>
        <p:nvSpPr>
          <p:cNvPr id="3" name="Rectángulo 2">
            <a:extLst>
              <a:ext uri="{FF2B5EF4-FFF2-40B4-BE49-F238E27FC236}">
                <a16:creationId xmlns:a16="http://schemas.microsoft.com/office/drawing/2014/main" id="{CAE1702C-D7BD-4FA2-916E-A820FC0C823C}"/>
              </a:ext>
            </a:extLst>
          </p:cNvPr>
          <p:cNvSpPr/>
          <p:nvPr/>
        </p:nvSpPr>
        <p:spPr>
          <a:xfrm>
            <a:off x="661359" y="2131138"/>
            <a:ext cx="7361207" cy="3416320"/>
          </a:xfrm>
          <a:prstGeom prst="rect">
            <a:avLst/>
          </a:prstGeom>
        </p:spPr>
        <p:txBody>
          <a:bodyPr wrap="square" anchor="t">
            <a:spAutoFit/>
          </a:bodyPr>
          <a:lstStyle/>
          <a:p>
            <a:pPr algn="just"/>
            <a:endParaRPr lang="es-MX" b="1" dirty="0">
              <a:solidFill>
                <a:srgbClr val="4B4B57"/>
              </a:solidFill>
              <a:latin typeface="&amp;quot"/>
            </a:endParaRPr>
          </a:p>
          <a:p>
            <a:pPr algn="just"/>
            <a:r>
              <a:rPr lang="es-MX" dirty="0">
                <a:solidFill>
                  <a:srgbClr val="4B4B57"/>
                </a:solidFill>
                <a:latin typeface="&amp;quot"/>
              </a:rPr>
              <a:t>Habilidad clave # 3:</a:t>
            </a:r>
            <a:r>
              <a:rPr lang="es-MX" b="1" dirty="0">
                <a:solidFill>
                  <a:srgbClr val="4B4B57"/>
                </a:solidFill>
                <a:latin typeface="&amp;quot"/>
              </a:rPr>
              <a:t> Comunicación</a:t>
            </a:r>
            <a:endParaRPr lang="es-MX" dirty="0">
              <a:solidFill>
                <a:srgbClr val="4B4B57"/>
              </a:solidFill>
              <a:latin typeface="&amp;quot"/>
            </a:endParaRPr>
          </a:p>
          <a:p>
            <a:pPr algn="just"/>
            <a:r>
              <a:rPr lang="es-MX" dirty="0">
                <a:solidFill>
                  <a:srgbClr val="4B4B57"/>
                </a:solidFill>
                <a:latin typeface="&amp;quot"/>
              </a:rPr>
              <a:t>Es importante saber cómo conectarse con otras personas para ganarse su simpatía y su confianza. De ésta manera ellos se abrirán y permitirán que uno influencie sus vidas.</a:t>
            </a:r>
          </a:p>
          <a:p>
            <a:pPr algn="just"/>
            <a:endParaRPr lang="es-MX" dirty="0">
              <a:solidFill>
                <a:srgbClr val="4B4B57"/>
              </a:solidFill>
              <a:latin typeface="&amp;quot"/>
            </a:endParaRPr>
          </a:p>
          <a:p>
            <a:pPr algn="just"/>
            <a:endParaRPr lang="es-MX" dirty="0">
              <a:solidFill>
                <a:srgbClr val="4B4B57"/>
              </a:solidFill>
              <a:latin typeface="&amp;quot"/>
            </a:endParaRPr>
          </a:p>
          <a:p>
            <a:pPr algn="just"/>
            <a:endParaRPr lang="es-MX" dirty="0">
              <a:solidFill>
                <a:srgbClr val="4B4B57"/>
              </a:solidFill>
              <a:latin typeface="&amp;quot"/>
            </a:endParaRPr>
          </a:p>
          <a:p>
            <a:pPr algn="just"/>
            <a:r>
              <a:rPr lang="es-MX" dirty="0">
                <a:solidFill>
                  <a:srgbClr val="4B4B57"/>
                </a:solidFill>
                <a:latin typeface="&amp;quot"/>
              </a:rPr>
              <a:t>Habilidad clave # 4: </a:t>
            </a:r>
            <a:r>
              <a:rPr lang="es-MX" b="1" dirty="0">
                <a:solidFill>
                  <a:srgbClr val="4B4B57"/>
                </a:solidFill>
                <a:latin typeface="&amp;quot"/>
              </a:rPr>
              <a:t>La habilidad de interconectarse con otros</a:t>
            </a:r>
            <a:endParaRPr lang="es-MX" dirty="0">
              <a:solidFill>
                <a:srgbClr val="4B4B57"/>
              </a:solidFill>
              <a:latin typeface="&amp;quot"/>
            </a:endParaRPr>
          </a:p>
          <a:p>
            <a:pPr algn="just"/>
            <a:r>
              <a:rPr lang="es-MX" dirty="0">
                <a:solidFill>
                  <a:srgbClr val="4B4B57"/>
                </a:solidFill>
                <a:latin typeface="&amp;quot"/>
              </a:rPr>
              <a:t> Muchas personas de negocio opinan que su habilidad de crear conexiones con otras personas determinará su futuro financiero y el nivel de éxito que tendrán en sus emprendimientos.</a:t>
            </a:r>
            <a:endParaRPr lang="es-MX" b="0" i="0" u="none" strike="noStrike" dirty="0">
              <a:solidFill>
                <a:srgbClr val="4B4B57"/>
              </a:solidFill>
              <a:effectLst/>
              <a:latin typeface="&amp;quot"/>
            </a:endParaRPr>
          </a:p>
        </p:txBody>
      </p:sp>
      <p:pic>
        <p:nvPicPr>
          <p:cNvPr id="5" name="Imagen 4">
            <a:extLst>
              <a:ext uri="{FF2B5EF4-FFF2-40B4-BE49-F238E27FC236}">
                <a16:creationId xmlns:a16="http://schemas.microsoft.com/office/drawing/2014/main" id="{DDDDAF2B-6027-4EA1-9B1B-AA8A1E898C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32320" y="1173480"/>
            <a:ext cx="4876800" cy="4876800"/>
          </a:xfrm>
          <a:prstGeom prst="rect">
            <a:avLst/>
          </a:prstGeom>
        </p:spPr>
      </p:pic>
    </p:spTree>
    <p:extLst>
      <p:ext uri="{BB962C8B-B14F-4D97-AF65-F5344CB8AC3E}">
        <p14:creationId xmlns:p14="http://schemas.microsoft.com/office/powerpoint/2010/main" val="3889168833"/>
      </p:ext>
    </p:extLst>
  </p:cSld>
  <p:clrMapOvr>
    <a:masterClrMapping/>
  </p:clrMapOvr>
</p:sld>
</file>

<file path=ppt/theme/theme1.xml><?xml version="1.0" encoding="utf-8"?>
<a:theme xmlns:a="http://schemas.openxmlformats.org/drawingml/2006/main" name="DividendVTI">
  <a:themeElements>
    <a:clrScheme name="Rojo naranja">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VTI" id="{97558BDE-0B66-457C-BB6F-7B1B22DAA9B8}" vid="{F53508A3-AC60-448A-AF37-934D5F1A0D5E}"/>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379</TotalTime>
  <Words>2652</Words>
  <Application>Microsoft Office PowerPoint</Application>
  <PresentationFormat>Panorámica</PresentationFormat>
  <Paragraphs>324</Paragraphs>
  <Slides>44</Slides>
  <Notes>2</Notes>
  <HiddenSlides>0</HiddenSlides>
  <MMClips>0</MMClips>
  <ScaleCrop>false</ScaleCrop>
  <HeadingPairs>
    <vt:vector size="6" baseType="variant">
      <vt:variant>
        <vt:lpstr>Fuentes usadas</vt:lpstr>
      </vt:variant>
      <vt:variant>
        <vt:i4>12</vt:i4>
      </vt:variant>
      <vt:variant>
        <vt:lpstr>Tema</vt:lpstr>
      </vt:variant>
      <vt:variant>
        <vt:i4>1</vt:i4>
      </vt:variant>
      <vt:variant>
        <vt:lpstr>Títulos de diapositiva</vt:lpstr>
      </vt:variant>
      <vt:variant>
        <vt:i4>44</vt:i4>
      </vt:variant>
    </vt:vector>
  </HeadingPairs>
  <TitlesOfParts>
    <vt:vector size="57" baseType="lpstr">
      <vt:lpstr>&amp;quot</vt:lpstr>
      <vt:lpstr>Arial</vt:lpstr>
      <vt:lpstr>Avenir Light</vt:lpstr>
      <vt:lpstr>Calibri</vt:lpstr>
      <vt:lpstr>Cambria</vt:lpstr>
      <vt:lpstr>Corbel</vt:lpstr>
      <vt:lpstr>Gill Sans MT</vt:lpstr>
      <vt:lpstr>ＭＳ 明朝</vt:lpstr>
      <vt:lpstr>Source Sans Pro</vt:lpstr>
      <vt:lpstr>Times New Roman</vt:lpstr>
      <vt:lpstr>Wingdings</vt:lpstr>
      <vt:lpstr>Wingdings 2</vt:lpstr>
      <vt:lpstr>DividendVTI</vt:lpstr>
      <vt:lpstr>Presentación de PowerPoint</vt:lpstr>
      <vt:lpstr>Emprendedores y los planes de negocios</vt:lpstr>
      <vt:lpstr>Presentación de PowerPoint</vt:lpstr>
      <vt:lpstr>Presentación de PowerPoint</vt:lpstr>
      <vt:lpstr>Presentación de PowerPoint</vt:lpstr>
      <vt:lpstr>Emprendedor</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
  <cp:lastModifiedBy>Luis Benitez</cp:lastModifiedBy>
  <cp:revision>108</cp:revision>
  <dcterms:created xsi:type="dcterms:W3CDTF">2012-07-30T22:48:03Z</dcterms:created>
  <dcterms:modified xsi:type="dcterms:W3CDTF">2019-09-13T22:37:53Z</dcterms:modified>
</cp:coreProperties>
</file>