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46"/>
  </p:notesMasterIdLst>
  <p:handoutMasterIdLst>
    <p:handoutMasterId r:id="rId47"/>
  </p:handoutMasterIdLst>
  <p:sldIdLst>
    <p:sldId id="301" r:id="rId5"/>
    <p:sldId id="256" r:id="rId6"/>
    <p:sldId id="302" r:id="rId7"/>
    <p:sldId id="299" r:id="rId8"/>
    <p:sldId id="267" r:id="rId9"/>
    <p:sldId id="258" r:id="rId10"/>
    <p:sldId id="268" r:id="rId11"/>
    <p:sldId id="269" r:id="rId12"/>
    <p:sldId id="270" r:id="rId13"/>
    <p:sldId id="271" r:id="rId14"/>
    <p:sldId id="272" r:id="rId15"/>
    <p:sldId id="273" r:id="rId16"/>
    <p:sldId id="274" r:id="rId17"/>
    <p:sldId id="275" r:id="rId18"/>
    <p:sldId id="276" r:id="rId19"/>
    <p:sldId id="277" r:id="rId20"/>
    <p:sldId id="278" r:id="rId21"/>
    <p:sldId id="259" r:id="rId22"/>
    <p:sldId id="280" r:id="rId23"/>
    <p:sldId id="281" r:id="rId24"/>
    <p:sldId id="279" r:id="rId25"/>
    <p:sldId id="282" r:id="rId26"/>
    <p:sldId id="283" r:id="rId27"/>
    <p:sldId id="284" r:id="rId28"/>
    <p:sldId id="285" r:id="rId29"/>
    <p:sldId id="286" r:id="rId30"/>
    <p:sldId id="287" r:id="rId31"/>
    <p:sldId id="257" r:id="rId32"/>
    <p:sldId id="288" r:id="rId33"/>
    <p:sldId id="289" r:id="rId34"/>
    <p:sldId id="290" r:id="rId35"/>
    <p:sldId id="260" r:id="rId36"/>
    <p:sldId id="291" r:id="rId37"/>
    <p:sldId id="292" r:id="rId38"/>
    <p:sldId id="293" r:id="rId39"/>
    <p:sldId id="294" r:id="rId40"/>
    <p:sldId id="295" r:id="rId41"/>
    <p:sldId id="296" r:id="rId42"/>
    <p:sldId id="297" r:id="rId43"/>
    <p:sldId id="298" r:id="rId44"/>
    <p:sldId id="264" r:id="rId4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7"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11F"/>
    <a:srgbClr val="00283B"/>
    <a:srgbClr val="007FA5"/>
    <a:srgbClr val="F7F1E4"/>
    <a:srgbClr val="B8D3E8"/>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1" autoAdjust="0"/>
    <p:restoredTop sz="94291" autoAdjust="0"/>
  </p:normalViewPr>
  <p:slideViewPr>
    <p:cSldViewPr snapToGrid="0" showGuides="1">
      <p:cViewPr varScale="1">
        <p:scale>
          <a:sx n="103" d="100"/>
          <a:sy n="103" d="100"/>
        </p:scale>
        <p:origin x="150" y="234"/>
      </p:cViewPr>
      <p:guideLst>
        <p:guide pos="3840"/>
        <p:guide orient="horz" pos="2160"/>
      </p:guideLst>
    </p:cSldViewPr>
  </p:slideViewPr>
  <p:notesTextViewPr>
    <p:cViewPr>
      <p:scale>
        <a:sx n="1" d="1"/>
        <a:sy n="1" d="1"/>
      </p:scale>
      <p:origin x="0" y="0"/>
    </p:cViewPr>
  </p:notesTextViewPr>
  <p:notesViewPr>
    <p:cSldViewPr snapToGrid="0" showGuides="1">
      <p:cViewPr varScale="1">
        <p:scale>
          <a:sx n="89" d="100"/>
          <a:sy n="89" d="100"/>
        </p:scale>
        <p:origin x="378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939FB0DB-6E14-4D38-930B-E188F6E13C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a:p>
        </p:txBody>
      </p:sp>
      <p:sp>
        <p:nvSpPr>
          <p:cNvPr id="3" name="Marcador de fecha 2">
            <a:extLst>
              <a:ext uri="{FF2B5EF4-FFF2-40B4-BE49-F238E27FC236}">
                <a16:creationId xmlns:a16="http://schemas.microsoft.com/office/drawing/2014/main" id="{F6DB5971-2675-487B-9E88-02DB3F19D0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5D0E9E49-B030-4187-B3D4-2E6B7EAD72A2}" type="datetime1">
              <a:rPr lang="es-ES" smtClean="0"/>
              <a:t>13/09/2019</a:t>
            </a:fld>
            <a:endParaRPr lang="es-ES"/>
          </a:p>
        </p:txBody>
      </p:sp>
      <p:sp>
        <p:nvSpPr>
          <p:cNvPr id="4" name="Marcador de pie de página 3">
            <a:extLst>
              <a:ext uri="{FF2B5EF4-FFF2-40B4-BE49-F238E27FC236}">
                <a16:creationId xmlns:a16="http://schemas.microsoft.com/office/drawing/2014/main" id="{D98F2125-3128-41A1-8437-EB29536F4DF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a:p>
        </p:txBody>
      </p:sp>
      <p:sp>
        <p:nvSpPr>
          <p:cNvPr id="5" name="Marcador de posición de número de diapositiva 4">
            <a:extLst>
              <a:ext uri="{FF2B5EF4-FFF2-40B4-BE49-F238E27FC236}">
                <a16:creationId xmlns:a16="http://schemas.microsoft.com/office/drawing/2014/main" id="{4663736B-7E4B-4A53-8310-E0970E67F8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A4B18F8-B739-4178-8D2D-879F4A27DC29}" type="slidenum">
              <a:rPr lang="es-ES" smtClean="0"/>
              <a:t>‹Nº›</a:t>
            </a:fld>
            <a:endParaRPr lang="es-ES"/>
          </a:p>
        </p:txBody>
      </p:sp>
    </p:spTree>
    <p:extLst>
      <p:ext uri="{BB962C8B-B14F-4D97-AF65-F5344CB8AC3E}">
        <p14:creationId xmlns:p14="http://schemas.microsoft.com/office/powerpoint/2010/main" val="24929070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F6062DD0-8C42-4BC3-9452-8D12D773E0C5}" type="datetime1">
              <a:rPr lang="es-ES" noProof="0" smtClean="0"/>
              <a:t>13/09/2019</a:t>
            </a:fld>
            <a:endParaRPr lang="es-ES" noProof="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3D78A92-0141-4330-8F3E-FAADFAC23844}" type="slidenum">
              <a:rPr lang="es-ES" noProof="0" smtClean="0"/>
              <a:t>‹Nº›</a:t>
            </a:fld>
            <a:endParaRPr lang="es-ES" noProof="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66EB923A-8C3E-194C-99B2-8A07FD7005D5}" type="slidenum">
              <a:rPr lang="es-ES_tradnl" smtClean="0"/>
              <a:t>1</a:t>
            </a:fld>
            <a:endParaRPr lang="es-ES_tradnl"/>
          </a:p>
        </p:txBody>
      </p:sp>
    </p:spTree>
    <p:extLst>
      <p:ext uri="{BB962C8B-B14F-4D97-AF65-F5344CB8AC3E}">
        <p14:creationId xmlns:p14="http://schemas.microsoft.com/office/powerpoint/2010/main" val="1841585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12</a:t>
            </a:fld>
            <a:endParaRPr lang="es-ES" dirty="0"/>
          </a:p>
        </p:txBody>
      </p:sp>
    </p:spTree>
    <p:extLst>
      <p:ext uri="{BB962C8B-B14F-4D97-AF65-F5344CB8AC3E}">
        <p14:creationId xmlns:p14="http://schemas.microsoft.com/office/powerpoint/2010/main" val="3982188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13</a:t>
            </a:fld>
            <a:endParaRPr lang="es-ES" dirty="0"/>
          </a:p>
        </p:txBody>
      </p:sp>
    </p:spTree>
    <p:extLst>
      <p:ext uri="{BB962C8B-B14F-4D97-AF65-F5344CB8AC3E}">
        <p14:creationId xmlns:p14="http://schemas.microsoft.com/office/powerpoint/2010/main" val="3679151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14</a:t>
            </a:fld>
            <a:endParaRPr lang="es-ES" dirty="0"/>
          </a:p>
        </p:txBody>
      </p:sp>
    </p:spTree>
    <p:extLst>
      <p:ext uri="{BB962C8B-B14F-4D97-AF65-F5344CB8AC3E}">
        <p14:creationId xmlns:p14="http://schemas.microsoft.com/office/powerpoint/2010/main" val="958850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15</a:t>
            </a:fld>
            <a:endParaRPr lang="es-ES" dirty="0"/>
          </a:p>
        </p:txBody>
      </p:sp>
    </p:spTree>
    <p:extLst>
      <p:ext uri="{BB962C8B-B14F-4D97-AF65-F5344CB8AC3E}">
        <p14:creationId xmlns:p14="http://schemas.microsoft.com/office/powerpoint/2010/main" val="37147692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16</a:t>
            </a:fld>
            <a:endParaRPr lang="es-ES" dirty="0"/>
          </a:p>
        </p:txBody>
      </p:sp>
    </p:spTree>
    <p:extLst>
      <p:ext uri="{BB962C8B-B14F-4D97-AF65-F5344CB8AC3E}">
        <p14:creationId xmlns:p14="http://schemas.microsoft.com/office/powerpoint/2010/main" val="176445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17</a:t>
            </a:fld>
            <a:endParaRPr lang="es-ES" dirty="0"/>
          </a:p>
        </p:txBody>
      </p:sp>
    </p:spTree>
    <p:extLst>
      <p:ext uri="{BB962C8B-B14F-4D97-AF65-F5344CB8AC3E}">
        <p14:creationId xmlns:p14="http://schemas.microsoft.com/office/powerpoint/2010/main" val="3102664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18</a:t>
            </a:fld>
            <a:endParaRPr lang="es-ES"/>
          </a:p>
        </p:txBody>
      </p:sp>
    </p:spTree>
    <p:extLst>
      <p:ext uri="{BB962C8B-B14F-4D97-AF65-F5344CB8AC3E}">
        <p14:creationId xmlns:p14="http://schemas.microsoft.com/office/powerpoint/2010/main" val="41394465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19</a:t>
            </a:fld>
            <a:endParaRPr lang="es-ES"/>
          </a:p>
        </p:txBody>
      </p:sp>
    </p:spTree>
    <p:extLst>
      <p:ext uri="{BB962C8B-B14F-4D97-AF65-F5344CB8AC3E}">
        <p14:creationId xmlns:p14="http://schemas.microsoft.com/office/powerpoint/2010/main" val="4120189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20</a:t>
            </a:fld>
            <a:endParaRPr lang="es-ES"/>
          </a:p>
        </p:txBody>
      </p:sp>
    </p:spTree>
    <p:extLst>
      <p:ext uri="{BB962C8B-B14F-4D97-AF65-F5344CB8AC3E}">
        <p14:creationId xmlns:p14="http://schemas.microsoft.com/office/powerpoint/2010/main" val="2158757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21</a:t>
            </a:fld>
            <a:endParaRPr lang="es-ES"/>
          </a:p>
        </p:txBody>
      </p:sp>
    </p:spTree>
    <p:extLst>
      <p:ext uri="{BB962C8B-B14F-4D97-AF65-F5344CB8AC3E}">
        <p14:creationId xmlns:p14="http://schemas.microsoft.com/office/powerpoint/2010/main" val="3409353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a:t>
            </a:fld>
            <a:endParaRPr lang="es-ES" dirty="0"/>
          </a:p>
        </p:txBody>
      </p:sp>
    </p:spTree>
    <p:extLst>
      <p:ext uri="{BB962C8B-B14F-4D97-AF65-F5344CB8AC3E}">
        <p14:creationId xmlns:p14="http://schemas.microsoft.com/office/powerpoint/2010/main" val="22460744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22</a:t>
            </a:fld>
            <a:endParaRPr lang="es-ES"/>
          </a:p>
        </p:txBody>
      </p:sp>
    </p:spTree>
    <p:extLst>
      <p:ext uri="{BB962C8B-B14F-4D97-AF65-F5344CB8AC3E}">
        <p14:creationId xmlns:p14="http://schemas.microsoft.com/office/powerpoint/2010/main" val="818006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23</a:t>
            </a:fld>
            <a:endParaRPr lang="es-ES" dirty="0"/>
          </a:p>
        </p:txBody>
      </p:sp>
    </p:spTree>
    <p:extLst>
      <p:ext uri="{BB962C8B-B14F-4D97-AF65-F5344CB8AC3E}">
        <p14:creationId xmlns:p14="http://schemas.microsoft.com/office/powerpoint/2010/main" val="1658190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24</a:t>
            </a:fld>
            <a:endParaRPr lang="es-ES" dirty="0"/>
          </a:p>
        </p:txBody>
      </p:sp>
    </p:spTree>
    <p:extLst>
      <p:ext uri="{BB962C8B-B14F-4D97-AF65-F5344CB8AC3E}">
        <p14:creationId xmlns:p14="http://schemas.microsoft.com/office/powerpoint/2010/main" val="3235898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53D78A92-0141-4330-8F3E-FAADFAC23844}" type="slidenum">
              <a:rPr lang="es-ES" smtClean="0"/>
              <a:t>25</a:t>
            </a:fld>
            <a:endParaRPr lang="es-ES"/>
          </a:p>
        </p:txBody>
      </p:sp>
    </p:spTree>
    <p:extLst>
      <p:ext uri="{BB962C8B-B14F-4D97-AF65-F5344CB8AC3E}">
        <p14:creationId xmlns:p14="http://schemas.microsoft.com/office/powerpoint/2010/main" val="18937443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53D78A92-0141-4330-8F3E-FAADFAC23844}" type="slidenum">
              <a:rPr lang="es-ES" smtClean="0"/>
              <a:t>26</a:t>
            </a:fld>
            <a:endParaRPr lang="es-ES"/>
          </a:p>
        </p:txBody>
      </p:sp>
    </p:spTree>
    <p:extLst>
      <p:ext uri="{BB962C8B-B14F-4D97-AF65-F5344CB8AC3E}">
        <p14:creationId xmlns:p14="http://schemas.microsoft.com/office/powerpoint/2010/main" val="1831325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53D78A92-0141-4330-8F3E-FAADFAC23844}" type="slidenum">
              <a:rPr lang="es-ES" smtClean="0"/>
              <a:t>27</a:t>
            </a:fld>
            <a:endParaRPr lang="es-ES"/>
          </a:p>
        </p:txBody>
      </p:sp>
    </p:spTree>
    <p:extLst>
      <p:ext uri="{BB962C8B-B14F-4D97-AF65-F5344CB8AC3E}">
        <p14:creationId xmlns:p14="http://schemas.microsoft.com/office/powerpoint/2010/main" val="2996887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28</a:t>
            </a:fld>
            <a:endParaRPr lang="es-ES"/>
          </a:p>
        </p:txBody>
      </p:sp>
    </p:spTree>
    <p:extLst>
      <p:ext uri="{BB962C8B-B14F-4D97-AF65-F5344CB8AC3E}">
        <p14:creationId xmlns:p14="http://schemas.microsoft.com/office/powerpoint/2010/main" val="8342587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29</a:t>
            </a:fld>
            <a:endParaRPr lang="es-ES"/>
          </a:p>
        </p:txBody>
      </p:sp>
    </p:spTree>
    <p:extLst>
      <p:ext uri="{BB962C8B-B14F-4D97-AF65-F5344CB8AC3E}">
        <p14:creationId xmlns:p14="http://schemas.microsoft.com/office/powerpoint/2010/main" val="32892513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30</a:t>
            </a:fld>
            <a:endParaRPr lang="es-ES"/>
          </a:p>
        </p:txBody>
      </p:sp>
    </p:spTree>
    <p:extLst>
      <p:ext uri="{BB962C8B-B14F-4D97-AF65-F5344CB8AC3E}">
        <p14:creationId xmlns:p14="http://schemas.microsoft.com/office/powerpoint/2010/main" val="32158390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31</a:t>
            </a:fld>
            <a:endParaRPr lang="es-ES"/>
          </a:p>
        </p:txBody>
      </p:sp>
    </p:spTree>
    <p:extLst>
      <p:ext uri="{BB962C8B-B14F-4D97-AF65-F5344CB8AC3E}">
        <p14:creationId xmlns:p14="http://schemas.microsoft.com/office/powerpoint/2010/main" val="402035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5</a:t>
            </a:fld>
            <a:endParaRPr lang="es-ES" dirty="0"/>
          </a:p>
        </p:txBody>
      </p:sp>
    </p:spTree>
    <p:extLst>
      <p:ext uri="{BB962C8B-B14F-4D97-AF65-F5344CB8AC3E}">
        <p14:creationId xmlns:p14="http://schemas.microsoft.com/office/powerpoint/2010/main" val="29529167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32</a:t>
            </a:fld>
            <a:endParaRPr lang="es-ES"/>
          </a:p>
        </p:txBody>
      </p:sp>
    </p:spTree>
    <p:extLst>
      <p:ext uri="{BB962C8B-B14F-4D97-AF65-F5344CB8AC3E}">
        <p14:creationId xmlns:p14="http://schemas.microsoft.com/office/powerpoint/2010/main" val="3161029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33</a:t>
            </a:fld>
            <a:endParaRPr lang="es-ES"/>
          </a:p>
        </p:txBody>
      </p:sp>
    </p:spTree>
    <p:extLst>
      <p:ext uri="{BB962C8B-B14F-4D97-AF65-F5344CB8AC3E}">
        <p14:creationId xmlns:p14="http://schemas.microsoft.com/office/powerpoint/2010/main" val="37459038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34</a:t>
            </a:fld>
            <a:endParaRPr lang="es-ES"/>
          </a:p>
        </p:txBody>
      </p:sp>
    </p:spTree>
    <p:extLst>
      <p:ext uri="{BB962C8B-B14F-4D97-AF65-F5344CB8AC3E}">
        <p14:creationId xmlns:p14="http://schemas.microsoft.com/office/powerpoint/2010/main" val="5259628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35</a:t>
            </a:fld>
            <a:endParaRPr lang="es-ES"/>
          </a:p>
        </p:txBody>
      </p:sp>
    </p:spTree>
    <p:extLst>
      <p:ext uri="{BB962C8B-B14F-4D97-AF65-F5344CB8AC3E}">
        <p14:creationId xmlns:p14="http://schemas.microsoft.com/office/powerpoint/2010/main" val="23130081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36</a:t>
            </a:fld>
            <a:endParaRPr lang="es-ES"/>
          </a:p>
        </p:txBody>
      </p:sp>
    </p:spTree>
    <p:extLst>
      <p:ext uri="{BB962C8B-B14F-4D97-AF65-F5344CB8AC3E}">
        <p14:creationId xmlns:p14="http://schemas.microsoft.com/office/powerpoint/2010/main" val="25818599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37</a:t>
            </a:fld>
            <a:endParaRPr lang="es-ES"/>
          </a:p>
        </p:txBody>
      </p:sp>
    </p:spTree>
    <p:extLst>
      <p:ext uri="{BB962C8B-B14F-4D97-AF65-F5344CB8AC3E}">
        <p14:creationId xmlns:p14="http://schemas.microsoft.com/office/powerpoint/2010/main" val="27552673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38</a:t>
            </a:fld>
            <a:endParaRPr lang="es-ES"/>
          </a:p>
        </p:txBody>
      </p:sp>
    </p:spTree>
    <p:extLst>
      <p:ext uri="{BB962C8B-B14F-4D97-AF65-F5344CB8AC3E}">
        <p14:creationId xmlns:p14="http://schemas.microsoft.com/office/powerpoint/2010/main" val="25782185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39</a:t>
            </a:fld>
            <a:endParaRPr lang="es-ES"/>
          </a:p>
        </p:txBody>
      </p:sp>
    </p:spTree>
    <p:extLst>
      <p:ext uri="{BB962C8B-B14F-4D97-AF65-F5344CB8AC3E}">
        <p14:creationId xmlns:p14="http://schemas.microsoft.com/office/powerpoint/2010/main" val="8388488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40</a:t>
            </a:fld>
            <a:endParaRPr lang="es-ES"/>
          </a:p>
        </p:txBody>
      </p:sp>
    </p:spTree>
    <p:extLst>
      <p:ext uri="{BB962C8B-B14F-4D97-AF65-F5344CB8AC3E}">
        <p14:creationId xmlns:p14="http://schemas.microsoft.com/office/powerpoint/2010/main" val="24745988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41</a:t>
            </a:fld>
            <a:endParaRPr lang="es-ES" dirty="0"/>
          </a:p>
        </p:txBody>
      </p:sp>
    </p:spTree>
    <p:extLst>
      <p:ext uri="{BB962C8B-B14F-4D97-AF65-F5344CB8AC3E}">
        <p14:creationId xmlns:p14="http://schemas.microsoft.com/office/powerpoint/2010/main" val="2953480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6</a:t>
            </a:fld>
            <a:endParaRPr lang="es-ES" dirty="0"/>
          </a:p>
        </p:txBody>
      </p:sp>
    </p:spTree>
    <p:extLst>
      <p:ext uri="{BB962C8B-B14F-4D97-AF65-F5344CB8AC3E}">
        <p14:creationId xmlns:p14="http://schemas.microsoft.com/office/powerpoint/2010/main" val="2605156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7</a:t>
            </a:fld>
            <a:endParaRPr lang="es-ES" dirty="0"/>
          </a:p>
        </p:txBody>
      </p:sp>
    </p:spTree>
    <p:extLst>
      <p:ext uri="{BB962C8B-B14F-4D97-AF65-F5344CB8AC3E}">
        <p14:creationId xmlns:p14="http://schemas.microsoft.com/office/powerpoint/2010/main" val="328724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8</a:t>
            </a:fld>
            <a:endParaRPr lang="es-ES" dirty="0"/>
          </a:p>
        </p:txBody>
      </p:sp>
    </p:spTree>
    <p:extLst>
      <p:ext uri="{BB962C8B-B14F-4D97-AF65-F5344CB8AC3E}">
        <p14:creationId xmlns:p14="http://schemas.microsoft.com/office/powerpoint/2010/main" val="1570695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9</a:t>
            </a:fld>
            <a:endParaRPr lang="es-ES" dirty="0"/>
          </a:p>
        </p:txBody>
      </p:sp>
    </p:spTree>
    <p:extLst>
      <p:ext uri="{BB962C8B-B14F-4D97-AF65-F5344CB8AC3E}">
        <p14:creationId xmlns:p14="http://schemas.microsoft.com/office/powerpoint/2010/main" val="700140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10</a:t>
            </a:fld>
            <a:endParaRPr lang="es-ES" dirty="0"/>
          </a:p>
        </p:txBody>
      </p:sp>
    </p:spTree>
    <p:extLst>
      <p:ext uri="{BB962C8B-B14F-4D97-AF65-F5344CB8AC3E}">
        <p14:creationId xmlns:p14="http://schemas.microsoft.com/office/powerpoint/2010/main" val="631928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11</a:t>
            </a:fld>
            <a:endParaRPr lang="es-ES" dirty="0"/>
          </a:p>
        </p:txBody>
      </p:sp>
    </p:spTree>
    <p:extLst>
      <p:ext uri="{BB962C8B-B14F-4D97-AF65-F5344CB8AC3E}">
        <p14:creationId xmlns:p14="http://schemas.microsoft.com/office/powerpoint/2010/main" val="1129570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con imagen">
    <p:spTree>
      <p:nvGrpSpPr>
        <p:cNvPr id="1" name=""/>
        <p:cNvGrpSpPr/>
        <p:nvPr/>
      </p:nvGrpSpPr>
      <p:grpSpPr>
        <a:xfrm>
          <a:off x="0" y="0"/>
          <a:ext cx="0" cy="0"/>
          <a:chOff x="0" y="0"/>
          <a:chExt cx="0" cy="0"/>
        </a:xfrm>
      </p:grpSpPr>
      <p:sp>
        <p:nvSpPr>
          <p:cNvPr id="21" name="Marcador de posición de imagen 20">
            <a:extLst>
              <a:ext uri="{FF2B5EF4-FFF2-40B4-BE49-F238E27FC236}">
                <a16:creationId xmlns:a16="http://schemas.microsoft.com/office/drawing/2014/main" id="{5230445E-A660-448A-B4DC-782AD0E5DA6F}"/>
              </a:ext>
            </a:extLst>
          </p:cNvPr>
          <p:cNvSpPr>
            <a:spLocks noGrp="1"/>
          </p:cNvSpPr>
          <p:nvPr>
            <p:ph type="pic" sz="quarter" idx="22"/>
          </p:nvPr>
        </p:nvSpPr>
        <p:spPr>
          <a:xfrm>
            <a:off x="3033191" y="0"/>
            <a:ext cx="9155634" cy="6858000"/>
          </a:xfrm>
          <a:custGeom>
            <a:avLst/>
            <a:gdLst>
              <a:gd name="connsiteX0" fmla="*/ 6450330 w 8969375"/>
              <a:gd name="connsiteY0" fmla="*/ 3511550 h 6858000"/>
              <a:gd name="connsiteX1" fmla="*/ 8969375 w 8969375"/>
              <a:gd name="connsiteY1" fmla="*/ 3511550 h 6858000"/>
              <a:gd name="connsiteX2" fmla="*/ 8969375 w 8969375"/>
              <a:gd name="connsiteY2" fmla="*/ 6858000 h 6858000"/>
              <a:gd name="connsiteX3" fmla="*/ 5010150 w 8969375"/>
              <a:gd name="connsiteY3" fmla="*/ 6858000 h 6858000"/>
              <a:gd name="connsiteX4" fmla="*/ 1915160 w 8969375"/>
              <a:gd name="connsiteY4" fmla="*/ 3511550 h 6858000"/>
              <a:gd name="connsiteX5" fmla="*/ 3404870 w 8969375"/>
              <a:gd name="connsiteY5" fmla="*/ 3511550 h 6858000"/>
              <a:gd name="connsiteX6" fmla="*/ 1964690 w 8969375"/>
              <a:gd name="connsiteY6" fmla="*/ 6858000 h 6858000"/>
              <a:gd name="connsiteX7" fmla="*/ 474980 w 8969375"/>
              <a:gd name="connsiteY7" fmla="*/ 6858000 h 6858000"/>
              <a:gd name="connsiteX8" fmla="*/ 7961630 w 8969375"/>
              <a:gd name="connsiteY8" fmla="*/ 0 h 6858000"/>
              <a:gd name="connsiteX9" fmla="*/ 8969375 w 8969375"/>
              <a:gd name="connsiteY9" fmla="*/ 0 h 6858000"/>
              <a:gd name="connsiteX10" fmla="*/ 8969375 w 8969375"/>
              <a:gd name="connsiteY10" fmla="*/ 3346450 h 6858000"/>
              <a:gd name="connsiteX11" fmla="*/ 6521450 w 8969375"/>
              <a:gd name="connsiteY11" fmla="*/ 3346450 h 6858000"/>
              <a:gd name="connsiteX12" fmla="*/ 5163820 w 8969375"/>
              <a:gd name="connsiteY12" fmla="*/ 0 h 6858000"/>
              <a:gd name="connsiteX13" fmla="*/ 7726680 w 8969375"/>
              <a:gd name="connsiteY13" fmla="*/ 0 h 6858000"/>
              <a:gd name="connsiteX14" fmla="*/ 4775200 w 8969375"/>
              <a:gd name="connsiteY14" fmla="*/ 6858000 h 6858000"/>
              <a:gd name="connsiteX15" fmla="*/ 2213610 w 8969375"/>
              <a:gd name="connsiteY15" fmla="*/ 6858000 h 6858000"/>
              <a:gd name="connsiteX16" fmla="*/ 3426460 w 8969375"/>
              <a:gd name="connsiteY16" fmla="*/ 0 h 6858000"/>
              <a:gd name="connsiteX17" fmla="*/ 4916170 w 8969375"/>
              <a:gd name="connsiteY17" fmla="*/ 0 h 6858000"/>
              <a:gd name="connsiteX18" fmla="*/ 3475990 w 8969375"/>
              <a:gd name="connsiteY18" fmla="*/ 3346450 h 6858000"/>
              <a:gd name="connsiteX19" fmla="*/ 1986280 w 8969375"/>
              <a:gd name="connsiteY19" fmla="*/ 3346450 h 6858000"/>
              <a:gd name="connsiteX20" fmla="*/ 0 w 8969375"/>
              <a:gd name="connsiteY20" fmla="*/ 0 h 6858000"/>
              <a:gd name="connsiteX21" fmla="*/ 3195320 w 8969375"/>
              <a:gd name="connsiteY21" fmla="*/ 0 h 6858000"/>
              <a:gd name="connsiteX22" fmla="*/ 243840 w 8969375"/>
              <a:gd name="connsiteY22" fmla="*/ 6858000 h 6858000"/>
              <a:gd name="connsiteX23" fmla="*/ 0 w 8969375"/>
              <a:gd name="connsiteY23" fmla="*/ 6858000 h 6858000"/>
              <a:gd name="connsiteX0" fmla="*/ 6604567 w 9123612"/>
              <a:gd name="connsiteY0" fmla="*/ 3511550 h 6858000"/>
              <a:gd name="connsiteX1" fmla="*/ 9123612 w 9123612"/>
              <a:gd name="connsiteY1" fmla="*/ 3511550 h 6858000"/>
              <a:gd name="connsiteX2" fmla="*/ 9123612 w 9123612"/>
              <a:gd name="connsiteY2" fmla="*/ 6858000 h 6858000"/>
              <a:gd name="connsiteX3" fmla="*/ 5164387 w 9123612"/>
              <a:gd name="connsiteY3" fmla="*/ 6858000 h 6858000"/>
              <a:gd name="connsiteX4" fmla="*/ 6604567 w 9123612"/>
              <a:gd name="connsiteY4" fmla="*/ 3511550 h 6858000"/>
              <a:gd name="connsiteX5" fmla="*/ 2069397 w 9123612"/>
              <a:gd name="connsiteY5" fmla="*/ 3511550 h 6858000"/>
              <a:gd name="connsiteX6" fmla="*/ 3559107 w 9123612"/>
              <a:gd name="connsiteY6" fmla="*/ 3511550 h 6858000"/>
              <a:gd name="connsiteX7" fmla="*/ 2118927 w 9123612"/>
              <a:gd name="connsiteY7" fmla="*/ 6858000 h 6858000"/>
              <a:gd name="connsiteX8" fmla="*/ 629217 w 9123612"/>
              <a:gd name="connsiteY8" fmla="*/ 6858000 h 6858000"/>
              <a:gd name="connsiteX9" fmla="*/ 2069397 w 9123612"/>
              <a:gd name="connsiteY9" fmla="*/ 3511550 h 6858000"/>
              <a:gd name="connsiteX10" fmla="*/ 8115867 w 9123612"/>
              <a:gd name="connsiteY10" fmla="*/ 0 h 6858000"/>
              <a:gd name="connsiteX11" fmla="*/ 9123612 w 9123612"/>
              <a:gd name="connsiteY11" fmla="*/ 0 h 6858000"/>
              <a:gd name="connsiteX12" fmla="*/ 9123612 w 9123612"/>
              <a:gd name="connsiteY12" fmla="*/ 3346450 h 6858000"/>
              <a:gd name="connsiteX13" fmla="*/ 6675687 w 9123612"/>
              <a:gd name="connsiteY13" fmla="*/ 3346450 h 6858000"/>
              <a:gd name="connsiteX14" fmla="*/ 8115867 w 9123612"/>
              <a:gd name="connsiteY14" fmla="*/ 0 h 6858000"/>
              <a:gd name="connsiteX15" fmla="*/ 5318057 w 9123612"/>
              <a:gd name="connsiteY15" fmla="*/ 0 h 6858000"/>
              <a:gd name="connsiteX16" fmla="*/ 7880917 w 9123612"/>
              <a:gd name="connsiteY16" fmla="*/ 0 h 6858000"/>
              <a:gd name="connsiteX17" fmla="*/ 4929437 w 9123612"/>
              <a:gd name="connsiteY17" fmla="*/ 6858000 h 6858000"/>
              <a:gd name="connsiteX18" fmla="*/ 2367847 w 9123612"/>
              <a:gd name="connsiteY18" fmla="*/ 6858000 h 6858000"/>
              <a:gd name="connsiteX19" fmla="*/ 5318057 w 9123612"/>
              <a:gd name="connsiteY19" fmla="*/ 0 h 6858000"/>
              <a:gd name="connsiteX20" fmla="*/ 3580697 w 9123612"/>
              <a:gd name="connsiteY20" fmla="*/ 0 h 6858000"/>
              <a:gd name="connsiteX21" fmla="*/ 5070407 w 9123612"/>
              <a:gd name="connsiteY21" fmla="*/ 0 h 6858000"/>
              <a:gd name="connsiteX22" fmla="*/ 3630227 w 9123612"/>
              <a:gd name="connsiteY22" fmla="*/ 3346450 h 6858000"/>
              <a:gd name="connsiteX23" fmla="*/ 2140517 w 9123612"/>
              <a:gd name="connsiteY23" fmla="*/ 3346450 h 6858000"/>
              <a:gd name="connsiteX24" fmla="*/ 3580697 w 9123612"/>
              <a:gd name="connsiteY24" fmla="*/ 0 h 6858000"/>
              <a:gd name="connsiteX25" fmla="*/ 154237 w 9123612"/>
              <a:gd name="connsiteY25" fmla="*/ 0 h 6858000"/>
              <a:gd name="connsiteX26" fmla="*/ 3349557 w 9123612"/>
              <a:gd name="connsiteY26" fmla="*/ 0 h 6858000"/>
              <a:gd name="connsiteX27" fmla="*/ 398077 w 9123612"/>
              <a:gd name="connsiteY27" fmla="*/ 6858000 h 6858000"/>
              <a:gd name="connsiteX28" fmla="*/ 0 w 9123612"/>
              <a:gd name="connsiteY28" fmla="*/ 6858000 h 6858000"/>
              <a:gd name="connsiteX29" fmla="*/ 154237 w 9123612"/>
              <a:gd name="connsiteY29" fmla="*/ 0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186259 w 9155634"/>
              <a:gd name="connsiteY25" fmla="*/ 0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186259 w 9155634"/>
              <a:gd name="connsiteY29" fmla="*/ 0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054197 w 9155634"/>
              <a:gd name="connsiteY25" fmla="*/ 3558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054197 w 9155634"/>
              <a:gd name="connsiteY29" fmla="*/ 3558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54365 w 9155634"/>
              <a:gd name="connsiteY25" fmla="*/ 3558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54365 w 9155634"/>
              <a:gd name="connsiteY29" fmla="*/ 3558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54365 w 9155634"/>
              <a:gd name="connsiteY25" fmla="*/ 3558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54365 w 9155634"/>
              <a:gd name="connsiteY29" fmla="*/ 3558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47249 w 9155634"/>
              <a:gd name="connsiteY25" fmla="*/ 0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47249 w 9155634"/>
              <a:gd name="connsiteY29" fmla="*/ 0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47249 w 9155634"/>
              <a:gd name="connsiteY25" fmla="*/ 0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47249 w 9155634"/>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55634" h="6858000">
                <a:moveTo>
                  <a:pt x="6636589" y="3511550"/>
                </a:moveTo>
                <a:lnTo>
                  <a:pt x="9155634" y="3511550"/>
                </a:lnTo>
                <a:lnTo>
                  <a:pt x="9155634" y="6858000"/>
                </a:lnTo>
                <a:lnTo>
                  <a:pt x="5196409" y="6858000"/>
                </a:lnTo>
                <a:lnTo>
                  <a:pt x="6636589" y="3511550"/>
                </a:lnTo>
                <a:close/>
                <a:moveTo>
                  <a:pt x="2101419" y="3511550"/>
                </a:moveTo>
                <a:lnTo>
                  <a:pt x="3591129" y="3511550"/>
                </a:lnTo>
                <a:lnTo>
                  <a:pt x="2150949" y="6858000"/>
                </a:lnTo>
                <a:lnTo>
                  <a:pt x="661239" y="6858000"/>
                </a:lnTo>
                <a:lnTo>
                  <a:pt x="2101419" y="3511550"/>
                </a:lnTo>
                <a:close/>
                <a:moveTo>
                  <a:pt x="8147889" y="0"/>
                </a:moveTo>
                <a:lnTo>
                  <a:pt x="9155634" y="0"/>
                </a:lnTo>
                <a:lnTo>
                  <a:pt x="9155634" y="3346450"/>
                </a:lnTo>
                <a:lnTo>
                  <a:pt x="6707709" y="3346450"/>
                </a:lnTo>
                <a:lnTo>
                  <a:pt x="8147889" y="0"/>
                </a:lnTo>
                <a:close/>
                <a:moveTo>
                  <a:pt x="5350079" y="0"/>
                </a:moveTo>
                <a:lnTo>
                  <a:pt x="7912939" y="0"/>
                </a:lnTo>
                <a:lnTo>
                  <a:pt x="4961459" y="6858000"/>
                </a:lnTo>
                <a:lnTo>
                  <a:pt x="2399869" y="6858000"/>
                </a:lnTo>
                <a:lnTo>
                  <a:pt x="5350079" y="0"/>
                </a:lnTo>
                <a:close/>
                <a:moveTo>
                  <a:pt x="3612719" y="0"/>
                </a:moveTo>
                <a:lnTo>
                  <a:pt x="5102429" y="0"/>
                </a:lnTo>
                <a:lnTo>
                  <a:pt x="3662249" y="3346450"/>
                </a:lnTo>
                <a:lnTo>
                  <a:pt x="2172539" y="3346450"/>
                </a:lnTo>
                <a:lnTo>
                  <a:pt x="3612719" y="0"/>
                </a:lnTo>
                <a:close/>
                <a:moveTo>
                  <a:pt x="2947249" y="0"/>
                </a:moveTo>
                <a:lnTo>
                  <a:pt x="3381579" y="0"/>
                </a:lnTo>
                <a:lnTo>
                  <a:pt x="430099" y="6858000"/>
                </a:lnTo>
                <a:lnTo>
                  <a:pt x="0" y="6858000"/>
                </a:lnTo>
                <a:lnTo>
                  <a:pt x="2947249" y="0"/>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22" name="Gráfico 19">
            <a:extLst>
              <a:ext uri="{FF2B5EF4-FFF2-40B4-BE49-F238E27FC236}">
                <a16:creationId xmlns:a16="http://schemas.microsoft.com/office/drawing/2014/main" id="{A6B740BD-8499-412C-AE4E-A4AD7F73100E}"/>
              </a:ext>
            </a:extLst>
          </p:cNvPr>
          <p:cNvSpPr/>
          <p:nvPr/>
        </p:nvSpPr>
        <p:spPr>
          <a:xfrm>
            <a:off x="-10852" y="3369468"/>
            <a:ext cx="3722400" cy="144000"/>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pPr rtl="0"/>
            <a:r>
              <a:rPr lang="es-ES" noProof="0"/>
              <a:t> </a:t>
            </a:r>
          </a:p>
        </p:txBody>
      </p:sp>
      <p:sp>
        <p:nvSpPr>
          <p:cNvPr id="26" name="Título 1">
            <a:extLst>
              <a:ext uri="{FF2B5EF4-FFF2-40B4-BE49-F238E27FC236}">
                <a16:creationId xmlns:a16="http://schemas.microsoft.com/office/drawing/2014/main" id="{310DFD8C-544F-465B-8315-8B3AA8B95790}"/>
              </a:ext>
            </a:extLst>
          </p:cNvPr>
          <p:cNvSpPr>
            <a:spLocks noGrp="1"/>
          </p:cNvSpPr>
          <p:nvPr>
            <p:ph type="title" hasCustomPrompt="1"/>
          </p:nvPr>
        </p:nvSpPr>
        <p:spPr>
          <a:xfrm>
            <a:off x="770021" y="1096344"/>
            <a:ext cx="10510754" cy="2281355"/>
          </a:xfrm>
        </p:spPr>
        <p:txBody>
          <a:bodyPr rtlCol="0">
            <a:noAutofit/>
          </a:bodyPr>
          <a:lstStyle>
            <a:lvl1pPr algn="l">
              <a:defRPr sz="7000" b="1">
                <a:solidFill>
                  <a:schemeClr val="bg1"/>
                </a:solidFill>
              </a:defRPr>
            </a:lvl1pPr>
          </a:lstStyle>
          <a:p>
            <a:pPr rtl="0"/>
            <a:r>
              <a:rPr lang="es-ES" noProof="0"/>
              <a:t>PRESENTACIÓN</a:t>
            </a:r>
            <a:br>
              <a:rPr lang="es-ES" noProof="0"/>
            </a:br>
            <a:r>
              <a:rPr lang="es-ES" noProof="0"/>
              <a:t>TÍTULO</a:t>
            </a:r>
          </a:p>
        </p:txBody>
      </p:sp>
      <p:sp>
        <p:nvSpPr>
          <p:cNvPr id="27" name="Marcador de texto 14">
            <a:extLst>
              <a:ext uri="{FF2B5EF4-FFF2-40B4-BE49-F238E27FC236}">
                <a16:creationId xmlns:a16="http://schemas.microsoft.com/office/drawing/2014/main" id="{A4843534-A750-4D01-BC62-26CD9AEA6AE0}"/>
              </a:ext>
            </a:extLst>
          </p:cNvPr>
          <p:cNvSpPr>
            <a:spLocks noGrp="1"/>
          </p:cNvSpPr>
          <p:nvPr>
            <p:ph type="body" sz="quarter" idx="13" hasCustomPrompt="1"/>
          </p:nvPr>
        </p:nvSpPr>
        <p:spPr>
          <a:xfrm>
            <a:off x="770021" y="3773554"/>
            <a:ext cx="10090287" cy="1101897"/>
          </a:xfrm>
        </p:spPr>
        <p:txBody>
          <a:bodyPr rtlCol="0">
            <a:noAutofit/>
          </a:bodyPr>
          <a:lstStyle>
            <a:lvl1pPr marL="0" indent="0" algn="l">
              <a:buNone/>
              <a:defRPr sz="3500" b="0" i="0">
                <a:solidFill>
                  <a:schemeClr val="tx2"/>
                </a:solidFill>
              </a:defRPr>
            </a:lvl1pPr>
          </a:lstStyle>
          <a:p>
            <a:pPr lvl="0" rtl="0"/>
            <a:r>
              <a:rPr lang="es-ES" noProof="0"/>
              <a:t>Presentación</a:t>
            </a:r>
            <a:br>
              <a:rPr lang="es-ES" noProof="0"/>
            </a:br>
            <a:r>
              <a:rPr lang="es-ES" noProof="0"/>
              <a:t>Consigna</a:t>
            </a:r>
          </a:p>
        </p:txBody>
      </p:sp>
      <p:sp>
        <p:nvSpPr>
          <p:cNvPr id="29" name="Marcador de texto 26">
            <a:extLst>
              <a:ext uri="{FF2B5EF4-FFF2-40B4-BE49-F238E27FC236}">
                <a16:creationId xmlns:a16="http://schemas.microsoft.com/office/drawing/2014/main" id="{F8E7B25A-0A4A-430B-903E-76193E2954A1}"/>
              </a:ext>
            </a:extLst>
          </p:cNvPr>
          <p:cNvSpPr>
            <a:spLocks noGrp="1"/>
          </p:cNvSpPr>
          <p:nvPr>
            <p:ph type="body" sz="quarter" idx="21" hasCustomPrompt="1"/>
          </p:nvPr>
        </p:nvSpPr>
        <p:spPr>
          <a:xfrm>
            <a:off x="770021" y="5451784"/>
            <a:ext cx="4367531" cy="324417"/>
          </a:xfrm>
        </p:spPr>
        <p:txBody>
          <a:bodyPr rtlCol="0">
            <a:noAutofit/>
          </a:bodyPr>
          <a:lstStyle>
            <a:lvl1pPr marL="0" indent="0" algn="l">
              <a:buNone/>
              <a:defRPr sz="2200" b="1"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20XX</a:t>
            </a:r>
          </a:p>
        </p:txBody>
      </p:sp>
      <p:sp>
        <p:nvSpPr>
          <p:cNvPr id="30" name="Marcador de texto 26">
            <a:extLst>
              <a:ext uri="{FF2B5EF4-FFF2-40B4-BE49-F238E27FC236}">
                <a16:creationId xmlns:a16="http://schemas.microsoft.com/office/drawing/2014/main" id="{B88F3A2A-BD60-4F82-8064-8B157AF4DDC2}"/>
              </a:ext>
            </a:extLst>
          </p:cNvPr>
          <p:cNvSpPr>
            <a:spLocks noGrp="1"/>
          </p:cNvSpPr>
          <p:nvPr>
            <p:ph type="body" sz="quarter" idx="20" hasCustomPrompt="1"/>
          </p:nvPr>
        </p:nvSpPr>
        <p:spPr>
          <a:xfrm>
            <a:off x="770021" y="5105536"/>
            <a:ext cx="4367531" cy="324417"/>
          </a:xfrm>
        </p:spPr>
        <p:txBody>
          <a:bodyPr rtlCol="0">
            <a:noAutofit/>
          </a:bodyPr>
          <a:lstStyle>
            <a:lvl1pPr marL="0" indent="0" algn="l">
              <a:buNone/>
              <a:defRPr sz="22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Mes</a:t>
            </a:r>
          </a:p>
        </p:txBody>
      </p:sp>
    </p:spTree>
    <p:extLst>
      <p:ext uri="{BB962C8B-B14F-4D97-AF65-F5344CB8AC3E}">
        <p14:creationId xmlns:p14="http://schemas.microsoft.com/office/powerpoint/2010/main" val="3768363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seño de agradecimiento">
    <p:bg>
      <p:bgPr>
        <a:solidFill>
          <a:schemeClr val="accent6"/>
        </a:solidFill>
        <a:effectLst/>
      </p:bgPr>
    </p:bg>
    <p:spTree>
      <p:nvGrpSpPr>
        <p:cNvPr id="1" name=""/>
        <p:cNvGrpSpPr/>
        <p:nvPr/>
      </p:nvGrpSpPr>
      <p:grpSpPr>
        <a:xfrm>
          <a:off x="0" y="0"/>
          <a:ext cx="0" cy="0"/>
          <a:chOff x="0" y="0"/>
          <a:chExt cx="0" cy="0"/>
        </a:xfrm>
      </p:grpSpPr>
      <p:sp>
        <p:nvSpPr>
          <p:cNvPr id="33" name="Marcador de posición de imagen 32">
            <a:extLst>
              <a:ext uri="{FF2B5EF4-FFF2-40B4-BE49-F238E27FC236}">
                <a16:creationId xmlns:a16="http://schemas.microsoft.com/office/drawing/2014/main" id="{88BA6D96-EFE3-4743-8FB5-544E9692D111}"/>
              </a:ext>
            </a:extLst>
          </p:cNvPr>
          <p:cNvSpPr>
            <a:spLocks noGrp="1"/>
          </p:cNvSpPr>
          <p:nvPr>
            <p:ph type="pic" sz="quarter" idx="26"/>
          </p:nvPr>
        </p:nvSpPr>
        <p:spPr>
          <a:xfrm>
            <a:off x="2" y="0"/>
            <a:ext cx="9155429" cy="6858000"/>
          </a:xfrm>
          <a:custGeom>
            <a:avLst/>
            <a:gdLst>
              <a:gd name="connsiteX0" fmla="*/ 5490209 w 9155429"/>
              <a:gd name="connsiteY0" fmla="*/ 3511550 h 6858000"/>
              <a:gd name="connsiteX1" fmla="*/ 6979919 w 9155429"/>
              <a:gd name="connsiteY1" fmla="*/ 3511550 h 6858000"/>
              <a:gd name="connsiteX2" fmla="*/ 5541009 w 9155429"/>
              <a:gd name="connsiteY2" fmla="*/ 6858000 h 6858000"/>
              <a:gd name="connsiteX3" fmla="*/ 4050029 w 9155429"/>
              <a:gd name="connsiteY3" fmla="*/ 6858000 h 6858000"/>
              <a:gd name="connsiteX4" fmla="*/ 0 w 9155429"/>
              <a:gd name="connsiteY4" fmla="*/ 3511550 h 6858000"/>
              <a:gd name="connsiteX5" fmla="*/ 2444750 w 9155429"/>
              <a:gd name="connsiteY5" fmla="*/ 3511550 h 6858000"/>
              <a:gd name="connsiteX6" fmla="*/ 1004570 w 9155429"/>
              <a:gd name="connsiteY6" fmla="*/ 6858000 h 6858000"/>
              <a:gd name="connsiteX7" fmla="*/ 0 w 9155429"/>
              <a:gd name="connsiteY7" fmla="*/ 6858000 h 6858000"/>
              <a:gd name="connsiteX8" fmla="*/ 7001509 w 9155429"/>
              <a:gd name="connsiteY8" fmla="*/ 1 h 6858000"/>
              <a:gd name="connsiteX9" fmla="*/ 8491219 w 9155429"/>
              <a:gd name="connsiteY9" fmla="*/ 1 h 6858000"/>
              <a:gd name="connsiteX10" fmla="*/ 7051039 w 9155429"/>
              <a:gd name="connsiteY10" fmla="*/ 3346450 h 6858000"/>
              <a:gd name="connsiteX11" fmla="*/ 5561329 w 9155429"/>
              <a:gd name="connsiteY11" fmla="*/ 3346450 h 6858000"/>
              <a:gd name="connsiteX12" fmla="*/ 8722359 w 9155429"/>
              <a:gd name="connsiteY12" fmla="*/ 0 h 6858000"/>
              <a:gd name="connsiteX13" fmla="*/ 9155429 w 9155429"/>
              <a:gd name="connsiteY13" fmla="*/ 0 h 6858000"/>
              <a:gd name="connsiteX14" fmla="*/ 6203949 w 9155429"/>
              <a:gd name="connsiteY14" fmla="*/ 6858000 h 6858000"/>
              <a:gd name="connsiteX15" fmla="*/ 5772149 w 9155429"/>
              <a:gd name="connsiteY15" fmla="*/ 6858000 h 6858000"/>
              <a:gd name="connsiteX16" fmla="*/ 4190999 w 9155429"/>
              <a:gd name="connsiteY16" fmla="*/ 0 h 6858000"/>
              <a:gd name="connsiteX17" fmla="*/ 6753859 w 9155429"/>
              <a:gd name="connsiteY17" fmla="*/ 0 h 6858000"/>
              <a:gd name="connsiteX18" fmla="*/ 3802379 w 9155429"/>
              <a:gd name="connsiteY18" fmla="*/ 6858000 h 6858000"/>
              <a:gd name="connsiteX19" fmla="*/ 1239520 w 9155429"/>
              <a:gd name="connsiteY19" fmla="*/ 6858000 h 6858000"/>
              <a:gd name="connsiteX20" fmla="*/ 0 w 9155429"/>
              <a:gd name="connsiteY20" fmla="*/ 0 h 6858000"/>
              <a:gd name="connsiteX21" fmla="*/ 3956050 w 9155429"/>
              <a:gd name="connsiteY21" fmla="*/ 0 h 6858000"/>
              <a:gd name="connsiteX22" fmla="*/ 2515869 w 9155429"/>
              <a:gd name="connsiteY22" fmla="*/ 3346450 h 6858000"/>
              <a:gd name="connsiteX23" fmla="*/ 0 w 9155429"/>
              <a:gd name="connsiteY23" fmla="*/ 33464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55429" h="6858000">
                <a:moveTo>
                  <a:pt x="5490209" y="3511550"/>
                </a:moveTo>
                <a:lnTo>
                  <a:pt x="6979919" y="3511550"/>
                </a:lnTo>
                <a:lnTo>
                  <a:pt x="5541009" y="6858000"/>
                </a:lnTo>
                <a:lnTo>
                  <a:pt x="4050029" y="6858000"/>
                </a:lnTo>
                <a:close/>
                <a:moveTo>
                  <a:pt x="0" y="3511550"/>
                </a:moveTo>
                <a:lnTo>
                  <a:pt x="2444750" y="3511550"/>
                </a:lnTo>
                <a:lnTo>
                  <a:pt x="1004570" y="6858000"/>
                </a:lnTo>
                <a:lnTo>
                  <a:pt x="0" y="6858000"/>
                </a:lnTo>
                <a:close/>
                <a:moveTo>
                  <a:pt x="7001509" y="1"/>
                </a:moveTo>
                <a:lnTo>
                  <a:pt x="8491219" y="1"/>
                </a:lnTo>
                <a:lnTo>
                  <a:pt x="7051039" y="3346450"/>
                </a:lnTo>
                <a:lnTo>
                  <a:pt x="5561329" y="3346450"/>
                </a:lnTo>
                <a:close/>
                <a:moveTo>
                  <a:pt x="8722359" y="0"/>
                </a:moveTo>
                <a:lnTo>
                  <a:pt x="9155429" y="0"/>
                </a:lnTo>
                <a:lnTo>
                  <a:pt x="6203949" y="6858000"/>
                </a:lnTo>
                <a:lnTo>
                  <a:pt x="5772149" y="6858000"/>
                </a:lnTo>
                <a:close/>
                <a:moveTo>
                  <a:pt x="4190999" y="0"/>
                </a:moveTo>
                <a:lnTo>
                  <a:pt x="6753859" y="0"/>
                </a:lnTo>
                <a:lnTo>
                  <a:pt x="3802379" y="6858000"/>
                </a:lnTo>
                <a:lnTo>
                  <a:pt x="1239520" y="6858000"/>
                </a:lnTo>
                <a:close/>
                <a:moveTo>
                  <a:pt x="0" y="0"/>
                </a:moveTo>
                <a:lnTo>
                  <a:pt x="3956050" y="0"/>
                </a:lnTo>
                <a:lnTo>
                  <a:pt x="2515869" y="3346450"/>
                </a:lnTo>
                <a:lnTo>
                  <a:pt x="0" y="3346450"/>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14" name="Gráfico 19">
            <a:extLst>
              <a:ext uri="{FF2B5EF4-FFF2-40B4-BE49-F238E27FC236}">
                <a16:creationId xmlns:a16="http://schemas.microsoft.com/office/drawing/2014/main" id="{97347B99-304D-468D-B6F0-9D59E6077A64}"/>
              </a:ext>
            </a:extLst>
          </p:cNvPr>
          <p:cNvSpPr/>
          <p:nvPr userDrawn="1"/>
        </p:nvSpPr>
        <p:spPr>
          <a:xfrm flipH="1">
            <a:off x="9004387" y="3285679"/>
            <a:ext cx="3191256" cy="146304"/>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pPr rtl="0"/>
            <a:r>
              <a:rPr lang="es-ES" noProof="0"/>
              <a:t> </a:t>
            </a:r>
          </a:p>
        </p:txBody>
      </p:sp>
      <p:sp>
        <p:nvSpPr>
          <p:cNvPr id="20" name="Título 1">
            <a:extLst>
              <a:ext uri="{FF2B5EF4-FFF2-40B4-BE49-F238E27FC236}">
                <a16:creationId xmlns:a16="http://schemas.microsoft.com/office/drawing/2014/main" id="{BB615286-AF88-4751-9BF6-3F030092F6F6}"/>
              </a:ext>
            </a:extLst>
          </p:cNvPr>
          <p:cNvSpPr>
            <a:spLocks noGrp="1"/>
          </p:cNvSpPr>
          <p:nvPr>
            <p:ph type="title" hasCustomPrompt="1"/>
          </p:nvPr>
        </p:nvSpPr>
        <p:spPr>
          <a:xfrm>
            <a:off x="7192372" y="973512"/>
            <a:ext cx="4183939" cy="2281355"/>
          </a:xfrm>
        </p:spPr>
        <p:txBody>
          <a:bodyPr rtlCol="0">
            <a:noAutofit/>
          </a:bodyPr>
          <a:lstStyle>
            <a:lvl1pPr algn="r">
              <a:defRPr sz="7000" b="1">
                <a:solidFill>
                  <a:schemeClr val="bg1"/>
                </a:solidFill>
              </a:defRPr>
            </a:lvl1pPr>
          </a:lstStyle>
          <a:p>
            <a:pPr rtl="0"/>
            <a:r>
              <a:rPr lang="es-ES" noProof="0"/>
              <a:t>MUCHAS</a:t>
            </a:r>
            <a:br>
              <a:rPr lang="es-ES" noProof="0"/>
            </a:br>
            <a:r>
              <a:rPr lang="es-ES" noProof="0"/>
              <a:t>GRACIAS</a:t>
            </a:r>
          </a:p>
        </p:txBody>
      </p:sp>
      <p:sp>
        <p:nvSpPr>
          <p:cNvPr id="21" name="Marcador de texto 14">
            <a:extLst>
              <a:ext uri="{FF2B5EF4-FFF2-40B4-BE49-F238E27FC236}">
                <a16:creationId xmlns:a16="http://schemas.microsoft.com/office/drawing/2014/main" id="{5E15D97E-2723-48C3-B835-65DB0286DB64}"/>
              </a:ext>
            </a:extLst>
          </p:cNvPr>
          <p:cNvSpPr>
            <a:spLocks noGrp="1"/>
          </p:cNvSpPr>
          <p:nvPr>
            <p:ph type="body" sz="quarter" idx="13" hasCustomPrompt="1"/>
          </p:nvPr>
        </p:nvSpPr>
        <p:spPr>
          <a:xfrm>
            <a:off x="8240540" y="3675708"/>
            <a:ext cx="3135771" cy="1101897"/>
          </a:xfrm>
        </p:spPr>
        <p:txBody>
          <a:bodyPr rtlCol="0">
            <a:noAutofit/>
          </a:bodyPr>
          <a:lstStyle>
            <a:lvl1pPr marL="0" indent="0" algn="r">
              <a:buNone/>
              <a:defRPr sz="3500" b="0" i="0">
                <a:solidFill>
                  <a:schemeClr val="tx2"/>
                </a:solidFill>
              </a:defRPr>
            </a:lvl1pPr>
          </a:lstStyle>
          <a:p>
            <a:pPr lvl="0" rtl="0"/>
            <a:r>
              <a:rPr lang="es-ES" noProof="0"/>
              <a:t>Íker</a:t>
            </a:r>
            <a:br>
              <a:rPr lang="es-ES" noProof="0"/>
            </a:br>
            <a:r>
              <a:rPr lang="es-ES" noProof="0"/>
              <a:t>Armijo</a:t>
            </a:r>
          </a:p>
        </p:txBody>
      </p:sp>
      <p:sp>
        <p:nvSpPr>
          <p:cNvPr id="25" name="Marcador de texto 26">
            <a:extLst>
              <a:ext uri="{FF2B5EF4-FFF2-40B4-BE49-F238E27FC236}">
                <a16:creationId xmlns:a16="http://schemas.microsoft.com/office/drawing/2014/main" id="{4D45CEBA-121A-426A-897A-9E3CDC5F5CC1}"/>
              </a:ext>
            </a:extLst>
          </p:cNvPr>
          <p:cNvSpPr>
            <a:spLocks noGrp="1"/>
          </p:cNvSpPr>
          <p:nvPr>
            <p:ph type="body" sz="quarter" idx="22" hasCustomPrompt="1"/>
          </p:nvPr>
        </p:nvSpPr>
        <p:spPr>
          <a:xfrm>
            <a:off x="7008780" y="5019264"/>
            <a:ext cx="4367531" cy="474519"/>
          </a:xfrm>
        </p:spPr>
        <p:txBody>
          <a:bodyPr rtlCol="0">
            <a:noAutofit/>
          </a:bodyPr>
          <a:lstStyle>
            <a:lvl1pPr marL="0" indent="0" algn="r">
              <a:buNone/>
              <a:defRPr sz="22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0128-555-678</a:t>
            </a:r>
          </a:p>
        </p:txBody>
      </p:sp>
      <p:sp>
        <p:nvSpPr>
          <p:cNvPr id="28" name="Marcador de texto 26">
            <a:extLst>
              <a:ext uri="{FF2B5EF4-FFF2-40B4-BE49-F238E27FC236}">
                <a16:creationId xmlns:a16="http://schemas.microsoft.com/office/drawing/2014/main" id="{0767B0C7-7BD9-4BF1-8D3D-91DED23803E6}"/>
              </a:ext>
            </a:extLst>
          </p:cNvPr>
          <p:cNvSpPr>
            <a:spLocks noGrp="1"/>
          </p:cNvSpPr>
          <p:nvPr>
            <p:ph type="body" sz="quarter" idx="23" hasCustomPrompt="1"/>
          </p:nvPr>
        </p:nvSpPr>
        <p:spPr>
          <a:xfrm>
            <a:off x="7008780" y="4805882"/>
            <a:ext cx="4367531" cy="288000"/>
          </a:xfrm>
        </p:spPr>
        <p:txBody>
          <a:bodyPr rtlCol="0">
            <a:noAutofit/>
          </a:bodyPr>
          <a:lstStyle>
            <a:lvl1pPr marL="0" indent="0" algn="r">
              <a:buNone/>
              <a:defRPr sz="14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Teléfono</a:t>
            </a:r>
          </a:p>
        </p:txBody>
      </p:sp>
      <p:sp>
        <p:nvSpPr>
          <p:cNvPr id="31" name="Marcador de texto 26">
            <a:extLst>
              <a:ext uri="{FF2B5EF4-FFF2-40B4-BE49-F238E27FC236}">
                <a16:creationId xmlns:a16="http://schemas.microsoft.com/office/drawing/2014/main" id="{26B74744-5435-47DD-B65F-16D8E7AC1557}"/>
              </a:ext>
            </a:extLst>
          </p:cNvPr>
          <p:cNvSpPr>
            <a:spLocks noGrp="1"/>
          </p:cNvSpPr>
          <p:nvPr>
            <p:ph type="body" sz="quarter" idx="24" hasCustomPrompt="1"/>
          </p:nvPr>
        </p:nvSpPr>
        <p:spPr>
          <a:xfrm>
            <a:off x="5455755" y="5685822"/>
            <a:ext cx="5920556" cy="474519"/>
          </a:xfrm>
        </p:spPr>
        <p:txBody>
          <a:bodyPr rtlCol="0">
            <a:noAutofit/>
          </a:bodyPr>
          <a:lstStyle>
            <a:lvl1pPr marL="0" indent="0" algn="r">
              <a:buNone/>
              <a:defRPr sz="22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arteaga@example.com</a:t>
            </a:r>
          </a:p>
        </p:txBody>
      </p:sp>
      <p:sp>
        <p:nvSpPr>
          <p:cNvPr id="32" name="Marcador de texto 26">
            <a:extLst>
              <a:ext uri="{FF2B5EF4-FFF2-40B4-BE49-F238E27FC236}">
                <a16:creationId xmlns:a16="http://schemas.microsoft.com/office/drawing/2014/main" id="{20815411-0E43-4B6B-92C7-6E312091ABAB}"/>
              </a:ext>
            </a:extLst>
          </p:cNvPr>
          <p:cNvSpPr>
            <a:spLocks noGrp="1"/>
          </p:cNvSpPr>
          <p:nvPr>
            <p:ph type="body" sz="quarter" idx="25" hasCustomPrompt="1"/>
          </p:nvPr>
        </p:nvSpPr>
        <p:spPr>
          <a:xfrm>
            <a:off x="7008780" y="5466001"/>
            <a:ext cx="4367531" cy="288000"/>
          </a:xfrm>
        </p:spPr>
        <p:txBody>
          <a:bodyPr rtlCol="0">
            <a:noAutofit/>
          </a:bodyPr>
          <a:lstStyle>
            <a:lvl1pPr marL="0" indent="0" algn="r">
              <a:buNone/>
              <a:defRPr sz="14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Correo electrónico</a:t>
            </a:r>
          </a:p>
        </p:txBody>
      </p:sp>
    </p:spTree>
    <p:extLst>
      <p:ext uri="{BB962C8B-B14F-4D97-AF65-F5344CB8AC3E}">
        <p14:creationId xmlns:p14="http://schemas.microsoft.com/office/powerpoint/2010/main" val="2153193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4" name="Forma libre: Forma 13">
            <a:extLst>
              <a:ext uri="{FF2B5EF4-FFF2-40B4-BE49-F238E27FC236}">
                <a16:creationId xmlns:a16="http://schemas.microsoft.com/office/drawing/2014/main" id="{8E43AF0D-28CB-4D3A-A944-CE3DCAAC5657}"/>
              </a:ext>
            </a:extLst>
          </p:cNvPr>
          <p:cNvSpPr/>
          <p:nvPr userDrawn="1"/>
        </p:nvSpPr>
        <p:spPr>
          <a:xfrm>
            <a:off x="3033191" y="0"/>
            <a:ext cx="9155634" cy="6858000"/>
          </a:xfrm>
          <a:custGeom>
            <a:avLst/>
            <a:gdLst>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2101419 w 9155634"/>
              <a:gd name="connsiteY4" fmla="*/ 3511550 h 6858000"/>
              <a:gd name="connsiteX5" fmla="*/ 3591129 w 9155634"/>
              <a:gd name="connsiteY5" fmla="*/ 3511550 h 6858000"/>
              <a:gd name="connsiteX6" fmla="*/ 2150949 w 9155634"/>
              <a:gd name="connsiteY6" fmla="*/ 6858000 h 6858000"/>
              <a:gd name="connsiteX7" fmla="*/ 661239 w 9155634"/>
              <a:gd name="connsiteY7" fmla="*/ 6858000 h 6858000"/>
              <a:gd name="connsiteX8" fmla="*/ 8147889 w 9155634"/>
              <a:gd name="connsiteY8" fmla="*/ 0 h 6858000"/>
              <a:gd name="connsiteX9" fmla="*/ 9155634 w 9155634"/>
              <a:gd name="connsiteY9" fmla="*/ 0 h 6858000"/>
              <a:gd name="connsiteX10" fmla="*/ 9155634 w 9155634"/>
              <a:gd name="connsiteY10" fmla="*/ 3346450 h 6858000"/>
              <a:gd name="connsiteX11" fmla="*/ 6707709 w 9155634"/>
              <a:gd name="connsiteY11" fmla="*/ 3346450 h 6858000"/>
              <a:gd name="connsiteX12" fmla="*/ 5350079 w 9155634"/>
              <a:gd name="connsiteY12" fmla="*/ 0 h 6858000"/>
              <a:gd name="connsiteX13" fmla="*/ 7912939 w 9155634"/>
              <a:gd name="connsiteY13" fmla="*/ 0 h 6858000"/>
              <a:gd name="connsiteX14" fmla="*/ 4961459 w 9155634"/>
              <a:gd name="connsiteY14" fmla="*/ 6858000 h 6858000"/>
              <a:gd name="connsiteX15" fmla="*/ 2399869 w 9155634"/>
              <a:gd name="connsiteY15" fmla="*/ 6858000 h 6858000"/>
              <a:gd name="connsiteX16" fmla="*/ 3612719 w 9155634"/>
              <a:gd name="connsiteY16" fmla="*/ 0 h 6858000"/>
              <a:gd name="connsiteX17" fmla="*/ 5102429 w 9155634"/>
              <a:gd name="connsiteY17" fmla="*/ 0 h 6858000"/>
              <a:gd name="connsiteX18" fmla="*/ 3662249 w 9155634"/>
              <a:gd name="connsiteY18" fmla="*/ 3346450 h 6858000"/>
              <a:gd name="connsiteX19" fmla="*/ 2172539 w 9155634"/>
              <a:gd name="connsiteY19" fmla="*/ 3346450 h 6858000"/>
              <a:gd name="connsiteX20" fmla="*/ 2947249 w 9155634"/>
              <a:gd name="connsiteY20" fmla="*/ 0 h 6858000"/>
              <a:gd name="connsiteX21" fmla="*/ 3381579 w 9155634"/>
              <a:gd name="connsiteY21" fmla="*/ 0 h 6858000"/>
              <a:gd name="connsiteX22" fmla="*/ 430099 w 9155634"/>
              <a:gd name="connsiteY22" fmla="*/ 6858000 h 6858000"/>
              <a:gd name="connsiteX23" fmla="*/ 0 w 9155634"/>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55634" h="6858000">
                <a:moveTo>
                  <a:pt x="6636589" y="3511550"/>
                </a:moveTo>
                <a:lnTo>
                  <a:pt x="9155634" y="3511550"/>
                </a:lnTo>
                <a:lnTo>
                  <a:pt x="9155634" y="6858000"/>
                </a:lnTo>
                <a:lnTo>
                  <a:pt x="5196409" y="6858000"/>
                </a:lnTo>
                <a:close/>
                <a:moveTo>
                  <a:pt x="2101419" y="3511550"/>
                </a:moveTo>
                <a:lnTo>
                  <a:pt x="3591129" y="3511550"/>
                </a:lnTo>
                <a:lnTo>
                  <a:pt x="2150949" y="6858000"/>
                </a:lnTo>
                <a:lnTo>
                  <a:pt x="661239" y="6858000"/>
                </a:lnTo>
                <a:close/>
                <a:moveTo>
                  <a:pt x="8147889" y="0"/>
                </a:moveTo>
                <a:lnTo>
                  <a:pt x="9155634" y="0"/>
                </a:lnTo>
                <a:lnTo>
                  <a:pt x="9155634" y="3346450"/>
                </a:lnTo>
                <a:lnTo>
                  <a:pt x="6707709" y="3346450"/>
                </a:lnTo>
                <a:close/>
                <a:moveTo>
                  <a:pt x="5350079" y="0"/>
                </a:moveTo>
                <a:lnTo>
                  <a:pt x="7912939" y="0"/>
                </a:lnTo>
                <a:lnTo>
                  <a:pt x="4961459" y="6858000"/>
                </a:lnTo>
                <a:lnTo>
                  <a:pt x="2399869" y="6858000"/>
                </a:lnTo>
                <a:close/>
                <a:moveTo>
                  <a:pt x="3612719" y="0"/>
                </a:moveTo>
                <a:lnTo>
                  <a:pt x="5102429" y="0"/>
                </a:lnTo>
                <a:lnTo>
                  <a:pt x="3662249" y="3346450"/>
                </a:lnTo>
                <a:lnTo>
                  <a:pt x="2172539" y="3346450"/>
                </a:lnTo>
                <a:close/>
                <a:moveTo>
                  <a:pt x="2947249" y="0"/>
                </a:moveTo>
                <a:lnTo>
                  <a:pt x="3381579" y="0"/>
                </a:lnTo>
                <a:lnTo>
                  <a:pt x="430099" y="6858000"/>
                </a:lnTo>
                <a:lnTo>
                  <a:pt x="0" y="6858000"/>
                </a:lnTo>
                <a:close/>
              </a:path>
            </a:pathLst>
          </a:custGeom>
          <a:solidFill>
            <a:schemeClr val="bg2">
              <a:alpha val="15000"/>
            </a:schemeClr>
          </a:solidFill>
          <a:ln w="12700" cap="flat">
            <a:noFill/>
            <a:prstDash val="solid"/>
            <a:miter/>
          </a:ln>
        </p:spPr>
        <p:txBody>
          <a:bodyPr rtlCol="0" anchor="ctr"/>
          <a:lstStyle/>
          <a:p>
            <a:pPr algn="l" rtl="0"/>
            <a:endParaRPr lang="es-ES" noProof="0"/>
          </a:p>
        </p:txBody>
      </p:sp>
      <p:sp>
        <p:nvSpPr>
          <p:cNvPr id="22" name="Gráfico 19">
            <a:extLst>
              <a:ext uri="{FF2B5EF4-FFF2-40B4-BE49-F238E27FC236}">
                <a16:creationId xmlns:a16="http://schemas.microsoft.com/office/drawing/2014/main" id="{A6B740BD-8499-412C-AE4E-A4AD7F73100E}"/>
              </a:ext>
            </a:extLst>
          </p:cNvPr>
          <p:cNvSpPr/>
          <p:nvPr/>
        </p:nvSpPr>
        <p:spPr>
          <a:xfrm>
            <a:off x="-10852" y="3369468"/>
            <a:ext cx="3722400" cy="144000"/>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pPr rtl="0"/>
            <a:r>
              <a:rPr lang="es-ES" noProof="0"/>
              <a:t> </a:t>
            </a:r>
          </a:p>
        </p:txBody>
      </p:sp>
      <p:sp>
        <p:nvSpPr>
          <p:cNvPr id="26" name="Título 1">
            <a:extLst>
              <a:ext uri="{FF2B5EF4-FFF2-40B4-BE49-F238E27FC236}">
                <a16:creationId xmlns:a16="http://schemas.microsoft.com/office/drawing/2014/main" id="{310DFD8C-544F-465B-8315-8B3AA8B95790}"/>
              </a:ext>
            </a:extLst>
          </p:cNvPr>
          <p:cNvSpPr>
            <a:spLocks noGrp="1"/>
          </p:cNvSpPr>
          <p:nvPr>
            <p:ph type="title" hasCustomPrompt="1"/>
          </p:nvPr>
        </p:nvSpPr>
        <p:spPr>
          <a:xfrm>
            <a:off x="770021" y="1096344"/>
            <a:ext cx="10510754" cy="2281355"/>
          </a:xfrm>
        </p:spPr>
        <p:txBody>
          <a:bodyPr rtlCol="0">
            <a:noAutofit/>
          </a:bodyPr>
          <a:lstStyle>
            <a:lvl1pPr algn="l">
              <a:defRPr sz="7000" b="1">
                <a:solidFill>
                  <a:schemeClr val="bg1"/>
                </a:solidFill>
              </a:defRPr>
            </a:lvl1pPr>
          </a:lstStyle>
          <a:p>
            <a:pPr rtl="0"/>
            <a:r>
              <a:rPr lang="es-ES" noProof="0"/>
              <a:t>PRESENTACIÓN</a:t>
            </a:r>
            <a:br>
              <a:rPr lang="es-ES" noProof="0"/>
            </a:br>
            <a:r>
              <a:rPr lang="es-ES" noProof="0"/>
              <a:t>TÍTULO</a:t>
            </a:r>
          </a:p>
        </p:txBody>
      </p:sp>
      <p:sp>
        <p:nvSpPr>
          <p:cNvPr id="15" name="Subtítulo 2">
            <a:extLst>
              <a:ext uri="{FF2B5EF4-FFF2-40B4-BE49-F238E27FC236}">
                <a16:creationId xmlns:a16="http://schemas.microsoft.com/office/drawing/2014/main" id="{8046DF3F-8EBA-4583-9F19-45C979FDAB65}"/>
              </a:ext>
            </a:extLst>
          </p:cNvPr>
          <p:cNvSpPr>
            <a:spLocks noGrp="1"/>
          </p:cNvSpPr>
          <p:nvPr>
            <p:ph type="subTitle" idx="1"/>
          </p:nvPr>
        </p:nvSpPr>
        <p:spPr>
          <a:xfrm>
            <a:off x="770021" y="3773554"/>
            <a:ext cx="10090287" cy="1101897"/>
          </a:xfrm>
        </p:spPr>
        <p:txBody>
          <a:bodyPr vert="horz" lIns="91440" tIns="45720" rIns="91440" bIns="45720" rtlCol="0">
            <a:noAutofit/>
          </a:bodyPr>
          <a:lstStyle>
            <a:lvl1pPr marL="0" indent="0">
              <a:buNone/>
              <a:defRPr lang="en-US" sz="3500" b="0" i="0"/>
            </a:lvl1pPr>
          </a:lstStyle>
          <a:p>
            <a:pPr marL="228600" lvl="0" indent="-228600" rtl="0"/>
            <a:r>
              <a:rPr lang="es-ES" noProof="0"/>
              <a:t>Haga clic para modificar el estilo de subtítulo del patrón</a:t>
            </a:r>
          </a:p>
        </p:txBody>
      </p:sp>
    </p:spTree>
    <p:extLst>
      <p:ext uri="{BB962C8B-B14F-4D97-AF65-F5344CB8AC3E}">
        <p14:creationId xmlns:p14="http://schemas.microsoft.com/office/powerpoint/2010/main" val="1946741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9" name="Forma libre: Forma 8">
            <a:extLst>
              <a:ext uri="{FF2B5EF4-FFF2-40B4-BE49-F238E27FC236}">
                <a16:creationId xmlns:a16="http://schemas.microsoft.com/office/drawing/2014/main" id="{982713AA-FAF7-4D64-AB9D-53ACFDBF8B5B}"/>
              </a:ext>
            </a:extLst>
          </p:cNvPr>
          <p:cNvSpPr/>
          <p:nvPr userDrawn="1"/>
        </p:nvSpPr>
        <p:spPr>
          <a:xfrm>
            <a:off x="-1" y="172278"/>
            <a:ext cx="12192000" cy="6559826"/>
          </a:xfrm>
          <a:custGeom>
            <a:avLst/>
            <a:gdLst>
              <a:gd name="connsiteX0" fmla="*/ 5864259 w 12192000"/>
              <a:gd name="connsiteY0" fmla="*/ 2854132 h 6559826"/>
              <a:gd name="connsiteX1" fmla="*/ 5864259 w 12192000"/>
              <a:gd name="connsiteY1" fmla="*/ 5342062 h 6559826"/>
              <a:gd name="connsiteX2" fmla="*/ 6907 w 12192000"/>
              <a:gd name="connsiteY2" fmla="*/ 6559826 h 6559826"/>
              <a:gd name="connsiteX3" fmla="*/ 0 w 12192000"/>
              <a:gd name="connsiteY3" fmla="*/ 6559826 h 6559826"/>
              <a:gd name="connsiteX4" fmla="*/ 0 w 12192000"/>
              <a:gd name="connsiteY4" fmla="*/ 4073332 h 6559826"/>
              <a:gd name="connsiteX5" fmla="*/ 12192000 w 12192000"/>
              <a:gd name="connsiteY5" fmla="*/ 2685378 h 6559826"/>
              <a:gd name="connsiteX6" fmla="*/ 12192000 w 12192000"/>
              <a:gd name="connsiteY6" fmla="*/ 5173308 h 6559826"/>
              <a:gd name="connsiteX7" fmla="*/ 6104805 w 12192000"/>
              <a:gd name="connsiteY7" fmla="*/ 6429182 h 6559826"/>
              <a:gd name="connsiteX8" fmla="*/ 6104805 w 12192000"/>
              <a:gd name="connsiteY8" fmla="*/ 3941252 h 6559826"/>
              <a:gd name="connsiteX9" fmla="*/ 11991762 w 12192000"/>
              <a:gd name="connsiteY9" fmla="*/ 0 h 6559826"/>
              <a:gd name="connsiteX10" fmla="*/ 12192000 w 12192000"/>
              <a:gd name="connsiteY10" fmla="*/ 0 h 6559826"/>
              <a:gd name="connsiteX11" fmla="*/ 12192000 w 12192000"/>
              <a:gd name="connsiteY11" fmla="*/ 2446611 h 6559826"/>
              <a:gd name="connsiteX12" fmla="*/ 6104805 w 12192000"/>
              <a:gd name="connsiteY12" fmla="*/ 3701222 h 6559826"/>
              <a:gd name="connsiteX13" fmla="*/ 6104805 w 12192000"/>
              <a:gd name="connsiteY13" fmla="*/ 1214562 h 655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559826">
                <a:moveTo>
                  <a:pt x="5864259" y="2854132"/>
                </a:moveTo>
                <a:lnTo>
                  <a:pt x="5864259" y="5342062"/>
                </a:lnTo>
                <a:lnTo>
                  <a:pt x="6907" y="6559826"/>
                </a:lnTo>
                <a:lnTo>
                  <a:pt x="0" y="6559826"/>
                </a:lnTo>
                <a:lnTo>
                  <a:pt x="0" y="4073332"/>
                </a:lnTo>
                <a:close/>
                <a:moveTo>
                  <a:pt x="12192000" y="2685378"/>
                </a:moveTo>
                <a:lnTo>
                  <a:pt x="12192000" y="5173308"/>
                </a:lnTo>
                <a:lnTo>
                  <a:pt x="6104805" y="6429182"/>
                </a:lnTo>
                <a:lnTo>
                  <a:pt x="6104805" y="3941252"/>
                </a:lnTo>
                <a:close/>
                <a:moveTo>
                  <a:pt x="11991762" y="0"/>
                </a:moveTo>
                <a:lnTo>
                  <a:pt x="12192000" y="0"/>
                </a:lnTo>
                <a:lnTo>
                  <a:pt x="12192000" y="2446611"/>
                </a:lnTo>
                <a:lnTo>
                  <a:pt x="6104805" y="3701222"/>
                </a:lnTo>
                <a:lnTo>
                  <a:pt x="6104805" y="1214562"/>
                </a:lnTo>
                <a:close/>
              </a:path>
            </a:pathLst>
          </a:custGeom>
          <a:solidFill>
            <a:schemeClr val="bg2">
              <a:alpha val="15000"/>
            </a:schemeClr>
          </a:solidFill>
          <a:ln w="12700" cap="flat">
            <a:noFill/>
            <a:prstDash val="solid"/>
            <a:miter/>
          </a:ln>
        </p:spPr>
        <p:txBody>
          <a:bodyPr rtlCol="0" anchor="ctr"/>
          <a:lstStyle/>
          <a:p>
            <a:pPr algn="l" rtl="0"/>
            <a:endParaRPr lang="es-ES" noProof="0"/>
          </a:p>
        </p:txBody>
      </p:sp>
      <p:sp>
        <p:nvSpPr>
          <p:cNvPr id="2" name="Título 1">
            <a:extLst>
              <a:ext uri="{FF2B5EF4-FFF2-40B4-BE49-F238E27FC236}">
                <a16:creationId xmlns:a16="http://schemas.microsoft.com/office/drawing/2014/main" id="{CF097552-E3A8-41F6-B00B-4A39A247AA0E}"/>
              </a:ext>
            </a:extLst>
          </p:cNvPr>
          <p:cNvSpPr>
            <a:spLocks noGrp="1"/>
          </p:cNvSpPr>
          <p:nvPr>
            <p:ph type="title" hasCustomPrompt="1"/>
          </p:nvPr>
        </p:nvSpPr>
        <p:spPr>
          <a:xfrm>
            <a:off x="777240" y="1033272"/>
            <a:ext cx="5056083" cy="782638"/>
          </a:xfrm>
        </p:spPr>
        <p:txBody>
          <a:bodyPr rtlCol="0">
            <a:normAutofit/>
          </a:bodyPr>
          <a:lstStyle>
            <a:lvl1pPr algn="l">
              <a:defRPr sz="4000" b="1">
                <a:solidFill>
                  <a:schemeClr val="bg1"/>
                </a:solidFill>
              </a:defRPr>
            </a:lvl1pPr>
          </a:lstStyle>
          <a:p>
            <a:pPr rtl="0"/>
            <a:r>
              <a:rPr lang="es-ES" noProof="0"/>
              <a:t>DIAPOSITIVA DIVISORIA</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5" name="Gráfico 4">
            <a:extLst>
              <a:ext uri="{FF2B5EF4-FFF2-40B4-BE49-F238E27FC236}">
                <a16:creationId xmlns:a16="http://schemas.microsoft.com/office/drawing/2014/main" id="{2095D1D4-8CA3-4CA3-825D-088EDB51A8AE}"/>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7" name="Gráfico 15">
            <a:extLst>
              <a:ext uri="{FF2B5EF4-FFF2-40B4-BE49-F238E27FC236}">
                <a16:creationId xmlns:a16="http://schemas.microsoft.com/office/drawing/2014/main" id="{2DB5E70B-ECC9-4800-9DC0-5897EF3F16AB}"/>
              </a:ext>
            </a:extLst>
          </p:cNvPr>
          <p:cNvSpPr/>
          <p:nvPr/>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10" name="Marcador de texto 2">
            <a:extLst>
              <a:ext uri="{FF2B5EF4-FFF2-40B4-BE49-F238E27FC236}">
                <a16:creationId xmlns:a16="http://schemas.microsoft.com/office/drawing/2014/main" id="{A3B87DE7-6A4B-4A0E-8622-C9BA93F0B364}"/>
              </a:ext>
            </a:extLst>
          </p:cNvPr>
          <p:cNvSpPr>
            <a:spLocks noGrp="1"/>
          </p:cNvSpPr>
          <p:nvPr>
            <p:ph type="body" idx="1" hasCustomPrompt="1"/>
          </p:nvPr>
        </p:nvSpPr>
        <p:spPr>
          <a:xfrm>
            <a:off x="777240" y="2225393"/>
            <a:ext cx="5110693" cy="782638"/>
          </a:xfrm>
        </p:spPr>
        <p:txBody>
          <a:bodyPr vert="horz" lIns="91440" tIns="45720" rIns="91440" bIns="45720" rtlCol="0">
            <a:normAutofit/>
          </a:bodyPr>
          <a:lstStyle>
            <a:lvl1pPr marL="0" indent="0">
              <a:buNone/>
              <a:defRPr lang="en-US" sz="2200"/>
            </a:lvl1pPr>
          </a:lstStyle>
          <a:p>
            <a:pPr marL="228600" lvl="0" indent="-228600" rtl="0"/>
            <a:r>
              <a:rPr lang="es-ES" noProof="0"/>
              <a:t>Editar estilos de texto del patrón</a:t>
            </a:r>
          </a:p>
        </p:txBody>
      </p:sp>
    </p:spTree>
    <p:extLst>
      <p:ext uri="{BB962C8B-B14F-4D97-AF65-F5344CB8AC3E}">
        <p14:creationId xmlns:p14="http://schemas.microsoft.com/office/powerpoint/2010/main" val="3472388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Gráfico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BF046B1A-A07C-45A3-8FE5-724E34853137}"/>
              </a:ext>
            </a:extLst>
          </p:cNvPr>
          <p:cNvSpPr>
            <a:spLocks noGrp="1"/>
          </p:cNvSpPr>
          <p:nvPr>
            <p:ph type="title"/>
          </p:nvPr>
        </p:nvSpPr>
        <p:spPr/>
        <p:txBody>
          <a:bodyPr rtlCol="0" anchor="b"/>
          <a:lstStyle/>
          <a:p>
            <a:pPr rtl="0"/>
            <a:r>
              <a:rPr lang="es-ES" noProof="0"/>
              <a:t>Haga clic para modificar el estilo de título del patrón</a:t>
            </a:r>
          </a:p>
        </p:txBody>
      </p:sp>
      <p:sp>
        <p:nvSpPr>
          <p:cNvPr id="10" name="Marcador de contenido 2">
            <a:extLst>
              <a:ext uri="{FF2B5EF4-FFF2-40B4-BE49-F238E27FC236}">
                <a16:creationId xmlns:a16="http://schemas.microsoft.com/office/drawing/2014/main" id="{83799919-7F2B-44B7-BF0B-B0CE733AC667}"/>
              </a:ext>
            </a:extLst>
          </p:cNvPr>
          <p:cNvSpPr>
            <a:spLocks noGrp="1"/>
          </p:cNvSpPr>
          <p:nvPr>
            <p:ph idx="1" hasCustomPrompt="1"/>
          </p:nvPr>
        </p:nvSpPr>
        <p:spPr>
          <a:xfrm>
            <a:off x="838200" y="2277755"/>
            <a:ext cx="10515600" cy="3899207"/>
          </a:xfrm>
        </p:spPr>
        <p:txBody>
          <a:bodyPr rtlCol="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Tree>
    <p:extLst>
      <p:ext uri="{BB962C8B-B14F-4D97-AF65-F5344CB8AC3E}">
        <p14:creationId xmlns:p14="http://schemas.microsoft.com/office/powerpoint/2010/main" val="1431123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Gráfico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BF046B1A-A07C-45A3-8FE5-724E34853137}"/>
              </a:ext>
            </a:extLst>
          </p:cNvPr>
          <p:cNvSpPr>
            <a:spLocks noGrp="1"/>
          </p:cNvSpPr>
          <p:nvPr>
            <p:ph type="title"/>
          </p:nvPr>
        </p:nvSpPr>
        <p:spPr/>
        <p:txBody>
          <a:bodyPr rtlCol="0" anchor="b"/>
          <a:lstStyle/>
          <a:p>
            <a:pPr rtl="0"/>
            <a:r>
              <a:rPr lang="es-ES" noProof="0"/>
              <a:t>Haga clic para modificar el estilo de título del patrón</a:t>
            </a:r>
          </a:p>
        </p:txBody>
      </p:sp>
      <p:sp>
        <p:nvSpPr>
          <p:cNvPr id="15" name="Marcador de contenido 2">
            <a:extLst>
              <a:ext uri="{FF2B5EF4-FFF2-40B4-BE49-F238E27FC236}">
                <a16:creationId xmlns:a16="http://schemas.microsoft.com/office/drawing/2014/main" id="{5460D6CB-9BA0-4BA9-9CF5-9D21E9F570CE}"/>
              </a:ext>
            </a:extLst>
          </p:cNvPr>
          <p:cNvSpPr>
            <a:spLocks noGrp="1"/>
          </p:cNvSpPr>
          <p:nvPr>
            <p:ph sz="half" idx="1" hasCustomPrompt="1"/>
          </p:nvPr>
        </p:nvSpPr>
        <p:spPr>
          <a:xfrm>
            <a:off x="838200" y="2277755"/>
            <a:ext cx="5181600" cy="3899207"/>
          </a:xfrm>
        </p:spPr>
        <p:txBody>
          <a:bodyPr rtlCol="0">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6" name="Marcador de posición de contenido 3">
            <a:extLst>
              <a:ext uri="{FF2B5EF4-FFF2-40B4-BE49-F238E27FC236}">
                <a16:creationId xmlns:a16="http://schemas.microsoft.com/office/drawing/2014/main" id="{EB0DDB5D-8949-4E45-A7CD-0402580BB05B}"/>
              </a:ext>
            </a:extLst>
          </p:cNvPr>
          <p:cNvSpPr>
            <a:spLocks noGrp="1"/>
          </p:cNvSpPr>
          <p:nvPr>
            <p:ph sz="half" idx="2" hasCustomPrompt="1"/>
          </p:nvPr>
        </p:nvSpPr>
        <p:spPr>
          <a:xfrm>
            <a:off x="6172200" y="2277755"/>
            <a:ext cx="5181600" cy="3899208"/>
          </a:xfrm>
        </p:spPr>
        <p:txBody>
          <a:bodyPr rtlCol="0">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Tree>
    <p:extLst>
      <p:ext uri="{BB962C8B-B14F-4D97-AF65-F5344CB8AC3E}">
        <p14:creationId xmlns:p14="http://schemas.microsoft.com/office/powerpoint/2010/main" val="38706075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Gráfico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BF046B1A-A07C-45A3-8FE5-724E34853137}"/>
              </a:ext>
            </a:extLst>
          </p:cNvPr>
          <p:cNvSpPr>
            <a:spLocks noGrp="1"/>
          </p:cNvSpPr>
          <p:nvPr>
            <p:ph type="title"/>
          </p:nvPr>
        </p:nvSpPr>
        <p:spPr/>
        <p:txBody>
          <a:bodyPr rtlCol="0" anchor="b"/>
          <a:lstStyle/>
          <a:p>
            <a:pPr rtl="0"/>
            <a:r>
              <a:rPr lang="es-ES" noProof="0"/>
              <a:t>Haga clic para modificar el estilo de título del patrón</a:t>
            </a:r>
          </a:p>
        </p:txBody>
      </p:sp>
      <p:sp>
        <p:nvSpPr>
          <p:cNvPr id="15" name="Marcador de posición de texto 2">
            <a:extLst>
              <a:ext uri="{FF2B5EF4-FFF2-40B4-BE49-F238E27FC236}">
                <a16:creationId xmlns:a16="http://schemas.microsoft.com/office/drawing/2014/main" id="{82C817C4-D92F-4269-B22D-5C2E522418D8}"/>
              </a:ext>
            </a:extLst>
          </p:cNvPr>
          <p:cNvSpPr>
            <a:spLocks noGrp="1"/>
          </p:cNvSpPr>
          <p:nvPr>
            <p:ph type="body" idx="1" hasCustomPrompt="1"/>
          </p:nvPr>
        </p:nvSpPr>
        <p:spPr>
          <a:xfrm>
            <a:off x="839788" y="2068513"/>
            <a:ext cx="5157787" cy="436562"/>
          </a:xfrm>
        </p:spPr>
        <p:txBody>
          <a:bodyPr rtlCol="0"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16" name="Marcador de posición de contenido 3">
            <a:extLst>
              <a:ext uri="{FF2B5EF4-FFF2-40B4-BE49-F238E27FC236}">
                <a16:creationId xmlns:a16="http://schemas.microsoft.com/office/drawing/2014/main" id="{C61514A7-2DEE-47E3-BCB4-FB81E9981DA7}"/>
              </a:ext>
            </a:extLst>
          </p:cNvPr>
          <p:cNvSpPr>
            <a:spLocks noGrp="1"/>
          </p:cNvSpPr>
          <p:nvPr>
            <p:ph sz="half" idx="2" hasCustomPrompt="1"/>
          </p:nvPr>
        </p:nvSpPr>
        <p:spPr>
          <a:xfrm>
            <a:off x="839788" y="2505075"/>
            <a:ext cx="5157787" cy="3684588"/>
          </a:xfrm>
        </p:spPr>
        <p:txBody>
          <a:bodyPr rtlCol="0">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7" name="Marcador de texto 4">
            <a:extLst>
              <a:ext uri="{FF2B5EF4-FFF2-40B4-BE49-F238E27FC236}">
                <a16:creationId xmlns:a16="http://schemas.microsoft.com/office/drawing/2014/main" id="{3455C9D3-0938-4236-8E64-BBF582FCD239}"/>
              </a:ext>
            </a:extLst>
          </p:cNvPr>
          <p:cNvSpPr>
            <a:spLocks noGrp="1"/>
          </p:cNvSpPr>
          <p:nvPr>
            <p:ph type="body" sz="quarter" idx="3" hasCustomPrompt="1"/>
          </p:nvPr>
        </p:nvSpPr>
        <p:spPr>
          <a:xfrm>
            <a:off x="6172200" y="2068511"/>
            <a:ext cx="5183188" cy="436563"/>
          </a:xfrm>
        </p:spPr>
        <p:txBody>
          <a:bodyPr rtlCol="0"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18" name="Marcador de posición de contenido 5">
            <a:extLst>
              <a:ext uri="{FF2B5EF4-FFF2-40B4-BE49-F238E27FC236}">
                <a16:creationId xmlns:a16="http://schemas.microsoft.com/office/drawing/2014/main" id="{7331E254-1410-4989-81DE-84B684ACC71F}"/>
              </a:ext>
            </a:extLst>
          </p:cNvPr>
          <p:cNvSpPr>
            <a:spLocks noGrp="1"/>
          </p:cNvSpPr>
          <p:nvPr>
            <p:ph sz="quarter" idx="4" hasCustomPrompt="1"/>
          </p:nvPr>
        </p:nvSpPr>
        <p:spPr>
          <a:xfrm>
            <a:off x="6172200" y="2505075"/>
            <a:ext cx="5183188" cy="3684588"/>
          </a:xfrm>
        </p:spPr>
        <p:txBody>
          <a:bodyPr rtlCol="0">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Tree>
    <p:extLst>
      <p:ext uri="{BB962C8B-B14F-4D97-AF65-F5344CB8AC3E}">
        <p14:creationId xmlns:p14="http://schemas.microsoft.com/office/powerpoint/2010/main" val="221810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Gráfico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7" name="Título 1">
            <a:extLst>
              <a:ext uri="{FF2B5EF4-FFF2-40B4-BE49-F238E27FC236}">
                <a16:creationId xmlns:a16="http://schemas.microsoft.com/office/drawing/2014/main" id="{F68ABD79-6AF5-4911-BEC2-A492F3ECD83D}"/>
              </a:ext>
            </a:extLst>
          </p:cNvPr>
          <p:cNvSpPr>
            <a:spLocks noGrp="1"/>
          </p:cNvSpPr>
          <p:nvPr>
            <p:ph type="title"/>
          </p:nvPr>
        </p:nvSpPr>
        <p:spPr>
          <a:xfrm>
            <a:off x="839788" y="457200"/>
            <a:ext cx="3932237" cy="1345096"/>
          </a:xfrm>
        </p:spPr>
        <p:txBody>
          <a:bodyPr rtlCol="0" anchor="b"/>
          <a:lstStyle>
            <a:lvl1pPr>
              <a:defRPr sz="3200"/>
            </a:lvl1pPr>
          </a:lstStyle>
          <a:p>
            <a:pPr rtl="0"/>
            <a:r>
              <a:rPr lang="es-ES" noProof="0"/>
              <a:t>Haga clic para modificar el estilo de título del patrón</a:t>
            </a:r>
          </a:p>
        </p:txBody>
      </p:sp>
      <p:sp>
        <p:nvSpPr>
          <p:cNvPr id="8" name="Marcador de texto 3">
            <a:extLst>
              <a:ext uri="{FF2B5EF4-FFF2-40B4-BE49-F238E27FC236}">
                <a16:creationId xmlns:a16="http://schemas.microsoft.com/office/drawing/2014/main" id="{6489A680-EBE7-45A3-B520-2C50F59C7932}"/>
              </a:ext>
            </a:extLst>
          </p:cNvPr>
          <p:cNvSpPr>
            <a:spLocks noGrp="1"/>
          </p:cNvSpPr>
          <p:nvPr>
            <p:ph type="body" sz="half" idx="2" hasCustomPrompt="1"/>
          </p:nvPr>
        </p:nvSpPr>
        <p:spPr>
          <a:xfrm>
            <a:off x="839788" y="2166148"/>
            <a:ext cx="3932237" cy="370284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9" name="Marcador de posición de contenido 2">
            <a:extLst>
              <a:ext uri="{FF2B5EF4-FFF2-40B4-BE49-F238E27FC236}">
                <a16:creationId xmlns:a16="http://schemas.microsoft.com/office/drawing/2014/main" id="{202EEB9F-D255-46E9-AFBB-FCC4D93BEFC3}"/>
              </a:ext>
            </a:extLst>
          </p:cNvPr>
          <p:cNvSpPr>
            <a:spLocks noGrp="1"/>
          </p:cNvSpPr>
          <p:nvPr>
            <p:ph idx="1" hasCustomPrompt="1"/>
          </p:nvPr>
        </p:nvSpPr>
        <p:spPr>
          <a:xfrm>
            <a:off x="5183188" y="457201"/>
            <a:ext cx="6172200" cy="5403850"/>
          </a:xfrm>
        </p:spPr>
        <p:txBody>
          <a:bodyPr rtlCol="0"/>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0" name="Gráfico 15">
            <a:extLst>
              <a:ext uri="{FF2B5EF4-FFF2-40B4-BE49-F238E27FC236}">
                <a16:creationId xmlns:a16="http://schemas.microsoft.com/office/drawing/2014/main" id="{4F729341-632E-4151-9863-D40D91A16F84}"/>
              </a:ext>
            </a:extLst>
          </p:cNvPr>
          <p:cNvSpPr/>
          <p:nvPr userDrawn="1"/>
        </p:nvSpPr>
        <p:spPr>
          <a:xfrm>
            <a:off x="-11174" y="1947672"/>
            <a:ext cx="493776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3094843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n con leyenda">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6" name="Gráfico 4">
            <a:extLst>
              <a:ext uri="{FF2B5EF4-FFF2-40B4-BE49-F238E27FC236}">
                <a16:creationId xmlns:a16="http://schemas.microsoft.com/office/drawing/2014/main" id="{7D57D3C0-DF85-4866-AC4B-ED6A0F6963A5}"/>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1" name="Gráfico 15">
            <a:extLst>
              <a:ext uri="{FF2B5EF4-FFF2-40B4-BE49-F238E27FC236}">
                <a16:creationId xmlns:a16="http://schemas.microsoft.com/office/drawing/2014/main" id="{FA387E18-8CE1-1648-81B1-6F1A0F183C30}"/>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9" name="Título 1">
            <a:extLst>
              <a:ext uri="{FF2B5EF4-FFF2-40B4-BE49-F238E27FC236}">
                <a16:creationId xmlns:a16="http://schemas.microsoft.com/office/drawing/2014/main" id="{44469CAF-CD13-4CCC-9569-14C8070AB355}"/>
              </a:ext>
            </a:extLst>
          </p:cNvPr>
          <p:cNvSpPr>
            <a:spLocks noGrp="1"/>
          </p:cNvSpPr>
          <p:nvPr>
            <p:ph type="title"/>
          </p:nvPr>
        </p:nvSpPr>
        <p:spPr>
          <a:xfrm>
            <a:off x="839788" y="457200"/>
            <a:ext cx="3932237" cy="1380744"/>
          </a:xfrm>
        </p:spPr>
        <p:txBody>
          <a:bodyPr rtlCol="0" anchor="b"/>
          <a:lstStyle>
            <a:lvl1pPr>
              <a:defRPr sz="3200"/>
            </a:lvl1pPr>
          </a:lstStyle>
          <a:p>
            <a:pPr rtl="0"/>
            <a:r>
              <a:rPr lang="es-ES" noProof="0"/>
              <a:t>Haga clic para modificar el estilo de título del patrón</a:t>
            </a:r>
          </a:p>
        </p:txBody>
      </p:sp>
      <p:sp>
        <p:nvSpPr>
          <p:cNvPr id="10" name="Marcador de texto 3">
            <a:extLst>
              <a:ext uri="{FF2B5EF4-FFF2-40B4-BE49-F238E27FC236}">
                <a16:creationId xmlns:a16="http://schemas.microsoft.com/office/drawing/2014/main" id="{36D4C583-322D-4347-807F-F6D6AF8852A4}"/>
              </a:ext>
            </a:extLst>
          </p:cNvPr>
          <p:cNvSpPr>
            <a:spLocks noGrp="1"/>
          </p:cNvSpPr>
          <p:nvPr>
            <p:ph type="body" sz="half" idx="2" hasCustomPrompt="1"/>
          </p:nvPr>
        </p:nvSpPr>
        <p:spPr>
          <a:xfrm>
            <a:off x="839788" y="2130500"/>
            <a:ext cx="3932237" cy="37384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13" name="Marcador de posición de imagen 12">
            <a:extLst>
              <a:ext uri="{FF2B5EF4-FFF2-40B4-BE49-F238E27FC236}">
                <a16:creationId xmlns:a16="http://schemas.microsoft.com/office/drawing/2014/main" id="{F138DBAD-2265-4E62-AB5B-F66A60D53F27}"/>
              </a:ext>
            </a:extLst>
          </p:cNvPr>
          <p:cNvSpPr>
            <a:spLocks noGrp="1"/>
          </p:cNvSpPr>
          <p:nvPr>
            <p:ph type="pic" idx="1"/>
          </p:nvPr>
        </p:nvSpPr>
        <p:spPr>
          <a:xfrm>
            <a:off x="5519738" y="0"/>
            <a:ext cx="6103620" cy="6857999"/>
          </a:xfrm>
          <a:custGeom>
            <a:avLst/>
            <a:gdLst>
              <a:gd name="connsiteX0" fmla="*/ 3914141 w 6103620"/>
              <a:gd name="connsiteY0" fmla="*/ 914400 h 6857999"/>
              <a:gd name="connsiteX1" fmla="*/ 6103620 w 6103620"/>
              <a:gd name="connsiteY1" fmla="*/ 914400 h 6857999"/>
              <a:gd name="connsiteX2" fmla="*/ 6103620 w 6103620"/>
              <a:gd name="connsiteY2" fmla="*/ 914404 h 6857999"/>
              <a:gd name="connsiteX3" fmla="*/ 4339591 w 6103620"/>
              <a:gd name="connsiteY3" fmla="*/ 6857999 h 6857999"/>
              <a:gd name="connsiteX4" fmla="*/ 2150113 w 6103620"/>
              <a:gd name="connsiteY4" fmla="*/ 6857999 h 6857999"/>
              <a:gd name="connsiteX5" fmla="*/ 1769111 w 6103620"/>
              <a:gd name="connsiteY5" fmla="*/ 0 h 6857999"/>
              <a:gd name="connsiteX6" fmla="*/ 3958591 w 6103620"/>
              <a:gd name="connsiteY6" fmla="*/ 0 h 6857999"/>
              <a:gd name="connsiteX7" fmla="*/ 2189480 w 6103620"/>
              <a:gd name="connsiteY7" fmla="*/ 5943601 h 6857999"/>
              <a:gd name="connsiteX8" fmla="*/ 0 w 6103620"/>
              <a:gd name="connsiteY8" fmla="*/ 594360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3620" h="6857999">
                <a:moveTo>
                  <a:pt x="3914141" y="914400"/>
                </a:moveTo>
                <a:lnTo>
                  <a:pt x="6103620" y="914400"/>
                </a:lnTo>
                <a:lnTo>
                  <a:pt x="6103620" y="914404"/>
                </a:lnTo>
                <a:lnTo>
                  <a:pt x="4339591" y="6857999"/>
                </a:lnTo>
                <a:lnTo>
                  <a:pt x="2150113" y="6857999"/>
                </a:lnTo>
                <a:close/>
                <a:moveTo>
                  <a:pt x="1769111" y="0"/>
                </a:moveTo>
                <a:lnTo>
                  <a:pt x="3958591" y="0"/>
                </a:lnTo>
                <a:lnTo>
                  <a:pt x="2189480" y="5943601"/>
                </a:lnTo>
                <a:lnTo>
                  <a:pt x="0" y="5943601"/>
                </a:lnTo>
                <a:close/>
              </a:path>
            </a:pathLst>
          </a:custGeom>
          <a:solidFill>
            <a:schemeClr val="bg1">
              <a:lumMod val="65000"/>
            </a:schemeClr>
          </a:solidFill>
        </p:spPr>
        <p:txBody>
          <a:bodyPr wrap="square" rtlCol="0" anchor="ctr" anchorCtr="0">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Tree>
    <p:extLst>
      <p:ext uri="{BB962C8B-B14F-4D97-AF65-F5344CB8AC3E}">
        <p14:creationId xmlns:p14="http://schemas.microsoft.com/office/powerpoint/2010/main" val="6766817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Gráfico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21" name="Título 1">
            <a:extLst>
              <a:ext uri="{FF2B5EF4-FFF2-40B4-BE49-F238E27FC236}">
                <a16:creationId xmlns:a16="http://schemas.microsoft.com/office/drawing/2014/main" id="{AD7B9076-7693-4C5F-8305-D5529FF8077A}"/>
              </a:ext>
            </a:extLst>
          </p:cNvPr>
          <p:cNvSpPr>
            <a:spLocks noGrp="1"/>
          </p:cNvSpPr>
          <p:nvPr>
            <p:ph type="title" hasCustomPrompt="1"/>
          </p:nvPr>
        </p:nvSpPr>
        <p:spPr>
          <a:xfrm>
            <a:off x="774032" y="1033272"/>
            <a:ext cx="5056083" cy="782638"/>
          </a:xfrm>
        </p:spPr>
        <p:txBody>
          <a:bodyPr rtlCol="0">
            <a:normAutofit/>
          </a:bodyPr>
          <a:lstStyle>
            <a:lvl1pPr algn="l">
              <a:defRPr sz="4000" b="1">
                <a:solidFill>
                  <a:schemeClr val="bg1"/>
                </a:solidFill>
              </a:defRPr>
            </a:lvl1pPr>
          </a:lstStyle>
          <a:p>
            <a:pPr rtl="0"/>
            <a:r>
              <a:rPr lang="es-ES" noProof="0"/>
              <a:t>DIAPOSITIVA VACÍA</a:t>
            </a:r>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2418320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Gráfico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3452266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cabezado de sección con imagen">
    <p:spTree>
      <p:nvGrpSpPr>
        <p:cNvPr id="1" name=""/>
        <p:cNvGrpSpPr/>
        <p:nvPr/>
      </p:nvGrpSpPr>
      <p:grpSpPr>
        <a:xfrm>
          <a:off x="0" y="0"/>
          <a:ext cx="0" cy="0"/>
          <a:chOff x="0" y="0"/>
          <a:chExt cx="0" cy="0"/>
        </a:xfrm>
      </p:grpSpPr>
      <p:sp>
        <p:nvSpPr>
          <p:cNvPr id="39" name="Marcador de posición de imagen 38">
            <a:extLst>
              <a:ext uri="{FF2B5EF4-FFF2-40B4-BE49-F238E27FC236}">
                <a16:creationId xmlns:a16="http://schemas.microsoft.com/office/drawing/2014/main" id="{61FE90B3-361E-4150-BE53-368ADEA27D72}"/>
              </a:ext>
            </a:extLst>
          </p:cNvPr>
          <p:cNvSpPr>
            <a:spLocks noGrp="1"/>
          </p:cNvSpPr>
          <p:nvPr>
            <p:ph type="pic" sz="quarter" idx="14"/>
          </p:nvPr>
        </p:nvSpPr>
        <p:spPr>
          <a:xfrm>
            <a:off x="-1" y="130966"/>
            <a:ext cx="12192000" cy="6602574"/>
          </a:xfrm>
          <a:custGeom>
            <a:avLst/>
            <a:gdLst>
              <a:gd name="connsiteX0" fmla="*/ 5864259 w 12192000"/>
              <a:gd name="connsiteY0" fmla="*/ 2895444 h 6602574"/>
              <a:gd name="connsiteX1" fmla="*/ 5864259 w 12192000"/>
              <a:gd name="connsiteY1" fmla="*/ 5383374 h 6602574"/>
              <a:gd name="connsiteX2" fmla="*/ 0 w 12192000"/>
              <a:gd name="connsiteY2" fmla="*/ 6602574 h 6602574"/>
              <a:gd name="connsiteX3" fmla="*/ 0 w 12192000"/>
              <a:gd name="connsiteY3" fmla="*/ 4114644 h 6602574"/>
              <a:gd name="connsiteX4" fmla="*/ 12192000 w 12192000"/>
              <a:gd name="connsiteY4" fmla="*/ 2726690 h 6602574"/>
              <a:gd name="connsiteX5" fmla="*/ 12192000 w 12192000"/>
              <a:gd name="connsiteY5" fmla="*/ 5214620 h 6602574"/>
              <a:gd name="connsiteX6" fmla="*/ 6104805 w 12192000"/>
              <a:gd name="connsiteY6" fmla="*/ 6470494 h 6602574"/>
              <a:gd name="connsiteX7" fmla="*/ 6104805 w 12192000"/>
              <a:gd name="connsiteY7" fmla="*/ 3982564 h 6602574"/>
              <a:gd name="connsiteX8" fmla="*/ 12192000 w 12192000"/>
              <a:gd name="connsiteY8" fmla="*/ 0 h 6602574"/>
              <a:gd name="connsiteX9" fmla="*/ 12192000 w 12192000"/>
              <a:gd name="connsiteY9" fmla="*/ 2487923 h 6602574"/>
              <a:gd name="connsiteX10" fmla="*/ 6104805 w 12192000"/>
              <a:gd name="connsiteY10" fmla="*/ 3742534 h 6602574"/>
              <a:gd name="connsiteX11" fmla="*/ 6104805 w 12192000"/>
              <a:gd name="connsiteY11" fmla="*/ 1255874 h 660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602574">
                <a:moveTo>
                  <a:pt x="5864259" y="2895444"/>
                </a:moveTo>
                <a:lnTo>
                  <a:pt x="5864259" y="5383374"/>
                </a:lnTo>
                <a:lnTo>
                  <a:pt x="0" y="6602574"/>
                </a:lnTo>
                <a:lnTo>
                  <a:pt x="0" y="4114644"/>
                </a:lnTo>
                <a:close/>
                <a:moveTo>
                  <a:pt x="12192000" y="2726690"/>
                </a:moveTo>
                <a:lnTo>
                  <a:pt x="12192000" y="5214620"/>
                </a:lnTo>
                <a:lnTo>
                  <a:pt x="6104805" y="6470494"/>
                </a:lnTo>
                <a:lnTo>
                  <a:pt x="6104805" y="3982564"/>
                </a:lnTo>
                <a:close/>
                <a:moveTo>
                  <a:pt x="12192000" y="0"/>
                </a:moveTo>
                <a:lnTo>
                  <a:pt x="12192000" y="2487923"/>
                </a:lnTo>
                <a:lnTo>
                  <a:pt x="6104805" y="3742534"/>
                </a:lnTo>
                <a:lnTo>
                  <a:pt x="6104805" y="1255874"/>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2" name="Título 1">
            <a:extLst>
              <a:ext uri="{FF2B5EF4-FFF2-40B4-BE49-F238E27FC236}">
                <a16:creationId xmlns:a16="http://schemas.microsoft.com/office/drawing/2014/main" id="{CF097552-E3A8-41F6-B00B-4A39A247AA0E}"/>
              </a:ext>
            </a:extLst>
          </p:cNvPr>
          <p:cNvSpPr>
            <a:spLocks noGrp="1"/>
          </p:cNvSpPr>
          <p:nvPr>
            <p:ph type="title" hasCustomPrompt="1"/>
          </p:nvPr>
        </p:nvSpPr>
        <p:spPr>
          <a:xfrm>
            <a:off x="777240" y="1033272"/>
            <a:ext cx="5056083" cy="782638"/>
          </a:xfrm>
        </p:spPr>
        <p:txBody>
          <a:bodyPr rtlCol="0">
            <a:normAutofit/>
          </a:bodyPr>
          <a:lstStyle>
            <a:lvl1pPr algn="l">
              <a:defRPr sz="4000" b="1">
                <a:solidFill>
                  <a:schemeClr val="bg1"/>
                </a:solidFill>
              </a:defRPr>
            </a:lvl1pPr>
          </a:lstStyle>
          <a:p>
            <a:pPr rtl="0"/>
            <a:r>
              <a:rPr lang="es-ES" noProof="0"/>
              <a:t>DIAPOSITIVA DIVISORIA</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5" name="Gráfico 4">
            <a:extLst>
              <a:ext uri="{FF2B5EF4-FFF2-40B4-BE49-F238E27FC236}">
                <a16:creationId xmlns:a16="http://schemas.microsoft.com/office/drawing/2014/main" id="{2095D1D4-8CA3-4CA3-825D-088EDB51A8AE}"/>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7" name="Gráfico 15">
            <a:extLst>
              <a:ext uri="{FF2B5EF4-FFF2-40B4-BE49-F238E27FC236}">
                <a16:creationId xmlns:a16="http://schemas.microsoft.com/office/drawing/2014/main" id="{2DB5E70B-ECC9-4800-9DC0-5897EF3F16AB}"/>
              </a:ext>
            </a:extLst>
          </p:cNvPr>
          <p:cNvSpPr/>
          <p:nvPr/>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11" name="Marcador de texto 17">
            <a:extLst>
              <a:ext uri="{FF2B5EF4-FFF2-40B4-BE49-F238E27FC236}">
                <a16:creationId xmlns:a16="http://schemas.microsoft.com/office/drawing/2014/main" id="{18AF4189-33DF-9B46-9624-C722FCE07DB4}"/>
              </a:ext>
            </a:extLst>
          </p:cNvPr>
          <p:cNvSpPr>
            <a:spLocks noGrp="1"/>
          </p:cNvSpPr>
          <p:nvPr>
            <p:ph type="body" sz="quarter" idx="13" hasCustomPrompt="1"/>
          </p:nvPr>
        </p:nvSpPr>
        <p:spPr>
          <a:xfrm>
            <a:off x="774032" y="2225392"/>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Tree>
    <p:extLst>
      <p:ext uri="{BB962C8B-B14F-4D97-AF65-F5344CB8AC3E}">
        <p14:creationId xmlns:p14="http://schemas.microsoft.com/office/powerpoint/2010/main" val="38234773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anual">
    <p:bg>
      <p:bgPr>
        <a:solidFill>
          <a:schemeClr val="accent6"/>
        </a:solidFill>
        <a:effectLst/>
      </p:bgPr>
    </p:bg>
    <p:spTree>
      <p:nvGrpSpPr>
        <p:cNvPr id="1" name=""/>
        <p:cNvGrpSpPr/>
        <p:nvPr/>
      </p:nvGrpSpPr>
      <p:grpSpPr>
        <a:xfrm>
          <a:off x="0" y="0"/>
          <a:ext cx="0" cy="0"/>
          <a:chOff x="0" y="0"/>
          <a:chExt cx="0" cy="0"/>
        </a:xfrm>
      </p:grpSpPr>
      <p:sp>
        <p:nvSpPr>
          <p:cNvPr id="31" name="Marcador de texto 21">
            <a:extLst>
              <a:ext uri="{FF2B5EF4-FFF2-40B4-BE49-F238E27FC236}">
                <a16:creationId xmlns:a16="http://schemas.microsoft.com/office/drawing/2014/main" id="{10000CCD-6AFF-4E65-8858-5502306E5811}"/>
              </a:ext>
            </a:extLst>
          </p:cNvPr>
          <p:cNvSpPr>
            <a:spLocks noGrp="1"/>
          </p:cNvSpPr>
          <p:nvPr>
            <p:ph type="body" sz="quarter" idx="13" hasCustomPrompt="1"/>
          </p:nvPr>
        </p:nvSpPr>
        <p:spPr>
          <a:xfrm>
            <a:off x="855578" y="1974209"/>
            <a:ext cx="882686" cy="1092200"/>
          </a:xfrm>
        </p:spPr>
        <p:txBody>
          <a:bodyPr lIns="0" tIns="0" rIns="0" bIns="0" rtlCol="0">
            <a:noAutofit/>
          </a:bodyPr>
          <a:lstStyle>
            <a:lvl1pPr marL="0" indent="0">
              <a:buNone/>
              <a:defRPr sz="6000" b="1">
                <a:solidFill>
                  <a:schemeClr val="bg2"/>
                </a:solidFill>
                <a:latin typeface="+mj-lt"/>
              </a:defRPr>
            </a:lvl1pPr>
          </a:lstStyle>
          <a:p>
            <a:pPr lvl="0" rtl="0"/>
            <a:r>
              <a:rPr lang="es-ES" noProof="0"/>
              <a:t>1</a:t>
            </a:r>
          </a:p>
        </p:txBody>
      </p:sp>
      <p:sp>
        <p:nvSpPr>
          <p:cNvPr id="32" name="Marcador de texto 24">
            <a:extLst>
              <a:ext uri="{FF2B5EF4-FFF2-40B4-BE49-F238E27FC236}">
                <a16:creationId xmlns:a16="http://schemas.microsoft.com/office/drawing/2014/main" id="{D5D777E5-98F6-416A-8D23-3399269D85CB}"/>
              </a:ext>
            </a:extLst>
          </p:cNvPr>
          <p:cNvSpPr>
            <a:spLocks noGrp="1"/>
          </p:cNvSpPr>
          <p:nvPr>
            <p:ph type="body" sz="quarter" idx="14" hasCustomPrompt="1"/>
          </p:nvPr>
        </p:nvSpPr>
        <p:spPr>
          <a:xfrm>
            <a:off x="1442535" y="1998209"/>
            <a:ext cx="3103110" cy="1032355"/>
          </a:xfrm>
        </p:spPr>
        <p:txBody>
          <a:bodyPr rtlCol="0">
            <a:noAutofit/>
          </a:bodyPr>
          <a:lstStyle>
            <a:lvl1pPr marL="0" indent="0">
              <a:lnSpc>
                <a:spcPct val="100000"/>
              </a:lnSpc>
              <a:spcBef>
                <a:spcPts val="600"/>
              </a:spcBef>
              <a:buNone/>
              <a:defRPr sz="2200" b="0">
                <a:solidFill>
                  <a:schemeClr val="tx2"/>
                </a:solidFill>
                <a:latin typeface="+mj-lt"/>
              </a:defRPr>
            </a:lvl1pPr>
          </a:lstStyle>
          <a:p>
            <a:pPr lvl="0" rtl="0"/>
            <a:r>
              <a:rPr lang="es-ES" noProof="0"/>
              <a:t>Editar estilos de texto del patrón</a:t>
            </a:r>
          </a:p>
        </p:txBody>
      </p:sp>
      <p:sp>
        <p:nvSpPr>
          <p:cNvPr id="33" name="Marcador de texto 21">
            <a:extLst>
              <a:ext uri="{FF2B5EF4-FFF2-40B4-BE49-F238E27FC236}">
                <a16:creationId xmlns:a16="http://schemas.microsoft.com/office/drawing/2014/main" id="{C979BADF-99B5-4C91-AAE5-FC2C4DBEDE20}"/>
              </a:ext>
            </a:extLst>
          </p:cNvPr>
          <p:cNvSpPr>
            <a:spLocks noGrp="1"/>
          </p:cNvSpPr>
          <p:nvPr>
            <p:ph type="body" sz="quarter" idx="15" hasCustomPrompt="1"/>
          </p:nvPr>
        </p:nvSpPr>
        <p:spPr>
          <a:xfrm>
            <a:off x="4820642" y="1974209"/>
            <a:ext cx="882686" cy="1092200"/>
          </a:xfrm>
        </p:spPr>
        <p:txBody>
          <a:bodyPr lIns="0" tIns="0" rIns="0" bIns="0" rtlCol="0">
            <a:noAutofit/>
          </a:bodyPr>
          <a:lstStyle>
            <a:lvl1pPr marL="0" indent="0">
              <a:buNone/>
              <a:defRPr sz="6000" b="1">
                <a:solidFill>
                  <a:schemeClr val="bg2"/>
                </a:solidFill>
                <a:latin typeface="+mj-lt"/>
              </a:defRPr>
            </a:lvl1pPr>
          </a:lstStyle>
          <a:p>
            <a:pPr lvl="0" rtl="0"/>
            <a:r>
              <a:rPr lang="es-ES" noProof="0"/>
              <a:t>2</a:t>
            </a:r>
          </a:p>
        </p:txBody>
      </p:sp>
      <p:sp>
        <p:nvSpPr>
          <p:cNvPr id="34" name="Marcador de texto 24">
            <a:extLst>
              <a:ext uri="{FF2B5EF4-FFF2-40B4-BE49-F238E27FC236}">
                <a16:creationId xmlns:a16="http://schemas.microsoft.com/office/drawing/2014/main" id="{6706F6A2-1599-4D73-9288-3ECEACDDCAEA}"/>
              </a:ext>
            </a:extLst>
          </p:cNvPr>
          <p:cNvSpPr>
            <a:spLocks noGrp="1"/>
          </p:cNvSpPr>
          <p:nvPr>
            <p:ph type="body" sz="quarter" idx="16" hasCustomPrompt="1"/>
          </p:nvPr>
        </p:nvSpPr>
        <p:spPr>
          <a:xfrm>
            <a:off x="5477939" y="1998209"/>
            <a:ext cx="2243918" cy="1032355"/>
          </a:xfrm>
        </p:spPr>
        <p:txBody>
          <a:bodyPr rtlCol="0">
            <a:noAutofit/>
          </a:bodyPr>
          <a:lstStyle>
            <a:lvl1pPr marL="0" indent="0">
              <a:lnSpc>
                <a:spcPct val="100000"/>
              </a:lnSpc>
              <a:spcBef>
                <a:spcPts val="600"/>
              </a:spcBef>
              <a:buNone/>
              <a:defRPr sz="2200" b="0">
                <a:solidFill>
                  <a:schemeClr val="tx2"/>
                </a:solidFill>
                <a:latin typeface="+mj-lt"/>
              </a:defRPr>
            </a:lvl1pPr>
          </a:lstStyle>
          <a:p>
            <a:pPr lvl="0" rtl="0"/>
            <a:r>
              <a:rPr lang="es-ES" noProof="0"/>
              <a:t>Editar estilos de texto del patrón</a:t>
            </a:r>
          </a:p>
        </p:txBody>
      </p:sp>
      <p:sp>
        <p:nvSpPr>
          <p:cNvPr id="35" name="Marcador de texto 21">
            <a:extLst>
              <a:ext uri="{FF2B5EF4-FFF2-40B4-BE49-F238E27FC236}">
                <a16:creationId xmlns:a16="http://schemas.microsoft.com/office/drawing/2014/main" id="{BAE5E245-1702-4722-895D-0808BB0A868A}"/>
              </a:ext>
            </a:extLst>
          </p:cNvPr>
          <p:cNvSpPr>
            <a:spLocks noGrp="1"/>
          </p:cNvSpPr>
          <p:nvPr>
            <p:ph type="body" sz="quarter" idx="17" hasCustomPrompt="1"/>
          </p:nvPr>
        </p:nvSpPr>
        <p:spPr>
          <a:xfrm>
            <a:off x="7906755" y="1991988"/>
            <a:ext cx="882686" cy="1092200"/>
          </a:xfrm>
        </p:spPr>
        <p:txBody>
          <a:bodyPr lIns="0" tIns="0" rIns="0" bIns="0" rtlCol="0">
            <a:noAutofit/>
          </a:bodyPr>
          <a:lstStyle>
            <a:lvl1pPr marL="0" indent="0">
              <a:buNone/>
              <a:defRPr sz="6000" b="1">
                <a:solidFill>
                  <a:schemeClr val="bg2"/>
                </a:solidFill>
                <a:latin typeface="+mj-lt"/>
              </a:defRPr>
            </a:lvl1pPr>
          </a:lstStyle>
          <a:p>
            <a:pPr lvl="0" rtl="0"/>
            <a:r>
              <a:rPr lang="es-ES" noProof="0"/>
              <a:t>3</a:t>
            </a:r>
          </a:p>
        </p:txBody>
      </p:sp>
      <p:sp>
        <p:nvSpPr>
          <p:cNvPr id="36" name="Marcador de texto 24">
            <a:extLst>
              <a:ext uri="{FF2B5EF4-FFF2-40B4-BE49-F238E27FC236}">
                <a16:creationId xmlns:a16="http://schemas.microsoft.com/office/drawing/2014/main" id="{3701E665-3CED-413C-BAC6-CE003B1494EA}"/>
              </a:ext>
            </a:extLst>
          </p:cNvPr>
          <p:cNvSpPr>
            <a:spLocks noGrp="1"/>
          </p:cNvSpPr>
          <p:nvPr>
            <p:ph type="body" sz="quarter" idx="18" hasCustomPrompt="1"/>
          </p:nvPr>
        </p:nvSpPr>
        <p:spPr>
          <a:xfrm>
            <a:off x="8564052" y="2015988"/>
            <a:ext cx="2959116" cy="1032355"/>
          </a:xfrm>
        </p:spPr>
        <p:txBody>
          <a:bodyPr rtlCol="0">
            <a:noAutofit/>
          </a:bodyPr>
          <a:lstStyle>
            <a:lvl1pPr marL="0" indent="0">
              <a:lnSpc>
                <a:spcPct val="100000"/>
              </a:lnSpc>
              <a:spcBef>
                <a:spcPts val="600"/>
              </a:spcBef>
              <a:buNone/>
              <a:defRPr sz="2200" b="0">
                <a:solidFill>
                  <a:schemeClr val="tx2"/>
                </a:solidFill>
                <a:latin typeface="+mj-lt"/>
              </a:defRPr>
            </a:lvl1pPr>
          </a:lstStyle>
          <a:p>
            <a:pPr lvl="0" rtl="0"/>
            <a:r>
              <a:rPr lang="es-ES" noProof="0"/>
              <a:t>Editar estilos de texto del patrón</a:t>
            </a:r>
          </a:p>
        </p:txBody>
      </p:sp>
      <p:sp>
        <p:nvSpPr>
          <p:cNvPr id="37" name="Marcador de texto 24">
            <a:extLst>
              <a:ext uri="{FF2B5EF4-FFF2-40B4-BE49-F238E27FC236}">
                <a16:creationId xmlns:a16="http://schemas.microsoft.com/office/drawing/2014/main" id="{E01406B4-D44B-4D1E-91F3-D87541EAD4CE}"/>
              </a:ext>
            </a:extLst>
          </p:cNvPr>
          <p:cNvSpPr>
            <a:spLocks noGrp="1"/>
          </p:cNvSpPr>
          <p:nvPr>
            <p:ph type="body" sz="quarter" idx="19" hasCustomPrompt="1"/>
          </p:nvPr>
        </p:nvSpPr>
        <p:spPr>
          <a:xfrm>
            <a:off x="1020059" y="2927531"/>
            <a:ext cx="1698625" cy="800100"/>
          </a:xfrm>
        </p:spPr>
        <p:txBody>
          <a:bodyPr rtlCol="0">
            <a:normAutofit/>
          </a:bodyPr>
          <a:lstStyle>
            <a:lvl1pPr marL="0" indent="0">
              <a:buNone/>
              <a:defRPr sz="1400" b="0">
                <a:solidFill>
                  <a:schemeClr val="bg1">
                    <a:lumMod val="75000"/>
                  </a:schemeClr>
                </a:solidFill>
                <a:latin typeface="+mn-lt"/>
              </a:defRPr>
            </a:lvl1pPr>
          </a:lstStyle>
          <a:p>
            <a:pPr lvl="0" rtl="0"/>
            <a:r>
              <a:rPr lang="es-ES" noProof="0"/>
              <a:t>Editar estilos de texto del patrón</a:t>
            </a:r>
          </a:p>
        </p:txBody>
      </p:sp>
      <p:sp>
        <p:nvSpPr>
          <p:cNvPr id="38" name="Marcador de texto 24">
            <a:extLst>
              <a:ext uri="{FF2B5EF4-FFF2-40B4-BE49-F238E27FC236}">
                <a16:creationId xmlns:a16="http://schemas.microsoft.com/office/drawing/2014/main" id="{9AAD5CF9-9A59-4C5F-8C29-B92AD6012119}"/>
              </a:ext>
            </a:extLst>
          </p:cNvPr>
          <p:cNvSpPr>
            <a:spLocks noGrp="1"/>
          </p:cNvSpPr>
          <p:nvPr>
            <p:ph type="body" sz="quarter" idx="20" hasCustomPrompt="1"/>
          </p:nvPr>
        </p:nvSpPr>
        <p:spPr>
          <a:xfrm>
            <a:off x="2718684" y="2927531"/>
            <a:ext cx="1698625" cy="800100"/>
          </a:xfrm>
        </p:spPr>
        <p:txBody>
          <a:bodyPr rtlCol="0">
            <a:normAutofit/>
          </a:bodyPr>
          <a:lstStyle>
            <a:lvl1pPr marL="0" indent="0">
              <a:buNone/>
              <a:defRPr sz="1400" b="0">
                <a:solidFill>
                  <a:schemeClr val="bg1">
                    <a:lumMod val="75000"/>
                  </a:schemeClr>
                </a:solidFill>
                <a:latin typeface="+mn-lt"/>
              </a:defRPr>
            </a:lvl1pPr>
          </a:lstStyle>
          <a:p>
            <a:pPr lvl="0" rtl="0"/>
            <a:r>
              <a:rPr lang="es-ES" noProof="0"/>
              <a:t>Editar estilos de texto del patrón</a:t>
            </a:r>
          </a:p>
        </p:txBody>
      </p:sp>
      <p:sp>
        <p:nvSpPr>
          <p:cNvPr id="39" name="Marcador de texto 24">
            <a:extLst>
              <a:ext uri="{FF2B5EF4-FFF2-40B4-BE49-F238E27FC236}">
                <a16:creationId xmlns:a16="http://schemas.microsoft.com/office/drawing/2014/main" id="{C6725172-65CC-4645-B23F-E77886468F31}"/>
              </a:ext>
            </a:extLst>
          </p:cNvPr>
          <p:cNvSpPr>
            <a:spLocks noGrp="1"/>
          </p:cNvSpPr>
          <p:nvPr>
            <p:ph type="body" sz="quarter" idx="21" hasCustomPrompt="1"/>
          </p:nvPr>
        </p:nvSpPr>
        <p:spPr>
          <a:xfrm>
            <a:off x="4794793" y="2927531"/>
            <a:ext cx="2599197" cy="800100"/>
          </a:xfrm>
        </p:spPr>
        <p:txBody>
          <a:bodyPr rtlCol="0">
            <a:normAutofit/>
          </a:bodyPr>
          <a:lstStyle>
            <a:lvl1pPr marL="0" indent="0">
              <a:buNone/>
              <a:defRPr sz="1400" b="0">
                <a:solidFill>
                  <a:schemeClr val="bg1">
                    <a:lumMod val="75000"/>
                  </a:schemeClr>
                </a:solidFill>
                <a:latin typeface="+mn-lt"/>
              </a:defRPr>
            </a:lvl1pPr>
          </a:lstStyle>
          <a:p>
            <a:pPr lvl="0" rtl="0"/>
            <a:r>
              <a:rPr lang="es-ES" noProof="0"/>
              <a:t>Editar estilos de texto del patrón</a:t>
            </a:r>
          </a:p>
        </p:txBody>
      </p:sp>
      <p:sp>
        <p:nvSpPr>
          <p:cNvPr id="40" name="Marcador de texto 24">
            <a:extLst>
              <a:ext uri="{FF2B5EF4-FFF2-40B4-BE49-F238E27FC236}">
                <a16:creationId xmlns:a16="http://schemas.microsoft.com/office/drawing/2014/main" id="{0EA5E6CA-5C78-4B75-BA22-59750E7D4501}"/>
              </a:ext>
            </a:extLst>
          </p:cNvPr>
          <p:cNvSpPr>
            <a:spLocks noGrp="1"/>
          </p:cNvSpPr>
          <p:nvPr>
            <p:ph type="body" sz="quarter" idx="22" hasCustomPrompt="1"/>
          </p:nvPr>
        </p:nvSpPr>
        <p:spPr>
          <a:xfrm>
            <a:off x="7876955" y="2925988"/>
            <a:ext cx="3726423" cy="800100"/>
          </a:xfrm>
        </p:spPr>
        <p:txBody>
          <a:bodyPr rtlCol="0">
            <a:normAutofit/>
          </a:bodyPr>
          <a:lstStyle>
            <a:lvl1pPr marL="0" indent="0">
              <a:buNone/>
              <a:defRPr sz="1400" b="0">
                <a:solidFill>
                  <a:schemeClr val="bg1">
                    <a:lumMod val="75000"/>
                  </a:schemeClr>
                </a:solidFill>
                <a:latin typeface="+mn-lt"/>
              </a:defRPr>
            </a:lvl1pPr>
          </a:lstStyle>
          <a:p>
            <a:pPr lvl="0" rtl="0"/>
            <a:r>
              <a:rPr lang="es-ES" noProof="0"/>
              <a:t>Editar estilos de texto del patrón</a:t>
            </a:r>
          </a:p>
        </p:txBody>
      </p:sp>
      <p:sp>
        <p:nvSpPr>
          <p:cNvPr id="41" name="Marcador de texto 24">
            <a:extLst>
              <a:ext uri="{FF2B5EF4-FFF2-40B4-BE49-F238E27FC236}">
                <a16:creationId xmlns:a16="http://schemas.microsoft.com/office/drawing/2014/main" id="{E1C61752-F57C-4FBF-93F3-06F43CCA43C8}"/>
              </a:ext>
            </a:extLst>
          </p:cNvPr>
          <p:cNvSpPr>
            <a:spLocks noGrp="1"/>
          </p:cNvSpPr>
          <p:nvPr>
            <p:ph type="body" sz="quarter" idx="23" hasCustomPrompt="1"/>
          </p:nvPr>
        </p:nvSpPr>
        <p:spPr>
          <a:xfrm>
            <a:off x="1284133" y="5751926"/>
            <a:ext cx="9623735" cy="470478"/>
          </a:xfrm>
        </p:spPr>
        <p:txBody>
          <a:bodyPr rtlCol="0">
            <a:normAutofit/>
          </a:bodyPr>
          <a:lstStyle>
            <a:lvl1pPr marL="0" indent="0" algn="ctr">
              <a:buNone/>
              <a:defRPr sz="1600" b="0">
                <a:solidFill>
                  <a:schemeClr val="tx2"/>
                </a:solidFill>
                <a:latin typeface="+mn-lt"/>
              </a:defRPr>
            </a:lvl1pPr>
          </a:lstStyle>
          <a:p>
            <a:pPr lvl="0" rtl="0"/>
            <a:r>
              <a:rPr lang="es-ES" noProof="0"/>
              <a:t>Editar estilos de texto del patrón</a:t>
            </a:r>
          </a:p>
        </p:txBody>
      </p:sp>
      <p:sp>
        <p:nvSpPr>
          <p:cNvPr id="42" name="Marcador de texto 24">
            <a:extLst>
              <a:ext uri="{FF2B5EF4-FFF2-40B4-BE49-F238E27FC236}">
                <a16:creationId xmlns:a16="http://schemas.microsoft.com/office/drawing/2014/main" id="{E0232175-FB97-4039-8136-B9DD27441C05}"/>
              </a:ext>
            </a:extLst>
          </p:cNvPr>
          <p:cNvSpPr>
            <a:spLocks noGrp="1"/>
          </p:cNvSpPr>
          <p:nvPr>
            <p:ph type="body" sz="quarter" idx="24" hasCustomPrompt="1"/>
          </p:nvPr>
        </p:nvSpPr>
        <p:spPr>
          <a:xfrm>
            <a:off x="4794791" y="4893792"/>
            <a:ext cx="2599199" cy="615026"/>
          </a:xfrm>
        </p:spPr>
        <p:txBody>
          <a:bodyPr rtlCol="0">
            <a:normAutofit/>
          </a:bodyPr>
          <a:lstStyle>
            <a:lvl1pPr marL="0" indent="0">
              <a:buNone/>
              <a:defRPr sz="1600" b="0">
                <a:solidFill>
                  <a:schemeClr val="bg2"/>
                </a:solidFill>
                <a:latin typeface="+mn-lt"/>
              </a:defRPr>
            </a:lvl1pPr>
          </a:lstStyle>
          <a:p>
            <a:pPr lvl="0" rtl="0"/>
            <a:r>
              <a:rPr lang="es-ES" noProof="0"/>
              <a:t>Editar estilos de texto del patrón</a:t>
            </a:r>
          </a:p>
        </p:txBody>
      </p:sp>
      <p:sp>
        <p:nvSpPr>
          <p:cNvPr id="43" name="Marcador de texto 24">
            <a:extLst>
              <a:ext uri="{FF2B5EF4-FFF2-40B4-BE49-F238E27FC236}">
                <a16:creationId xmlns:a16="http://schemas.microsoft.com/office/drawing/2014/main" id="{6E5262C3-0603-403F-AB36-FB4EB9FC7BCB}"/>
              </a:ext>
            </a:extLst>
          </p:cNvPr>
          <p:cNvSpPr>
            <a:spLocks noGrp="1"/>
          </p:cNvSpPr>
          <p:nvPr>
            <p:ph type="body" sz="quarter" idx="25" hasCustomPrompt="1"/>
          </p:nvPr>
        </p:nvSpPr>
        <p:spPr>
          <a:xfrm>
            <a:off x="7890713" y="4893792"/>
            <a:ext cx="3712665" cy="615026"/>
          </a:xfrm>
        </p:spPr>
        <p:txBody>
          <a:bodyPr rtlCol="0">
            <a:normAutofit/>
          </a:bodyPr>
          <a:lstStyle>
            <a:lvl1pPr marL="0" indent="0">
              <a:buNone/>
              <a:defRPr sz="1600" b="0">
                <a:solidFill>
                  <a:schemeClr val="bg2"/>
                </a:solidFill>
                <a:latin typeface="+mn-lt"/>
              </a:defRPr>
            </a:lvl1pPr>
          </a:lstStyle>
          <a:p>
            <a:pPr lvl="0" rtl="0"/>
            <a:r>
              <a:rPr lang="es-ES" noProof="0"/>
              <a:t>Editar estilos de texto del patrón</a:t>
            </a:r>
          </a:p>
        </p:txBody>
      </p:sp>
      <p:sp>
        <p:nvSpPr>
          <p:cNvPr id="44" name="Marcador de posición de imagen 12">
            <a:extLst>
              <a:ext uri="{FF2B5EF4-FFF2-40B4-BE49-F238E27FC236}">
                <a16:creationId xmlns:a16="http://schemas.microsoft.com/office/drawing/2014/main" id="{D2FBACFC-8B68-4A37-95A4-26BE5A23D759}"/>
              </a:ext>
            </a:extLst>
          </p:cNvPr>
          <p:cNvSpPr>
            <a:spLocks noGrp="1"/>
          </p:cNvSpPr>
          <p:nvPr>
            <p:ph type="pic" sz="quarter" idx="37"/>
          </p:nvPr>
        </p:nvSpPr>
        <p:spPr>
          <a:xfrm>
            <a:off x="1020058" y="3800404"/>
            <a:ext cx="3273552" cy="1618488"/>
          </a:xfrm>
        </p:spPr>
        <p:txBody>
          <a:bodyPr rtlCol="0" anchor="ctr" anchorCtr="0">
            <a:noAutofit/>
          </a:bodyPr>
          <a:lstStyle>
            <a:lvl1pPr marL="0" indent="0" algn="ctr">
              <a:buNone/>
              <a:defRPr sz="1400">
                <a:solidFill>
                  <a:schemeClr val="bg1">
                    <a:lumMod val="75000"/>
                  </a:schemeClr>
                </a:solidFill>
              </a:defRPr>
            </a:lvl1pPr>
          </a:lstStyle>
          <a:p>
            <a:pPr rtl="0"/>
            <a:r>
              <a:rPr lang="es-ES" noProof="0"/>
              <a:t>Haga clic en el icono para agregar una imagen</a:t>
            </a:r>
          </a:p>
        </p:txBody>
      </p:sp>
      <p:sp>
        <p:nvSpPr>
          <p:cNvPr id="46" name="Marcador de posición de imagen 12">
            <a:extLst>
              <a:ext uri="{FF2B5EF4-FFF2-40B4-BE49-F238E27FC236}">
                <a16:creationId xmlns:a16="http://schemas.microsoft.com/office/drawing/2014/main" id="{5A6A36C6-8489-4333-927A-141D8F98AE50}"/>
              </a:ext>
            </a:extLst>
          </p:cNvPr>
          <p:cNvSpPr>
            <a:spLocks noGrp="1"/>
          </p:cNvSpPr>
          <p:nvPr>
            <p:ph type="pic" sz="quarter" idx="43"/>
          </p:nvPr>
        </p:nvSpPr>
        <p:spPr>
          <a:xfrm>
            <a:off x="4794792" y="3864572"/>
            <a:ext cx="2599199" cy="896112"/>
          </a:xfrm>
        </p:spPr>
        <p:txBody>
          <a:bodyPr rtlCol="0" anchor="ctr" anchorCtr="0">
            <a:noAutofit/>
          </a:bodyPr>
          <a:lstStyle>
            <a:lvl1pPr marL="0" indent="0" algn="ctr">
              <a:buNone/>
              <a:defRPr sz="1400">
                <a:solidFill>
                  <a:schemeClr val="bg1">
                    <a:lumMod val="75000"/>
                  </a:schemeClr>
                </a:solidFill>
              </a:defRPr>
            </a:lvl1pPr>
          </a:lstStyle>
          <a:p>
            <a:pPr rtl="0"/>
            <a:r>
              <a:rPr lang="es-ES" noProof="0"/>
              <a:t>Haga clic en el icono para agregar una imagen</a:t>
            </a:r>
          </a:p>
        </p:txBody>
      </p:sp>
      <p:sp>
        <p:nvSpPr>
          <p:cNvPr id="47" name="Marcador de posición de imagen 9">
            <a:extLst>
              <a:ext uri="{FF2B5EF4-FFF2-40B4-BE49-F238E27FC236}">
                <a16:creationId xmlns:a16="http://schemas.microsoft.com/office/drawing/2014/main" id="{BB2DF986-C446-4302-9099-B1512AD5D8CA}"/>
              </a:ext>
            </a:extLst>
          </p:cNvPr>
          <p:cNvSpPr>
            <a:spLocks noGrp="1"/>
          </p:cNvSpPr>
          <p:nvPr>
            <p:ph type="pic" sz="quarter" idx="44"/>
          </p:nvPr>
        </p:nvSpPr>
        <p:spPr>
          <a:xfrm>
            <a:off x="7876955" y="3864572"/>
            <a:ext cx="2599200" cy="896400"/>
          </a:xfrm>
        </p:spPr>
        <p:txBody>
          <a:bodyPr rtlCol="0" anchor="ctr" anchorCtr="0">
            <a:normAutofit/>
          </a:bodyPr>
          <a:lstStyle>
            <a:lvl1pPr marL="0" indent="0" algn="ctr">
              <a:buNone/>
              <a:defRPr sz="1400">
                <a:solidFill>
                  <a:schemeClr val="bg1">
                    <a:lumMod val="75000"/>
                  </a:schemeClr>
                </a:solidFill>
              </a:defRPr>
            </a:lvl1pPr>
          </a:lstStyle>
          <a:p>
            <a:pPr rtl="0"/>
            <a:r>
              <a:rPr lang="es-ES" noProof="0"/>
              <a:t>Haga clic en el icono para agregar una imagen</a:t>
            </a:r>
          </a:p>
        </p:txBody>
      </p:sp>
      <p:sp>
        <p:nvSpPr>
          <p:cNvPr id="22" name="Título 1">
            <a:extLst>
              <a:ext uri="{FF2B5EF4-FFF2-40B4-BE49-F238E27FC236}">
                <a16:creationId xmlns:a16="http://schemas.microsoft.com/office/drawing/2014/main" id="{BB58C539-3FDE-4755-BEB4-C953AA292673}"/>
              </a:ext>
            </a:extLst>
          </p:cNvPr>
          <p:cNvSpPr>
            <a:spLocks noGrp="1"/>
          </p:cNvSpPr>
          <p:nvPr>
            <p:ph type="title" hasCustomPrompt="1"/>
          </p:nvPr>
        </p:nvSpPr>
        <p:spPr>
          <a:xfrm>
            <a:off x="774032" y="741320"/>
            <a:ext cx="10506743" cy="782638"/>
          </a:xfrm>
        </p:spPr>
        <p:txBody>
          <a:bodyPr rtlCol="0">
            <a:normAutofit/>
          </a:bodyPr>
          <a:lstStyle>
            <a:lvl1pPr algn="l">
              <a:defRPr sz="4000" b="1">
                <a:solidFill>
                  <a:schemeClr val="bg1"/>
                </a:solidFill>
              </a:defRPr>
            </a:lvl1pPr>
          </a:lstStyle>
          <a:p>
            <a:pPr rtl="0"/>
            <a:r>
              <a:rPr lang="es-ES" noProof="0"/>
              <a:t>CÓMO USAR ESTA PLANTILLA</a:t>
            </a:r>
          </a:p>
        </p:txBody>
      </p:sp>
      <p:sp>
        <p:nvSpPr>
          <p:cNvPr id="23" name="Gráfico 15">
            <a:extLst>
              <a:ext uri="{FF2B5EF4-FFF2-40B4-BE49-F238E27FC236}">
                <a16:creationId xmlns:a16="http://schemas.microsoft.com/office/drawing/2014/main" id="{8EDA54DA-ED01-4416-96BF-C8968F4684B4}"/>
              </a:ext>
            </a:extLst>
          </p:cNvPr>
          <p:cNvSpPr/>
          <p:nvPr userDrawn="1"/>
        </p:nvSpPr>
        <p:spPr>
          <a:xfrm>
            <a:off x="-11173" y="1610268"/>
            <a:ext cx="9252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3113890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9/13/2019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116638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contenido con imagen">
    <p:spTree>
      <p:nvGrpSpPr>
        <p:cNvPr id="1" name=""/>
        <p:cNvGrpSpPr/>
        <p:nvPr/>
      </p:nvGrpSpPr>
      <p:grpSpPr>
        <a:xfrm>
          <a:off x="0" y="0"/>
          <a:ext cx="0" cy="0"/>
          <a:chOff x="0" y="0"/>
          <a:chExt cx="0" cy="0"/>
        </a:xfrm>
      </p:grpSpPr>
      <p:sp>
        <p:nvSpPr>
          <p:cNvPr id="25" name="Marcador de posición de imagen 24">
            <a:extLst>
              <a:ext uri="{FF2B5EF4-FFF2-40B4-BE49-F238E27FC236}">
                <a16:creationId xmlns:a16="http://schemas.microsoft.com/office/drawing/2014/main" id="{9D8367A5-C050-47FB-A1BD-54CD13DE3A0F}"/>
              </a:ext>
            </a:extLst>
          </p:cNvPr>
          <p:cNvSpPr>
            <a:spLocks noGrp="1"/>
          </p:cNvSpPr>
          <p:nvPr>
            <p:ph type="pic" sz="quarter" idx="16"/>
          </p:nvPr>
        </p:nvSpPr>
        <p:spPr>
          <a:xfrm>
            <a:off x="5519738" y="0"/>
            <a:ext cx="6103621" cy="6858000"/>
          </a:xfrm>
          <a:custGeom>
            <a:avLst/>
            <a:gdLst>
              <a:gd name="connsiteX0" fmla="*/ 3914141 w 6103621"/>
              <a:gd name="connsiteY0" fmla="*/ 914400 h 6858000"/>
              <a:gd name="connsiteX1" fmla="*/ 6103621 w 6103621"/>
              <a:gd name="connsiteY1" fmla="*/ 914400 h 6858000"/>
              <a:gd name="connsiteX2" fmla="*/ 4339591 w 6103621"/>
              <a:gd name="connsiteY2" fmla="*/ 6858000 h 6858000"/>
              <a:gd name="connsiteX3" fmla="*/ 2150112 w 6103621"/>
              <a:gd name="connsiteY3" fmla="*/ 6858000 h 6858000"/>
              <a:gd name="connsiteX4" fmla="*/ 1769111 w 6103621"/>
              <a:gd name="connsiteY4" fmla="*/ 0 h 6858000"/>
              <a:gd name="connsiteX5" fmla="*/ 3958591 w 6103621"/>
              <a:gd name="connsiteY5" fmla="*/ 0 h 6858000"/>
              <a:gd name="connsiteX6" fmla="*/ 2189480 w 6103621"/>
              <a:gd name="connsiteY6" fmla="*/ 5943601 h 6858000"/>
              <a:gd name="connsiteX7" fmla="*/ 0 w 6103621"/>
              <a:gd name="connsiteY7" fmla="*/ 594360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03621" h="6858000">
                <a:moveTo>
                  <a:pt x="3914141" y="914400"/>
                </a:moveTo>
                <a:lnTo>
                  <a:pt x="6103621" y="914400"/>
                </a:lnTo>
                <a:lnTo>
                  <a:pt x="4339591" y="6858000"/>
                </a:lnTo>
                <a:lnTo>
                  <a:pt x="2150112" y="6858000"/>
                </a:lnTo>
                <a:close/>
                <a:moveTo>
                  <a:pt x="1769111" y="0"/>
                </a:moveTo>
                <a:lnTo>
                  <a:pt x="3958591" y="0"/>
                </a:lnTo>
                <a:lnTo>
                  <a:pt x="2189480" y="5943601"/>
                </a:lnTo>
                <a:lnTo>
                  <a:pt x="0" y="5943601"/>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4" name="Marcador de texto 14">
            <a:extLst>
              <a:ext uri="{FF2B5EF4-FFF2-40B4-BE49-F238E27FC236}">
                <a16:creationId xmlns:a16="http://schemas.microsoft.com/office/drawing/2014/main" id="{302F0820-F94A-40EF-B3BE-26CD0CB55173}"/>
              </a:ext>
            </a:extLst>
          </p:cNvPr>
          <p:cNvSpPr>
            <a:spLocks noGrp="1"/>
          </p:cNvSpPr>
          <p:nvPr>
            <p:ph type="body" sz="quarter" idx="15" hasCustomPrompt="1"/>
          </p:nvPr>
        </p:nvSpPr>
        <p:spPr>
          <a:xfrm>
            <a:off x="774032" y="3074529"/>
            <a:ext cx="4421856" cy="2588637"/>
          </a:xfrm>
        </p:spPr>
        <p:txBody>
          <a:bodyPr lIns="0" rtlCol="0">
            <a:normAutofit/>
          </a:bodyPr>
          <a:lstStyle>
            <a:lvl1pPr marL="180000" indent="-180000">
              <a:spcBef>
                <a:spcPts val="600"/>
              </a:spcBef>
              <a:buClr>
                <a:schemeClr val="bg2"/>
              </a:buClr>
              <a:buFont typeface="Wingdings" panose="05000000000000000000" pitchFamily="2" charset="2"/>
              <a:buChar char="§"/>
              <a:defRPr sz="1400" b="0" i="0">
                <a:solidFill>
                  <a:schemeClr val="bg1">
                    <a:lumMod val="75000"/>
                  </a:schemeClr>
                </a:solidFill>
              </a:defRPr>
            </a:lvl1pPr>
          </a:lstStyle>
          <a:p>
            <a:pPr lvl="0" rtl="0"/>
            <a:r>
              <a:rPr lang="es-ES" noProof="0"/>
              <a:t>Editar estilos de texto del patrón</a:t>
            </a:r>
          </a:p>
        </p:txBody>
      </p:sp>
      <p:sp>
        <p:nvSpPr>
          <p:cNvPr id="21" name="Título 1">
            <a:extLst>
              <a:ext uri="{FF2B5EF4-FFF2-40B4-BE49-F238E27FC236}">
                <a16:creationId xmlns:a16="http://schemas.microsoft.com/office/drawing/2014/main" id="{33528AEE-54AB-4366-9576-BBA1CE5F3A54}"/>
              </a:ext>
            </a:extLst>
          </p:cNvPr>
          <p:cNvSpPr>
            <a:spLocks noGrp="1"/>
          </p:cNvSpPr>
          <p:nvPr>
            <p:ph type="title" hasCustomPrompt="1"/>
          </p:nvPr>
        </p:nvSpPr>
        <p:spPr>
          <a:xfrm>
            <a:off x="774032" y="1032746"/>
            <a:ext cx="5056083" cy="782638"/>
          </a:xfrm>
        </p:spPr>
        <p:txBody>
          <a:bodyPr rtlCol="0">
            <a:normAutofit/>
          </a:bodyPr>
          <a:lstStyle>
            <a:lvl1pPr algn="l">
              <a:defRPr sz="4000" b="1">
                <a:solidFill>
                  <a:schemeClr val="bg1"/>
                </a:solidFill>
              </a:defRPr>
            </a:lvl1pPr>
          </a:lstStyle>
          <a:p>
            <a:pPr rtl="0"/>
            <a:r>
              <a:rPr lang="es-ES" noProof="0"/>
              <a:t>DISEÑO DE TEXTO 1</a:t>
            </a:r>
          </a:p>
        </p:txBody>
      </p:sp>
      <p:sp>
        <p:nvSpPr>
          <p:cNvPr id="22" name="Marcador de texto 17">
            <a:extLst>
              <a:ext uri="{FF2B5EF4-FFF2-40B4-BE49-F238E27FC236}">
                <a16:creationId xmlns:a16="http://schemas.microsoft.com/office/drawing/2014/main" id="{A1867536-E941-4FED-8B68-2609143C2A78}"/>
              </a:ext>
            </a:extLst>
          </p:cNvPr>
          <p:cNvSpPr>
            <a:spLocks noGrp="1"/>
          </p:cNvSpPr>
          <p:nvPr>
            <p:ph type="body" sz="quarter" idx="13" hasCustomPrompt="1"/>
          </p:nvPr>
        </p:nvSpPr>
        <p:spPr>
          <a:xfrm>
            <a:off x="774032" y="2225392"/>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6" name="Gráfico 4">
            <a:extLst>
              <a:ext uri="{FF2B5EF4-FFF2-40B4-BE49-F238E27FC236}">
                <a16:creationId xmlns:a16="http://schemas.microsoft.com/office/drawing/2014/main" id="{7D57D3C0-DF85-4866-AC4B-ED6A0F6963A5}"/>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1" name="Gráfico 15">
            <a:extLst>
              <a:ext uri="{FF2B5EF4-FFF2-40B4-BE49-F238E27FC236}">
                <a16:creationId xmlns:a16="http://schemas.microsoft.com/office/drawing/2014/main" id="{FA387E18-8CE1-1648-81B1-6F1A0F183C30}"/>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372139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de contenido">
    <p:spTree>
      <p:nvGrpSpPr>
        <p:cNvPr id="1" name=""/>
        <p:cNvGrpSpPr/>
        <p:nvPr/>
      </p:nvGrpSpPr>
      <p:grpSpPr>
        <a:xfrm>
          <a:off x="0" y="0"/>
          <a:ext cx="0" cy="0"/>
          <a:chOff x="0" y="0"/>
          <a:chExt cx="0" cy="0"/>
        </a:xfrm>
      </p:grpSpPr>
      <p:sp>
        <p:nvSpPr>
          <p:cNvPr id="22" name="Marcador de posición de imagen 21">
            <a:extLst>
              <a:ext uri="{FF2B5EF4-FFF2-40B4-BE49-F238E27FC236}">
                <a16:creationId xmlns:a16="http://schemas.microsoft.com/office/drawing/2014/main" id="{B2044CCF-605D-4D6E-A41D-D6AED53B2233}"/>
              </a:ext>
            </a:extLst>
          </p:cNvPr>
          <p:cNvSpPr>
            <a:spLocks noGrp="1"/>
          </p:cNvSpPr>
          <p:nvPr>
            <p:ph type="pic" sz="quarter" idx="16"/>
          </p:nvPr>
        </p:nvSpPr>
        <p:spPr>
          <a:xfrm>
            <a:off x="0" y="404811"/>
            <a:ext cx="6108872" cy="5485128"/>
          </a:xfrm>
          <a:custGeom>
            <a:avLst/>
            <a:gdLst>
              <a:gd name="connsiteX0" fmla="*/ 0 w 6108872"/>
              <a:gd name="connsiteY0" fmla="*/ 2203471 h 5485128"/>
              <a:gd name="connsiteX1" fmla="*/ 6108872 w 6108872"/>
              <a:gd name="connsiteY1" fmla="*/ 3505695 h 5485128"/>
              <a:gd name="connsiteX2" fmla="*/ 6108872 w 6108872"/>
              <a:gd name="connsiteY2" fmla="*/ 5485128 h 5485128"/>
              <a:gd name="connsiteX3" fmla="*/ 0 w 6108872"/>
              <a:gd name="connsiteY3" fmla="*/ 4182903 h 5485128"/>
              <a:gd name="connsiteX4" fmla="*/ 0 w 6108872"/>
              <a:gd name="connsiteY4" fmla="*/ 0 h 5485128"/>
              <a:gd name="connsiteX5" fmla="*/ 6108872 w 6108872"/>
              <a:gd name="connsiteY5" fmla="*/ 1302225 h 5485128"/>
              <a:gd name="connsiteX6" fmla="*/ 6108872 w 6108872"/>
              <a:gd name="connsiteY6" fmla="*/ 3281657 h 5485128"/>
              <a:gd name="connsiteX7" fmla="*/ 0 w 6108872"/>
              <a:gd name="connsiteY7" fmla="*/ 1979432 h 5485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08872" h="5485128">
                <a:moveTo>
                  <a:pt x="0" y="2203471"/>
                </a:moveTo>
                <a:lnTo>
                  <a:pt x="6108872" y="3505695"/>
                </a:lnTo>
                <a:lnTo>
                  <a:pt x="6108872" y="5485128"/>
                </a:lnTo>
                <a:lnTo>
                  <a:pt x="0" y="4182903"/>
                </a:lnTo>
                <a:close/>
                <a:moveTo>
                  <a:pt x="0" y="0"/>
                </a:moveTo>
                <a:lnTo>
                  <a:pt x="6108872" y="1302225"/>
                </a:lnTo>
                <a:lnTo>
                  <a:pt x="6108872" y="3281657"/>
                </a:lnTo>
                <a:lnTo>
                  <a:pt x="0" y="1979432"/>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6" name="Marcador de texto 14">
            <a:extLst>
              <a:ext uri="{FF2B5EF4-FFF2-40B4-BE49-F238E27FC236}">
                <a16:creationId xmlns:a16="http://schemas.microsoft.com/office/drawing/2014/main" id="{E7F180F3-53B1-4A31-82A4-E6F9B5D8D8A3}"/>
              </a:ext>
            </a:extLst>
          </p:cNvPr>
          <p:cNvSpPr>
            <a:spLocks noGrp="1"/>
          </p:cNvSpPr>
          <p:nvPr>
            <p:ph type="body" sz="quarter" idx="15" hasCustomPrompt="1"/>
          </p:nvPr>
        </p:nvSpPr>
        <p:spPr>
          <a:xfrm>
            <a:off x="6881205" y="3090572"/>
            <a:ext cx="4421857" cy="2588637"/>
          </a:xfrm>
        </p:spPr>
        <p:txBody>
          <a:bodyPr lIns="0" rtlCol="0">
            <a:normAutofit/>
          </a:bodyPr>
          <a:lstStyle>
            <a:lvl1pPr marL="180000" indent="-180000">
              <a:spcBef>
                <a:spcPts val="600"/>
              </a:spcBef>
              <a:buClr>
                <a:schemeClr val="bg2"/>
              </a:buClr>
              <a:buFont typeface="Wingdings" panose="05000000000000000000" pitchFamily="2" charset="2"/>
              <a:buChar char="§"/>
              <a:defRPr sz="1400" b="0" i="0">
                <a:solidFill>
                  <a:schemeClr val="bg1">
                    <a:lumMod val="75000"/>
                  </a:schemeClr>
                </a:solidFill>
              </a:defRPr>
            </a:lvl1pPr>
          </a:lstStyle>
          <a:p>
            <a:pPr lvl="0" rtl="0"/>
            <a:r>
              <a:rPr lang="es-ES" noProof="0"/>
              <a:t>Editar estilos de texto del patrón</a:t>
            </a:r>
          </a:p>
        </p:txBody>
      </p:sp>
      <p:sp>
        <p:nvSpPr>
          <p:cNvPr id="17" name="Título 1">
            <a:extLst>
              <a:ext uri="{FF2B5EF4-FFF2-40B4-BE49-F238E27FC236}">
                <a16:creationId xmlns:a16="http://schemas.microsoft.com/office/drawing/2014/main" id="{BD523330-9E96-4C6E-B5A4-6B543D365FA1}"/>
              </a:ext>
            </a:extLst>
          </p:cNvPr>
          <p:cNvSpPr>
            <a:spLocks noGrp="1"/>
          </p:cNvSpPr>
          <p:nvPr>
            <p:ph type="title" hasCustomPrompt="1"/>
          </p:nvPr>
        </p:nvSpPr>
        <p:spPr>
          <a:xfrm>
            <a:off x="6881206" y="1046140"/>
            <a:ext cx="5056083" cy="782638"/>
          </a:xfrm>
        </p:spPr>
        <p:txBody>
          <a:bodyPr rtlCol="0">
            <a:normAutofit/>
          </a:bodyPr>
          <a:lstStyle>
            <a:lvl1pPr algn="l">
              <a:defRPr sz="4000" b="1">
                <a:solidFill>
                  <a:schemeClr val="bg1"/>
                </a:solidFill>
              </a:defRPr>
            </a:lvl1pPr>
          </a:lstStyle>
          <a:p>
            <a:pPr rtl="0"/>
            <a:r>
              <a:rPr lang="es-ES" noProof="0"/>
              <a:t>DISEÑO DE TEXTO 2</a:t>
            </a:r>
          </a:p>
        </p:txBody>
      </p:sp>
      <p:sp>
        <p:nvSpPr>
          <p:cNvPr id="18" name="Marcador de texto 17">
            <a:extLst>
              <a:ext uri="{FF2B5EF4-FFF2-40B4-BE49-F238E27FC236}">
                <a16:creationId xmlns:a16="http://schemas.microsoft.com/office/drawing/2014/main" id="{1A08F6B3-0ADA-4ECF-8D25-7DFE4A36411B}"/>
              </a:ext>
            </a:extLst>
          </p:cNvPr>
          <p:cNvSpPr>
            <a:spLocks noGrp="1"/>
          </p:cNvSpPr>
          <p:nvPr>
            <p:ph type="body" sz="quarter" idx="13" hasCustomPrompt="1"/>
          </p:nvPr>
        </p:nvSpPr>
        <p:spPr>
          <a:xfrm>
            <a:off x="6881206" y="2241515"/>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19" name="Gráfico 15">
            <a:extLst>
              <a:ext uri="{FF2B5EF4-FFF2-40B4-BE49-F238E27FC236}">
                <a16:creationId xmlns:a16="http://schemas.microsoft.com/office/drawing/2014/main" id="{5CCECBFE-3C2B-4492-BCDA-1EFEB5E3E092}"/>
              </a:ext>
            </a:extLst>
          </p:cNvPr>
          <p:cNvSpPr/>
          <p:nvPr userDrawn="1"/>
        </p:nvSpPr>
        <p:spPr>
          <a:xfrm flipH="1">
            <a:off x="6980920" y="1947672"/>
            <a:ext cx="5220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0" name="Gráfico 4">
            <a:extLst>
              <a:ext uri="{FF2B5EF4-FFF2-40B4-BE49-F238E27FC236}">
                <a16:creationId xmlns:a16="http://schemas.microsoft.com/office/drawing/2014/main" id="{3441B044-38F8-49ED-845B-5D926C811447}"/>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259919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de la sección dos">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8" name="Marcador de texto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774031"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1</a:t>
            </a:r>
          </a:p>
        </p:txBody>
      </p:sp>
      <p:sp>
        <p:nvSpPr>
          <p:cNvPr id="10" name="Marcador de texto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0"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2</a:t>
            </a:r>
          </a:p>
        </p:txBody>
      </p:sp>
      <p:sp>
        <p:nvSpPr>
          <p:cNvPr id="11" name="Marcador de texto 26">
            <a:extLst>
              <a:ext uri="{FF2B5EF4-FFF2-40B4-BE49-F238E27FC236}">
                <a16:creationId xmlns:a16="http://schemas.microsoft.com/office/drawing/2014/main" id="{1AEED068-3EA0-4BF4-875C-02473E9EB0CC}"/>
              </a:ext>
            </a:extLst>
          </p:cNvPr>
          <p:cNvSpPr>
            <a:spLocks noGrp="1"/>
          </p:cNvSpPr>
          <p:nvPr>
            <p:ph type="body" sz="quarter" idx="20" hasCustomPrompt="1"/>
          </p:nvPr>
        </p:nvSpPr>
        <p:spPr>
          <a:xfrm>
            <a:off x="774032" y="3563411"/>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lumMod val="7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a:t>Editar estilos de texto del patrón</a:t>
            </a:r>
          </a:p>
        </p:txBody>
      </p:sp>
      <p:sp>
        <p:nvSpPr>
          <p:cNvPr id="12" name="Marcador de texto 26">
            <a:extLst>
              <a:ext uri="{FF2B5EF4-FFF2-40B4-BE49-F238E27FC236}">
                <a16:creationId xmlns:a16="http://schemas.microsoft.com/office/drawing/2014/main" id="{3590B9DA-A2DF-4AE1-9A98-C7B84F48C3A9}"/>
              </a:ext>
            </a:extLst>
          </p:cNvPr>
          <p:cNvSpPr>
            <a:spLocks noGrp="1"/>
          </p:cNvSpPr>
          <p:nvPr>
            <p:ph type="body" sz="quarter" idx="21" hasCustomPrompt="1"/>
          </p:nvPr>
        </p:nvSpPr>
        <p:spPr>
          <a:xfrm>
            <a:off x="6627121" y="3563411"/>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lumMod val="7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a:t>Editar estilos de texto del patrón</a:t>
            </a:r>
          </a:p>
        </p:txBody>
      </p:sp>
      <p:sp>
        <p:nvSpPr>
          <p:cNvPr id="19" name="Gráfico 4">
            <a:extLst>
              <a:ext uri="{FF2B5EF4-FFF2-40B4-BE49-F238E27FC236}">
                <a16:creationId xmlns:a16="http://schemas.microsoft.com/office/drawing/2014/main" id="{CC6E1909-954A-41BF-9CF4-2CB53F6862EF}"/>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20" name="Título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033272"/>
            <a:ext cx="5056083" cy="782638"/>
          </a:xfrm>
        </p:spPr>
        <p:txBody>
          <a:bodyPr rtlCol="0">
            <a:normAutofit/>
          </a:bodyPr>
          <a:lstStyle>
            <a:lvl1pPr algn="l">
              <a:defRPr sz="4000" b="1">
                <a:solidFill>
                  <a:schemeClr val="bg1"/>
                </a:solidFill>
              </a:defRPr>
            </a:lvl1pPr>
          </a:lstStyle>
          <a:p>
            <a:pPr rtl="0"/>
            <a:r>
              <a:rPr lang="es-ES" noProof="0"/>
              <a:t>COMPARACIÓN</a:t>
            </a:r>
          </a:p>
        </p:txBody>
      </p:sp>
      <p:sp>
        <p:nvSpPr>
          <p:cNvPr id="21" name="Marcador de texto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2221992"/>
            <a:ext cx="10218713" cy="665713"/>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18" name="Gráfico 15">
            <a:extLst>
              <a:ext uri="{FF2B5EF4-FFF2-40B4-BE49-F238E27FC236}">
                <a16:creationId xmlns:a16="http://schemas.microsoft.com/office/drawing/2014/main" id="{5E78F6F2-1702-E74A-86B2-0C42A30F3378}"/>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345037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eño de gráfico">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12700" y="-12700"/>
            <a:ext cx="12217400" cy="6883400"/>
            <a:chOff x="-12700" y="-12700"/>
            <a:chExt cx="12217400" cy="6883400"/>
          </a:xfrm>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542021"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9" name="Gráfico 4">
            <a:extLst>
              <a:ext uri="{FF2B5EF4-FFF2-40B4-BE49-F238E27FC236}">
                <a16:creationId xmlns:a16="http://schemas.microsoft.com/office/drawing/2014/main" id="{CC6E1909-954A-41BF-9CF4-2CB53F6862EF}"/>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18" name="Marcador de posición de gráfico 18">
            <a:extLst>
              <a:ext uri="{FF2B5EF4-FFF2-40B4-BE49-F238E27FC236}">
                <a16:creationId xmlns:a16="http://schemas.microsoft.com/office/drawing/2014/main" id="{68B512F2-EA3E-483F-B5D4-29DFD6C37B36}"/>
              </a:ext>
            </a:extLst>
          </p:cNvPr>
          <p:cNvSpPr>
            <a:spLocks noGrp="1"/>
          </p:cNvSpPr>
          <p:nvPr>
            <p:ph type="chart" sz="quarter" idx="32" hasCustomPrompt="1"/>
          </p:nvPr>
        </p:nvSpPr>
        <p:spPr>
          <a:xfrm>
            <a:off x="6096001" y="1246188"/>
            <a:ext cx="5170034" cy="4365625"/>
          </a:xfrm>
        </p:spPr>
        <p:txBody>
          <a:bodyPr rtlCol="0" anchor="ctr" anchorCtr="0">
            <a:normAutofit/>
          </a:bodyPr>
          <a:lstStyle>
            <a:lvl1pPr marL="0" indent="0" algn="ctr">
              <a:buNone/>
              <a:defRPr sz="1600">
                <a:solidFill>
                  <a:schemeClr val="tx1">
                    <a:lumMod val="50000"/>
                    <a:lumOff val="50000"/>
                  </a:schemeClr>
                </a:solidFill>
              </a:defRPr>
            </a:lvl1pPr>
          </a:lstStyle>
          <a:p>
            <a:pPr rtl="0"/>
            <a:r>
              <a:rPr lang="es-ES" noProof="0"/>
              <a:t>Hacer clic en el icono para agregar un gráfico</a:t>
            </a:r>
          </a:p>
        </p:txBody>
      </p:sp>
      <p:sp>
        <p:nvSpPr>
          <p:cNvPr id="15" name="Título 1">
            <a:extLst>
              <a:ext uri="{FF2B5EF4-FFF2-40B4-BE49-F238E27FC236}">
                <a16:creationId xmlns:a16="http://schemas.microsoft.com/office/drawing/2014/main" id="{AD58E79F-20BB-644D-8C49-25B57E347DE6}"/>
              </a:ext>
            </a:extLst>
          </p:cNvPr>
          <p:cNvSpPr>
            <a:spLocks noGrp="1"/>
          </p:cNvSpPr>
          <p:nvPr>
            <p:ph type="title" hasCustomPrompt="1"/>
          </p:nvPr>
        </p:nvSpPr>
        <p:spPr>
          <a:xfrm>
            <a:off x="774032" y="1317173"/>
            <a:ext cx="2825496" cy="1524185"/>
          </a:xfrm>
        </p:spPr>
        <p:txBody>
          <a:bodyPr rtlCol="0">
            <a:normAutofit/>
          </a:bodyPr>
          <a:lstStyle>
            <a:lvl1pPr algn="l">
              <a:defRPr sz="4000" b="1">
                <a:solidFill>
                  <a:schemeClr val="bg1"/>
                </a:solidFill>
              </a:defRPr>
            </a:lvl1pPr>
          </a:lstStyle>
          <a:p>
            <a:pPr rtl="0"/>
            <a:r>
              <a:rPr lang="es-ES" noProof="0"/>
              <a:t>GRÁFICO</a:t>
            </a:r>
            <a:br>
              <a:rPr lang="es-ES" noProof="0"/>
            </a:br>
            <a:r>
              <a:rPr lang="es-ES" noProof="0"/>
              <a:t>DIAPOSITIVA</a:t>
            </a:r>
          </a:p>
        </p:txBody>
      </p:sp>
      <p:sp>
        <p:nvSpPr>
          <p:cNvPr id="23" name="Marcador de texto 17">
            <a:extLst>
              <a:ext uri="{FF2B5EF4-FFF2-40B4-BE49-F238E27FC236}">
                <a16:creationId xmlns:a16="http://schemas.microsoft.com/office/drawing/2014/main" id="{EF8E92E6-C1C9-854A-93EE-FD201AF050FC}"/>
              </a:ext>
            </a:extLst>
          </p:cNvPr>
          <p:cNvSpPr>
            <a:spLocks noGrp="1"/>
          </p:cNvSpPr>
          <p:nvPr>
            <p:ph type="body" sz="quarter" idx="13" hasCustomPrompt="1"/>
          </p:nvPr>
        </p:nvSpPr>
        <p:spPr>
          <a:xfrm>
            <a:off x="774032" y="3198228"/>
            <a:ext cx="2825496" cy="2154741"/>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4" name="Gráfico 15">
            <a:extLst>
              <a:ext uri="{FF2B5EF4-FFF2-40B4-BE49-F238E27FC236}">
                <a16:creationId xmlns:a16="http://schemas.microsoft.com/office/drawing/2014/main" id="{C1F625F0-F98F-D244-9020-86C86C287112}"/>
              </a:ext>
            </a:extLst>
          </p:cNvPr>
          <p:cNvSpPr/>
          <p:nvPr userDrawn="1"/>
        </p:nvSpPr>
        <p:spPr>
          <a:xfrm>
            <a:off x="-11173" y="2899869"/>
            <a:ext cx="2628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3981487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eño de tabla">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9" name="Gráfico 4">
            <a:extLst>
              <a:ext uri="{FF2B5EF4-FFF2-40B4-BE49-F238E27FC236}">
                <a16:creationId xmlns:a16="http://schemas.microsoft.com/office/drawing/2014/main" id="{CC6E1909-954A-41BF-9CF4-2CB53F6862EF}"/>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20" name="Título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317173"/>
            <a:ext cx="2825496" cy="1524185"/>
          </a:xfrm>
        </p:spPr>
        <p:txBody>
          <a:bodyPr rtlCol="0">
            <a:normAutofit/>
          </a:bodyPr>
          <a:lstStyle>
            <a:lvl1pPr algn="l">
              <a:defRPr sz="4000" b="1">
                <a:solidFill>
                  <a:schemeClr val="bg1"/>
                </a:solidFill>
              </a:defRPr>
            </a:lvl1pPr>
          </a:lstStyle>
          <a:p>
            <a:pPr rtl="0"/>
            <a:r>
              <a:rPr lang="es-ES" noProof="0"/>
              <a:t>TABLA</a:t>
            </a:r>
            <a:br>
              <a:rPr lang="es-ES" noProof="0"/>
            </a:br>
            <a:r>
              <a:rPr lang="es-ES" noProof="0"/>
              <a:t>DIAPOSITIVA</a:t>
            </a:r>
          </a:p>
        </p:txBody>
      </p:sp>
      <p:sp>
        <p:nvSpPr>
          <p:cNvPr id="21" name="Marcador de texto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3198228"/>
            <a:ext cx="2825496" cy="2154741"/>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2" name="Gráfico 15">
            <a:extLst>
              <a:ext uri="{FF2B5EF4-FFF2-40B4-BE49-F238E27FC236}">
                <a16:creationId xmlns:a16="http://schemas.microsoft.com/office/drawing/2014/main" id="{C8EF6174-FF5D-41C2-BF6B-9D6ECB281A1D}"/>
              </a:ext>
            </a:extLst>
          </p:cNvPr>
          <p:cNvSpPr/>
          <p:nvPr userDrawn="1"/>
        </p:nvSpPr>
        <p:spPr>
          <a:xfrm>
            <a:off x="-11173" y="2899869"/>
            <a:ext cx="2628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18" name="Marcador de tabla 17">
            <a:extLst>
              <a:ext uri="{FF2B5EF4-FFF2-40B4-BE49-F238E27FC236}">
                <a16:creationId xmlns:a16="http://schemas.microsoft.com/office/drawing/2014/main" id="{D45BCEDF-86BB-41E2-9F09-5D3014AD1C45}"/>
              </a:ext>
            </a:extLst>
          </p:cNvPr>
          <p:cNvSpPr>
            <a:spLocks noGrp="1"/>
          </p:cNvSpPr>
          <p:nvPr>
            <p:ph type="tbl" sz="quarter" idx="17" hasCustomPrompt="1"/>
          </p:nvPr>
        </p:nvSpPr>
        <p:spPr>
          <a:xfrm>
            <a:off x="4715791" y="1591499"/>
            <a:ext cx="6561138" cy="3761069"/>
          </a:xfrm>
        </p:spPr>
        <p:txBody>
          <a:bodyPr rtlCol="0" anchor="ctr" anchorCtr="0">
            <a:normAutofit/>
          </a:bodyPr>
          <a:lstStyle>
            <a:lvl1pPr marL="0" indent="0" algn="ctr">
              <a:buNone/>
              <a:defRPr sz="1600">
                <a:solidFill>
                  <a:schemeClr val="tx1">
                    <a:lumMod val="50000"/>
                    <a:lumOff val="50000"/>
                  </a:schemeClr>
                </a:solidFill>
              </a:defRPr>
            </a:lvl1pPr>
          </a:lstStyle>
          <a:p>
            <a:pPr rtl="0"/>
            <a:r>
              <a:rPr lang="es-ES" noProof="0"/>
              <a:t>Hacer clic en el icono para agregar una tabla</a:t>
            </a:r>
          </a:p>
        </p:txBody>
      </p:sp>
    </p:spTree>
    <p:extLst>
      <p:ext uri="{BB962C8B-B14F-4D97-AF65-F5344CB8AC3E}">
        <p14:creationId xmlns:p14="http://schemas.microsoft.com/office/powerpoint/2010/main" val="2513773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de título e imagen">
    <p:bg>
      <p:bgPr>
        <a:solidFill>
          <a:schemeClr val="accent6"/>
        </a:solidFill>
        <a:effectLst/>
      </p:bgPr>
    </p:bg>
    <p:spTree>
      <p:nvGrpSpPr>
        <p:cNvPr id="1" name=""/>
        <p:cNvGrpSpPr/>
        <p:nvPr/>
      </p:nvGrpSpPr>
      <p:grpSpPr>
        <a:xfrm>
          <a:off x="0" y="0"/>
          <a:ext cx="0" cy="0"/>
          <a:chOff x="0" y="0"/>
          <a:chExt cx="0" cy="0"/>
        </a:xfrm>
      </p:grpSpPr>
      <p:sp>
        <p:nvSpPr>
          <p:cNvPr id="25" name="Marcador de posición de imagen 24">
            <a:extLst>
              <a:ext uri="{FF2B5EF4-FFF2-40B4-BE49-F238E27FC236}">
                <a16:creationId xmlns:a16="http://schemas.microsoft.com/office/drawing/2014/main" id="{E694C388-14E9-4848-A715-72B7DC6AF548}"/>
              </a:ext>
            </a:extLst>
          </p:cNvPr>
          <p:cNvSpPr>
            <a:spLocks noGrp="1"/>
          </p:cNvSpPr>
          <p:nvPr>
            <p:ph type="pic" sz="quarter" idx="14"/>
          </p:nvPr>
        </p:nvSpPr>
        <p:spPr>
          <a:xfrm>
            <a:off x="12701" y="0"/>
            <a:ext cx="12161519" cy="6858000"/>
          </a:xfrm>
          <a:custGeom>
            <a:avLst/>
            <a:gdLst>
              <a:gd name="connsiteX0" fmla="*/ 12161519 w 12161519"/>
              <a:gd name="connsiteY0" fmla="*/ 638810 h 6858000"/>
              <a:gd name="connsiteX1" fmla="*/ 12161519 w 12161519"/>
              <a:gd name="connsiteY1" fmla="*/ 1922780 h 6858000"/>
              <a:gd name="connsiteX2" fmla="*/ 9531350 w 12161519"/>
              <a:gd name="connsiteY2" fmla="*/ 6858000 h 6858000"/>
              <a:gd name="connsiteX3" fmla="*/ 8846819 w 12161519"/>
              <a:gd name="connsiteY3" fmla="*/ 6858000 h 6858000"/>
              <a:gd name="connsiteX4" fmla="*/ 10704830 w 12161519"/>
              <a:gd name="connsiteY4" fmla="*/ 0 h 6858000"/>
              <a:gd name="connsiteX5" fmla="*/ 12161519 w 12161519"/>
              <a:gd name="connsiteY5" fmla="*/ 0 h 6858000"/>
              <a:gd name="connsiteX6" fmla="*/ 12161519 w 12161519"/>
              <a:gd name="connsiteY6" fmla="*/ 234950 h 6858000"/>
              <a:gd name="connsiteX7" fmla="*/ 8632190 w 12161519"/>
              <a:gd name="connsiteY7" fmla="*/ 6858000 h 6858000"/>
              <a:gd name="connsiteX8" fmla="*/ 7049770 w 12161519"/>
              <a:gd name="connsiteY8" fmla="*/ 6858000 h 6858000"/>
              <a:gd name="connsiteX9" fmla="*/ 5320030 w 12161519"/>
              <a:gd name="connsiteY9" fmla="*/ 0 h 6858000"/>
              <a:gd name="connsiteX10" fmla="*/ 10476230 w 12161519"/>
              <a:gd name="connsiteY10" fmla="*/ 0 h 6858000"/>
              <a:gd name="connsiteX11" fmla="*/ 6822440 w 12161519"/>
              <a:gd name="connsiteY11" fmla="*/ 6858000 h 6858000"/>
              <a:gd name="connsiteX12" fmla="*/ 1664970 w 12161519"/>
              <a:gd name="connsiteY12" fmla="*/ 6858000 h 6858000"/>
              <a:gd name="connsiteX13" fmla="*/ 3529330 w 12161519"/>
              <a:gd name="connsiteY13" fmla="*/ 0 h 6858000"/>
              <a:gd name="connsiteX14" fmla="*/ 5111750 w 12161519"/>
              <a:gd name="connsiteY14" fmla="*/ 0 h 6858000"/>
              <a:gd name="connsiteX15" fmla="*/ 1456690 w 12161519"/>
              <a:gd name="connsiteY15" fmla="*/ 6858000 h 6858000"/>
              <a:gd name="connsiteX16" fmla="*/ 0 w 12161519"/>
              <a:gd name="connsiteY16" fmla="*/ 6858000 h 6858000"/>
              <a:gd name="connsiteX17" fmla="*/ 0 w 12161519"/>
              <a:gd name="connsiteY17" fmla="*/ 6623050 h 6858000"/>
              <a:gd name="connsiteX18" fmla="*/ 2630170 w 12161519"/>
              <a:gd name="connsiteY18" fmla="*/ 0 h 6858000"/>
              <a:gd name="connsiteX19" fmla="*/ 3314700 w 12161519"/>
              <a:gd name="connsiteY19" fmla="*/ 0 h 6858000"/>
              <a:gd name="connsiteX20" fmla="*/ 0 w 12161519"/>
              <a:gd name="connsiteY20" fmla="*/ 6219190 h 6858000"/>
              <a:gd name="connsiteX21" fmla="*/ 0 w 12161519"/>
              <a:gd name="connsiteY21" fmla="*/ 49352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61519" h="6858000">
                <a:moveTo>
                  <a:pt x="12161519" y="638810"/>
                </a:moveTo>
                <a:lnTo>
                  <a:pt x="12161519" y="1922780"/>
                </a:lnTo>
                <a:lnTo>
                  <a:pt x="9531350" y="6858000"/>
                </a:lnTo>
                <a:lnTo>
                  <a:pt x="8846819" y="6858000"/>
                </a:lnTo>
                <a:close/>
                <a:moveTo>
                  <a:pt x="10704830" y="0"/>
                </a:moveTo>
                <a:lnTo>
                  <a:pt x="12161519" y="0"/>
                </a:lnTo>
                <a:lnTo>
                  <a:pt x="12161519" y="234950"/>
                </a:lnTo>
                <a:lnTo>
                  <a:pt x="8632190" y="6858000"/>
                </a:lnTo>
                <a:lnTo>
                  <a:pt x="7049770" y="6858000"/>
                </a:lnTo>
                <a:close/>
                <a:moveTo>
                  <a:pt x="5320030" y="0"/>
                </a:moveTo>
                <a:lnTo>
                  <a:pt x="10476230" y="0"/>
                </a:lnTo>
                <a:lnTo>
                  <a:pt x="6822440" y="6858000"/>
                </a:lnTo>
                <a:lnTo>
                  <a:pt x="1664970" y="6858000"/>
                </a:lnTo>
                <a:close/>
                <a:moveTo>
                  <a:pt x="3529330" y="0"/>
                </a:moveTo>
                <a:lnTo>
                  <a:pt x="5111750" y="0"/>
                </a:lnTo>
                <a:lnTo>
                  <a:pt x="1456690" y="6858000"/>
                </a:lnTo>
                <a:lnTo>
                  <a:pt x="0" y="6858000"/>
                </a:lnTo>
                <a:lnTo>
                  <a:pt x="0" y="6623050"/>
                </a:lnTo>
                <a:close/>
                <a:moveTo>
                  <a:pt x="2630170" y="0"/>
                </a:moveTo>
                <a:lnTo>
                  <a:pt x="3314700" y="0"/>
                </a:lnTo>
                <a:lnTo>
                  <a:pt x="0" y="6219190"/>
                </a:lnTo>
                <a:lnTo>
                  <a:pt x="0" y="4935220"/>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Título 1">
            <a:extLst>
              <a:ext uri="{FF2B5EF4-FFF2-40B4-BE49-F238E27FC236}">
                <a16:creationId xmlns:a16="http://schemas.microsoft.com/office/drawing/2014/main" id="{BFD7B55F-CFD3-4921-BB2A-B14EB4E36369}"/>
              </a:ext>
            </a:extLst>
          </p:cNvPr>
          <p:cNvSpPr>
            <a:spLocks noGrp="1"/>
          </p:cNvSpPr>
          <p:nvPr>
            <p:ph type="title" hasCustomPrompt="1"/>
          </p:nvPr>
        </p:nvSpPr>
        <p:spPr>
          <a:xfrm>
            <a:off x="774032" y="1033272"/>
            <a:ext cx="10514998" cy="782638"/>
          </a:xfrm>
        </p:spPr>
        <p:txBody>
          <a:bodyPr rtlCol="0">
            <a:normAutofit/>
          </a:bodyPr>
          <a:lstStyle>
            <a:lvl1pPr algn="l">
              <a:defRPr sz="4000" b="1">
                <a:solidFill>
                  <a:schemeClr val="bg1"/>
                </a:solidFill>
              </a:defRPr>
            </a:lvl1pPr>
          </a:lstStyle>
          <a:p>
            <a:pPr rtl="0"/>
            <a:r>
              <a:rPr lang="es-ES" noProof="0"/>
              <a:t>DIAPOSITIVA CON IMAGEN GRANDE</a:t>
            </a:r>
          </a:p>
        </p:txBody>
      </p:sp>
      <p:sp>
        <p:nvSpPr>
          <p:cNvPr id="21" name="Marcador de texto 17">
            <a:extLst>
              <a:ext uri="{FF2B5EF4-FFF2-40B4-BE49-F238E27FC236}">
                <a16:creationId xmlns:a16="http://schemas.microsoft.com/office/drawing/2014/main" id="{932204AA-73EE-4F85-898B-E747C5ACC051}"/>
              </a:ext>
            </a:extLst>
          </p:cNvPr>
          <p:cNvSpPr>
            <a:spLocks noGrp="1"/>
          </p:cNvSpPr>
          <p:nvPr>
            <p:ph type="body" sz="quarter" idx="13" hasCustomPrompt="1"/>
          </p:nvPr>
        </p:nvSpPr>
        <p:spPr>
          <a:xfrm>
            <a:off x="774032" y="1880794"/>
            <a:ext cx="10518598" cy="782639"/>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3" name="Gráfico 4">
            <a:extLst>
              <a:ext uri="{FF2B5EF4-FFF2-40B4-BE49-F238E27FC236}">
                <a16:creationId xmlns:a16="http://schemas.microsoft.com/office/drawing/2014/main" id="{38541361-4795-490E-8165-B4A338F8231D}"/>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
        <p:nvSpPr>
          <p:cNvPr id="2" name="Cuadro de texto 1">
            <a:extLst>
              <a:ext uri="{FF2B5EF4-FFF2-40B4-BE49-F238E27FC236}">
                <a16:creationId xmlns:a16="http://schemas.microsoft.com/office/drawing/2014/main" id="{B72E78DA-7F75-294B-AECF-F02F6C41615D}"/>
              </a:ext>
            </a:extLst>
          </p:cNvPr>
          <p:cNvSpPr txBox="1"/>
          <p:nvPr userDrawn="1"/>
        </p:nvSpPr>
        <p:spPr>
          <a:xfrm>
            <a:off x="327546" y="3002507"/>
            <a:ext cx="184731" cy="369332"/>
          </a:xfrm>
          <a:prstGeom prst="rect">
            <a:avLst/>
          </a:prstGeom>
          <a:noFill/>
        </p:spPr>
        <p:txBody>
          <a:bodyPr wrap="none" rtlCol="0">
            <a:spAutoFit/>
          </a:bodyPr>
          <a:lstStyle/>
          <a:p>
            <a:pPr rtl="0"/>
            <a:endParaRPr lang="es-ES" noProof="0"/>
          </a:p>
        </p:txBody>
      </p:sp>
    </p:spTree>
    <p:extLst>
      <p:ext uri="{BB962C8B-B14F-4D97-AF65-F5344CB8AC3E}">
        <p14:creationId xmlns:p14="http://schemas.microsoft.com/office/powerpoint/2010/main" val="1761272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eño de elemento multimedia">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5F5D581-F5B0-4701-B187-0D4FAB44900C}"/>
              </a:ext>
            </a:extLst>
          </p:cNvPr>
          <p:cNvSpPr/>
          <p:nvPr userDrawn="1"/>
        </p:nvSpPr>
        <p:spPr>
          <a:xfrm>
            <a:off x="0" y="0"/>
            <a:ext cx="12192000" cy="6858000"/>
          </a:xfrm>
          <a:prstGeom prst="rect">
            <a:avLst/>
          </a:prstGeom>
          <a:solidFill>
            <a:schemeClr val="accent6"/>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l" rtl="0"/>
            <a:endParaRPr lang="es-ES" noProof="0"/>
          </a:p>
        </p:txBody>
      </p:sp>
      <p:sp>
        <p:nvSpPr>
          <p:cNvPr id="11" name="Forma libre: Forma 10">
            <a:extLst>
              <a:ext uri="{FF2B5EF4-FFF2-40B4-BE49-F238E27FC236}">
                <a16:creationId xmlns:a16="http://schemas.microsoft.com/office/drawing/2014/main" id="{0E5F41AB-E2B9-45DD-B1C7-9F4DBA4946B9}"/>
              </a:ext>
            </a:extLst>
          </p:cNvPr>
          <p:cNvSpPr/>
          <p:nvPr userDrawn="1"/>
        </p:nvSpPr>
        <p:spPr>
          <a:xfrm>
            <a:off x="2445759"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4" name="Título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156579"/>
            <a:ext cx="10515600" cy="1325563"/>
          </a:xfrm>
        </p:spPr>
        <p:txBody>
          <a:bodyPr lIns="0" rIns="0" rtlCol="0"/>
          <a:lstStyle>
            <a:lvl1pPr algn="ctr">
              <a:defRPr>
                <a:solidFill>
                  <a:schemeClr val="bg1"/>
                </a:solidFill>
              </a:defRPr>
            </a:lvl1pPr>
          </a:lstStyle>
          <a:p>
            <a:pPr rtl="0"/>
            <a:r>
              <a:rPr lang="es-ES" noProof="0"/>
              <a:t>DIAPOSITIVA DE VÍDEO</a:t>
            </a:r>
          </a:p>
        </p:txBody>
      </p:sp>
      <p:sp>
        <p:nvSpPr>
          <p:cNvPr id="16" name="Marcador de posición de elemento multimedia 7">
            <a:extLst>
              <a:ext uri="{FF2B5EF4-FFF2-40B4-BE49-F238E27FC236}">
                <a16:creationId xmlns:a16="http://schemas.microsoft.com/office/drawing/2014/main" id="{A11F77F4-4B16-4503-B9B6-AE22C686E3E3}"/>
              </a:ext>
            </a:extLst>
          </p:cNvPr>
          <p:cNvSpPr>
            <a:spLocks noGrp="1"/>
          </p:cNvSpPr>
          <p:nvPr>
            <p:ph type="media" sz="quarter" idx="17" hasCustomPrompt="1"/>
          </p:nvPr>
        </p:nvSpPr>
        <p:spPr>
          <a:xfrm>
            <a:off x="1395984" y="1497770"/>
            <a:ext cx="9400032" cy="4215384"/>
          </a:xfrm>
        </p:spPr>
        <p:txBody>
          <a:bodyPr rtlCol="0" anchor="ctr" anchorCtr="0">
            <a:normAutofit/>
          </a:bodyPr>
          <a:lstStyle>
            <a:lvl1pPr marL="0" indent="0" algn="ctr">
              <a:buNone/>
              <a:defRPr sz="1400">
                <a:solidFill>
                  <a:schemeClr val="bg1">
                    <a:lumMod val="75000"/>
                  </a:schemeClr>
                </a:solidFill>
              </a:defRPr>
            </a:lvl1pPr>
          </a:lstStyle>
          <a:p>
            <a:pPr rtl="0"/>
            <a:r>
              <a:rPr lang="es-ES" noProof="0"/>
              <a:t>Haga clic en el icono para agregar un elemento multimedia</a:t>
            </a:r>
          </a:p>
        </p:txBody>
      </p:sp>
      <p:sp>
        <p:nvSpPr>
          <p:cNvPr id="12" name="Gráfico 4">
            <a:extLst>
              <a:ext uri="{FF2B5EF4-FFF2-40B4-BE49-F238E27FC236}">
                <a16:creationId xmlns:a16="http://schemas.microsoft.com/office/drawing/2014/main" id="{C7654E36-50FF-425E-B595-F3957610B5D8}"/>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pPr rtl="0"/>
            <a:endParaRPr lang="es-ES" noProof="0"/>
          </a:p>
        </p:txBody>
      </p:sp>
    </p:spTree>
    <p:extLst>
      <p:ext uri="{BB962C8B-B14F-4D97-AF65-F5344CB8AC3E}">
        <p14:creationId xmlns:p14="http://schemas.microsoft.com/office/powerpoint/2010/main" val="239973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9475097E-EB08-4475-9112-275B8402794C}"/>
              </a:ext>
            </a:extLst>
          </p:cNvPr>
          <p:cNvSpPr>
            <a:spLocks noGrp="1"/>
          </p:cNvSpPr>
          <p:nvPr>
            <p:ph type="sldNum" sz="quarter" idx="4"/>
          </p:nvPr>
        </p:nvSpPr>
        <p:spPr>
          <a:xfrm>
            <a:off x="10730162" y="6002372"/>
            <a:ext cx="549442" cy="365125"/>
          </a:xfrm>
          <a:prstGeom prst="rect">
            <a:avLst/>
          </a:prstGeom>
        </p:spPr>
        <p:txBody>
          <a:bodyPr vert="horz" lIns="91440" tIns="45720" rIns="91440" bIns="45720" rtlCol="0" anchor="ctr"/>
          <a:lstStyle>
            <a:lvl1pPr algn="r">
              <a:defRPr sz="1400">
                <a:solidFill>
                  <a:schemeClr val="tx2"/>
                </a:solidFill>
                <a:latin typeface="+mn-lt"/>
              </a:defRPr>
            </a:lvl1pPr>
          </a:lstStyle>
          <a:p>
            <a:pPr rtl="0"/>
            <a:fld id="{D495E168-DA5E-4888-8D8A-92B118324C14}" type="slidenum">
              <a:rPr lang="es-ES" noProof="0" smtClean="0"/>
              <a:pPr rtl="0"/>
              <a:t>‹Nº›</a:t>
            </a:fld>
            <a:endParaRPr lang="es-ES" noProof="0"/>
          </a:p>
        </p:txBody>
      </p:sp>
      <p:sp>
        <p:nvSpPr>
          <p:cNvPr id="2" name="Marcador de posición de título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a:t>Haga clic para modificar el estilo de título del patrón</a:t>
            </a:r>
          </a:p>
        </p:txBody>
      </p:sp>
      <p:sp>
        <p:nvSpPr>
          <p:cNvPr id="3" name="Marcador de posición de texto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048274"/>
          </a:xfrm>
          <a:prstGeom prst="rect">
            <a:avLst/>
          </a:prstGeom>
        </p:spPr>
        <p:txBody>
          <a:bodyPr vert="horz" lIns="91440" tIns="45720" rIns="91440" bIns="45720"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BB1C2DC0-7E13-4A66-9F9B-371BA9C6E4F1}"/>
              </a:ext>
            </a:extLst>
          </p:cNvPr>
          <p:cNvSpPr>
            <a:spLocks noGrp="1"/>
          </p:cNvSpPr>
          <p:nvPr>
            <p:ph type="dt" sz="half" idx="2"/>
          </p:nvPr>
        </p:nvSpPr>
        <p:spPr>
          <a:xfrm>
            <a:off x="4724400" y="6002372"/>
            <a:ext cx="2743200" cy="365125"/>
          </a:xfrm>
          <a:prstGeom prst="rect">
            <a:avLst/>
          </a:prstGeom>
        </p:spPr>
        <p:txBody>
          <a:bodyPr vert="horz" lIns="91440" tIns="45720" rIns="91440" bIns="45720" rtlCol="0" anchor="ctr"/>
          <a:lstStyle>
            <a:lvl1pPr algn="ctr">
              <a:defRPr sz="1400">
                <a:solidFill>
                  <a:schemeClr val="bg2"/>
                </a:solidFill>
              </a:defRPr>
            </a:lvl1pPr>
          </a:lstStyle>
          <a:p>
            <a:pPr rtl="0"/>
            <a:r>
              <a:rPr lang="es-ES" noProof="0"/>
              <a:t>MM.DD.20XX</a:t>
            </a:r>
          </a:p>
        </p:txBody>
      </p:sp>
      <p:sp>
        <p:nvSpPr>
          <p:cNvPr id="11" name="Marcador de pie de página 4">
            <a:extLst>
              <a:ext uri="{FF2B5EF4-FFF2-40B4-BE49-F238E27FC236}">
                <a16:creationId xmlns:a16="http://schemas.microsoft.com/office/drawing/2014/main" id="{1F296578-6D40-435B-861E-0904DDC10B7C}"/>
              </a:ext>
            </a:extLst>
          </p:cNvPr>
          <p:cNvSpPr>
            <a:spLocks noGrp="1"/>
          </p:cNvSpPr>
          <p:nvPr>
            <p:ph type="ftr" sz="quarter" idx="3"/>
          </p:nvPr>
        </p:nvSpPr>
        <p:spPr>
          <a:xfrm>
            <a:off x="838200" y="6002372"/>
            <a:ext cx="3398763" cy="365125"/>
          </a:xfrm>
          <a:prstGeom prst="rect">
            <a:avLst/>
          </a:prstGeom>
        </p:spPr>
        <p:txBody>
          <a:bodyPr vert="horz" lIns="91440" tIns="45720" rIns="91440" bIns="45720" rtlCol="0" anchor="ctr"/>
          <a:lstStyle>
            <a:lvl1pPr algn="l">
              <a:defRPr sz="1400">
                <a:solidFill>
                  <a:schemeClr val="bg2"/>
                </a:solidFill>
              </a:defRPr>
            </a:lvl1pPr>
          </a:lstStyle>
          <a:p>
            <a:pPr rtl="0"/>
            <a:r>
              <a:rPr lang="es-ES" noProof="0"/>
              <a:t>AGREGAR UN PIE DE PÁGINA</a:t>
            </a:r>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1" r:id="rId5"/>
    <p:sldLayoutId id="2147483690" r:id="rId6"/>
    <p:sldLayoutId id="2147483691" r:id="rId7"/>
    <p:sldLayoutId id="2147483684" r:id="rId8"/>
    <p:sldLayoutId id="2147483685" r:id="rId9"/>
    <p:sldLayoutId id="2147483692" r:id="rId10"/>
    <p:sldLayoutId id="2147483693" r:id="rId11"/>
    <p:sldLayoutId id="2147483694" r:id="rId12"/>
    <p:sldLayoutId id="2147483697" r:id="rId13"/>
    <p:sldLayoutId id="2147483698" r:id="rId14"/>
    <p:sldLayoutId id="2147483699" r:id="rId15"/>
    <p:sldLayoutId id="2147483701" r:id="rId16"/>
    <p:sldLayoutId id="2147483700" r:id="rId17"/>
    <p:sldLayoutId id="2147483687" r:id="rId18"/>
    <p:sldLayoutId id="2147483696" r:id="rId19"/>
    <p:sldLayoutId id="2147483688" r:id="rId20"/>
    <p:sldLayoutId id="2147483702" r:id="rId21"/>
  </p:sldLayoutIdLst>
  <p:hf hdr="0" dt="0"/>
  <p:txStyles>
    <p:titleStyle>
      <a:lvl1pPr algn="l" defTabSz="914400" rtl="0" eaLnBrk="1" latinLnBrk="0" hangingPunct="1">
        <a:lnSpc>
          <a:spcPct val="90000"/>
        </a:lnSpc>
        <a:spcBef>
          <a:spcPct val="0"/>
        </a:spcBef>
        <a:buNone/>
        <a:defRPr sz="40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microsoft.com/office/2007/relationships/hdphoto" Target="../media/hdphoto4.wdp"/><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16.xml"/><Relationship Id="rId5" Type="http://schemas.openxmlformats.org/officeDocument/2006/relationships/image" Target="../media/image17.jpg"/><Relationship Id="rId4" Type="http://schemas.openxmlformats.org/officeDocument/2006/relationships/image" Target="../media/image16.jpg"/></Relationships>
</file>

<file path=ppt/slides/_rels/slide3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s://www.emprendepyme.net/" TargetMode="External"/><Relationship Id="rId2" Type="http://schemas.openxmlformats.org/officeDocument/2006/relationships/notesSlide" Target="../notesSlides/notesSlide39.xml"/><Relationship Id="rId1" Type="http://schemas.openxmlformats.org/officeDocument/2006/relationships/slideLayout" Target="../slideLayouts/slideLayout9.xml"/><Relationship Id="rId4" Type="http://schemas.openxmlformats.org/officeDocument/2006/relationships/hyperlink" Target="https://imt.mx/archivos/Publicaciones/PublicacionTecnica/pt236.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Agrupar 5"/>
          <p:cNvGrpSpPr/>
          <p:nvPr/>
        </p:nvGrpSpPr>
        <p:grpSpPr>
          <a:xfrm>
            <a:off x="542507" y="445419"/>
            <a:ext cx="5192712" cy="1135062"/>
            <a:chOff x="3478213" y="661988"/>
            <a:chExt cx="5192712" cy="1135062"/>
          </a:xfrm>
        </p:grpSpPr>
        <p:sp>
          <p:nvSpPr>
            <p:cNvPr id="2" name="Cuadro de texto 6"/>
            <p:cNvSpPr txBox="1"/>
            <p:nvPr/>
          </p:nvSpPr>
          <p:spPr>
            <a:xfrm>
              <a:off x="4529138" y="1143000"/>
              <a:ext cx="3716337" cy="455613"/>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lIns="68580" tIns="34290" rIns="68580" bIns="34290"/>
            <a:lstStyle/>
            <a:p>
              <a:pPr eaLnBrk="1" hangingPunct="1">
                <a:spcAft>
                  <a:spcPts val="0"/>
                </a:spcAft>
                <a:defRPr/>
              </a:pPr>
              <a:r>
                <a:rPr lang="es-ES_tradnl" sz="1400" dirty="0">
                  <a:latin typeface="Avenir Light" charset="0"/>
                  <a:ea typeface="ＭＳ 明朝" charset="-128"/>
                  <a:cs typeface="Times New Roman" charset="0"/>
                </a:rPr>
                <a:t>Centro Universitario UAEM Zumpango</a:t>
              </a:r>
              <a:endParaRPr lang="es-ES_tradnl" sz="2000" dirty="0">
                <a:ea typeface="ＭＳ 明朝" charset="-128"/>
                <a:cs typeface="Times New Roman" charset="0"/>
              </a:endParaRPr>
            </a:p>
          </p:txBody>
        </p:sp>
        <p:sp>
          <p:nvSpPr>
            <p:cNvPr id="3" name="Cuadro de texto 2"/>
            <p:cNvSpPr txBox="1">
              <a:spLocks noChangeArrowheads="1"/>
            </p:cNvSpPr>
            <p:nvPr/>
          </p:nvSpPr>
          <p:spPr bwMode="auto">
            <a:xfrm>
              <a:off x="4529138" y="871538"/>
              <a:ext cx="41417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Char char="•"/>
                <a:defRPr sz="3200">
                  <a:solidFill>
                    <a:srgbClr val="005900"/>
                  </a:solidFill>
                  <a:latin typeface="Corbel" charset="0"/>
                </a:defRPr>
              </a:lvl1pPr>
              <a:lvl2pPr marL="742950" indent="-285750">
                <a:spcBef>
                  <a:spcPct val="20000"/>
                </a:spcBef>
                <a:buChar char="–"/>
                <a:defRPr sz="2800">
                  <a:solidFill>
                    <a:srgbClr val="005900"/>
                  </a:solidFill>
                  <a:latin typeface="Corbel" charset="0"/>
                </a:defRPr>
              </a:lvl2pPr>
              <a:lvl3pPr marL="1143000" indent="-228600">
                <a:spcBef>
                  <a:spcPct val="20000"/>
                </a:spcBef>
                <a:buChar char="•"/>
                <a:defRPr sz="2400">
                  <a:solidFill>
                    <a:srgbClr val="005900"/>
                  </a:solidFill>
                  <a:latin typeface="Corbel" charset="0"/>
                </a:defRPr>
              </a:lvl3pPr>
              <a:lvl4pPr marL="1600200" indent="-228600">
                <a:spcBef>
                  <a:spcPct val="20000"/>
                </a:spcBef>
                <a:buChar char="–"/>
                <a:defRPr sz="2000">
                  <a:solidFill>
                    <a:srgbClr val="005900"/>
                  </a:solidFill>
                  <a:latin typeface="Corbel" charset="0"/>
                </a:defRPr>
              </a:lvl4pPr>
              <a:lvl5pPr marL="2057400" indent="-228600">
                <a:spcBef>
                  <a:spcPct val="20000"/>
                </a:spcBef>
                <a:buChar char="»"/>
                <a:defRPr sz="2000">
                  <a:solidFill>
                    <a:srgbClr val="005900"/>
                  </a:solidFill>
                  <a:latin typeface="Corbel" charset="0"/>
                </a:defRPr>
              </a:lvl5pPr>
              <a:lvl6pPr marL="2514600" indent="-228600" eaLnBrk="0" fontAlgn="base" hangingPunct="0">
                <a:spcBef>
                  <a:spcPct val="20000"/>
                </a:spcBef>
                <a:spcAft>
                  <a:spcPct val="0"/>
                </a:spcAft>
                <a:buChar char="»"/>
                <a:defRPr sz="2000">
                  <a:solidFill>
                    <a:srgbClr val="005900"/>
                  </a:solidFill>
                  <a:latin typeface="Corbel" charset="0"/>
                </a:defRPr>
              </a:lvl6pPr>
              <a:lvl7pPr marL="2971800" indent="-228600" eaLnBrk="0" fontAlgn="base" hangingPunct="0">
                <a:spcBef>
                  <a:spcPct val="20000"/>
                </a:spcBef>
                <a:spcAft>
                  <a:spcPct val="0"/>
                </a:spcAft>
                <a:buChar char="»"/>
                <a:defRPr sz="2000">
                  <a:solidFill>
                    <a:srgbClr val="005900"/>
                  </a:solidFill>
                  <a:latin typeface="Corbel" charset="0"/>
                </a:defRPr>
              </a:lvl7pPr>
              <a:lvl8pPr marL="3429000" indent="-228600" eaLnBrk="0" fontAlgn="base" hangingPunct="0">
                <a:spcBef>
                  <a:spcPct val="20000"/>
                </a:spcBef>
                <a:spcAft>
                  <a:spcPct val="0"/>
                </a:spcAft>
                <a:buChar char="»"/>
                <a:defRPr sz="2000">
                  <a:solidFill>
                    <a:srgbClr val="005900"/>
                  </a:solidFill>
                  <a:latin typeface="Corbel" charset="0"/>
                </a:defRPr>
              </a:lvl8pPr>
              <a:lvl9pPr marL="3886200" indent="-228600" eaLnBrk="0" fontAlgn="base" hangingPunct="0">
                <a:spcBef>
                  <a:spcPct val="20000"/>
                </a:spcBef>
                <a:spcAft>
                  <a:spcPct val="0"/>
                </a:spcAft>
                <a:buChar char="»"/>
                <a:defRPr sz="2000">
                  <a:solidFill>
                    <a:srgbClr val="005900"/>
                  </a:solidFill>
                  <a:latin typeface="Corbel" charset="0"/>
                </a:defRPr>
              </a:lvl9pPr>
            </a:lstStyle>
            <a:p>
              <a:pPr eaLnBrk="1" hangingPunct="1">
                <a:spcBef>
                  <a:spcPct val="0"/>
                </a:spcBef>
                <a:buFontTx/>
                <a:buNone/>
              </a:pPr>
              <a:r>
                <a:rPr lang="es-ES_tradnl" altLang="es-ES_tradnl" sz="1400" b="1" u="sng" dirty="0">
                  <a:solidFill>
                    <a:schemeClr val="tx1"/>
                  </a:solidFill>
                  <a:latin typeface="Arial" charset="0"/>
                  <a:ea typeface="ＭＳ 明朝" charset="-128"/>
                  <a:cs typeface="Times New Roman" charset="0"/>
                </a:rPr>
                <a:t>Universidad Autónoma del Estado de México</a:t>
              </a:r>
              <a:endParaRPr lang="es-ES_tradnl" altLang="es-ES_tradnl" sz="1800" dirty="0">
                <a:solidFill>
                  <a:schemeClr val="tx1"/>
                </a:solidFill>
                <a:latin typeface="Cambria" charset="0"/>
                <a:ea typeface="ＭＳ 明朝" charset="-128"/>
                <a:cs typeface="Times New Roman" charset="0"/>
              </a:endParaRPr>
            </a:p>
            <a:p>
              <a:pPr eaLnBrk="1" hangingPunct="1">
                <a:spcBef>
                  <a:spcPct val="0"/>
                </a:spcBef>
                <a:buFontTx/>
                <a:buNone/>
              </a:pPr>
              <a:r>
                <a:rPr lang="es-ES_tradnl" altLang="es-ES_tradnl" sz="1400" b="1" dirty="0">
                  <a:solidFill>
                    <a:schemeClr val="tx1"/>
                  </a:solidFill>
                  <a:latin typeface="Arial" charset="0"/>
                  <a:ea typeface="ＭＳ 明朝" charset="-128"/>
                  <a:cs typeface="Times New Roman" charset="0"/>
                </a:rPr>
                <a:t> </a:t>
              </a:r>
              <a:endParaRPr lang="es-ES_tradnl" altLang="es-ES_tradnl" sz="1800" dirty="0">
                <a:solidFill>
                  <a:schemeClr val="tx1"/>
                </a:solidFill>
                <a:latin typeface="Cambria" charset="0"/>
                <a:ea typeface="ＭＳ 明朝" charset="-128"/>
                <a:cs typeface="Times New Roman" charset="0"/>
              </a:endParaRPr>
            </a:p>
          </p:txBody>
        </p:sp>
        <p:pic>
          <p:nvPicPr>
            <p:cNvPr id="4" name="Imagen 10" descr="Resultado de imagen para ESCUDO UAE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8213" y="661988"/>
              <a:ext cx="93027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uadro de texto 6"/>
            <p:cNvSpPr txBox="1"/>
            <p:nvPr/>
          </p:nvSpPr>
          <p:spPr>
            <a:xfrm>
              <a:off x="4529138" y="1341438"/>
              <a:ext cx="3717925" cy="455612"/>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lIns="68580" tIns="34290" rIns="68580" bIns="34290"/>
            <a:lstStyle/>
            <a:p>
              <a:pPr eaLnBrk="1" hangingPunct="1">
                <a:spcAft>
                  <a:spcPts val="0"/>
                </a:spcAft>
                <a:defRPr/>
              </a:pPr>
              <a:r>
                <a:rPr lang="es-ES_tradnl" sz="1100" dirty="0">
                  <a:latin typeface="Avenir Light" charset="0"/>
                  <a:ea typeface="ＭＳ 明朝" charset="-128"/>
                  <a:cs typeface="Times New Roman" charset="0"/>
                </a:rPr>
                <a:t>Licenciatura en Contaduría</a:t>
              </a:r>
              <a:endParaRPr lang="es-ES_tradnl" sz="2000" dirty="0">
                <a:ea typeface="ＭＳ 明朝" charset="-128"/>
                <a:cs typeface="Times New Roman" charset="0"/>
              </a:endParaRPr>
            </a:p>
          </p:txBody>
        </p:sp>
      </p:grpSp>
      <p:sp>
        <p:nvSpPr>
          <p:cNvPr id="7" name="Subtítulo 2"/>
          <p:cNvSpPr txBox="1">
            <a:spLocks/>
          </p:cNvSpPr>
          <p:nvPr/>
        </p:nvSpPr>
        <p:spPr bwMode="auto">
          <a:xfrm>
            <a:off x="6445458" y="5854483"/>
            <a:ext cx="46974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Char char="•"/>
              <a:defRPr sz="3200">
                <a:solidFill>
                  <a:srgbClr val="005900"/>
                </a:solidFill>
                <a:latin typeface="Corbel" charset="0"/>
              </a:defRPr>
            </a:lvl1pPr>
            <a:lvl2pPr marL="742950" indent="-285750">
              <a:spcBef>
                <a:spcPct val="20000"/>
              </a:spcBef>
              <a:buChar char="–"/>
              <a:defRPr sz="2800">
                <a:solidFill>
                  <a:srgbClr val="005900"/>
                </a:solidFill>
                <a:latin typeface="Corbel" charset="0"/>
              </a:defRPr>
            </a:lvl2pPr>
            <a:lvl3pPr marL="1143000" indent="-228600">
              <a:spcBef>
                <a:spcPct val="20000"/>
              </a:spcBef>
              <a:buChar char="•"/>
              <a:defRPr sz="2400">
                <a:solidFill>
                  <a:srgbClr val="005900"/>
                </a:solidFill>
                <a:latin typeface="Corbel" charset="0"/>
              </a:defRPr>
            </a:lvl3pPr>
            <a:lvl4pPr marL="1600200" indent="-228600">
              <a:spcBef>
                <a:spcPct val="20000"/>
              </a:spcBef>
              <a:buChar char="–"/>
              <a:defRPr sz="2000">
                <a:solidFill>
                  <a:srgbClr val="005900"/>
                </a:solidFill>
                <a:latin typeface="Corbel" charset="0"/>
              </a:defRPr>
            </a:lvl4pPr>
            <a:lvl5pPr marL="2057400" indent="-228600">
              <a:spcBef>
                <a:spcPct val="20000"/>
              </a:spcBef>
              <a:buChar char="»"/>
              <a:defRPr sz="2000">
                <a:solidFill>
                  <a:srgbClr val="005900"/>
                </a:solidFill>
                <a:latin typeface="Corbel" charset="0"/>
              </a:defRPr>
            </a:lvl5pPr>
            <a:lvl6pPr marL="2514600" indent="-228600" eaLnBrk="0" fontAlgn="base" hangingPunct="0">
              <a:spcBef>
                <a:spcPct val="20000"/>
              </a:spcBef>
              <a:spcAft>
                <a:spcPct val="0"/>
              </a:spcAft>
              <a:buChar char="»"/>
              <a:defRPr sz="2000">
                <a:solidFill>
                  <a:srgbClr val="005900"/>
                </a:solidFill>
                <a:latin typeface="Corbel" charset="0"/>
              </a:defRPr>
            </a:lvl6pPr>
            <a:lvl7pPr marL="2971800" indent="-228600" eaLnBrk="0" fontAlgn="base" hangingPunct="0">
              <a:spcBef>
                <a:spcPct val="20000"/>
              </a:spcBef>
              <a:spcAft>
                <a:spcPct val="0"/>
              </a:spcAft>
              <a:buChar char="»"/>
              <a:defRPr sz="2000">
                <a:solidFill>
                  <a:srgbClr val="005900"/>
                </a:solidFill>
                <a:latin typeface="Corbel" charset="0"/>
              </a:defRPr>
            </a:lvl7pPr>
            <a:lvl8pPr marL="3429000" indent="-228600" eaLnBrk="0" fontAlgn="base" hangingPunct="0">
              <a:spcBef>
                <a:spcPct val="20000"/>
              </a:spcBef>
              <a:spcAft>
                <a:spcPct val="0"/>
              </a:spcAft>
              <a:buChar char="»"/>
              <a:defRPr sz="2000">
                <a:solidFill>
                  <a:srgbClr val="005900"/>
                </a:solidFill>
                <a:latin typeface="Corbel" charset="0"/>
              </a:defRPr>
            </a:lvl8pPr>
            <a:lvl9pPr marL="3886200" indent="-228600" eaLnBrk="0" fontAlgn="base" hangingPunct="0">
              <a:spcBef>
                <a:spcPct val="20000"/>
              </a:spcBef>
              <a:spcAft>
                <a:spcPct val="0"/>
              </a:spcAft>
              <a:buChar char="»"/>
              <a:defRPr sz="2000">
                <a:solidFill>
                  <a:srgbClr val="005900"/>
                </a:solidFill>
                <a:latin typeface="Corbel" charset="0"/>
              </a:defRPr>
            </a:lvl9pPr>
          </a:lstStyle>
          <a:p>
            <a:pPr algn="r" eaLnBrk="1" hangingPunct="1">
              <a:lnSpc>
                <a:spcPct val="90000"/>
              </a:lnSpc>
              <a:spcBef>
                <a:spcPts val="1000"/>
              </a:spcBef>
              <a:buFontTx/>
              <a:buNone/>
            </a:pPr>
            <a:r>
              <a:rPr lang="es-MX" altLang="es-ES_tradnl" sz="1500" b="1" dirty="0">
                <a:solidFill>
                  <a:schemeClr val="tx1"/>
                </a:solidFill>
              </a:rPr>
              <a:t>Dr. en Ed. Lucio Navarro Sánchez</a:t>
            </a:r>
          </a:p>
        </p:txBody>
      </p:sp>
      <p:sp>
        <p:nvSpPr>
          <p:cNvPr id="8" name="Subtítulo 2"/>
          <p:cNvSpPr txBox="1">
            <a:spLocks/>
          </p:cNvSpPr>
          <p:nvPr/>
        </p:nvSpPr>
        <p:spPr bwMode="auto">
          <a:xfrm>
            <a:off x="2224043" y="4022442"/>
            <a:ext cx="7586750" cy="1326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rgbClr val="005900"/>
                </a:solidFill>
                <a:latin typeface="Corbel" charset="0"/>
              </a:defRPr>
            </a:lvl1pPr>
            <a:lvl2pPr marL="742950">
              <a:spcBef>
                <a:spcPct val="20000"/>
              </a:spcBef>
              <a:buChar char="–"/>
              <a:defRPr sz="2800">
                <a:solidFill>
                  <a:srgbClr val="005900"/>
                </a:solidFill>
                <a:latin typeface="Corbel" charset="0"/>
              </a:defRPr>
            </a:lvl2pPr>
            <a:lvl3pPr marL="1143000">
              <a:spcBef>
                <a:spcPct val="20000"/>
              </a:spcBef>
              <a:buChar char="•"/>
              <a:defRPr sz="2400">
                <a:solidFill>
                  <a:srgbClr val="005900"/>
                </a:solidFill>
                <a:latin typeface="Corbel" charset="0"/>
              </a:defRPr>
            </a:lvl3pPr>
            <a:lvl4pPr marL="1600200">
              <a:spcBef>
                <a:spcPct val="20000"/>
              </a:spcBef>
              <a:buChar char="–"/>
              <a:defRPr sz="2000">
                <a:solidFill>
                  <a:srgbClr val="005900"/>
                </a:solidFill>
                <a:latin typeface="Corbel" charset="0"/>
              </a:defRPr>
            </a:lvl4pPr>
            <a:lvl5pPr marL="2057400">
              <a:spcBef>
                <a:spcPct val="20000"/>
              </a:spcBef>
              <a:buChar char="»"/>
              <a:defRPr sz="2000">
                <a:solidFill>
                  <a:srgbClr val="005900"/>
                </a:solidFill>
                <a:latin typeface="Corbel" charset="0"/>
              </a:defRPr>
            </a:lvl5pPr>
            <a:lvl6pPr marL="2514600" eaLnBrk="0" fontAlgn="base" hangingPunct="0">
              <a:spcBef>
                <a:spcPct val="20000"/>
              </a:spcBef>
              <a:spcAft>
                <a:spcPct val="0"/>
              </a:spcAft>
              <a:buChar char="»"/>
              <a:defRPr sz="2000">
                <a:solidFill>
                  <a:srgbClr val="005900"/>
                </a:solidFill>
                <a:latin typeface="Corbel" charset="0"/>
              </a:defRPr>
            </a:lvl6pPr>
            <a:lvl7pPr marL="2971800" eaLnBrk="0" fontAlgn="base" hangingPunct="0">
              <a:spcBef>
                <a:spcPct val="20000"/>
              </a:spcBef>
              <a:spcAft>
                <a:spcPct val="0"/>
              </a:spcAft>
              <a:buChar char="»"/>
              <a:defRPr sz="2000">
                <a:solidFill>
                  <a:srgbClr val="005900"/>
                </a:solidFill>
                <a:latin typeface="Corbel" charset="0"/>
              </a:defRPr>
            </a:lvl7pPr>
            <a:lvl8pPr marL="3429000" eaLnBrk="0" fontAlgn="base" hangingPunct="0">
              <a:spcBef>
                <a:spcPct val="20000"/>
              </a:spcBef>
              <a:spcAft>
                <a:spcPct val="0"/>
              </a:spcAft>
              <a:buChar char="»"/>
              <a:defRPr sz="2000">
                <a:solidFill>
                  <a:srgbClr val="005900"/>
                </a:solidFill>
                <a:latin typeface="Corbel" charset="0"/>
              </a:defRPr>
            </a:lvl8pPr>
            <a:lvl9pPr marL="3886200" eaLnBrk="0" fontAlgn="base" hangingPunct="0">
              <a:spcBef>
                <a:spcPct val="20000"/>
              </a:spcBef>
              <a:spcAft>
                <a:spcPct val="0"/>
              </a:spcAft>
              <a:buChar char="»"/>
              <a:defRPr sz="2000">
                <a:solidFill>
                  <a:srgbClr val="005900"/>
                </a:solidFill>
                <a:latin typeface="Corbel" charset="0"/>
              </a:defRPr>
            </a:lvl9pPr>
          </a:lstStyle>
          <a:p>
            <a:pPr algn="ctr">
              <a:buFontTx/>
              <a:buNone/>
            </a:pPr>
            <a:r>
              <a:rPr lang="es-ES" altLang="es-ES_tradnl" sz="2000" b="1" dirty="0" smtClean="0">
                <a:solidFill>
                  <a:schemeClr val="tx1"/>
                </a:solidFill>
              </a:rPr>
              <a:t>UNIDAD  DE COMPETENCIA </a:t>
            </a:r>
            <a:r>
              <a:rPr lang="es-ES" altLang="es-ES_tradnl" sz="2000" b="1" dirty="0" smtClean="0">
                <a:solidFill>
                  <a:schemeClr val="tx1"/>
                </a:solidFill>
              </a:rPr>
              <a:t>3.- </a:t>
            </a:r>
            <a:endParaRPr lang="es-ES" altLang="es-ES_tradnl" sz="2000" b="1" dirty="0" smtClean="0">
              <a:solidFill>
                <a:schemeClr val="tx1"/>
              </a:solidFill>
            </a:endParaRPr>
          </a:p>
          <a:p>
            <a:pPr algn="ctr">
              <a:buFontTx/>
              <a:buNone/>
            </a:pPr>
            <a:r>
              <a:rPr lang="es-ES" altLang="es-ES_tradnl" sz="2000" b="1" dirty="0" smtClean="0">
                <a:solidFill>
                  <a:schemeClr val="tx1"/>
                </a:solidFill>
              </a:rPr>
              <a:t>Estudio de Mercado</a:t>
            </a:r>
            <a:endParaRPr lang="es-ES" altLang="es-ES_tradnl" sz="2000" b="1" dirty="0" smtClean="0">
              <a:solidFill>
                <a:schemeClr val="tx1"/>
              </a:solidFill>
            </a:endParaRPr>
          </a:p>
          <a:p>
            <a:pPr algn="ctr">
              <a:buFontTx/>
              <a:buNone/>
            </a:pPr>
            <a:r>
              <a:rPr lang="es-ES" altLang="es-ES_tradnl" sz="2000" b="1" dirty="0" smtClean="0">
                <a:solidFill>
                  <a:schemeClr val="tx1"/>
                </a:solidFill>
              </a:rPr>
              <a:t> </a:t>
            </a:r>
            <a:endParaRPr lang="es-ES" altLang="es-ES_tradnl" sz="1800" dirty="0">
              <a:solidFill>
                <a:schemeClr val="tx1"/>
              </a:solidFill>
            </a:endParaRPr>
          </a:p>
        </p:txBody>
      </p:sp>
      <p:sp>
        <p:nvSpPr>
          <p:cNvPr id="9" name="Subtítulo 2"/>
          <p:cNvSpPr txBox="1">
            <a:spLocks/>
          </p:cNvSpPr>
          <p:nvPr/>
        </p:nvSpPr>
        <p:spPr>
          <a:xfrm>
            <a:off x="891966" y="2319003"/>
            <a:ext cx="10250905" cy="1241425"/>
          </a:xfrm>
          <a:prstGeom prst="rect">
            <a:avLst/>
          </a:prstGeom>
        </p:spPr>
        <p:txBody>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lgn="ctr">
              <a:buNone/>
            </a:pPr>
            <a:r>
              <a:rPr lang="es-MX" altLang="es-ES_tradnl" sz="2000" b="1" dirty="0" smtClean="0">
                <a:solidFill>
                  <a:schemeClr val="tx1"/>
                </a:solidFill>
              </a:rPr>
              <a:t>UNIDAD DE APRENDIZAJE:</a:t>
            </a:r>
          </a:p>
          <a:p>
            <a:pPr marL="45720" indent="0" algn="ctr">
              <a:buNone/>
            </a:pPr>
            <a:r>
              <a:rPr lang="es-MX" altLang="es-ES_tradnl" sz="3600" b="1" dirty="0" smtClean="0">
                <a:solidFill>
                  <a:schemeClr val="tx1"/>
                </a:solidFill>
              </a:rPr>
              <a:t>Proyectos de Inversión</a:t>
            </a:r>
            <a:endParaRPr lang="es-MX" altLang="es-ES_tradnl" sz="3600" b="1" dirty="0">
              <a:solidFill>
                <a:schemeClr val="tx1"/>
              </a:solidFill>
            </a:endParaRPr>
          </a:p>
        </p:txBody>
      </p:sp>
      <p:sp>
        <p:nvSpPr>
          <p:cNvPr id="10" name="Marcador de fecha 9"/>
          <p:cNvSpPr>
            <a:spLocks noGrp="1"/>
          </p:cNvSpPr>
          <p:nvPr>
            <p:ph type="dt" sz="half" idx="10"/>
          </p:nvPr>
        </p:nvSpPr>
        <p:spPr/>
        <p:txBody>
          <a:bodyPr/>
          <a:lstStyle/>
          <a:p>
            <a:fld id="{9BED7336-127E-F045-A481-6F98EDBCE20D}" type="datetime1">
              <a:rPr lang="es-MX" smtClean="0"/>
              <a:t>13/09/2019</a:t>
            </a:fld>
            <a:endParaRPr lang="en-US" dirty="0"/>
          </a:p>
        </p:txBody>
      </p:sp>
      <p:sp>
        <p:nvSpPr>
          <p:cNvPr id="11" name="Marcador de pie de página 10"/>
          <p:cNvSpPr>
            <a:spLocks noGrp="1"/>
          </p:cNvSpPr>
          <p:nvPr>
            <p:ph type="ftr" sz="quarter" idx="11"/>
          </p:nvPr>
        </p:nvSpPr>
        <p:spPr/>
        <p:txBody>
          <a:bodyPr/>
          <a:lstStyle/>
          <a:p>
            <a:r>
              <a:rPr lang="en-US" smtClean="0"/>
              <a:t>ARH</a:t>
            </a:r>
            <a:endParaRPr lang="en-US" dirty="0"/>
          </a:p>
        </p:txBody>
      </p:sp>
      <p:sp>
        <p:nvSpPr>
          <p:cNvPr id="12" name="Marcador de número de diapositiva 11"/>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3671415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Marco Conceptual Teórico</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10</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2851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solidFill>
                  <a:schemeClr val="bg1"/>
                </a:solidFill>
              </a:rPr>
              <a:t>El marco teórico conceptual consiste en detallarlas características que actualmente distinguen a los consumidores de un bien o servicio.</a:t>
            </a:r>
          </a:p>
          <a:p>
            <a:endParaRPr lang="es-ES" b="0" dirty="0">
              <a:solidFill>
                <a:schemeClr val="bg1"/>
              </a:solidFill>
            </a:endParaRPr>
          </a:p>
          <a:p>
            <a:r>
              <a:rPr lang="es-ES" b="0" dirty="0">
                <a:solidFill>
                  <a:schemeClr val="bg1"/>
                </a:solidFill>
              </a:rPr>
              <a:t>Se describen los antecedentes históricos y se circunscriben al tema.</a:t>
            </a:r>
          </a:p>
          <a:p>
            <a:endParaRPr lang="es-ES" b="0" dirty="0"/>
          </a:p>
          <a:p>
            <a:r>
              <a:rPr lang="es-ES" b="0" dirty="0">
                <a:solidFill>
                  <a:schemeClr val="bg1"/>
                </a:solidFill>
              </a:rPr>
              <a:t>Se usan fuentes de información secundarias.</a:t>
            </a:r>
          </a:p>
        </p:txBody>
      </p:sp>
    </p:spTree>
    <p:extLst>
      <p:ext uri="{BB962C8B-B14F-4D97-AF65-F5344CB8AC3E}">
        <p14:creationId xmlns:p14="http://schemas.microsoft.com/office/powerpoint/2010/main" val="1605980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Recolección de datos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11</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2851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solidFill>
                  <a:schemeClr val="accent3"/>
                </a:solidFill>
              </a:rPr>
              <a:t>Se usan 2 fuentes de información</a:t>
            </a:r>
          </a:p>
          <a:p>
            <a:endParaRPr lang="es-ES" b="0" dirty="0">
              <a:solidFill>
                <a:schemeClr val="bg1"/>
              </a:solidFill>
            </a:endParaRPr>
          </a:p>
          <a:p>
            <a:r>
              <a:rPr lang="es-ES" b="0" dirty="0"/>
              <a:t>Fuentes de información primarias</a:t>
            </a:r>
          </a:p>
          <a:p>
            <a:r>
              <a:rPr lang="es-ES" b="0" dirty="0">
                <a:solidFill>
                  <a:schemeClr val="bg1"/>
                </a:solidFill>
              </a:rPr>
              <a:t>En las cuales se observa, registra o se recoge en forma directa datos de los sujetos estudiados o investigados. </a:t>
            </a:r>
          </a:p>
          <a:p>
            <a:r>
              <a:rPr lang="es-ES" b="0" dirty="0">
                <a:solidFill>
                  <a:schemeClr val="bg1"/>
                </a:solidFill>
              </a:rPr>
              <a:t>En este caso son los consumidores actuales o potenciales.</a:t>
            </a:r>
          </a:p>
        </p:txBody>
      </p:sp>
    </p:spTree>
    <p:extLst>
      <p:ext uri="{BB962C8B-B14F-4D97-AF65-F5344CB8AC3E}">
        <p14:creationId xmlns:p14="http://schemas.microsoft.com/office/powerpoint/2010/main" val="1191675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Recolección de datos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12</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2851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t>Fuentes de información secundarias</a:t>
            </a:r>
          </a:p>
          <a:p>
            <a:r>
              <a:rPr lang="es-ES" b="0" dirty="0">
                <a:solidFill>
                  <a:schemeClr val="bg1"/>
                </a:solidFill>
              </a:rPr>
              <a:t>Contienen datos que explican las variables de la investigación de manera directa.</a:t>
            </a:r>
          </a:p>
          <a:p>
            <a:r>
              <a:rPr lang="es-ES" b="0" dirty="0">
                <a:solidFill>
                  <a:schemeClr val="bg1"/>
                </a:solidFill>
              </a:rPr>
              <a:t>Son las que ya existen y se encuentran disponibles en: informes, documentos, estadísticas, libros, revistas, etc. Pueden ser privados o públicos, del gobierno o de la propia organización. </a:t>
            </a:r>
          </a:p>
          <a:p>
            <a:r>
              <a:rPr lang="es-ES" b="0" dirty="0">
                <a:solidFill>
                  <a:schemeClr val="tx2"/>
                </a:solidFill>
              </a:rPr>
              <a:t>Pueden ser internas o externas con respecto a la organización</a:t>
            </a:r>
          </a:p>
        </p:txBody>
      </p:sp>
    </p:spTree>
    <p:extLst>
      <p:ext uri="{BB962C8B-B14F-4D97-AF65-F5344CB8AC3E}">
        <p14:creationId xmlns:p14="http://schemas.microsoft.com/office/powerpoint/2010/main" val="1640968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Procesamiento de Información</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13</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2851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solidFill>
                  <a:schemeClr val="bg1"/>
                </a:solidFill>
              </a:rPr>
              <a:t>El procesamiento alude a la manipulación que se hace de los datos obtenidos durante la investigación para transformarlos en información que muestre los resultados de las variables investigadas.</a:t>
            </a:r>
          </a:p>
        </p:txBody>
      </p:sp>
    </p:spTree>
    <p:extLst>
      <p:ext uri="{BB962C8B-B14F-4D97-AF65-F5344CB8AC3E}">
        <p14:creationId xmlns:p14="http://schemas.microsoft.com/office/powerpoint/2010/main" val="67763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Interpretación de la Información</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14</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2" y="2356075"/>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solidFill>
                  <a:schemeClr val="bg1"/>
                </a:solidFill>
              </a:rPr>
              <a:t>Consiste en el agrupamiento de la información con el fin de mostrar los resultados y encontrarlas relaciones de las diversas variables entre sí.</a:t>
            </a:r>
          </a:p>
          <a:p>
            <a:endParaRPr lang="es-ES" b="0" dirty="0">
              <a:solidFill>
                <a:schemeClr val="bg1"/>
              </a:solidFill>
            </a:endParaRPr>
          </a:p>
          <a:p>
            <a:r>
              <a:rPr lang="es-ES" sz="2800" b="0" dirty="0">
                <a:solidFill>
                  <a:schemeClr val="accent3"/>
                </a:solidFill>
              </a:rPr>
              <a:t>Se recomienda:</a:t>
            </a:r>
          </a:p>
          <a:p>
            <a:pPr marL="342900" indent="-342900">
              <a:buFont typeface="Arial" panose="020B0604020202020204" pitchFamily="34" charset="0"/>
              <a:buChar char="•"/>
            </a:pPr>
            <a:r>
              <a:rPr lang="es-ES" sz="2800" b="0" dirty="0">
                <a:solidFill>
                  <a:schemeClr val="bg1"/>
                </a:solidFill>
              </a:rPr>
              <a:t>Presentar una gráfica por cada pregunta planteada en los cuestionarios y las respuestas respectivas.</a:t>
            </a:r>
          </a:p>
          <a:p>
            <a:pPr marL="342900" indent="-342900">
              <a:buFont typeface="Arial" panose="020B0604020202020204" pitchFamily="34" charset="0"/>
              <a:buChar char="•"/>
            </a:pPr>
            <a:r>
              <a:rPr lang="es-ES" sz="2800" b="0" dirty="0">
                <a:solidFill>
                  <a:schemeClr val="bg1"/>
                </a:solidFill>
              </a:rPr>
              <a:t>Mostrar el porcentaje de cada respuesta con respecto al universo planteado cola misma pregunta.</a:t>
            </a:r>
          </a:p>
          <a:p>
            <a:endParaRPr lang="es-ES" b="0" dirty="0">
              <a:solidFill>
                <a:schemeClr val="bg1"/>
              </a:solidFill>
            </a:endParaRPr>
          </a:p>
          <a:p>
            <a:endParaRPr lang="es-ES" b="0" dirty="0">
              <a:solidFill>
                <a:schemeClr val="bg1"/>
              </a:solidFill>
            </a:endParaRPr>
          </a:p>
          <a:p>
            <a:r>
              <a:rPr lang="es-ES" dirty="0"/>
              <a:t/>
            </a:r>
            <a:br>
              <a:rPr lang="es-ES" dirty="0"/>
            </a:br>
            <a:endParaRPr lang="es-ES" b="0" dirty="0">
              <a:solidFill>
                <a:schemeClr val="bg1"/>
              </a:solidFill>
            </a:endParaRPr>
          </a:p>
        </p:txBody>
      </p:sp>
    </p:spTree>
    <p:extLst>
      <p:ext uri="{BB962C8B-B14F-4D97-AF65-F5344CB8AC3E}">
        <p14:creationId xmlns:p14="http://schemas.microsoft.com/office/powerpoint/2010/main" val="3671006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Interpretación de la Información</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15</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2" y="2356075"/>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r>
              <a:rPr lang="es-ES" sz="2800" b="0" dirty="0">
                <a:solidFill>
                  <a:schemeClr val="bg1"/>
                </a:solidFill>
              </a:rPr>
              <a:t>Presentar un resumen general delas respuestas a todas las preguntas.</a:t>
            </a:r>
          </a:p>
          <a:p>
            <a:pPr marL="457200" indent="-457200">
              <a:buFont typeface="Arial" panose="020B0604020202020204" pitchFamily="34" charset="0"/>
              <a:buChar char="•"/>
            </a:pPr>
            <a:endParaRPr lang="es-ES" sz="2800" b="0" dirty="0">
              <a:solidFill>
                <a:schemeClr val="bg1"/>
              </a:solidFill>
            </a:endParaRPr>
          </a:p>
          <a:p>
            <a:pPr marL="457200" indent="-457200">
              <a:buFont typeface="Arial" panose="020B0604020202020204" pitchFamily="34" charset="0"/>
              <a:buChar char="•"/>
            </a:pPr>
            <a:r>
              <a:rPr lang="es-ES" sz="2800" b="0" dirty="0">
                <a:solidFill>
                  <a:schemeClr val="bg1"/>
                </a:solidFill>
              </a:rPr>
              <a:t>De ser posible presentar una sola gráfica que muestre el perfil integral de toda la investigación.</a:t>
            </a:r>
          </a:p>
          <a:p>
            <a:endParaRPr lang="es-ES" sz="2800" b="0" dirty="0">
              <a:solidFill>
                <a:schemeClr val="bg1"/>
              </a:solidFill>
            </a:endParaRPr>
          </a:p>
          <a:p>
            <a:r>
              <a:rPr lang="es-ES" sz="2800" dirty="0"/>
              <a:t/>
            </a:r>
            <a:br>
              <a:rPr lang="es-ES" sz="2800" dirty="0"/>
            </a:br>
            <a:endParaRPr lang="es-ES" sz="2800" b="0" dirty="0">
              <a:solidFill>
                <a:schemeClr val="bg1"/>
              </a:solidFill>
            </a:endParaRPr>
          </a:p>
        </p:txBody>
      </p:sp>
    </p:spTree>
    <p:extLst>
      <p:ext uri="{BB962C8B-B14F-4D97-AF65-F5344CB8AC3E}">
        <p14:creationId xmlns:p14="http://schemas.microsoft.com/office/powerpoint/2010/main" val="4112590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Elaboración del Informe</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16</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2" y="2356075"/>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solidFill>
                  <a:schemeClr val="bg1"/>
                </a:solidFill>
              </a:rPr>
              <a:t>Es conveniente elaborar este informe de resultados de la investigación, para:</a:t>
            </a:r>
          </a:p>
          <a:p>
            <a:endParaRPr lang="es-ES" b="0" dirty="0">
              <a:solidFill>
                <a:schemeClr val="bg1"/>
              </a:solidFill>
            </a:endParaRPr>
          </a:p>
          <a:p>
            <a:pPr marL="457200" indent="-457200">
              <a:buFont typeface="Arial" panose="020B0604020202020204" pitchFamily="34" charset="0"/>
              <a:buChar char="•"/>
            </a:pPr>
            <a:r>
              <a:rPr lang="es-ES" b="0" dirty="0">
                <a:solidFill>
                  <a:schemeClr val="bg1"/>
                </a:solidFill>
              </a:rPr>
              <a:t>Describir un panorama general de la situación del mercado.</a:t>
            </a:r>
          </a:p>
          <a:p>
            <a:pPr marL="457200" indent="-457200">
              <a:buFont typeface="Arial" panose="020B0604020202020204" pitchFamily="34" charset="0"/>
              <a:buChar char="•"/>
            </a:pPr>
            <a:endParaRPr lang="es-ES" b="0" dirty="0">
              <a:solidFill>
                <a:schemeClr val="bg1"/>
              </a:solidFill>
            </a:endParaRPr>
          </a:p>
          <a:p>
            <a:pPr marL="457200" indent="-457200">
              <a:buFont typeface="Arial" panose="020B0604020202020204" pitchFamily="34" charset="0"/>
              <a:buChar char="•"/>
            </a:pPr>
            <a:r>
              <a:rPr lang="es-ES" b="0" dirty="0">
                <a:solidFill>
                  <a:schemeClr val="bg1"/>
                </a:solidFill>
              </a:rPr>
              <a:t>Describir el diagnóstico de la situación.</a:t>
            </a:r>
          </a:p>
          <a:p>
            <a:endParaRPr lang="es-ES" sz="2800" b="0" dirty="0">
              <a:solidFill>
                <a:schemeClr val="bg1"/>
              </a:solidFill>
            </a:endParaRPr>
          </a:p>
          <a:p>
            <a:r>
              <a:rPr lang="es-ES" sz="2800" dirty="0"/>
              <a:t/>
            </a:r>
            <a:br>
              <a:rPr lang="es-ES" sz="2800" dirty="0"/>
            </a:br>
            <a:endParaRPr lang="es-ES" sz="2800" b="0" dirty="0">
              <a:solidFill>
                <a:schemeClr val="bg1"/>
              </a:solidFill>
            </a:endParaRPr>
          </a:p>
        </p:txBody>
      </p:sp>
    </p:spTree>
    <p:extLst>
      <p:ext uri="{BB962C8B-B14F-4D97-AF65-F5344CB8AC3E}">
        <p14:creationId xmlns:p14="http://schemas.microsoft.com/office/powerpoint/2010/main" val="3424632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Elaboración del Informe</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17</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2" y="2342007"/>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26431" y="24375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sz="2800" b="0" dirty="0">
                <a:solidFill>
                  <a:schemeClr val="accent3"/>
                </a:solidFill>
              </a:rPr>
              <a:t>Deben considerar los siguientes puntos:</a:t>
            </a:r>
          </a:p>
          <a:p>
            <a:pPr marL="457200" indent="-457200">
              <a:buFont typeface="Arial" panose="020B0604020202020204" pitchFamily="34" charset="0"/>
              <a:buChar char="•"/>
            </a:pPr>
            <a:r>
              <a:rPr lang="es-ES" b="0" dirty="0">
                <a:solidFill>
                  <a:schemeClr val="bg1"/>
                </a:solidFill>
              </a:rPr>
              <a:t>Problema de investigación.</a:t>
            </a:r>
          </a:p>
          <a:p>
            <a:pPr marL="457200" indent="-457200">
              <a:buFont typeface="Arial" panose="020B0604020202020204" pitchFamily="34" charset="0"/>
              <a:buChar char="•"/>
            </a:pPr>
            <a:r>
              <a:rPr lang="es-ES" b="0" dirty="0">
                <a:solidFill>
                  <a:schemeClr val="bg1"/>
                </a:solidFill>
              </a:rPr>
              <a:t>Marco de referencia.</a:t>
            </a:r>
          </a:p>
          <a:p>
            <a:pPr marL="457200" indent="-457200">
              <a:buFont typeface="Arial" panose="020B0604020202020204" pitchFamily="34" charset="0"/>
              <a:buChar char="•"/>
            </a:pPr>
            <a:r>
              <a:rPr lang="es-ES" b="0" dirty="0">
                <a:solidFill>
                  <a:schemeClr val="bg1"/>
                </a:solidFill>
              </a:rPr>
              <a:t>Descripción breve de la metodología utilizada.</a:t>
            </a:r>
          </a:p>
          <a:p>
            <a:pPr marL="457200" indent="-457200">
              <a:buFont typeface="Arial" panose="020B0604020202020204" pitchFamily="34" charset="0"/>
              <a:buChar char="•"/>
            </a:pPr>
            <a:r>
              <a:rPr lang="es-ES" b="0" dirty="0">
                <a:solidFill>
                  <a:schemeClr val="bg1"/>
                </a:solidFill>
              </a:rPr>
              <a:t>Resultados de la investigación.</a:t>
            </a:r>
          </a:p>
          <a:p>
            <a:pPr marL="457200" indent="-457200">
              <a:buFont typeface="Arial" panose="020B0604020202020204" pitchFamily="34" charset="0"/>
              <a:buChar char="•"/>
            </a:pPr>
            <a:r>
              <a:rPr lang="es-ES" b="0" dirty="0">
                <a:solidFill>
                  <a:schemeClr val="bg1"/>
                </a:solidFill>
              </a:rPr>
              <a:t>Conclusiones y recomendaciones del estudio, que señalen los principales puntos débiles y fuertes de las diversas variables que se estudiaron (producto, precio, promoción y canales de distribución).</a:t>
            </a:r>
          </a:p>
          <a:p>
            <a:pPr marL="457200" indent="-457200">
              <a:buFont typeface="Arial" panose="020B0604020202020204" pitchFamily="34" charset="0"/>
              <a:buChar char="•"/>
            </a:pPr>
            <a:endParaRPr lang="es-ES" sz="4000" b="0" dirty="0">
              <a:solidFill>
                <a:schemeClr val="bg1"/>
              </a:solidFill>
            </a:endParaRPr>
          </a:p>
          <a:p>
            <a:r>
              <a:rPr lang="es-ES" sz="2800" dirty="0"/>
              <a:t/>
            </a:r>
            <a:br>
              <a:rPr lang="es-ES" sz="2800" dirty="0"/>
            </a:br>
            <a:endParaRPr lang="es-ES" sz="2800" b="0" dirty="0">
              <a:solidFill>
                <a:schemeClr val="bg1"/>
              </a:solidFill>
            </a:endParaRPr>
          </a:p>
        </p:txBody>
      </p:sp>
    </p:spTree>
    <p:extLst>
      <p:ext uri="{BB962C8B-B14F-4D97-AF65-F5344CB8AC3E}">
        <p14:creationId xmlns:p14="http://schemas.microsoft.com/office/powerpoint/2010/main" val="1857258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1946536" y="490503"/>
            <a:ext cx="9869339" cy="1338275"/>
          </a:xfrm>
        </p:spPr>
        <p:txBody>
          <a:bodyPr rtlCol="0"/>
          <a:lstStyle/>
          <a:p>
            <a:pPr algn="r" rtl="0"/>
            <a:r>
              <a:rPr lang="es-ES" dirty="0"/>
              <a:t>Clasificación de productos</a:t>
            </a:r>
          </a:p>
        </p:txBody>
      </p:sp>
      <p:sp>
        <p:nvSpPr>
          <p:cNvPr id="6" name="Marcador de texto 5">
            <a:extLst>
              <a:ext uri="{FF2B5EF4-FFF2-40B4-BE49-F238E27FC236}">
                <a16:creationId xmlns:a16="http://schemas.microsoft.com/office/drawing/2014/main" id="{E7292DFE-EBA3-4DB2-A2C7-1810115565E7}"/>
              </a:ext>
            </a:extLst>
          </p:cNvPr>
          <p:cNvSpPr>
            <a:spLocks noGrp="1"/>
          </p:cNvSpPr>
          <p:nvPr>
            <p:ph type="body" sz="quarter" idx="13"/>
          </p:nvPr>
        </p:nvSpPr>
        <p:spPr>
          <a:xfrm>
            <a:off x="6881206" y="2241515"/>
            <a:ext cx="4421856" cy="1036257"/>
          </a:xfrm>
        </p:spPr>
        <p:txBody>
          <a:bodyPr rtlCol="0">
            <a:normAutofit/>
          </a:bodyPr>
          <a:lstStyle/>
          <a:p>
            <a:pPr algn="just" rtl="0"/>
            <a:r>
              <a:rPr lang="es-ES" sz="2000" dirty="0"/>
              <a:t>Existen estas 2 clasificaciones de Producto, y se distinguen por el propósito para el cual son adquiridos.</a:t>
            </a:r>
          </a:p>
        </p:txBody>
      </p:sp>
      <p:sp>
        <p:nvSpPr>
          <p:cNvPr id="2" name="Marcador de número de diapositiva 1">
            <a:extLst>
              <a:ext uri="{FF2B5EF4-FFF2-40B4-BE49-F238E27FC236}">
                <a16:creationId xmlns:a16="http://schemas.microsoft.com/office/drawing/2014/main" id="{638DCF8F-466A-4FC0-91DF-33EF070ED3F1}"/>
              </a:ext>
            </a:extLst>
          </p:cNvPr>
          <p:cNvSpPr>
            <a:spLocks noGrp="1"/>
          </p:cNvSpPr>
          <p:nvPr>
            <p:ph type="sldNum" sz="quarter" idx="10"/>
          </p:nvPr>
        </p:nvSpPr>
        <p:spPr/>
        <p:txBody>
          <a:bodyPr rtlCol="0"/>
          <a:lstStyle/>
          <a:p>
            <a:pPr rtl="0"/>
            <a:fld id="{D495E168-DA5E-4888-8D8A-92B118324C14}" type="slidenum">
              <a:rPr lang="es-ES" smtClean="0"/>
              <a:pPr rtl="0"/>
              <a:t>18</a:t>
            </a:fld>
            <a:endParaRPr lang="es-ES"/>
          </a:p>
        </p:txBody>
      </p:sp>
      <p:sp>
        <p:nvSpPr>
          <p:cNvPr id="12" name="Marcador de texto 5">
            <a:extLst>
              <a:ext uri="{FF2B5EF4-FFF2-40B4-BE49-F238E27FC236}">
                <a16:creationId xmlns:a16="http://schemas.microsoft.com/office/drawing/2014/main" id="{EB4AA67F-2C41-4D49-96F4-61DF4C199B94}"/>
              </a:ext>
            </a:extLst>
          </p:cNvPr>
          <p:cNvSpPr txBox="1">
            <a:spLocks/>
          </p:cNvSpPr>
          <p:nvPr/>
        </p:nvSpPr>
        <p:spPr>
          <a:xfrm>
            <a:off x="489228" y="1599152"/>
            <a:ext cx="6291400" cy="343007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b="1" dirty="0"/>
              <a:t>Productos de Consumo</a:t>
            </a:r>
          </a:p>
          <a:p>
            <a:r>
              <a:rPr lang="es-ES" sz="2000" dirty="0">
                <a:solidFill>
                  <a:schemeClr val="bg1"/>
                </a:solidFill>
              </a:rPr>
              <a:t>Son los productos y servicios comprados por los consumidores finales para su uso personal. </a:t>
            </a:r>
          </a:p>
          <a:p>
            <a:r>
              <a:rPr lang="es-ES" sz="2000" dirty="0">
                <a:solidFill>
                  <a:schemeClr val="bg1"/>
                </a:solidFill>
              </a:rPr>
              <a:t>Se clasifican con base en cómo los compradores realizan su compra.</a:t>
            </a:r>
          </a:p>
          <a:p>
            <a:endParaRPr lang="es-ES" sz="2000" dirty="0">
              <a:solidFill>
                <a:schemeClr val="bg1"/>
              </a:solidFill>
            </a:endParaRPr>
          </a:p>
          <a:p>
            <a:r>
              <a:rPr lang="es-ES" sz="2000" b="1" dirty="0"/>
              <a:t>Productos Industriales</a:t>
            </a:r>
          </a:p>
          <a:p>
            <a:r>
              <a:rPr lang="es-ES" sz="2000" dirty="0">
                <a:solidFill>
                  <a:schemeClr val="bg1"/>
                </a:solidFill>
              </a:rPr>
              <a:t>Son los adquiridos para su posterior procesamiento, o para su utilización en la realización de un negocio.</a:t>
            </a:r>
          </a:p>
          <a:p>
            <a:endParaRPr lang="es-ES" sz="2000" b="1" dirty="0"/>
          </a:p>
          <a:p>
            <a:endParaRPr lang="es-ES" sz="2000" dirty="0">
              <a:solidFill>
                <a:schemeClr val="bg1"/>
              </a:solidFill>
            </a:endParaRPr>
          </a:p>
        </p:txBody>
      </p:sp>
      <p:sp>
        <p:nvSpPr>
          <p:cNvPr id="15" name="Marcador de texto 5">
            <a:extLst>
              <a:ext uri="{FF2B5EF4-FFF2-40B4-BE49-F238E27FC236}">
                <a16:creationId xmlns:a16="http://schemas.microsoft.com/office/drawing/2014/main" id="{8B477613-A827-4772-B8AC-21D58FB0B39F}"/>
              </a:ext>
            </a:extLst>
          </p:cNvPr>
          <p:cNvSpPr txBox="1">
            <a:spLocks/>
          </p:cNvSpPr>
          <p:nvPr/>
        </p:nvSpPr>
        <p:spPr>
          <a:xfrm>
            <a:off x="489228" y="5434355"/>
            <a:ext cx="10582046" cy="113603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dirty="0">
                <a:solidFill>
                  <a:schemeClr val="accent3"/>
                </a:solidFill>
              </a:rPr>
              <a:t>Ejemplo: Si un consumidor compra una podadora de césped para su jardín será un producto de Consumo, pero si un cliente compra la misma podadora para su tienda de podadoras, será un producto Industrial.</a:t>
            </a:r>
          </a:p>
        </p:txBody>
      </p:sp>
      <p:pic>
        <p:nvPicPr>
          <p:cNvPr id="16" name="Imagen 15" descr="Imagen que contiene cortadora de césped, transporte, cielo, naranja&#10;&#10;Descripción generada automáticamente">
            <a:extLst>
              <a:ext uri="{FF2B5EF4-FFF2-40B4-BE49-F238E27FC236}">
                <a16:creationId xmlns:a16="http://schemas.microsoft.com/office/drawing/2014/main" id="{7AFC87BD-1ECD-40F1-A652-94CF7924C9C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810" b="89965" l="3646" r="96224">
                        <a14:foregroundMark x1="3646" y1="16549" x2="3646" y2="16549"/>
                        <a14:foregroundMark x1="6510" y1="6162" x2="6510" y2="6162"/>
                        <a14:foregroundMark x1="92188" y1="74824" x2="92188" y2="74824"/>
                        <a14:foregroundMark x1="96224" y1="77641" x2="96224" y2="77641"/>
                        <a14:foregroundMark x1="6641" y1="5810" x2="6641" y2="5810"/>
                        <a14:foregroundMark x1="18750" y1="7746" x2="18750" y2="7746"/>
                        <a14:foregroundMark x1="22266" y1="9507" x2="22266" y2="9507"/>
                        <a14:backgroundMark x1="3776" y1="15493" x2="3776" y2="15493"/>
                        <a14:backgroundMark x1="3385" y1="19718" x2="3385" y2="19718"/>
                        <a14:backgroundMark x1="45573" y1="87500" x2="45573" y2="87500"/>
                      </a14:backgroundRemoval>
                    </a14:imgEffect>
                  </a14:imgLayer>
                </a14:imgProps>
              </a:ext>
            </a:extLst>
          </a:blip>
          <a:stretch>
            <a:fillRect/>
          </a:stretch>
        </p:blipFill>
        <p:spPr>
          <a:xfrm>
            <a:off x="7723854" y="3314187"/>
            <a:ext cx="3006308" cy="2223415"/>
          </a:xfrm>
          <a:prstGeom prst="rect">
            <a:avLst/>
          </a:prstGeom>
        </p:spPr>
      </p:pic>
    </p:spTree>
    <p:extLst>
      <p:ext uri="{BB962C8B-B14F-4D97-AF65-F5344CB8AC3E}">
        <p14:creationId xmlns:p14="http://schemas.microsoft.com/office/powerpoint/2010/main" val="2987149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D42E07B-C167-48F8-AB6F-45BD78322261}"/>
              </a:ext>
            </a:extLst>
          </p:cNvPr>
          <p:cNvSpPr>
            <a:spLocks noGrp="1"/>
          </p:cNvSpPr>
          <p:nvPr>
            <p:ph type="title"/>
          </p:nvPr>
        </p:nvSpPr>
        <p:spPr bwMode="grayWhite">
          <a:xfrm>
            <a:off x="380136" y="493020"/>
            <a:ext cx="3235261" cy="2011029"/>
          </a:xfrm>
        </p:spPr>
        <p:txBody>
          <a:bodyPr rtlCol="0">
            <a:normAutofit/>
          </a:bodyPr>
          <a:lstStyle/>
          <a:p>
            <a:pPr rtl="0"/>
            <a:r>
              <a:rPr lang="es-ES" dirty="0"/>
              <a:t>Estructura del Mercado</a:t>
            </a:r>
          </a:p>
        </p:txBody>
      </p:sp>
      <p:sp>
        <p:nvSpPr>
          <p:cNvPr id="5" name="Marcador de texto 4">
            <a:extLst>
              <a:ext uri="{FF2B5EF4-FFF2-40B4-BE49-F238E27FC236}">
                <a16:creationId xmlns:a16="http://schemas.microsoft.com/office/drawing/2014/main" id="{ADE478EB-C91D-4F65-ABE7-97357B17A1CA}"/>
              </a:ext>
            </a:extLst>
          </p:cNvPr>
          <p:cNvSpPr>
            <a:spLocks noGrp="1"/>
          </p:cNvSpPr>
          <p:nvPr>
            <p:ph type="body" sz="quarter" idx="13"/>
          </p:nvPr>
        </p:nvSpPr>
        <p:spPr bwMode="grayWhite">
          <a:xfrm>
            <a:off x="380136" y="3253423"/>
            <a:ext cx="3108652" cy="3111557"/>
          </a:xfrm>
        </p:spPr>
        <p:txBody>
          <a:bodyPr rtlCol="0">
            <a:normAutofit/>
          </a:bodyPr>
          <a:lstStyle/>
          <a:p>
            <a:r>
              <a:rPr lang="es-ES" dirty="0"/>
              <a:t>Aquellas características de un mercado que influyen en el comportamiento y resultados de las empresas que comprenden el mercado.</a:t>
            </a:r>
          </a:p>
        </p:txBody>
      </p:sp>
      <p:sp>
        <p:nvSpPr>
          <p:cNvPr id="2" name="Marcador de número de diapositiva 1">
            <a:extLst>
              <a:ext uri="{FF2B5EF4-FFF2-40B4-BE49-F238E27FC236}">
                <a16:creationId xmlns:a16="http://schemas.microsoft.com/office/drawing/2014/main" id="{8F9A1308-AD4D-492C-B931-EA94BBCF4B56}"/>
              </a:ext>
            </a:extLst>
          </p:cNvPr>
          <p:cNvSpPr>
            <a:spLocks noGrp="1"/>
          </p:cNvSpPr>
          <p:nvPr>
            <p:ph type="sldNum" sz="quarter" idx="10"/>
          </p:nvPr>
        </p:nvSpPr>
        <p:spPr/>
        <p:txBody>
          <a:bodyPr rtlCol="0"/>
          <a:lstStyle/>
          <a:p>
            <a:pPr rtl="0"/>
            <a:fld id="{D495E168-DA5E-4888-8D8A-92B118324C14}" type="slidenum">
              <a:rPr lang="es-ES" smtClean="0"/>
              <a:pPr rtl="0"/>
              <a:t>19</a:t>
            </a:fld>
            <a:endParaRPr lang="es-ES"/>
          </a:p>
        </p:txBody>
      </p:sp>
      <p:sp>
        <p:nvSpPr>
          <p:cNvPr id="8" name="Marcador de texto 5">
            <a:extLst>
              <a:ext uri="{FF2B5EF4-FFF2-40B4-BE49-F238E27FC236}">
                <a16:creationId xmlns:a16="http://schemas.microsoft.com/office/drawing/2014/main" id="{19859EC3-7400-4D4D-953E-96ADF7467804}"/>
              </a:ext>
            </a:extLst>
          </p:cNvPr>
          <p:cNvSpPr txBox="1">
            <a:spLocks/>
          </p:cNvSpPr>
          <p:nvPr/>
        </p:nvSpPr>
        <p:spPr>
          <a:xfrm>
            <a:off x="3809068" y="789013"/>
            <a:ext cx="7346611" cy="5414839"/>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b="1" dirty="0"/>
              <a:t>Competencia Perfecta</a:t>
            </a:r>
          </a:p>
          <a:p>
            <a:r>
              <a:rPr lang="es-ES" sz="2400" dirty="0">
                <a:solidFill>
                  <a:schemeClr val="bg1"/>
                </a:solidFill>
              </a:rPr>
              <a:t>El mercado eficiente donde los bienes son producidos utilizando las técnicas más eficientes y utilizando así el menor número de </a:t>
            </a:r>
            <a:r>
              <a:rPr lang="es-ES" sz="2400" i="1" dirty="0">
                <a:solidFill>
                  <a:schemeClr val="bg1"/>
                </a:solidFill>
              </a:rPr>
              <a:t>factores de producción</a:t>
            </a:r>
            <a:r>
              <a:rPr lang="es-ES" sz="2400" dirty="0">
                <a:solidFill>
                  <a:schemeClr val="bg1"/>
                </a:solidFill>
              </a:rPr>
              <a:t>. Este mercado se considera el más irrealista pero es, no obstante, de gran interés para su análisis teórico.</a:t>
            </a:r>
          </a:p>
          <a:p>
            <a:r>
              <a:rPr lang="es-ES" sz="2400" b="1" dirty="0"/>
              <a:t>Competencia Imperfecta</a:t>
            </a:r>
          </a:p>
          <a:p>
            <a:r>
              <a:rPr lang="es-ES" sz="2400" dirty="0">
                <a:solidFill>
                  <a:schemeClr val="bg1"/>
                </a:solidFill>
              </a:rPr>
              <a:t>Que incluye todas aquellas situaciones que difieran de la competencia perfecta. Los compradores y vendedores podrán influir en el proceso de determinación del precio de los bienes, dando lugar a pérdidas de eficiencia. La competencia imperfecta incluye estructuras de mercados tales como:</a:t>
            </a:r>
          </a:p>
          <a:p>
            <a:r>
              <a:rPr lang="es-ES" sz="2400" dirty="0">
                <a:solidFill>
                  <a:schemeClr val="bg1"/>
                </a:solidFill>
              </a:rPr>
              <a:t> </a:t>
            </a:r>
            <a:r>
              <a:rPr lang="es-ES" sz="2400" i="1" dirty="0">
                <a:solidFill>
                  <a:schemeClr val="bg1"/>
                </a:solidFill>
              </a:rPr>
              <a:t>Monopolio, Oligopolio, Monopsonio, Oligopsonio y Competencia Monopolística</a:t>
            </a:r>
            <a:endParaRPr lang="es-ES" sz="2400" b="1" i="1" dirty="0">
              <a:solidFill>
                <a:schemeClr val="bg1"/>
              </a:solidFill>
            </a:endParaRPr>
          </a:p>
          <a:p>
            <a:endParaRPr lang="es-ES" sz="2000" dirty="0">
              <a:solidFill>
                <a:schemeClr val="bg1"/>
              </a:solidFill>
            </a:endParaRPr>
          </a:p>
        </p:txBody>
      </p:sp>
    </p:spTree>
    <p:extLst>
      <p:ext uri="{BB962C8B-B14F-4D97-AF65-F5344CB8AC3E}">
        <p14:creationId xmlns:p14="http://schemas.microsoft.com/office/powerpoint/2010/main" val="3341805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Marcador de posición de imagen 14" descr="Imagen que contiene persona, mujer, interior, mesa&#10;&#10;Descripción generada automáticamente">
            <a:extLst>
              <a:ext uri="{FF2B5EF4-FFF2-40B4-BE49-F238E27FC236}">
                <a16:creationId xmlns:a16="http://schemas.microsoft.com/office/drawing/2014/main" id="{260D3756-186D-4FF6-AAA5-161DA8385F99}"/>
              </a:ext>
            </a:extLst>
          </p:cNvPr>
          <p:cNvPicPr>
            <a:picLocks noGrp="1" noChangeAspect="1"/>
          </p:cNvPicPr>
          <p:nvPr>
            <p:ph type="pic" sz="quarter" idx="22"/>
          </p:nvPr>
        </p:nvPicPr>
        <p:blipFill>
          <a:blip r:embed="rId3"/>
          <a:srcRect l="5480" r="5480"/>
          <a:stretch>
            <a:fillRect/>
          </a:stretch>
        </p:blipFill>
        <p:spPr/>
      </p:pic>
      <p:sp>
        <p:nvSpPr>
          <p:cNvPr id="2" name="Título 1">
            <a:extLst>
              <a:ext uri="{FF2B5EF4-FFF2-40B4-BE49-F238E27FC236}">
                <a16:creationId xmlns:a16="http://schemas.microsoft.com/office/drawing/2014/main" id="{F56E9371-6E05-45E0-803B-4C39AC28CC69}"/>
              </a:ext>
            </a:extLst>
          </p:cNvPr>
          <p:cNvSpPr>
            <a:spLocks noGrp="1"/>
          </p:cNvSpPr>
          <p:nvPr>
            <p:ph type="title"/>
          </p:nvPr>
        </p:nvSpPr>
        <p:spPr>
          <a:ln>
            <a:noFill/>
          </a:ln>
        </p:spPr>
        <p:txBody>
          <a:bodyPr rtlCol="0"/>
          <a:lstStyle/>
          <a:p>
            <a:pPr rtl="0"/>
            <a:r>
              <a:rPr lang="es-ES" dirty="0">
                <a:effectLst>
                  <a:outerShdw blurRad="50800" dist="38100" dir="18900000" algn="bl" rotWithShape="0">
                    <a:srgbClr val="00111F">
                      <a:alpha val="81000"/>
                    </a:srgbClr>
                  </a:outerShdw>
                </a:effectLst>
              </a:rPr>
              <a:t>Estudio de Mercado</a:t>
            </a:r>
          </a:p>
        </p:txBody>
      </p:sp>
      <p:sp>
        <p:nvSpPr>
          <p:cNvPr id="3" name="Marcador de texto 2">
            <a:extLst>
              <a:ext uri="{FF2B5EF4-FFF2-40B4-BE49-F238E27FC236}">
                <a16:creationId xmlns:a16="http://schemas.microsoft.com/office/drawing/2014/main" id="{E0A0FE25-038A-4A14-B11A-432FECB7FA1E}"/>
              </a:ext>
            </a:extLst>
          </p:cNvPr>
          <p:cNvSpPr>
            <a:spLocks noGrp="1"/>
          </p:cNvSpPr>
          <p:nvPr>
            <p:ph type="body" sz="quarter" idx="13"/>
          </p:nvPr>
        </p:nvSpPr>
        <p:spPr/>
        <p:txBody>
          <a:bodyPr rtlCol="0"/>
          <a:lstStyle/>
          <a:p>
            <a:pPr rtl="0"/>
            <a:r>
              <a:rPr lang="es-ES" dirty="0"/>
              <a:t>Proyectos</a:t>
            </a:r>
          </a:p>
          <a:p>
            <a:pPr rtl="0"/>
            <a:r>
              <a:rPr lang="es-ES" dirty="0"/>
              <a:t>de Inversión</a:t>
            </a:r>
          </a:p>
        </p:txBody>
      </p:sp>
    </p:spTree>
    <p:extLst>
      <p:ext uri="{BB962C8B-B14F-4D97-AF65-F5344CB8AC3E}">
        <p14:creationId xmlns:p14="http://schemas.microsoft.com/office/powerpoint/2010/main" val="36105068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D42E07B-C167-48F8-AB6F-45BD78322261}"/>
              </a:ext>
            </a:extLst>
          </p:cNvPr>
          <p:cNvSpPr>
            <a:spLocks noGrp="1"/>
          </p:cNvSpPr>
          <p:nvPr>
            <p:ph type="title"/>
          </p:nvPr>
        </p:nvSpPr>
        <p:spPr bwMode="grayWhite">
          <a:xfrm>
            <a:off x="155052" y="28786"/>
            <a:ext cx="8468443" cy="1524185"/>
          </a:xfrm>
        </p:spPr>
        <p:txBody>
          <a:bodyPr rtlCol="0">
            <a:normAutofit/>
          </a:bodyPr>
          <a:lstStyle/>
          <a:p>
            <a:pPr rtl="0"/>
            <a:r>
              <a:rPr lang="es-ES" dirty="0"/>
              <a:t>Competencia Imperfecta</a:t>
            </a:r>
          </a:p>
        </p:txBody>
      </p:sp>
      <p:graphicFrame>
        <p:nvGraphicFramePr>
          <p:cNvPr id="7" name="Marcador de posición de tabla 6">
            <a:extLst>
              <a:ext uri="{FF2B5EF4-FFF2-40B4-BE49-F238E27FC236}">
                <a16:creationId xmlns:a16="http://schemas.microsoft.com/office/drawing/2014/main" id="{57A2F8E4-E36A-48D7-B6C1-F49851F68C74}"/>
              </a:ext>
            </a:extLst>
          </p:cNvPr>
          <p:cNvGraphicFramePr>
            <a:graphicFrameLocks noGrp="1"/>
          </p:cNvGraphicFramePr>
          <p:nvPr>
            <p:ph type="tbl" sz="quarter" idx="17"/>
            <p:extLst>
              <p:ext uri="{D42A27DB-BD31-4B8C-83A1-F6EECF244321}">
                <p14:modId xmlns:p14="http://schemas.microsoft.com/office/powerpoint/2010/main" val="1840851262"/>
              </p:ext>
            </p:extLst>
          </p:nvPr>
        </p:nvGraphicFramePr>
        <p:xfrm>
          <a:off x="0" y="1036590"/>
          <a:ext cx="12192000" cy="5792624"/>
        </p:xfrm>
        <a:graphic>
          <a:graphicData uri="http://schemas.openxmlformats.org/drawingml/2006/table">
            <a:tbl>
              <a:tblPr firstRow="1" bandRow="1">
                <a:tableStyleId>{284E427A-3D55-4303-BF80-6455036E1DE7}</a:tableStyleId>
              </a:tblPr>
              <a:tblGrid>
                <a:gridCol w="4229289">
                  <a:extLst>
                    <a:ext uri="{9D8B030D-6E8A-4147-A177-3AD203B41FA5}">
                      <a16:colId xmlns:a16="http://schemas.microsoft.com/office/drawing/2014/main" val="3380805304"/>
                    </a:ext>
                  </a:extLst>
                </a:gridCol>
                <a:gridCol w="7962711">
                  <a:extLst>
                    <a:ext uri="{9D8B030D-6E8A-4147-A177-3AD203B41FA5}">
                      <a16:colId xmlns:a16="http://schemas.microsoft.com/office/drawing/2014/main" val="2052351992"/>
                    </a:ext>
                  </a:extLst>
                </a:gridCol>
              </a:tblGrid>
              <a:tr h="354246">
                <a:tc>
                  <a:txBody>
                    <a:bodyPr/>
                    <a:lstStyle/>
                    <a:p>
                      <a:pPr rtl="0"/>
                      <a:endParaRPr lang="es-ES" noProof="0" dirty="0"/>
                    </a:p>
                  </a:txBody>
                  <a:tcPr>
                    <a:lnL w="6350" cap="flat" cmpd="sng" algn="ctr">
                      <a:noFill/>
                      <a:prstDash val="solid"/>
                      <a:miter lim="800000"/>
                    </a:lnL>
                    <a:lnR>
                      <a:noFill/>
                    </a:lnR>
                    <a:lnT w="6350" cap="flat" cmpd="sng" algn="ctr">
                      <a:noFill/>
                      <a:prstDash val="solid"/>
                      <a:miter lim="800000"/>
                    </a:lnT>
                    <a:lnB w="12700" cap="flat" cmpd="sng" algn="ctr">
                      <a:noFill/>
                      <a:prstDash val="solid"/>
                      <a:miter lim="800000"/>
                    </a:lnB>
                    <a:lnTlToBr w="12700" cmpd="sng">
                      <a:noFill/>
                      <a:prstDash val="solid"/>
                    </a:lnTlToBr>
                    <a:lnBlToTr w="12700" cmpd="sng">
                      <a:noFill/>
                      <a:prstDash val="solid"/>
                    </a:lnBlToTr>
                    <a:solidFill>
                      <a:schemeClr val="accent3"/>
                    </a:solidFill>
                  </a:tcPr>
                </a:tc>
                <a:tc>
                  <a:txBody>
                    <a:bodyPr/>
                    <a:lstStyle/>
                    <a:p>
                      <a:pPr algn="r" rtl="0"/>
                      <a:endParaRPr lang="es-ES" sz="1500" b="1" noProof="0" dirty="0">
                        <a:solidFill>
                          <a:schemeClr val="tx1"/>
                        </a:solidFill>
                        <a:latin typeface="+mj-lt"/>
                      </a:endParaRPr>
                    </a:p>
                  </a:txBody>
                  <a:tcPr marL="92013" marR="92013" anchor="ctr">
                    <a:lnL>
                      <a:noFill/>
                    </a:lnL>
                    <a:lnR>
                      <a:noFill/>
                    </a:lnR>
                    <a:lnT w="6350" cap="flat" cmpd="sng" algn="ctr">
                      <a:noFill/>
                      <a:prstDash val="solid"/>
                      <a:miter lim="800000"/>
                    </a:lnT>
                    <a:lnB w="12700" cap="flat" cmpd="sng" algn="ctr">
                      <a:noFill/>
                      <a:prstDash val="solid"/>
                      <a:miter lim="800000"/>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910103179"/>
                  </a:ext>
                </a:extLst>
              </a:tr>
              <a:tr h="8856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b="0" kern="1200" noProof="0" dirty="0">
                          <a:solidFill>
                            <a:schemeClr val="tx2"/>
                          </a:solidFill>
                          <a:latin typeface="+mj-lt"/>
                          <a:ea typeface="+mn-ea"/>
                          <a:cs typeface="+mn-cs"/>
                        </a:rPr>
                        <a:t>Monopolio</a:t>
                      </a:r>
                    </a:p>
                  </a:txBody>
                  <a:tcP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1">
                        <a:alpha val="95000"/>
                      </a:schemeClr>
                    </a:solidFill>
                  </a:tcPr>
                </a:tc>
                <a:tc>
                  <a:txBody>
                    <a:bodyPr/>
                    <a:lstStyle/>
                    <a:p>
                      <a:pPr marL="0" algn="l" defTabSz="914400" rtl="0" eaLnBrk="1" latinLnBrk="0" hangingPunct="1"/>
                      <a:r>
                        <a:rPr lang="es-ES" sz="1800" b="0" i="0" kern="1200" dirty="0">
                          <a:solidFill>
                            <a:schemeClr val="bg1"/>
                          </a:solidFill>
                          <a:effectLst/>
                          <a:latin typeface="+mn-lt"/>
                          <a:ea typeface="+mn-ea"/>
                          <a:cs typeface="+mn-cs"/>
                        </a:rPr>
                        <a:t>Representa el opuesto a la competencia perfecta. Este mercado, se compone de un único ofertante que tendrá, por tanto, poder total para fijar los precios.</a:t>
                      </a:r>
                      <a:endParaRPr lang="es-ES" sz="1400" i="0" kern="1200" noProof="0" dirty="0">
                        <a:solidFill>
                          <a:schemeClr val="bg1"/>
                        </a:solidFill>
                        <a:latin typeface="+mn-lt"/>
                        <a:ea typeface="+mn-ea"/>
                        <a:cs typeface="+mn-cs"/>
                      </a:endParaRPr>
                    </a:p>
                  </a:txBody>
                  <a:tcPr marL="92013" marR="92013" anchor="ct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6">
                        <a:alpha val="95000"/>
                      </a:schemeClr>
                    </a:solidFill>
                  </a:tcPr>
                </a:tc>
                <a:extLst>
                  <a:ext uri="{0D108BD9-81ED-4DB2-BD59-A6C34878D82A}">
                    <a16:rowId xmlns:a16="http://schemas.microsoft.com/office/drawing/2014/main" val="1983921441"/>
                  </a:ext>
                </a:extLst>
              </a:tr>
              <a:tr h="8856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b="0" kern="1200" noProof="0" dirty="0">
                          <a:solidFill>
                            <a:schemeClr val="tx2"/>
                          </a:solidFill>
                          <a:latin typeface="+mj-lt"/>
                          <a:ea typeface="+mn-ea"/>
                          <a:cs typeface="+mn-cs"/>
                        </a:rPr>
                        <a:t>Oligopolio</a:t>
                      </a:r>
                    </a:p>
                  </a:txBody>
                  <a:tcP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1"/>
                    </a:solidFill>
                  </a:tcPr>
                </a:tc>
                <a:tc>
                  <a:txBody>
                    <a:bodyPr/>
                    <a:lstStyle/>
                    <a:p>
                      <a:r>
                        <a:rPr lang="es-ES" sz="1800" b="0" i="0" kern="1200" dirty="0">
                          <a:solidFill>
                            <a:schemeClr val="bg1"/>
                          </a:solidFill>
                          <a:effectLst/>
                          <a:latin typeface="+mn-lt"/>
                          <a:ea typeface="+mn-ea"/>
                          <a:cs typeface="+mn-cs"/>
                        </a:rPr>
                        <a:t>En este caso, los productos son ofertados por una serie de empresas. Sin embargo, el número de ofertantes no es suficientemente numeroso como para garantizar precios de competencia perfecta. </a:t>
                      </a:r>
                    </a:p>
                  </a:txBody>
                  <a:tcPr marL="92013" marR="92013" anchor="ct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2312341867"/>
                  </a:ext>
                </a:extLst>
              </a:tr>
              <a:tr h="1151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b="0" kern="1200" noProof="0" dirty="0">
                          <a:solidFill>
                            <a:schemeClr val="tx2"/>
                          </a:solidFill>
                          <a:latin typeface="+mj-lt"/>
                          <a:ea typeface="+mn-ea"/>
                          <a:cs typeface="+mn-cs"/>
                        </a:rPr>
                        <a:t>Competencia Monopolística</a:t>
                      </a:r>
                    </a:p>
                  </a:txBody>
                  <a:tcP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1">
                        <a:alpha val="95000"/>
                      </a:schemeClr>
                    </a:solidFill>
                  </a:tcPr>
                </a:tc>
                <a:tc>
                  <a:txBody>
                    <a:bodyPr/>
                    <a:lstStyle/>
                    <a:p>
                      <a:pPr marL="0" algn="l" defTabSz="914400" rtl="0" eaLnBrk="1" latinLnBrk="0" hangingPunct="1"/>
                      <a:r>
                        <a:rPr lang="es-ES" sz="1800" b="0" i="0" kern="1200" dirty="0">
                          <a:solidFill>
                            <a:schemeClr val="bg1"/>
                          </a:solidFill>
                          <a:effectLst/>
                          <a:latin typeface="+mn-lt"/>
                          <a:ea typeface="+mn-ea"/>
                          <a:cs typeface="+mn-cs"/>
                        </a:rPr>
                        <a:t>Este mercado está formado por un gran número de empresas que producen un bien de características similares que sin embargo puede ser percibido como único debido a la diferenciación del producto, que permitirá que su precio se mantenga por encima de su coste marginal. </a:t>
                      </a:r>
                      <a:endParaRPr lang="es-ES" sz="1400" i="0" kern="1200" noProof="0" dirty="0">
                        <a:solidFill>
                          <a:schemeClr val="bg1"/>
                        </a:solidFill>
                        <a:latin typeface="+mn-lt"/>
                        <a:ea typeface="+mn-ea"/>
                        <a:cs typeface="+mn-cs"/>
                      </a:endParaRPr>
                    </a:p>
                  </a:txBody>
                  <a:tcPr marL="92013" marR="92013" anchor="ct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6">
                        <a:alpha val="95000"/>
                      </a:schemeClr>
                    </a:solidFill>
                  </a:tcPr>
                </a:tc>
                <a:extLst>
                  <a:ext uri="{0D108BD9-81ED-4DB2-BD59-A6C34878D82A}">
                    <a16:rowId xmlns:a16="http://schemas.microsoft.com/office/drawing/2014/main" val="3541061358"/>
                  </a:ext>
                </a:extLst>
              </a:tr>
              <a:tr h="1151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b="0" kern="1200" noProof="0" dirty="0">
                          <a:solidFill>
                            <a:schemeClr val="tx2"/>
                          </a:solidFill>
                          <a:latin typeface="+mj-lt"/>
                          <a:ea typeface="+mn-ea"/>
                          <a:cs typeface="+mn-cs"/>
                        </a:rPr>
                        <a:t>Monopsonio</a:t>
                      </a:r>
                    </a:p>
                  </a:txBody>
                  <a:tcP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1"/>
                    </a:solidFill>
                  </a:tcPr>
                </a:tc>
                <a:tc>
                  <a:txBody>
                    <a:bodyPr/>
                    <a:lstStyle/>
                    <a:p>
                      <a:pPr marL="0" algn="l" defTabSz="914400" rtl="0" eaLnBrk="1" latinLnBrk="0" hangingPunct="1"/>
                      <a:r>
                        <a:rPr lang="es-ES" sz="1800" b="0" i="0" kern="1200" dirty="0">
                          <a:solidFill>
                            <a:schemeClr val="bg1"/>
                          </a:solidFill>
                          <a:effectLst/>
                          <a:latin typeface="+mn-lt"/>
                          <a:ea typeface="+mn-ea"/>
                          <a:cs typeface="+mn-cs"/>
                        </a:rPr>
                        <a:t>Es la situación inversa al monopolio, en el que se dan muchas empresas ofertantes de un mismo bien pero donde existe un único comprador, el monopsonio, el cual tendrá el poder total a la hora de la negociación del precio.</a:t>
                      </a:r>
                      <a:endParaRPr lang="es-ES" sz="1400" i="0" kern="1200" noProof="0" dirty="0">
                        <a:solidFill>
                          <a:schemeClr val="bg1"/>
                        </a:solidFill>
                        <a:latin typeface="+mn-lt"/>
                        <a:ea typeface="+mn-ea"/>
                        <a:cs typeface="+mn-cs"/>
                      </a:endParaRPr>
                    </a:p>
                  </a:txBody>
                  <a:tcPr marL="92013" marR="92013" anchor="ct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326633394"/>
                  </a:ext>
                </a:extLst>
              </a:tr>
              <a:tr h="12494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b="0" kern="1200" noProof="0" dirty="0">
                          <a:solidFill>
                            <a:schemeClr val="tx2"/>
                          </a:solidFill>
                          <a:latin typeface="+mj-lt"/>
                          <a:ea typeface="+mn-ea"/>
                          <a:cs typeface="+mn-cs"/>
                        </a:rPr>
                        <a:t>Oligopsonio</a:t>
                      </a:r>
                    </a:p>
                  </a:txBody>
                  <a:tcP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1">
                        <a:alpha val="95000"/>
                      </a:schemeClr>
                    </a:solidFill>
                  </a:tcPr>
                </a:tc>
                <a:tc>
                  <a:txBody>
                    <a:bodyPr/>
                    <a:lstStyle/>
                    <a:p>
                      <a:r>
                        <a:rPr lang="es-ES" sz="1800" b="0" i="0" kern="1200" dirty="0">
                          <a:solidFill>
                            <a:schemeClr val="bg1"/>
                          </a:solidFill>
                          <a:effectLst/>
                          <a:latin typeface="+mn-lt"/>
                          <a:ea typeface="+mn-ea"/>
                          <a:cs typeface="+mn-cs"/>
                        </a:rPr>
                        <a:t>Es el caso inverso al del oligopolio, en el que los ofertantes tendrán que tratar contra un poder de negociación mayor por parte de un número reducido de compradores en el mercado, formando estos el oligopsonio.</a:t>
                      </a:r>
                      <a:endParaRPr lang="es-ES" sz="1400" i="0" kern="1200" noProof="0" dirty="0">
                        <a:solidFill>
                          <a:schemeClr val="bg1">
                            <a:lumMod val="75000"/>
                          </a:schemeClr>
                        </a:solidFill>
                        <a:latin typeface="+mn-lt"/>
                        <a:ea typeface="+mn-ea"/>
                        <a:cs typeface="+mn-cs"/>
                      </a:endParaRPr>
                    </a:p>
                  </a:txBody>
                  <a:tcPr marL="92013" marR="92013" anchor="ct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accent6">
                        <a:alpha val="95000"/>
                      </a:schemeClr>
                    </a:solidFill>
                  </a:tcPr>
                </a:tc>
                <a:extLst>
                  <a:ext uri="{0D108BD9-81ED-4DB2-BD59-A6C34878D82A}">
                    <a16:rowId xmlns:a16="http://schemas.microsoft.com/office/drawing/2014/main" val="1012958998"/>
                  </a:ext>
                </a:extLst>
              </a:tr>
            </a:tbl>
          </a:graphicData>
        </a:graphic>
      </p:graphicFrame>
      <p:sp>
        <p:nvSpPr>
          <p:cNvPr id="2" name="Marcador de número de diapositiva 1">
            <a:extLst>
              <a:ext uri="{FF2B5EF4-FFF2-40B4-BE49-F238E27FC236}">
                <a16:creationId xmlns:a16="http://schemas.microsoft.com/office/drawing/2014/main" id="{8F9A1308-AD4D-492C-B931-EA94BBCF4B56}"/>
              </a:ext>
            </a:extLst>
          </p:cNvPr>
          <p:cNvSpPr>
            <a:spLocks noGrp="1"/>
          </p:cNvSpPr>
          <p:nvPr>
            <p:ph type="sldNum" sz="quarter" idx="10"/>
          </p:nvPr>
        </p:nvSpPr>
        <p:spPr>
          <a:xfrm>
            <a:off x="11475749" y="6058642"/>
            <a:ext cx="549442" cy="365125"/>
          </a:xfrm>
        </p:spPr>
        <p:txBody>
          <a:bodyPr rtlCol="0"/>
          <a:lstStyle/>
          <a:p>
            <a:pPr rtl="0"/>
            <a:fld id="{D495E168-DA5E-4888-8D8A-92B118324C14}" type="slidenum">
              <a:rPr lang="es-ES" smtClean="0"/>
              <a:pPr rtl="0"/>
              <a:t>20</a:t>
            </a:fld>
            <a:endParaRPr lang="es-ES" dirty="0"/>
          </a:p>
        </p:txBody>
      </p:sp>
    </p:spTree>
    <p:extLst>
      <p:ext uri="{BB962C8B-B14F-4D97-AF65-F5344CB8AC3E}">
        <p14:creationId xmlns:p14="http://schemas.microsoft.com/office/powerpoint/2010/main" val="3089436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6274192" y="490503"/>
            <a:ext cx="5663098" cy="1267959"/>
          </a:xfrm>
        </p:spPr>
        <p:txBody>
          <a:bodyPr rtlCol="0">
            <a:normAutofit/>
          </a:bodyPr>
          <a:lstStyle/>
          <a:p>
            <a:pPr rtl="0"/>
            <a:r>
              <a:rPr lang="es-ES" dirty="0"/>
              <a:t>Análisis de </a:t>
            </a:r>
            <a:br>
              <a:rPr lang="es-ES" dirty="0"/>
            </a:br>
            <a:r>
              <a:rPr lang="es-ES" dirty="0"/>
              <a:t>Oferta y Demanda</a:t>
            </a:r>
          </a:p>
        </p:txBody>
      </p:sp>
      <p:sp>
        <p:nvSpPr>
          <p:cNvPr id="6" name="Marcador de texto 5">
            <a:extLst>
              <a:ext uri="{FF2B5EF4-FFF2-40B4-BE49-F238E27FC236}">
                <a16:creationId xmlns:a16="http://schemas.microsoft.com/office/drawing/2014/main" id="{E7292DFE-EBA3-4DB2-A2C7-1810115565E7}"/>
              </a:ext>
            </a:extLst>
          </p:cNvPr>
          <p:cNvSpPr>
            <a:spLocks noGrp="1"/>
          </p:cNvSpPr>
          <p:nvPr>
            <p:ph type="body" sz="quarter" idx="13"/>
          </p:nvPr>
        </p:nvSpPr>
        <p:spPr>
          <a:xfrm>
            <a:off x="6904892" y="2288290"/>
            <a:ext cx="4374711" cy="3714082"/>
          </a:xfrm>
        </p:spPr>
        <p:txBody>
          <a:bodyPr rtlCol="0">
            <a:normAutofit lnSpcReduction="10000"/>
          </a:bodyPr>
          <a:lstStyle/>
          <a:p>
            <a:r>
              <a:rPr lang="es-ES" dirty="0"/>
              <a:t>El</a:t>
            </a:r>
            <a:r>
              <a:rPr lang="es-ES" b="1" dirty="0"/>
              <a:t> análisis de la oferta y la demanda</a:t>
            </a:r>
            <a:r>
              <a:rPr lang="es-ES" dirty="0"/>
              <a:t> es una de las tareas básicas de toda empresa. </a:t>
            </a:r>
          </a:p>
          <a:p>
            <a:r>
              <a:rPr lang="es-ES" dirty="0"/>
              <a:t>Saber qué ofrecer, a quién y a qué precio.</a:t>
            </a:r>
          </a:p>
          <a:p>
            <a:r>
              <a:rPr lang="es-ES" dirty="0"/>
              <a:t>Detectar cuál es la oferta de producto en un sector determinado y a qué tipo de demanda le estamos ofreciendo ese producto, es fundamental para fijar el precio del mismo, entre otras cosas.</a:t>
            </a:r>
          </a:p>
        </p:txBody>
      </p:sp>
      <p:sp>
        <p:nvSpPr>
          <p:cNvPr id="4" name="Marcador de texto 3">
            <a:extLst>
              <a:ext uri="{FF2B5EF4-FFF2-40B4-BE49-F238E27FC236}">
                <a16:creationId xmlns:a16="http://schemas.microsoft.com/office/drawing/2014/main" id="{7E209D92-7413-44EE-BC90-ECE50DA3158D}"/>
              </a:ext>
            </a:extLst>
          </p:cNvPr>
          <p:cNvSpPr>
            <a:spLocks noGrp="1"/>
          </p:cNvSpPr>
          <p:nvPr>
            <p:ph type="body" sz="quarter" idx="15"/>
          </p:nvPr>
        </p:nvSpPr>
        <p:spPr>
          <a:xfrm>
            <a:off x="365761" y="623558"/>
            <a:ext cx="5730239" cy="3329464"/>
          </a:xfrm>
        </p:spPr>
        <p:txBody>
          <a:bodyPr rtlCol="0">
            <a:normAutofit lnSpcReduction="10000"/>
          </a:bodyPr>
          <a:lstStyle/>
          <a:p>
            <a:pPr algn="just" fontAlgn="base"/>
            <a:r>
              <a:rPr lang="es-ES" sz="1800" dirty="0"/>
              <a:t>Según la RAE, </a:t>
            </a:r>
            <a:r>
              <a:rPr lang="es-ES" sz="1800" b="1" dirty="0"/>
              <a:t>mercado</a:t>
            </a:r>
            <a:r>
              <a:rPr lang="es-ES" sz="1800" dirty="0"/>
              <a:t> es conjunto de consumidores capaces de comprar un producto o servicio.</a:t>
            </a:r>
          </a:p>
          <a:p>
            <a:pPr algn="just" fontAlgn="base"/>
            <a:r>
              <a:rPr lang="es-ES" sz="1800" dirty="0"/>
              <a:t>La </a:t>
            </a:r>
            <a:r>
              <a:rPr lang="es-ES" sz="1800" b="1" dirty="0"/>
              <a:t>oferta</a:t>
            </a:r>
            <a:r>
              <a:rPr lang="es-ES" sz="1800" dirty="0"/>
              <a:t> es el conjunto de bienes o mercancías que se presentan en el mercado con un precio concreto y en un momento determinado.</a:t>
            </a:r>
          </a:p>
          <a:p>
            <a:pPr algn="just" fontAlgn="base"/>
            <a:r>
              <a:rPr lang="es-ES" sz="1800" dirty="0"/>
              <a:t>Y se conoce en mercadotecnia a </a:t>
            </a:r>
            <a:r>
              <a:rPr lang="es-ES" sz="1800" b="1" dirty="0"/>
              <a:t>demanda</a:t>
            </a:r>
            <a:r>
              <a:rPr lang="es-ES" sz="1800" dirty="0"/>
              <a:t> como la cuantía global de las compras de bienes y servicios realizados o previstos por una colectividad.</a:t>
            </a:r>
          </a:p>
          <a:p>
            <a:pPr algn="just" fontAlgn="base"/>
            <a:r>
              <a:rPr lang="es-ES" sz="1800" dirty="0"/>
              <a:t>Así pues, se podría decir que la </a:t>
            </a:r>
            <a:r>
              <a:rPr lang="es-ES" sz="1800" b="1" dirty="0"/>
              <a:t>oferta de mercado</a:t>
            </a:r>
            <a:r>
              <a:rPr lang="es-ES" sz="1800" dirty="0"/>
              <a:t> son esos productos dirigidos a un determinado consumidor, cuyas marcas estudian cómo impulsar su demanda de compra.</a:t>
            </a:r>
          </a:p>
          <a:p>
            <a:pPr rtl="0"/>
            <a:endParaRPr lang="es-ES" dirty="0"/>
          </a:p>
        </p:txBody>
      </p:sp>
      <p:sp>
        <p:nvSpPr>
          <p:cNvPr id="2" name="Marcador de número de diapositiva 1">
            <a:extLst>
              <a:ext uri="{FF2B5EF4-FFF2-40B4-BE49-F238E27FC236}">
                <a16:creationId xmlns:a16="http://schemas.microsoft.com/office/drawing/2014/main" id="{638DCF8F-466A-4FC0-91DF-33EF070ED3F1}"/>
              </a:ext>
            </a:extLst>
          </p:cNvPr>
          <p:cNvSpPr>
            <a:spLocks noGrp="1"/>
          </p:cNvSpPr>
          <p:nvPr>
            <p:ph type="sldNum" sz="quarter" idx="10"/>
          </p:nvPr>
        </p:nvSpPr>
        <p:spPr/>
        <p:txBody>
          <a:bodyPr rtlCol="0"/>
          <a:lstStyle/>
          <a:p>
            <a:pPr rtl="0"/>
            <a:fld id="{D495E168-DA5E-4888-8D8A-92B118324C14}" type="slidenum">
              <a:rPr lang="es-ES" smtClean="0"/>
              <a:pPr rtl="0"/>
              <a:t>21</a:t>
            </a:fld>
            <a:endParaRPr lang="es-ES"/>
          </a:p>
        </p:txBody>
      </p:sp>
      <p:pic>
        <p:nvPicPr>
          <p:cNvPr id="9" name="Imagen 8" descr="Imagen que contiene objeto&#10;&#10;Descripción generada automáticamente">
            <a:extLst>
              <a:ext uri="{FF2B5EF4-FFF2-40B4-BE49-F238E27FC236}">
                <a16:creationId xmlns:a16="http://schemas.microsoft.com/office/drawing/2014/main" id="{34B31FA5-3B4E-45A7-9813-FE0057280FB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443132" y="3310596"/>
            <a:ext cx="7620000" cy="3810000"/>
          </a:xfrm>
          <a:prstGeom prst="rect">
            <a:avLst/>
          </a:prstGeom>
        </p:spPr>
      </p:pic>
    </p:spTree>
    <p:extLst>
      <p:ext uri="{BB962C8B-B14F-4D97-AF65-F5344CB8AC3E}">
        <p14:creationId xmlns:p14="http://schemas.microsoft.com/office/powerpoint/2010/main" val="7940350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E88722A2-1171-4674-BC25-85B5CB0CDC04}"/>
              </a:ext>
            </a:extLst>
          </p:cNvPr>
          <p:cNvSpPr/>
          <p:nvPr/>
        </p:nvSpPr>
        <p:spPr>
          <a:xfrm>
            <a:off x="254711" y="1000124"/>
            <a:ext cx="6019482" cy="5512336"/>
          </a:xfrm>
          <a:prstGeom prst="rect">
            <a:avLst/>
          </a:prstGeom>
          <a:solidFill>
            <a:schemeClr val="bg1"/>
          </a:solidFill>
          <a:ln w="12700" cap="flat">
            <a:noFill/>
            <a:prstDash val="solid"/>
            <a:miter/>
          </a:ln>
        </p:spPr>
        <p:txBody>
          <a:bodyPr rtlCol="0" anchor="ctr"/>
          <a:lstStyle/>
          <a:p>
            <a:pPr algn="l"/>
            <a:endParaRPr lang="es-MX" dirty="0"/>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6696232" y="490503"/>
            <a:ext cx="5501492" cy="1267959"/>
          </a:xfrm>
        </p:spPr>
        <p:txBody>
          <a:bodyPr rtlCol="0">
            <a:normAutofit/>
          </a:bodyPr>
          <a:lstStyle/>
          <a:p>
            <a:pPr rtl="0"/>
            <a:r>
              <a:rPr lang="es-ES" dirty="0"/>
              <a:t>Curva de  </a:t>
            </a:r>
            <a:br>
              <a:rPr lang="es-ES" dirty="0"/>
            </a:br>
            <a:r>
              <a:rPr lang="es-ES" dirty="0"/>
              <a:t>Oferta y Demanda</a:t>
            </a:r>
          </a:p>
        </p:txBody>
      </p:sp>
      <p:sp>
        <p:nvSpPr>
          <p:cNvPr id="4" name="Marcador de texto 3">
            <a:extLst>
              <a:ext uri="{FF2B5EF4-FFF2-40B4-BE49-F238E27FC236}">
                <a16:creationId xmlns:a16="http://schemas.microsoft.com/office/drawing/2014/main" id="{7E209D92-7413-44EE-BC90-ECE50DA3158D}"/>
              </a:ext>
            </a:extLst>
          </p:cNvPr>
          <p:cNvSpPr>
            <a:spLocks noGrp="1"/>
          </p:cNvSpPr>
          <p:nvPr>
            <p:ph type="body" sz="quarter" idx="15"/>
          </p:nvPr>
        </p:nvSpPr>
        <p:spPr>
          <a:xfrm>
            <a:off x="6949440" y="2213677"/>
            <a:ext cx="4695925" cy="3962040"/>
          </a:xfrm>
        </p:spPr>
        <p:txBody>
          <a:bodyPr rtlCol="0">
            <a:normAutofit fontScale="92500" lnSpcReduction="10000"/>
          </a:bodyPr>
          <a:lstStyle/>
          <a:p>
            <a:pPr fontAlgn="base"/>
            <a:r>
              <a:rPr lang="es-ES" sz="2400" dirty="0"/>
              <a:t>Refleja relación entre la cantidad de un producto o servicio que los consumidores desean y están dispuestos a comprar en relación al precio del mismo, suponiendo que el resto de los factores se mantienen constantes.</a:t>
            </a:r>
          </a:p>
          <a:p>
            <a:pPr fontAlgn="base"/>
            <a:r>
              <a:rPr lang="es-ES" sz="2400" dirty="0"/>
              <a:t>Gracias a esta herramienta sabremos cuál es nuestro equilibrio o balance de oferta y demanda, con fin de fijar su precio. Un concepto básico en el análisis de la oferta y la demanda.</a:t>
            </a:r>
          </a:p>
          <a:p>
            <a:pPr rtl="0"/>
            <a:endParaRPr lang="es-ES" dirty="0"/>
          </a:p>
        </p:txBody>
      </p:sp>
      <p:sp>
        <p:nvSpPr>
          <p:cNvPr id="2" name="Marcador de número de diapositiva 1">
            <a:extLst>
              <a:ext uri="{FF2B5EF4-FFF2-40B4-BE49-F238E27FC236}">
                <a16:creationId xmlns:a16="http://schemas.microsoft.com/office/drawing/2014/main" id="{638DCF8F-466A-4FC0-91DF-33EF070ED3F1}"/>
              </a:ext>
            </a:extLst>
          </p:cNvPr>
          <p:cNvSpPr>
            <a:spLocks noGrp="1"/>
          </p:cNvSpPr>
          <p:nvPr>
            <p:ph type="sldNum" sz="quarter" idx="10"/>
          </p:nvPr>
        </p:nvSpPr>
        <p:spPr/>
        <p:txBody>
          <a:bodyPr rtlCol="0"/>
          <a:lstStyle/>
          <a:p>
            <a:pPr rtl="0"/>
            <a:fld id="{D495E168-DA5E-4888-8D8A-92B118324C14}" type="slidenum">
              <a:rPr lang="es-ES" smtClean="0"/>
              <a:pPr rtl="0"/>
              <a:t>22</a:t>
            </a:fld>
            <a:endParaRPr lang="es-ES"/>
          </a:p>
        </p:txBody>
      </p:sp>
      <p:pic>
        <p:nvPicPr>
          <p:cNvPr id="10" name="Imagen 9">
            <a:extLst>
              <a:ext uri="{FF2B5EF4-FFF2-40B4-BE49-F238E27FC236}">
                <a16:creationId xmlns:a16="http://schemas.microsoft.com/office/drawing/2014/main" id="{C53103E4-02F4-4E7D-859C-7176BA53CA1E}"/>
              </a:ext>
            </a:extLst>
          </p:cNvPr>
          <p:cNvPicPr>
            <a:picLocks noChangeAspect="1"/>
          </p:cNvPicPr>
          <p:nvPr/>
        </p:nvPicPr>
        <p:blipFill>
          <a:blip r:embed="rId3"/>
          <a:stretch>
            <a:fillRect/>
          </a:stretch>
        </p:blipFill>
        <p:spPr>
          <a:xfrm>
            <a:off x="416316" y="1028259"/>
            <a:ext cx="5492115" cy="5492115"/>
          </a:xfrm>
          <a:prstGeom prst="rect">
            <a:avLst/>
          </a:prstGeom>
        </p:spPr>
      </p:pic>
    </p:spTree>
    <p:extLst>
      <p:ext uri="{BB962C8B-B14F-4D97-AF65-F5344CB8AC3E}">
        <p14:creationId xmlns:p14="http://schemas.microsoft.com/office/powerpoint/2010/main" val="2801468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a:bodyPr>
          <a:lstStyle/>
          <a:p>
            <a:r>
              <a:rPr lang="es-ES" dirty="0"/>
              <a:t>Análisis de Precios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23</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2" y="2342007"/>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912396" y="2342007"/>
            <a:ext cx="10184701" cy="5064369"/>
          </a:xfrm>
          <a:prstGeom prst="rect">
            <a:avLst/>
          </a:prstGeom>
        </p:spPr>
        <p:txBody>
          <a:bodyPr vert="horz" lIns="91440" tIns="45720" rIns="91440" bIns="45720" numCol="1"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sz="2400" b="0" dirty="0">
                <a:solidFill>
                  <a:schemeClr val="bg1"/>
                </a:solidFill>
              </a:rPr>
              <a:t>De la interacción de oferta y la demanda, conduce a la formación de los precios de mercado, siempre y cuando se actúe ante una competencia perfecta. </a:t>
            </a:r>
          </a:p>
          <a:p>
            <a:endParaRPr lang="es-ES" sz="2400" b="0" dirty="0">
              <a:solidFill>
                <a:schemeClr val="bg1"/>
              </a:solidFill>
            </a:endParaRPr>
          </a:p>
          <a:p>
            <a:endParaRPr lang="es-ES" sz="2400" b="0" dirty="0">
              <a:solidFill>
                <a:schemeClr val="bg1"/>
              </a:solidFill>
            </a:endParaRPr>
          </a:p>
          <a:p>
            <a:endParaRPr lang="es-ES" sz="2400" b="0" dirty="0">
              <a:solidFill>
                <a:schemeClr val="bg1"/>
              </a:solidFill>
            </a:endParaRPr>
          </a:p>
          <a:p>
            <a:endParaRPr lang="es-ES" sz="2400" b="0" dirty="0">
              <a:solidFill>
                <a:schemeClr val="bg1"/>
              </a:solidFill>
            </a:endParaRPr>
          </a:p>
          <a:p>
            <a:r>
              <a:rPr lang="es-ES" sz="2400" b="0" dirty="0">
                <a:solidFill>
                  <a:schemeClr val="bg1"/>
                </a:solidFill>
              </a:rPr>
              <a:t>De no darse este sistema de perfección, los precios pueden ser modificados e influidos por el empresario, independientemente de que los acepte o no el consumidor.</a:t>
            </a:r>
            <a:endParaRPr lang="es-ES" sz="4000" b="0" dirty="0">
              <a:solidFill>
                <a:schemeClr val="bg1"/>
              </a:solidFill>
            </a:endParaRPr>
          </a:p>
          <a:p>
            <a:r>
              <a:rPr lang="es-ES" sz="2800" dirty="0"/>
              <a:t/>
            </a:r>
            <a:br>
              <a:rPr lang="es-ES" sz="2800" dirty="0"/>
            </a:br>
            <a:endParaRPr lang="es-ES" sz="2800" b="0" dirty="0">
              <a:solidFill>
                <a:schemeClr val="bg1"/>
              </a:solidFill>
            </a:endParaRPr>
          </a:p>
        </p:txBody>
      </p:sp>
      <p:pic>
        <p:nvPicPr>
          <p:cNvPr id="6" name="Imagen 5">
            <a:extLst>
              <a:ext uri="{FF2B5EF4-FFF2-40B4-BE49-F238E27FC236}">
                <a16:creationId xmlns:a16="http://schemas.microsoft.com/office/drawing/2014/main" id="{C45E01A2-3C8D-4804-8584-A7FE651A299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6750" r="93125">
                        <a14:foregroundMark x1="21875" y1="53400" x2="16875" y2="80200"/>
                        <a14:foregroundMark x1="15250" y1="50400" x2="23875" y2="52000"/>
                        <a14:foregroundMark x1="23875" y1="52000" x2="28875" y2="59800"/>
                        <a14:foregroundMark x1="6875" y1="76400" x2="6750" y2="76400"/>
                        <a14:foregroundMark x1="29250" y1="19600" x2="29250" y2="19600"/>
                        <a14:foregroundMark x1="29250" y1="19600" x2="29250" y2="19600"/>
                        <a14:foregroundMark x1="29250" y1="19600" x2="29250" y2="19600"/>
                        <a14:foregroundMark x1="78375" y1="28000" x2="81500" y2="69600"/>
                        <a14:foregroundMark x1="78375" y1="80000" x2="74125" y2="66400"/>
                        <a14:foregroundMark x1="74125" y1="66400" x2="73625" y2="54200"/>
                        <a14:foregroundMark x1="73625" y1="54200" x2="75375" y2="48400"/>
                        <a14:foregroundMark x1="67250" y1="33600" x2="74500" y2="60200"/>
                        <a14:foregroundMark x1="74500" y1="60200" x2="84500" y2="76000"/>
                        <a14:foregroundMark x1="84500" y1="76000" x2="86125" y2="57800"/>
                        <a14:foregroundMark x1="83875" y1="66400" x2="88375" y2="59200"/>
                        <a14:foregroundMark x1="88375" y1="59200" x2="85250" y2="50600"/>
                        <a14:foregroundMark x1="85375" y1="67800" x2="88625" y2="59200"/>
                        <a14:foregroundMark x1="88625" y1="59200" x2="88500" y2="59000"/>
                        <a14:foregroundMark x1="87375" y1="73400" x2="93125" y2="72000"/>
                        <a14:foregroundMark x1="52125" y1="68400" x2="52125" y2="47800"/>
                        <a14:foregroundMark x1="41250" y1="39400" x2="47375" y2="43800"/>
                        <a14:foregroundMark x1="47375" y1="43800" x2="47875" y2="43800"/>
                        <a14:foregroundMark x1="45750" y1="70200" x2="48875" y2="79000"/>
                        <a14:foregroundMark x1="29500" y1="50400" x2="29500" y2="48400"/>
                        <a14:foregroundMark x1="49625" y1="12200" x2="49625" y2="12200"/>
                        <a14:foregroundMark x1="68000" y1="20200" x2="69750" y2="18400"/>
                        <a14:foregroundMark x1="70250" y1="22400" x2="70250" y2="21400"/>
                        <a14:backgroundMark x1="73250" y1="22000" x2="73250" y2="22000"/>
                        <a14:backgroundMark x1="73250" y1="21800" x2="73250" y2="21800"/>
                        <a14:backgroundMark x1="73250" y1="21800" x2="71875" y2="23200"/>
                      </a14:backgroundRemoval>
                    </a14:imgEffect>
                  </a14:imgLayer>
                </a14:imgProps>
              </a:ext>
            </a:extLst>
          </a:blip>
          <a:stretch>
            <a:fillRect/>
          </a:stretch>
        </p:blipFill>
        <p:spPr>
          <a:xfrm>
            <a:off x="3734971" y="3094305"/>
            <a:ext cx="3805311" cy="2378319"/>
          </a:xfrm>
          <a:prstGeom prst="rect">
            <a:avLst/>
          </a:prstGeom>
          <a:ln>
            <a:noFill/>
          </a:ln>
        </p:spPr>
      </p:pic>
    </p:spTree>
    <p:extLst>
      <p:ext uri="{BB962C8B-B14F-4D97-AF65-F5344CB8AC3E}">
        <p14:creationId xmlns:p14="http://schemas.microsoft.com/office/powerpoint/2010/main" val="2959236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a:t>Fórmula para fijación         de Precios</a:t>
            </a:r>
            <a:endParaRPr lang="es-ES" dirty="0"/>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a:xfrm>
            <a:off x="10730162" y="6002372"/>
            <a:ext cx="549442" cy="365125"/>
          </a:xfrm>
        </p:spPr>
        <p:txBody>
          <a:bodyPr rtlCol="0"/>
          <a:lstStyle/>
          <a:p>
            <a:pPr rtl="0"/>
            <a:fld id="{D495E168-DA5E-4888-8D8A-92B118324C14}" type="slidenum">
              <a:rPr lang="es-ES" smtClean="0"/>
              <a:pPr rtl="0"/>
              <a:t>24</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2" y="2342007"/>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ES" sz="2400" dirty="0">
              <a:solidFill>
                <a:schemeClr val="bg1"/>
              </a:solidFill>
            </a:endParaRPr>
          </a:p>
        </p:txBody>
      </p:sp>
      <p:sp>
        <p:nvSpPr>
          <p:cNvPr id="5" name="Marcador de texto 3">
            <a:extLst>
              <a:ext uri="{FF2B5EF4-FFF2-40B4-BE49-F238E27FC236}">
                <a16:creationId xmlns:a16="http://schemas.microsoft.com/office/drawing/2014/main" id="{C93083E6-7B26-4D85-8EDC-32924320FA8B}"/>
              </a:ext>
            </a:extLst>
          </p:cNvPr>
          <p:cNvSpPr txBox="1">
            <a:spLocks/>
          </p:cNvSpPr>
          <p:nvPr/>
        </p:nvSpPr>
        <p:spPr bwMode="grayWhite">
          <a:xfrm>
            <a:off x="560704" y="2192499"/>
            <a:ext cx="5333659" cy="3632229"/>
          </a:xfrm>
          <a:prstGeom prst="rect">
            <a:avLst/>
          </a:prstGeom>
        </p:spPr>
        <p:txBody>
          <a:bodyPr vert="horz" lIns="91440" tIns="45720" rIns="91440" bIns="45720" numCol="1"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sz="2400" b="0">
                <a:solidFill>
                  <a:schemeClr val="bg1"/>
                </a:solidFill>
              </a:rPr>
              <a:t>Cualquiera que sea la metodología aplicada en la fijación del precio de venta de los productos o servicios del empresario, ésta debe responder a la estructura de costos de la empresa, más las expectativas de un margen de beneficio que retribuya razonablemente la inversión efectuada en el proceso productivo.</a:t>
            </a:r>
          </a:p>
          <a:p>
            <a:r>
              <a:rPr lang="es-ES" sz="2800"/>
              <a:t/>
            </a:r>
            <a:br>
              <a:rPr lang="es-ES" sz="2800"/>
            </a:br>
            <a:endParaRPr lang="es-ES" sz="2800" b="0" dirty="0">
              <a:solidFill>
                <a:schemeClr val="bg1"/>
              </a:solidFill>
            </a:endParaRPr>
          </a:p>
        </p:txBody>
      </p:sp>
      <p:pic>
        <p:nvPicPr>
          <p:cNvPr id="3" name="Imagen 2">
            <a:extLst>
              <a:ext uri="{FF2B5EF4-FFF2-40B4-BE49-F238E27FC236}">
                <a16:creationId xmlns:a16="http://schemas.microsoft.com/office/drawing/2014/main" id="{172FEAF5-3E1F-4045-9498-3B964D25E017}"/>
              </a:ext>
            </a:extLst>
          </p:cNvPr>
          <p:cNvPicPr>
            <a:picLocks noChangeAspect="1"/>
          </p:cNvPicPr>
          <p:nvPr/>
        </p:nvPicPr>
        <p:blipFill rotWithShape="1">
          <a:blip r:embed="rId3"/>
          <a:srcRect l="33283" t="36453" r="25585" b="22903"/>
          <a:stretch/>
        </p:blipFill>
        <p:spPr>
          <a:xfrm>
            <a:off x="6471138" y="2442459"/>
            <a:ext cx="5014912" cy="2786062"/>
          </a:xfrm>
          <a:prstGeom prst="rect">
            <a:avLst/>
          </a:prstGeom>
        </p:spPr>
      </p:pic>
    </p:spTree>
    <p:extLst>
      <p:ext uri="{BB962C8B-B14F-4D97-AF65-F5344CB8AC3E}">
        <p14:creationId xmlns:p14="http://schemas.microsoft.com/office/powerpoint/2010/main" val="14569191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06E3E42-BD20-4379-871F-3E4B83D6838A}"/>
              </a:ext>
            </a:extLst>
          </p:cNvPr>
          <p:cNvSpPr>
            <a:spLocks noGrp="1"/>
          </p:cNvSpPr>
          <p:nvPr>
            <p:ph type="title"/>
          </p:nvPr>
        </p:nvSpPr>
        <p:spPr bwMode="grayWhite">
          <a:xfrm>
            <a:off x="632715" y="1317173"/>
            <a:ext cx="4246855" cy="1524185"/>
          </a:xfrm>
        </p:spPr>
        <p:txBody>
          <a:bodyPr rtlCol="0"/>
          <a:lstStyle/>
          <a:p>
            <a:pPr rtl="0"/>
            <a:r>
              <a:rPr lang="es-ES" noProof="1"/>
              <a:t>Canales de Distribución</a:t>
            </a:r>
          </a:p>
        </p:txBody>
      </p:sp>
      <p:sp>
        <p:nvSpPr>
          <p:cNvPr id="5" name="Marcador de texto 4">
            <a:extLst>
              <a:ext uri="{FF2B5EF4-FFF2-40B4-BE49-F238E27FC236}">
                <a16:creationId xmlns:a16="http://schemas.microsoft.com/office/drawing/2014/main" id="{342E27BA-7F93-4365-B043-35F6517974F1}"/>
              </a:ext>
            </a:extLst>
          </p:cNvPr>
          <p:cNvSpPr>
            <a:spLocks noGrp="1"/>
          </p:cNvSpPr>
          <p:nvPr>
            <p:ph type="body" sz="quarter" idx="13"/>
          </p:nvPr>
        </p:nvSpPr>
        <p:spPr bwMode="grayWhite">
          <a:xfrm>
            <a:off x="632716" y="3198228"/>
            <a:ext cx="3460982" cy="2804144"/>
          </a:xfrm>
        </p:spPr>
        <p:txBody>
          <a:bodyPr rtlCol="0">
            <a:normAutofit/>
          </a:bodyPr>
          <a:lstStyle/>
          <a:p>
            <a:r>
              <a:rPr lang="es-ES" dirty="0"/>
              <a:t>Se entiende como el proceso que comprende un producto desde su punto de partida hasta su punto final.</a:t>
            </a:r>
          </a:p>
          <a:p>
            <a:r>
              <a:rPr lang="es-ES" dirty="0"/>
              <a:t>Éste debe ser lo más rápido posible y al mismo tiempo eficaz. </a:t>
            </a:r>
            <a:endParaRPr lang="es-ES" noProof="1"/>
          </a:p>
        </p:txBody>
      </p:sp>
      <p:sp>
        <p:nvSpPr>
          <p:cNvPr id="2" name="Marcador de número de diapositiva 1">
            <a:extLst>
              <a:ext uri="{FF2B5EF4-FFF2-40B4-BE49-F238E27FC236}">
                <a16:creationId xmlns:a16="http://schemas.microsoft.com/office/drawing/2014/main" id="{9FE1CCEE-5676-4586-8866-FA5BE5CA59D6}"/>
              </a:ext>
            </a:extLst>
          </p:cNvPr>
          <p:cNvSpPr>
            <a:spLocks noGrp="1"/>
          </p:cNvSpPr>
          <p:nvPr>
            <p:ph type="sldNum" sz="quarter" idx="10"/>
          </p:nvPr>
        </p:nvSpPr>
        <p:spPr bwMode="grayWhite"/>
        <p:txBody>
          <a:bodyPr rtlCol="0"/>
          <a:lstStyle/>
          <a:p>
            <a:pPr rtl="0"/>
            <a:fld id="{D495E168-DA5E-4888-8D8A-92B118324C14}" type="slidenum">
              <a:rPr lang="es-ES" noProof="1" dirty="0" smtClean="0"/>
              <a:pPr rtl="0"/>
              <a:t>25</a:t>
            </a:fld>
            <a:endParaRPr lang="es-ES" noProof="1"/>
          </a:p>
        </p:txBody>
      </p:sp>
      <p:pic>
        <p:nvPicPr>
          <p:cNvPr id="1026" name="Picture 2" descr="Resultado de imagen para canales de distribucion">
            <a:extLst>
              <a:ext uri="{FF2B5EF4-FFF2-40B4-BE49-F238E27FC236}">
                <a16:creationId xmlns:a16="http://schemas.microsoft.com/office/drawing/2014/main" id="{964067F7-1494-4454-8AEC-2688F9A80E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8966" y="939875"/>
            <a:ext cx="7073140" cy="4516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51227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06E3E42-BD20-4379-871F-3E4B83D6838A}"/>
              </a:ext>
            </a:extLst>
          </p:cNvPr>
          <p:cNvSpPr>
            <a:spLocks noGrp="1"/>
          </p:cNvSpPr>
          <p:nvPr>
            <p:ph type="title"/>
          </p:nvPr>
        </p:nvSpPr>
        <p:spPr bwMode="grayWhite">
          <a:xfrm>
            <a:off x="632715" y="1317173"/>
            <a:ext cx="4246855" cy="1524185"/>
          </a:xfrm>
        </p:spPr>
        <p:txBody>
          <a:bodyPr rtlCol="0"/>
          <a:lstStyle/>
          <a:p>
            <a:pPr rtl="0"/>
            <a:r>
              <a:rPr lang="es-ES" noProof="1"/>
              <a:t>Estrategia de Promoción</a:t>
            </a:r>
          </a:p>
        </p:txBody>
      </p:sp>
      <p:sp>
        <p:nvSpPr>
          <p:cNvPr id="5" name="Marcador de texto 4">
            <a:extLst>
              <a:ext uri="{FF2B5EF4-FFF2-40B4-BE49-F238E27FC236}">
                <a16:creationId xmlns:a16="http://schemas.microsoft.com/office/drawing/2014/main" id="{342E27BA-7F93-4365-B043-35F6517974F1}"/>
              </a:ext>
            </a:extLst>
          </p:cNvPr>
          <p:cNvSpPr>
            <a:spLocks noGrp="1"/>
          </p:cNvSpPr>
          <p:nvPr>
            <p:ph type="body" sz="quarter" idx="13"/>
          </p:nvPr>
        </p:nvSpPr>
        <p:spPr bwMode="grayWhite">
          <a:xfrm>
            <a:off x="632715" y="3198228"/>
            <a:ext cx="4625085" cy="2988260"/>
          </a:xfrm>
        </p:spPr>
        <p:txBody>
          <a:bodyPr rtlCol="0">
            <a:normAutofit/>
          </a:bodyPr>
          <a:lstStyle/>
          <a:p>
            <a:r>
              <a:rPr lang="es-ES" dirty="0"/>
              <a:t>Las estrategias de promoción son recursos de marketing con los que se promueven ventas, reconocimiento de marca y lanzamiento dentro de un mercado en el que se busca competir y para lograrlo es necesario entender el mercado y su disposición a este tipo de estrategias.</a:t>
            </a:r>
            <a:endParaRPr lang="es-ES" noProof="1"/>
          </a:p>
        </p:txBody>
      </p:sp>
      <p:sp>
        <p:nvSpPr>
          <p:cNvPr id="2" name="Marcador de número de diapositiva 1">
            <a:extLst>
              <a:ext uri="{FF2B5EF4-FFF2-40B4-BE49-F238E27FC236}">
                <a16:creationId xmlns:a16="http://schemas.microsoft.com/office/drawing/2014/main" id="{9FE1CCEE-5676-4586-8866-FA5BE5CA59D6}"/>
              </a:ext>
            </a:extLst>
          </p:cNvPr>
          <p:cNvSpPr>
            <a:spLocks noGrp="1"/>
          </p:cNvSpPr>
          <p:nvPr>
            <p:ph type="sldNum" sz="quarter" idx="10"/>
          </p:nvPr>
        </p:nvSpPr>
        <p:spPr bwMode="grayWhite"/>
        <p:txBody>
          <a:bodyPr rtlCol="0"/>
          <a:lstStyle/>
          <a:p>
            <a:pPr rtl="0"/>
            <a:fld id="{D495E168-DA5E-4888-8D8A-92B118324C14}" type="slidenum">
              <a:rPr lang="es-ES" noProof="1" dirty="0" smtClean="0"/>
              <a:pPr rtl="0"/>
              <a:t>26</a:t>
            </a:fld>
            <a:endParaRPr lang="es-ES" noProof="1"/>
          </a:p>
        </p:txBody>
      </p:sp>
      <p:pic>
        <p:nvPicPr>
          <p:cNvPr id="6" name="Imagen 5">
            <a:extLst>
              <a:ext uri="{FF2B5EF4-FFF2-40B4-BE49-F238E27FC236}">
                <a16:creationId xmlns:a16="http://schemas.microsoft.com/office/drawing/2014/main" id="{6FE07917-562F-4AA4-B6F0-CDAC1491219E}"/>
              </a:ext>
            </a:extLst>
          </p:cNvPr>
          <p:cNvPicPr>
            <a:picLocks noChangeAspect="1"/>
          </p:cNvPicPr>
          <p:nvPr/>
        </p:nvPicPr>
        <p:blipFill>
          <a:blip r:embed="rId3"/>
          <a:stretch>
            <a:fillRect/>
          </a:stretch>
        </p:blipFill>
        <p:spPr>
          <a:xfrm>
            <a:off x="5564604" y="1731256"/>
            <a:ext cx="5715000" cy="4105275"/>
          </a:xfrm>
          <a:prstGeom prst="rect">
            <a:avLst/>
          </a:prstGeom>
        </p:spPr>
      </p:pic>
      <p:pic>
        <p:nvPicPr>
          <p:cNvPr id="10" name="Imagen 9">
            <a:extLst>
              <a:ext uri="{FF2B5EF4-FFF2-40B4-BE49-F238E27FC236}">
                <a16:creationId xmlns:a16="http://schemas.microsoft.com/office/drawing/2014/main" id="{53454307-5102-4AB6-899B-484E1548141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5567" b="89897" l="9977" r="94780">
                        <a14:foregroundMark x1="94780" y1="77526" x2="94780" y2="77526"/>
                        <a14:foregroundMark x1="65545" y1="21856" x2="65545" y2="21856"/>
                        <a14:foregroundMark x1="64849" y1="21856" x2="70882" y2="13196"/>
                        <a14:foregroundMark x1="70882" y1="13196" x2="71346" y2="12990"/>
                        <a14:foregroundMark x1="56613" y1="12990" x2="59165" y2="5567"/>
                        <a14:foregroundMark x1="70650" y1="38557" x2="83991" y2="34639"/>
                      </a14:backgroundRemoval>
                    </a14:imgEffect>
                  </a14:imgLayer>
                </a14:imgProps>
              </a:ext>
            </a:extLst>
          </a:blip>
          <a:stretch>
            <a:fillRect/>
          </a:stretch>
        </p:blipFill>
        <p:spPr>
          <a:xfrm>
            <a:off x="7452462" y="3718638"/>
            <a:ext cx="3911550" cy="2200814"/>
          </a:xfrm>
          <a:prstGeom prst="rect">
            <a:avLst/>
          </a:prstGeom>
        </p:spPr>
      </p:pic>
    </p:spTree>
    <p:extLst>
      <p:ext uri="{BB962C8B-B14F-4D97-AF65-F5344CB8AC3E}">
        <p14:creationId xmlns:p14="http://schemas.microsoft.com/office/powerpoint/2010/main" val="2490973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06E3E42-BD20-4379-871F-3E4B83D6838A}"/>
              </a:ext>
            </a:extLst>
          </p:cNvPr>
          <p:cNvSpPr>
            <a:spLocks noGrp="1"/>
          </p:cNvSpPr>
          <p:nvPr>
            <p:ph type="title"/>
          </p:nvPr>
        </p:nvSpPr>
        <p:spPr bwMode="grayWhite">
          <a:xfrm>
            <a:off x="84407" y="1701496"/>
            <a:ext cx="3332455" cy="1524185"/>
          </a:xfrm>
        </p:spPr>
        <p:txBody>
          <a:bodyPr rtlCol="0">
            <a:normAutofit fontScale="90000"/>
          </a:bodyPr>
          <a:lstStyle/>
          <a:p>
            <a:pPr rtl="0"/>
            <a:r>
              <a:rPr lang="es-ES" noProof="1"/>
              <a:t>Estrategia de Promoción</a:t>
            </a:r>
            <a:br>
              <a:rPr lang="es-ES" noProof="1"/>
            </a:br>
            <a:r>
              <a:rPr lang="es-ES" noProof="1"/>
              <a:t/>
            </a:r>
            <a:br>
              <a:rPr lang="es-ES" noProof="1"/>
            </a:br>
            <a:r>
              <a:rPr lang="es-ES" noProof="1"/>
              <a:t>Elementos</a:t>
            </a:r>
          </a:p>
        </p:txBody>
      </p:sp>
      <p:sp>
        <p:nvSpPr>
          <p:cNvPr id="5" name="Marcador de texto 4">
            <a:extLst>
              <a:ext uri="{FF2B5EF4-FFF2-40B4-BE49-F238E27FC236}">
                <a16:creationId xmlns:a16="http://schemas.microsoft.com/office/drawing/2014/main" id="{342E27BA-7F93-4365-B043-35F6517974F1}"/>
              </a:ext>
            </a:extLst>
          </p:cNvPr>
          <p:cNvSpPr>
            <a:spLocks noGrp="1"/>
          </p:cNvSpPr>
          <p:nvPr>
            <p:ph type="body" sz="quarter" idx="13"/>
          </p:nvPr>
        </p:nvSpPr>
        <p:spPr bwMode="grayWhite">
          <a:xfrm>
            <a:off x="3207435" y="585133"/>
            <a:ext cx="8479302" cy="5782363"/>
          </a:xfrm>
        </p:spPr>
        <p:txBody>
          <a:bodyPr rtlCol="0">
            <a:normAutofit lnSpcReduction="10000"/>
          </a:bodyPr>
          <a:lstStyle/>
          <a:p>
            <a:r>
              <a:rPr lang="es-ES" b="1" dirty="0"/>
              <a:t>Publicidad:</a:t>
            </a:r>
            <a:r>
              <a:rPr lang="es-ES" dirty="0">
                <a:solidFill>
                  <a:schemeClr val="bg1"/>
                </a:solidFill>
              </a:rPr>
              <a:t> Anuncios de televisión, de radio, impresos, folletos, carteles, volantes, sección amarilla, directorios publicitarios, espectaculares, material audiovisual, Internet, etc.</a:t>
            </a:r>
          </a:p>
          <a:p>
            <a:r>
              <a:rPr lang="es-ES" b="1" dirty="0"/>
              <a:t>Promoción de ventas:</a:t>
            </a:r>
            <a:r>
              <a:rPr lang="es-ES" dirty="0">
                <a:solidFill>
                  <a:schemeClr val="bg1"/>
                </a:solidFill>
              </a:rPr>
              <a:t> Sorteos, juegos, loterías, obsequios, muestreo, ferias, exhibiciones, demostraciones, cupones, financiamiento con tasa de interés baja, etc.</a:t>
            </a:r>
          </a:p>
          <a:p>
            <a:r>
              <a:rPr lang="es-ES" b="1" dirty="0"/>
              <a:t>Eventos y experiencias: </a:t>
            </a:r>
            <a:r>
              <a:rPr lang="es-ES" dirty="0">
                <a:solidFill>
                  <a:schemeClr val="bg1"/>
                </a:solidFill>
              </a:rPr>
              <a:t>Visitas a fábricas o empresas, actividades al aire libre, exposiciones artísticas, eventos deportivos, etc.</a:t>
            </a:r>
          </a:p>
          <a:p>
            <a:r>
              <a:rPr lang="es-ES" b="1" dirty="0"/>
              <a:t>Relaciones públicas:</a:t>
            </a:r>
            <a:r>
              <a:rPr lang="es-ES" dirty="0">
                <a:solidFill>
                  <a:schemeClr val="bg1"/>
                </a:solidFill>
              </a:rPr>
              <a:t> Discursos, capacitaciones, seminarios, reportes anuales, publicaciones, cabildeo, asociación con cámaras de comercio, boletines de prensa, etc.</a:t>
            </a:r>
          </a:p>
          <a:p>
            <a:r>
              <a:rPr lang="es-ES" b="1" dirty="0"/>
              <a:t>Venta personal:</a:t>
            </a:r>
            <a:r>
              <a:rPr lang="es-ES" dirty="0">
                <a:solidFill>
                  <a:schemeClr val="bg1"/>
                </a:solidFill>
              </a:rPr>
              <a:t> Programas de incentivos, reuniones de venta, muestreo, ferias, etc.</a:t>
            </a:r>
          </a:p>
          <a:p>
            <a:r>
              <a:rPr lang="es-ES" b="1" dirty="0"/>
              <a:t>Marketing directo:</a:t>
            </a:r>
            <a:r>
              <a:rPr lang="es-ES" dirty="0">
                <a:solidFill>
                  <a:schemeClr val="bg1"/>
                </a:solidFill>
              </a:rPr>
              <a:t> Catálogo de productos, telemarketing, compras por Internet, Mensaje de por correo electrónico, venta por TV, etc.</a:t>
            </a:r>
          </a:p>
        </p:txBody>
      </p:sp>
      <p:sp>
        <p:nvSpPr>
          <p:cNvPr id="2" name="Marcador de número de diapositiva 1">
            <a:extLst>
              <a:ext uri="{FF2B5EF4-FFF2-40B4-BE49-F238E27FC236}">
                <a16:creationId xmlns:a16="http://schemas.microsoft.com/office/drawing/2014/main" id="{9FE1CCEE-5676-4586-8866-FA5BE5CA59D6}"/>
              </a:ext>
            </a:extLst>
          </p:cNvPr>
          <p:cNvSpPr>
            <a:spLocks noGrp="1"/>
          </p:cNvSpPr>
          <p:nvPr>
            <p:ph type="sldNum" sz="quarter" idx="10"/>
          </p:nvPr>
        </p:nvSpPr>
        <p:spPr bwMode="grayWhite"/>
        <p:txBody>
          <a:bodyPr rtlCol="0"/>
          <a:lstStyle/>
          <a:p>
            <a:pPr rtl="0"/>
            <a:fld id="{D495E168-DA5E-4888-8D8A-92B118324C14}" type="slidenum">
              <a:rPr lang="es-ES" noProof="1" dirty="0" smtClean="0"/>
              <a:pPr rtl="0"/>
              <a:t>27</a:t>
            </a:fld>
            <a:endParaRPr lang="es-ES" noProof="1"/>
          </a:p>
        </p:txBody>
      </p:sp>
    </p:spTree>
    <p:extLst>
      <p:ext uri="{BB962C8B-B14F-4D97-AF65-F5344CB8AC3E}">
        <p14:creationId xmlns:p14="http://schemas.microsoft.com/office/powerpoint/2010/main" val="3439828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pic>
        <p:nvPicPr>
          <p:cNvPr id="8" name="Marcador de posición de imagen 7">
            <a:extLst>
              <a:ext uri="{FF2B5EF4-FFF2-40B4-BE49-F238E27FC236}">
                <a16:creationId xmlns:a16="http://schemas.microsoft.com/office/drawing/2014/main" id="{7F1AF65A-E135-4833-A4EE-9C78860137AD}"/>
              </a:ext>
            </a:extLst>
          </p:cNvPr>
          <p:cNvPicPr>
            <a:picLocks noGrp="1" noChangeAspect="1"/>
          </p:cNvPicPr>
          <p:nvPr>
            <p:ph type="pic" sz="quarter" idx="14"/>
          </p:nvPr>
        </p:nvPicPr>
        <p:blipFill rotWithShape="1">
          <a:blip r:embed="rId3"/>
          <a:srcRect l="250"/>
          <a:stretch/>
        </p:blipFill>
        <p:spPr>
          <a:xfrm>
            <a:off x="12701" y="10"/>
            <a:ext cx="12161519" cy="6857990"/>
          </a:xfrm>
          <a:custGeom>
            <a:avLst/>
            <a:gdLst>
              <a:gd name="connsiteX0" fmla="*/ 12161519 w 12161519"/>
              <a:gd name="connsiteY0" fmla="*/ 638810 h 6858000"/>
              <a:gd name="connsiteX1" fmla="*/ 12161519 w 12161519"/>
              <a:gd name="connsiteY1" fmla="*/ 1922780 h 6858000"/>
              <a:gd name="connsiteX2" fmla="*/ 9531350 w 12161519"/>
              <a:gd name="connsiteY2" fmla="*/ 6858000 h 6858000"/>
              <a:gd name="connsiteX3" fmla="*/ 8846819 w 12161519"/>
              <a:gd name="connsiteY3" fmla="*/ 6858000 h 6858000"/>
              <a:gd name="connsiteX4" fmla="*/ 10704830 w 12161519"/>
              <a:gd name="connsiteY4" fmla="*/ 0 h 6858000"/>
              <a:gd name="connsiteX5" fmla="*/ 12161519 w 12161519"/>
              <a:gd name="connsiteY5" fmla="*/ 0 h 6858000"/>
              <a:gd name="connsiteX6" fmla="*/ 12161519 w 12161519"/>
              <a:gd name="connsiteY6" fmla="*/ 234950 h 6858000"/>
              <a:gd name="connsiteX7" fmla="*/ 8632190 w 12161519"/>
              <a:gd name="connsiteY7" fmla="*/ 6858000 h 6858000"/>
              <a:gd name="connsiteX8" fmla="*/ 7049770 w 12161519"/>
              <a:gd name="connsiteY8" fmla="*/ 6858000 h 6858000"/>
              <a:gd name="connsiteX9" fmla="*/ 5320030 w 12161519"/>
              <a:gd name="connsiteY9" fmla="*/ 0 h 6858000"/>
              <a:gd name="connsiteX10" fmla="*/ 10476230 w 12161519"/>
              <a:gd name="connsiteY10" fmla="*/ 0 h 6858000"/>
              <a:gd name="connsiteX11" fmla="*/ 6822440 w 12161519"/>
              <a:gd name="connsiteY11" fmla="*/ 6858000 h 6858000"/>
              <a:gd name="connsiteX12" fmla="*/ 1664970 w 12161519"/>
              <a:gd name="connsiteY12" fmla="*/ 6858000 h 6858000"/>
              <a:gd name="connsiteX13" fmla="*/ 3529330 w 12161519"/>
              <a:gd name="connsiteY13" fmla="*/ 0 h 6858000"/>
              <a:gd name="connsiteX14" fmla="*/ 5111750 w 12161519"/>
              <a:gd name="connsiteY14" fmla="*/ 0 h 6858000"/>
              <a:gd name="connsiteX15" fmla="*/ 1456690 w 12161519"/>
              <a:gd name="connsiteY15" fmla="*/ 6858000 h 6858000"/>
              <a:gd name="connsiteX16" fmla="*/ 0 w 12161519"/>
              <a:gd name="connsiteY16" fmla="*/ 6858000 h 6858000"/>
              <a:gd name="connsiteX17" fmla="*/ 0 w 12161519"/>
              <a:gd name="connsiteY17" fmla="*/ 6623050 h 6858000"/>
              <a:gd name="connsiteX18" fmla="*/ 2630170 w 12161519"/>
              <a:gd name="connsiteY18" fmla="*/ 0 h 6858000"/>
              <a:gd name="connsiteX19" fmla="*/ 3314700 w 12161519"/>
              <a:gd name="connsiteY19" fmla="*/ 0 h 6858000"/>
              <a:gd name="connsiteX20" fmla="*/ 0 w 12161519"/>
              <a:gd name="connsiteY20" fmla="*/ 6219190 h 6858000"/>
              <a:gd name="connsiteX21" fmla="*/ 0 w 12161519"/>
              <a:gd name="connsiteY21" fmla="*/ 49352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61519" h="6858000">
                <a:moveTo>
                  <a:pt x="12161519" y="638810"/>
                </a:moveTo>
                <a:lnTo>
                  <a:pt x="12161519" y="1922780"/>
                </a:lnTo>
                <a:lnTo>
                  <a:pt x="9531350" y="6858000"/>
                </a:lnTo>
                <a:lnTo>
                  <a:pt x="8846819" y="6858000"/>
                </a:lnTo>
                <a:close/>
                <a:moveTo>
                  <a:pt x="10704830" y="0"/>
                </a:moveTo>
                <a:lnTo>
                  <a:pt x="12161519" y="0"/>
                </a:lnTo>
                <a:lnTo>
                  <a:pt x="12161519" y="234950"/>
                </a:lnTo>
                <a:lnTo>
                  <a:pt x="8632190" y="6858000"/>
                </a:lnTo>
                <a:lnTo>
                  <a:pt x="7049770" y="6858000"/>
                </a:lnTo>
                <a:close/>
                <a:moveTo>
                  <a:pt x="5320030" y="0"/>
                </a:moveTo>
                <a:lnTo>
                  <a:pt x="10476230" y="0"/>
                </a:lnTo>
                <a:lnTo>
                  <a:pt x="6822440" y="6858000"/>
                </a:lnTo>
                <a:lnTo>
                  <a:pt x="1664970" y="6858000"/>
                </a:lnTo>
                <a:close/>
                <a:moveTo>
                  <a:pt x="3529330" y="0"/>
                </a:moveTo>
                <a:lnTo>
                  <a:pt x="5111750" y="0"/>
                </a:lnTo>
                <a:lnTo>
                  <a:pt x="1456690" y="6858000"/>
                </a:lnTo>
                <a:lnTo>
                  <a:pt x="0" y="6858000"/>
                </a:lnTo>
                <a:lnTo>
                  <a:pt x="0" y="6623050"/>
                </a:lnTo>
                <a:close/>
                <a:moveTo>
                  <a:pt x="2630170" y="0"/>
                </a:moveTo>
                <a:lnTo>
                  <a:pt x="3314700" y="0"/>
                </a:lnTo>
                <a:lnTo>
                  <a:pt x="0" y="6219190"/>
                </a:lnTo>
                <a:lnTo>
                  <a:pt x="0" y="4935220"/>
                </a:lnTo>
                <a:close/>
              </a:path>
            </a:pathLst>
          </a:custGeom>
          <a:noFill/>
        </p:spPr>
      </p:pic>
      <p:sp>
        <p:nvSpPr>
          <p:cNvPr id="3" name="Marcador de número de diapositiva 2">
            <a:extLst>
              <a:ext uri="{FF2B5EF4-FFF2-40B4-BE49-F238E27FC236}">
                <a16:creationId xmlns:a16="http://schemas.microsoft.com/office/drawing/2014/main" id="{EA534D36-FD98-42BC-977C-D6843E425B7B}"/>
              </a:ext>
            </a:extLst>
          </p:cNvPr>
          <p:cNvSpPr>
            <a:spLocks noGrp="1"/>
          </p:cNvSpPr>
          <p:nvPr>
            <p:ph type="sldNum" sz="quarter" idx="10"/>
          </p:nvPr>
        </p:nvSpPr>
        <p:spPr>
          <a:xfrm>
            <a:off x="10730162" y="6002372"/>
            <a:ext cx="549442" cy="365125"/>
          </a:xfrm>
          <a:prstGeom prst="rect">
            <a:avLst/>
          </a:prstGeom>
        </p:spPr>
        <p:txBody>
          <a:bodyPr rtlCol="0" anchor="ctr">
            <a:normAutofit/>
          </a:bodyPr>
          <a:lstStyle/>
          <a:p>
            <a:pPr rtl="0">
              <a:spcAft>
                <a:spcPts val="600"/>
              </a:spcAft>
            </a:pPr>
            <a:fld id="{D495E168-DA5E-4888-8D8A-92B118324C14}" type="slidenum">
              <a:rPr lang="es-ES" smtClean="0"/>
              <a:pPr rtl="0">
                <a:spcAft>
                  <a:spcPts val="600"/>
                </a:spcAft>
              </a:pPr>
              <a:t>28</a:t>
            </a:fld>
            <a:endParaRPr lang="es-ES"/>
          </a:p>
        </p:txBody>
      </p:sp>
      <p:sp>
        <p:nvSpPr>
          <p:cNvPr id="2" name="Título 1">
            <a:extLst>
              <a:ext uri="{FF2B5EF4-FFF2-40B4-BE49-F238E27FC236}">
                <a16:creationId xmlns:a16="http://schemas.microsoft.com/office/drawing/2014/main" id="{CFA21564-E2C8-443F-8E07-E59DFA5BC6DF}"/>
              </a:ext>
            </a:extLst>
          </p:cNvPr>
          <p:cNvSpPr>
            <a:spLocks noGrp="1"/>
          </p:cNvSpPr>
          <p:nvPr>
            <p:ph type="title"/>
          </p:nvPr>
        </p:nvSpPr>
        <p:spPr>
          <a:xfrm>
            <a:off x="764606" y="1314625"/>
            <a:ext cx="10514998" cy="782638"/>
          </a:xfrm>
          <a:prstGeom prst="rect">
            <a:avLst/>
          </a:prstGeom>
          <a:effectLst>
            <a:outerShdw blurRad="50800" dist="38100" dir="2700000" algn="tl" rotWithShape="0">
              <a:prstClr val="black">
                <a:alpha val="40000"/>
              </a:prstClr>
            </a:outerShdw>
          </a:effectLst>
        </p:spPr>
        <p:txBody>
          <a:bodyPr rtlCol="0" anchor="ctr">
            <a:normAutofit/>
          </a:bodyPr>
          <a:lstStyle/>
          <a:p>
            <a:pPr rtl="0"/>
            <a:r>
              <a:rPr lang="es-ES" dirty="0"/>
              <a:t>Las P del Marketing</a:t>
            </a:r>
          </a:p>
        </p:txBody>
      </p:sp>
    </p:spTree>
    <p:extLst>
      <p:ext uri="{BB962C8B-B14F-4D97-AF65-F5344CB8AC3E}">
        <p14:creationId xmlns:p14="http://schemas.microsoft.com/office/powerpoint/2010/main" val="1106630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A534D36-FD98-42BC-977C-D6843E425B7B}"/>
              </a:ext>
            </a:extLst>
          </p:cNvPr>
          <p:cNvSpPr>
            <a:spLocks noGrp="1"/>
          </p:cNvSpPr>
          <p:nvPr>
            <p:ph type="sldNum" sz="quarter" idx="10"/>
          </p:nvPr>
        </p:nvSpPr>
        <p:spPr>
          <a:xfrm>
            <a:off x="10730162" y="6002372"/>
            <a:ext cx="549442" cy="365125"/>
          </a:xfrm>
          <a:prstGeom prst="rect">
            <a:avLst/>
          </a:prstGeom>
        </p:spPr>
        <p:txBody>
          <a:bodyPr rtlCol="0" anchor="ctr">
            <a:normAutofit/>
          </a:bodyPr>
          <a:lstStyle/>
          <a:p>
            <a:pPr rtl="0">
              <a:spcAft>
                <a:spcPts val="600"/>
              </a:spcAft>
            </a:pPr>
            <a:fld id="{D495E168-DA5E-4888-8D8A-92B118324C14}" type="slidenum">
              <a:rPr lang="es-ES" smtClean="0"/>
              <a:pPr rtl="0">
                <a:spcAft>
                  <a:spcPts val="600"/>
                </a:spcAft>
              </a:pPr>
              <a:t>29</a:t>
            </a:fld>
            <a:endParaRPr lang="es-ES"/>
          </a:p>
        </p:txBody>
      </p:sp>
      <p:sp>
        <p:nvSpPr>
          <p:cNvPr id="2" name="Título 1">
            <a:extLst>
              <a:ext uri="{FF2B5EF4-FFF2-40B4-BE49-F238E27FC236}">
                <a16:creationId xmlns:a16="http://schemas.microsoft.com/office/drawing/2014/main" id="{CFA21564-E2C8-443F-8E07-E59DFA5BC6DF}"/>
              </a:ext>
            </a:extLst>
          </p:cNvPr>
          <p:cNvSpPr>
            <a:spLocks noGrp="1"/>
          </p:cNvSpPr>
          <p:nvPr>
            <p:ph type="title"/>
          </p:nvPr>
        </p:nvSpPr>
        <p:spPr>
          <a:xfrm>
            <a:off x="839788" y="457200"/>
            <a:ext cx="3932237" cy="1345096"/>
          </a:xfrm>
          <a:prstGeom prst="rect">
            <a:avLst/>
          </a:prstGeom>
        </p:spPr>
        <p:txBody>
          <a:bodyPr rtlCol="0" anchor="b">
            <a:normAutofit/>
          </a:bodyPr>
          <a:lstStyle/>
          <a:p>
            <a:pPr rtl="0"/>
            <a:r>
              <a:rPr lang="es-ES" dirty="0"/>
              <a:t>Las 4 P del Marketing</a:t>
            </a:r>
          </a:p>
        </p:txBody>
      </p:sp>
      <p:sp>
        <p:nvSpPr>
          <p:cNvPr id="14" name="Text Placeholder 3">
            <a:extLst>
              <a:ext uri="{FF2B5EF4-FFF2-40B4-BE49-F238E27FC236}">
                <a16:creationId xmlns:a16="http://schemas.microsoft.com/office/drawing/2014/main" id="{2C3D94F4-C5AA-4ECC-81C9-425E296F8011}"/>
              </a:ext>
            </a:extLst>
          </p:cNvPr>
          <p:cNvSpPr>
            <a:spLocks noGrp="1"/>
          </p:cNvSpPr>
          <p:nvPr>
            <p:ph type="body" sz="half" idx="2"/>
          </p:nvPr>
        </p:nvSpPr>
        <p:spPr>
          <a:xfrm>
            <a:off x="839788" y="2166148"/>
            <a:ext cx="3932237" cy="3702840"/>
          </a:xfrm>
        </p:spPr>
        <p:txBody>
          <a:bodyPr>
            <a:normAutofit lnSpcReduction="10000"/>
          </a:bodyPr>
          <a:lstStyle/>
          <a:p>
            <a:r>
              <a:rPr lang="es-ES" sz="2400" dirty="0">
                <a:solidFill>
                  <a:schemeClr val="bg1"/>
                </a:solidFill>
              </a:rPr>
              <a:t>E. Jerome McCarthy</a:t>
            </a:r>
            <a:r>
              <a:rPr lang="es-ES" sz="2400" dirty="0"/>
              <a:t> definió el concepto de marketing en 1960 con estas cuatro variables, tienen la capacidad de explicar óptimamente cómo funciona el marketing de una forma integral y completa, lo que entronca con el concepto del marketing </a:t>
            </a:r>
            <a:r>
              <a:rPr lang="es-ES" sz="2400" dirty="0" err="1"/>
              <a:t>mix</a:t>
            </a:r>
            <a:endParaRPr lang="en-US" sz="2400" dirty="0"/>
          </a:p>
        </p:txBody>
      </p:sp>
      <p:pic>
        <p:nvPicPr>
          <p:cNvPr id="13" name="Imagen 12">
            <a:extLst>
              <a:ext uri="{FF2B5EF4-FFF2-40B4-BE49-F238E27FC236}">
                <a16:creationId xmlns:a16="http://schemas.microsoft.com/office/drawing/2014/main" id="{6EB6DA88-32D7-4CC5-B427-361AE223FBEA}"/>
              </a:ext>
            </a:extLst>
          </p:cNvPr>
          <p:cNvPicPr>
            <a:picLocks noChangeAspect="1"/>
          </p:cNvPicPr>
          <p:nvPr/>
        </p:nvPicPr>
        <p:blipFill rotWithShape="1">
          <a:blip r:embed="rId3"/>
          <a:srcRect l="24492" r="25820"/>
          <a:stretch/>
        </p:blipFill>
        <p:spPr>
          <a:xfrm>
            <a:off x="5723149" y="883279"/>
            <a:ext cx="5281734" cy="4985709"/>
          </a:xfrm>
          <a:prstGeom prst="rect">
            <a:avLst/>
          </a:prstGeom>
        </p:spPr>
      </p:pic>
    </p:spTree>
    <p:extLst>
      <p:ext uri="{BB962C8B-B14F-4D97-AF65-F5344CB8AC3E}">
        <p14:creationId xmlns:p14="http://schemas.microsoft.com/office/powerpoint/2010/main" val="1394763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5355771" y="3812378"/>
            <a:ext cx="6508587" cy="1900746"/>
          </a:xfrm>
        </p:spPr>
        <p:txBody>
          <a:bodyPr>
            <a:noAutofit/>
          </a:bodyPr>
          <a:lstStyle/>
          <a:p>
            <a:r>
              <a:rPr lang="es-MX" sz="1600" b="0" dirty="0">
                <a:solidFill>
                  <a:schemeClr val="bg2"/>
                </a:solidFill>
              </a:rPr>
              <a:t>Comprender y aplicar una metodología para realizar un estudio de mercado enfocado a la creación de un PI , en donde se analicen las características del producto, la demanda, la oferta, el precio y los canales de distribución necesarios para que, en conjunto le permitan diagnosticar las condiciones que enfrentará la empresa y los resultados que puedan esperarse. </a:t>
            </a:r>
            <a:br>
              <a:rPr lang="es-MX" sz="1600" b="0" dirty="0">
                <a:solidFill>
                  <a:schemeClr val="bg2"/>
                </a:solidFill>
              </a:rPr>
            </a:br>
            <a:r>
              <a:rPr lang="es-MX" sz="1600" b="0" dirty="0">
                <a:solidFill>
                  <a:schemeClr val="bg2"/>
                </a:solidFill>
              </a:rPr>
              <a:t>	</a:t>
            </a:r>
          </a:p>
        </p:txBody>
      </p:sp>
      <p:sp>
        <p:nvSpPr>
          <p:cNvPr id="3" name="Marcador de número de diapositiva 2"/>
          <p:cNvSpPr>
            <a:spLocks noGrp="1"/>
          </p:cNvSpPr>
          <p:nvPr>
            <p:ph type="sldNum" sz="quarter" idx="10"/>
          </p:nvPr>
        </p:nvSpPr>
        <p:spPr/>
        <p:txBody>
          <a:bodyPr/>
          <a:lstStyle/>
          <a:p>
            <a:fld id="{3A98EE3D-8CD1-4C3F-BD1C-C98C9596463C}" type="slidenum">
              <a:rPr lang="en-US" smtClean="0"/>
              <a:t>3</a:t>
            </a:fld>
            <a:endParaRPr lang="en-US"/>
          </a:p>
        </p:txBody>
      </p:sp>
      <p:sp>
        <p:nvSpPr>
          <p:cNvPr id="6" name="Marcador de texto 5"/>
          <p:cNvSpPr>
            <a:spLocks noGrp="1"/>
          </p:cNvSpPr>
          <p:nvPr>
            <p:ph type="body" sz="quarter" idx="13"/>
          </p:nvPr>
        </p:nvSpPr>
        <p:spPr>
          <a:xfrm>
            <a:off x="777240" y="4679343"/>
            <a:ext cx="4421856" cy="749047"/>
          </a:xfrm>
        </p:spPr>
        <p:txBody>
          <a:bodyPr/>
          <a:lstStyle/>
          <a:p>
            <a:r>
              <a:rPr lang="es-MX" b="1" dirty="0" smtClean="0"/>
              <a:t>Propósito de la Unidad de Competencia</a:t>
            </a:r>
            <a:endParaRPr lang="es-MX" b="1" dirty="0"/>
          </a:p>
        </p:txBody>
      </p:sp>
      <p:sp>
        <p:nvSpPr>
          <p:cNvPr id="4" name="Rectángulo 3"/>
          <p:cNvSpPr/>
          <p:nvPr/>
        </p:nvSpPr>
        <p:spPr>
          <a:xfrm>
            <a:off x="6675583" y="1383370"/>
            <a:ext cx="5331756" cy="1200329"/>
          </a:xfrm>
          <a:prstGeom prst="rect">
            <a:avLst/>
          </a:prstGeom>
        </p:spPr>
        <p:txBody>
          <a:bodyPr wrap="square">
            <a:spAutoFit/>
          </a:bodyPr>
          <a:lstStyle/>
          <a:p>
            <a:r>
              <a:rPr lang="es-MX" dirty="0">
                <a:solidFill>
                  <a:schemeClr val="bg2"/>
                </a:solidFill>
                <a:latin typeface="Arial" panose="020B0604020202020204" pitchFamily="34" charset="0"/>
              </a:rPr>
              <a:t>Aplicar la metodología para la elaboración y el análisis de los proyectos de inversión, así mismo conocer las diferentes técnicas de evaluación de los mismos. 	</a:t>
            </a:r>
          </a:p>
        </p:txBody>
      </p:sp>
      <p:sp>
        <p:nvSpPr>
          <p:cNvPr id="8" name="Marcador de texto 5"/>
          <p:cNvSpPr txBox="1">
            <a:spLocks/>
          </p:cNvSpPr>
          <p:nvPr/>
        </p:nvSpPr>
        <p:spPr>
          <a:xfrm>
            <a:off x="1094353" y="1066863"/>
            <a:ext cx="4421856" cy="74904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b="1" dirty="0" smtClean="0"/>
              <a:t>Propósito de la Unidad de Aprendizaje</a:t>
            </a:r>
            <a:endParaRPr lang="es-MX" b="1" dirty="0"/>
          </a:p>
        </p:txBody>
      </p:sp>
    </p:spTree>
    <p:extLst>
      <p:ext uri="{BB962C8B-B14F-4D97-AF65-F5344CB8AC3E}">
        <p14:creationId xmlns:p14="http://schemas.microsoft.com/office/powerpoint/2010/main" val="4105821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A534D36-FD98-42BC-977C-D6843E425B7B}"/>
              </a:ext>
            </a:extLst>
          </p:cNvPr>
          <p:cNvSpPr>
            <a:spLocks noGrp="1"/>
          </p:cNvSpPr>
          <p:nvPr>
            <p:ph type="sldNum" sz="quarter" idx="10"/>
          </p:nvPr>
        </p:nvSpPr>
        <p:spPr>
          <a:xfrm>
            <a:off x="10730162" y="6002372"/>
            <a:ext cx="549442" cy="365125"/>
          </a:xfrm>
          <a:prstGeom prst="rect">
            <a:avLst/>
          </a:prstGeom>
        </p:spPr>
        <p:txBody>
          <a:bodyPr rtlCol="0" anchor="ctr">
            <a:normAutofit/>
          </a:bodyPr>
          <a:lstStyle/>
          <a:p>
            <a:pPr rtl="0">
              <a:spcAft>
                <a:spcPts val="600"/>
              </a:spcAft>
            </a:pPr>
            <a:fld id="{D495E168-DA5E-4888-8D8A-92B118324C14}" type="slidenum">
              <a:rPr lang="es-ES" smtClean="0"/>
              <a:pPr rtl="0">
                <a:spcAft>
                  <a:spcPts val="600"/>
                </a:spcAft>
              </a:pPr>
              <a:t>30</a:t>
            </a:fld>
            <a:endParaRPr lang="es-ES"/>
          </a:p>
        </p:txBody>
      </p:sp>
      <p:sp>
        <p:nvSpPr>
          <p:cNvPr id="2" name="Título 1">
            <a:extLst>
              <a:ext uri="{FF2B5EF4-FFF2-40B4-BE49-F238E27FC236}">
                <a16:creationId xmlns:a16="http://schemas.microsoft.com/office/drawing/2014/main" id="{CFA21564-E2C8-443F-8E07-E59DFA5BC6DF}"/>
              </a:ext>
            </a:extLst>
          </p:cNvPr>
          <p:cNvSpPr>
            <a:spLocks noGrp="1"/>
          </p:cNvSpPr>
          <p:nvPr>
            <p:ph type="title"/>
          </p:nvPr>
        </p:nvSpPr>
        <p:spPr>
          <a:xfrm>
            <a:off x="839786" y="-500977"/>
            <a:ext cx="3932237" cy="1345096"/>
          </a:xfrm>
          <a:prstGeom prst="rect">
            <a:avLst/>
          </a:prstGeom>
        </p:spPr>
        <p:txBody>
          <a:bodyPr rtlCol="0" anchor="b">
            <a:normAutofit/>
          </a:bodyPr>
          <a:lstStyle/>
          <a:p>
            <a:pPr rtl="0"/>
            <a:r>
              <a:rPr lang="es-ES" dirty="0"/>
              <a:t>Producto</a:t>
            </a:r>
          </a:p>
        </p:txBody>
      </p:sp>
      <p:sp>
        <p:nvSpPr>
          <p:cNvPr id="5" name="Marcador de texto 4">
            <a:extLst>
              <a:ext uri="{FF2B5EF4-FFF2-40B4-BE49-F238E27FC236}">
                <a16:creationId xmlns:a16="http://schemas.microsoft.com/office/drawing/2014/main" id="{8777223F-016B-46F0-85BA-9649D74C85AC}"/>
              </a:ext>
            </a:extLst>
          </p:cNvPr>
          <p:cNvSpPr>
            <a:spLocks noGrp="1"/>
          </p:cNvSpPr>
          <p:nvPr>
            <p:ph type="body" sz="half" idx="2"/>
          </p:nvPr>
        </p:nvSpPr>
        <p:spPr>
          <a:xfrm>
            <a:off x="839788" y="1050109"/>
            <a:ext cx="7861299" cy="792979"/>
          </a:xfrm>
        </p:spPr>
        <p:txBody>
          <a:bodyPr>
            <a:normAutofit/>
          </a:bodyPr>
          <a:lstStyle/>
          <a:p>
            <a:pPr algn="just"/>
            <a:r>
              <a:rPr lang="es-MX" sz="2400" dirty="0"/>
              <a:t>Significa la combinación de bienes y servicios que la empresa ofrece al mercado meta</a:t>
            </a:r>
          </a:p>
        </p:txBody>
      </p:sp>
      <p:sp>
        <p:nvSpPr>
          <p:cNvPr id="8" name="Título 1">
            <a:extLst>
              <a:ext uri="{FF2B5EF4-FFF2-40B4-BE49-F238E27FC236}">
                <a16:creationId xmlns:a16="http://schemas.microsoft.com/office/drawing/2014/main" id="{D8F530B6-39DE-45B5-9F7D-E8860FE382DB}"/>
              </a:ext>
            </a:extLst>
          </p:cNvPr>
          <p:cNvSpPr txBox="1">
            <a:spLocks/>
          </p:cNvSpPr>
          <p:nvPr/>
        </p:nvSpPr>
        <p:spPr>
          <a:xfrm>
            <a:off x="839785" y="2015712"/>
            <a:ext cx="3932237" cy="66119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a:t>Precio</a:t>
            </a:r>
          </a:p>
        </p:txBody>
      </p:sp>
      <p:sp>
        <p:nvSpPr>
          <p:cNvPr id="9" name="Marcador de texto 4">
            <a:extLst>
              <a:ext uri="{FF2B5EF4-FFF2-40B4-BE49-F238E27FC236}">
                <a16:creationId xmlns:a16="http://schemas.microsoft.com/office/drawing/2014/main" id="{60CF73D3-4E2B-400E-B445-F9D6666CBB64}"/>
              </a:ext>
            </a:extLst>
          </p:cNvPr>
          <p:cNvSpPr txBox="1">
            <a:spLocks/>
          </p:cNvSpPr>
          <p:nvPr/>
        </p:nvSpPr>
        <p:spPr>
          <a:xfrm>
            <a:off x="839785" y="2732050"/>
            <a:ext cx="7875595" cy="84851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es-MX" sz="2400" dirty="0"/>
              <a:t>Es la cantidad de dinero que los clientes deben pagar para obtener el producto</a:t>
            </a:r>
          </a:p>
        </p:txBody>
      </p:sp>
      <p:sp>
        <p:nvSpPr>
          <p:cNvPr id="10" name="Título 1">
            <a:extLst>
              <a:ext uri="{FF2B5EF4-FFF2-40B4-BE49-F238E27FC236}">
                <a16:creationId xmlns:a16="http://schemas.microsoft.com/office/drawing/2014/main" id="{00303D1B-6524-4D87-A7BE-137E0C2A8285}"/>
              </a:ext>
            </a:extLst>
          </p:cNvPr>
          <p:cNvSpPr txBox="1">
            <a:spLocks/>
          </p:cNvSpPr>
          <p:nvPr/>
        </p:nvSpPr>
        <p:spPr>
          <a:xfrm>
            <a:off x="839785" y="3452412"/>
            <a:ext cx="3932237" cy="66119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a:t>Plaza</a:t>
            </a:r>
          </a:p>
        </p:txBody>
      </p:sp>
      <p:sp>
        <p:nvSpPr>
          <p:cNvPr id="11" name="Marcador de texto 4">
            <a:extLst>
              <a:ext uri="{FF2B5EF4-FFF2-40B4-BE49-F238E27FC236}">
                <a16:creationId xmlns:a16="http://schemas.microsoft.com/office/drawing/2014/main" id="{8C2701DE-CC20-421A-BE8F-C9AD643D9045}"/>
              </a:ext>
            </a:extLst>
          </p:cNvPr>
          <p:cNvSpPr txBox="1">
            <a:spLocks/>
          </p:cNvSpPr>
          <p:nvPr/>
        </p:nvSpPr>
        <p:spPr>
          <a:xfrm>
            <a:off x="825493" y="4095000"/>
            <a:ext cx="7875595" cy="84851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es-MX" sz="2400" dirty="0"/>
              <a:t>Incluye actividades de la empresa encaminadas a que el producto esté disponible para los clientes meta</a:t>
            </a:r>
          </a:p>
        </p:txBody>
      </p:sp>
      <p:sp>
        <p:nvSpPr>
          <p:cNvPr id="12" name="Título 1">
            <a:extLst>
              <a:ext uri="{FF2B5EF4-FFF2-40B4-BE49-F238E27FC236}">
                <a16:creationId xmlns:a16="http://schemas.microsoft.com/office/drawing/2014/main" id="{C14CD450-5E30-4995-940C-2A5E1DCD5CD5}"/>
              </a:ext>
            </a:extLst>
          </p:cNvPr>
          <p:cNvSpPr txBox="1">
            <a:spLocks/>
          </p:cNvSpPr>
          <p:nvPr/>
        </p:nvSpPr>
        <p:spPr>
          <a:xfrm>
            <a:off x="839785" y="4943515"/>
            <a:ext cx="3932237" cy="66119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a:t>Promoción</a:t>
            </a:r>
          </a:p>
        </p:txBody>
      </p:sp>
      <p:sp>
        <p:nvSpPr>
          <p:cNvPr id="15" name="Marcador de texto 4">
            <a:extLst>
              <a:ext uri="{FF2B5EF4-FFF2-40B4-BE49-F238E27FC236}">
                <a16:creationId xmlns:a16="http://schemas.microsoft.com/office/drawing/2014/main" id="{2E0278A3-6A80-46A2-8E7D-15FDCDAC27BF}"/>
              </a:ext>
            </a:extLst>
          </p:cNvPr>
          <p:cNvSpPr txBox="1">
            <a:spLocks/>
          </p:cNvSpPr>
          <p:nvPr/>
        </p:nvSpPr>
        <p:spPr>
          <a:xfrm>
            <a:off x="839785" y="5586103"/>
            <a:ext cx="8022861" cy="84851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es-MX" sz="2400" dirty="0"/>
              <a:t>Se refiere a las actividades que comunican los méritos del producto y persuaden a los clientes meta a comprarlo</a:t>
            </a:r>
          </a:p>
        </p:txBody>
      </p:sp>
      <p:pic>
        <p:nvPicPr>
          <p:cNvPr id="20" name="Imagen 19">
            <a:extLst>
              <a:ext uri="{FF2B5EF4-FFF2-40B4-BE49-F238E27FC236}">
                <a16:creationId xmlns:a16="http://schemas.microsoft.com/office/drawing/2014/main" id="{1F45FF18-7599-4BD8-865D-3A06C8C2A23E}"/>
              </a:ext>
            </a:extLst>
          </p:cNvPr>
          <p:cNvPicPr>
            <a:picLocks noChangeAspect="1"/>
          </p:cNvPicPr>
          <p:nvPr/>
        </p:nvPicPr>
        <p:blipFill rotWithShape="1">
          <a:blip r:embed="rId3"/>
          <a:srcRect t="26448" r="75035" b="27541"/>
          <a:stretch/>
        </p:blipFill>
        <p:spPr>
          <a:xfrm>
            <a:off x="9127088" y="692026"/>
            <a:ext cx="1368040" cy="1323686"/>
          </a:xfrm>
          <a:prstGeom prst="rect">
            <a:avLst/>
          </a:prstGeom>
        </p:spPr>
      </p:pic>
      <p:pic>
        <p:nvPicPr>
          <p:cNvPr id="22" name="Imagen 21">
            <a:extLst>
              <a:ext uri="{FF2B5EF4-FFF2-40B4-BE49-F238E27FC236}">
                <a16:creationId xmlns:a16="http://schemas.microsoft.com/office/drawing/2014/main" id="{DBDBF52D-28AA-41D4-9D7B-52C92335966A}"/>
              </a:ext>
            </a:extLst>
          </p:cNvPr>
          <p:cNvPicPr>
            <a:picLocks noChangeAspect="1"/>
          </p:cNvPicPr>
          <p:nvPr/>
        </p:nvPicPr>
        <p:blipFill rotWithShape="1">
          <a:blip r:embed="rId3"/>
          <a:srcRect l="24965" t="26448" r="50000" b="27541"/>
          <a:stretch/>
        </p:blipFill>
        <p:spPr>
          <a:xfrm>
            <a:off x="9113441" y="2226251"/>
            <a:ext cx="1381687" cy="1333171"/>
          </a:xfrm>
          <a:prstGeom prst="rect">
            <a:avLst/>
          </a:prstGeom>
        </p:spPr>
      </p:pic>
      <p:pic>
        <p:nvPicPr>
          <p:cNvPr id="24" name="Imagen 23">
            <a:extLst>
              <a:ext uri="{FF2B5EF4-FFF2-40B4-BE49-F238E27FC236}">
                <a16:creationId xmlns:a16="http://schemas.microsoft.com/office/drawing/2014/main" id="{3932A894-F943-4E4C-8913-3F5855BC1739}"/>
              </a:ext>
            </a:extLst>
          </p:cNvPr>
          <p:cNvPicPr>
            <a:picLocks noChangeAspect="1"/>
          </p:cNvPicPr>
          <p:nvPr/>
        </p:nvPicPr>
        <p:blipFill rotWithShape="1">
          <a:blip r:embed="rId3"/>
          <a:srcRect l="50000" t="26448" r="25035" b="27541"/>
          <a:stretch/>
        </p:blipFill>
        <p:spPr>
          <a:xfrm>
            <a:off x="9138821" y="3720319"/>
            <a:ext cx="1344573" cy="1300980"/>
          </a:xfrm>
          <a:prstGeom prst="rect">
            <a:avLst/>
          </a:prstGeom>
        </p:spPr>
      </p:pic>
      <p:pic>
        <p:nvPicPr>
          <p:cNvPr id="26" name="Imagen 25">
            <a:extLst>
              <a:ext uri="{FF2B5EF4-FFF2-40B4-BE49-F238E27FC236}">
                <a16:creationId xmlns:a16="http://schemas.microsoft.com/office/drawing/2014/main" id="{A472F1B7-7094-4943-8C7B-395C6661EC14}"/>
              </a:ext>
            </a:extLst>
          </p:cNvPr>
          <p:cNvPicPr>
            <a:picLocks noChangeAspect="1"/>
          </p:cNvPicPr>
          <p:nvPr/>
        </p:nvPicPr>
        <p:blipFill rotWithShape="1">
          <a:blip r:embed="rId3"/>
          <a:srcRect l="75035" t="26448" b="27542"/>
          <a:stretch/>
        </p:blipFill>
        <p:spPr>
          <a:xfrm>
            <a:off x="9157909" y="5170929"/>
            <a:ext cx="1337219" cy="1293864"/>
          </a:xfrm>
          <a:prstGeom prst="rect">
            <a:avLst/>
          </a:prstGeom>
        </p:spPr>
      </p:pic>
    </p:spTree>
    <p:extLst>
      <p:ext uri="{BB962C8B-B14F-4D97-AF65-F5344CB8AC3E}">
        <p14:creationId xmlns:p14="http://schemas.microsoft.com/office/powerpoint/2010/main" val="3853379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A534D36-FD98-42BC-977C-D6843E425B7B}"/>
              </a:ext>
            </a:extLst>
          </p:cNvPr>
          <p:cNvSpPr>
            <a:spLocks noGrp="1"/>
          </p:cNvSpPr>
          <p:nvPr>
            <p:ph type="sldNum" sz="quarter" idx="10"/>
          </p:nvPr>
        </p:nvSpPr>
        <p:spPr>
          <a:xfrm>
            <a:off x="10730162" y="6002372"/>
            <a:ext cx="549442" cy="365125"/>
          </a:xfrm>
          <a:prstGeom prst="rect">
            <a:avLst/>
          </a:prstGeom>
        </p:spPr>
        <p:txBody>
          <a:bodyPr rtlCol="0" anchor="ctr">
            <a:normAutofit/>
          </a:bodyPr>
          <a:lstStyle/>
          <a:p>
            <a:pPr rtl="0">
              <a:spcAft>
                <a:spcPts val="600"/>
              </a:spcAft>
            </a:pPr>
            <a:fld id="{D495E168-DA5E-4888-8D8A-92B118324C14}" type="slidenum">
              <a:rPr lang="es-ES" smtClean="0"/>
              <a:pPr rtl="0">
                <a:spcAft>
                  <a:spcPts val="600"/>
                </a:spcAft>
              </a:pPr>
              <a:t>31</a:t>
            </a:fld>
            <a:endParaRPr lang="es-ES"/>
          </a:p>
        </p:txBody>
      </p:sp>
      <p:sp>
        <p:nvSpPr>
          <p:cNvPr id="2" name="Título 1">
            <a:extLst>
              <a:ext uri="{FF2B5EF4-FFF2-40B4-BE49-F238E27FC236}">
                <a16:creationId xmlns:a16="http://schemas.microsoft.com/office/drawing/2014/main" id="{CFA21564-E2C8-443F-8E07-E59DFA5BC6DF}"/>
              </a:ext>
            </a:extLst>
          </p:cNvPr>
          <p:cNvSpPr>
            <a:spLocks noGrp="1"/>
          </p:cNvSpPr>
          <p:nvPr>
            <p:ph type="title"/>
          </p:nvPr>
        </p:nvSpPr>
        <p:spPr>
          <a:xfrm>
            <a:off x="839786" y="-346232"/>
            <a:ext cx="3932237" cy="1345096"/>
          </a:xfrm>
          <a:prstGeom prst="rect">
            <a:avLst/>
          </a:prstGeom>
        </p:spPr>
        <p:txBody>
          <a:bodyPr rtlCol="0" anchor="b">
            <a:normAutofit/>
          </a:bodyPr>
          <a:lstStyle/>
          <a:p>
            <a:pPr rtl="0"/>
            <a:r>
              <a:rPr lang="es-ES" dirty="0"/>
              <a:t>Proceso</a:t>
            </a:r>
          </a:p>
        </p:txBody>
      </p:sp>
      <p:sp>
        <p:nvSpPr>
          <p:cNvPr id="5" name="Marcador de texto 4">
            <a:extLst>
              <a:ext uri="{FF2B5EF4-FFF2-40B4-BE49-F238E27FC236}">
                <a16:creationId xmlns:a16="http://schemas.microsoft.com/office/drawing/2014/main" id="{8777223F-016B-46F0-85BA-9649D74C85AC}"/>
              </a:ext>
            </a:extLst>
          </p:cNvPr>
          <p:cNvSpPr>
            <a:spLocks noGrp="1"/>
          </p:cNvSpPr>
          <p:nvPr>
            <p:ph type="body" sz="half" idx="2"/>
          </p:nvPr>
        </p:nvSpPr>
        <p:spPr>
          <a:xfrm>
            <a:off x="839788" y="1050109"/>
            <a:ext cx="7861299" cy="792979"/>
          </a:xfrm>
        </p:spPr>
        <p:txBody>
          <a:bodyPr>
            <a:normAutofit/>
          </a:bodyPr>
          <a:lstStyle/>
          <a:p>
            <a:pPr algn="just"/>
            <a:r>
              <a:rPr lang="es-ES" sz="2400" dirty="0"/>
              <a:t>Se buscan los procesos más eficaces para garantizar lo ofrecido y proporcionar valor real</a:t>
            </a:r>
            <a:endParaRPr lang="es-MX" sz="3600" dirty="0"/>
          </a:p>
        </p:txBody>
      </p:sp>
      <p:sp>
        <p:nvSpPr>
          <p:cNvPr id="8" name="Título 1">
            <a:extLst>
              <a:ext uri="{FF2B5EF4-FFF2-40B4-BE49-F238E27FC236}">
                <a16:creationId xmlns:a16="http://schemas.microsoft.com/office/drawing/2014/main" id="{D8F530B6-39DE-45B5-9F7D-E8860FE382DB}"/>
              </a:ext>
            </a:extLst>
          </p:cNvPr>
          <p:cNvSpPr txBox="1">
            <a:spLocks/>
          </p:cNvSpPr>
          <p:nvPr/>
        </p:nvSpPr>
        <p:spPr>
          <a:xfrm>
            <a:off x="839785" y="2015712"/>
            <a:ext cx="3932237" cy="66119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a:t>Personas</a:t>
            </a:r>
          </a:p>
        </p:txBody>
      </p:sp>
      <p:sp>
        <p:nvSpPr>
          <p:cNvPr id="9" name="Marcador de texto 4">
            <a:extLst>
              <a:ext uri="{FF2B5EF4-FFF2-40B4-BE49-F238E27FC236}">
                <a16:creationId xmlns:a16="http://schemas.microsoft.com/office/drawing/2014/main" id="{60CF73D3-4E2B-400E-B445-F9D6666CBB64}"/>
              </a:ext>
            </a:extLst>
          </p:cNvPr>
          <p:cNvSpPr txBox="1">
            <a:spLocks/>
          </p:cNvSpPr>
          <p:nvPr/>
        </p:nvSpPr>
        <p:spPr>
          <a:xfrm>
            <a:off x="839785" y="2732050"/>
            <a:ext cx="7875595" cy="84851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es-ES" sz="2400" dirty="0"/>
              <a:t>Las personas reciben el servicio gracias a la interacción con las personas que lo prestan</a:t>
            </a:r>
            <a:endParaRPr lang="es-MX" sz="3600" dirty="0"/>
          </a:p>
        </p:txBody>
      </p:sp>
      <p:sp>
        <p:nvSpPr>
          <p:cNvPr id="10" name="Título 1">
            <a:extLst>
              <a:ext uri="{FF2B5EF4-FFF2-40B4-BE49-F238E27FC236}">
                <a16:creationId xmlns:a16="http://schemas.microsoft.com/office/drawing/2014/main" id="{00303D1B-6524-4D87-A7BE-137E0C2A8285}"/>
              </a:ext>
            </a:extLst>
          </p:cNvPr>
          <p:cNvSpPr txBox="1">
            <a:spLocks/>
          </p:cNvSpPr>
          <p:nvPr/>
        </p:nvSpPr>
        <p:spPr>
          <a:xfrm>
            <a:off x="839785" y="3452412"/>
            <a:ext cx="4482842" cy="66119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err="1"/>
              <a:t>Physical</a:t>
            </a:r>
            <a:r>
              <a:rPr lang="es-ES" dirty="0"/>
              <a:t> </a:t>
            </a:r>
            <a:r>
              <a:rPr lang="es-ES" dirty="0" err="1"/>
              <a:t>Evidences</a:t>
            </a:r>
            <a:endParaRPr lang="es-ES" dirty="0"/>
          </a:p>
        </p:txBody>
      </p:sp>
      <p:sp>
        <p:nvSpPr>
          <p:cNvPr id="11" name="Marcador de texto 4">
            <a:extLst>
              <a:ext uri="{FF2B5EF4-FFF2-40B4-BE49-F238E27FC236}">
                <a16:creationId xmlns:a16="http://schemas.microsoft.com/office/drawing/2014/main" id="{8C2701DE-CC20-421A-BE8F-C9AD643D9045}"/>
              </a:ext>
            </a:extLst>
          </p:cNvPr>
          <p:cNvSpPr txBox="1">
            <a:spLocks/>
          </p:cNvSpPr>
          <p:nvPr/>
        </p:nvSpPr>
        <p:spPr>
          <a:xfrm>
            <a:off x="825493" y="4095000"/>
            <a:ext cx="7875595" cy="958058"/>
          </a:xfrm>
          <a:prstGeom prst="rect">
            <a:avLst/>
          </a:prstGeom>
        </p:spPr>
        <p:txBody>
          <a:bodyPr vert="horz" lIns="91440" tIns="45720" rIns="91440" bIns="45720" rtlCol="0">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es-ES" sz="2000" dirty="0"/>
              <a:t>El aspecto de las zonas donde se recibe o proporciona la experiencia del servicio debe ser considerado a todas luces algo primordial dado que ejerce un importante impacto a la experiencia de servicio</a:t>
            </a:r>
            <a:endParaRPr lang="es-MX" sz="3200" dirty="0"/>
          </a:p>
        </p:txBody>
      </p:sp>
      <p:sp>
        <p:nvSpPr>
          <p:cNvPr id="12" name="Título 1">
            <a:extLst>
              <a:ext uri="{FF2B5EF4-FFF2-40B4-BE49-F238E27FC236}">
                <a16:creationId xmlns:a16="http://schemas.microsoft.com/office/drawing/2014/main" id="{C14CD450-5E30-4995-940C-2A5E1DCD5CD5}"/>
              </a:ext>
            </a:extLst>
          </p:cNvPr>
          <p:cNvSpPr txBox="1">
            <a:spLocks/>
          </p:cNvSpPr>
          <p:nvPr/>
        </p:nvSpPr>
        <p:spPr>
          <a:xfrm>
            <a:off x="839785" y="4943515"/>
            <a:ext cx="3932237" cy="66119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err="1"/>
              <a:t>Partners</a:t>
            </a:r>
            <a:endParaRPr lang="es-ES" dirty="0"/>
          </a:p>
        </p:txBody>
      </p:sp>
      <p:sp>
        <p:nvSpPr>
          <p:cNvPr id="15" name="Marcador de texto 4">
            <a:extLst>
              <a:ext uri="{FF2B5EF4-FFF2-40B4-BE49-F238E27FC236}">
                <a16:creationId xmlns:a16="http://schemas.microsoft.com/office/drawing/2014/main" id="{2E0278A3-6A80-46A2-8E7D-15FDCDAC27BF}"/>
              </a:ext>
            </a:extLst>
          </p:cNvPr>
          <p:cNvSpPr txBox="1">
            <a:spLocks/>
          </p:cNvSpPr>
          <p:nvPr/>
        </p:nvSpPr>
        <p:spPr>
          <a:xfrm>
            <a:off x="839785" y="5586103"/>
            <a:ext cx="8022861" cy="848515"/>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es-ES" sz="2000" dirty="0"/>
              <a:t>Se relaciona directamente con las Relaciones Públicas dado que las alianzas estratégicas pueden permitir que la marca o empresa se desarrolle y crezca</a:t>
            </a:r>
            <a:endParaRPr lang="es-MX" sz="3200" dirty="0"/>
          </a:p>
        </p:txBody>
      </p:sp>
      <p:pic>
        <p:nvPicPr>
          <p:cNvPr id="6" name="Imagen 5" descr="Imagen que contiene gráficos vectoriales&#10;&#10;Descripción generada automáticamente">
            <a:extLst>
              <a:ext uri="{FF2B5EF4-FFF2-40B4-BE49-F238E27FC236}">
                <a16:creationId xmlns:a16="http://schemas.microsoft.com/office/drawing/2014/main" id="{2BE14D3B-4EB9-4F6B-8C9C-3080298E8015}"/>
              </a:ext>
            </a:extLst>
          </p:cNvPr>
          <p:cNvPicPr>
            <a:picLocks noChangeAspect="1"/>
          </p:cNvPicPr>
          <p:nvPr/>
        </p:nvPicPr>
        <p:blipFill rotWithShape="1">
          <a:blip r:embed="rId3"/>
          <a:srcRect l="48024" t="62229" r="29914" b="4616"/>
          <a:stretch/>
        </p:blipFill>
        <p:spPr>
          <a:xfrm>
            <a:off x="9001180" y="646271"/>
            <a:ext cx="1561589" cy="1196817"/>
          </a:xfrm>
          <a:prstGeom prst="rect">
            <a:avLst/>
          </a:prstGeom>
        </p:spPr>
      </p:pic>
      <p:pic>
        <p:nvPicPr>
          <p:cNvPr id="13" name="Imagen 12" descr="Imagen que contiene gráficos vectoriales&#10;&#10;Descripción generada automáticamente">
            <a:extLst>
              <a:ext uri="{FF2B5EF4-FFF2-40B4-BE49-F238E27FC236}">
                <a16:creationId xmlns:a16="http://schemas.microsoft.com/office/drawing/2014/main" id="{25D3F560-2796-4F05-9740-980254FF187E}"/>
              </a:ext>
            </a:extLst>
          </p:cNvPr>
          <p:cNvPicPr>
            <a:picLocks noChangeAspect="1"/>
          </p:cNvPicPr>
          <p:nvPr/>
        </p:nvPicPr>
        <p:blipFill rotWithShape="1">
          <a:blip r:embed="rId3"/>
          <a:srcRect l="3853" t="65050" r="77819" b="4537"/>
          <a:stretch/>
        </p:blipFill>
        <p:spPr>
          <a:xfrm>
            <a:off x="9001180" y="2101764"/>
            <a:ext cx="1548884" cy="1293863"/>
          </a:xfrm>
          <a:prstGeom prst="rect">
            <a:avLst/>
          </a:prstGeom>
        </p:spPr>
      </p:pic>
      <p:pic>
        <p:nvPicPr>
          <p:cNvPr id="16" name="Imagen 15" descr="Imagen que contiene imágenes prediseñadas&#10;&#10;Descripción generada automáticamente">
            <a:extLst>
              <a:ext uri="{FF2B5EF4-FFF2-40B4-BE49-F238E27FC236}">
                <a16:creationId xmlns:a16="http://schemas.microsoft.com/office/drawing/2014/main" id="{16B10E83-2396-4660-9BA9-EA7B1344FAD5}"/>
              </a:ext>
            </a:extLst>
          </p:cNvPr>
          <p:cNvPicPr>
            <a:picLocks noChangeAspect="1"/>
          </p:cNvPicPr>
          <p:nvPr/>
        </p:nvPicPr>
        <p:blipFill rotWithShape="1">
          <a:blip r:embed="rId4"/>
          <a:srcRect l="10995" r="11631"/>
          <a:stretch/>
        </p:blipFill>
        <p:spPr>
          <a:xfrm>
            <a:off x="9013885" y="5170680"/>
            <a:ext cx="1576778" cy="1196817"/>
          </a:xfrm>
          <a:prstGeom prst="rect">
            <a:avLst/>
          </a:prstGeom>
        </p:spPr>
      </p:pic>
      <p:pic>
        <p:nvPicPr>
          <p:cNvPr id="19" name="Imagen 18">
            <a:extLst>
              <a:ext uri="{FF2B5EF4-FFF2-40B4-BE49-F238E27FC236}">
                <a16:creationId xmlns:a16="http://schemas.microsoft.com/office/drawing/2014/main" id="{67366696-3D64-4CE8-BD3A-F9FACEC8BA30}"/>
              </a:ext>
            </a:extLst>
          </p:cNvPr>
          <p:cNvPicPr>
            <a:picLocks noChangeAspect="1"/>
          </p:cNvPicPr>
          <p:nvPr/>
        </p:nvPicPr>
        <p:blipFill rotWithShape="1">
          <a:blip r:embed="rId5"/>
          <a:srcRect l="73866" t="50000" r="-227" b="27699"/>
          <a:stretch/>
        </p:blipFill>
        <p:spPr>
          <a:xfrm>
            <a:off x="9013885" y="3559335"/>
            <a:ext cx="1548884" cy="1384180"/>
          </a:xfrm>
          <a:prstGeom prst="rect">
            <a:avLst/>
          </a:prstGeom>
        </p:spPr>
      </p:pic>
      <p:sp>
        <p:nvSpPr>
          <p:cNvPr id="17" name="Título 1">
            <a:extLst>
              <a:ext uri="{FF2B5EF4-FFF2-40B4-BE49-F238E27FC236}">
                <a16:creationId xmlns:a16="http://schemas.microsoft.com/office/drawing/2014/main" id="{C8A7AB89-F468-4001-A6F2-21EAD5E5972A}"/>
              </a:ext>
            </a:extLst>
          </p:cNvPr>
          <p:cNvSpPr txBox="1">
            <a:spLocks/>
          </p:cNvSpPr>
          <p:nvPr/>
        </p:nvSpPr>
        <p:spPr>
          <a:xfrm>
            <a:off x="4446045" y="-10619"/>
            <a:ext cx="2356148" cy="78050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s-ES" dirty="0">
                <a:solidFill>
                  <a:schemeClr val="bg2"/>
                </a:solidFill>
              </a:rPr>
              <a:t>Otras “P”</a:t>
            </a:r>
          </a:p>
        </p:txBody>
      </p:sp>
    </p:spTree>
    <p:extLst>
      <p:ext uri="{BB962C8B-B14F-4D97-AF65-F5344CB8AC3E}">
        <p14:creationId xmlns:p14="http://schemas.microsoft.com/office/powerpoint/2010/main" val="178370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1" y="1101501"/>
            <a:ext cx="8670220" cy="782638"/>
          </a:xfrm>
        </p:spPr>
        <p:txBody>
          <a:bodyPr rtlCol="0">
            <a:normAutofit/>
          </a:bodyPr>
          <a:lstStyle/>
          <a:p>
            <a:pPr rtl="0"/>
            <a:r>
              <a:rPr lang="es-ES" dirty="0"/>
              <a:t>Información Necesaria</a:t>
            </a:r>
          </a:p>
        </p:txBody>
      </p:sp>
      <p:sp>
        <p:nvSpPr>
          <p:cNvPr id="9" name="Marcador de texto 8">
            <a:extLst>
              <a:ext uri="{FF2B5EF4-FFF2-40B4-BE49-F238E27FC236}">
                <a16:creationId xmlns:a16="http://schemas.microsoft.com/office/drawing/2014/main" id="{0658B4B7-2667-479D-90A8-706DAAA9ADB9}"/>
              </a:ext>
            </a:extLst>
          </p:cNvPr>
          <p:cNvSpPr>
            <a:spLocks noGrp="1"/>
          </p:cNvSpPr>
          <p:nvPr>
            <p:ph type="body" sz="quarter" idx="13"/>
          </p:nvPr>
        </p:nvSpPr>
        <p:spPr bwMode="grayWhite">
          <a:xfrm>
            <a:off x="774031" y="2244532"/>
            <a:ext cx="10859950" cy="1184468"/>
          </a:xfrm>
        </p:spPr>
        <p:txBody>
          <a:bodyPr rtlCol="0">
            <a:normAutofit fontScale="92500"/>
          </a:bodyPr>
          <a:lstStyle/>
          <a:p>
            <a:r>
              <a:rPr lang="es-ES" sz="2400" dirty="0"/>
              <a:t>El estudio de mercados se trata, por tanto, de una gran herramienta que permite a la empresa </a:t>
            </a:r>
            <a:r>
              <a:rPr lang="es-ES" sz="2400" b="1" dirty="0"/>
              <a:t>obtener la información necesaria </a:t>
            </a:r>
            <a:r>
              <a:rPr lang="es-ES" sz="2400" dirty="0"/>
              <a:t>para diseñar y definir sus estrategias. </a:t>
            </a:r>
          </a:p>
          <a:p>
            <a:r>
              <a:rPr lang="es-ES" sz="2400" dirty="0"/>
              <a:t>Dicha información es conformada por los siguientes puntos: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32</a:t>
            </a:fld>
            <a:endParaRPr lang="es-ES"/>
          </a:p>
        </p:txBody>
      </p:sp>
      <p:sp>
        <p:nvSpPr>
          <p:cNvPr id="7" name="Marcador de texto 8">
            <a:extLst>
              <a:ext uri="{FF2B5EF4-FFF2-40B4-BE49-F238E27FC236}">
                <a16:creationId xmlns:a16="http://schemas.microsoft.com/office/drawing/2014/main" id="{B0FD7FAD-4151-41FD-8015-F426F85ED39B}"/>
              </a:ext>
            </a:extLst>
          </p:cNvPr>
          <p:cNvSpPr txBox="1">
            <a:spLocks/>
          </p:cNvSpPr>
          <p:nvPr/>
        </p:nvSpPr>
        <p:spPr bwMode="grayWhite">
          <a:xfrm>
            <a:off x="634248" y="3617277"/>
            <a:ext cx="7890320" cy="2750219"/>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s-ES" sz="2400" dirty="0">
                <a:solidFill>
                  <a:schemeClr val="bg1"/>
                </a:solidFill>
              </a:rPr>
              <a:t>Análisis de datos secundarios</a:t>
            </a:r>
          </a:p>
          <a:p>
            <a:pPr marL="342900" indent="-342900">
              <a:buFont typeface="Arial" panose="020B0604020202020204" pitchFamily="34" charset="0"/>
              <a:buChar char="•"/>
            </a:pPr>
            <a:r>
              <a:rPr lang="es-ES" sz="2400" dirty="0">
                <a:solidFill>
                  <a:schemeClr val="bg1"/>
                </a:solidFill>
              </a:rPr>
              <a:t>Métodos de obtención de datos cualitativos/cuantitativos </a:t>
            </a:r>
          </a:p>
          <a:p>
            <a:r>
              <a:rPr lang="es-ES" sz="2400" dirty="0">
                <a:solidFill>
                  <a:schemeClr val="bg1"/>
                </a:solidFill>
              </a:rPr>
              <a:t>    (encuesta, observación, experimentación)</a:t>
            </a:r>
          </a:p>
          <a:p>
            <a:pPr marL="342900" indent="-342900">
              <a:buFont typeface="Arial" panose="020B0604020202020204" pitchFamily="34" charset="0"/>
              <a:buChar char="•"/>
            </a:pPr>
            <a:r>
              <a:rPr lang="es-ES" sz="2400" dirty="0">
                <a:solidFill>
                  <a:schemeClr val="bg1"/>
                </a:solidFill>
              </a:rPr>
              <a:t>Redacción de cuestionarios</a:t>
            </a:r>
          </a:p>
          <a:p>
            <a:pPr marL="342900" indent="-342900">
              <a:buFont typeface="Arial" panose="020B0604020202020204" pitchFamily="34" charset="0"/>
              <a:buChar char="•"/>
            </a:pPr>
            <a:r>
              <a:rPr lang="es-ES" sz="2400" dirty="0">
                <a:solidFill>
                  <a:schemeClr val="bg1"/>
                </a:solidFill>
              </a:rPr>
              <a:t>Determinación de la población y tamaño de la muestra. </a:t>
            </a:r>
          </a:p>
        </p:txBody>
      </p:sp>
      <p:pic>
        <p:nvPicPr>
          <p:cNvPr id="12" name="Imagen 11">
            <a:extLst>
              <a:ext uri="{FF2B5EF4-FFF2-40B4-BE49-F238E27FC236}">
                <a16:creationId xmlns:a16="http://schemas.microsoft.com/office/drawing/2014/main" id="{9B12976D-8872-47EC-BA40-98015052BB04}"/>
              </a:ext>
            </a:extLst>
          </p:cNvPr>
          <p:cNvPicPr>
            <a:picLocks noChangeAspect="1"/>
          </p:cNvPicPr>
          <p:nvPr/>
        </p:nvPicPr>
        <p:blipFill>
          <a:blip r:embed="rId3"/>
          <a:stretch>
            <a:fillRect/>
          </a:stretch>
        </p:blipFill>
        <p:spPr>
          <a:xfrm>
            <a:off x="7524893" y="3429000"/>
            <a:ext cx="3838715" cy="2491966"/>
          </a:xfrm>
          <a:prstGeom prst="rect">
            <a:avLst/>
          </a:prstGeom>
        </p:spPr>
      </p:pic>
    </p:spTree>
    <p:extLst>
      <p:ext uri="{BB962C8B-B14F-4D97-AF65-F5344CB8AC3E}">
        <p14:creationId xmlns:p14="http://schemas.microsoft.com/office/powerpoint/2010/main" val="3846360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1" y="1101501"/>
            <a:ext cx="8670220" cy="782638"/>
          </a:xfrm>
        </p:spPr>
        <p:txBody>
          <a:bodyPr rtlCol="0">
            <a:normAutofit/>
          </a:bodyPr>
          <a:lstStyle/>
          <a:p>
            <a:pPr rtl="0"/>
            <a:r>
              <a:rPr lang="es-ES" dirty="0"/>
              <a:t>Análisis de datos secundarios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33</a:t>
            </a:fld>
            <a:endParaRPr lang="es-ES"/>
          </a:p>
        </p:txBody>
      </p:sp>
      <p:sp>
        <p:nvSpPr>
          <p:cNvPr id="7" name="Marcador de texto 8">
            <a:extLst>
              <a:ext uri="{FF2B5EF4-FFF2-40B4-BE49-F238E27FC236}">
                <a16:creationId xmlns:a16="http://schemas.microsoft.com/office/drawing/2014/main" id="{B0FD7FAD-4151-41FD-8015-F426F85ED39B}"/>
              </a:ext>
            </a:extLst>
          </p:cNvPr>
          <p:cNvSpPr txBox="1">
            <a:spLocks/>
          </p:cNvSpPr>
          <p:nvPr/>
        </p:nvSpPr>
        <p:spPr bwMode="grayWhite">
          <a:xfrm>
            <a:off x="592044" y="2232543"/>
            <a:ext cx="10687559" cy="413495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b="1" dirty="0">
                <a:solidFill>
                  <a:schemeClr val="bg1"/>
                </a:solidFill>
              </a:rPr>
              <a:t>Los datos secundarios implican información que ya ha sido recopilada y registrada por otra persona</a:t>
            </a:r>
            <a:r>
              <a:rPr lang="es-ES" sz="2400" dirty="0">
                <a:solidFill>
                  <a:schemeClr val="bg1"/>
                </a:solidFill>
              </a:rPr>
              <a:t> diferente al analista, para un propósito que no está relacionado con el problema de análisis actual. </a:t>
            </a:r>
          </a:p>
          <a:p>
            <a:endParaRPr lang="es-ES" sz="2400" dirty="0">
              <a:solidFill>
                <a:schemeClr val="bg1"/>
              </a:solidFill>
            </a:endParaRPr>
          </a:p>
          <a:p>
            <a:endParaRPr lang="es-ES" sz="2400" dirty="0">
              <a:solidFill>
                <a:schemeClr val="bg1"/>
              </a:solidFill>
            </a:endParaRPr>
          </a:p>
          <a:p>
            <a:endParaRPr lang="es-ES" sz="2400" dirty="0">
              <a:solidFill>
                <a:schemeClr val="bg1"/>
              </a:solidFill>
            </a:endParaRPr>
          </a:p>
          <a:p>
            <a:endParaRPr lang="es-ES" sz="2400" dirty="0">
              <a:solidFill>
                <a:schemeClr val="bg1"/>
              </a:solidFill>
            </a:endParaRPr>
          </a:p>
          <a:p>
            <a:r>
              <a:rPr lang="es-ES" sz="2400" dirty="0">
                <a:solidFill>
                  <a:schemeClr val="bg1"/>
                </a:solidFill>
              </a:rPr>
              <a:t>Es una forma de </a:t>
            </a:r>
            <a:r>
              <a:rPr lang="es-ES" sz="2400" b="1" dirty="0">
                <a:solidFill>
                  <a:schemeClr val="bg1"/>
                </a:solidFill>
              </a:rPr>
              <a:t>datos fácilmente disponibles recogidos de diversas fuentes</a:t>
            </a:r>
            <a:r>
              <a:rPr lang="es-ES" sz="2400" dirty="0">
                <a:solidFill>
                  <a:schemeClr val="bg1"/>
                </a:solidFill>
              </a:rPr>
              <a:t> como censos, publicaciones gubernamentales, registros internos de la organización, informes, libros, artículos de revistas, sitios web, etc.</a:t>
            </a:r>
            <a:endParaRPr lang="es-ES" sz="2800" dirty="0">
              <a:solidFill>
                <a:schemeClr val="bg1"/>
              </a:solidFill>
            </a:endParaRPr>
          </a:p>
        </p:txBody>
      </p:sp>
      <p:pic>
        <p:nvPicPr>
          <p:cNvPr id="6" name="Imagen 5" descr="Imagen que contiene imágenes prediseñadas&#10;&#10;Descripción generada automáticamente">
            <a:extLst>
              <a:ext uri="{FF2B5EF4-FFF2-40B4-BE49-F238E27FC236}">
                <a16:creationId xmlns:a16="http://schemas.microsoft.com/office/drawing/2014/main" id="{8EB707DA-6E26-49FC-B911-717FB662ED45}"/>
              </a:ext>
            </a:extLst>
          </p:cNvPr>
          <p:cNvPicPr>
            <a:picLocks noChangeAspect="1"/>
          </p:cNvPicPr>
          <p:nvPr/>
        </p:nvPicPr>
        <p:blipFill>
          <a:blip r:embed="rId3"/>
          <a:stretch>
            <a:fillRect/>
          </a:stretch>
        </p:blipFill>
        <p:spPr>
          <a:xfrm>
            <a:off x="3952328" y="3358660"/>
            <a:ext cx="3967784" cy="1793754"/>
          </a:xfrm>
          <a:prstGeom prst="rect">
            <a:avLst/>
          </a:prstGeom>
        </p:spPr>
      </p:pic>
    </p:spTree>
    <p:extLst>
      <p:ext uri="{BB962C8B-B14F-4D97-AF65-F5344CB8AC3E}">
        <p14:creationId xmlns:p14="http://schemas.microsoft.com/office/powerpoint/2010/main" val="31712364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a:bodyPr>
          <a:lstStyle/>
          <a:p>
            <a:pPr rtl="0"/>
            <a:r>
              <a:rPr lang="es-ES" dirty="0"/>
              <a:t>Métodos de Obtención de Datos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34</a:t>
            </a:fld>
            <a:endParaRPr lang="es-ES"/>
          </a:p>
        </p:txBody>
      </p:sp>
      <p:sp>
        <p:nvSpPr>
          <p:cNvPr id="7" name="Marcador de texto 8">
            <a:extLst>
              <a:ext uri="{FF2B5EF4-FFF2-40B4-BE49-F238E27FC236}">
                <a16:creationId xmlns:a16="http://schemas.microsoft.com/office/drawing/2014/main" id="{B0FD7FAD-4151-41FD-8015-F426F85ED39B}"/>
              </a:ext>
            </a:extLst>
          </p:cNvPr>
          <p:cNvSpPr txBox="1">
            <a:spLocks/>
          </p:cNvSpPr>
          <p:nvPr/>
        </p:nvSpPr>
        <p:spPr bwMode="grayWhite">
          <a:xfrm>
            <a:off x="592044" y="2232543"/>
            <a:ext cx="10687559" cy="413495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b="1" dirty="0"/>
              <a:t>Observación:</a:t>
            </a:r>
            <a:r>
              <a:rPr lang="es-ES" sz="2400" dirty="0">
                <a:solidFill>
                  <a:schemeClr val="bg1"/>
                </a:solidFill>
              </a:rPr>
              <a:t> Es el registro visual de lo ocurre es una situacional real, clasificando y consignando los acontecimientos pertinentes de acuerdo con algún esquema previsto y según el problema que se estudia</a:t>
            </a:r>
          </a:p>
          <a:p>
            <a:r>
              <a:rPr lang="es-ES" sz="2400" b="1" dirty="0"/>
              <a:t>Encuesta: </a:t>
            </a:r>
            <a:r>
              <a:rPr lang="es-ES" sz="2400" dirty="0">
                <a:solidFill>
                  <a:schemeClr val="bg1"/>
                </a:solidFill>
              </a:rPr>
              <a:t>Este método consiste en obtener información de los sujetos de estudio, proporcionada por ellos mismos, sobre opiniones, actitudes o sugerencias. Hay dos maneras de obtener información con este método: la entrevista y el cuestionario.</a:t>
            </a:r>
          </a:p>
          <a:p>
            <a:r>
              <a:rPr lang="es-ES" sz="2400" b="1" dirty="0"/>
              <a:t>Experimentación:</a:t>
            </a:r>
            <a:r>
              <a:rPr lang="es-ES" sz="2400" dirty="0">
                <a:solidFill>
                  <a:schemeClr val="bg1"/>
                </a:solidFill>
              </a:rPr>
              <a:t> Es el conjunto de procesos utilizados para verificar las hipótesis. Consiste en reproducir y observar varias veces el hecho o fenómeno que se quiere estudiar, modificando las circunstancias que se consideren convenientes.</a:t>
            </a:r>
          </a:p>
        </p:txBody>
      </p:sp>
    </p:spTree>
    <p:extLst>
      <p:ext uri="{BB962C8B-B14F-4D97-AF65-F5344CB8AC3E}">
        <p14:creationId xmlns:p14="http://schemas.microsoft.com/office/powerpoint/2010/main" val="555567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a:bodyPr>
          <a:lstStyle/>
          <a:p>
            <a:pPr rtl="0"/>
            <a:r>
              <a:rPr lang="es-ES" dirty="0"/>
              <a:t>Redacción de cuestionarios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35</a:t>
            </a:fld>
            <a:endParaRPr lang="es-ES"/>
          </a:p>
        </p:txBody>
      </p:sp>
      <p:sp>
        <p:nvSpPr>
          <p:cNvPr id="7" name="Marcador de texto 8">
            <a:extLst>
              <a:ext uri="{FF2B5EF4-FFF2-40B4-BE49-F238E27FC236}">
                <a16:creationId xmlns:a16="http://schemas.microsoft.com/office/drawing/2014/main" id="{B0FD7FAD-4151-41FD-8015-F426F85ED39B}"/>
              </a:ext>
            </a:extLst>
          </p:cNvPr>
          <p:cNvSpPr txBox="1">
            <a:spLocks/>
          </p:cNvSpPr>
          <p:nvPr/>
        </p:nvSpPr>
        <p:spPr bwMode="grayWhite">
          <a:xfrm>
            <a:off x="592044" y="2232542"/>
            <a:ext cx="10687559" cy="222691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solidFill>
                  <a:schemeClr val="bg1"/>
                </a:solidFill>
              </a:rPr>
              <a:t>La finalidad del cuestionario es encargarse de “traducir los objetivos de la investigación en cuestiones particulares”, esto es, planear una serie de preguntas que respondidas permitan verificar las hipótesis preliminares o estudiar el hecho propuesto en la investigación.</a:t>
            </a:r>
            <a:r>
              <a:rPr lang="es-ES" sz="2800" dirty="0">
                <a:solidFill>
                  <a:schemeClr val="bg1"/>
                </a:solidFill>
              </a:rPr>
              <a:t/>
            </a:r>
            <a:br>
              <a:rPr lang="es-ES" sz="2800" dirty="0">
                <a:solidFill>
                  <a:schemeClr val="bg1"/>
                </a:solidFill>
              </a:rPr>
            </a:br>
            <a:r>
              <a:rPr lang="es-ES" sz="2400" dirty="0">
                <a:solidFill>
                  <a:schemeClr val="bg1"/>
                </a:solidFill>
              </a:rPr>
              <a:t/>
            </a:r>
            <a:br>
              <a:rPr lang="es-ES" sz="2400" dirty="0">
                <a:solidFill>
                  <a:schemeClr val="bg1"/>
                </a:solidFill>
              </a:rPr>
            </a:br>
            <a:endParaRPr lang="es-ES" sz="2400" dirty="0">
              <a:solidFill>
                <a:schemeClr val="bg1"/>
              </a:solidFill>
            </a:endParaRPr>
          </a:p>
        </p:txBody>
      </p:sp>
      <p:pic>
        <p:nvPicPr>
          <p:cNvPr id="5" name="Imagen 4">
            <a:extLst>
              <a:ext uri="{FF2B5EF4-FFF2-40B4-BE49-F238E27FC236}">
                <a16:creationId xmlns:a16="http://schemas.microsoft.com/office/drawing/2014/main" id="{6083AA1A-0725-4ADE-B24F-0045EFC54334}"/>
              </a:ext>
            </a:extLst>
          </p:cNvPr>
          <p:cNvPicPr>
            <a:picLocks noChangeAspect="1"/>
          </p:cNvPicPr>
          <p:nvPr/>
        </p:nvPicPr>
        <p:blipFill>
          <a:blip r:embed="rId3"/>
          <a:stretch>
            <a:fillRect/>
          </a:stretch>
        </p:blipFill>
        <p:spPr>
          <a:xfrm>
            <a:off x="3863156" y="3780992"/>
            <a:ext cx="4145333" cy="2714341"/>
          </a:xfrm>
          <a:prstGeom prst="rect">
            <a:avLst/>
          </a:prstGeom>
        </p:spPr>
      </p:pic>
    </p:spTree>
    <p:extLst>
      <p:ext uri="{BB962C8B-B14F-4D97-AF65-F5344CB8AC3E}">
        <p14:creationId xmlns:p14="http://schemas.microsoft.com/office/powerpoint/2010/main" val="2371479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a:bodyPr>
          <a:lstStyle/>
          <a:p>
            <a:pPr rtl="0"/>
            <a:r>
              <a:rPr lang="es-ES" dirty="0"/>
              <a:t>Redacción de cuestionarios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36</a:t>
            </a:fld>
            <a:endParaRPr lang="es-ES"/>
          </a:p>
        </p:txBody>
      </p:sp>
      <p:sp>
        <p:nvSpPr>
          <p:cNvPr id="3" name="Rectángulo 2">
            <a:extLst>
              <a:ext uri="{FF2B5EF4-FFF2-40B4-BE49-F238E27FC236}">
                <a16:creationId xmlns:a16="http://schemas.microsoft.com/office/drawing/2014/main" id="{38140997-6AFC-4121-AF29-278256C788D6}"/>
              </a:ext>
            </a:extLst>
          </p:cNvPr>
          <p:cNvSpPr/>
          <p:nvPr/>
        </p:nvSpPr>
        <p:spPr>
          <a:xfrm>
            <a:off x="683036" y="2105561"/>
            <a:ext cx="10138117" cy="4524315"/>
          </a:xfrm>
          <a:prstGeom prst="rect">
            <a:avLst/>
          </a:prstGeom>
        </p:spPr>
        <p:txBody>
          <a:bodyPr wrap="square">
            <a:spAutoFit/>
          </a:bodyPr>
          <a:lstStyle/>
          <a:p>
            <a:r>
              <a:rPr lang="es-ES" sz="2400" dirty="0">
                <a:solidFill>
                  <a:schemeClr val="bg1"/>
                </a:solidFill>
              </a:rPr>
              <a:t>Para redactar y presentar el cuestionario de la mejor manera es necesario revisar las recomendaciones más importantes al respecto:</a:t>
            </a:r>
          </a:p>
          <a:p>
            <a:r>
              <a:rPr lang="es-ES" sz="2400" dirty="0">
                <a:solidFill>
                  <a:schemeClr val="bg1"/>
                </a:solidFill>
              </a:rPr>
              <a:t/>
            </a:r>
            <a:br>
              <a:rPr lang="es-ES" sz="2400" dirty="0">
                <a:solidFill>
                  <a:schemeClr val="bg1"/>
                </a:solidFill>
              </a:rPr>
            </a:br>
            <a:r>
              <a:rPr lang="es-ES" sz="2400" dirty="0">
                <a:solidFill>
                  <a:schemeClr val="bg1"/>
                </a:solidFill>
              </a:rPr>
              <a:t>1. Las preguntas han de ser relativamente pocas.</a:t>
            </a:r>
            <a:br>
              <a:rPr lang="es-ES" sz="2400" dirty="0">
                <a:solidFill>
                  <a:schemeClr val="bg1"/>
                </a:solidFill>
              </a:rPr>
            </a:br>
            <a:r>
              <a:rPr lang="es-ES" sz="2400" dirty="0">
                <a:solidFill>
                  <a:schemeClr val="bg1"/>
                </a:solidFill>
              </a:rPr>
              <a:t>2. Las preguntas han de estar hechas de tal forma que requieran siempre respuesta numérica.</a:t>
            </a:r>
            <a:br>
              <a:rPr lang="es-ES" sz="2400" dirty="0">
                <a:solidFill>
                  <a:schemeClr val="bg1"/>
                </a:solidFill>
              </a:rPr>
            </a:br>
            <a:r>
              <a:rPr lang="es-ES" sz="2400" dirty="0">
                <a:solidFill>
                  <a:schemeClr val="bg1"/>
                </a:solidFill>
              </a:rPr>
              <a:t>3. Las preguntas han de ser sencillas.</a:t>
            </a:r>
            <a:br>
              <a:rPr lang="es-ES" sz="2400" dirty="0">
                <a:solidFill>
                  <a:schemeClr val="bg1"/>
                </a:solidFill>
              </a:rPr>
            </a:br>
            <a:r>
              <a:rPr lang="es-ES" sz="2400" dirty="0">
                <a:solidFill>
                  <a:schemeClr val="bg1"/>
                </a:solidFill>
              </a:rPr>
              <a:t>4. Que no levanten prejuicios.</a:t>
            </a:r>
            <a:br>
              <a:rPr lang="es-ES" sz="2400" dirty="0">
                <a:solidFill>
                  <a:schemeClr val="bg1"/>
                </a:solidFill>
              </a:rPr>
            </a:br>
            <a:r>
              <a:rPr lang="es-ES" sz="2400" dirty="0">
                <a:solidFill>
                  <a:schemeClr val="bg1"/>
                </a:solidFill>
              </a:rPr>
              <a:t>5. No deben ser indiscretas sin necesidad.</a:t>
            </a:r>
            <a:br>
              <a:rPr lang="es-ES" sz="2400" dirty="0">
                <a:solidFill>
                  <a:schemeClr val="bg1"/>
                </a:solidFill>
              </a:rPr>
            </a:br>
            <a:r>
              <a:rPr lang="es-ES" sz="2400" dirty="0">
                <a:solidFill>
                  <a:schemeClr val="bg1"/>
                </a:solidFill>
              </a:rPr>
              <a:t>6. Las preguntas han de ser corroborativas.</a:t>
            </a:r>
            <a:br>
              <a:rPr lang="es-ES" sz="2400" dirty="0">
                <a:solidFill>
                  <a:schemeClr val="bg1"/>
                </a:solidFill>
              </a:rPr>
            </a:br>
            <a:r>
              <a:rPr lang="es-ES" sz="2400" dirty="0">
                <a:solidFill>
                  <a:schemeClr val="bg1"/>
                </a:solidFill>
              </a:rPr>
              <a:t>7. Deben estar hechas en forma que contesten directa o inequívocamente al punto de información deseada.</a:t>
            </a:r>
            <a:endParaRPr lang="es-MX" sz="2400" dirty="0">
              <a:solidFill>
                <a:schemeClr val="bg1"/>
              </a:solidFill>
            </a:endParaRPr>
          </a:p>
        </p:txBody>
      </p:sp>
    </p:spTree>
    <p:extLst>
      <p:ext uri="{BB962C8B-B14F-4D97-AF65-F5344CB8AC3E}">
        <p14:creationId xmlns:p14="http://schemas.microsoft.com/office/powerpoint/2010/main" val="16229080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fontScale="90000"/>
          </a:bodyPr>
          <a:lstStyle/>
          <a:p>
            <a:pPr rtl="0"/>
            <a:r>
              <a:rPr lang="es-ES" dirty="0"/>
              <a:t>Determinación de la población y tamaño de la muestra</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37</a:t>
            </a:fld>
            <a:endParaRPr lang="es-ES"/>
          </a:p>
        </p:txBody>
      </p:sp>
      <p:sp>
        <p:nvSpPr>
          <p:cNvPr id="6" name="Rectángulo 5">
            <a:extLst>
              <a:ext uri="{FF2B5EF4-FFF2-40B4-BE49-F238E27FC236}">
                <a16:creationId xmlns:a16="http://schemas.microsoft.com/office/drawing/2014/main" id="{DD92CAC3-7598-4F4F-9F48-AB1C392DE8A7}"/>
              </a:ext>
            </a:extLst>
          </p:cNvPr>
          <p:cNvSpPr/>
          <p:nvPr/>
        </p:nvSpPr>
        <p:spPr>
          <a:xfrm>
            <a:off x="683036" y="2105561"/>
            <a:ext cx="10138117" cy="1569660"/>
          </a:xfrm>
          <a:prstGeom prst="rect">
            <a:avLst/>
          </a:prstGeom>
        </p:spPr>
        <p:txBody>
          <a:bodyPr wrap="square">
            <a:spAutoFit/>
          </a:bodyPr>
          <a:lstStyle/>
          <a:p>
            <a:r>
              <a:rPr lang="es-ES" sz="2400" dirty="0">
                <a:solidFill>
                  <a:schemeClr val="bg1"/>
                </a:solidFill>
              </a:rPr>
              <a:t>Determinar el tamaño de la muestra que se va a seleccionar es un paso importante en cualquier estudio de investigación de mercados, se debe justificar convenientemente de acuerdo al planteamiento del problema, la población, los objetivos y el propósito de la investigación.</a:t>
            </a:r>
            <a:endParaRPr lang="es-MX" sz="3200" dirty="0">
              <a:solidFill>
                <a:schemeClr val="bg1"/>
              </a:solidFill>
            </a:endParaRPr>
          </a:p>
        </p:txBody>
      </p:sp>
      <p:pic>
        <p:nvPicPr>
          <p:cNvPr id="5" name="Imagen 4">
            <a:extLst>
              <a:ext uri="{FF2B5EF4-FFF2-40B4-BE49-F238E27FC236}">
                <a16:creationId xmlns:a16="http://schemas.microsoft.com/office/drawing/2014/main" id="{8B8C6E51-C72B-4CCA-B55C-CA7D52E39196}"/>
              </a:ext>
            </a:extLst>
          </p:cNvPr>
          <p:cNvPicPr>
            <a:picLocks noChangeAspect="1"/>
          </p:cNvPicPr>
          <p:nvPr/>
        </p:nvPicPr>
        <p:blipFill rotWithShape="1">
          <a:blip r:embed="rId3"/>
          <a:srcRect b="9253"/>
          <a:stretch/>
        </p:blipFill>
        <p:spPr>
          <a:xfrm>
            <a:off x="3427994" y="3947268"/>
            <a:ext cx="4648200" cy="2420229"/>
          </a:xfrm>
          <a:prstGeom prst="rect">
            <a:avLst/>
          </a:prstGeom>
        </p:spPr>
      </p:pic>
    </p:spTree>
    <p:extLst>
      <p:ext uri="{BB962C8B-B14F-4D97-AF65-F5344CB8AC3E}">
        <p14:creationId xmlns:p14="http://schemas.microsoft.com/office/powerpoint/2010/main" val="35884603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fontScale="90000"/>
          </a:bodyPr>
          <a:lstStyle/>
          <a:p>
            <a:pPr rtl="0"/>
            <a:r>
              <a:rPr lang="es-ES" dirty="0"/>
              <a:t>Determinación de la población y tamaño de la muestra</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38</a:t>
            </a:fld>
            <a:endParaRPr lang="es-ES"/>
          </a:p>
        </p:txBody>
      </p:sp>
      <p:sp>
        <p:nvSpPr>
          <p:cNvPr id="6" name="Rectángulo 5">
            <a:extLst>
              <a:ext uri="{FF2B5EF4-FFF2-40B4-BE49-F238E27FC236}">
                <a16:creationId xmlns:a16="http://schemas.microsoft.com/office/drawing/2014/main" id="{DD92CAC3-7598-4F4F-9F48-AB1C392DE8A7}"/>
              </a:ext>
            </a:extLst>
          </p:cNvPr>
          <p:cNvSpPr/>
          <p:nvPr/>
        </p:nvSpPr>
        <p:spPr>
          <a:xfrm>
            <a:off x="683036" y="2105561"/>
            <a:ext cx="10138117" cy="1200329"/>
          </a:xfrm>
          <a:prstGeom prst="rect">
            <a:avLst/>
          </a:prstGeom>
        </p:spPr>
        <p:txBody>
          <a:bodyPr wrap="square">
            <a:spAutoFit/>
          </a:bodyPr>
          <a:lstStyle/>
          <a:p>
            <a:r>
              <a:rPr lang="es-ES" sz="2400" dirty="0">
                <a:solidFill>
                  <a:schemeClr val="bg1"/>
                </a:solidFill>
              </a:rPr>
              <a:t>El tamaño muestral dependerá de decisiones estadísticas y no estadísticas, pueden incluir por ejemplo la disponibilidad de los recursos, el presupuesto o el equipo que estará en campo.</a:t>
            </a:r>
            <a:endParaRPr lang="es-ES" sz="3200" dirty="0">
              <a:solidFill>
                <a:schemeClr val="bg1"/>
              </a:solidFill>
            </a:endParaRPr>
          </a:p>
        </p:txBody>
      </p:sp>
      <p:sp>
        <p:nvSpPr>
          <p:cNvPr id="7" name="Rectángulo 6">
            <a:extLst>
              <a:ext uri="{FF2B5EF4-FFF2-40B4-BE49-F238E27FC236}">
                <a16:creationId xmlns:a16="http://schemas.microsoft.com/office/drawing/2014/main" id="{C30E4EA5-57AC-4812-BD4A-FE7493814F1C}"/>
              </a:ext>
            </a:extLst>
          </p:cNvPr>
          <p:cNvSpPr/>
          <p:nvPr/>
        </p:nvSpPr>
        <p:spPr>
          <a:xfrm>
            <a:off x="683036" y="3305890"/>
            <a:ext cx="10138117" cy="2862322"/>
          </a:xfrm>
          <a:prstGeom prst="rect">
            <a:avLst/>
          </a:prstGeom>
        </p:spPr>
        <p:txBody>
          <a:bodyPr wrap="square">
            <a:spAutoFit/>
          </a:bodyPr>
          <a:lstStyle/>
          <a:p>
            <a:pPr marL="342900" indent="-342900">
              <a:buFont typeface="+mj-lt"/>
              <a:buAutoNum type="arabicPeriod"/>
            </a:pPr>
            <a:r>
              <a:rPr lang="es-ES" sz="2000" dirty="0">
                <a:solidFill>
                  <a:schemeClr val="accent3"/>
                </a:solidFill>
              </a:rPr>
              <a:t>Tamaño de la población. </a:t>
            </a:r>
            <a:r>
              <a:rPr lang="es-ES" sz="2000" dirty="0">
                <a:solidFill>
                  <a:schemeClr val="bg1"/>
                </a:solidFill>
              </a:rPr>
              <a:t>Una población es una colección bien definida de objetos o individuos que tienen características similares. </a:t>
            </a:r>
          </a:p>
          <a:p>
            <a:pPr marL="342900" indent="-342900">
              <a:buFont typeface="+mj-lt"/>
              <a:buAutoNum type="arabicPeriod"/>
            </a:pPr>
            <a:r>
              <a:rPr lang="es-ES" sz="2000" dirty="0">
                <a:solidFill>
                  <a:schemeClr val="accent3"/>
                </a:solidFill>
              </a:rPr>
              <a:t>Margen de error (intervalo de confianza). </a:t>
            </a:r>
            <a:r>
              <a:rPr lang="es-ES" sz="2000" dirty="0">
                <a:solidFill>
                  <a:schemeClr val="bg1"/>
                </a:solidFill>
              </a:rPr>
              <a:t>El margen de error es una estadística que expresa la cantidad de error de muestreo aleatorio en los resultados de una encuesta.</a:t>
            </a:r>
          </a:p>
          <a:p>
            <a:pPr marL="342900" indent="-342900">
              <a:buFont typeface="+mj-lt"/>
              <a:buAutoNum type="arabicPeriod"/>
            </a:pPr>
            <a:r>
              <a:rPr lang="es-ES" sz="2000" dirty="0">
                <a:solidFill>
                  <a:schemeClr val="accent3"/>
                </a:solidFill>
              </a:rPr>
              <a:t>Nivel de confianza.</a:t>
            </a:r>
            <a:r>
              <a:rPr lang="es-ES" sz="2000" dirty="0">
                <a:solidFill>
                  <a:schemeClr val="bg1"/>
                </a:solidFill>
              </a:rPr>
              <a:t> Son intervalos aleatorios que se usan para acotar un valor con una determinada probabilidad alta. </a:t>
            </a:r>
          </a:p>
          <a:p>
            <a:pPr marL="342900" indent="-342900">
              <a:buFont typeface="+mj-lt"/>
              <a:buAutoNum type="arabicPeriod"/>
            </a:pPr>
            <a:r>
              <a:rPr lang="es-ES" sz="2000" dirty="0">
                <a:solidFill>
                  <a:schemeClr val="accent3"/>
                </a:solidFill>
              </a:rPr>
              <a:t>La desviación estándar.</a:t>
            </a:r>
            <a:r>
              <a:rPr lang="es-ES" sz="2000" dirty="0">
                <a:solidFill>
                  <a:schemeClr val="bg1"/>
                </a:solidFill>
              </a:rPr>
              <a:t> Es un índice numérico de la dispersión de un conjunto de datos (o población). Mientras mayor es la desviación estándar, mayor es la dispersión de la población.</a:t>
            </a:r>
          </a:p>
        </p:txBody>
      </p:sp>
    </p:spTree>
    <p:extLst>
      <p:ext uri="{BB962C8B-B14F-4D97-AF65-F5344CB8AC3E}">
        <p14:creationId xmlns:p14="http://schemas.microsoft.com/office/powerpoint/2010/main" val="27966537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a:bodyPr>
          <a:lstStyle/>
          <a:p>
            <a:pPr rtl="0"/>
            <a:r>
              <a:rPr lang="es-ES" dirty="0"/>
              <a:t>Cálculo del tamaño de la muestra </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39</a:t>
            </a:fld>
            <a:endParaRPr lang="es-ES"/>
          </a:p>
        </p:txBody>
      </p:sp>
      <p:sp>
        <p:nvSpPr>
          <p:cNvPr id="6" name="Rectángulo 5">
            <a:extLst>
              <a:ext uri="{FF2B5EF4-FFF2-40B4-BE49-F238E27FC236}">
                <a16:creationId xmlns:a16="http://schemas.microsoft.com/office/drawing/2014/main" id="{DD92CAC3-7598-4F4F-9F48-AB1C392DE8A7}"/>
              </a:ext>
            </a:extLst>
          </p:cNvPr>
          <p:cNvSpPr/>
          <p:nvPr/>
        </p:nvSpPr>
        <p:spPr>
          <a:xfrm>
            <a:off x="683036" y="2105561"/>
            <a:ext cx="10138117" cy="830997"/>
          </a:xfrm>
          <a:prstGeom prst="rect">
            <a:avLst/>
          </a:prstGeom>
        </p:spPr>
        <p:txBody>
          <a:bodyPr wrap="square">
            <a:spAutoFit/>
          </a:bodyPr>
          <a:lstStyle/>
          <a:p>
            <a:r>
              <a:rPr lang="es-ES" sz="2400" dirty="0">
                <a:solidFill>
                  <a:schemeClr val="bg1"/>
                </a:solidFill>
              </a:rPr>
              <a:t>La fórmula para calcular el tamaño de muestra </a:t>
            </a:r>
            <a:r>
              <a:rPr lang="es-ES" sz="2400" b="1" dirty="0">
                <a:solidFill>
                  <a:schemeClr val="bg1"/>
                </a:solidFill>
              </a:rPr>
              <a:t>cuando se desconoce el tamaño de la población es la siguiente:</a:t>
            </a:r>
            <a:endParaRPr lang="es-ES" sz="4000" b="1" dirty="0">
              <a:solidFill>
                <a:schemeClr val="bg1"/>
              </a:solidFill>
            </a:endParaRPr>
          </a:p>
        </p:txBody>
      </p:sp>
      <p:pic>
        <p:nvPicPr>
          <p:cNvPr id="3" name="Imagen 2">
            <a:extLst>
              <a:ext uri="{FF2B5EF4-FFF2-40B4-BE49-F238E27FC236}">
                <a16:creationId xmlns:a16="http://schemas.microsoft.com/office/drawing/2014/main" id="{B6D58CF1-3FEB-4D8A-94D0-3734BEB65042}"/>
              </a:ext>
            </a:extLst>
          </p:cNvPr>
          <p:cNvPicPr>
            <a:picLocks noChangeAspect="1"/>
          </p:cNvPicPr>
          <p:nvPr/>
        </p:nvPicPr>
        <p:blipFill>
          <a:blip r:embed="rId3"/>
          <a:stretch>
            <a:fillRect/>
          </a:stretch>
        </p:blipFill>
        <p:spPr>
          <a:xfrm>
            <a:off x="3731456" y="3157980"/>
            <a:ext cx="3429000" cy="1853173"/>
          </a:xfrm>
          <a:prstGeom prst="rect">
            <a:avLst/>
          </a:prstGeom>
        </p:spPr>
      </p:pic>
      <p:sp>
        <p:nvSpPr>
          <p:cNvPr id="9" name="Rectángulo 8">
            <a:extLst>
              <a:ext uri="{FF2B5EF4-FFF2-40B4-BE49-F238E27FC236}">
                <a16:creationId xmlns:a16="http://schemas.microsoft.com/office/drawing/2014/main" id="{B0F2A372-6559-414D-BE34-DFCCDDB41B72}"/>
              </a:ext>
            </a:extLst>
          </p:cNvPr>
          <p:cNvSpPr/>
          <p:nvPr/>
        </p:nvSpPr>
        <p:spPr>
          <a:xfrm>
            <a:off x="774030" y="4714367"/>
            <a:ext cx="10138117" cy="1938992"/>
          </a:xfrm>
          <a:prstGeom prst="rect">
            <a:avLst/>
          </a:prstGeom>
        </p:spPr>
        <p:txBody>
          <a:bodyPr wrap="square">
            <a:spAutoFit/>
          </a:bodyPr>
          <a:lstStyle/>
          <a:p>
            <a:r>
              <a:rPr lang="es-ES" sz="2400" dirty="0">
                <a:solidFill>
                  <a:schemeClr val="bg1"/>
                </a:solidFill>
              </a:rPr>
              <a:t>En donde</a:t>
            </a:r>
            <a:r>
              <a:rPr lang="es-ES" sz="3200" dirty="0">
                <a:solidFill>
                  <a:schemeClr val="bg1"/>
                </a:solidFill>
              </a:rPr>
              <a:t/>
            </a:r>
            <a:br>
              <a:rPr lang="es-ES" sz="3200" dirty="0">
                <a:solidFill>
                  <a:schemeClr val="bg1"/>
                </a:solidFill>
              </a:rPr>
            </a:br>
            <a:r>
              <a:rPr lang="es-ES" sz="2400" dirty="0">
                <a:solidFill>
                  <a:schemeClr val="bg1"/>
                </a:solidFill>
              </a:rPr>
              <a:t>Z = nivel de confianza,</a:t>
            </a:r>
            <a:r>
              <a:rPr lang="es-ES" sz="3200" dirty="0">
                <a:solidFill>
                  <a:schemeClr val="bg1"/>
                </a:solidFill>
              </a:rPr>
              <a:t/>
            </a:r>
            <a:br>
              <a:rPr lang="es-ES" sz="3200" dirty="0">
                <a:solidFill>
                  <a:schemeClr val="bg1"/>
                </a:solidFill>
              </a:rPr>
            </a:br>
            <a:r>
              <a:rPr lang="es-ES" sz="2400" dirty="0">
                <a:solidFill>
                  <a:schemeClr val="bg1"/>
                </a:solidFill>
              </a:rPr>
              <a:t>P = probabilidad de éxito, o proporción esperada </a:t>
            </a:r>
            <a:r>
              <a:rPr lang="es-ES" sz="3200" dirty="0">
                <a:solidFill>
                  <a:schemeClr val="bg1"/>
                </a:solidFill>
              </a:rPr>
              <a:t/>
            </a:r>
            <a:br>
              <a:rPr lang="es-ES" sz="3200" dirty="0">
                <a:solidFill>
                  <a:schemeClr val="bg1"/>
                </a:solidFill>
              </a:rPr>
            </a:br>
            <a:r>
              <a:rPr lang="es-ES" sz="2400" dirty="0">
                <a:solidFill>
                  <a:schemeClr val="bg1"/>
                </a:solidFill>
              </a:rPr>
              <a:t>Q = probabilidad de fracaso </a:t>
            </a:r>
            <a:r>
              <a:rPr lang="es-ES" sz="3200" dirty="0">
                <a:solidFill>
                  <a:schemeClr val="bg1"/>
                </a:solidFill>
              </a:rPr>
              <a:t/>
            </a:r>
            <a:br>
              <a:rPr lang="es-ES" sz="3200" dirty="0">
                <a:solidFill>
                  <a:schemeClr val="bg1"/>
                </a:solidFill>
              </a:rPr>
            </a:br>
            <a:r>
              <a:rPr lang="es-ES" sz="2400" dirty="0">
                <a:solidFill>
                  <a:schemeClr val="bg1"/>
                </a:solidFill>
              </a:rPr>
              <a:t>D = precisión (error máximo admisible en términos de proporción)</a:t>
            </a:r>
            <a:endParaRPr lang="es-ES" sz="4800" dirty="0">
              <a:solidFill>
                <a:schemeClr val="bg1"/>
              </a:solidFill>
            </a:endParaRPr>
          </a:p>
        </p:txBody>
      </p:sp>
    </p:spTree>
    <p:extLst>
      <p:ext uri="{BB962C8B-B14F-4D97-AF65-F5344CB8AC3E}">
        <p14:creationId xmlns:p14="http://schemas.microsoft.com/office/powerpoint/2010/main" val="3406651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33E794-6B98-41A4-98A6-3931B718CD07}"/>
              </a:ext>
            </a:extLst>
          </p:cNvPr>
          <p:cNvSpPr>
            <a:spLocks noGrp="1"/>
          </p:cNvSpPr>
          <p:nvPr>
            <p:ph type="title"/>
          </p:nvPr>
        </p:nvSpPr>
        <p:spPr/>
        <p:txBody>
          <a:bodyPr/>
          <a:lstStyle/>
          <a:p>
            <a:r>
              <a:rPr lang="es-MX" dirty="0"/>
              <a:t>Índice</a:t>
            </a:r>
          </a:p>
        </p:txBody>
      </p:sp>
      <p:sp>
        <p:nvSpPr>
          <p:cNvPr id="3" name="Marcador de número de diapositiva 2">
            <a:extLst>
              <a:ext uri="{FF2B5EF4-FFF2-40B4-BE49-F238E27FC236}">
                <a16:creationId xmlns:a16="http://schemas.microsoft.com/office/drawing/2014/main" id="{FF08D69A-7C2F-43B4-9AE3-8E91F92C0CE0}"/>
              </a:ext>
            </a:extLst>
          </p:cNvPr>
          <p:cNvSpPr>
            <a:spLocks noGrp="1"/>
          </p:cNvSpPr>
          <p:nvPr>
            <p:ph type="sldNum" sz="quarter" idx="10"/>
          </p:nvPr>
        </p:nvSpPr>
        <p:spPr/>
        <p:txBody>
          <a:bodyPr/>
          <a:lstStyle/>
          <a:p>
            <a:pPr rtl="0"/>
            <a:fld id="{D495E168-DA5E-4888-8D8A-92B118324C14}" type="slidenum">
              <a:rPr lang="es-ES" noProof="0" smtClean="0"/>
              <a:pPr rtl="0"/>
              <a:t>4</a:t>
            </a:fld>
            <a:endParaRPr lang="es-ES" noProof="0"/>
          </a:p>
        </p:txBody>
      </p:sp>
      <p:sp>
        <p:nvSpPr>
          <p:cNvPr id="4" name="Marcador de texto 3">
            <a:extLst>
              <a:ext uri="{FF2B5EF4-FFF2-40B4-BE49-F238E27FC236}">
                <a16:creationId xmlns:a16="http://schemas.microsoft.com/office/drawing/2014/main" id="{3C6A1A0E-4A36-4E06-8F82-E1F84E55A229}"/>
              </a:ext>
            </a:extLst>
          </p:cNvPr>
          <p:cNvSpPr>
            <a:spLocks noGrp="1"/>
          </p:cNvSpPr>
          <p:nvPr>
            <p:ph type="body" idx="1"/>
          </p:nvPr>
        </p:nvSpPr>
        <p:spPr>
          <a:xfrm>
            <a:off x="777240" y="2225392"/>
            <a:ext cx="10054883" cy="4287950"/>
          </a:xfrm>
        </p:spPr>
        <p:txBody>
          <a:bodyPr>
            <a:normAutofit/>
          </a:bodyPr>
          <a:lstStyle/>
          <a:p>
            <a:pPr marL="342900" indent="-342900">
              <a:buFont typeface="Arial" panose="020B0604020202020204" pitchFamily="34" charset="0"/>
              <a:buChar char="•"/>
            </a:pPr>
            <a:r>
              <a:rPr lang="es-MX" dirty="0"/>
              <a:t>Definición de Estudio de Mercado …………………….…3,4</a:t>
            </a:r>
          </a:p>
          <a:p>
            <a:pPr marL="342900" indent="-342900">
              <a:buFont typeface="Arial" panose="020B0604020202020204" pitchFamily="34" charset="0"/>
              <a:buChar char="•"/>
            </a:pPr>
            <a:r>
              <a:rPr lang="es-ES" dirty="0"/>
              <a:t>Metodología del Estudio de Mercados ………………..5-15</a:t>
            </a:r>
          </a:p>
          <a:p>
            <a:pPr marL="342900" indent="-342900">
              <a:buFont typeface="Arial" panose="020B0604020202020204" pitchFamily="34" charset="0"/>
              <a:buChar char="•"/>
            </a:pPr>
            <a:r>
              <a:rPr lang="es-ES" dirty="0"/>
              <a:t>Clasificación de productos 	…………………………………..16</a:t>
            </a:r>
          </a:p>
          <a:p>
            <a:pPr marL="342900" indent="-342900">
              <a:buFont typeface="Arial" panose="020B0604020202020204" pitchFamily="34" charset="0"/>
              <a:buChar char="•"/>
            </a:pPr>
            <a:r>
              <a:rPr lang="es-ES" dirty="0"/>
              <a:t>Estructura del Mercado ………………………………………..17</a:t>
            </a:r>
          </a:p>
          <a:p>
            <a:pPr marL="342900" indent="-342900">
              <a:buFont typeface="Arial" panose="020B0604020202020204" pitchFamily="34" charset="0"/>
              <a:buChar char="•"/>
            </a:pPr>
            <a:r>
              <a:rPr lang="es-ES" dirty="0"/>
              <a:t>Análisis de Oferta y Demanda …………………………..…19</a:t>
            </a:r>
          </a:p>
          <a:p>
            <a:pPr marL="342900" indent="-342900">
              <a:buFont typeface="Arial" panose="020B0604020202020204" pitchFamily="34" charset="0"/>
              <a:buChar char="•"/>
            </a:pPr>
            <a:r>
              <a:rPr lang="es-ES" dirty="0"/>
              <a:t>Análisis de Precios …………………………………………….….21</a:t>
            </a:r>
          </a:p>
          <a:p>
            <a:pPr marL="342900" indent="-342900">
              <a:buFont typeface="Arial" panose="020B0604020202020204" pitchFamily="34" charset="0"/>
              <a:buChar char="•"/>
            </a:pPr>
            <a:r>
              <a:rPr lang="es-ES" noProof="1"/>
              <a:t>Canales de Distribución …………………………………….....23</a:t>
            </a:r>
            <a:endParaRPr lang="es-ES" dirty="0"/>
          </a:p>
          <a:p>
            <a:pPr marL="342900" indent="-342900">
              <a:buFont typeface="Arial" panose="020B0604020202020204" pitchFamily="34" charset="0"/>
              <a:buChar char="•"/>
            </a:pPr>
            <a:r>
              <a:rPr lang="es-ES" noProof="1"/>
              <a:t>Estrategia de Promoción ………………………………………24</a:t>
            </a:r>
          </a:p>
          <a:p>
            <a:pPr marL="342900" indent="-342900">
              <a:buFont typeface="Arial" panose="020B0604020202020204" pitchFamily="34" charset="0"/>
              <a:buChar char="•"/>
            </a:pPr>
            <a:r>
              <a:rPr lang="es-ES" dirty="0"/>
              <a:t>Las P del Marketing ………………………………………………26-29</a:t>
            </a:r>
          </a:p>
          <a:p>
            <a:pPr marL="342900" indent="-342900">
              <a:buFont typeface="Arial" panose="020B0604020202020204" pitchFamily="34" charset="0"/>
              <a:buChar char="•"/>
            </a:pPr>
            <a:r>
              <a:rPr lang="es-ES" dirty="0"/>
              <a:t>Información Necesaria ………………………………………….30-38</a:t>
            </a:r>
          </a:p>
          <a:p>
            <a:pPr marL="342900" indent="-342900">
              <a:buFont typeface="Arial" panose="020B0604020202020204" pitchFamily="34" charset="0"/>
              <a:buChar char="•"/>
            </a:pPr>
            <a:endParaRPr lang="es-ES" noProof="1"/>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MX" dirty="0"/>
          </a:p>
        </p:txBody>
      </p:sp>
    </p:spTree>
    <p:extLst>
      <p:ext uri="{BB962C8B-B14F-4D97-AF65-F5344CB8AC3E}">
        <p14:creationId xmlns:p14="http://schemas.microsoft.com/office/powerpoint/2010/main" val="10277588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0" y="1101501"/>
            <a:ext cx="9956131" cy="782638"/>
          </a:xfrm>
        </p:spPr>
        <p:txBody>
          <a:bodyPr rtlCol="0">
            <a:normAutofit/>
          </a:bodyPr>
          <a:lstStyle/>
          <a:p>
            <a:pPr rtl="0"/>
            <a:r>
              <a:rPr lang="es-ES" dirty="0"/>
              <a:t>Cálculo del tamaño de la muestra </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40</a:t>
            </a:fld>
            <a:endParaRPr lang="es-ES"/>
          </a:p>
        </p:txBody>
      </p:sp>
      <p:sp>
        <p:nvSpPr>
          <p:cNvPr id="6" name="Rectángulo 5">
            <a:extLst>
              <a:ext uri="{FF2B5EF4-FFF2-40B4-BE49-F238E27FC236}">
                <a16:creationId xmlns:a16="http://schemas.microsoft.com/office/drawing/2014/main" id="{DD92CAC3-7598-4F4F-9F48-AB1C392DE8A7}"/>
              </a:ext>
            </a:extLst>
          </p:cNvPr>
          <p:cNvSpPr/>
          <p:nvPr/>
        </p:nvSpPr>
        <p:spPr>
          <a:xfrm>
            <a:off x="683036" y="2105561"/>
            <a:ext cx="10138117" cy="830997"/>
          </a:xfrm>
          <a:prstGeom prst="rect">
            <a:avLst/>
          </a:prstGeom>
        </p:spPr>
        <p:txBody>
          <a:bodyPr wrap="square">
            <a:spAutoFit/>
          </a:bodyPr>
          <a:lstStyle/>
          <a:p>
            <a:r>
              <a:rPr lang="es-ES" sz="2400" dirty="0">
                <a:solidFill>
                  <a:schemeClr val="bg1"/>
                </a:solidFill>
              </a:rPr>
              <a:t>La fórmula para calcular el tamaño de muestra </a:t>
            </a:r>
            <a:r>
              <a:rPr lang="es-ES" sz="2400" b="1" dirty="0">
                <a:solidFill>
                  <a:schemeClr val="bg1"/>
                </a:solidFill>
              </a:rPr>
              <a:t>cuando se conoce el tamaño de la población es la siguiente:</a:t>
            </a:r>
            <a:endParaRPr lang="es-ES" sz="4000" b="1" dirty="0">
              <a:solidFill>
                <a:schemeClr val="bg1"/>
              </a:solidFill>
            </a:endParaRPr>
          </a:p>
        </p:txBody>
      </p:sp>
      <p:sp>
        <p:nvSpPr>
          <p:cNvPr id="9" name="Rectángulo 8">
            <a:extLst>
              <a:ext uri="{FF2B5EF4-FFF2-40B4-BE49-F238E27FC236}">
                <a16:creationId xmlns:a16="http://schemas.microsoft.com/office/drawing/2014/main" id="{B0F2A372-6559-414D-BE34-DFCCDDB41B72}"/>
              </a:ext>
            </a:extLst>
          </p:cNvPr>
          <p:cNvSpPr/>
          <p:nvPr/>
        </p:nvSpPr>
        <p:spPr>
          <a:xfrm>
            <a:off x="683036" y="4298324"/>
            <a:ext cx="10138117" cy="2308324"/>
          </a:xfrm>
          <a:prstGeom prst="rect">
            <a:avLst/>
          </a:prstGeom>
        </p:spPr>
        <p:txBody>
          <a:bodyPr wrap="square">
            <a:spAutoFit/>
          </a:bodyPr>
          <a:lstStyle/>
          <a:p>
            <a:r>
              <a:rPr lang="es-ES" sz="2400" dirty="0">
                <a:solidFill>
                  <a:schemeClr val="bg1"/>
                </a:solidFill>
              </a:rPr>
              <a:t>En donde</a:t>
            </a:r>
          </a:p>
          <a:p>
            <a:r>
              <a:rPr lang="es-ES" sz="2400" dirty="0">
                <a:solidFill>
                  <a:schemeClr val="bg1"/>
                </a:solidFill>
              </a:rPr>
              <a:t>N = tamaño de la población</a:t>
            </a:r>
          </a:p>
          <a:p>
            <a:r>
              <a:rPr lang="es-ES" sz="2400" dirty="0">
                <a:solidFill>
                  <a:schemeClr val="bg1"/>
                </a:solidFill>
              </a:rPr>
              <a:t>Z = nivel de confianza</a:t>
            </a:r>
          </a:p>
          <a:p>
            <a:r>
              <a:rPr lang="es-ES" sz="2400" dirty="0">
                <a:solidFill>
                  <a:schemeClr val="bg1"/>
                </a:solidFill>
              </a:rPr>
              <a:t>P = probabilidad de éxito, o proporción esperada</a:t>
            </a:r>
          </a:p>
          <a:p>
            <a:r>
              <a:rPr lang="es-ES" sz="2400" dirty="0">
                <a:solidFill>
                  <a:schemeClr val="bg1"/>
                </a:solidFill>
              </a:rPr>
              <a:t>Q = probabilidad de fracaso </a:t>
            </a:r>
          </a:p>
          <a:p>
            <a:r>
              <a:rPr lang="es-ES" sz="2400" dirty="0">
                <a:solidFill>
                  <a:schemeClr val="bg1"/>
                </a:solidFill>
              </a:rPr>
              <a:t>D = precisión (Error máximo admisible en términos de proporción).</a:t>
            </a:r>
            <a:endParaRPr lang="es-ES" sz="6000" dirty="0">
              <a:solidFill>
                <a:schemeClr val="bg1"/>
              </a:solidFill>
            </a:endParaRPr>
          </a:p>
        </p:txBody>
      </p:sp>
      <p:pic>
        <p:nvPicPr>
          <p:cNvPr id="1026" name="Picture 2" descr="photo 2">
            <a:extLst>
              <a:ext uri="{FF2B5EF4-FFF2-40B4-BE49-F238E27FC236}">
                <a16:creationId xmlns:a16="http://schemas.microsoft.com/office/drawing/2014/main" id="{D3D0C614-D4D7-4269-A2D9-860233E165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6902" y="3157980"/>
            <a:ext cx="4598195" cy="1478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5672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83B"/>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FF2F0B8-896C-4D84-9FF9-3E3607F9E57C}"/>
              </a:ext>
            </a:extLst>
          </p:cNvPr>
          <p:cNvSpPr>
            <a:spLocks noGrp="1"/>
          </p:cNvSpPr>
          <p:nvPr>
            <p:ph type="title"/>
          </p:nvPr>
        </p:nvSpPr>
        <p:spPr bwMode="grayWhite"/>
        <p:txBody>
          <a:bodyPr rtlCol="0"/>
          <a:lstStyle/>
          <a:p>
            <a:pPr rtl="0"/>
            <a:r>
              <a:rPr lang="es-ES" dirty="0"/>
              <a:t>Bibliografía</a:t>
            </a:r>
          </a:p>
        </p:txBody>
      </p:sp>
      <p:sp>
        <p:nvSpPr>
          <p:cNvPr id="2" name="Marcador de número de diapositiva 1">
            <a:extLst>
              <a:ext uri="{FF2B5EF4-FFF2-40B4-BE49-F238E27FC236}">
                <a16:creationId xmlns:a16="http://schemas.microsoft.com/office/drawing/2014/main" id="{E8B55491-80DD-4F1B-890E-E2F7B275B9CA}"/>
              </a:ext>
            </a:extLst>
          </p:cNvPr>
          <p:cNvSpPr>
            <a:spLocks noGrp="1"/>
          </p:cNvSpPr>
          <p:nvPr>
            <p:ph type="sldNum" sz="quarter" idx="10"/>
          </p:nvPr>
        </p:nvSpPr>
        <p:spPr/>
        <p:txBody>
          <a:bodyPr rtlCol="0"/>
          <a:lstStyle/>
          <a:p>
            <a:pPr rtl="0"/>
            <a:fld id="{D495E168-DA5E-4888-8D8A-92B118324C14}" type="slidenum">
              <a:rPr lang="es-ES" smtClean="0"/>
              <a:pPr rtl="0"/>
              <a:t>41</a:t>
            </a:fld>
            <a:endParaRPr lang="es-ES" dirty="0"/>
          </a:p>
        </p:txBody>
      </p:sp>
      <p:sp>
        <p:nvSpPr>
          <p:cNvPr id="6" name="Marcador de texto 8">
            <a:extLst>
              <a:ext uri="{FF2B5EF4-FFF2-40B4-BE49-F238E27FC236}">
                <a16:creationId xmlns:a16="http://schemas.microsoft.com/office/drawing/2014/main" id="{820AB963-A876-4BF4-BDEE-E4C234A06894}"/>
              </a:ext>
            </a:extLst>
          </p:cNvPr>
          <p:cNvSpPr txBox="1">
            <a:spLocks/>
          </p:cNvSpPr>
          <p:nvPr/>
        </p:nvSpPr>
        <p:spPr bwMode="grayWhite">
          <a:xfrm>
            <a:off x="786170" y="1482142"/>
            <a:ext cx="10515600" cy="4520230"/>
          </a:xfrm>
          <a:prstGeom prst="rect">
            <a:avLst/>
          </a:prstGeom>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solidFill>
                  <a:schemeClr val="bg1"/>
                </a:solidFill>
              </a:rPr>
              <a:t>Kotler, Phillip &amp; </a:t>
            </a:r>
            <a:r>
              <a:rPr lang="es-MX" dirty="0" err="1">
                <a:solidFill>
                  <a:schemeClr val="bg1"/>
                </a:solidFill>
              </a:rPr>
              <a:t>Armstorng</a:t>
            </a:r>
            <a:r>
              <a:rPr lang="es-MX" dirty="0">
                <a:solidFill>
                  <a:schemeClr val="bg1"/>
                </a:solidFill>
              </a:rPr>
              <a:t>, Gary (2013) Fundamentos de Marketing, México, Pearson.</a:t>
            </a:r>
          </a:p>
          <a:p>
            <a:r>
              <a:rPr lang="es-MX" dirty="0">
                <a:solidFill>
                  <a:schemeClr val="bg1"/>
                </a:solidFill>
              </a:rPr>
              <a:t>Malhotra, Naresh (2008) Investigación de Mercados, México, Pearson.</a:t>
            </a:r>
            <a:endParaRPr lang="es-MX" dirty="0">
              <a:solidFill>
                <a:schemeClr val="bg1"/>
              </a:solidFill>
              <a:hlinkClick r:id="rId3">
                <a:extLst>
                  <a:ext uri="{A12FA001-AC4F-418D-AE19-62706E023703}">
                    <ahyp:hlinkClr xmlns:ahyp="http://schemas.microsoft.com/office/drawing/2018/hyperlinkcolor" xmlns="" val="tx"/>
                  </a:ext>
                </a:extLst>
              </a:hlinkClick>
            </a:endParaRPr>
          </a:p>
          <a:p>
            <a:r>
              <a:rPr lang="es-MX" dirty="0">
                <a:solidFill>
                  <a:schemeClr val="bg1"/>
                </a:solidFill>
              </a:rPr>
              <a:t>McDaniel, Carl &amp; Gates, Roger (1999) Investigación de Mercados Contemporánea, México, Thomson.</a:t>
            </a:r>
            <a:endParaRPr lang="es-MX" dirty="0">
              <a:solidFill>
                <a:schemeClr val="bg1"/>
              </a:solidFill>
              <a:hlinkClick r:id="rId3">
                <a:extLst>
                  <a:ext uri="{A12FA001-AC4F-418D-AE19-62706E023703}">
                    <ahyp:hlinkClr xmlns:ahyp="http://schemas.microsoft.com/office/drawing/2018/hyperlinkcolor" xmlns="" val="tx"/>
                  </a:ext>
                </a:extLst>
              </a:hlinkClick>
            </a:endParaRPr>
          </a:p>
          <a:p>
            <a:r>
              <a:rPr lang="es-MX" dirty="0">
                <a:solidFill>
                  <a:schemeClr val="bg1"/>
                </a:solidFill>
                <a:hlinkClick r:id="rId3">
                  <a:extLst>
                    <a:ext uri="{A12FA001-AC4F-418D-AE19-62706E023703}">
                      <ahyp:hlinkClr xmlns:ahyp="http://schemas.microsoft.com/office/drawing/2018/hyperlinkcolor" xmlns="" val="tx"/>
                    </a:ext>
                  </a:extLst>
                </a:hlinkClick>
              </a:rPr>
              <a:t>https://www.emprendepyme.net</a:t>
            </a:r>
            <a:endParaRPr lang="es-MX" dirty="0">
              <a:solidFill>
                <a:schemeClr val="bg1"/>
              </a:solidFill>
            </a:endParaRPr>
          </a:p>
          <a:p>
            <a:r>
              <a:rPr lang="es-MX" dirty="0">
                <a:hlinkClick r:id="rId4"/>
              </a:rPr>
              <a:t>https://imt.mx/archivos/Publicaciones/PublicacionTecnica/pt236.pdf</a:t>
            </a:r>
            <a:endParaRPr lang="es-MX" dirty="0"/>
          </a:p>
          <a:p>
            <a:endParaRPr lang="es-ES" dirty="0"/>
          </a:p>
        </p:txBody>
      </p:sp>
    </p:spTree>
    <p:extLst>
      <p:ext uri="{BB962C8B-B14F-4D97-AF65-F5344CB8AC3E}">
        <p14:creationId xmlns:p14="http://schemas.microsoft.com/office/powerpoint/2010/main" val="2623112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FF2F0B8-896C-4D84-9FF9-3E3607F9E57C}"/>
              </a:ext>
            </a:extLst>
          </p:cNvPr>
          <p:cNvSpPr>
            <a:spLocks noGrp="1"/>
          </p:cNvSpPr>
          <p:nvPr>
            <p:ph type="title"/>
          </p:nvPr>
        </p:nvSpPr>
        <p:spPr bwMode="grayWhite"/>
        <p:txBody>
          <a:bodyPr rtlCol="0"/>
          <a:lstStyle/>
          <a:p>
            <a:pPr rtl="0"/>
            <a:r>
              <a:rPr lang="es-ES" dirty="0"/>
              <a:t>Definición de Estudio de Mercado</a:t>
            </a:r>
          </a:p>
        </p:txBody>
      </p:sp>
      <p:sp>
        <p:nvSpPr>
          <p:cNvPr id="2" name="Marcador de número de diapositiva 1">
            <a:extLst>
              <a:ext uri="{FF2B5EF4-FFF2-40B4-BE49-F238E27FC236}">
                <a16:creationId xmlns:a16="http://schemas.microsoft.com/office/drawing/2014/main" id="{E8B55491-80DD-4F1B-890E-E2F7B275B9CA}"/>
              </a:ext>
            </a:extLst>
          </p:cNvPr>
          <p:cNvSpPr>
            <a:spLocks noGrp="1"/>
          </p:cNvSpPr>
          <p:nvPr>
            <p:ph type="sldNum" sz="quarter" idx="10"/>
          </p:nvPr>
        </p:nvSpPr>
        <p:spPr/>
        <p:txBody>
          <a:bodyPr rtlCol="0"/>
          <a:lstStyle/>
          <a:p>
            <a:pPr rtl="0"/>
            <a:fld id="{D495E168-DA5E-4888-8D8A-92B118324C14}" type="slidenum">
              <a:rPr lang="es-ES" smtClean="0"/>
              <a:pPr rtl="0"/>
              <a:t>5</a:t>
            </a:fld>
            <a:endParaRPr lang="es-ES" dirty="0"/>
          </a:p>
        </p:txBody>
      </p:sp>
      <p:sp>
        <p:nvSpPr>
          <p:cNvPr id="6" name="Marcador de texto 8">
            <a:extLst>
              <a:ext uri="{FF2B5EF4-FFF2-40B4-BE49-F238E27FC236}">
                <a16:creationId xmlns:a16="http://schemas.microsoft.com/office/drawing/2014/main" id="{820AB963-A876-4BF4-BDEE-E4C234A06894}"/>
              </a:ext>
            </a:extLst>
          </p:cNvPr>
          <p:cNvSpPr txBox="1">
            <a:spLocks/>
          </p:cNvSpPr>
          <p:nvPr/>
        </p:nvSpPr>
        <p:spPr bwMode="grayWhite">
          <a:xfrm>
            <a:off x="786170" y="1482142"/>
            <a:ext cx="10515600" cy="4520230"/>
          </a:xfrm>
          <a:prstGeom prst="rect">
            <a:avLst/>
          </a:prstGeom>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dirty="0"/>
          </a:p>
        </p:txBody>
      </p:sp>
      <p:sp>
        <p:nvSpPr>
          <p:cNvPr id="7" name="Marcador de texto 8">
            <a:extLst>
              <a:ext uri="{FF2B5EF4-FFF2-40B4-BE49-F238E27FC236}">
                <a16:creationId xmlns:a16="http://schemas.microsoft.com/office/drawing/2014/main" id="{ADE17FE6-8F04-4FBD-9778-1B7D4E69A92C}"/>
              </a:ext>
            </a:extLst>
          </p:cNvPr>
          <p:cNvSpPr txBox="1">
            <a:spLocks/>
          </p:cNvSpPr>
          <p:nvPr/>
        </p:nvSpPr>
        <p:spPr bwMode="grayWhite">
          <a:xfrm>
            <a:off x="938570" y="1634542"/>
            <a:ext cx="10515600" cy="4520230"/>
          </a:xfrm>
          <a:prstGeom prst="rect">
            <a:avLst/>
          </a:prstGeom>
        </p:spPr>
        <p:txBody>
          <a:bodyPr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solidFill>
                  <a:schemeClr val="bg1"/>
                </a:solidFill>
              </a:rPr>
              <a:t>“</a:t>
            </a:r>
            <a:r>
              <a:rPr lang="es-ES" i="1" dirty="0">
                <a:solidFill>
                  <a:schemeClr val="bg1"/>
                </a:solidFill>
              </a:rPr>
              <a:t>consiste en reunir, planificar, analizar y comunicar de manera sistemática los datos relevantes para la situación de mercado específica que afronta una organización</a:t>
            </a:r>
            <a:r>
              <a:rPr lang="es-ES" dirty="0">
                <a:solidFill>
                  <a:schemeClr val="bg1"/>
                </a:solidFill>
              </a:rPr>
              <a:t>“. </a:t>
            </a:r>
          </a:p>
          <a:p>
            <a:pPr marL="0" indent="0">
              <a:buNone/>
            </a:pPr>
            <a:r>
              <a:rPr lang="es-MX" dirty="0"/>
              <a:t>  (Kotler, Bloom y Hayes)</a:t>
            </a:r>
            <a:endParaRPr lang="es-MX" dirty="0">
              <a:solidFill>
                <a:schemeClr val="bg1"/>
              </a:solidFill>
            </a:endParaRPr>
          </a:p>
          <a:p>
            <a:endParaRPr lang="es-MX" dirty="0">
              <a:solidFill>
                <a:schemeClr val="bg1"/>
              </a:solidFill>
            </a:endParaRPr>
          </a:p>
          <a:p>
            <a:r>
              <a:rPr lang="es-ES" dirty="0">
                <a:solidFill>
                  <a:schemeClr val="bg1"/>
                </a:solidFill>
              </a:rPr>
              <a:t>“</a:t>
            </a:r>
            <a:r>
              <a:rPr lang="es-ES" i="1" dirty="0">
                <a:solidFill>
                  <a:schemeClr val="bg1"/>
                </a:solidFill>
              </a:rPr>
              <a:t>describen el tamaño, el poder de compra de los consumidores, la disponibilidad de los distribuidores y perfiles del consumidor</a:t>
            </a:r>
            <a:r>
              <a:rPr lang="es-ES" dirty="0">
                <a:solidFill>
                  <a:schemeClr val="bg1"/>
                </a:solidFill>
              </a:rPr>
              <a:t>“.</a:t>
            </a:r>
            <a:r>
              <a:rPr lang="es-ES" dirty="0"/>
              <a:t> (Malhotra)</a:t>
            </a:r>
            <a:endParaRPr lang="es-ES" dirty="0">
              <a:solidFill>
                <a:schemeClr val="bg1"/>
              </a:solidFill>
            </a:endParaRPr>
          </a:p>
          <a:p>
            <a:endParaRPr lang="es-MX" dirty="0">
              <a:solidFill>
                <a:schemeClr val="bg1"/>
              </a:solidFill>
            </a:endParaRPr>
          </a:p>
          <a:p>
            <a:r>
              <a:rPr lang="es-ES" dirty="0">
                <a:solidFill>
                  <a:schemeClr val="bg1"/>
                </a:solidFill>
              </a:rPr>
              <a:t>“</a:t>
            </a:r>
            <a:r>
              <a:rPr lang="es-ES" i="1" dirty="0">
                <a:solidFill>
                  <a:schemeClr val="bg1"/>
                </a:solidFill>
              </a:rPr>
              <a:t>La recopilación, el análisis y la presentación de información para ayudar a tomar decisiones y a controlar las acciones de marketing</a:t>
            </a:r>
            <a:r>
              <a:rPr lang="es-ES" dirty="0">
                <a:solidFill>
                  <a:schemeClr val="bg1"/>
                </a:solidFill>
              </a:rPr>
              <a:t>“. </a:t>
            </a:r>
            <a:r>
              <a:rPr lang="es-ES" dirty="0"/>
              <a:t>(Randall)</a:t>
            </a:r>
          </a:p>
        </p:txBody>
      </p:sp>
    </p:spTree>
    <p:extLst>
      <p:ext uri="{BB962C8B-B14F-4D97-AF65-F5344CB8AC3E}">
        <p14:creationId xmlns:p14="http://schemas.microsoft.com/office/powerpoint/2010/main" val="3777257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83B"/>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C01CE71-FC76-4B08-B6CF-991940C3CF1D}"/>
              </a:ext>
            </a:extLst>
          </p:cNvPr>
          <p:cNvSpPr>
            <a:spLocks noGrp="1"/>
          </p:cNvSpPr>
          <p:nvPr>
            <p:ph type="title"/>
          </p:nvPr>
        </p:nvSpPr>
        <p:spPr>
          <a:xfrm>
            <a:off x="774032" y="532015"/>
            <a:ext cx="5056083" cy="1283369"/>
          </a:xfrm>
        </p:spPr>
        <p:txBody>
          <a:bodyPr rtlCol="0"/>
          <a:lstStyle/>
          <a:p>
            <a:pPr rtl="0"/>
            <a:r>
              <a:rPr lang="es-ES" dirty="0"/>
              <a:t>Estudio de Mercado</a:t>
            </a:r>
          </a:p>
        </p:txBody>
      </p:sp>
      <p:sp>
        <p:nvSpPr>
          <p:cNvPr id="4" name="Marcador de texto 3">
            <a:extLst>
              <a:ext uri="{FF2B5EF4-FFF2-40B4-BE49-F238E27FC236}">
                <a16:creationId xmlns:a16="http://schemas.microsoft.com/office/drawing/2014/main" id="{A88F02AC-2ACE-4B6E-9181-99EBB08906BB}"/>
              </a:ext>
            </a:extLst>
          </p:cNvPr>
          <p:cNvSpPr>
            <a:spLocks noGrp="1"/>
          </p:cNvSpPr>
          <p:nvPr>
            <p:ph type="body" sz="quarter" idx="15"/>
          </p:nvPr>
        </p:nvSpPr>
        <p:spPr>
          <a:xfrm>
            <a:off x="774032" y="2469619"/>
            <a:ext cx="10891205" cy="1652216"/>
          </a:xfrm>
        </p:spPr>
        <p:txBody>
          <a:bodyPr rtlCol="0">
            <a:noAutofit/>
          </a:bodyPr>
          <a:lstStyle/>
          <a:p>
            <a:pPr algn="just"/>
            <a:r>
              <a:rPr lang="es-ES" sz="2600" b="1" dirty="0">
                <a:solidFill>
                  <a:schemeClr val="bg1"/>
                </a:solidFill>
              </a:rPr>
              <a:t>Es un conjunto de acciones sistematizadas para aportar datos que permitan mejorar las técnicas de mercado para la venta de un producto o de una serie de productos que cubran la demanda de los consumidores.</a:t>
            </a:r>
            <a:endParaRPr lang="es-ES" sz="2600" dirty="0">
              <a:solidFill>
                <a:schemeClr val="bg1"/>
              </a:solidFill>
            </a:endParaRPr>
          </a:p>
        </p:txBody>
      </p:sp>
      <p:sp>
        <p:nvSpPr>
          <p:cNvPr id="2" name="Marcador de número de diapositiva 1">
            <a:extLst>
              <a:ext uri="{FF2B5EF4-FFF2-40B4-BE49-F238E27FC236}">
                <a16:creationId xmlns:a16="http://schemas.microsoft.com/office/drawing/2014/main" id="{C1C20937-8D4C-4000-BCD6-AC984F093F26}"/>
              </a:ext>
            </a:extLst>
          </p:cNvPr>
          <p:cNvSpPr>
            <a:spLocks noGrp="1"/>
          </p:cNvSpPr>
          <p:nvPr>
            <p:ph type="sldNum" sz="quarter" idx="10"/>
          </p:nvPr>
        </p:nvSpPr>
        <p:spPr/>
        <p:txBody>
          <a:bodyPr rtlCol="0"/>
          <a:lstStyle/>
          <a:p>
            <a:pPr rtl="0"/>
            <a:fld id="{D495E168-DA5E-4888-8D8A-92B118324C14}" type="slidenum">
              <a:rPr lang="es-ES" smtClean="0"/>
              <a:pPr rtl="0"/>
              <a:t>6</a:t>
            </a:fld>
            <a:endParaRPr lang="es-ES" dirty="0"/>
          </a:p>
        </p:txBody>
      </p:sp>
      <p:sp>
        <p:nvSpPr>
          <p:cNvPr id="3" name="Rectangle 1">
            <a:extLst>
              <a:ext uri="{FF2B5EF4-FFF2-40B4-BE49-F238E27FC236}">
                <a16:creationId xmlns:a16="http://schemas.microsoft.com/office/drawing/2014/main" id="{9D664901-6031-4D50-AD41-B68A6B9A97CA}"/>
              </a:ext>
            </a:extLst>
          </p:cNvPr>
          <p:cNvSpPr>
            <a:spLocks noChangeArrowheads="1"/>
          </p:cNvSpPr>
          <p:nvPr/>
        </p:nvSpPr>
        <p:spPr bwMode="auto">
          <a:xfrm>
            <a:off x="6095967"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27" name="Rectángulo: esquinas diagonales cortadas 26">
            <a:extLst>
              <a:ext uri="{FF2B5EF4-FFF2-40B4-BE49-F238E27FC236}">
                <a16:creationId xmlns:a16="http://schemas.microsoft.com/office/drawing/2014/main" id="{D0F1B55F-3854-437C-AEEF-ACA23B7362A7}"/>
              </a:ext>
            </a:extLst>
          </p:cNvPr>
          <p:cNvSpPr/>
          <p:nvPr/>
        </p:nvSpPr>
        <p:spPr>
          <a:xfrm flipH="1">
            <a:off x="3451254" y="3953019"/>
            <a:ext cx="5289425" cy="2516374"/>
          </a:xfrm>
          <a:prstGeom prst="snip2DiagRect">
            <a:avLst/>
          </a:prstGeom>
          <a:blipFill dpi="0" rotWithShape="1">
            <a:blip r:embed="rId3">
              <a:extLst>
                <a:ext uri="{28A0092B-C50C-407E-A947-70E740481C1C}">
                  <a14:useLocalDpi xmlns:a14="http://schemas.microsoft.com/office/drawing/2010/main" val="0"/>
                </a:ext>
              </a:extLst>
            </a:blip>
            <a:srcRect/>
            <a:stretch>
              <a:fillRect/>
            </a:stretch>
          </a:blipFill>
          <a:ln w="12700" cap="flat">
            <a:noFill/>
            <a:prstDash val="solid"/>
            <a:miter/>
          </a:ln>
        </p:spPr>
        <p:txBody>
          <a:bodyPr rtlCol="0" anchor="ctr"/>
          <a:lstStyle/>
          <a:p>
            <a:pPr algn="l"/>
            <a:endParaRPr lang="es-MX" dirty="0"/>
          </a:p>
        </p:txBody>
      </p:sp>
    </p:spTree>
    <p:extLst>
      <p:ext uri="{BB962C8B-B14F-4D97-AF65-F5344CB8AC3E}">
        <p14:creationId xmlns:p14="http://schemas.microsoft.com/office/powerpoint/2010/main" val="2655792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pPr rtl="0"/>
            <a:r>
              <a:rPr lang="es-ES" dirty="0"/>
              <a:t>Metodología del Estudio de Mercados</a:t>
            </a:r>
          </a:p>
        </p:txBody>
      </p:sp>
      <p:sp>
        <p:nvSpPr>
          <p:cNvPr id="4" name="Marcador de texto 3">
            <a:extLst>
              <a:ext uri="{FF2B5EF4-FFF2-40B4-BE49-F238E27FC236}">
                <a16:creationId xmlns:a16="http://schemas.microsoft.com/office/drawing/2014/main" id="{DCA4BA4B-DB5E-418C-8309-2ED941800B3E}"/>
              </a:ext>
            </a:extLst>
          </p:cNvPr>
          <p:cNvSpPr>
            <a:spLocks noGrp="1"/>
          </p:cNvSpPr>
          <p:nvPr>
            <p:ph type="body" idx="1"/>
          </p:nvPr>
        </p:nvSpPr>
        <p:spPr bwMode="grayWhite">
          <a:xfrm>
            <a:off x="774032" y="2275589"/>
            <a:ext cx="4365625" cy="454353"/>
          </a:xfrm>
        </p:spPr>
        <p:txBody>
          <a:bodyPr rtlCol="0"/>
          <a:lstStyle/>
          <a:p>
            <a:pPr rtl="0"/>
            <a:r>
              <a:rPr lang="es-ES" dirty="0">
                <a:solidFill>
                  <a:schemeClr val="tx2"/>
                </a:solidFill>
              </a:rPr>
              <a:t>Elementos</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7</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735268"/>
            <a:ext cx="995613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indent="-457200">
              <a:buAutoNum type="alphaUcParenR"/>
            </a:pPr>
            <a:r>
              <a:rPr lang="es-ES" sz="2400" dirty="0"/>
              <a:t>Planteamiento del Problema</a:t>
            </a:r>
          </a:p>
          <a:p>
            <a:pPr marL="457200" indent="-457200">
              <a:buAutoNum type="alphaUcParenR"/>
            </a:pPr>
            <a:r>
              <a:rPr lang="es-ES" sz="2400" dirty="0"/>
              <a:t>Marco Conceptual Teórico</a:t>
            </a:r>
          </a:p>
          <a:p>
            <a:pPr marL="457200" indent="-457200">
              <a:buAutoNum type="alphaUcParenR"/>
            </a:pPr>
            <a:r>
              <a:rPr lang="es-ES" sz="2400" dirty="0"/>
              <a:t>Recolección de datos</a:t>
            </a:r>
          </a:p>
          <a:p>
            <a:pPr marL="457200" indent="-457200">
              <a:buAutoNum type="alphaUcParenR"/>
            </a:pPr>
            <a:r>
              <a:rPr lang="es-ES" sz="2400" dirty="0"/>
              <a:t>Procesamiento de la Información</a:t>
            </a:r>
          </a:p>
          <a:p>
            <a:pPr marL="457200" indent="-457200">
              <a:buAutoNum type="alphaUcParenR"/>
            </a:pPr>
            <a:r>
              <a:rPr lang="es-ES" sz="2400" dirty="0"/>
              <a:t>Interpretación de los resultados</a:t>
            </a:r>
          </a:p>
          <a:p>
            <a:pPr marL="457200" indent="-457200">
              <a:buAutoNum type="alphaUcParenR"/>
            </a:pPr>
            <a:r>
              <a:rPr lang="es-ES" sz="2400" dirty="0"/>
              <a:t>Elaboración del informe </a:t>
            </a:r>
          </a:p>
          <a:p>
            <a:pPr marL="457200" indent="-457200">
              <a:buAutoNum type="alphaUcParenR"/>
            </a:pPr>
            <a:endParaRPr lang="es-ES" sz="2400" dirty="0"/>
          </a:p>
        </p:txBody>
      </p:sp>
    </p:spTree>
    <p:extLst>
      <p:ext uri="{BB962C8B-B14F-4D97-AF65-F5344CB8AC3E}">
        <p14:creationId xmlns:p14="http://schemas.microsoft.com/office/powerpoint/2010/main" val="243527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Planteamiento del Problema</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8</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2851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es-ES" b="0" dirty="0">
                <a:solidFill>
                  <a:schemeClr val="bg1"/>
                </a:solidFill>
              </a:rPr>
              <a:t>La función del planteamiento del problema consiste en revelarle al investigador si su proyecto de investigación es viable, dentro de sus tiempos y recursos disponibles.</a:t>
            </a:r>
          </a:p>
          <a:p>
            <a:pPr algn="just"/>
            <a:endParaRPr lang="es-ES" b="0" dirty="0">
              <a:solidFill>
                <a:schemeClr val="bg1"/>
              </a:solidFill>
            </a:endParaRPr>
          </a:p>
          <a:p>
            <a:pPr algn="just"/>
            <a:r>
              <a:rPr lang="es-ES" b="0" dirty="0">
                <a:solidFill>
                  <a:schemeClr val="bg1"/>
                </a:solidFill>
              </a:rPr>
              <a:t>Se estima la cantidad que la comunidad o sociedad, estaría dispuesta a adquirir de bienes o servicios a determinados precios.</a:t>
            </a:r>
          </a:p>
          <a:p>
            <a:pPr algn="just"/>
            <a:endParaRPr lang="es-ES" sz="2400" dirty="0">
              <a:solidFill>
                <a:schemeClr val="bg1"/>
              </a:solidFill>
            </a:endParaRPr>
          </a:p>
        </p:txBody>
      </p:sp>
    </p:spTree>
    <p:extLst>
      <p:ext uri="{BB962C8B-B14F-4D97-AF65-F5344CB8AC3E}">
        <p14:creationId xmlns:p14="http://schemas.microsoft.com/office/powerpoint/2010/main" val="1189853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a:xfrm>
            <a:off x="774032" y="1033272"/>
            <a:ext cx="5697106" cy="782638"/>
          </a:xfrm>
        </p:spPr>
        <p:txBody>
          <a:bodyPr rtlCol="0">
            <a:normAutofit fontScale="90000"/>
          </a:bodyPr>
          <a:lstStyle/>
          <a:p>
            <a:r>
              <a:rPr lang="es-ES" dirty="0"/>
              <a:t>Planteamiento del Problema</a:t>
            </a:r>
          </a:p>
        </p:txBody>
      </p:sp>
      <p:sp>
        <p:nvSpPr>
          <p:cNvPr id="2" name="Marcador de número de diapositiva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rtlCol="0"/>
          <a:lstStyle/>
          <a:p>
            <a:pPr rtl="0"/>
            <a:fld id="{D495E168-DA5E-4888-8D8A-92B118324C14}" type="slidenum">
              <a:rPr lang="es-ES" smtClean="0"/>
              <a:pPr rtl="0"/>
              <a:t>9</a:t>
            </a:fld>
            <a:endParaRPr lang="es-ES" dirty="0"/>
          </a:p>
        </p:txBody>
      </p:sp>
      <p:sp>
        <p:nvSpPr>
          <p:cNvPr id="15" name="Marcador de texto 3">
            <a:extLst>
              <a:ext uri="{FF2B5EF4-FFF2-40B4-BE49-F238E27FC236}">
                <a16:creationId xmlns:a16="http://schemas.microsoft.com/office/drawing/2014/main" id="{6D885E26-7FF7-4D94-95BB-2149F6A01E7C}"/>
              </a:ext>
            </a:extLst>
          </p:cNvPr>
          <p:cNvSpPr txBox="1">
            <a:spLocks/>
          </p:cNvSpPr>
          <p:nvPr/>
        </p:nvSpPr>
        <p:spPr bwMode="grayWhite">
          <a:xfrm>
            <a:off x="774031" y="2285100"/>
            <a:ext cx="10184701" cy="36322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b="0" dirty="0">
                <a:solidFill>
                  <a:schemeClr val="bg1"/>
                </a:solidFill>
              </a:rPr>
              <a:t>Provee de datos exactos relacionados con:</a:t>
            </a:r>
          </a:p>
          <a:p>
            <a:endParaRPr lang="es-ES" b="0" dirty="0">
              <a:solidFill>
                <a:schemeClr val="bg1"/>
              </a:solidFill>
            </a:endParaRPr>
          </a:p>
          <a:p>
            <a:r>
              <a:rPr lang="es-ES" b="0" dirty="0">
                <a:solidFill>
                  <a:schemeClr val="bg1"/>
                </a:solidFill>
              </a:rPr>
              <a:t>1)Características de los productos</a:t>
            </a:r>
          </a:p>
          <a:p>
            <a:r>
              <a:rPr lang="es-ES" b="0" dirty="0">
                <a:solidFill>
                  <a:schemeClr val="bg1"/>
                </a:solidFill>
              </a:rPr>
              <a:t>2)Precios</a:t>
            </a:r>
          </a:p>
          <a:p>
            <a:r>
              <a:rPr lang="es-ES" b="0" dirty="0">
                <a:solidFill>
                  <a:schemeClr val="bg1"/>
                </a:solidFill>
              </a:rPr>
              <a:t>3)Promoción</a:t>
            </a:r>
          </a:p>
          <a:p>
            <a:r>
              <a:rPr lang="es-ES" b="0" dirty="0">
                <a:solidFill>
                  <a:schemeClr val="bg1"/>
                </a:solidFill>
              </a:rPr>
              <a:t>4)Canales de distribución</a:t>
            </a:r>
            <a:endParaRPr lang="es-ES" sz="2400" dirty="0">
              <a:solidFill>
                <a:schemeClr val="bg1"/>
              </a:solidFill>
            </a:endParaRPr>
          </a:p>
        </p:txBody>
      </p:sp>
    </p:spTree>
    <p:extLst>
      <p:ext uri="{BB962C8B-B14F-4D97-AF65-F5344CB8AC3E}">
        <p14:creationId xmlns:p14="http://schemas.microsoft.com/office/powerpoint/2010/main" val="291499078"/>
      </p:ext>
    </p:extLst>
  </p:cSld>
  <p:clrMapOvr>
    <a:masterClrMapping/>
  </p:clrMapOvr>
</p:sld>
</file>

<file path=ppt/theme/theme1.xml><?xml version="1.0" encoding="utf-8"?>
<a:theme xmlns:a="http://schemas.openxmlformats.org/drawingml/2006/main" name="Tema de Office">
  <a:themeElements>
    <a:clrScheme name="Custom 25">
      <a:dk1>
        <a:sysClr val="windowText" lastClr="000000"/>
      </a:dk1>
      <a:lt1>
        <a:sysClr val="window" lastClr="FFFFFF"/>
      </a:lt1>
      <a:dk2>
        <a:srgbClr val="FFCD00"/>
      </a:dk2>
      <a:lt2>
        <a:srgbClr val="00AEDE"/>
      </a:lt2>
      <a:accent1>
        <a:srgbClr val="002E62"/>
      </a:accent1>
      <a:accent2>
        <a:srgbClr val="004CB9"/>
      </a:accent2>
      <a:accent3>
        <a:srgbClr val="FF9D00"/>
      </a:accent3>
      <a:accent4>
        <a:srgbClr val="57A773"/>
      </a:accent4>
      <a:accent5>
        <a:srgbClr val="D11149"/>
      </a:accent5>
      <a:accent6>
        <a:srgbClr val="00111F"/>
      </a:accent6>
      <a:hlink>
        <a:srgbClr val="FFFFFF"/>
      </a:hlink>
      <a:folHlink>
        <a:srgbClr val="FFFFFF"/>
      </a:folHlink>
    </a:clrScheme>
    <a:fontScheme name="Custom 22">
      <a:majorFont>
        <a:latin typeface="Verdana"/>
        <a:ea typeface=""/>
        <a:cs typeface=""/>
      </a:majorFont>
      <a:minorFont>
        <a:latin typeface="Lucida Grand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Office_30677704_TF45331398" id="{7B17669D-3993-46FF-9D57-72D6711C80A1}" vid="{6E7079E0-5D52-42C6-BBB3-6371C3B42A2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807890-83DC-4772-9CAD-F7CB30099A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7A0EF5-23A9-4627-BC46-745B7DD804D2}">
  <ds:schemaRefs>
    <ds:schemaRef ds:uri="http://purl.org/dc/elements/1.1/"/>
    <ds:schemaRef ds:uri="http://schemas.microsoft.com/office/2006/documentManagement/types"/>
    <ds:schemaRef ds:uri="http://schemas.microsoft.com/office/2006/metadata/properties"/>
    <ds:schemaRef ds:uri="http://purl.org/dc/dcmitype/"/>
    <ds:schemaRef ds:uri="http://schemas.microsoft.com/office/infopath/2007/PartnerControls"/>
    <ds:schemaRef ds:uri="6dc4bcd6-49db-4c07-9060-8acfc67cef9f"/>
    <ds:schemaRef ds:uri="http://schemas.openxmlformats.org/package/2006/metadata/core-properties"/>
    <ds:schemaRef ds:uri="fb0879af-3eba-417a-a55a-ffe6dcd6ca77"/>
    <ds:schemaRef ds:uri="http://schemas.microsoft.com/sharepoint/v3"/>
    <ds:schemaRef ds:uri="http://www.w3.org/XML/1998/namespace"/>
    <ds:schemaRef ds:uri="http://purl.org/dc/terms/"/>
  </ds:schemaRefs>
</ds:datastoreItem>
</file>

<file path=customXml/itemProps3.xml><?xml version="1.0" encoding="utf-8"?>
<ds:datastoreItem xmlns:ds="http://schemas.openxmlformats.org/officeDocument/2006/customXml" ds:itemID="{8C5154C8-4BB5-43F2-9F6C-5E79271A0D5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1941</Words>
  <Application>Microsoft Office PowerPoint</Application>
  <PresentationFormat>Panorámica</PresentationFormat>
  <Paragraphs>320</Paragraphs>
  <Slides>41</Slides>
  <Notes>39</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41</vt:i4>
      </vt:variant>
    </vt:vector>
  </HeadingPairs>
  <TitlesOfParts>
    <vt:vector size="52" baseType="lpstr">
      <vt:lpstr>Arial</vt:lpstr>
      <vt:lpstr>Avenir Light</vt:lpstr>
      <vt:lpstr>Calibri</vt:lpstr>
      <vt:lpstr>Cambria</vt:lpstr>
      <vt:lpstr>Corbel</vt:lpstr>
      <vt:lpstr>Lucida Grande</vt:lpstr>
      <vt:lpstr>ＭＳ 明朝</vt:lpstr>
      <vt:lpstr>Times New Roman</vt:lpstr>
      <vt:lpstr>Verdana</vt:lpstr>
      <vt:lpstr>Wingdings</vt:lpstr>
      <vt:lpstr>Tema de Office</vt:lpstr>
      <vt:lpstr>Presentación de PowerPoint</vt:lpstr>
      <vt:lpstr>Estudio de Mercado</vt:lpstr>
      <vt:lpstr>Comprender y aplicar una metodología para realizar un estudio de mercado enfocado a la creación de un PI , en donde se analicen las características del producto, la demanda, la oferta, el precio y los canales de distribución necesarios para que, en conjunto le permitan diagnosticar las condiciones que enfrentará la empresa y los resultados que puedan esperarse.   </vt:lpstr>
      <vt:lpstr>Índice</vt:lpstr>
      <vt:lpstr>Definición de Estudio de Mercado</vt:lpstr>
      <vt:lpstr>Estudio de Mercado</vt:lpstr>
      <vt:lpstr>Metodología del Estudio de Mercados</vt:lpstr>
      <vt:lpstr>Planteamiento del Problema</vt:lpstr>
      <vt:lpstr>Planteamiento del Problema</vt:lpstr>
      <vt:lpstr>Marco Conceptual Teórico</vt:lpstr>
      <vt:lpstr>Recolección de datos</vt:lpstr>
      <vt:lpstr>Recolección de datos</vt:lpstr>
      <vt:lpstr>Procesamiento de Información</vt:lpstr>
      <vt:lpstr>Interpretación de la Información</vt:lpstr>
      <vt:lpstr>Interpretación de la Información</vt:lpstr>
      <vt:lpstr>Elaboración del Informe</vt:lpstr>
      <vt:lpstr>Elaboración del Informe</vt:lpstr>
      <vt:lpstr>Clasificación de productos</vt:lpstr>
      <vt:lpstr>Estructura del Mercado</vt:lpstr>
      <vt:lpstr>Competencia Imperfecta</vt:lpstr>
      <vt:lpstr>Análisis de  Oferta y Demanda</vt:lpstr>
      <vt:lpstr>Curva de   Oferta y Demanda</vt:lpstr>
      <vt:lpstr>Análisis de Precios</vt:lpstr>
      <vt:lpstr>Fórmula para fijación         de Precios</vt:lpstr>
      <vt:lpstr>Canales de Distribución</vt:lpstr>
      <vt:lpstr>Estrategia de Promoción</vt:lpstr>
      <vt:lpstr>Estrategia de Promoción  Elementos</vt:lpstr>
      <vt:lpstr>Las P del Marketing</vt:lpstr>
      <vt:lpstr>Las 4 P del Marketing</vt:lpstr>
      <vt:lpstr>Producto</vt:lpstr>
      <vt:lpstr>Proceso</vt:lpstr>
      <vt:lpstr>Información Necesaria</vt:lpstr>
      <vt:lpstr>Análisis de datos secundarios</vt:lpstr>
      <vt:lpstr>Métodos de Obtención de Datos</vt:lpstr>
      <vt:lpstr>Redacción de cuestionarios</vt:lpstr>
      <vt:lpstr>Redacción de cuestionarios</vt:lpstr>
      <vt:lpstr>Determinación de la población y tamaño de la muestra</vt:lpstr>
      <vt:lpstr>Determinación de la población y tamaño de la muestra</vt:lpstr>
      <vt:lpstr>Cálculo del tamaño de la muestra </vt:lpstr>
      <vt:lpstr>Cálculo del tamaño de la muestra </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2019-08-28T04:33:39Z</dcterms:created>
  <dcterms:modified xsi:type="dcterms:W3CDTF">2019-09-13T22:52:00Z</dcterms:modified>
</cp:coreProperties>
</file>