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8" r:id="rId2"/>
    <p:sldId id="289" r:id="rId3"/>
    <p:sldId id="290" r:id="rId4"/>
    <p:sldId id="291" r:id="rId5"/>
    <p:sldId id="292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E9462EF3-3C4F-43EE-ACEE-D4B806740EA3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3B39-165A-4B68-AA5C-581F5336313C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8C57-33F9-4259-AC4F-0E3F5BEC9B94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772B-8FA2-401F-A0A1-A59855EDBC3E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5BDE-5A90-4611-82E9-0FC5746D30C5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A17D-0BEA-4E76-A7FC-F7C188BC48D1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AC7D-18CA-4236-82B9-D75EB1D66EAE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300E-C023-45CD-A0BE-EDB7A8C6EA8B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0EAD-E369-4933-8469-ED7764B56A1B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0EF2-9919-473B-8215-8616BAF10692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72EB-AC54-4713-BFC2-BEB621108C63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55A0C-791E-4545-B787-F98AD45CD761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6B77-F4F4-4427-AC4F-9A623798AD82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790C-34EB-4565-8437-CACF4CDB7822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C11-22B8-4A4E-8126-B3AF6B948A8E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06B6-C816-4861-964D-15A98395707D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A8AB-EA7C-4B1B-9D73-E2551851FABE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0786BE5-D2A3-4BF0-8B30-D7403E61B3DC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fficeArt object">
            <a:extLst>
              <a:ext uri="{FF2B5EF4-FFF2-40B4-BE49-F238E27FC236}">
                <a16:creationId xmlns="" xmlns:a16="http://schemas.microsoft.com/office/drawing/2014/main" id="{096D767B-547F-4041-8594-8A273C72A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54337" y="632278"/>
            <a:ext cx="16637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025" name="Picture 1">
            <a:extLst>
              <a:ext uri="{FF2B5EF4-FFF2-40B4-BE49-F238E27FC236}">
                <a16:creationId xmlns="" xmlns:a16="http://schemas.microsoft.com/office/drawing/2014/main" id="{3BF3A778-F9F4-3E44-9656-39128D253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710" y="525055"/>
            <a:ext cx="1524001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DDA2957-ED9A-BE40-96CF-0A4DC67E3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CB277D34-47BA-E74B-AC8D-8BB532702A6B}"/>
              </a:ext>
            </a:extLst>
          </p:cNvPr>
          <p:cNvSpPr txBox="1"/>
          <p:nvPr/>
        </p:nvSpPr>
        <p:spPr>
          <a:xfrm>
            <a:off x="1779949" y="527775"/>
            <a:ext cx="842214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de-DE" altLang="es-MX" sz="2800" b="1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UNIVERSIDAD AUTÓ</a:t>
            </a:r>
            <a:r>
              <a:rPr lang="es-ES_tradnl" altLang="es-MX" sz="2800" b="1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NOMA DEL ESTADO DE M</a:t>
            </a:r>
            <a:r>
              <a:rPr lang="fr-FR" altLang="es-MX" sz="2800" b="1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ÉXICO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lang="fr-FR" altLang="es-MX" sz="2800" dirty="0">
              <a:solidFill>
                <a:schemeClr val="bg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de-DE" altLang="es-MX" sz="2800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PLANTEL “</a:t>
            </a:r>
            <a:r>
              <a:rPr lang="es-ES_tradnl" altLang="es-MX" sz="2800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LIC ADOLFO LOP</a:t>
            </a:r>
            <a:r>
              <a:rPr lang="fr-FR" altLang="es-MX" sz="2800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ÉZ MATEOS” </a:t>
            </a:r>
            <a:r>
              <a:rPr lang="es-ES_tradnl" altLang="es-MX" sz="2800" dirty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DE LA ESCUELA PREPARATORIA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lang="es-ES_tradnl" altLang="es-MX" sz="2800" dirty="0">
              <a:solidFill>
                <a:schemeClr val="bg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40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Asignatura:  </a:t>
            </a:r>
            <a:r>
              <a:rPr lang="es-ES_tradnl" altLang="es-MX" sz="40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INGLES II</a:t>
            </a:r>
            <a:endParaRPr lang="es-ES_tradnl" altLang="es-MX" sz="4000" dirty="0" smtClean="0">
              <a:solidFill>
                <a:schemeClr val="bg1"/>
              </a:solidFill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40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Módulo </a:t>
            </a:r>
            <a:r>
              <a:rPr lang="es-ES_tradnl" altLang="es-MX" sz="40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V</a:t>
            </a:r>
            <a:r>
              <a:rPr lang="es-ES_tradnl" altLang="es-MX" sz="40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 </a:t>
            </a:r>
            <a:endParaRPr lang="es-ES_tradnl" altLang="es-MX" sz="4000" dirty="0">
              <a:solidFill>
                <a:schemeClr val="bg1"/>
              </a:solidFill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ES_tradnl" altLang="es-MX" sz="28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N</a:t>
            </a:r>
            <a:r>
              <a:rPr lang="es-ES_tradnl" altLang="es-MX" sz="28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ombre </a:t>
            </a:r>
            <a:r>
              <a:rPr lang="es-ES_tradnl" altLang="es-MX" sz="28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del  módulo : </a:t>
            </a:r>
            <a:r>
              <a:rPr lang="es-MX" altLang="es-MX" sz="40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Estilos de vida saludables.</a:t>
            </a:r>
            <a:endParaRPr lang="es-ES_tradnl" altLang="es-MX" sz="4000" dirty="0">
              <a:solidFill>
                <a:schemeClr val="bg1"/>
              </a:solidFill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MX" altLang="es-MX" sz="28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Elaborado  por: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lang="es-MX" altLang="es-MX" sz="2800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Susana Sánchez Bastida </a:t>
            </a:r>
            <a:endParaRPr lang="pt-PT" altLang="es-MX" sz="2800" dirty="0">
              <a:solidFill>
                <a:schemeClr val="bg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s-MX" sz="2000" dirty="0" smtClean="0">
              <a:solidFill>
                <a:schemeClr val="bg1"/>
              </a:solidFill>
            </a:endParaRPr>
          </a:p>
          <a:p>
            <a:pPr algn="ctr"/>
            <a:r>
              <a:rPr lang="es-MX" altLang="es-MX" sz="3200" b="1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Material didáctico solo visión </a:t>
            </a:r>
            <a:r>
              <a:rPr lang="es-MX" altLang="es-MX" sz="3200" b="1" dirty="0" err="1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proyectables</a:t>
            </a:r>
            <a:r>
              <a:rPr lang="es-MX" altLang="es-MX" sz="3200" b="1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: Places </a:t>
            </a:r>
            <a:r>
              <a:rPr lang="es-MX" altLang="es-MX" sz="3200" b="1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, </a:t>
            </a:r>
            <a:r>
              <a:rPr lang="es-MX" altLang="es-MX" sz="3200" b="1" dirty="0" err="1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towns</a:t>
            </a:r>
            <a:r>
              <a:rPr lang="es-MX" altLang="es-MX" sz="3200" b="1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 </a:t>
            </a:r>
            <a:r>
              <a:rPr lang="es-MX" altLang="es-MX" sz="3200" b="1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and </a:t>
            </a:r>
            <a:r>
              <a:rPr lang="es-MX" altLang="es-MX" sz="3200" b="1" dirty="0" err="1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cities</a:t>
            </a:r>
            <a:r>
              <a:rPr lang="es-MX" altLang="es-MX" sz="3200" b="1" dirty="0" smtClean="0">
                <a:solidFill>
                  <a:schemeClr val="bg1"/>
                </a:solidFill>
                <a:latin typeface="Angsana New" panose="02020603050405020304" pitchFamily="18" charset="-34"/>
                <a:ea typeface="Arial Unicode MS" panose="020B0604020202020204" pitchFamily="34" charset="-128"/>
                <a:cs typeface="Angsana New" panose="02020603050405020304" pitchFamily="18" charset="-34"/>
              </a:rPr>
              <a:t> </a:t>
            </a:r>
            <a:endParaRPr lang="es-MX" altLang="es-MX" sz="3200" b="1" dirty="0">
              <a:solidFill>
                <a:schemeClr val="bg1"/>
              </a:solidFill>
              <a:latin typeface="Angsana New" panose="02020603050405020304" pitchFamily="18" charset="-34"/>
              <a:ea typeface="Arial Unicode MS" panose="020B0604020202020204" pitchFamily="34" charset="-128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0161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 </a:t>
            </a:r>
            <a:r>
              <a:rPr lang="es-MX" dirty="0" err="1" smtClean="0"/>
              <a:t>the</a:t>
            </a:r>
            <a:r>
              <a:rPr lang="es-MX" dirty="0" smtClean="0"/>
              <a:t> car </a:t>
            </a:r>
            <a:r>
              <a:rPr lang="es-MX" dirty="0" err="1" smtClean="0"/>
              <a:t>park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can </a:t>
            </a:r>
            <a:r>
              <a:rPr lang="es-MX" dirty="0" err="1" smtClean="0"/>
              <a:t>leave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smtClean="0"/>
              <a:t>car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8054" y="3039415"/>
            <a:ext cx="4959457" cy="3090929"/>
          </a:xfrm>
        </p:spPr>
      </p:pic>
    </p:spTree>
    <p:extLst>
      <p:ext uri="{BB962C8B-B14F-4D97-AF65-F5344CB8AC3E}">
        <p14:creationId xmlns:p14="http://schemas.microsoft.com/office/powerpoint/2010/main" xmlns="" val="2604301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church</a:t>
            </a:r>
            <a:r>
              <a:rPr lang="es-MX" dirty="0" smtClean="0"/>
              <a:t>, </a:t>
            </a:r>
            <a:r>
              <a:rPr lang="es-MX" dirty="0" err="1" smtClean="0"/>
              <a:t>here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can </a:t>
            </a:r>
            <a:r>
              <a:rPr lang="es-MX" dirty="0" err="1" smtClean="0"/>
              <a:t>pray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4422" y="2807264"/>
            <a:ext cx="3232989" cy="3105928"/>
          </a:xfrm>
        </p:spPr>
      </p:pic>
    </p:spTree>
    <p:extLst>
      <p:ext uri="{BB962C8B-B14F-4D97-AF65-F5344CB8AC3E}">
        <p14:creationId xmlns:p14="http://schemas.microsoft.com/office/powerpoint/2010/main" xmlns="" val="481503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cinema, </a:t>
            </a:r>
            <a:r>
              <a:rPr lang="es-MX" dirty="0" err="1" smtClean="0"/>
              <a:t>it´s</a:t>
            </a:r>
            <a:r>
              <a:rPr lang="es-MX" dirty="0" smtClean="0"/>
              <a:t> </a:t>
            </a:r>
            <a:r>
              <a:rPr lang="es-MX" dirty="0" err="1" smtClean="0"/>
              <a:t>very</a:t>
            </a:r>
            <a:r>
              <a:rPr lang="es-MX" dirty="0" smtClean="0"/>
              <a:t> </a:t>
            </a:r>
            <a:r>
              <a:rPr lang="es-MX" dirty="0" err="1" smtClean="0"/>
              <a:t>funny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74781" y="3103808"/>
            <a:ext cx="5086828" cy="2638792"/>
          </a:xfrm>
        </p:spPr>
      </p:pic>
    </p:spTree>
    <p:extLst>
      <p:ext uri="{BB962C8B-B14F-4D97-AF65-F5344CB8AC3E}">
        <p14:creationId xmlns:p14="http://schemas.microsoft.com/office/powerpoint/2010/main" xmlns="" val="48318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fire</a:t>
            </a:r>
            <a:r>
              <a:rPr lang="es-MX" dirty="0" smtClean="0"/>
              <a:t> </a:t>
            </a:r>
            <a:r>
              <a:rPr lang="es-MX" dirty="0" err="1" smtClean="0"/>
              <a:t>station</a:t>
            </a:r>
            <a:r>
              <a:rPr lang="es-MX" dirty="0" smtClean="0"/>
              <a:t> of </a:t>
            </a:r>
            <a:r>
              <a:rPr lang="es-MX" dirty="0"/>
              <a:t>M</a:t>
            </a:r>
            <a:r>
              <a:rPr lang="es-MX" dirty="0" smtClean="0"/>
              <a:t>etepec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3156" y="3121025"/>
            <a:ext cx="3810000" cy="2381250"/>
          </a:xfrm>
        </p:spPr>
      </p:pic>
    </p:spTree>
    <p:extLst>
      <p:ext uri="{BB962C8B-B14F-4D97-AF65-F5344CB8AC3E}">
        <p14:creationId xmlns:p14="http://schemas.microsoft.com/office/powerpoint/2010/main" xmlns="" val="4017661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9373709" cy="706964"/>
          </a:xfrm>
        </p:spPr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gym</a:t>
            </a:r>
            <a:r>
              <a:rPr lang="es-MX" dirty="0" smtClean="0"/>
              <a:t>, </a:t>
            </a:r>
            <a:r>
              <a:rPr lang="es-MX" dirty="0" err="1" smtClean="0"/>
              <a:t>here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can </a:t>
            </a:r>
            <a:r>
              <a:rPr lang="es-MX" dirty="0" smtClean="0"/>
              <a:t>do </a:t>
            </a:r>
            <a:r>
              <a:rPr lang="es-MX" dirty="0" err="1" smtClean="0"/>
              <a:t>exercise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4709" y="2524259"/>
            <a:ext cx="5393311" cy="3593206"/>
          </a:xfrm>
        </p:spPr>
      </p:pic>
    </p:spTree>
    <p:extLst>
      <p:ext uri="{BB962C8B-B14F-4D97-AF65-F5344CB8AC3E}">
        <p14:creationId xmlns:p14="http://schemas.microsoft.com/office/powerpoint/2010/main" xmlns="" val="2127451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256143" cy="1061193"/>
          </a:xfrm>
        </p:spPr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hospital, </a:t>
            </a:r>
            <a:r>
              <a:rPr lang="es-MX" dirty="0" err="1" smtClean="0"/>
              <a:t>there</a:t>
            </a:r>
            <a:r>
              <a:rPr lang="es-MX" dirty="0" smtClean="0"/>
              <a:t> are </a:t>
            </a:r>
            <a:r>
              <a:rPr lang="es-MX" dirty="0" err="1" smtClean="0"/>
              <a:t>some</a:t>
            </a:r>
            <a:r>
              <a:rPr lang="es-MX" dirty="0" smtClean="0"/>
              <a:t> </a:t>
            </a:r>
            <a:r>
              <a:rPr lang="es-MX" dirty="0" err="1" smtClean="0"/>
              <a:t>doctors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90623" y="2603500"/>
            <a:ext cx="4555066" cy="3416300"/>
          </a:xfrm>
        </p:spPr>
      </p:pic>
    </p:spTree>
    <p:extLst>
      <p:ext uri="{BB962C8B-B14F-4D97-AF65-F5344CB8AC3E}">
        <p14:creationId xmlns:p14="http://schemas.microsoft.com/office/powerpoint/2010/main" xmlns="" val="3116161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hotel, </a:t>
            </a:r>
            <a:r>
              <a:rPr lang="es-MX" dirty="0" err="1" smtClean="0"/>
              <a:t>people</a:t>
            </a:r>
            <a:r>
              <a:rPr lang="es-MX" dirty="0" smtClean="0"/>
              <a:t> </a:t>
            </a:r>
            <a:r>
              <a:rPr lang="es-MX" dirty="0" err="1" smtClean="0"/>
              <a:t>don´t</a:t>
            </a:r>
            <a:r>
              <a:rPr lang="es-MX" dirty="0" smtClean="0"/>
              <a:t> </a:t>
            </a:r>
            <a:r>
              <a:rPr lang="es-MX" dirty="0" err="1" smtClean="0"/>
              <a:t>live</a:t>
            </a:r>
            <a:r>
              <a:rPr lang="es-MX" dirty="0" smtClean="0"/>
              <a:t> </a:t>
            </a:r>
            <a:r>
              <a:rPr lang="es-MX" dirty="0" err="1" smtClean="0"/>
              <a:t>here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2749" y="2629762"/>
            <a:ext cx="4842457" cy="3627168"/>
          </a:xfrm>
        </p:spPr>
      </p:pic>
    </p:spTree>
    <p:extLst>
      <p:ext uri="{BB962C8B-B14F-4D97-AF65-F5344CB8AC3E}">
        <p14:creationId xmlns:p14="http://schemas.microsoft.com/office/powerpoint/2010/main" xmlns="" val="1974087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library</a:t>
            </a:r>
            <a:r>
              <a:rPr lang="es-MX" dirty="0" smtClean="0"/>
              <a:t>.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42725" y="2717442"/>
            <a:ext cx="4973995" cy="3309968"/>
          </a:xfrm>
        </p:spPr>
      </p:pic>
    </p:spTree>
    <p:extLst>
      <p:ext uri="{BB962C8B-B14F-4D97-AF65-F5344CB8AC3E}">
        <p14:creationId xmlns:p14="http://schemas.microsoft.com/office/powerpoint/2010/main" xmlns="" val="3092447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book</a:t>
            </a:r>
            <a:r>
              <a:rPr lang="es-MX" dirty="0" smtClean="0"/>
              <a:t> store, </a:t>
            </a:r>
            <a:r>
              <a:rPr lang="es-MX" dirty="0" err="1" smtClean="0"/>
              <a:t>where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can </a:t>
            </a:r>
            <a:r>
              <a:rPr lang="es-MX" dirty="0" err="1" smtClean="0"/>
              <a:t>buy</a:t>
            </a:r>
            <a:r>
              <a:rPr lang="es-MX" dirty="0" smtClean="0"/>
              <a:t> </a:t>
            </a:r>
            <a:r>
              <a:rPr lang="es-MX" dirty="0" err="1" smtClean="0"/>
              <a:t>some</a:t>
            </a:r>
            <a:r>
              <a:rPr lang="es-MX" dirty="0" smtClean="0"/>
              <a:t> of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favorite</a:t>
            </a:r>
            <a:r>
              <a:rPr lang="es-MX" dirty="0" smtClean="0"/>
              <a:t> </a:t>
            </a:r>
            <a:r>
              <a:rPr lang="es-MX" dirty="0" err="1" smtClean="0"/>
              <a:t>books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8142" y="2603500"/>
            <a:ext cx="5560028" cy="3416300"/>
          </a:xfrm>
        </p:spPr>
      </p:pic>
    </p:spTree>
    <p:extLst>
      <p:ext uri="{BB962C8B-B14F-4D97-AF65-F5344CB8AC3E}">
        <p14:creationId xmlns:p14="http://schemas.microsoft.com/office/powerpoint/2010/main" xmlns="" val="4281365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museums</a:t>
            </a:r>
            <a:r>
              <a:rPr lang="es-MX" dirty="0" smtClean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keep</a:t>
            </a:r>
            <a:r>
              <a:rPr lang="es-MX" dirty="0" smtClean="0"/>
              <a:t> </a:t>
            </a:r>
            <a:r>
              <a:rPr lang="es-MX" dirty="0" err="1" smtClean="0"/>
              <a:t>some</a:t>
            </a:r>
            <a:r>
              <a:rPr lang="es-MX" dirty="0" smtClean="0"/>
              <a:t> </a:t>
            </a:r>
            <a:r>
              <a:rPr lang="es-MX" dirty="0" err="1" smtClean="0"/>
              <a:t>remains</a:t>
            </a:r>
            <a:r>
              <a:rPr lang="es-MX" dirty="0" smtClean="0"/>
              <a:t> </a:t>
            </a:r>
            <a:r>
              <a:rPr lang="es-MX" dirty="0" smtClean="0"/>
              <a:t>o</a:t>
            </a:r>
            <a:r>
              <a:rPr lang="es-MX" dirty="0" smtClean="0"/>
              <a:t>f </a:t>
            </a:r>
            <a:r>
              <a:rPr lang="es-MX" dirty="0" err="1" smtClean="0"/>
              <a:t>extinct</a:t>
            </a:r>
            <a:r>
              <a:rPr lang="es-MX" dirty="0" smtClean="0"/>
              <a:t> </a:t>
            </a:r>
            <a:r>
              <a:rPr lang="es-MX" dirty="0" err="1" smtClean="0"/>
              <a:t>animals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64309" y="2671979"/>
            <a:ext cx="4806948" cy="3600571"/>
          </a:xfrm>
        </p:spPr>
      </p:pic>
    </p:spTree>
    <p:extLst>
      <p:ext uri="{BB962C8B-B14F-4D97-AF65-F5344CB8AC3E}">
        <p14:creationId xmlns:p14="http://schemas.microsoft.com/office/powerpoint/2010/main" xmlns="" val="2063626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general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83174" y="2309222"/>
            <a:ext cx="7938346" cy="3880773"/>
          </a:xfrm>
        </p:spPr>
        <p:txBody>
          <a:bodyPr/>
          <a:lstStyle/>
          <a:p>
            <a:r>
              <a:rPr lang="es-MX" sz="2800" dirty="0" smtClean="0"/>
              <a:t>Emplea el idioma inglés para satisfacer sus necesidades inmediatas de interacción, supervivencia y de relación con su entorno inmediato, de forma simple, por medio de expresiones cotidianas, frases comunes, familiares y representaciones lingüísticas asociadas al contexto cultural y social.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park</a:t>
            </a:r>
            <a:r>
              <a:rPr lang="es-MX" dirty="0" smtClean="0"/>
              <a:t>, </a:t>
            </a:r>
            <a:r>
              <a:rPr lang="es-MX" dirty="0" err="1" smtClean="0"/>
              <a:t>here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can </a:t>
            </a:r>
            <a:r>
              <a:rPr lang="es-MX" dirty="0" err="1" smtClean="0"/>
              <a:t>ride</a:t>
            </a:r>
            <a:r>
              <a:rPr lang="es-MX" dirty="0" smtClean="0"/>
              <a:t> a </a:t>
            </a:r>
            <a:r>
              <a:rPr lang="es-MX" dirty="0" err="1" smtClean="0"/>
              <a:t>bike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5066" y="2603500"/>
            <a:ext cx="6086181" cy="3416300"/>
          </a:xfrm>
        </p:spPr>
      </p:pic>
    </p:spTree>
    <p:extLst>
      <p:ext uri="{BB962C8B-B14F-4D97-AF65-F5344CB8AC3E}">
        <p14:creationId xmlns:p14="http://schemas.microsoft.com/office/powerpoint/2010/main" xmlns="" val="22071343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police</a:t>
            </a:r>
            <a:r>
              <a:rPr lang="es-MX" dirty="0" smtClean="0"/>
              <a:t> </a:t>
            </a:r>
            <a:r>
              <a:rPr lang="es-MX" dirty="0" err="1" smtClean="0"/>
              <a:t>station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2706" y="2601532"/>
            <a:ext cx="5956479" cy="3335628"/>
          </a:xfrm>
        </p:spPr>
      </p:pic>
    </p:spTree>
    <p:extLst>
      <p:ext uri="{BB962C8B-B14F-4D97-AF65-F5344CB8AC3E}">
        <p14:creationId xmlns:p14="http://schemas.microsoft.com/office/powerpoint/2010/main" xmlns="" val="4272596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post office, </a:t>
            </a:r>
            <a:r>
              <a:rPr lang="es-MX" dirty="0" err="1" smtClean="0"/>
              <a:t>currently</a:t>
            </a:r>
            <a:r>
              <a:rPr lang="es-MX" dirty="0" smtClean="0"/>
              <a:t> </a:t>
            </a:r>
            <a:r>
              <a:rPr lang="es-MX" dirty="0" err="1" smtClean="0"/>
              <a:t>there</a:t>
            </a:r>
            <a:r>
              <a:rPr lang="es-MX" dirty="0" smtClean="0"/>
              <a:t> </a:t>
            </a:r>
            <a:r>
              <a:rPr lang="es-MX" dirty="0" err="1" smtClean="0"/>
              <a:t>aren´t</a:t>
            </a:r>
            <a:r>
              <a:rPr lang="es-MX" dirty="0" smtClean="0"/>
              <a:t> </a:t>
            </a:r>
            <a:r>
              <a:rPr lang="es-MX" dirty="0" err="1" smtClean="0"/>
              <a:t>many</a:t>
            </a:r>
            <a:r>
              <a:rPr lang="es-MX" dirty="0" smtClean="0"/>
              <a:t> of </a:t>
            </a:r>
            <a:r>
              <a:rPr lang="es-MX" dirty="0" err="1" smtClean="0"/>
              <a:t>them</a:t>
            </a:r>
            <a:r>
              <a:rPr lang="es-MX" dirty="0" smtClean="0"/>
              <a:t> in </a:t>
            </a:r>
            <a:r>
              <a:rPr lang="es-MX" dirty="0" err="1" smtClean="0"/>
              <a:t>town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5033" y="2603500"/>
            <a:ext cx="4606247" cy="3416300"/>
          </a:xfrm>
        </p:spPr>
      </p:pic>
    </p:spTree>
    <p:extLst>
      <p:ext uri="{BB962C8B-B14F-4D97-AF65-F5344CB8AC3E}">
        <p14:creationId xmlns:p14="http://schemas.microsoft.com/office/powerpoint/2010/main" xmlns="" val="39259512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shopping centre, </a:t>
            </a:r>
            <a:r>
              <a:rPr lang="es-MX" dirty="0" smtClean="0"/>
              <a:t>come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buy</a:t>
            </a:r>
            <a:r>
              <a:rPr lang="es-MX" dirty="0" smtClean="0"/>
              <a:t> </a:t>
            </a:r>
            <a:r>
              <a:rPr lang="es-MX" dirty="0" err="1" smtClean="0"/>
              <a:t>some</a:t>
            </a:r>
            <a:r>
              <a:rPr lang="es-MX" dirty="0" smtClean="0"/>
              <a:t> </a:t>
            </a:r>
            <a:r>
              <a:rPr lang="es-MX" dirty="0" smtClean="0"/>
              <a:t>jeans!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0895" y="2588654"/>
            <a:ext cx="5513776" cy="3436403"/>
          </a:xfrm>
        </p:spPr>
      </p:pic>
    </p:spTree>
    <p:extLst>
      <p:ext uri="{BB962C8B-B14F-4D97-AF65-F5344CB8AC3E}">
        <p14:creationId xmlns:p14="http://schemas.microsoft.com/office/powerpoint/2010/main" xmlns="" val="32794606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new </a:t>
            </a:r>
            <a:r>
              <a:rPr lang="es-MX" dirty="0" err="1" smtClean="0"/>
              <a:t>square</a:t>
            </a:r>
            <a:r>
              <a:rPr lang="es-MX" dirty="0" smtClean="0"/>
              <a:t> of Metepec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523" y="2833352"/>
            <a:ext cx="5562520" cy="3115011"/>
          </a:xfrm>
        </p:spPr>
      </p:pic>
    </p:spTree>
    <p:extLst>
      <p:ext uri="{BB962C8B-B14F-4D97-AF65-F5344CB8AC3E}">
        <p14:creationId xmlns:p14="http://schemas.microsoft.com/office/powerpoint/2010/main" xmlns="" val="21169187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swimming</a:t>
            </a:r>
            <a:r>
              <a:rPr lang="es-MX" dirty="0" smtClean="0"/>
              <a:t> pool, </a:t>
            </a:r>
            <a:r>
              <a:rPr lang="es-MX" dirty="0" smtClean="0"/>
              <a:t>come </a:t>
            </a:r>
            <a:r>
              <a:rPr lang="es-MX" dirty="0" err="1" smtClean="0"/>
              <a:t>to</a:t>
            </a:r>
            <a:r>
              <a:rPr lang="es-MX" dirty="0" smtClean="0"/>
              <a:t>  </a:t>
            </a:r>
            <a:r>
              <a:rPr lang="es-MX" dirty="0" err="1" smtClean="0"/>
              <a:t>swim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your</a:t>
            </a:r>
            <a:r>
              <a:rPr lang="es-MX" dirty="0" smtClean="0"/>
              <a:t> </a:t>
            </a:r>
            <a:r>
              <a:rPr lang="es-MX" dirty="0" err="1" smtClean="0"/>
              <a:t>family</a:t>
            </a:r>
            <a:r>
              <a:rPr lang="es-MX" dirty="0" smtClean="0"/>
              <a:t> !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02858" y="2697307"/>
            <a:ext cx="3329849" cy="3329849"/>
          </a:xfrm>
        </p:spPr>
      </p:pic>
    </p:spTree>
    <p:extLst>
      <p:ext uri="{BB962C8B-B14F-4D97-AF65-F5344CB8AC3E}">
        <p14:creationId xmlns:p14="http://schemas.microsoft.com/office/powerpoint/2010/main" xmlns="" val="25495752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town</a:t>
            </a:r>
            <a:r>
              <a:rPr lang="es-MX" dirty="0" smtClean="0"/>
              <a:t> hall </a:t>
            </a:r>
            <a:r>
              <a:rPr lang="es-MX" dirty="0" err="1" smtClean="0"/>
              <a:t>where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president</a:t>
            </a:r>
            <a:r>
              <a:rPr lang="es-MX" dirty="0" smtClean="0"/>
              <a:t> </a:t>
            </a:r>
            <a:r>
              <a:rPr lang="es-MX" dirty="0" err="1" smtClean="0"/>
              <a:t>works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2349" y="2621450"/>
            <a:ext cx="4590867" cy="3425493"/>
          </a:xfrm>
        </p:spPr>
      </p:pic>
    </p:spTree>
    <p:extLst>
      <p:ext uri="{BB962C8B-B14F-4D97-AF65-F5344CB8AC3E}">
        <p14:creationId xmlns:p14="http://schemas.microsoft.com/office/powerpoint/2010/main" xmlns="" val="17547157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train</a:t>
            </a:r>
            <a:r>
              <a:rPr lang="es-MX" dirty="0" smtClean="0"/>
              <a:t> </a:t>
            </a:r>
            <a:r>
              <a:rPr lang="es-MX" dirty="0" err="1" smtClean="0"/>
              <a:t>station</a:t>
            </a:r>
            <a:r>
              <a:rPr lang="es-MX" dirty="0" smtClean="0"/>
              <a:t> of </a:t>
            </a:r>
            <a:r>
              <a:rPr lang="es-MX" dirty="0" err="1" smtClean="0"/>
              <a:t>second</a:t>
            </a:r>
            <a:r>
              <a:rPr lang="es-MX" dirty="0" smtClean="0"/>
              <a:t> </a:t>
            </a:r>
            <a:r>
              <a:rPr lang="es-MX" dirty="0" err="1" smtClean="0"/>
              <a:t>class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8016" y="2575773"/>
            <a:ext cx="5179534" cy="3893581"/>
          </a:xfrm>
        </p:spPr>
      </p:pic>
    </p:spTree>
    <p:extLst>
      <p:ext uri="{BB962C8B-B14F-4D97-AF65-F5344CB8AC3E}">
        <p14:creationId xmlns:p14="http://schemas.microsoft.com/office/powerpoint/2010/main" xmlns="" val="20256700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zoo, </a:t>
            </a:r>
            <a:r>
              <a:rPr lang="es-MX" dirty="0" err="1" smtClean="0"/>
              <a:t>here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can </a:t>
            </a:r>
            <a:r>
              <a:rPr lang="es-MX" dirty="0" err="1" smtClean="0"/>
              <a:t>find</a:t>
            </a:r>
            <a:r>
              <a:rPr lang="es-MX" dirty="0" smtClean="0"/>
              <a:t> </a:t>
            </a:r>
            <a:r>
              <a:rPr lang="es-MX" dirty="0" err="1" smtClean="0"/>
              <a:t>many</a:t>
            </a:r>
            <a:r>
              <a:rPr lang="es-MX" dirty="0" smtClean="0"/>
              <a:t> </a:t>
            </a:r>
            <a:r>
              <a:rPr lang="es-MX" dirty="0" err="1" smtClean="0"/>
              <a:t>animals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5489" y="2962141"/>
            <a:ext cx="5604588" cy="3436960"/>
          </a:xfrm>
        </p:spPr>
      </p:pic>
    </p:spTree>
    <p:extLst>
      <p:ext uri="{BB962C8B-B14F-4D97-AF65-F5344CB8AC3E}">
        <p14:creationId xmlns:p14="http://schemas.microsoft.com/office/powerpoint/2010/main" xmlns="" val="1735000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San Mateo Atenco </a:t>
            </a:r>
            <a:r>
              <a:rPr lang="es-MX" dirty="0" err="1" smtClean="0"/>
              <a:t>park</a:t>
            </a:r>
            <a:r>
              <a:rPr lang="es-MX" dirty="0" smtClean="0"/>
              <a:t>, </a:t>
            </a:r>
            <a:r>
              <a:rPr lang="es-MX" dirty="0" err="1" smtClean="0"/>
              <a:t>the</a:t>
            </a:r>
            <a:r>
              <a:rPr lang="es-MX" dirty="0" smtClean="0"/>
              <a:t> place </a:t>
            </a:r>
            <a:r>
              <a:rPr lang="es-MX" dirty="0" err="1" smtClean="0"/>
              <a:t>where</a:t>
            </a:r>
            <a:r>
              <a:rPr lang="es-MX" dirty="0" smtClean="0"/>
              <a:t> I </a:t>
            </a:r>
            <a:r>
              <a:rPr lang="es-MX" dirty="0" err="1" smtClean="0"/>
              <a:t>live</a:t>
            </a:r>
            <a:r>
              <a:rPr lang="es-MX" dirty="0" smtClean="0"/>
              <a:t>, </a:t>
            </a:r>
            <a:r>
              <a:rPr lang="es-MX" dirty="0" err="1" smtClean="0"/>
              <a:t>here</a:t>
            </a:r>
            <a:r>
              <a:rPr lang="es-MX" dirty="0" smtClean="0"/>
              <a:t> </a:t>
            </a:r>
            <a:r>
              <a:rPr lang="es-MX" dirty="0" err="1" smtClean="0"/>
              <a:t>I´m</a:t>
            </a:r>
            <a:r>
              <a:rPr lang="es-MX" dirty="0" smtClean="0"/>
              <a:t> </a:t>
            </a:r>
            <a:r>
              <a:rPr lang="es-MX" dirty="0" err="1" smtClean="0"/>
              <a:t>going</a:t>
            </a:r>
            <a:r>
              <a:rPr lang="es-MX" dirty="0" smtClean="0"/>
              <a:t> to </a:t>
            </a:r>
            <a:r>
              <a:rPr lang="es-MX" dirty="0" err="1" smtClean="0"/>
              <a:t>skate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90623" y="2603500"/>
            <a:ext cx="4555066" cy="3416300"/>
          </a:xfrm>
        </p:spPr>
      </p:pic>
    </p:spTree>
    <p:extLst>
      <p:ext uri="{BB962C8B-B14F-4D97-AF65-F5344CB8AC3E}">
        <p14:creationId xmlns:p14="http://schemas.microsoft.com/office/powerpoint/2010/main" xmlns="" val="3537296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 </a:t>
            </a:r>
            <a:r>
              <a:rPr lang="es-MX" dirty="0" smtClean="0"/>
              <a:t>de la unidad de aprendizaje de inglés  II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400" dirty="0" smtClean="0"/>
              <a:t>Interactúa en el idioma inglés de forma oral y escrita, en situaciones sociales o académicas relacionadas con áreas de experiencia que le son relevantes, toma decisiones, realiza ofrecimientos, promesas y predicciones generales; expresa planes e intenciones, posibilidades, prohibiciones y necesidades. De igual modo establece condiciones, y asume las consecuencias de sus acciones, dando sugerencias y recomendaciones.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/>
              <a:t> </a:t>
            </a:r>
            <a:r>
              <a:rPr lang="es-MX" dirty="0" err="1" smtClean="0"/>
              <a:t>international</a:t>
            </a:r>
            <a:r>
              <a:rPr lang="es-MX" dirty="0" smtClean="0"/>
              <a:t> </a:t>
            </a:r>
            <a:r>
              <a:rPr lang="es-MX" dirty="0" err="1" smtClean="0"/>
              <a:t>airport</a:t>
            </a:r>
            <a:r>
              <a:rPr lang="es-MX" dirty="0" smtClean="0"/>
              <a:t> of </a:t>
            </a:r>
            <a:r>
              <a:rPr lang="es-MX" dirty="0" err="1" smtClean="0"/>
              <a:t>Mexico</a:t>
            </a:r>
            <a:r>
              <a:rPr lang="es-MX" dirty="0" smtClean="0"/>
              <a:t> City, capital of </a:t>
            </a:r>
            <a:r>
              <a:rPr lang="es-MX" dirty="0" err="1" smtClean="0"/>
              <a:t>my</a:t>
            </a:r>
            <a:r>
              <a:rPr lang="es-MX" dirty="0" smtClean="0"/>
              <a:t> country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58069" y="2640168"/>
            <a:ext cx="5619427" cy="3746285"/>
          </a:xfrm>
        </p:spPr>
      </p:pic>
    </p:spTree>
    <p:extLst>
      <p:ext uri="{BB962C8B-B14F-4D97-AF65-F5344CB8AC3E}">
        <p14:creationId xmlns:p14="http://schemas.microsoft.com/office/powerpoint/2010/main" xmlns="" val="38400150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Zacango´s</a:t>
            </a:r>
            <a:r>
              <a:rPr lang="es-MX" dirty="0" smtClean="0"/>
              <a:t> </a:t>
            </a:r>
            <a:r>
              <a:rPr lang="es-MX" dirty="0" smtClean="0"/>
              <a:t>Zoo, </a:t>
            </a:r>
            <a:r>
              <a:rPr lang="es-MX" dirty="0" err="1" smtClean="0"/>
              <a:t>one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most</a:t>
            </a:r>
            <a:r>
              <a:rPr lang="es-MX" dirty="0" smtClean="0"/>
              <a:t> </a:t>
            </a:r>
            <a:r>
              <a:rPr lang="es-MX" dirty="0" err="1" smtClean="0"/>
              <a:t>famous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State</a:t>
            </a:r>
            <a:r>
              <a:rPr lang="es-MX" dirty="0" smtClean="0"/>
              <a:t> of </a:t>
            </a:r>
            <a:r>
              <a:rPr lang="es-MX" dirty="0" err="1" smtClean="0"/>
              <a:t>Mexico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8448" y="2684758"/>
            <a:ext cx="5138670" cy="3849042"/>
          </a:xfrm>
        </p:spPr>
      </p:pic>
    </p:spTree>
    <p:extLst>
      <p:ext uri="{BB962C8B-B14F-4D97-AF65-F5344CB8AC3E}">
        <p14:creationId xmlns:p14="http://schemas.microsoft.com/office/powerpoint/2010/main" xmlns="" val="16995522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library</a:t>
            </a:r>
            <a:r>
              <a:rPr lang="es-MX" dirty="0" smtClean="0"/>
              <a:t> of 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university</a:t>
            </a:r>
            <a:r>
              <a:rPr lang="es-MX" dirty="0" smtClean="0"/>
              <a:t>, </a:t>
            </a:r>
            <a:r>
              <a:rPr lang="es-MX" dirty="0" err="1" smtClean="0"/>
              <a:t>UAEMex</a:t>
            </a:r>
            <a:r>
              <a:rPr lang="es-MX" dirty="0" smtClean="0"/>
              <a:t>, </a:t>
            </a:r>
            <a:r>
              <a:rPr lang="es-MX" dirty="0" err="1" smtClean="0"/>
              <a:t>located</a:t>
            </a:r>
            <a:r>
              <a:rPr lang="es-MX" dirty="0" smtClean="0"/>
              <a:t> in Toluca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17516" y="2975019"/>
            <a:ext cx="7100534" cy="2202399"/>
          </a:xfrm>
        </p:spPr>
      </p:pic>
    </p:spTree>
    <p:extLst>
      <p:ext uri="{BB962C8B-B14F-4D97-AF65-F5344CB8AC3E}">
        <p14:creationId xmlns:p14="http://schemas.microsoft.com/office/powerpoint/2010/main" xmlns="" val="26630994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shopping centre of Toluca, </a:t>
            </a:r>
            <a:r>
              <a:rPr lang="es-MX" dirty="0" err="1" smtClean="0"/>
              <a:t>here</a:t>
            </a:r>
            <a:r>
              <a:rPr lang="es-MX" dirty="0" smtClean="0"/>
              <a:t> I come to </a:t>
            </a:r>
            <a:r>
              <a:rPr lang="es-MX" dirty="0" err="1" smtClean="0"/>
              <a:t>buy</a:t>
            </a:r>
            <a:r>
              <a:rPr lang="es-MX" dirty="0" smtClean="0"/>
              <a:t> </a:t>
            </a:r>
            <a:r>
              <a:rPr lang="es-MX" dirty="0" err="1" smtClean="0"/>
              <a:t>my</a:t>
            </a:r>
            <a:r>
              <a:rPr lang="es-MX" dirty="0" smtClean="0"/>
              <a:t> </a:t>
            </a:r>
            <a:r>
              <a:rPr lang="es-MX" dirty="0" err="1" smtClean="0"/>
              <a:t>clothes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6399" y="2848198"/>
            <a:ext cx="5502767" cy="3668511"/>
          </a:xfrm>
        </p:spPr>
      </p:pic>
    </p:spTree>
    <p:extLst>
      <p:ext uri="{BB962C8B-B14F-4D97-AF65-F5344CB8AC3E}">
        <p14:creationId xmlns:p14="http://schemas.microsoft.com/office/powerpoint/2010/main" xmlns="" val="12254992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4" y="0"/>
            <a:ext cx="8825659" cy="2524259"/>
          </a:xfrm>
        </p:spPr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town</a:t>
            </a:r>
            <a:r>
              <a:rPr lang="es-MX" dirty="0" smtClean="0"/>
              <a:t> hall of San Mateo Atenco </a:t>
            </a:r>
            <a:r>
              <a:rPr lang="es-MX" dirty="0" err="1" smtClean="0"/>
              <a:t>located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Benito </a:t>
            </a:r>
            <a:r>
              <a:rPr lang="es-MX" dirty="0" err="1" smtClean="0"/>
              <a:t>Juarez´s</a:t>
            </a:r>
            <a:r>
              <a:rPr lang="es-MX" dirty="0" smtClean="0"/>
              <a:t>  </a:t>
            </a:r>
            <a:r>
              <a:rPr lang="es-MX" dirty="0" err="1" smtClean="0"/>
              <a:t>street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1655" y="3159594"/>
            <a:ext cx="5032256" cy="3125296"/>
          </a:xfrm>
        </p:spPr>
      </p:pic>
    </p:spTree>
    <p:extLst>
      <p:ext uri="{BB962C8B-B14F-4D97-AF65-F5344CB8AC3E}">
        <p14:creationId xmlns:p14="http://schemas.microsoft.com/office/powerpoint/2010/main" xmlns="" val="23565295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5326" y="973669"/>
            <a:ext cx="8825659" cy="706964"/>
          </a:xfrm>
        </p:spPr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semi-Olympic</a:t>
            </a:r>
            <a:r>
              <a:rPr lang="es-MX" dirty="0" smtClean="0"/>
              <a:t> </a:t>
            </a:r>
            <a:r>
              <a:rPr lang="es-MX" dirty="0" smtClean="0"/>
              <a:t>pool of my </a:t>
            </a:r>
            <a:r>
              <a:rPr lang="es-MX" dirty="0" err="1" smtClean="0"/>
              <a:t>municipality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87138" y="2807595"/>
            <a:ext cx="5762034" cy="3670477"/>
          </a:xfrm>
        </p:spPr>
      </p:pic>
    </p:spTree>
    <p:extLst>
      <p:ext uri="{BB962C8B-B14F-4D97-AF65-F5344CB8AC3E}">
        <p14:creationId xmlns:p14="http://schemas.microsoft.com/office/powerpoint/2010/main" xmlns="" val="41533448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residential</a:t>
            </a:r>
            <a:r>
              <a:rPr lang="es-MX" dirty="0" smtClean="0"/>
              <a:t> Encanto, </a:t>
            </a:r>
            <a:r>
              <a:rPr lang="es-MX" dirty="0" err="1" smtClean="0"/>
              <a:t>located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street</a:t>
            </a:r>
            <a:r>
              <a:rPr lang="es-MX" dirty="0" smtClean="0"/>
              <a:t> </a:t>
            </a:r>
            <a:r>
              <a:rPr lang="es-MX" dirty="0" smtClean="0"/>
              <a:t>of my </a:t>
            </a:r>
            <a:r>
              <a:rPr lang="es-MX" dirty="0" err="1" smtClean="0"/>
              <a:t>house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58679" y="2542761"/>
            <a:ext cx="4018208" cy="4018208"/>
          </a:xfrm>
        </p:spPr>
      </p:pic>
    </p:spTree>
    <p:extLst>
      <p:ext uri="{BB962C8B-B14F-4D97-AF65-F5344CB8AC3E}">
        <p14:creationId xmlns:p14="http://schemas.microsoft.com/office/powerpoint/2010/main" xmlns="" val="1872993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COMPETENCIAS </a:t>
            </a:r>
            <a:endParaRPr lang="es-MX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7782" y="2834640"/>
            <a:ext cx="10299337" cy="3425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044" y="862149"/>
            <a:ext cx="10219410" cy="522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68463" y="1812350"/>
            <a:ext cx="8825658" cy="2677648"/>
          </a:xfrm>
        </p:spPr>
        <p:txBody>
          <a:bodyPr/>
          <a:lstStyle/>
          <a:p>
            <a:pPr algn="ctr"/>
            <a:r>
              <a:rPr lang="es-MX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Places </a:t>
            </a:r>
            <a:r>
              <a:rPr lang="es-MX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towns</a:t>
            </a:r>
            <a:r>
              <a:rPr lang="es-MX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s-MX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cities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8702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airport</a:t>
            </a:r>
            <a:r>
              <a:rPr lang="es-MX" dirty="0" smtClean="0"/>
              <a:t> of </a:t>
            </a:r>
            <a:r>
              <a:rPr lang="es-MX" dirty="0" err="1" smtClean="0"/>
              <a:t>first</a:t>
            </a:r>
            <a:r>
              <a:rPr lang="es-MX" dirty="0" smtClean="0"/>
              <a:t> </a:t>
            </a:r>
            <a:r>
              <a:rPr lang="es-MX" dirty="0" err="1" smtClean="0"/>
              <a:t>class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04329" y="2603500"/>
            <a:ext cx="5127654" cy="3416300"/>
          </a:xfrm>
        </p:spPr>
      </p:pic>
    </p:spTree>
    <p:extLst>
      <p:ext uri="{BB962C8B-B14F-4D97-AF65-F5344CB8AC3E}">
        <p14:creationId xmlns:p14="http://schemas.microsoft.com/office/powerpoint/2010/main" xmlns="" val="2820749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national</a:t>
            </a:r>
            <a:r>
              <a:rPr lang="es-MX" dirty="0" smtClean="0"/>
              <a:t> </a:t>
            </a:r>
            <a:r>
              <a:rPr lang="es-MX" dirty="0" err="1" smtClean="0"/>
              <a:t>bank</a:t>
            </a:r>
            <a:r>
              <a:rPr lang="es-MX" dirty="0" smtClean="0"/>
              <a:t> </a:t>
            </a:r>
            <a:r>
              <a:rPr lang="es-MX" dirty="0" smtClean="0"/>
              <a:t>of </a:t>
            </a:r>
            <a:r>
              <a:rPr lang="es-MX" dirty="0" smtClean="0"/>
              <a:t>México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8125" y="2962140"/>
            <a:ext cx="5599316" cy="3135617"/>
          </a:xfrm>
        </p:spPr>
      </p:pic>
    </p:spTree>
    <p:extLst>
      <p:ext uri="{BB962C8B-B14F-4D97-AF65-F5344CB8AC3E}">
        <p14:creationId xmlns:p14="http://schemas.microsoft.com/office/powerpoint/2010/main" xmlns="" val="1089058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There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bus </a:t>
            </a:r>
            <a:r>
              <a:rPr lang="es-MX" dirty="0" err="1" smtClean="0"/>
              <a:t>station</a:t>
            </a:r>
            <a:r>
              <a:rPr lang="es-MX" dirty="0" smtClean="0"/>
              <a:t> of </a:t>
            </a:r>
            <a:r>
              <a:rPr lang="es-MX" dirty="0" err="1" smtClean="0"/>
              <a:t>first</a:t>
            </a:r>
            <a:r>
              <a:rPr lang="es-MX" dirty="0" smtClean="0"/>
              <a:t> </a:t>
            </a:r>
            <a:r>
              <a:rPr lang="es-MX" dirty="0" err="1" smtClean="0"/>
              <a:t>class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3455" y="2884867"/>
            <a:ext cx="4968655" cy="3733589"/>
          </a:xfrm>
        </p:spPr>
      </p:pic>
    </p:spTree>
    <p:extLst>
      <p:ext uri="{BB962C8B-B14F-4D97-AF65-F5344CB8AC3E}">
        <p14:creationId xmlns:p14="http://schemas.microsoft.com/office/powerpoint/2010/main" xmlns="" val="27461570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157</TotalTime>
  <Words>495</Words>
  <Application>Microsoft Office PowerPoint</Application>
  <PresentationFormat>Personalizado</PresentationFormat>
  <Paragraphs>47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Sala de reuniones Ion</vt:lpstr>
      <vt:lpstr>Diapositiva 1</vt:lpstr>
      <vt:lpstr>Propósito general </vt:lpstr>
      <vt:lpstr>Propósito de la unidad de aprendizaje de inglés  II</vt:lpstr>
      <vt:lpstr>COMPETENCIAS </vt:lpstr>
      <vt:lpstr>Diapositiva 5</vt:lpstr>
      <vt:lpstr>Places towns and cities </vt:lpstr>
      <vt:lpstr>This is an airport of first class.</vt:lpstr>
      <vt:lpstr>This is the national bank of México</vt:lpstr>
      <vt:lpstr>There is the bus station of first class</vt:lpstr>
      <vt:lpstr>In the car park you can leave your car</vt:lpstr>
      <vt:lpstr>This is the church, here you can pray</vt:lpstr>
      <vt:lpstr>This is the cinema, it´s very funny</vt:lpstr>
      <vt:lpstr>This is the fire station of Metepec</vt:lpstr>
      <vt:lpstr>This is the gym, here you can do exercise</vt:lpstr>
      <vt:lpstr>This is the hospital, there are some doctors</vt:lpstr>
      <vt:lpstr>This is the hotel, people don´t live here</vt:lpstr>
      <vt:lpstr>This is the library. </vt:lpstr>
      <vt:lpstr>This is the book store, where you can buy some of your favorite books</vt:lpstr>
      <vt:lpstr>In the museums they keep some remains of extinct animals</vt:lpstr>
      <vt:lpstr>This is the park, here you can ride a bike</vt:lpstr>
      <vt:lpstr>This is the police station </vt:lpstr>
      <vt:lpstr>This is the post office, currently there aren´t many of them in town</vt:lpstr>
      <vt:lpstr>This is the shopping centre, come to buy some jeans!</vt:lpstr>
      <vt:lpstr>This is the new square of Metepec </vt:lpstr>
      <vt:lpstr>This is the swimming pool, come to  swim with your family !</vt:lpstr>
      <vt:lpstr>This is the town hall where the president works</vt:lpstr>
      <vt:lpstr>This is the train station of second class </vt:lpstr>
      <vt:lpstr>This is the zoo, here you can find many animals</vt:lpstr>
      <vt:lpstr>This is San Mateo Atenco park, the place where I live, here I´m going to skate</vt:lpstr>
      <vt:lpstr>This is the international airport of Mexico City, capital of my country</vt:lpstr>
      <vt:lpstr>This is the Zacango´s Zoo, one of the most famous in the State of Mexico</vt:lpstr>
      <vt:lpstr>This is the library of my university, UAEMex, located in Toluca</vt:lpstr>
      <vt:lpstr>This is the shopping centre of Toluca, here I come to buy my clothes</vt:lpstr>
      <vt:lpstr>This is the town hall of San Mateo Atenco located on Benito Juarez´s  street</vt:lpstr>
      <vt:lpstr>This is the semi-Olympic pool of my municipality</vt:lpstr>
      <vt:lpstr>This is the residential Encanto, located on the street of my house.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PICTURE DICTIONARY Places and towns and cities</dc:title>
  <dc:creator>Maricela Gabriel Loeza</dc:creator>
  <cp:lastModifiedBy>Susana Sanchez</cp:lastModifiedBy>
  <cp:revision>18</cp:revision>
  <dcterms:created xsi:type="dcterms:W3CDTF">2019-09-28T15:10:51Z</dcterms:created>
  <dcterms:modified xsi:type="dcterms:W3CDTF">2019-09-30T03:06:25Z</dcterms:modified>
</cp:coreProperties>
</file>