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8" r:id="rId1"/>
  </p:sldMasterIdLst>
  <p:sldIdLst>
    <p:sldId id="292" r:id="rId2"/>
    <p:sldId id="293" r:id="rId3"/>
    <p:sldId id="294" r:id="rId4"/>
    <p:sldId id="295" r:id="rId5"/>
    <p:sldId id="296" r:id="rId6"/>
    <p:sldId id="266" r:id="rId7"/>
    <p:sldId id="288" r:id="rId8"/>
    <p:sldId id="265" r:id="rId9"/>
    <p:sldId id="258" r:id="rId10"/>
    <p:sldId id="260" r:id="rId11"/>
    <p:sldId id="263" r:id="rId12"/>
    <p:sldId id="264" r:id="rId13"/>
    <p:sldId id="267" r:id="rId14"/>
    <p:sldId id="268" r:id="rId15"/>
    <p:sldId id="290" r:id="rId16"/>
    <p:sldId id="269" r:id="rId17"/>
    <p:sldId id="270" r:id="rId18"/>
    <p:sldId id="271" r:id="rId19"/>
    <p:sldId id="272" r:id="rId20"/>
    <p:sldId id="287" r:id="rId21"/>
    <p:sldId id="273" r:id="rId22"/>
    <p:sldId id="274" r:id="rId23"/>
    <p:sldId id="275" r:id="rId24"/>
    <p:sldId id="276" r:id="rId25"/>
    <p:sldId id="277" r:id="rId26"/>
    <p:sldId id="278" r:id="rId27"/>
    <p:sldId id="279" r:id="rId28"/>
    <p:sldId id="280" r:id="rId29"/>
    <p:sldId id="281" r:id="rId30"/>
    <p:sldId id="282" r:id="rId31"/>
    <p:sldId id="285" r:id="rId32"/>
    <p:sldId id="283" r:id="rId33"/>
    <p:sldId id="284" r:id="rId34"/>
    <p:sldId id="286" r:id="rId35"/>
    <p:sldId id="289"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dejoss751@gmail.com" initials="g" lastIdx="1" clrIdx="0">
    <p:extLst>
      <p:ext uri="{19B8F6BF-5375-455C-9EA6-DF929625EA0E}">
        <p15:presenceInfo xmlns:p15="http://schemas.microsoft.com/office/powerpoint/2012/main" xmlns="" userId="231406b6085aad4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8" y="-9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1367435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9D6E9DEC-419B-4CC5-A080-3B06BD5A8291}"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366667682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4" name="Date Placeholder 3"/>
          <p:cNvSpPr>
            <a:spLocks noGrp="1"/>
          </p:cNvSpPr>
          <p:nvPr>
            <p:ph type="dt" sz="half" idx="10"/>
          </p:nvPr>
        </p:nvSpPr>
        <p:spPr/>
        <p:txBody>
          <a:bodyPr/>
          <a:lstStyle/>
          <a:p>
            <a:fld id="{9D6E9DEC-419B-4CC5-A080-3B06BD5A8291}"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66333574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a:t>Editar los estilos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4" name="Date Placeholder 3"/>
          <p:cNvSpPr>
            <a:spLocks noGrp="1"/>
          </p:cNvSpPr>
          <p:nvPr>
            <p:ph type="dt" sz="half" idx="10"/>
          </p:nvPr>
        </p:nvSpPr>
        <p:spPr/>
        <p:txBody>
          <a:bodyPr/>
          <a:lstStyle/>
          <a:p>
            <a:fld id="{9D6E9DEC-419B-4CC5-A080-3B06BD5A8291}"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xmlns="" val="270214268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9D6E9DEC-419B-4CC5-A080-3B06BD5A8291}"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139456714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D6E9DEC-419B-4CC5-A080-3B06BD5A8291}" type="datetimeFigureOut">
              <a:rPr lang="en-US" smtClean="0"/>
              <a:pPr/>
              <a:t>9/30/2019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269246949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D6E9DEC-419B-4CC5-A080-3B06BD5A8291}" type="datetimeFigureOut">
              <a:rPr lang="en-US" smtClean="0"/>
              <a:pPr/>
              <a:t>9/30/2019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417771562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16058760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178E61D-D431-422C-9764-11DAFE33AB63}"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3831260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3"/>
          <p:cNvSpPr>
            <a:spLocks noGrp="1"/>
          </p:cNvSpPr>
          <p:nvPr>
            <p:ph type="dt" sz="half" idx="10"/>
          </p:nvPr>
        </p:nvSpPr>
        <p:spPr/>
        <p:txBody>
          <a:bodyPr/>
          <a:lstStyle/>
          <a:p>
            <a:fld id="{12DE42F4-6EEF-4EF7-8ED4-2208F0F89A08}"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922795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30578ACC-22D6-47C1-A373-4FD133E34F3C}"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3663643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1911408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3260072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CE99F462-093F-4566-844B-4C71F2739DA5}" type="datetimeFigureOut">
              <a:rPr lang="en-US" smtClean="0"/>
              <a:pPr/>
              <a:t>9/30/2019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3316377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D24A7AC-904D-4781-85BA-7D10C17ED021}" type="datetimeFigureOut">
              <a:rPr lang="en-US" smtClean="0"/>
              <a:pPr/>
              <a:t>9/30/2019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3928394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7" name="Date Placeholder 4"/>
          <p:cNvSpPr>
            <a:spLocks noGrp="1"/>
          </p:cNvSpPr>
          <p:nvPr>
            <p:ph type="dt" sz="half" idx="10"/>
          </p:nvPr>
        </p:nvSpPr>
        <p:spPr/>
        <p:txBody>
          <a:bodyPr/>
          <a:lstStyle/>
          <a:p>
            <a:fld id="{E331444B-B92B-4E27-8C94-BB93EAF5CB18}" type="datetimeFigureOut">
              <a:rPr lang="en-US" smtClean="0"/>
              <a:pPr/>
              <a:t>9/30/2019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2446590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363EFA5E-FA76-400D-B3DC-F0BA90E6D10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3172529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xmlns=""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xmlns=""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xmlns=""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xmlns=""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D6E9DEC-419B-4CC5-A080-3B06BD5A8291}" type="datetimeFigureOut">
              <a:rPr lang="en-US" smtClean="0"/>
              <a:pPr/>
              <a:t>9/30/2019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xmlns="" val="1950851822"/>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99456" y="6021288"/>
            <a:ext cx="10363200" cy="531490"/>
          </a:xfrm>
          <a:noFill/>
        </p:spPr>
        <p:txBody>
          <a:bodyPr>
            <a:noAutofit/>
          </a:bodyPr>
          <a:lstStyle/>
          <a:p>
            <a:pPr algn="ctr"/>
            <a:r>
              <a:rPr lang="es-MX" sz="2400" dirty="0" smtClean="0">
                <a:solidFill>
                  <a:srgbClr val="002060"/>
                </a:solidFill>
              </a:rPr>
              <a:t>UNIVERSIDAD AUTÓNOMA DEL ESTADO DE MÉXICO </a:t>
            </a:r>
            <a:br>
              <a:rPr lang="es-MX" sz="2400" dirty="0" smtClean="0">
                <a:solidFill>
                  <a:srgbClr val="002060"/>
                </a:solidFill>
              </a:rPr>
            </a:br>
            <a:r>
              <a:rPr lang="es-MX" sz="2400" dirty="0" smtClean="0">
                <a:solidFill>
                  <a:srgbClr val="002060"/>
                </a:solidFill>
              </a:rPr>
              <a:t>SECRETARIA DE DOCENCIA</a:t>
            </a:r>
            <a:br>
              <a:rPr lang="es-MX" sz="2400" dirty="0" smtClean="0">
                <a:solidFill>
                  <a:srgbClr val="002060"/>
                </a:solidFill>
              </a:rPr>
            </a:br>
            <a:r>
              <a:rPr lang="es-MX" sz="2400" dirty="0" smtClean="0">
                <a:solidFill>
                  <a:srgbClr val="002060"/>
                </a:solidFill>
              </a:rPr>
              <a:t>DIRECCIÓN DE ESTUDIOS DE NIVEL MEDIO SUPERIOR</a:t>
            </a:r>
            <a:br>
              <a:rPr lang="es-MX" sz="2400" dirty="0" smtClean="0">
                <a:solidFill>
                  <a:srgbClr val="002060"/>
                </a:solidFill>
              </a:rPr>
            </a:br>
            <a:r>
              <a:rPr lang="es-MX" sz="2400" dirty="0" smtClean="0">
                <a:solidFill>
                  <a:srgbClr val="002060"/>
                </a:solidFill>
              </a:rPr>
              <a:t>PLANTEL «LIC.  ADOLFO LÓPEZ MATEOS» DE LA ESCUELA PREPARATORIA</a:t>
            </a:r>
            <a:br>
              <a:rPr lang="es-MX" sz="2400" dirty="0" smtClean="0">
                <a:solidFill>
                  <a:srgbClr val="002060"/>
                </a:solidFill>
              </a:rPr>
            </a:br>
            <a:r>
              <a:rPr lang="es-MX" sz="2400" dirty="0" smtClean="0">
                <a:solidFill>
                  <a:srgbClr val="002060"/>
                </a:solidFill>
              </a:rPr>
              <a:t> </a:t>
            </a:r>
            <a:br>
              <a:rPr lang="es-MX" sz="2400" dirty="0" smtClean="0">
                <a:solidFill>
                  <a:srgbClr val="002060"/>
                </a:solidFill>
              </a:rPr>
            </a:br>
            <a:r>
              <a:rPr lang="es-MX" sz="2400" dirty="0" smtClean="0">
                <a:solidFill>
                  <a:srgbClr val="002060"/>
                </a:solidFill>
              </a:rPr>
              <a:t>Programa de la Asignatura de Inglés 1 de Segundo Semestre</a:t>
            </a:r>
            <a:br>
              <a:rPr lang="es-MX" sz="2400" dirty="0" smtClean="0">
                <a:solidFill>
                  <a:srgbClr val="002060"/>
                </a:solidFill>
              </a:rPr>
            </a:br>
            <a:r>
              <a:rPr lang="es-MX" sz="2400" dirty="0" smtClean="0">
                <a:solidFill>
                  <a:srgbClr val="002060"/>
                </a:solidFill>
              </a:rPr>
              <a:t/>
            </a:r>
            <a:br>
              <a:rPr lang="es-MX" sz="2400" dirty="0" smtClean="0">
                <a:solidFill>
                  <a:srgbClr val="002060"/>
                </a:solidFill>
              </a:rPr>
            </a:br>
            <a:r>
              <a:rPr lang="es-MX" sz="2400" dirty="0" err="1" smtClean="0">
                <a:solidFill>
                  <a:srgbClr val="002060"/>
                </a:solidFill>
              </a:rPr>
              <a:t>Learn</a:t>
            </a:r>
            <a:r>
              <a:rPr lang="es-MX" sz="2400" dirty="0" smtClean="0">
                <a:solidFill>
                  <a:srgbClr val="002060"/>
                </a:solidFill>
              </a:rPr>
              <a:t> new </a:t>
            </a:r>
            <a:r>
              <a:rPr lang="es-MX" sz="2400" dirty="0" err="1" smtClean="0">
                <a:solidFill>
                  <a:srgbClr val="002060"/>
                </a:solidFill>
              </a:rPr>
              <a:t>v</a:t>
            </a:r>
            <a:r>
              <a:rPr lang="es-MX" sz="2400" dirty="0" err="1" smtClean="0">
                <a:solidFill>
                  <a:srgbClr val="002060"/>
                </a:solidFill>
              </a:rPr>
              <a:t>ebs</a:t>
            </a:r>
            <a:r>
              <a:rPr lang="es-MX" sz="2400" dirty="0" smtClean="0">
                <a:solidFill>
                  <a:srgbClr val="002060"/>
                </a:solidFill>
              </a:rPr>
              <a:t> !</a:t>
            </a:r>
            <a:r>
              <a:rPr lang="es-MX" sz="2400" dirty="0" smtClean="0">
                <a:solidFill>
                  <a:srgbClr val="002060"/>
                </a:solidFill>
              </a:rPr>
              <a:t/>
            </a:r>
            <a:br>
              <a:rPr lang="es-MX" sz="2400" dirty="0" smtClean="0">
                <a:solidFill>
                  <a:srgbClr val="002060"/>
                </a:solidFill>
              </a:rPr>
            </a:br>
            <a:r>
              <a:rPr lang="es-MX" sz="2400" dirty="0" smtClean="0">
                <a:solidFill>
                  <a:srgbClr val="002060"/>
                </a:solidFill>
              </a:rPr>
              <a:t/>
            </a:r>
            <a:br>
              <a:rPr lang="es-MX" sz="2400" dirty="0" smtClean="0">
                <a:solidFill>
                  <a:srgbClr val="002060"/>
                </a:solidFill>
              </a:rPr>
            </a:br>
            <a:r>
              <a:rPr lang="es-MX" sz="2400" dirty="0" smtClean="0">
                <a:solidFill>
                  <a:srgbClr val="002060"/>
                </a:solidFill>
              </a:rPr>
              <a:t>Elaborado por: </a:t>
            </a:r>
            <a:r>
              <a:rPr lang="es-MX" sz="2400" dirty="0" err="1" smtClean="0">
                <a:solidFill>
                  <a:srgbClr val="002060"/>
                </a:solidFill>
              </a:rPr>
              <a:t>M.en.Ed.Susana</a:t>
            </a:r>
            <a:r>
              <a:rPr lang="es-MX" sz="2400" dirty="0" smtClean="0">
                <a:solidFill>
                  <a:srgbClr val="002060"/>
                </a:solidFill>
              </a:rPr>
              <a:t> Sánchez Bastida </a:t>
            </a:r>
            <a:r>
              <a:rPr lang="es-MX" sz="2400" dirty="0" smtClean="0">
                <a:solidFill>
                  <a:srgbClr val="002060"/>
                </a:solidFill>
              </a:rPr>
              <a:t/>
            </a:r>
            <a:br>
              <a:rPr lang="es-MX" sz="2400" dirty="0" smtClean="0">
                <a:solidFill>
                  <a:srgbClr val="002060"/>
                </a:solidFill>
              </a:rPr>
            </a:br>
            <a:r>
              <a:rPr lang="es-MX" sz="2400" dirty="0" smtClean="0">
                <a:solidFill>
                  <a:srgbClr val="002060"/>
                </a:solidFill>
              </a:rPr>
              <a:t>Total de créditos:7 </a:t>
            </a:r>
            <a:r>
              <a:rPr lang="es-MX" sz="8000" dirty="0" smtClean="0">
                <a:solidFill>
                  <a:srgbClr val="002060"/>
                </a:solidFill>
              </a:rPr>
              <a:t/>
            </a:r>
            <a:br>
              <a:rPr lang="es-MX" sz="8000" dirty="0" smtClean="0">
                <a:solidFill>
                  <a:srgbClr val="002060"/>
                </a:solidFill>
              </a:rPr>
            </a:br>
            <a:r>
              <a:rPr lang="es-MX" sz="2400" dirty="0" smtClean="0">
                <a:solidFill>
                  <a:srgbClr val="002060"/>
                </a:solidFill>
              </a:rPr>
              <a:t>horas  prácticas:3</a:t>
            </a:r>
            <a:br>
              <a:rPr lang="es-MX" sz="2400" dirty="0" smtClean="0">
                <a:solidFill>
                  <a:srgbClr val="002060"/>
                </a:solidFill>
              </a:rPr>
            </a:br>
            <a:r>
              <a:rPr lang="es-MX" sz="2400" dirty="0" smtClean="0">
                <a:solidFill>
                  <a:srgbClr val="002060"/>
                </a:solidFill>
              </a:rPr>
              <a:t>horas teóricas: 2</a:t>
            </a:r>
            <a:endParaRPr lang="es-MX" sz="9600" b="1" dirty="0">
              <a:ln w="1905"/>
              <a:solidFill>
                <a:srgbClr val="002060"/>
              </a:solidFill>
              <a:effectLst>
                <a:innerShdw blurRad="69850" dist="43180" dir="5400000">
                  <a:srgbClr val="000000">
                    <a:alpha val="65000"/>
                  </a:srgbClr>
                </a:innerShdw>
              </a:effectLst>
              <a:latin typeface="AR CENA" pitchFamily="2" charset="0"/>
            </a:endParaRPr>
          </a:p>
        </p:txBody>
      </p:sp>
    </p:spTree>
    <p:extLst>
      <p:ext uri="{BB962C8B-B14F-4D97-AF65-F5344CB8AC3E}">
        <p14:creationId xmlns="" xmlns:p14="http://schemas.microsoft.com/office/powerpoint/2010/main" val="2907454580"/>
      </p:ext>
    </p:extLst>
  </p:cSld>
  <p:clrMapOvr>
    <a:masterClrMapping/>
  </p:clrMapOvr>
  <mc:AlternateContent xmlns:mc="http://schemas.openxmlformats.org/markup-compatibility/2006">
    <mc:Choice xmlns=""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261E3BD-8693-441E-9B88-941B59DDC47D}"/>
              </a:ext>
            </a:extLst>
          </p:cNvPr>
          <p:cNvSpPr>
            <a:spLocks noGrp="1"/>
          </p:cNvSpPr>
          <p:nvPr>
            <p:ph type="title"/>
          </p:nvPr>
        </p:nvSpPr>
        <p:spPr>
          <a:xfrm>
            <a:off x="646111" y="452718"/>
            <a:ext cx="9917256" cy="1600200"/>
          </a:xfrm>
        </p:spPr>
        <p:txBody>
          <a:bodyPr/>
          <a:lstStyle/>
          <a:p>
            <a:pPr marL="571500" indent="-571500">
              <a:buFont typeface="Arial" panose="020B0604020202020204" pitchFamily="34" charset="0"/>
              <a:buChar char="•"/>
            </a:pPr>
            <a:r>
              <a:rPr lang="es-US" sz="6600" dirty="0">
                <a:latin typeface="Impact" panose="020B0806030902050204" pitchFamily="34" charset="0"/>
              </a:rPr>
              <a:t>Daniel </a:t>
            </a:r>
            <a:r>
              <a:rPr lang="es-US" sz="6600" dirty="0" err="1" smtClean="0">
                <a:solidFill>
                  <a:srgbClr val="FF0000"/>
                </a:solidFill>
                <a:latin typeface="Impact" panose="020B0806030902050204" pitchFamily="34" charset="0"/>
              </a:rPr>
              <a:t>finds</a:t>
            </a:r>
            <a:r>
              <a:rPr lang="es-US" sz="6600" dirty="0" smtClean="0">
                <a:latin typeface="Impact" panose="020B0806030902050204" pitchFamily="34" charset="0"/>
              </a:rPr>
              <a:t> </a:t>
            </a:r>
            <a:r>
              <a:rPr lang="es-US" sz="6600" dirty="0" smtClean="0">
                <a:latin typeface="Impact" panose="020B0806030902050204" pitchFamily="34" charset="0"/>
              </a:rPr>
              <a:t> </a:t>
            </a:r>
            <a:r>
              <a:rPr lang="es-US" sz="6600" dirty="0" err="1" smtClean="0">
                <a:latin typeface="Impact" panose="020B0806030902050204" pitchFamily="34" charset="0"/>
              </a:rPr>
              <a:t>his</a:t>
            </a:r>
            <a:r>
              <a:rPr lang="es-US" sz="6600" dirty="0" smtClean="0">
                <a:latin typeface="Impact" panose="020B0806030902050204" pitchFamily="34" charset="0"/>
              </a:rPr>
              <a:t> </a:t>
            </a:r>
            <a:r>
              <a:rPr lang="es-US" sz="6600" dirty="0" err="1" smtClean="0">
                <a:latin typeface="Impact" panose="020B0806030902050204" pitchFamily="34" charset="0"/>
              </a:rPr>
              <a:t>cell</a:t>
            </a:r>
            <a:r>
              <a:rPr lang="es-US" sz="6600" dirty="0" smtClean="0">
                <a:latin typeface="Impact" panose="020B0806030902050204" pitchFamily="34" charset="0"/>
              </a:rPr>
              <a:t> </a:t>
            </a:r>
            <a:r>
              <a:rPr lang="es-US" sz="6600" dirty="0" err="1">
                <a:latin typeface="Impact" panose="020B0806030902050204" pitchFamily="34" charset="0"/>
              </a:rPr>
              <a:t>phone</a:t>
            </a:r>
            <a:endParaRPr lang="es-MX" sz="66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297E588C-AB53-459D-B7FA-019DAB33DCCF}"/>
              </a:ext>
            </a:extLst>
          </p:cNvPr>
          <p:cNvPicPr>
            <a:picLocks noGrp="1" noChangeAspect="1"/>
          </p:cNvPicPr>
          <p:nvPr>
            <p:ph idx="1"/>
          </p:nvPr>
        </p:nvPicPr>
        <p:blipFill>
          <a:blip r:embed="rId2"/>
          <a:stretch>
            <a:fillRect/>
          </a:stretch>
        </p:blipFill>
        <p:spPr>
          <a:xfrm>
            <a:off x="3812599" y="1820626"/>
            <a:ext cx="7459132" cy="4195762"/>
          </a:xfrm>
        </p:spPr>
      </p:pic>
    </p:spTree>
    <p:extLst>
      <p:ext uri="{BB962C8B-B14F-4D97-AF65-F5344CB8AC3E}">
        <p14:creationId xmlns:p14="http://schemas.microsoft.com/office/powerpoint/2010/main" xmlns="" val="744407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A1116B6-75B8-418B-BF6A-B0C8C8454DB9}"/>
              </a:ext>
            </a:extLst>
          </p:cNvPr>
          <p:cNvSpPr>
            <a:spLocks noGrp="1"/>
          </p:cNvSpPr>
          <p:nvPr>
            <p:ph type="title"/>
          </p:nvPr>
        </p:nvSpPr>
        <p:spPr/>
        <p:txBody>
          <a:bodyPr/>
          <a:lstStyle/>
          <a:p>
            <a:pPr marL="685800" indent="-685800">
              <a:buFont typeface="Arial" panose="020B0604020202020204" pitchFamily="34" charset="0"/>
              <a:buChar char="•"/>
            </a:pPr>
            <a:r>
              <a:rPr lang="es-US" sz="6000" dirty="0">
                <a:latin typeface="Impact" panose="020B0806030902050204" pitchFamily="34" charset="0"/>
              </a:rPr>
              <a:t>he </a:t>
            </a:r>
            <a:r>
              <a:rPr lang="es-US" sz="6000" dirty="0" err="1">
                <a:latin typeface="Impact" panose="020B0806030902050204" pitchFamily="34" charset="0"/>
              </a:rPr>
              <a:t>doesn't</a:t>
            </a:r>
            <a:r>
              <a:rPr lang="es-US" sz="6000" dirty="0">
                <a:latin typeface="Impact" panose="020B0806030902050204" pitchFamily="34" charset="0"/>
              </a:rPr>
              <a:t> </a:t>
            </a:r>
            <a:r>
              <a:rPr lang="es-US" sz="6000" dirty="0" err="1">
                <a:latin typeface="Impact" panose="020B0806030902050204" pitchFamily="34" charset="0"/>
              </a:rPr>
              <a:t>want</a:t>
            </a:r>
            <a:r>
              <a:rPr lang="es-US" sz="6000" dirty="0">
                <a:latin typeface="Impact" panose="020B0806030902050204" pitchFamily="34" charset="0"/>
              </a:rPr>
              <a:t> to </a:t>
            </a:r>
            <a:r>
              <a:rPr lang="es-US" sz="6000" dirty="0" err="1">
                <a:solidFill>
                  <a:srgbClr val="FF0000"/>
                </a:solidFill>
                <a:latin typeface="Impact" panose="020B0806030902050204" pitchFamily="34" charset="0"/>
              </a:rPr>
              <a:t>lend</a:t>
            </a:r>
            <a:r>
              <a:rPr lang="es-US" sz="6000" dirty="0">
                <a:latin typeface="Impact" panose="020B0806030902050204" pitchFamily="34" charset="0"/>
              </a:rPr>
              <a:t> </a:t>
            </a:r>
            <a:r>
              <a:rPr lang="es-US" sz="6000" dirty="0" err="1">
                <a:latin typeface="Impact" panose="020B0806030902050204" pitchFamily="34" charset="0"/>
              </a:rPr>
              <a:t>his</a:t>
            </a:r>
            <a:r>
              <a:rPr lang="es-US" sz="6000" dirty="0">
                <a:latin typeface="Impact" panose="020B0806030902050204" pitchFamily="34" charset="0"/>
              </a:rPr>
              <a:t> </a:t>
            </a:r>
            <a:r>
              <a:rPr lang="es-US" sz="6000" dirty="0" err="1">
                <a:latin typeface="Impact" panose="020B0806030902050204" pitchFamily="34" charset="0"/>
              </a:rPr>
              <a:t>ball</a:t>
            </a:r>
            <a:r>
              <a:rPr lang="es-MX" sz="5400" dirty="0"/>
              <a:t/>
            </a:r>
            <a:br>
              <a:rPr lang="es-MX" sz="5400" dirty="0"/>
            </a:br>
            <a:endParaRPr lang="es-MX" sz="5400" dirty="0"/>
          </a:p>
        </p:txBody>
      </p:sp>
      <p:pic>
        <p:nvPicPr>
          <p:cNvPr id="6" name="Marcador de contenido 5">
            <a:extLst>
              <a:ext uri="{FF2B5EF4-FFF2-40B4-BE49-F238E27FC236}">
                <a16:creationId xmlns:a16="http://schemas.microsoft.com/office/drawing/2014/main" xmlns="" id="{EBC489E4-BB21-4732-8BB8-F241F31186B8}"/>
              </a:ext>
            </a:extLst>
          </p:cNvPr>
          <p:cNvPicPr>
            <a:picLocks noGrp="1" noChangeAspect="1"/>
          </p:cNvPicPr>
          <p:nvPr>
            <p:ph idx="1"/>
          </p:nvPr>
        </p:nvPicPr>
        <p:blipFill>
          <a:blip r:embed="rId2"/>
          <a:stretch>
            <a:fillRect/>
          </a:stretch>
        </p:blipFill>
        <p:spPr>
          <a:xfrm>
            <a:off x="3638817" y="1490916"/>
            <a:ext cx="4914366" cy="4914366"/>
          </a:xfrm>
        </p:spPr>
      </p:pic>
    </p:spTree>
    <p:extLst>
      <p:ext uri="{BB962C8B-B14F-4D97-AF65-F5344CB8AC3E}">
        <p14:creationId xmlns:p14="http://schemas.microsoft.com/office/powerpoint/2010/main" xmlns="" val="1144136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AA5FB26-3095-4D22-B889-D8DEC0DE2E84}"/>
              </a:ext>
            </a:extLst>
          </p:cNvPr>
          <p:cNvSpPr>
            <a:spLocks noGrp="1"/>
          </p:cNvSpPr>
          <p:nvPr>
            <p:ph type="title"/>
          </p:nvPr>
        </p:nvSpPr>
        <p:spPr>
          <a:xfrm>
            <a:off x="614149" y="398127"/>
            <a:ext cx="10049853" cy="1400530"/>
          </a:xfrm>
        </p:spPr>
        <p:txBody>
          <a:bodyPr/>
          <a:lstStyle/>
          <a:p>
            <a:pPr marL="857250" indent="-857250">
              <a:buFont typeface="Arial" panose="020B0604020202020204" pitchFamily="34" charset="0"/>
              <a:buChar char="•"/>
            </a:pPr>
            <a:r>
              <a:rPr lang="es-US" sz="6600" dirty="0">
                <a:latin typeface="Impact" panose="020B0806030902050204" pitchFamily="34" charset="0"/>
              </a:rPr>
              <a:t>she wants to </a:t>
            </a:r>
            <a:r>
              <a:rPr lang="es-US" sz="6600" dirty="0" err="1">
                <a:solidFill>
                  <a:srgbClr val="FF0000"/>
                </a:solidFill>
                <a:latin typeface="Impact" panose="020B0806030902050204" pitchFamily="34" charset="0"/>
              </a:rPr>
              <a:t>read</a:t>
            </a:r>
            <a:r>
              <a:rPr lang="es-US" sz="6600" dirty="0">
                <a:latin typeface="Impact" panose="020B0806030902050204" pitchFamily="34" charset="0"/>
              </a:rPr>
              <a:t> </a:t>
            </a:r>
            <a:r>
              <a:rPr lang="es-US" sz="6600" dirty="0" err="1">
                <a:latin typeface="Impact" panose="020B0806030902050204" pitchFamily="34" charset="0"/>
              </a:rPr>
              <a:t>that</a:t>
            </a:r>
            <a:r>
              <a:rPr lang="es-US" sz="6600" dirty="0">
                <a:latin typeface="Impact" panose="020B0806030902050204" pitchFamily="34" charset="0"/>
              </a:rPr>
              <a:t> </a:t>
            </a:r>
            <a:r>
              <a:rPr lang="es-US" sz="6600" dirty="0" err="1">
                <a:latin typeface="Impact" panose="020B0806030902050204" pitchFamily="34" charset="0"/>
              </a:rPr>
              <a:t>book</a:t>
            </a:r>
            <a:r>
              <a:rPr lang="es-MX" sz="6600" dirty="0">
                <a:latin typeface="Impact" panose="020B0806030902050204" pitchFamily="34" charset="0"/>
              </a:rPr>
              <a:t/>
            </a:r>
            <a:br>
              <a:rPr lang="es-MX" sz="6600" dirty="0">
                <a:latin typeface="Impact" panose="020B0806030902050204" pitchFamily="34" charset="0"/>
              </a:rPr>
            </a:br>
            <a:endParaRPr lang="es-MX" sz="66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BDD60F18-0F0E-4038-A728-0919805E2EFB}"/>
              </a:ext>
            </a:extLst>
          </p:cNvPr>
          <p:cNvPicPr>
            <a:picLocks noGrp="1" noChangeAspect="1"/>
          </p:cNvPicPr>
          <p:nvPr>
            <p:ph idx="1"/>
          </p:nvPr>
        </p:nvPicPr>
        <p:blipFill>
          <a:blip r:embed="rId2"/>
          <a:stretch>
            <a:fillRect/>
          </a:stretch>
        </p:blipFill>
        <p:spPr>
          <a:xfrm>
            <a:off x="4449171" y="1537606"/>
            <a:ext cx="4914693" cy="4922267"/>
          </a:xfrm>
        </p:spPr>
      </p:pic>
    </p:spTree>
    <p:extLst>
      <p:ext uri="{BB962C8B-B14F-4D97-AF65-F5344CB8AC3E}">
        <p14:creationId xmlns:p14="http://schemas.microsoft.com/office/powerpoint/2010/main" xmlns="" val="1899572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E5B79D7-F8C1-418F-85F6-A05340D074EE}"/>
              </a:ext>
            </a:extLst>
          </p:cNvPr>
          <p:cNvSpPr>
            <a:spLocks noGrp="1"/>
          </p:cNvSpPr>
          <p:nvPr>
            <p:ph type="title"/>
          </p:nvPr>
        </p:nvSpPr>
        <p:spPr/>
        <p:txBody>
          <a:bodyPr/>
          <a:lstStyle/>
          <a:p>
            <a:pPr marL="685800" indent="-685800">
              <a:buFont typeface="Arial" panose="020B0604020202020204" pitchFamily="34" charset="0"/>
              <a:buChar char="•"/>
            </a:pPr>
            <a:r>
              <a:rPr lang="es-US" sz="8000" dirty="0">
                <a:latin typeface="Impact" panose="020B0806030902050204" pitchFamily="34" charset="0"/>
              </a:rPr>
              <a:t>she wants to </a:t>
            </a:r>
            <a:r>
              <a:rPr lang="es-US" sz="8000" dirty="0" err="1">
                <a:solidFill>
                  <a:srgbClr val="FF0000"/>
                </a:solidFill>
                <a:latin typeface="Impact" panose="020B0806030902050204" pitchFamily="34" charset="0"/>
              </a:rPr>
              <a:t>sleep</a:t>
            </a:r>
            <a:endParaRPr lang="es-MX" sz="8000" dirty="0">
              <a:solidFill>
                <a:srgbClr val="FF0000"/>
              </a:solidFill>
              <a:latin typeface="Impact" panose="020B0806030902050204" pitchFamily="34" charset="0"/>
            </a:endParaRPr>
          </a:p>
        </p:txBody>
      </p:sp>
      <p:pic>
        <p:nvPicPr>
          <p:cNvPr id="5" name="Marcador de contenido 4">
            <a:extLst>
              <a:ext uri="{FF2B5EF4-FFF2-40B4-BE49-F238E27FC236}">
                <a16:creationId xmlns:a16="http://schemas.microsoft.com/office/drawing/2014/main" xmlns="" id="{8A27C3F4-4EA9-4E1A-8346-A434E58256DA}"/>
              </a:ext>
            </a:extLst>
          </p:cNvPr>
          <p:cNvPicPr>
            <a:picLocks noGrp="1" noChangeAspect="1"/>
          </p:cNvPicPr>
          <p:nvPr>
            <p:ph idx="1"/>
          </p:nvPr>
        </p:nvPicPr>
        <p:blipFill>
          <a:blip r:embed="rId2"/>
          <a:stretch>
            <a:fillRect/>
          </a:stretch>
        </p:blipFill>
        <p:spPr>
          <a:xfrm>
            <a:off x="2141166" y="1853248"/>
            <a:ext cx="7387040" cy="4155210"/>
          </a:xfrm>
        </p:spPr>
      </p:pic>
    </p:spTree>
    <p:extLst>
      <p:ext uri="{BB962C8B-B14F-4D97-AF65-F5344CB8AC3E}">
        <p14:creationId xmlns:p14="http://schemas.microsoft.com/office/powerpoint/2010/main" xmlns="" val="118748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0A8DD87-6ED3-48BA-AC80-BBD528DD7012}"/>
              </a:ext>
            </a:extLst>
          </p:cNvPr>
          <p:cNvSpPr>
            <a:spLocks noGrp="1"/>
          </p:cNvSpPr>
          <p:nvPr>
            <p:ph type="title"/>
          </p:nvPr>
        </p:nvSpPr>
        <p:spPr/>
        <p:txBody>
          <a:bodyPr/>
          <a:lstStyle/>
          <a:p>
            <a:pPr marL="857250" indent="-857250">
              <a:buFont typeface="Arial" panose="020B0604020202020204" pitchFamily="34" charset="0"/>
              <a:buChar char="•"/>
            </a:pPr>
            <a:r>
              <a:rPr lang="es-US" sz="6600" dirty="0">
                <a:latin typeface="Impact" panose="020B0806030902050204" pitchFamily="34" charset="0"/>
              </a:rPr>
              <a:t>he wants to </a:t>
            </a:r>
            <a:r>
              <a:rPr lang="es-US" sz="6600" dirty="0" err="1">
                <a:solidFill>
                  <a:srgbClr val="FF0000"/>
                </a:solidFill>
                <a:latin typeface="Impact" panose="020B0806030902050204" pitchFamily="34" charset="0"/>
              </a:rPr>
              <a:t>bring</a:t>
            </a:r>
            <a:r>
              <a:rPr lang="es-US" sz="6600" dirty="0">
                <a:solidFill>
                  <a:srgbClr val="FF0000"/>
                </a:solidFill>
                <a:latin typeface="Impact" panose="020B0806030902050204" pitchFamily="34" charset="0"/>
              </a:rPr>
              <a:t> </a:t>
            </a:r>
            <a:r>
              <a:rPr lang="es-US" sz="6600" dirty="0" err="1">
                <a:latin typeface="Impact" panose="020B0806030902050204" pitchFamily="34" charset="0"/>
              </a:rPr>
              <a:t>fruit</a:t>
            </a:r>
            <a:r>
              <a:rPr lang="es-MX" sz="6600" dirty="0">
                <a:latin typeface="Impact" panose="020B0806030902050204" pitchFamily="34" charset="0"/>
              </a:rPr>
              <a:t/>
            </a:r>
            <a:br>
              <a:rPr lang="es-MX" sz="6600" dirty="0">
                <a:latin typeface="Impact" panose="020B0806030902050204" pitchFamily="34" charset="0"/>
              </a:rPr>
            </a:br>
            <a:endParaRPr lang="es-MX" sz="66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AFA92291-C8E0-4C9B-83D6-1241334798C5}"/>
              </a:ext>
            </a:extLst>
          </p:cNvPr>
          <p:cNvPicPr>
            <a:picLocks noGrp="1" noChangeAspect="1"/>
          </p:cNvPicPr>
          <p:nvPr>
            <p:ph idx="1"/>
          </p:nvPr>
        </p:nvPicPr>
        <p:blipFill>
          <a:blip r:embed="rId2"/>
          <a:stretch>
            <a:fillRect/>
          </a:stretch>
        </p:blipFill>
        <p:spPr>
          <a:xfrm>
            <a:off x="4135271" y="1596788"/>
            <a:ext cx="3486363" cy="5072880"/>
          </a:xfrm>
        </p:spPr>
      </p:pic>
    </p:spTree>
    <p:extLst>
      <p:ext uri="{BB962C8B-B14F-4D97-AF65-F5344CB8AC3E}">
        <p14:creationId xmlns:p14="http://schemas.microsoft.com/office/powerpoint/2010/main" xmlns="" val="4171375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8256C9E-88F3-4AD4-B1FF-52DEC5FA04DA}"/>
              </a:ext>
            </a:extLst>
          </p:cNvPr>
          <p:cNvSpPr>
            <a:spLocks noGrp="1"/>
          </p:cNvSpPr>
          <p:nvPr>
            <p:ph type="title"/>
          </p:nvPr>
        </p:nvSpPr>
        <p:spPr>
          <a:xfrm>
            <a:off x="409433" y="452718"/>
            <a:ext cx="10672549" cy="1400530"/>
          </a:xfrm>
        </p:spPr>
        <p:txBody>
          <a:bodyPr/>
          <a:lstStyle/>
          <a:p>
            <a:pPr marL="857250" indent="-857250">
              <a:buFont typeface="Arial" panose="020B0604020202020204" pitchFamily="34" charset="0"/>
              <a:buChar char="•"/>
            </a:pPr>
            <a:r>
              <a:rPr lang="es-US" sz="6000" dirty="0">
                <a:latin typeface="Impact" panose="020B0806030902050204" pitchFamily="34" charset="0"/>
              </a:rPr>
              <a:t>He wants to </a:t>
            </a:r>
            <a:r>
              <a:rPr lang="es-US" sz="6000" dirty="0" err="1">
                <a:solidFill>
                  <a:srgbClr val="FF0000"/>
                </a:solidFill>
                <a:latin typeface="Impact" panose="020B0806030902050204" pitchFamily="34" charset="0"/>
              </a:rPr>
              <a:t>pay</a:t>
            </a:r>
            <a:r>
              <a:rPr lang="es-US" sz="6000" dirty="0">
                <a:latin typeface="Impact" panose="020B0806030902050204" pitchFamily="34" charset="0"/>
              </a:rPr>
              <a:t> </a:t>
            </a:r>
            <a:r>
              <a:rPr lang="es-US" sz="6000" dirty="0" err="1" smtClean="0">
                <a:latin typeface="Impact" panose="020B0806030902050204" pitchFamily="34" charset="0"/>
              </a:rPr>
              <a:t>for</a:t>
            </a:r>
            <a:r>
              <a:rPr lang="es-US" sz="6000" dirty="0" smtClean="0">
                <a:latin typeface="Impact" panose="020B0806030902050204" pitchFamily="34" charset="0"/>
              </a:rPr>
              <a:t> </a:t>
            </a:r>
            <a:r>
              <a:rPr lang="es-US" sz="6000" dirty="0" err="1" smtClean="0">
                <a:latin typeface="Impact" panose="020B0806030902050204" pitchFamily="34" charset="0"/>
              </a:rPr>
              <a:t>the</a:t>
            </a:r>
            <a:r>
              <a:rPr lang="es-US" sz="6000" dirty="0" smtClean="0">
                <a:latin typeface="Impact" panose="020B0806030902050204" pitchFamily="34" charset="0"/>
              </a:rPr>
              <a:t> </a:t>
            </a:r>
            <a:r>
              <a:rPr lang="es-US" sz="6000" dirty="0" err="1">
                <a:latin typeface="Impact" panose="020B0806030902050204" pitchFamily="34" charset="0"/>
              </a:rPr>
              <a:t>motorcycle</a:t>
            </a:r>
            <a:r>
              <a:rPr lang="es-US" sz="6000" dirty="0">
                <a:latin typeface="Impact" panose="020B0806030902050204" pitchFamily="34" charset="0"/>
              </a:rPr>
              <a:t> </a:t>
            </a:r>
            <a:endParaRPr lang="es-MX" sz="60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69F197B1-4D06-4064-8D98-1AA293309F73}"/>
              </a:ext>
            </a:extLst>
          </p:cNvPr>
          <p:cNvPicPr>
            <a:picLocks noGrp="1" noChangeAspect="1"/>
          </p:cNvPicPr>
          <p:nvPr>
            <p:ph idx="1"/>
          </p:nvPr>
        </p:nvPicPr>
        <p:blipFill>
          <a:blip r:embed="rId2"/>
          <a:stretch>
            <a:fillRect/>
          </a:stretch>
        </p:blipFill>
        <p:spPr>
          <a:xfrm>
            <a:off x="5353770" y="1487605"/>
            <a:ext cx="5051576" cy="5115636"/>
          </a:xfrm>
        </p:spPr>
      </p:pic>
    </p:spTree>
    <p:extLst>
      <p:ext uri="{BB962C8B-B14F-4D97-AF65-F5344CB8AC3E}">
        <p14:creationId xmlns:p14="http://schemas.microsoft.com/office/powerpoint/2010/main" xmlns="" val="1529763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66E7914-0AEB-4519-8315-216EBBF71544}"/>
              </a:ext>
            </a:extLst>
          </p:cNvPr>
          <p:cNvSpPr>
            <a:spLocks noGrp="1"/>
          </p:cNvSpPr>
          <p:nvPr>
            <p:ph type="title"/>
          </p:nvPr>
        </p:nvSpPr>
        <p:spPr>
          <a:xfrm>
            <a:off x="477673" y="329888"/>
            <a:ext cx="9928004" cy="1400530"/>
          </a:xfrm>
        </p:spPr>
        <p:txBody>
          <a:bodyPr/>
          <a:lstStyle/>
          <a:p>
            <a:pPr marL="857250" indent="-857250">
              <a:buFont typeface="Arial" panose="020B0604020202020204" pitchFamily="34" charset="0"/>
              <a:buChar char="•"/>
            </a:pPr>
            <a:r>
              <a:rPr lang="es-US" sz="6000" dirty="0">
                <a:latin typeface="Impact" panose="020B0806030902050204" pitchFamily="34" charset="0"/>
              </a:rPr>
              <a:t>she </a:t>
            </a:r>
            <a:r>
              <a:rPr lang="es-US" sz="6000" dirty="0" err="1">
                <a:latin typeface="Impact" panose="020B0806030902050204" pitchFamily="34" charset="0"/>
              </a:rPr>
              <a:t>likes</a:t>
            </a:r>
            <a:r>
              <a:rPr lang="es-US" sz="6000" dirty="0">
                <a:latin typeface="Impact" panose="020B0806030902050204" pitchFamily="34" charset="0"/>
              </a:rPr>
              <a:t> to </a:t>
            </a:r>
            <a:r>
              <a:rPr lang="es-US" sz="6000" dirty="0" err="1">
                <a:solidFill>
                  <a:srgbClr val="FF0000"/>
                </a:solidFill>
                <a:latin typeface="Impact" panose="020B0806030902050204" pitchFamily="34" charset="0"/>
              </a:rPr>
              <a:t>drink</a:t>
            </a:r>
            <a:r>
              <a:rPr lang="es-US" sz="6000" dirty="0">
                <a:latin typeface="Impact" panose="020B0806030902050204" pitchFamily="34" charset="0"/>
              </a:rPr>
              <a:t> </a:t>
            </a:r>
            <a:r>
              <a:rPr lang="es-US" sz="6000" dirty="0" err="1">
                <a:latin typeface="Impact" panose="020B0806030902050204" pitchFamily="34" charset="0"/>
              </a:rPr>
              <a:t>lemonade</a:t>
            </a:r>
            <a:r>
              <a:rPr lang="es-MX" dirty="0"/>
              <a:t/>
            </a:r>
            <a:br>
              <a:rPr lang="es-MX" dirty="0"/>
            </a:br>
            <a:endParaRPr lang="es-MX" dirty="0"/>
          </a:p>
        </p:txBody>
      </p:sp>
      <p:pic>
        <p:nvPicPr>
          <p:cNvPr id="5" name="Marcador de contenido 4">
            <a:extLst>
              <a:ext uri="{FF2B5EF4-FFF2-40B4-BE49-F238E27FC236}">
                <a16:creationId xmlns:a16="http://schemas.microsoft.com/office/drawing/2014/main" xmlns="" id="{55DEEBC5-4EC4-40CB-A02F-66B1C214DF02}"/>
              </a:ext>
            </a:extLst>
          </p:cNvPr>
          <p:cNvPicPr>
            <a:picLocks noGrp="1" noChangeAspect="1"/>
          </p:cNvPicPr>
          <p:nvPr>
            <p:ph idx="1"/>
          </p:nvPr>
        </p:nvPicPr>
        <p:blipFill>
          <a:blip r:embed="rId2"/>
          <a:stretch>
            <a:fillRect/>
          </a:stretch>
        </p:blipFill>
        <p:spPr>
          <a:xfrm>
            <a:off x="2141166" y="1564876"/>
            <a:ext cx="7260609" cy="4840406"/>
          </a:xfrm>
        </p:spPr>
      </p:pic>
    </p:spTree>
    <p:extLst>
      <p:ext uri="{BB962C8B-B14F-4D97-AF65-F5344CB8AC3E}">
        <p14:creationId xmlns:p14="http://schemas.microsoft.com/office/powerpoint/2010/main" xmlns="" val="1964769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3971FB6-F477-47C4-8DA7-CE7EAD942A04}"/>
              </a:ext>
            </a:extLst>
          </p:cNvPr>
          <p:cNvSpPr>
            <a:spLocks noGrp="1"/>
          </p:cNvSpPr>
          <p:nvPr>
            <p:ph type="title"/>
          </p:nvPr>
        </p:nvSpPr>
        <p:spPr>
          <a:xfrm>
            <a:off x="229697" y="245762"/>
            <a:ext cx="10838637" cy="2072118"/>
          </a:xfrm>
        </p:spPr>
        <p:txBody>
          <a:bodyPr/>
          <a:lstStyle/>
          <a:p>
            <a:pPr marL="857250" indent="-857250">
              <a:buFont typeface="Arial" panose="020B0604020202020204" pitchFamily="34" charset="0"/>
              <a:buChar char="•"/>
            </a:pPr>
            <a:r>
              <a:rPr lang="es-US" sz="6000" dirty="0" err="1">
                <a:latin typeface="Impact" panose="020B0806030902050204" pitchFamily="34" charset="0"/>
              </a:rPr>
              <a:t>you</a:t>
            </a:r>
            <a:r>
              <a:rPr lang="es-US" sz="6000" dirty="0">
                <a:latin typeface="Impact" panose="020B0806030902050204" pitchFamily="34" charset="0"/>
              </a:rPr>
              <a:t> </a:t>
            </a:r>
            <a:r>
              <a:rPr lang="es-US" sz="6000" dirty="0" err="1">
                <a:latin typeface="Impact" panose="020B0806030902050204" pitchFamily="34" charset="0"/>
              </a:rPr>
              <a:t>have</a:t>
            </a:r>
            <a:r>
              <a:rPr lang="es-US" sz="6000" dirty="0">
                <a:latin typeface="Impact" panose="020B0806030902050204" pitchFamily="34" charset="0"/>
              </a:rPr>
              <a:t> to </a:t>
            </a:r>
            <a:r>
              <a:rPr lang="es-US" sz="6000" dirty="0" err="1">
                <a:solidFill>
                  <a:srgbClr val="FF0000"/>
                </a:solidFill>
                <a:latin typeface="Impact" panose="020B0806030902050204" pitchFamily="34" charset="0"/>
              </a:rPr>
              <a:t>choose</a:t>
            </a:r>
            <a:r>
              <a:rPr lang="es-US" sz="6000" dirty="0">
                <a:latin typeface="Impact" panose="020B0806030902050204" pitchFamily="34" charset="0"/>
              </a:rPr>
              <a:t> </a:t>
            </a:r>
            <a:r>
              <a:rPr lang="es-US" sz="6000" dirty="0" err="1">
                <a:latin typeface="Impact" panose="020B0806030902050204" pitchFamily="34" charset="0"/>
              </a:rPr>
              <a:t>your</a:t>
            </a:r>
            <a:r>
              <a:rPr lang="es-US" sz="6000" dirty="0">
                <a:latin typeface="Impact" panose="020B0806030902050204" pitchFamily="34" charset="0"/>
              </a:rPr>
              <a:t> </a:t>
            </a:r>
            <a:r>
              <a:rPr lang="es-US" sz="6000" dirty="0" err="1">
                <a:latin typeface="Impact" panose="020B0806030902050204" pitchFamily="34" charset="0"/>
              </a:rPr>
              <a:t>favorite</a:t>
            </a:r>
            <a:r>
              <a:rPr lang="es-US" sz="6000" dirty="0">
                <a:latin typeface="Impact" panose="020B0806030902050204" pitchFamily="34" charset="0"/>
              </a:rPr>
              <a:t> color</a:t>
            </a:r>
            <a:endParaRPr lang="es-MX" sz="60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86212FBE-6255-4404-8ACD-9B23856171BF}"/>
              </a:ext>
            </a:extLst>
          </p:cNvPr>
          <p:cNvPicPr>
            <a:picLocks noGrp="1" noChangeAspect="1"/>
          </p:cNvPicPr>
          <p:nvPr>
            <p:ph idx="1"/>
          </p:nvPr>
        </p:nvPicPr>
        <p:blipFill>
          <a:blip r:embed="rId2"/>
          <a:stretch>
            <a:fillRect/>
          </a:stretch>
        </p:blipFill>
        <p:spPr>
          <a:xfrm>
            <a:off x="5745707" y="1421086"/>
            <a:ext cx="5676296" cy="4966066"/>
          </a:xfrm>
        </p:spPr>
      </p:pic>
    </p:spTree>
    <p:extLst>
      <p:ext uri="{BB962C8B-B14F-4D97-AF65-F5344CB8AC3E}">
        <p14:creationId xmlns:p14="http://schemas.microsoft.com/office/powerpoint/2010/main" xmlns="" val="3091565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B9383E0-DE01-42BD-A206-10EC1F1EA9B8}"/>
              </a:ext>
            </a:extLst>
          </p:cNvPr>
          <p:cNvSpPr>
            <a:spLocks noGrp="1"/>
          </p:cNvSpPr>
          <p:nvPr>
            <p:ph type="title"/>
          </p:nvPr>
        </p:nvSpPr>
        <p:spPr/>
        <p:txBody>
          <a:bodyPr/>
          <a:lstStyle/>
          <a:p>
            <a:pPr marL="857250" indent="-857250">
              <a:buFont typeface="Arial" panose="020B0604020202020204" pitchFamily="34" charset="0"/>
              <a:buChar char="•"/>
            </a:pPr>
            <a:r>
              <a:rPr lang="es-US" sz="6000" dirty="0">
                <a:latin typeface="Impact" panose="020B0806030902050204" pitchFamily="34" charset="0"/>
              </a:rPr>
              <a:t>he wants to </a:t>
            </a:r>
            <a:r>
              <a:rPr lang="es-US" sz="6000" dirty="0" err="1">
                <a:solidFill>
                  <a:srgbClr val="FF0000"/>
                </a:solidFill>
                <a:latin typeface="Impact" panose="020B0806030902050204" pitchFamily="34" charset="0"/>
              </a:rPr>
              <a:t>draw</a:t>
            </a:r>
            <a:r>
              <a:rPr lang="es-US" sz="6000" dirty="0">
                <a:solidFill>
                  <a:srgbClr val="FF0000"/>
                </a:solidFill>
                <a:latin typeface="Impact" panose="020B0806030902050204" pitchFamily="34" charset="0"/>
              </a:rPr>
              <a:t> </a:t>
            </a:r>
            <a:r>
              <a:rPr lang="es-US" sz="6000" dirty="0" err="1">
                <a:latin typeface="Impact" panose="020B0806030902050204" pitchFamily="34" charset="0"/>
              </a:rPr>
              <a:t>what</a:t>
            </a:r>
            <a:r>
              <a:rPr lang="es-US" sz="6000" dirty="0">
                <a:latin typeface="Impact" panose="020B0806030902050204" pitchFamily="34" charset="0"/>
              </a:rPr>
              <a:t> he </a:t>
            </a:r>
            <a:r>
              <a:rPr lang="es-US" sz="6000" dirty="0" err="1">
                <a:latin typeface="Impact" panose="020B0806030902050204" pitchFamily="34" charset="0"/>
              </a:rPr>
              <a:t>thinks</a:t>
            </a:r>
            <a:endParaRPr lang="es-MX" sz="60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DC2126FF-8460-4355-A235-0FAED3F717F7}"/>
              </a:ext>
            </a:extLst>
          </p:cNvPr>
          <p:cNvPicPr>
            <a:picLocks noGrp="1" noChangeAspect="1"/>
          </p:cNvPicPr>
          <p:nvPr>
            <p:ph idx="1"/>
          </p:nvPr>
        </p:nvPicPr>
        <p:blipFill>
          <a:blip r:embed="rId2"/>
          <a:stretch>
            <a:fillRect/>
          </a:stretch>
        </p:blipFill>
        <p:spPr>
          <a:xfrm>
            <a:off x="3771002" y="1453360"/>
            <a:ext cx="8170672" cy="4951922"/>
          </a:xfrm>
        </p:spPr>
      </p:pic>
    </p:spTree>
    <p:extLst>
      <p:ext uri="{BB962C8B-B14F-4D97-AF65-F5344CB8AC3E}">
        <p14:creationId xmlns:p14="http://schemas.microsoft.com/office/powerpoint/2010/main" xmlns="" val="3013262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7C37B49-FB83-4C87-B697-55AE72DCCA53}"/>
              </a:ext>
            </a:extLst>
          </p:cNvPr>
          <p:cNvSpPr>
            <a:spLocks noGrp="1"/>
          </p:cNvSpPr>
          <p:nvPr>
            <p:ph type="title"/>
          </p:nvPr>
        </p:nvSpPr>
        <p:spPr>
          <a:xfrm>
            <a:off x="223030" y="329888"/>
            <a:ext cx="10203859" cy="1400530"/>
          </a:xfrm>
        </p:spPr>
        <p:txBody>
          <a:bodyPr/>
          <a:lstStyle/>
          <a:p>
            <a:pPr marL="685800" indent="-685800">
              <a:buFont typeface="Arial" panose="020B0604020202020204" pitchFamily="34" charset="0"/>
              <a:buChar char="•"/>
            </a:pPr>
            <a:r>
              <a:rPr lang="es-US" sz="6000" dirty="0" err="1">
                <a:latin typeface="Impact" panose="020B0806030902050204" pitchFamily="34" charset="0"/>
              </a:rPr>
              <a:t>you</a:t>
            </a:r>
            <a:r>
              <a:rPr lang="es-US" sz="6000" dirty="0">
                <a:latin typeface="Impact" panose="020B0806030902050204" pitchFamily="34" charset="0"/>
              </a:rPr>
              <a:t> </a:t>
            </a:r>
            <a:r>
              <a:rPr lang="es-US" sz="6000" dirty="0" err="1">
                <a:latin typeface="Impact" panose="020B0806030902050204" pitchFamily="34" charset="0"/>
              </a:rPr>
              <a:t>must</a:t>
            </a:r>
            <a:r>
              <a:rPr lang="es-US" sz="6000" dirty="0">
                <a:latin typeface="Impact" panose="020B0806030902050204" pitchFamily="34" charset="0"/>
              </a:rPr>
              <a:t> </a:t>
            </a:r>
            <a:r>
              <a:rPr lang="es-US" sz="6000" dirty="0" err="1">
                <a:solidFill>
                  <a:srgbClr val="FF0000"/>
                </a:solidFill>
                <a:latin typeface="Impact" panose="020B0806030902050204" pitchFamily="34" charset="0"/>
              </a:rPr>
              <a:t>forgive</a:t>
            </a:r>
            <a:r>
              <a:rPr lang="es-US" sz="6000" dirty="0">
                <a:latin typeface="Impact" panose="020B0806030902050204" pitchFamily="34" charset="0"/>
              </a:rPr>
              <a:t> </a:t>
            </a:r>
            <a:r>
              <a:rPr lang="es-US" sz="6000" dirty="0" err="1">
                <a:latin typeface="Impact" panose="020B0806030902050204" pitchFamily="34" charset="0"/>
              </a:rPr>
              <a:t>yourself</a:t>
            </a:r>
            <a:r>
              <a:rPr lang="es-US" sz="6000" dirty="0">
                <a:latin typeface="Impact" panose="020B0806030902050204" pitchFamily="34" charset="0"/>
              </a:rPr>
              <a:t> </a:t>
            </a:r>
            <a:r>
              <a:rPr lang="es-US" sz="6000" dirty="0" err="1">
                <a:latin typeface="Impact" panose="020B0806030902050204" pitchFamily="34" charset="0"/>
              </a:rPr>
              <a:t>because</a:t>
            </a:r>
            <a:r>
              <a:rPr lang="es-US" sz="6000" dirty="0">
                <a:latin typeface="Impact" panose="020B0806030902050204" pitchFamily="34" charset="0"/>
              </a:rPr>
              <a:t> </a:t>
            </a:r>
            <a:r>
              <a:rPr lang="es-US" sz="6000" dirty="0" err="1">
                <a:latin typeface="Impact" panose="020B0806030902050204" pitchFamily="34" charset="0"/>
              </a:rPr>
              <a:t>you</a:t>
            </a:r>
            <a:r>
              <a:rPr lang="es-US" sz="6000" dirty="0">
                <a:latin typeface="Impact" panose="020B0806030902050204" pitchFamily="34" charset="0"/>
              </a:rPr>
              <a:t> are </a:t>
            </a:r>
            <a:r>
              <a:rPr lang="es-US" sz="6000" dirty="0" err="1">
                <a:latin typeface="Impact" panose="020B0806030902050204" pitchFamily="34" charset="0"/>
              </a:rPr>
              <a:t>friends</a:t>
            </a:r>
            <a:r>
              <a:rPr lang="es-MX" sz="4400" dirty="0"/>
              <a:t/>
            </a:r>
            <a:br>
              <a:rPr lang="es-MX" sz="4400" dirty="0"/>
            </a:br>
            <a:endParaRPr lang="es-MX" sz="4400" dirty="0"/>
          </a:p>
        </p:txBody>
      </p:sp>
      <p:pic>
        <p:nvPicPr>
          <p:cNvPr id="5" name="Marcador de contenido 4">
            <a:extLst>
              <a:ext uri="{FF2B5EF4-FFF2-40B4-BE49-F238E27FC236}">
                <a16:creationId xmlns:a16="http://schemas.microsoft.com/office/drawing/2014/main" xmlns="" id="{B5ECB568-5A72-48DC-9B81-B785B70A48FC}"/>
              </a:ext>
            </a:extLst>
          </p:cNvPr>
          <p:cNvPicPr>
            <a:picLocks noGrp="1" noChangeAspect="1"/>
          </p:cNvPicPr>
          <p:nvPr>
            <p:ph idx="1"/>
          </p:nvPr>
        </p:nvPicPr>
        <p:blipFill>
          <a:blip r:embed="rId2"/>
          <a:stretch>
            <a:fillRect/>
          </a:stretch>
        </p:blipFill>
        <p:spPr>
          <a:xfrm>
            <a:off x="2064580" y="2176360"/>
            <a:ext cx="8703504" cy="4351752"/>
          </a:xfrm>
        </p:spPr>
      </p:pic>
    </p:spTree>
    <p:extLst>
      <p:ext uri="{BB962C8B-B14F-4D97-AF65-F5344CB8AC3E}">
        <p14:creationId xmlns:p14="http://schemas.microsoft.com/office/powerpoint/2010/main" xmlns="" val="2843330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70672" y="2052919"/>
            <a:ext cx="9079182" cy="2350270"/>
          </a:xfrm>
        </p:spPr>
        <p:txBody>
          <a:bodyPr>
            <a:normAutofit fontScale="92500" lnSpcReduction="20000"/>
          </a:bodyPr>
          <a:lstStyle/>
          <a:p>
            <a:pPr marL="0" indent="0">
              <a:buNone/>
            </a:pPr>
            <a:r>
              <a:rPr lang="es-ES" dirty="0" smtClean="0">
                <a:solidFill>
                  <a:srgbClr val="002060"/>
                </a:solidFill>
              </a:rPr>
              <a:t>Objetivos</a:t>
            </a:r>
            <a:r>
              <a:rPr lang="es-ES" dirty="0" smtClean="0">
                <a:solidFill>
                  <a:srgbClr val="002060"/>
                </a:solidFill>
              </a:rPr>
              <a:t>:</a:t>
            </a:r>
          </a:p>
          <a:p>
            <a:pPr marL="0" indent="0">
              <a:buNone/>
            </a:pPr>
            <a:endParaRPr lang="es-ES" dirty="0" smtClean="0">
              <a:solidFill>
                <a:srgbClr val="002060"/>
              </a:solidFill>
            </a:endParaRPr>
          </a:p>
          <a:p>
            <a:r>
              <a:rPr lang="es-ES" dirty="0" smtClean="0">
                <a:solidFill>
                  <a:srgbClr val="002060"/>
                </a:solidFill>
              </a:rPr>
              <a:t> Relaciona la descripción de lugares de acuerdo a las actividades que se realizan en los mismos o los objetos que se encuentran con  las imágenes</a:t>
            </a:r>
            <a:r>
              <a:rPr lang="es-ES" dirty="0" smtClean="0">
                <a:solidFill>
                  <a:srgbClr val="002060"/>
                </a:solidFill>
              </a:rPr>
              <a:t>.</a:t>
            </a:r>
          </a:p>
          <a:p>
            <a:pPr>
              <a:buNone/>
            </a:pPr>
            <a:endParaRPr lang="es-ES" dirty="0" smtClean="0">
              <a:solidFill>
                <a:srgbClr val="002060"/>
              </a:solidFill>
            </a:endParaRPr>
          </a:p>
          <a:p>
            <a:r>
              <a:rPr lang="es-ES" dirty="0" smtClean="0">
                <a:solidFill>
                  <a:srgbClr val="002060"/>
                </a:solidFill>
              </a:rPr>
              <a:t>Amplia el </a:t>
            </a:r>
            <a:r>
              <a:rPr lang="es-ES" dirty="0" smtClean="0">
                <a:solidFill>
                  <a:srgbClr val="002060"/>
                </a:solidFill>
              </a:rPr>
              <a:t>vocabulario</a:t>
            </a:r>
            <a:endParaRPr lang="es-ES" dirty="0" smtClean="0">
              <a:solidFill>
                <a:srgbClr val="002060"/>
              </a:solidFill>
            </a:endParaRPr>
          </a:p>
        </p:txBody>
      </p:sp>
      <p:sp>
        <p:nvSpPr>
          <p:cNvPr id="3" name="2 Título"/>
          <p:cNvSpPr>
            <a:spLocks noGrp="1"/>
          </p:cNvSpPr>
          <p:nvPr>
            <p:ph type="title"/>
          </p:nvPr>
        </p:nvSpPr>
        <p:spPr/>
        <p:txBody>
          <a:bodyPr>
            <a:normAutofit/>
          </a:bodyPr>
          <a:lstStyle/>
          <a:p>
            <a:r>
              <a:rPr lang="es-ES" sz="3100" dirty="0" smtClean="0"/>
              <a:t>Módulo III: Mi entorno, escuela y sociedad</a:t>
            </a:r>
            <a:r>
              <a:rPr lang="es-ES" dirty="0" smtClean="0"/>
              <a:t/>
            </a:r>
            <a:br>
              <a:rPr lang="es-ES" dirty="0" smtClean="0"/>
            </a:br>
            <a:r>
              <a:rPr lang="es-ES" sz="2800" dirty="0" smtClean="0"/>
              <a:t>Tema: 2 Lo que hay y lo que no hay</a:t>
            </a:r>
            <a:endParaRPr lang="es-ES" sz="2800" dirty="0"/>
          </a:p>
        </p:txBody>
      </p:sp>
    </p:spTree>
    <p:extLst>
      <p:ext uri="{BB962C8B-B14F-4D97-AF65-F5344CB8AC3E}">
        <p14:creationId xmlns="" xmlns:p14="http://schemas.microsoft.com/office/powerpoint/2010/main" val="257074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B7AA588-74E5-4F41-BDA4-23027CB4670C}"/>
              </a:ext>
            </a:extLst>
          </p:cNvPr>
          <p:cNvSpPr>
            <a:spLocks noGrp="1"/>
          </p:cNvSpPr>
          <p:nvPr>
            <p:ph type="title"/>
          </p:nvPr>
        </p:nvSpPr>
        <p:spPr/>
        <p:txBody>
          <a:bodyPr/>
          <a:lstStyle/>
          <a:p>
            <a:pPr marL="857250" indent="-857250">
              <a:buFont typeface="Arial" panose="020B0604020202020204" pitchFamily="34" charset="0"/>
              <a:buChar char="•"/>
            </a:pPr>
            <a:r>
              <a:rPr lang="es-US" sz="6000" dirty="0">
                <a:latin typeface="Impact" panose="020B0806030902050204" pitchFamily="34" charset="0"/>
              </a:rPr>
              <a:t>He wants to </a:t>
            </a:r>
            <a:r>
              <a:rPr lang="es-US" sz="6000" dirty="0" err="1">
                <a:solidFill>
                  <a:srgbClr val="FF0000"/>
                </a:solidFill>
                <a:latin typeface="Impact" panose="020B0806030902050204" pitchFamily="34" charset="0"/>
              </a:rPr>
              <a:t>build</a:t>
            </a:r>
            <a:r>
              <a:rPr lang="es-US" sz="6000" dirty="0">
                <a:latin typeface="Impact" panose="020B0806030902050204" pitchFamily="34" charset="0"/>
              </a:rPr>
              <a:t> </a:t>
            </a:r>
            <a:r>
              <a:rPr lang="es-US" sz="6000" dirty="0" err="1">
                <a:latin typeface="Impact" panose="020B0806030902050204" pitchFamily="34" charset="0"/>
              </a:rPr>
              <a:t>their</a:t>
            </a:r>
            <a:r>
              <a:rPr lang="es-US" sz="6000" dirty="0">
                <a:latin typeface="Impact" panose="020B0806030902050204" pitchFamily="34" charset="0"/>
              </a:rPr>
              <a:t> </a:t>
            </a:r>
            <a:r>
              <a:rPr lang="es-US" sz="6000" dirty="0" err="1">
                <a:latin typeface="Impact" panose="020B0806030902050204" pitchFamily="34" charset="0"/>
              </a:rPr>
              <a:t>house</a:t>
            </a:r>
            <a:r>
              <a:rPr lang="es-US" sz="6000" dirty="0">
                <a:latin typeface="Impact" panose="020B0806030902050204" pitchFamily="34" charset="0"/>
              </a:rPr>
              <a:t> </a:t>
            </a:r>
            <a:endParaRPr lang="es-MX" sz="6000" dirty="0">
              <a:latin typeface="Impact" panose="020B0806030902050204" pitchFamily="34" charset="0"/>
            </a:endParaRPr>
          </a:p>
        </p:txBody>
      </p:sp>
      <p:pic>
        <p:nvPicPr>
          <p:cNvPr id="4" name="Marcador de contenido 3">
            <a:extLst>
              <a:ext uri="{FF2B5EF4-FFF2-40B4-BE49-F238E27FC236}">
                <a16:creationId xmlns:a16="http://schemas.microsoft.com/office/drawing/2014/main" xmlns="" id="{4465068C-E43F-46DA-9CD7-4320B3714442}"/>
              </a:ext>
            </a:extLst>
          </p:cNvPr>
          <p:cNvPicPr>
            <a:picLocks noGrp="1" noChangeAspect="1"/>
          </p:cNvPicPr>
          <p:nvPr>
            <p:ph idx="1"/>
          </p:nvPr>
        </p:nvPicPr>
        <p:blipFill>
          <a:blip r:embed="rId2"/>
          <a:stretch>
            <a:fillRect/>
          </a:stretch>
        </p:blipFill>
        <p:spPr>
          <a:xfrm>
            <a:off x="4422755" y="1414764"/>
            <a:ext cx="4360789" cy="5277188"/>
          </a:xfrm>
        </p:spPr>
      </p:pic>
    </p:spTree>
    <p:extLst>
      <p:ext uri="{BB962C8B-B14F-4D97-AF65-F5344CB8AC3E}">
        <p14:creationId xmlns:p14="http://schemas.microsoft.com/office/powerpoint/2010/main" xmlns="" val="32180636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078BD78-44BA-4356-AC26-5EB702F1E737}"/>
              </a:ext>
            </a:extLst>
          </p:cNvPr>
          <p:cNvSpPr>
            <a:spLocks noGrp="1"/>
          </p:cNvSpPr>
          <p:nvPr>
            <p:ph type="title"/>
          </p:nvPr>
        </p:nvSpPr>
        <p:spPr/>
        <p:txBody>
          <a:bodyPr/>
          <a:lstStyle/>
          <a:p>
            <a:pPr marL="857250" indent="-857250">
              <a:buFont typeface="Arial" panose="020B0604020202020204" pitchFamily="34" charset="0"/>
              <a:buChar char="•"/>
            </a:pPr>
            <a:r>
              <a:rPr lang="es-US" sz="6000" dirty="0">
                <a:latin typeface="Impact" panose="020B0806030902050204" pitchFamily="34" charset="0"/>
              </a:rPr>
              <a:t>he wants to </a:t>
            </a:r>
            <a:r>
              <a:rPr lang="es-US" sz="6000" dirty="0" err="1">
                <a:solidFill>
                  <a:srgbClr val="FF0000"/>
                </a:solidFill>
                <a:latin typeface="Impact" panose="020B0806030902050204" pitchFamily="34" charset="0"/>
              </a:rPr>
              <a:t>hide</a:t>
            </a:r>
            <a:r>
              <a:rPr lang="es-US" sz="6000" dirty="0">
                <a:latin typeface="Impact" panose="020B0806030902050204" pitchFamily="34" charset="0"/>
              </a:rPr>
              <a:t> </a:t>
            </a:r>
            <a:r>
              <a:rPr lang="es-US" sz="6000" dirty="0" err="1">
                <a:latin typeface="Impact" panose="020B0806030902050204" pitchFamily="34" charset="0"/>
              </a:rPr>
              <a:t>the</a:t>
            </a:r>
            <a:r>
              <a:rPr lang="es-US" sz="6000" dirty="0">
                <a:latin typeface="Impact" panose="020B0806030902050204" pitchFamily="34" charset="0"/>
              </a:rPr>
              <a:t> </a:t>
            </a:r>
            <a:r>
              <a:rPr lang="es-US" sz="6000" dirty="0" err="1">
                <a:latin typeface="Impact" panose="020B0806030902050204" pitchFamily="34" charset="0"/>
              </a:rPr>
              <a:t>surprise</a:t>
            </a:r>
            <a:r>
              <a:rPr lang="es-MX" dirty="0"/>
              <a:t/>
            </a:r>
            <a:br>
              <a:rPr lang="es-MX" dirty="0"/>
            </a:br>
            <a:endParaRPr lang="es-MX" dirty="0"/>
          </a:p>
        </p:txBody>
      </p:sp>
      <p:pic>
        <p:nvPicPr>
          <p:cNvPr id="5" name="Marcador de contenido 4">
            <a:extLst>
              <a:ext uri="{FF2B5EF4-FFF2-40B4-BE49-F238E27FC236}">
                <a16:creationId xmlns:a16="http://schemas.microsoft.com/office/drawing/2014/main" xmlns="" id="{B6D4831A-A9B3-408F-A35F-82DD9B195AEA}"/>
              </a:ext>
            </a:extLst>
          </p:cNvPr>
          <p:cNvPicPr>
            <a:picLocks noGrp="1" noChangeAspect="1"/>
          </p:cNvPicPr>
          <p:nvPr>
            <p:ph idx="1"/>
          </p:nvPr>
        </p:nvPicPr>
        <p:blipFill>
          <a:blip r:embed="rId2"/>
          <a:stretch>
            <a:fillRect/>
          </a:stretch>
        </p:blipFill>
        <p:spPr>
          <a:xfrm>
            <a:off x="4490113" y="1621568"/>
            <a:ext cx="7186153" cy="4783714"/>
          </a:xfrm>
        </p:spPr>
      </p:pic>
    </p:spTree>
    <p:extLst>
      <p:ext uri="{BB962C8B-B14F-4D97-AF65-F5344CB8AC3E}">
        <p14:creationId xmlns:p14="http://schemas.microsoft.com/office/powerpoint/2010/main" xmlns="" val="25190846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3E39904-1DDA-41B3-98C1-A5512BC1C8C0}"/>
              </a:ext>
            </a:extLst>
          </p:cNvPr>
          <p:cNvSpPr>
            <a:spLocks noGrp="1"/>
          </p:cNvSpPr>
          <p:nvPr>
            <p:ph type="title"/>
          </p:nvPr>
        </p:nvSpPr>
        <p:spPr/>
        <p:txBody>
          <a:bodyPr/>
          <a:lstStyle/>
          <a:p>
            <a:pPr marL="857250" indent="-857250">
              <a:buFont typeface="Arial" panose="020B0604020202020204" pitchFamily="34" charset="0"/>
              <a:buChar char="•"/>
            </a:pPr>
            <a:r>
              <a:rPr lang="es-US" sz="6600" dirty="0">
                <a:latin typeface="Impact" panose="020B0806030902050204" pitchFamily="34" charset="0"/>
              </a:rPr>
              <a:t>she wants to </a:t>
            </a:r>
            <a:r>
              <a:rPr lang="es-US" sz="6600" dirty="0" err="1">
                <a:solidFill>
                  <a:srgbClr val="FF0000"/>
                </a:solidFill>
                <a:latin typeface="Impact" panose="020B0806030902050204" pitchFamily="34" charset="0"/>
              </a:rPr>
              <a:t>sell</a:t>
            </a:r>
            <a:r>
              <a:rPr lang="es-US" sz="6600" dirty="0">
                <a:solidFill>
                  <a:srgbClr val="FF0000"/>
                </a:solidFill>
                <a:latin typeface="Impact" panose="020B0806030902050204" pitchFamily="34" charset="0"/>
              </a:rPr>
              <a:t> </a:t>
            </a:r>
            <a:r>
              <a:rPr lang="es-US" sz="6600" dirty="0" err="1">
                <a:latin typeface="Impact" panose="020B0806030902050204" pitchFamily="34" charset="0"/>
              </a:rPr>
              <a:t>rings</a:t>
            </a:r>
            <a:r>
              <a:rPr lang="es-MX" dirty="0"/>
              <a:t/>
            </a:r>
            <a:br>
              <a:rPr lang="es-MX" dirty="0"/>
            </a:br>
            <a:endParaRPr lang="es-MX" dirty="0"/>
          </a:p>
        </p:txBody>
      </p:sp>
      <p:pic>
        <p:nvPicPr>
          <p:cNvPr id="5" name="Marcador de contenido 4">
            <a:extLst>
              <a:ext uri="{FF2B5EF4-FFF2-40B4-BE49-F238E27FC236}">
                <a16:creationId xmlns:a16="http://schemas.microsoft.com/office/drawing/2014/main" xmlns="" id="{A82F954A-1BDF-4028-8172-620D9027A325}"/>
              </a:ext>
            </a:extLst>
          </p:cNvPr>
          <p:cNvPicPr>
            <a:picLocks noGrp="1" noChangeAspect="1"/>
          </p:cNvPicPr>
          <p:nvPr>
            <p:ph idx="1"/>
          </p:nvPr>
        </p:nvPicPr>
        <p:blipFill>
          <a:blip r:embed="rId2"/>
          <a:stretch>
            <a:fillRect/>
          </a:stretch>
        </p:blipFill>
        <p:spPr>
          <a:xfrm>
            <a:off x="3118692" y="1596788"/>
            <a:ext cx="5115636" cy="5115636"/>
          </a:xfrm>
        </p:spPr>
      </p:pic>
    </p:spTree>
    <p:extLst>
      <p:ext uri="{BB962C8B-B14F-4D97-AF65-F5344CB8AC3E}">
        <p14:creationId xmlns:p14="http://schemas.microsoft.com/office/powerpoint/2010/main" xmlns="" val="204384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2FCCC02-E1E3-4A4D-854A-6C58C4646618}"/>
              </a:ext>
            </a:extLst>
          </p:cNvPr>
          <p:cNvSpPr>
            <a:spLocks noGrp="1"/>
          </p:cNvSpPr>
          <p:nvPr>
            <p:ph type="title"/>
          </p:nvPr>
        </p:nvSpPr>
        <p:spPr>
          <a:xfrm>
            <a:off x="646111" y="452718"/>
            <a:ext cx="9698892" cy="1400530"/>
          </a:xfrm>
        </p:spPr>
        <p:txBody>
          <a:bodyPr/>
          <a:lstStyle/>
          <a:p>
            <a:pPr marL="857250" indent="-857250">
              <a:buFont typeface="Arial" panose="020B0604020202020204" pitchFamily="34" charset="0"/>
              <a:buChar char="•"/>
            </a:pPr>
            <a:r>
              <a:rPr lang="es-US" sz="6600" dirty="0">
                <a:latin typeface="Impact" panose="020B0806030902050204" pitchFamily="34" charset="0"/>
              </a:rPr>
              <a:t>he wants to </a:t>
            </a:r>
            <a:r>
              <a:rPr lang="es-US" sz="6600" dirty="0" err="1">
                <a:solidFill>
                  <a:srgbClr val="FF0000"/>
                </a:solidFill>
                <a:latin typeface="Impact" panose="020B0806030902050204" pitchFamily="34" charset="0"/>
              </a:rPr>
              <a:t>swim</a:t>
            </a:r>
            <a:r>
              <a:rPr lang="es-US" sz="6600" dirty="0">
                <a:latin typeface="Impact" panose="020B0806030902050204" pitchFamily="34" charset="0"/>
              </a:rPr>
              <a:t> in </a:t>
            </a:r>
            <a:r>
              <a:rPr lang="es-US" sz="6600" dirty="0" err="1">
                <a:latin typeface="Impact" panose="020B0806030902050204" pitchFamily="34" charset="0"/>
              </a:rPr>
              <a:t>the</a:t>
            </a:r>
            <a:r>
              <a:rPr lang="es-US" sz="6600" dirty="0">
                <a:latin typeface="Impact" panose="020B0806030902050204" pitchFamily="34" charset="0"/>
              </a:rPr>
              <a:t> sea</a:t>
            </a:r>
            <a:r>
              <a:rPr lang="es-MX" dirty="0"/>
              <a:t/>
            </a:r>
            <a:br>
              <a:rPr lang="es-MX" dirty="0"/>
            </a:br>
            <a:endParaRPr lang="es-MX" dirty="0"/>
          </a:p>
        </p:txBody>
      </p:sp>
      <p:pic>
        <p:nvPicPr>
          <p:cNvPr id="5" name="Marcador de contenido 4">
            <a:extLst>
              <a:ext uri="{FF2B5EF4-FFF2-40B4-BE49-F238E27FC236}">
                <a16:creationId xmlns:a16="http://schemas.microsoft.com/office/drawing/2014/main" xmlns="" id="{ACD5E947-BDAF-4024-9AA9-CFF59F063379}"/>
              </a:ext>
            </a:extLst>
          </p:cNvPr>
          <p:cNvPicPr>
            <a:picLocks noGrp="1" noChangeAspect="1"/>
          </p:cNvPicPr>
          <p:nvPr>
            <p:ph idx="1"/>
          </p:nvPr>
        </p:nvPicPr>
        <p:blipFill>
          <a:blip r:embed="rId2"/>
          <a:stretch>
            <a:fillRect/>
          </a:stretch>
        </p:blipFill>
        <p:spPr>
          <a:xfrm>
            <a:off x="3234519" y="1619495"/>
            <a:ext cx="7207511" cy="4785787"/>
          </a:xfrm>
        </p:spPr>
      </p:pic>
    </p:spTree>
    <p:extLst>
      <p:ext uri="{BB962C8B-B14F-4D97-AF65-F5344CB8AC3E}">
        <p14:creationId xmlns:p14="http://schemas.microsoft.com/office/powerpoint/2010/main" xmlns="" val="4532277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5778F5E-3050-4100-A94C-3260E296BA44}"/>
              </a:ext>
            </a:extLst>
          </p:cNvPr>
          <p:cNvSpPr>
            <a:spLocks noGrp="1"/>
          </p:cNvSpPr>
          <p:nvPr>
            <p:ph type="title"/>
          </p:nvPr>
        </p:nvSpPr>
        <p:spPr/>
        <p:txBody>
          <a:bodyPr/>
          <a:lstStyle/>
          <a:p>
            <a:pPr marL="857250" indent="-857250">
              <a:buFont typeface="Arial" panose="020B0604020202020204" pitchFamily="34" charset="0"/>
              <a:buChar char="•"/>
            </a:pPr>
            <a:r>
              <a:rPr lang="es-US" sz="6000" dirty="0" err="1">
                <a:latin typeface="Impact" panose="020B0806030902050204" pitchFamily="34" charset="0"/>
              </a:rPr>
              <a:t>We</a:t>
            </a:r>
            <a:r>
              <a:rPr lang="es-US" sz="6000" dirty="0">
                <a:latin typeface="Impact" panose="020B0806030902050204" pitchFamily="34" charset="0"/>
              </a:rPr>
              <a:t> are </a:t>
            </a:r>
            <a:r>
              <a:rPr lang="es-US" sz="6000" dirty="0" err="1">
                <a:latin typeface="Impact" panose="020B0806030902050204" pitchFamily="34" charset="0"/>
              </a:rPr>
              <a:t>going</a:t>
            </a:r>
            <a:r>
              <a:rPr lang="es-US" sz="6000" dirty="0">
                <a:latin typeface="Impact" panose="020B0806030902050204" pitchFamily="34" charset="0"/>
              </a:rPr>
              <a:t> to </a:t>
            </a:r>
            <a:r>
              <a:rPr lang="es-US" sz="6000" dirty="0" err="1">
                <a:solidFill>
                  <a:srgbClr val="FF0000"/>
                </a:solidFill>
                <a:latin typeface="Impact" panose="020B0806030902050204" pitchFamily="34" charset="0"/>
              </a:rPr>
              <a:t>win</a:t>
            </a:r>
            <a:r>
              <a:rPr lang="es-US" sz="6000" dirty="0">
                <a:latin typeface="Impact" panose="020B0806030902050204" pitchFamily="34" charset="0"/>
              </a:rPr>
              <a:t> </a:t>
            </a:r>
            <a:r>
              <a:rPr lang="es-US" sz="6000" dirty="0" err="1">
                <a:latin typeface="Impact" panose="020B0806030902050204" pitchFamily="34" charset="0"/>
              </a:rPr>
              <a:t>the</a:t>
            </a:r>
            <a:r>
              <a:rPr lang="es-US" sz="6000" dirty="0">
                <a:latin typeface="Impact" panose="020B0806030902050204" pitchFamily="34" charset="0"/>
              </a:rPr>
              <a:t> cup </a:t>
            </a:r>
            <a:endParaRPr lang="es-MX" sz="60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6A3E30F3-35B5-4B43-ABA1-5DD19AA0E500}"/>
              </a:ext>
            </a:extLst>
          </p:cNvPr>
          <p:cNvPicPr>
            <a:picLocks noGrp="1" noChangeAspect="1"/>
          </p:cNvPicPr>
          <p:nvPr>
            <p:ph idx="1"/>
          </p:nvPr>
        </p:nvPicPr>
        <p:blipFill>
          <a:blip r:embed="rId2"/>
          <a:stretch>
            <a:fillRect/>
          </a:stretch>
        </p:blipFill>
        <p:spPr>
          <a:xfrm>
            <a:off x="3036154" y="1621779"/>
            <a:ext cx="8509735" cy="4783503"/>
          </a:xfrm>
        </p:spPr>
      </p:pic>
    </p:spTree>
    <p:extLst>
      <p:ext uri="{BB962C8B-B14F-4D97-AF65-F5344CB8AC3E}">
        <p14:creationId xmlns:p14="http://schemas.microsoft.com/office/powerpoint/2010/main" xmlns="" val="2640813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5C55AE2-E416-422F-81C5-71048AEAF7DF}"/>
              </a:ext>
            </a:extLst>
          </p:cNvPr>
          <p:cNvSpPr>
            <a:spLocks noGrp="1"/>
          </p:cNvSpPr>
          <p:nvPr>
            <p:ph type="title"/>
          </p:nvPr>
        </p:nvSpPr>
        <p:spPr/>
        <p:txBody>
          <a:bodyPr/>
          <a:lstStyle/>
          <a:p>
            <a:pPr marL="857250" indent="-857250">
              <a:buFont typeface="Arial" panose="020B0604020202020204" pitchFamily="34" charset="0"/>
              <a:buChar char="•"/>
            </a:pPr>
            <a:r>
              <a:rPr lang="es-US" sz="6000" dirty="0">
                <a:latin typeface="Impact" panose="020B0806030902050204" pitchFamily="34" charset="0"/>
              </a:rPr>
              <a:t>The </a:t>
            </a:r>
            <a:r>
              <a:rPr lang="es-US" sz="6000" dirty="0" err="1">
                <a:latin typeface="Impact" panose="020B0806030902050204" pitchFamily="34" charset="0"/>
              </a:rPr>
              <a:t>partner</a:t>
            </a:r>
            <a:r>
              <a:rPr lang="es-US" sz="6000" dirty="0">
                <a:latin typeface="Impact" panose="020B0806030902050204" pitchFamily="34" charset="0"/>
              </a:rPr>
              <a:t> </a:t>
            </a:r>
            <a:r>
              <a:rPr lang="es-US" sz="6000" dirty="0" err="1">
                <a:latin typeface="Impact" panose="020B0806030902050204" pitchFamily="34" charset="0"/>
              </a:rPr>
              <a:t>wants</a:t>
            </a:r>
            <a:r>
              <a:rPr lang="es-US" sz="6000" dirty="0">
                <a:latin typeface="Impact" panose="020B0806030902050204" pitchFamily="34" charset="0"/>
              </a:rPr>
              <a:t> </a:t>
            </a:r>
            <a:r>
              <a:rPr lang="es-US" sz="6000" dirty="0" err="1" smtClean="0">
                <a:latin typeface="Impact" panose="020B0806030902050204" pitchFamily="34" charset="0"/>
              </a:rPr>
              <a:t>to</a:t>
            </a:r>
            <a:r>
              <a:rPr lang="es-US" sz="6000" dirty="0" smtClean="0">
                <a:latin typeface="Impact" panose="020B0806030902050204" pitchFamily="34" charset="0"/>
              </a:rPr>
              <a:t> </a:t>
            </a:r>
            <a:r>
              <a:rPr lang="es-US" sz="6000" dirty="0" err="1">
                <a:solidFill>
                  <a:srgbClr val="FF0000"/>
                </a:solidFill>
                <a:latin typeface="Impact" panose="020B0806030902050204" pitchFamily="34" charset="0"/>
              </a:rPr>
              <a:t>sing</a:t>
            </a:r>
            <a:r>
              <a:rPr lang="es-US" sz="6000" dirty="0">
                <a:latin typeface="Impact" panose="020B0806030902050204" pitchFamily="34" charset="0"/>
              </a:rPr>
              <a:t> in </a:t>
            </a:r>
            <a:r>
              <a:rPr lang="es-US" sz="6000" dirty="0" err="1">
                <a:latin typeface="Impact" panose="020B0806030902050204" pitchFamily="34" charset="0"/>
              </a:rPr>
              <a:t>the</a:t>
            </a:r>
            <a:r>
              <a:rPr lang="es-US" sz="6000" dirty="0">
                <a:latin typeface="Impact" panose="020B0806030902050204" pitchFamily="34" charset="0"/>
              </a:rPr>
              <a:t> festival </a:t>
            </a:r>
            <a:endParaRPr lang="es-MX" sz="60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1F59A932-CFDD-4646-B126-BCEC6977A686}"/>
              </a:ext>
            </a:extLst>
          </p:cNvPr>
          <p:cNvPicPr>
            <a:picLocks noGrp="1" noChangeAspect="1"/>
          </p:cNvPicPr>
          <p:nvPr>
            <p:ph idx="1"/>
          </p:nvPr>
        </p:nvPicPr>
        <p:blipFill>
          <a:blip r:embed="rId2"/>
          <a:stretch>
            <a:fillRect/>
          </a:stretch>
        </p:blipFill>
        <p:spPr>
          <a:xfrm>
            <a:off x="2921207" y="2335763"/>
            <a:ext cx="6349586" cy="4195762"/>
          </a:xfrm>
        </p:spPr>
      </p:pic>
    </p:spTree>
    <p:extLst>
      <p:ext uri="{BB962C8B-B14F-4D97-AF65-F5344CB8AC3E}">
        <p14:creationId xmlns:p14="http://schemas.microsoft.com/office/powerpoint/2010/main" xmlns="" val="8176561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5A71A1E-B76A-45E5-BB1E-750EB154A645}"/>
              </a:ext>
            </a:extLst>
          </p:cNvPr>
          <p:cNvSpPr>
            <a:spLocks noGrp="1"/>
          </p:cNvSpPr>
          <p:nvPr>
            <p:ph type="title"/>
          </p:nvPr>
        </p:nvSpPr>
        <p:spPr/>
        <p:txBody>
          <a:bodyPr/>
          <a:lstStyle/>
          <a:p>
            <a:pPr marL="857250" indent="-857250">
              <a:buFont typeface="Arial" panose="020B0604020202020204" pitchFamily="34" charset="0"/>
              <a:buChar char="•"/>
            </a:pPr>
            <a:r>
              <a:rPr lang="es-US" sz="6600" dirty="0" err="1">
                <a:latin typeface="Impact" panose="020B0806030902050204" pitchFamily="34" charset="0"/>
              </a:rPr>
              <a:t>they</a:t>
            </a:r>
            <a:r>
              <a:rPr lang="es-US" sz="6600" dirty="0">
                <a:latin typeface="Impact" panose="020B0806030902050204" pitchFamily="34" charset="0"/>
              </a:rPr>
              <a:t> </a:t>
            </a:r>
            <a:r>
              <a:rPr lang="es-US" sz="6600" dirty="0" err="1">
                <a:latin typeface="Impact" panose="020B0806030902050204" pitchFamily="34" charset="0"/>
              </a:rPr>
              <a:t>want</a:t>
            </a:r>
            <a:r>
              <a:rPr lang="es-US" sz="6600" dirty="0">
                <a:latin typeface="Impact" panose="020B0806030902050204" pitchFamily="34" charset="0"/>
              </a:rPr>
              <a:t> to </a:t>
            </a:r>
            <a:r>
              <a:rPr lang="es-US" sz="6600" dirty="0" err="1">
                <a:solidFill>
                  <a:srgbClr val="FF0000"/>
                </a:solidFill>
                <a:latin typeface="Impact" panose="020B0806030902050204" pitchFamily="34" charset="0"/>
              </a:rPr>
              <a:t>ride</a:t>
            </a:r>
            <a:r>
              <a:rPr lang="es-US" sz="6600" dirty="0">
                <a:latin typeface="Impact" panose="020B0806030902050204" pitchFamily="34" charset="0"/>
              </a:rPr>
              <a:t> a </a:t>
            </a:r>
            <a:r>
              <a:rPr lang="es-US" sz="6600" dirty="0" err="1">
                <a:latin typeface="Impact" panose="020B0806030902050204" pitchFamily="34" charset="0"/>
              </a:rPr>
              <a:t>horse</a:t>
            </a:r>
            <a:endParaRPr lang="es-MX" sz="66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148C1913-8DAD-4E08-8D16-3F6181A24DCE}"/>
              </a:ext>
            </a:extLst>
          </p:cNvPr>
          <p:cNvPicPr>
            <a:picLocks noGrp="1" noChangeAspect="1"/>
          </p:cNvPicPr>
          <p:nvPr>
            <p:ph idx="1"/>
          </p:nvPr>
        </p:nvPicPr>
        <p:blipFill>
          <a:blip r:embed="rId2"/>
          <a:stretch>
            <a:fillRect/>
          </a:stretch>
        </p:blipFill>
        <p:spPr>
          <a:xfrm>
            <a:off x="3821256" y="1744753"/>
            <a:ext cx="7724633" cy="4660529"/>
          </a:xfrm>
        </p:spPr>
      </p:pic>
    </p:spTree>
    <p:extLst>
      <p:ext uri="{BB962C8B-B14F-4D97-AF65-F5344CB8AC3E}">
        <p14:creationId xmlns:p14="http://schemas.microsoft.com/office/powerpoint/2010/main" xmlns="" val="27843216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E5F2246-94D0-4C2E-B7DF-F8D2FEFFC535}"/>
              </a:ext>
            </a:extLst>
          </p:cNvPr>
          <p:cNvSpPr>
            <a:spLocks noGrp="1"/>
          </p:cNvSpPr>
          <p:nvPr>
            <p:ph type="title"/>
          </p:nvPr>
        </p:nvSpPr>
        <p:spPr>
          <a:xfrm>
            <a:off x="195735" y="268297"/>
            <a:ext cx="10231155" cy="1400530"/>
          </a:xfrm>
        </p:spPr>
        <p:txBody>
          <a:bodyPr/>
          <a:lstStyle/>
          <a:p>
            <a:pPr marL="857250" indent="-857250">
              <a:buFont typeface="Arial" panose="020B0604020202020204" pitchFamily="34" charset="0"/>
              <a:buChar char="•"/>
            </a:pPr>
            <a:r>
              <a:rPr lang="es-US" sz="6000" dirty="0">
                <a:latin typeface="Impact" panose="020B0806030902050204" pitchFamily="34" charset="0"/>
              </a:rPr>
              <a:t>he has to </a:t>
            </a:r>
            <a:r>
              <a:rPr lang="es-US" sz="6000" dirty="0" err="1">
                <a:solidFill>
                  <a:srgbClr val="FF0000"/>
                </a:solidFill>
                <a:latin typeface="Impact" panose="020B0806030902050204" pitchFamily="34" charset="0"/>
              </a:rPr>
              <a:t>send</a:t>
            </a:r>
            <a:r>
              <a:rPr lang="es-US" sz="6000" dirty="0">
                <a:latin typeface="Impact" panose="020B0806030902050204" pitchFamily="34" charset="0"/>
              </a:rPr>
              <a:t> </a:t>
            </a:r>
            <a:r>
              <a:rPr lang="es-US" sz="6000" dirty="0" err="1">
                <a:latin typeface="Impact" panose="020B0806030902050204" pitchFamily="34" charset="0"/>
              </a:rPr>
              <a:t>his</a:t>
            </a:r>
            <a:r>
              <a:rPr lang="es-US" sz="6000" dirty="0">
                <a:latin typeface="Impact" panose="020B0806030902050204" pitchFamily="34" charset="0"/>
              </a:rPr>
              <a:t> </a:t>
            </a:r>
            <a:r>
              <a:rPr lang="es-US" sz="6000" dirty="0" err="1">
                <a:latin typeface="Impact" panose="020B0806030902050204" pitchFamily="34" charset="0"/>
              </a:rPr>
              <a:t>homework</a:t>
            </a:r>
            <a:r>
              <a:rPr lang="es-MX" sz="6000" dirty="0">
                <a:latin typeface="Impact" panose="020B0806030902050204" pitchFamily="34" charset="0"/>
              </a:rPr>
              <a:t/>
            </a:r>
            <a:br>
              <a:rPr lang="es-MX" sz="6000" dirty="0">
                <a:latin typeface="Impact" panose="020B0806030902050204" pitchFamily="34" charset="0"/>
              </a:rPr>
            </a:br>
            <a:endParaRPr lang="es-MX" sz="60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E5A3B717-2979-4B48-9E31-9FB0A6DC63F8}"/>
              </a:ext>
            </a:extLst>
          </p:cNvPr>
          <p:cNvPicPr>
            <a:picLocks noGrp="1" noChangeAspect="1"/>
          </p:cNvPicPr>
          <p:nvPr>
            <p:ph idx="1"/>
          </p:nvPr>
        </p:nvPicPr>
        <p:blipFill>
          <a:blip r:embed="rId2"/>
          <a:stretch>
            <a:fillRect/>
          </a:stretch>
        </p:blipFill>
        <p:spPr>
          <a:xfrm>
            <a:off x="1992575" y="1368576"/>
            <a:ext cx="8434315" cy="4736455"/>
          </a:xfrm>
        </p:spPr>
      </p:pic>
    </p:spTree>
    <p:extLst>
      <p:ext uri="{BB962C8B-B14F-4D97-AF65-F5344CB8AC3E}">
        <p14:creationId xmlns:p14="http://schemas.microsoft.com/office/powerpoint/2010/main" xmlns="" val="5143114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7E64397-564C-486D-BEED-6E06A1FA6E31}"/>
              </a:ext>
            </a:extLst>
          </p:cNvPr>
          <p:cNvSpPr>
            <a:spLocks noGrp="1"/>
          </p:cNvSpPr>
          <p:nvPr>
            <p:ph type="title"/>
          </p:nvPr>
        </p:nvSpPr>
        <p:spPr>
          <a:xfrm>
            <a:off x="219596" y="341373"/>
            <a:ext cx="10626940" cy="1400530"/>
          </a:xfrm>
        </p:spPr>
        <p:txBody>
          <a:bodyPr/>
          <a:lstStyle/>
          <a:p>
            <a:pPr marL="857250" indent="-857250">
              <a:buFont typeface="Arial" panose="020B0604020202020204" pitchFamily="34" charset="0"/>
              <a:buChar char="•"/>
            </a:pPr>
            <a:r>
              <a:rPr lang="es-US" sz="6000" dirty="0">
                <a:latin typeface="Impact" panose="020B0806030902050204" pitchFamily="34" charset="0"/>
              </a:rPr>
              <a:t>she wants to </a:t>
            </a:r>
            <a:r>
              <a:rPr lang="es-US" sz="6000" dirty="0">
                <a:solidFill>
                  <a:srgbClr val="FF0000"/>
                </a:solidFill>
                <a:latin typeface="Impact" panose="020B0806030902050204" pitchFamily="34" charset="0"/>
              </a:rPr>
              <a:t>learn</a:t>
            </a:r>
            <a:r>
              <a:rPr lang="es-US" sz="6000" dirty="0">
                <a:latin typeface="Impact" panose="020B0806030902050204" pitchFamily="34" charset="0"/>
              </a:rPr>
              <a:t> to sit right correctly</a:t>
            </a:r>
            <a:endParaRPr lang="es-MX" sz="60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0123C9B8-EEB1-4EBB-97EF-C2CF4C570783}"/>
              </a:ext>
            </a:extLst>
          </p:cNvPr>
          <p:cNvPicPr>
            <a:picLocks noGrp="1" noChangeAspect="1"/>
          </p:cNvPicPr>
          <p:nvPr>
            <p:ph idx="1"/>
          </p:nvPr>
        </p:nvPicPr>
        <p:blipFill>
          <a:blip r:embed="rId2"/>
          <a:stretch>
            <a:fillRect/>
          </a:stretch>
        </p:blipFill>
        <p:spPr>
          <a:xfrm>
            <a:off x="4475293" y="1383896"/>
            <a:ext cx="4982605" cy="4982605"/>
          </a:xfrm>
        </p:spPr>
      </p:pic>
    </p:spTree>
    <p:extLst>
      <p:ext uri="{BB962C8B-B14F-4D97-AF65-F5344CB8AC3E}">
        <p14:creationId xmlns:p14="http://schemas.microsoft.com/office/powerpoint/2010/main" xmlns="" val="27311515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FCAEF50-2B57-43B9-8BF9-4BF028143B19}"/>
              </a:ext>
            </a:extLst>
          </p:cNvPr>
          <p:cNvSpPr>
            <a:spLocks noGrp="1"/>
          </p:cNvSpPr>
          <p:nvPr>
            <p:ph type="title"/>
          </p:nvPr>
        </p:nvSpPr>
        <p:spPr>
          <a:xfrm>
            <a:off x="424688" y="411774"/>
            <a:ext cx="10176564" cy="1400530"/>
          </a:xfrm>
        </p:spPr>
        <p:txBody>
          <a:bodyPr/>
          <a:lstStyle/>
          <a:p>
            <a:pPr marL="857250" indent="-857250">
              <a:buFont typeface="Arial" panose="020B0604020202020204" pitchFamily="34" charset="0"/>
              <a:buChar char="•"/>
            </a:pPr>
            <a:r>
              <a:rPr lang="es-US" sz="6600" dirty="0">
                <a:latin typeface="Impact" panose="020B0806030902050204" pitchFamily="34" charset="0"/>
              </a:rPr>
              <a:t>he </a:t>
            </a:r>
            <a:r>
              <a:rPr lang="es-US" sz="6600" dirty="0" err="1">
                <a:latin typeface="Impact" panose="020B0806030902050204" pitchFamily="34" charset="0"/>
              </a:rPr>
              <a:t>learns</a:t>
            </a:r>
            <a:r>
              <a:rPr lang="es-US" sz="6600" dirty="0">
                <a:latin typeface="Impact" panose="020B0806030902050204" pitchFamily="34" charset="0"/>
              </a:rPr>
              <a:t> to </a:t>
            </a:r>
            <a:r>
              <a:rPr lang="es-US" sz="6600" dirty="0" err="1">
                <a:solidFill>
                  <a:srgbClr val="FF0000"/>
                </a:solidFill>
                <a:latin typeface="Impact" panose="020B0806030902050204" pitchFamily="34" charset="0"/>
              </a:rPr>
              <a:t>spell</a:t>
            </a:r>
            <a:r>
              <a:rPr lang="es-US" sz="6600" dirty="0">
                <a:latin typeface="Impact" panose="020B0806030902050204" pitchFamily="34" charset="0"/>
              </a:rPr>
              <a:t> correctly</a:t>
            </a:r>
            <a:r>
              <a:rPr lang="es-MX" sz="4400" dirty="0"/>
              <a:t/>
            </a:r>
            <a:br>
              <a:rPr lang="es-MX" sz="4400" dirty="0"/>
            </a:br>
            <a:endParaRPr lang="es-MX" sz="4400" dirty="0"/>
          </a:p>
        </p:txBody>
      </p:sp>
      <p:pic>
        <p:nvPicPr>
          <p:cNvPr id="5" name="Marcador de contenido 4">
            <a:extLst>
              <a:ext uri="{FF2B5EF4-FFF2-40B4-BE49-F238E27FC236}">
                <a16:creationId xmlns:a16="http://schemas.microsoft.com/office/drawing/2014/main" xmlns="" id="{A657DE4D-B482-49E4-8D8E-9230FBB2A406}"/>
              </a:ext>
            </a:extLst>
          </p:cNvPr>
          <p:cNvPicPr>
            <a:picLocks noGrp="1" noChangeAspect="1"/>
          </p:cNvPicPr>
          <p:nvPr>
            <p:ph idx="1"/>
          </p:nvPr>
        </p:nvPicPr>
        <p:blipFill rotWithShape="1">
          <a:blip r:embed="rId2"/>
          <a:srcRect l="37328"/>
          <a:stretch/>
        </p:blipFill>
        <p:spPr>
          <a:xfrm>
            <a:off x="4858467" y="1526689"/>
            <a:ext cx="6629890" cy="4919537"/>
          </a:xfrm>
        </p:spPr>
      </p:pic>
    </p:spTree>
    <p:extLst>
      <p:ext uri="{BB962C8B-B14F-4D97-AF65-F5344CB8AC3E}">
        <p14:creationId xmlns:p14="http://schemas.microsoft.com/office/powerpoint/2010/main" xmlns="" val="3532006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Propósito general </a:t>
            </a:r>
            <a:endParaRPr lang="es-MX" dirty="0"/>
          </a:p>
        </p:txBody>
      </p:sp>
      <p:sp>
        <p:nvSpPr>
          <p:cNvPr id="3" name="2 Marcador de contenido"/>
          <p:cNvSpPr>
            <a:spLocks noGrp="1"/>
          </p:cNvSpPr>
          <p:nvPr>
            <p:ph idx="1"/>
          </p:nvPr>
        </p:nvSpPr>
        <p:spPr>
          <a:xfrm>
            <a:off x="1683174" y="2309222"/>
            <a:ext cx="7938346" cy="3880773"/>
          </a:xfrm>
        </p:spPr>
        <p:txBody>
          <a:bodyPr/>
          <a:lstStyle/>
          <a:p>
            <a:r>
              <a:rPr lang="es-MX" sz="2800" dirty="0" smtClean="0"/>
              <a:t>Emplea el idioma inglés para satisfacer sus necesidades inmediatas de interacción, supervivencia y de relación con su entorno inmediato, de forma simple, por medio de expresiones cotidianas, frases comunes, familiares y representaciones lingüísticas asociadas al contexto cultural y social.</a:t>
            </a:r>
          </a:p>
          <a:p>
            <a:endParaRPr lang="es-MX"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C41FBA1-9685-4E97-A4FA-C0C59F4C89CC}"/>
              </a:ext>
            </a:extLst>
          </p:cNvPr>
          <p:cNvSpPr>
            <a:spLocks noGrp="1"/>
          </p:cNvSpPr>
          <p:nvPr>
            <p:ph type="title"/>
          </p:nvPr>
        </p:nvSpPr>
        <p:spPr/>
        <p:txBody>
          <a:bodyPr/>
          <a:lstStyle/>
          <a:p>
            <a:pPr marL="857250" indent="-857250">
              <a:buFont typeface="Arial" panose="020B0604020202020204" pitchFamily="34" charset="0"/>
              <a:buChar char="•"/>
            </a:pPr>
            <a:r>
              <a:rPr lang="es-US" sz="6600" dirty="0">
                <a:latin typeface="Impact" panose="020B0806030902050204" pitchFamily="34" charset="0"/>
              </a:rPr>
              <a:t>he wants to </a:t>
            </a:r>
            <a:r>
              <a:rPr lang="es-US" sz="6600" dirty="0" err="1">
                <a:solidFill>
                  <a:srgbClr val="FF0000"/>
                </a:solidFill>
                <a:latin typeface="Impact" panose="020B0806030902050204" pitchFamily="34" charset="0"/>
              </a:rPr>
              <a:t>throw</a:t>
            </a:r>
            <a:r>
              <a:rPr lang="es-US" sz="6600" dirty="0">
                <a:latin typeface="Impact" panose="020B0806030902050204" pitchFamily="34" charset="0"/>
              </a:rPr>
              <a:t> </a:t>
            </a:r>
            <a:r>
              <a:rPr lang="es-US" sz="6600" dirty="0" err="1">
                <a:latin typeface="Impact" panose="020B0806030902050204" pitchFamily="34" charset="0"/>
              </a:rPr>
              <a:t>the</a:t>
            </a:r>
            <a:r>
              <a:rPr lang="es-US" sz="6600" dirty="0">
                <a:latin typeface="Impact" panose="020B0806030902050204" pitchFamily="34" charset="0"/>
              </a:rPr>
              <a:t> </a:t>
            </a:r>
            <a:r>
              <a:rPr lang="es-US" sz="6600" dirty="0" err="1">
                <a:latin typeface="Impact" panose="020B0806030902050204" pitchFamily="34" charset="0"/>
              </a:rPr>
              <a:t>ball</a:t>
            </a:r>
            <a:r>
              <a:rPr lang="es-MX" sz="6600" dirty="0">
                <a:latin typeface="Impact" panose="020B0806030902050204" pitchFamily="34" charset="0"/>
              </a:rPr>
              <a:t/>
            </a:r>
            <a:br>
              <a:rPr lang="es-MX" sz="6600" dirty="0">
                <a:latin typeface="Impact" panose="020B0806030902050204" pitchFamily="34" charset="0"/>
              </a:rPr>
            </a:br>
            <a:endParaRPr lang="es-MX" sz="66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7CCD695C-D378-4B7A-AF44-C29529C5850E}"/>
              </a:ext>
            </a:extLst>
          </p:cNvPr>
          <p:cNvPicPr>
            <a:picLocks noGrp="1" noChangeAspect="1"/>
          </p:cNvPicPr>
          <p:nvPr>
            <p:ph idx="1"/>
          </p:nvPr>
        </p:nvPicPr>
        <p:blipFill>
          <a:blip r:embed="rId2"/>
          <a:stretch>
            <a:fillRect/>
          </a:stretch>
        </p:blipFill>
        <p:spPr>
          <a:xfrm>
            <a:off x="3452883" y="1552996"/>
            <a:ext cx="6965002" cy="4852285"/>
          </a:xfrm>
        </p:spPr>
      </p:pic>
    </p:spTree>
    <p:extLst>
      <p:ext uri="{BB962C8B-B14F-4D97-AF65-F5344CB8AC3E}">
        <p14:creationId xmlns:p14="http://schemas.microsoft.com/office/powerpoint/2010/main" xmlns="" val="22900176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858F93B-4781-42A6-ABC3-4DAFDB028F18}"/>
              </a:ext>
            </a:extLst>
          </p:cNvPr>
          <p:cNvSpPr>
            <a:spLocks noGrp="1"/>
          </p:cNvSpPr>
          <p:nvPr>
            <p:ph type="title"/>
          </p:nvPr>
        </p:nvSpPr>
        <p:spPr/>
        <p:txBody>
          <a:bodyPr/>
          <a:lstStyle/>
          <a:p>
            <a:pPr marL="857250" indent="-857250">
              <a:buFont typeface="Arial" panose="020B0604020202020204" pitchFamily="34" charset="0"/>
              <a:buChar char="•"/>
            </a:pPr>
            <a:r>
              <a:rPr lang="es-US" sz="6600" dirty="0">
                <a:latin typeface="Impact" panose="020B0806030902050204" pitchFamily="34" charset="0"/>
              </a:rPr>
              <a:t>He has to </a:t>
            </a:r>
            <a:r>
              <a:rPr lang="es-US" sz="6600" dirty="0" err="1">
                <a:solidFill>
                  <a:srgbClr val="FF0000"/>
                </a:solidFill>
                <a:latin typeface="Impact" panose="020B0806030902050204" pitchFamily="34" charset="0"/>
              </a:rPr>
              <a:t>put</a:t>
            </a:r>
            <a:r>
              <a:rPr lang="es-US" sz="6600" dirty="0">
                <a:latin typeface="Impact" panose="020B0806030902050204" pitchFamily="34" charset="0"/>
              </a:rPr>
              <a:t> </a:t>
            </a:r>
            <a:r>
              <a:rPr lang="es-US" sz="6600" dirty="0" err="1">
                <a:latin typeface="Impact" panose="020B0806030902050204" pitchFamily="34" charset="0"/>
              </a:rPr>
              <a:t>the</a:t>
            </a:r>
            <a:r>
              <a:rPr lang="es-US" sz="6600" dirty="0">
                <a:latin typeface="Impact" panose="020B0806030902050204" pitchFamily="34" charset="0"/>
              </a:rPr>
              <a:t> School </a:t>
            </a:r>
            <a:r>
              <a:rPr lang="es-US" sz="6600" dirty="0" err="1">
                <a:latin typeface="Impact" panose="020B0806030902050204" pitchFamily="34" charset="0"/>
              </a:rPr>
              <a:t>shield</a:t>
            </a:r>
            <a:r>
              <a:rPr lang="es-US" sz="6600" dirty="0">
                <a:latin typeface="Impact" panose="020B0806030902050204" pitchFamily="34" charset="0"/>
              </a:rPr>
              <a:t>  </a:t>
            </a:r>
            <a:endParaRPr lang="es-MX" sz="6600" dirty="0">
              <a:latin typeface="Impact" panose="020B0806030902050204" pitchFamily="34" charset="0"/>
            </a:endParaRPr>
          </a:p>
        </p:txBody>
      </p:sp>
      <p:pic>
        <p:nvPicPr>
          <p:cNvPr id="9" name="Marcador de contenido 8">
            <a:extLst>
              <a:ext uri="{FF2B5EF4-FFF2-40B4-BE49-F238E27FC236}">
                <a16:creationId xmlns:a16="http://schemas.microsoft.com/office/drawing/2014/main" xmlns="" id="{1DCA9704-C847-4FA8-BA27-0639EDEC69A7}"/>
              </a:ext>
            </a:extLst>
          </p:cNvPr>
          <p:cNvPicPr>
            <a:picLocks noGrp="1" noChangeAspect="1"/>
          </p:cNvPicPr>
          <p:nvPr>
            <p:ph idx="1"/>
          </p:nvPr>
        </p:nvPicPr>
        <p:blipFill>
          <a:blip r:embed="rId2"/>
          <a:stretch>
            <a:fillRect/>
          </a:stretch>
        </p:blipFill>
        <p:spPr>
          <a:xfrm>
            <a:off x="4416684" y="1572656"/>
            <a:ext cx="5078247" cy="4941668"/>
          </a:xfrm>
        </p:spPr>
      </p:pic>
    </p:spTree>
    <p:extLst>
      <p:ext uri="{BB962C8B-B14F-4D97-AF65-F5344CB8AC3E}">
        <p14:creationId xmlns:p14="http://schemas.microsoft.com/office/powerpoint/2010/main" xmlns="" val="2282723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90464DE-493E-4A3F-86DA-07C900385924}"/>
              </a:ext>
            </a:extLst>
          </p:cNvPr>
          <p:cNvSpPr>
            <a:spLocks noGrp="1"/>
          </p:cNvSpPr>
          <p:nvPr>
            <p:ph type="title"/>
          </p:nvPr>
        </p:nvSpPr>
        <p:spPr/>
        <p:txBody>
          <a:bodyPr/>
          <a:lstStyle/>
          <a:p>
            <a:pPr marL="857250" indent="-857250">
              <a:buFont typeface="Arial" panose="020B0604020202020204" pitchFamily="34" charset="0"/>
              <a:buChar char="•"/>
            </a:pPr>
            <a:r>
              <a:rPr lang="es-US" sz="7200" dirty="0">
                <a:latin typeface="Impact" panose="020B0806030902050204" pitchFamily="34" charset="0"/>
              </a:rPr>
              <a:t>he wants to </a:t>
            </a:r>
            <a:r>
              <a:rPr lang="es-US" sz="7200" dirty="0" err="1">
                <a:solidFill>
                  <a:srgbClr val="FF0000"/>
                </a:solidFill>
                <a:latin typeface="Impact" panose="020B0806030902050204" pitchFamily="34" charset="0"/>
              </a:rPr>
              <a:t>eat</a:t>
            </a:r>
            <a:r>
              <a:rPr lang="es-US" sz="7200" dirty="0">
                <a:latin typeface="Impact" panose="020B0806030902050204" pitchFamily="34" charset="0"/>
              </a:rPr>
              <a:t> </a:t>
            </a:r>
            <a:r>
              <a:rPr lang="es-US" sz="7200" dirty="0" err="1">
                <a:latin typeface="Impact" panose="020B0806030902050204" pitchFamily="34" charset="0"/>
              </a:rPr>
              <a:t>alone</a:t>
            </a:r>
            <a:r>
              <a:rPr lang="es-MX" sz="7200" dirty="0">
                <a:latin typeface="Impact" panose="020B0806030902050204" pitchFamily="34" charset="0"/>
              </a:rPr>
              <a:t/>
            </a:r>
            <a:br>
              <a:rPr lang="es-MX" sz="7200" dirty="0">
                <a:latin typeface="Impact" panose="020B0806030902050204" pitchFamily="34" charset="0"/>
              </a:rPr>
            </a:br>
            <a:endParaRPr lang="es-MX" sz="7200" dirty="0">
              <a:latin typeface="Impact" panose="020B0806030902050204" pitchFamily="34" charset="0"/>
            </a:endParaRPr>
          </a:p>
        </p:txBody>
      </p:sp>
      <p:pic>
        <p:nvPicPr>
          <p:cNvPr id="7" name="Marcador de contenido 6">
            <a:extLst>
              <a:ext uri="{FF2B5EF4-FFF2-40B4-BE49-F238E27FC236}">
                <a16:creationId xmlns:a16="http://schemas.microsoft.com/office/drawing/2014/main" xmlns="" id="{17E62590-7CCA-43E6-A1BD-92995D8B3B75}"/>
              </a:ext>
            </a:extLst>
          </p:cNvPr>
          <p:cNvPicPr>
            <a:picLocks noGrp="1" noChangeAspect="1"/>
          </p:cNvPicPr>
          <p:nvPr>
            <p:ph idx="1"/>
          </p:nvPr>
        </p:nvPicPr>
        <p:blipFill rotWithShape="1">
          <a:blip r:embed="rId2"/>
          <a:srcRect l="28649" t="12038" r="8236"/>
          <a:stretch/>
        </p:blipFill>
        <p:spPr>
          <a:xfrm>
            <a:off x="3466532" y="2010130"/>
            <a:ext cx="5609230" cy="4395152"/>
          </a:xfrm>
          <a:prstGeom prst="rect">
            <a:avLst/>
          </a:prstGeom>
        </p:spPr>
      </p:pic>
    </p:spTree>
    <p:extLst>
      <p:ext uri="{BB962C8B-B14F-4D97-AF65-F5344CB8AC3E}">
        <p14:creationId xmlns:p14="http://schemas.microsoft.com/office/powerpoint/2010/main" xmlns="" val="35959709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E0E1E3B-1144-4FCC-A744-E8EC9B21D22C}"/>
              </a:ext>
            </a:extLst>
          </p:cNvPr>
          <p:cNvSpPr>
            <a:spLocks noGrp="1"/>
          </p:cNvSpPr>
          <p:nvPr>
            <p:ph type="title"/>
          </p:nvPr>
        </p:nvSpPr>
        <p:spPr/>
        <p:txBody>
          <a:bodyPr/>
          <a:lstStyle/>
          <a:p>
            <a:pPr marL="857250" indent="-857250">
              <a:buFont typeface="Arial" panose="020B0604020202020204" pitchFamily="34" charset="0"/>
              <a:buChar char="•"/>
            </a:pPr>
            <a:r>
              <a:rPr lang="es-US" sz="6600" dirty="0">
                <a:latin typeface="Impact" panose="020B0806030902050204" pitchFamily="34" charset="0"/>
              </a:rPr>
              <a:t>He wants to </a:t>
            </a:r>
            <a:r>
              <a:rPr lang="es-US" sz="6600" dirty="0" err="1">
                <a:solidFill>
                  <a:srgbClr val="FF0000"/>
                </a:solidFill>
                <a:latin typeface="Impact" panose="020B0806030902050204" pitchFamily="34" charset="0"/>
              </a:rPr>
              <a:t>put</a:t>
            </a:r>
            <a:r>
              <a:rPr lang="es-US" sz="6600" dirty="0">
                <a:latin typeface="Impact" panose="020B0806030902050204" pitchFamily="34" charset="0"/>
              </a:rPr>
              <a:t> </a:t>
            </a:r>
            <a:r>
              <a:rPr lang="es-US" sz="6600" dirty="0" err="1">
                <a:latin typeface="Impact" panose="020B0806030902050204" pitchFamily="34" charset="0"/>
              </a:rPr>
              <a:t>the</a:t>
            </a:r>
            <a:r>
              <a:rPr lang="es-US" sz="6600" dirty="0">
                <a:latin typeface="Impact" panose="020B0806030902050204" pitchFamily="34" charset="0"/>
              </a:rPr>
              <a:t> ring </a:t>
            </a:r>
            <a:endParaRPr lang="es-MX" sz="66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AC0643F2-C7F3-450D-A49C-4E3BE6F9734A}"/>
              </a:ext>
            </a:extLst>
          </p:cNvPr>
          <p:cNvPicPr>
            <a:picLocks noGrp="1" noChangeAspect="1"/>
          </p:cNvPicPr>
          <p:nvPr>
            <p:ph idx="1"/>
          </p:nvPr>
        </p:nvPicPr>
        <p:blipFill>
          <a:blip r:embed="rId2"/>
          <a:stretch>
            <a:fillRect/>
          </a:stretch>
        </p:blipFill>
        <p:spPr>
          <a:xfrm>
            <a:off x="1963745" y="1609026"/>
            <a:ext cx="7248494" cy="4820249"/>
          </a:xfrm>
        </p:spPr>
      </p:pic>
    </p:spTree>
    <p:extLst>
      <p:ext uri="{BB962C8B-B14F-4D97-AF65-F5344CB8AC3E}">
        <p14:creationId xmlns:p14="http://schemas.microsoft.com/office/powerpoint/2010/main" xmlns="" val="15248238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EBBAE07-0D7C-4275-9D62-8F09DC95239D}"/>
              </a:ext>
            </a:extLst>
          </p:cNvPr>
          <p:cNvSpPr>
            <a:spLocks noGrp="1"/>
          </p:cNvSpPr>
          <p:nvPr>
            <p:ph type="title"/>
          </p:nvPr>
        </p:nvSpPr>
        <p:spPr/>
        <p:txBody>
          <a:bodyPr/>
          <a:lstStyle/>
          <a:p>
            <a:pPr marL="857250" indent="-857250">
              <a:buFont typeface="Arial" panose="020B0604020202020204" pitchFamily="34" charset="0"/>
              <a:buChar char="•"/>
            </a:pPr>
            <a:r>
              <a:rPr lang="es-US" sz="6000" dirty="0" err="1">
                <a:latin typeface="Impact" panose="020B0806030902050204" pitchFamily="34" charset="0"/>
              </a:rPr>
              <a:t>They</a:t>
            </a:r>
            <a:r>
              <a:rPr lang="es-US" sz="6000" dirty="0">
                <a:latin typeface="Impact" panose="020B0806030902050204" pitchFamily="34" charset="0"/>
              </a:rPr>
              <a:t> </a:t>
            </a:r>
            <a:r>
              <a:rPr lang="es-US" sz="6000" dirty="0" err="1">
                <a:latin typeface="Impact" panose="020B0806030902050204" pitchFamily="34" charset="0"/>
              </a:rPr>
              <a:t>want</a:t>
            </a:r>
            <a:r>
              <a:rPr lang="es-US" sz="6000" dirty="0">
                <a:latin typeface="Impact" panose="020B0806030902050204" pitchFamily="34" charset="0"/>
              </a:rPr>
              <a:t> to </a:t>
            </a:r>
            <a:r>
              <a:rPr lang="es-US" sz="6000" dirty="0" err="1">
                <a:solidFill>
                  <a:srgbClr val="FF0000"/>
                </a:solidFill>
                <a:latin typeface="Impact" panose="020B0806030902050204" pitchFamily="34" charset="0"/>
              </a:rPr>
              <a:t>steal</a:t>
            </a:r>
            <a:r>
              <a:rPr lang="es-US" sz="6000" dirty="0">
                <a:latin typeface="Impact" panose="020B0806030902050204" pitchFamily="34" charset="0"/>
              </a:rPr>
              <a:t> </a:t>
            </a:r>
            <a:r>
              <a:rPr lang="es-US" sz="6000" dirty="0" err="1">
                <a:latin typeface="Impact" panose="020B0806030902050204" pitchFamily="34" charset="0"/>
              </a:rPr>
              <a:t>that</a:t>
            </a:r>
            <a:r>
              <a:rPr lang="es-US" sz="6000" dirty="0">
                <a:latin typeface="Impact" panose="020B0806030902050204" pitchFamily="34" charset="0"/>
              </a:rPr>
              <a:t> </a:t>
            </a:r>
            <a:r>
              <a:rPr lang="es-US" sz="6000" dirty="0" err="1">
                <a:latin typeface="Impact" panose="020B0806030902050204" pitchFamily="34" charset="0"/>
              </a:rPr>
              <a:t>house</a:t>
            </a:r>
            <a:r>
              <a:rPr lang="es-US" sz="6000" dirty="0">
                <a:latin typeface="Impact" panose="020B0806030902050204" pitchFamily="34" charset="0"/>
              </a:rPr>
              <a:t> </a:t>
            </a:r>
            <a:endParaRPr lang="es-MX" sz="6000" dirty="0">
              <a:latin typeface="Impact" panose="020B0806030902050204" pitchFamily="34" charset="0"/>
            </a:endParaRPr>
          </a:p>
        </p:txBody>
      </p:sp>
      <p:pic>
        <p:nvPicPr>
          <p:cNvPr id="9" name="Marcador de contenido 8">
            <a:extLst>
              <a:ext uri="{FF2B5EF4-FFF2-40B4-BE49-F238E27FC236}">
                <a16:creationId xmlns:a16="http://schemas.microsoft.com/office/drawing/2014/main" xmlns="" id="{12775ACA-4261-4B50-8A7D-5E95AC2F5830}"/>
              </a:ext>
            </a:extLst>
          </p:cNvPr>
          <p:cNvPicPr>
            <a:picLocks noGrp="1" noChangeAspect="1"/>
          </p:cNvPicPr>
          <p:nvPr>
            <p:ph idx="1"/>
          </p:nvPr>
        </p:nvPicPr>
        <p:blipFill>
          <a:blip r:embed="rId2"/>
          <a:stretch>
            <a:fillRect/>
          </a:stretch>
        </p:blipFill>
        <p:spPr>
          <a:xfrm>
            <a:off x="4236223" y="1621236"/>
            <a:ext cx="3966080" cy="4907306"/>
          </a:xfrm>
        </p:spPr>
      </p:pic>
    </p:spTree>
    <p:extLst>
      <p:ext uri="{BB962C8B-B14F-4D97-AF65-F5344CB8AC3E}">
        <p14:creationId xmlns:p14="http://schemas.microsoft.com/office/powerpoint/2010/main" xmlns="" val="32731078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A5A1266-110D-4CD5-9350-E75D55111837}"/>
              </a:ext>
            </a:extLst>
          </p:cNvPr>
          <p:cNvSpPr>
            <a:spLocks noGrp="1"/>
          </p:cNvSpPr>
          <p:nvPr>
            <p:ph type="title"/>
          </p:nvPr>
        </p:nvSpPr>
        <p:spPr/>
        <p:txBody>
          <a:bodyPr/>
          <a:lstStyle/>
          <a:p>
            <a:pPr marL="857250" indent="-857250">
              <a:buFont typeface="Arial" panose="020B0604020202020204" pitchFamily="34" charset="0"/>
              <a:buChar char="•"/>
            </a:pPr>
            <a:r>
              <a:rPr lang="es-US" sz="7200" dirty="0">
                <a:latin typeface="Impact" panose="020B0806030902050204" pitchFamily="34" charset="0"/>
              </a:rPr>
              <a:t>He </a:t>
            </a:r>
            <a:r>
              <a:rPr lang="es-US" sz="7200" dirty="0" err="1">
                <a:latin typeface="Impact" panose="020B0806030902050204" pitchFamily="34" charset="0"/>
              </a:rPr>
              <a:t>could</a:t>
            </a:r>
            <a:r>
              <a:rPr lang="es-US" sz="7200" dirty="0">
                <a:latin typeface="Impact" panose="020B0806030902050204" pitchFamily="34" charset="0"/>
              </a:rPr>
              <a:t> </a:t>
            </a:r>
            <a:r>
              <a:rPr lang="es-US" sz="7200" dirty="0" err="1">
                <a:solidFill>
                  <a:srgbClr val="FF0000"/>
                </a:solidFill>
                <a:latin typeface="Impact" panose="020B0806030902050204" pitchFamily="34" charset="0"/>
              </a:rPr>
              <a:t>get</a:t>
            </a:r>
            <a:r>
              <a:rPr lang="es-US" sz="7200" dirty="0">
                <a:latin typeface="Impact" panose="020B0806030902050204" pitchFamily="34" charset="0"/>
              </a:rPr>
              <a:t> </a:t>
            </a:r>
            <a:r>
              <a:rPr lang="es-US" sz="7200" dirty="0" err="1">
                <a:latin typeface="Impact" panose="020B0806030902050204" pitchFamily="34" charset="0"/>
              </a:rPr>
              <a:t>his</a:t>
            </a:r>
            <a:r>
              <a:rPr lang="es-US" sz="7200" dirty="0">
                <a:latin typeface="Impact" panose="020B0806030902050204" pitchFamily="34" charset="0"/>
              </a:rPr>
              <a:t> </a:t>
            </a:r>
            <a:r>
              <a:rPr lang="es-US" sz="7200" dirty="0" err="1">
                <a:latin typeface="Impact" panose="020B0806030902050204" pitchFamily="34" charset="0"/>
              </a:rPr>
              <a:t>truck</a:t>
            </a:r>
            <a:r>
              <a:rPr lang="es-US" sz="7200" dirty="0">
                <a:latin typeface="Impact" panose="020B0806030902050204" pitchFamily="34" charset="0"/>
              </a:rPr>
              <a:t> </a:t>
            </a:r>
            <a:endParaRPr lang="es-MX" sz="72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EF5D065F-AE5A-43DA-9A95-CFB135A93A5F}"/>
              </a:ext>
            </a:extLst>
          </p:cNvPr>
          <p:cNvPicPr>
            <a:picLocks noGrp="1" noChangeAspect="1"/>
          </p:cNvPicPr>
          <p:nvPr>
            <p:ph idx="1"/>
          </p:nvPr>
        </p:nvPicPr>
        <p:blipFill>
          <a:blip r:embed="rId2"/>
          <a:stretch>
            <a:fillRect/>
          </a:stretch>
        </p:blipFill>
        <p:spPr>
          <a:xfrm>
            <a:off x="2141166" y="1683958"/>
            <a:ext cx="6583465" cy="4400903"/>
          </a:xfrm>
        </p:spPr>
      </p:pic>
    </p:spTree>
    <p:extLst>
      <p:ext uri="{BB962C8B-B14F-4D97-AF65-F5344CB8AC3E}">
        <p14:creationId xmlns:p14="http://schemas.microsoft.com/office/powerpoint/2010/main" xmlns="" val="157080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Propósito de la unidad de aprendizaje de inglés  II</a:t>
            </a:r>
            <a:endParaRPr lang="es-MX" dirty="0"/>
          </a:p>
        </p:txBody>
      </p:sp>
      <p:sp>
        <p:nvSpPr>
          <p:cNvPr id="3" name="2 Marcador de contenido"/>
          <p:cNvSpPr>
            <a:spLocks noGrp="1"/>
          </p:cNvSpPr>
          <p:nvPr>
            <p:ph idx="1"/>
          </p:nvPr>
        </p:nvSpPr>
        <p:spPr/>
        <p:txBody>
          <a:bodyPr/>
          <a:lstStyle/>
          <a:p>
            <a:pPr algn="just"/>
            <a:r>
              <a:rPr lang="es-MX" sz="2400" dirty="0" smtClean="0"/>
              <a:t>Interactúa en el idioma inglés de forma oral y escrita, en situaciones sociales o académicas relacionadas con áreas de experiencia que le son relevantes, toma decisiones, realiza ofrecimientos, promesas y predicciones generales; expresa planes e intenciones, posibilidades, prohibiciones y necesidades. De igual modo establece condiciones, y asume las consecuencias de sus acciones, dando sugerencias y recomendaciones.</a:t>
            </a:r>
          </a:p>
          <a:p>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COMPETENCIAS </a:t>
            </a:r>
            <a:endParaRPr lang="es-MX" dirty="0"/>
          </a:p>
        </p:txBody>
      </p:sp>
      <p:pic>
        <p:nvPicPr>
          <p:cNvPr id="4" name="3 Imagen"/>
          <p:cNvPicPr/>
          <p:nvPr/>
        </p:nvPicPr>
        <p:blipFill>
          <a:blip r:embed="rId2" cstate="print"/>
          <a:srcRect/>
          <a:stretch>
            <a:fillRect/>
          </a:stretch>
        </p:blipFill>
        <p:spPr bwMode="auto">
          <a:xfrm>
            <a:off x="947782" y="2834640"/>
            <a:ext cx="10299337" cy="342597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4EF4CFF-5C8A-4304-A1BF-26E6A5ABB1D6}"/>
              </a:ext>
            </a:extLst>
          </p:cNvPr>
          <p:cNvSpPr>
            <a:spLocks noGrp="1"/>
          </p:cNvSpPr>
          <p:nvPr>
            <p:ph type="title"/>
          </p:nvPr>
        </p:nvSpPr>
        <p:spPr/>
        <p:txBody>
          <a:bodyPr/>
          <a:lstStyle/>
          <a:p>
            <a:pPr marL="857250" indent="-857250">
              <a:buFont typeface="Arial" panose="020B0604020202020204" pitchFamily="34" charset="0"/>
              <a:buChar char="•"/>
            </a:pPr>
            <a:r>
              <a:rPr lang="es-US" sz="6000" dirty="0">
                <a:latin typeface="Impact" panose="020B0806030902050204" pitchFamily="34" charset="0"/>
              </a:rPr>
              <a:t>he tries to </a:t>
            </a:r>
            <a:r>
              <a:rPr lang="es-US" sz="6000" dirty="0">
                <a:solidFill>
                  <a:srgbClr val="FF0000"/>
                </a:solidFill>
                <a:latin typeface="Impact" panose="020B0806030902050204" pitchFamily="34" charset="0"/>
              </a:rPr>
              <a:t>drive</a:t>
            </a:r>
            <a:r>
              <a:rPr lang="es-US" sz="6000" dirty="0">
                <a:latin typeface="Impact" panose="020B0806030902050204" pitchFamily="34" charset="0"/>
              </a:rPr>
              <a:t> </a:t>
            </a:r>
            <a:r>
              <a:rPr lang="es-US" sz="6000" dirty="0" err="1">
                <a:latin typeface="Impact" panose="020B0806030902050204" pitchFamily="34" charset="0"/>
              </a:rPr>
              <a:t>the</a:t>
            </a:r>
            <a:r>
              <a:rPr lang="es-US" sz="6000" dirty="0">
                <a:latin typeface="Impact" panose="020B0806030902050204" pitchFamily="34" charset="0"/>
              </a:rPr>
              <a:t> car</a:t>
            </a:r>
            <a:endParaRPr lang="es-MX" sz="60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1E6E1FF5-3B46-40E3-9236-837D71536BD4}"/>
              </a:ext>
            </a:extLst>
          </p:cNvPr>
          <p:cNvPicPr>
            <a:picLocks noGrp="1" noChangeAspect="1"/>
          </p:cNvPicPr>
          <p:nvPr>
            <p:ph idx="1"/>
          </p:nvPr>
        </p:nvPicPr>
        <p:blipFill>
          <a:blip r:embed="rId2"/>
          <a:stretch>
            <a:fillRect/>
          </a:stretch>
        </p:blipFill>
        <p:spPr>
          <a:xfrm>
            <a:off x="1405913" y="1705970"/>
            <a:ext cx="8520488" cy="4315572"/>
          </a:xfrm>
        </p:spPr>
      </p:pic>
    </p:spTree>
    <p:extLst>
      <p:ext uri="{BB962C8B-B14F-4D97-AF65-F5344CB8AC3E}">
        <p14:creationId xmlns:p14="http://schemas.microsoft.com/office/powerpoint/2010/main" xmlns="" val="3370610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80D3EF4-39A9-4AAB-8AC3-11B9F9C80E77}"/>
              </a:ext>
            </a:extLst>
          </p:cNvPr>
          <p:cNvSpPr>
            <a:spLocks noGrp="1"/>
          </p:cNvSpPr>
          <p:nvPr>
            <p:ph type="title"/>
          </p:nvPr>
        </p:nvSpPr>
        <p:spPr>
          <a:xfrm>
            <a:off x="946362" y="589196"/>
            <a:ext cx="9404723" cy="1400530"/>
          </a:xfrm>
        </p:spPr>
        <p:txBody>
          <a:bodyPr/>
          <a:lstStyle/>
          <a:p>
            <a:pPr marL="571500" indent="-571500">
              <a:buFont typeface="Arial" panose="020B0604020202020204" pitchFamily="34" charset="0"/>
              <a:buChar char="•"/>
            </a:pPr>
            <a:r>
              <a:rPr lang="es-US" sz="6000" dirty="0">
                <a:latin typeface="Impact" panose="020B0806030902050204" pitchFamily="34" charset="0"/>
              </a:rPr>
              <a:t>I can </a:t>
            </a:r>
            <a:r>
              <a:rPr lang="es-US" sz="6000" dirty="0">
                <a:solidFill>
                  <a:srgbClr val="FF0000"/>
                </a:solidFill>
                <a:latin typeface="Impact" panose="020B0806030902050204" pitchFamily="34" charset="0"/>
              </a:rPr>
              <a:t>run</a:t>
            </a:r>
            <a:r>
              <a:rPr lang="es-US" sz="6000" dirty="0">
                <a:latin typeface="Impact" panose="020B0806030902050204" pitchFamily="34" charset="0"/>
              </a:rPr>
              <a:t> as fast as you</a:t>
            </a:r>
            <a:endParaRPr lang="es-MX" sz="6000" dirty="0">
              <a:latin typeface="Impact" panose="020B0806030902050204" pitchFamily="34" charset="0"/>
            </a:endParaRPr>
          </a:p>
        </p:txBody>
      </p:sp>
      <p:pic>
        <p:nvPicPr>
          <p:cNvPr id="5" name="Marcador de contenido 4">
            <a:extLst>
              <a:ext uri="{FF2B5EF4-FFF2-40B4-BE49-F238E27FC236}">
                <a16:creationId xmlns:a16="http://schemas.microsoft.com/office/drawing/2014/main" xmlns="" id="{B4BB13A9-4D44-4FFE-91C5-6173F6AF6B1A}"/>
              </a:ext>
            </a:extLst>
          </p:cNvPr>
          <p:cNvPicPr>
            <a:picLocks noGrp="1" noChangeAspect="1"/>
          </p:cNvPicPr>
          <p:nvPr>
            <p:ph idx="1"/>
          </p:nvPr>
        </p:nvPicPr>
        <p:blipFill>
          <a:blip r:embed="rId2"/>
          <a:stretch>
            <a:fillRect/>
          </a:stretch>
        </p:blipFill>
        <p:spPr>
          <a:xfrm>
            <a:off x="2581953" y="1675828"/>
            <a:ext cx="7028094" cy="4492960"/>
          </a:xfrm>
          <a:prstGeom prst="rect">
            <a:avLst/>
          </a:prstGeom>
          <a:ln>
            <a:noFill/>
          </a:ln>
          <a:effectLst>
            <a:outerShdw blurRad="1270000" dist="38100" dir="18900000" algn="bl" rotWithShape="0">
              <a:prstClr val="black">
                <a:alpha val="40000"/>
              </a:prstClr>
            </a:outerShdw>
            <a:reflection stA="0" endPos="65000" dist="50800" dir="5400000" sy="-100000" algn="bl" rotWithShape="0"/>
          </a:effectLst>
        </p:spPr>
      </p:pic>
    </p:spTree>
    <p:extLst>
      <p:ext uri="{BB962C8B-B14F-4D97-AF65-F5344CB8AC3E}">
        <p14:creationId xmlns:p14="http://schemas.microsoft.com/office/powerpoint/2010/main" xmlns="" val="3718050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DE5F3E4-A7A5-4C78-B744-5EEE639B0E4B}"/>
              </a:ext>
            </a:extLst>
          </p:cNvPr>
          <p:cNvSpPr>
            <a:spLocks noGrp="1"/>
          </p:cNvSpPr>
          <p:nvPr>
            <p:ph type="title"/>
          </p:nvPr>
        </p:nvSpPr>
        <p:spPr>
          <a:xfrm>
            <a:off x="646111" y="439070"/>
            <a:ext cx="9404723" cy="1400530"/>
          </a:xfrm>
        </p:spPr>
        <p:txBody>
          <a:bodyPr/>
          <a:lstStyle/>
          <a:p>
            <a:pPr marL="857250" indent="-857250">
              <a:buFont typeface="Arial" panose="020B0604020202020204" pitchFamily="34" charset="0"/>
              <a:buChar char="•"/>
            </a:pPr>
            <a:r>
              <a:rPr lang="es-US" sz="6000" dirty="0" err="1">
                <a:latin typeface="Impact" panose="020B0806030902050204" pitchFamily="34" charset="0"/>
              </a:rPr>
              <a:t>we</a:t>
            </a:r>
            <a:r>
              <a:rPr lang="es-US" sz="6000" dirty="0">
                <a:latin typeface="Impact" panose="020B0806030902050204" pitchFamily="34" charset="0"/>
              </a:rPr>
              <a:t> try </a:t>
            </a:r>
            <a:r>
              <a:rPr lang="es-US" sz="6000" dirty="0" err="1">
                <a:latin typeface="Impact" panose="020B0806030902050204" pitchFamily="34" charset="0"/>
              </a:rPr>
              <a:t>to</a:t>
            </a:r>
            <a:r>
              <a:rPr lang="es-US" sz="6000" dirty="0">
                <a:latin typeface="Impact" panose="020B0806030902050204" pitchFamily="34" charset="0"/>
              </a:rPr>
              <a:t> </a:t>
            </a:r>
            <a:r>
              <a:rPr lang="es-US" sz="6000" dirty="0" err="1" smtClean="0">
                <a:solidFill>
                  <a:srgbClr val="FF0000"/>
                </a:solidFill>
                <a:latin typeface="Impact" panose="020B0806030902050204" pitchFamily="34" charset="0"/>
              </a:rPr>
              <a:t>vacum</a:t>
            </a:r>
            <a:r>
              <a:rPr lang="es-US" sz="6000" dirty="0" smtClean="0">
                <a:latin typeface="Impact" panose="020B0806030902050204" pitchFamily="34" charset="0"/>
              </a:rPr>
              <a:t> </a:t>
            </a:r>
            <a:r>
              <a:rPr lang="es-US" sz="6000" dirty="0" err="1">
                <a:latin typeface="Impact" panose="020B0806030902050204" pitchFamily="34" charset="0"/>
              </a:rPr>
              <a:t>the</a:t>
            </a:r>
            <a:r>
              <a:rPr lang="es-US" sz="6000" dirty="0">
                <a:latin typeface="Impact" panose="020B0806030902050204" pitchFamily="34" charset="0"/>
              </a:rPr>
              <a:t> </a:t>
            </a:r>
            <a:r>
              <a:rPr lang="es-US" sz="6000" dirty="0" err="1">
                <a:latin typeface="Impact" panose="020B0806030902050204" pitchFamily="34" charset="0"/>
              </a:rPr>
              <a:t>sofa</a:t>
            </a:r>
            <a:r>
              <a:rPr lang="es-MX" sz="4800" dirty="0"/>
              <a:t/>
            </a:r>
            <a:br>
              <a:rPr lang="es-MX" sz="4800" dirty="0"/>
            </a:br>
            <a:endParaRPr lang="es-MX" sz="4800" dirty="0"/>
          </a:p>
        </p:txBody>
      </p:sp>
      <p:pic>
        <p:nvPicPr>
          <p:cNvPr id="5" name="Marcador de contenido 4">
            <a:extLst>
              <a:ext uri="{FF2B5EF4-FFF2-40B4-BE49-F238E27FC236}">
                <a16:creationId xmlns:a16="http://schemas.microsoft.com/office/drawing/2014/main" xmlns="" id="{AAA08F8E-DF99-4B8A-974E-5C9FDBDF897B}"/>
              </a:ext>
            </a:extLst>
          </p:cNvPr>
          <p:cNvPicPr>
            <a:picLocks noGrp="1" noChangeAspect="1"/>
          </p:cNvPicPr>
          <p:nvPr>
            <p:ph idx="1"/>
          </p:nvPr>
        </p:nvPicPr>
        <p:blipFill>
          <a:blip r:embed="rId2"/>
          <a:stretch>
            <a:fillRect/>
          </a:stretch>
        </p:blipFill>
        <p:spPr>
          <a:xfrm>
            <a:off x="1705348" y="1569493"/>
            <a:ext cx="7018361" cy="4678907"/>
          </a:xfrm>
        </p:spPr>
      </p:pic>
    </p:spTree>
    <p:extLst>
      <p:ext uri="{BB962C8B-B14F-4D97-AF65-F5344CB8AC3E}">
        <p14:creationId xmlns:p14="http://schemas.microsoft.com/office/powerpoint/2010/main" xmlns="" val="4032971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xmlns="" id="{464D8A4A-F297-9F4B-B9D0-62DD8EA1391B}"/>
              </a:ext>
            </a:extLst>
          </p:cNvPr>
          <p:cNvSpPr>
            <a:spLocks noGrp="1"/>
          </p:cNvSpPr>
          <p:nvPr>
            <p:ph type="title"/>
          </p:nvPr>
        </p:nvSpPr>
        <p:spPr>
          <a:xfrm>
            <a:off x="95535" y="254757"/>
            <a:ext cx="10413241" cy="1414463"/>
          </a:xfrm>
        </p:spPr>
        <p:txBody>
          <a:bodyPr>
            <a:noAutofit/>
          </a:bodyPr>
          <a:lstStyle/>
          <a:p>
            <a:pPr marL="571500" indent="-571500">
              <a:buFont typeface="Arial" panose="020B0604020202020204" pitchFamily="34" charset="0"/>
              <a:buChar char="•"/>
            </a:pPr>
            <a:r>
              <a:rPr lang="es-US" sz="6000" dirty="0">
                <a:effectLst/>
                <a:latin typeface="Impact" panose="020B0806030902050204" pitchFamily="34" charset="0"/>
                <a:ea typeface="Times New Roman" panose="02020603050405020304" pitchFamily="18" charset="0"/>
                <a:cs typeface="Times New Roman" panose="02020603050405020304" pitchFamily="18" charset="0"/>
              </a:rPr>
              <a:t>My parents </a:t>
            </a:r>
            <a:r>
              <a:rPr lang="es-US" sz="6000" dirty="0">
                <a:solidFill>
                  <a:srgbClr val="FF0000"/>
                </a:solidFill>
                <a:effectLst/>
                <a:latin typeface="Impact" panose="020B0806030902050204" pitchFamily="34" charset="0"/>
                <a:ea typeface="Times New Roman" panose="02020603050405020304" pitchFamily="18" charset="0"/>
                <a:cs typeface="Times New Roman" panose="02020603050405020304" pitchFamily="18" charset="0"/>
              </a:rPr>
              <a:t>live</a:t>
            </a:r>
            <a:r>
              <a:rPr lang="es-US" sz="6000" dirty="0">
                <a:effectLst/>
                <a:latin typeface="Impact" panose="020B0806030902050204" pitchFamily="34" charset="0"/>
                <a:ea typeface="Times New Roman" panose="02020603050405020304" pitchFamily="18" charset="0"/>
                <a:cs typeface="Times New Roman" panose="02020603050405020304" pitchFamily="18" charset="0"/>
              </a:rPr>
              <a:t> in a nice house by the river</a:t>
            </a:r>
            <a:endParaRPr lang="es-US" sz="6000" dirty="0">
              <a:latin typeface="Impact" panose="020B0806030902050204" pitchFamily="34" charset="0"/>
            </a:endParaRPr>
          </a:p>
        </p:txBody>
      </p:sp>
      <p:pic>
        <p:nvPicPr>
          <p:cNvPr id="10" name="Imagen 10">
            <a:extLst>
              <a:ext uri="{FF2B5EF4-FFF2-40B4-BE49-F238E27FC236}">
                <a16:creationId xmlns:a16="http://schemas.microsoft.com/office/drawing/2014/main" xmlns="" id="{5FDE4592-BE26-E14E-B8F9-DE2DD58B0553}"/>
              </a:ext>
            </a:extLst>
          </p:cNvPr>
          <p:cNvPicPr>
            <a:picLocks noGrp="1" noChangeAspect="1"/>
          </p:cNvPicPr>
          <p:nvPr>
            <p:ph idx="1"/>
          </p:nvPr>
        </p:nvPicPr>
        <p:blipFill>
          <a:blip r:embed="rId2"/>
          <a:stretch>
            <a:fillRect/>
          </a:stretch>
        </p:blipFill>
        <p:spPr>
          <a:xfrm>
            <a:off x="4708477" y="1512933"/>
            <a:ext cx="6131412" cy="3832133"/>
          </a:xfrm>
          <a:prstGeom prst="rect">
            <a:avLst/>
          </a:prstGeom>
          <a:ln>
            <a:noFill/>
          </a:ln>
          <a:effectLst>
            <a:outerShdw blurRad="279400" dist="139700" dir="2100000" algn="tl" rotWithShape="0">
              <a:srgbClr val="333333"/>
            </a:outerShdw>
            <a:reflection endPos="40000" dir="5400000" sy="-100000" algn="bl" rotWithShape="0"/>
          </a:effectLst>
        </p:spPr>
      </p:pic>
    </p:spTree>
    <p:extLst>
      <p:ext uri="{BB962C8B-B14F-4D97-AF65-F5344CB8AC3E}">
        <p14:creationId xmlns:p14="http://schemas.microsoft.com/office/powerpoint/2010/main" xmlns="" val="28984141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206</TotalTime>
  <Words>360</Words>
  <Application>Microsoft Office PowerPoint</Application>
  <PresentationFormat>Personalizado</PresentationFormat>
  <Paragraphs>42</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Ion</vt:lpstr>
      <vt:lpstr>UNIVERSIDAD AUTÓNOMA DEL ESTADO DE MÉXICO  SECRETARIA DE DOCENCIA DIRECCIÓN DE ESTUDIOS DE NIVEL MEDIO SUPERIOR PLANTEL «LIC.  ADOLFO LÓPEZ MATEOS» DE LA ESCUELA PREPARATORIA   Programa de la Asignatura de Inglés 1 de Segundo Semestre  Learn new vebs !  Elaborado por: M.en.Ed.Susana Sánchez Bastida  Total de créditos:7  horas  prácticas:3 horas teóricas: 2</vt:lpstr>
      <vt:lpstr>Módulo III: Mi entorno, escuela y sociedad Tema: 2 Lo que hay y lo que no hay</vt:lpstr>
      <vt:lpstr>Propósito general </vt:lpstr>
      <vt:lpstr>Propósito de la unidad de aprendizaje de inglés  II</vt:lpstr>
      <vt:lpstr>COMPETENCIAS </vt:lpstr>
      <vt:lpstr>he tries to drive the car</vt:lpstr>
      <vt:lpstr>I can run as fast as you</vt:lpstr>
      <vt:lpstr>we try to vacum the sofa </vt:lpstr>
      <vt:lpstr>My parents live in a nice house by the river</vt:lpstr>
      <vt:lpstr>Daniel finds  his cell phone</vt:lpstr>
      <vt:lpstr>he doesn't want to lend his ball </vt:lpstr>
      <vt:lpstr>she wants to read that book </vt:lpstr>
      <vt:lpstr>she wants to sleep</vt:lpstr>
      <vt:lpstr>he wants to bring fruit </vt:lpstr>
      <vt:lpstr>He wants to pay for the motorcycle </vt:lpstr>
      <vt:lpstr>she likes to drink lemonade </vt:lpstr>
      <vt:lpstr>you have to choose your favorite color</vt:lpstr>
      <vt:lpstr>he wants to draw what he thinks</vt:lpstr>
      <vt:lpstr>you must forgive yourself because you are friends </vt:lpstr>
      <vt:lpstr>He wants to build their house </vt:lpstr>
      <vt:lpstr>he wants to hide the surprise </vt:lpstr>
      <vt:lpstr>she wants to sell rings </vt:lpstr>
      <vt:lpstr>he wants to swim in the sea </vt:lpstr>
      <vt:lpstr>We are going to win the cup </vt:lpstr>
      <vt:lpstr>The partner wants to sing in the festival </vt:lpstr>
      <vt:lpstr>they want to ride a horse</vt:lpstr>
      <vt:lpstr>he has to send his homework </vt:lpstr>
      <vt:lpstr>she wants to learn to sit right correctly</vt:lpstr>
      <vt:lpstr>he learns to spell correctly </vt:lpstr>
      <vt:lpstr>he wants to throw the ball </vt:lpstr>
      <vt:lpstr>He has to put the School shield  </vt:lpstr>
      <vt:lpstr>he wants to eat alone </vt:lpstr>
      <vt:lpstr>He wants to put the ring </vt:lpstr>
      <vt:lpstr>They want to steal that house </vt:lpstr>
      <vt:lpstr>He could get his truck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Verbos en ingles</dc:title>
  <dc:creator>gadejoss751@gmail.com</dc:creator>
  <cp:lastModifiedBy>Susana Sanchez</cp:lastModifiedBy>
  <cp:revision>30</cp:revision>
  <dcterms:created xsi:type="dcterms:W3CDTF">2019-09-27T20:27:34Z</dcterms:created>
  <dcterms:modified xsi:type="dcterms:W3CDTF">2019-10-01T04:14:10Z</dcterms:modified>
</cp:coreProperties>
</file>