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5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6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7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8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9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0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11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12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13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14.xml" ContentType="application/vnd.openxmlformats-officedocument.presentationml.notesSlide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75" r:id="rId1"/>
  </p:sldMasterIdLst>
  <p:notesMasterIdLst>
    <p:notesMasterId r:id="rId37"/>
  </p:notesMasterIdLst>
  <p:handoutMasterIdLst>
    <p:handoutMasterId r:id="rId38"/>
  </p:handoutMasterIdLst>
  <p:sldIdLst>
    <p:sldId id="316" r:id="rId2"/>
    <p:sldId id="317" r:id="rId3"/>
    <p:sldId id="318" r:id="rId4"/>
    <p:sldId id="292" r:id="rId5"/>
    <p:sldId id="260" r:id="rId6"/>
    <p:sldId id="267" r:id="rId7"/>
    <p:sldId id="269" r:id="rId8"/>
    <p:sldId id="270" r:id="rId9"/>
    <p:sldId id="271" r:id="rId10"/>
    <p:sldId id="272" r:id="rId11"/>
    <p:sldId id="274" r:id="rId12"/>
    <p:sldId id="275" r:id="rId13"/>
    <p:sldId id="276" r:id="rId14"/>
    <p:sldId id="277" r:id="rId15"/>
    <p:sldId id="278" r:id="rId16"/>
    <p:sldId id="279" r:id="rId17"/>
    <p:sldId id="287" r:id="rId18"/>
    <p:sldId id="290" r:id="rId19"/>
    <p:sldId id="295" r:id="rId20"/>
    <p:sldId id="288" r:id="rId21"/>
    <p:sldId id="296" r:id="rId22"/>
    <p:sldId id="289" r:id="rId23"/>
    <p:sldId id="302" r:id="rId24"/>
    <p:sldId id="303" r:id="rId25"/>
    <p:sldId id="321" r:id="rId26"/>
    <p:sldId id="322" r:id="rId27"/>
    <p:sldId id="305" r:id="rId28"/>
    <p:sldId id="323" r:id="rId29"/>
    <p:sldId id="307" r:id="rId30"/>
    <p:sldId id="324" r:id="rId31"/>
    <p:sldId id="325" r:id="rId32"/>
    <p:sldId id="326" r:id="rId33"/>
    <p:sldId id="327" r:id="rId34"/>
    <p:sldId id="328" r:id="rId35"/>
    <p:sldId id="319" r:id="rId36"/>
  </p:sldIdLst>
  <p:sldSz cx="9144000" cy="6858000" type="screen4x3"/>
  <p:notesSz cx="6858000" cy="9024938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669900"/>
    <a:srgbClr val="FFFF00"/>
    <a:srgbClr val="F33570"/>
    <a:srgbClr val="0708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88" autoAdjust="0"/>
    <p:restoredTop sz="93182" autoAdjust="0"/>
  </p:normalViewPr>
  <p:slideViewPr>
    <p:cSldViewPr>
      <p:cViewPr>
        <p:scale>
          <a:sx n="104" d="100"/>
          <a:sy n="104" d="100"/>
        </p:scale>
        <p:origin x="192" y="-1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B3EFE2-2F1F-8E4B-AA11-5F7C102714AC}" type="doc">
      <dgm:prSet loTypeId="urn:microsoft.com/office/officeart/2005/8/layout/hierarchy5" loCatId="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58FF8DF1-4996-E04E-B4AA-B415D4B486D5}">
      <dgm:prSet phldrT="[Texto]"/>
      <dgm:spPr/>
      <dgm:t>
        <a:bodyPr/>
        <a:lstStyle/>
        <a:p>
          <a:r>
            <a:rPr lang="es-ES_tradnl" smtClean="0"/>
            <a:t>Métodos</a:t>
          </a:r>
          <a:endParaRPr lang="es-ES_tradnl" dirty="0"/>
        </a:p>
      </dgm:t>
    </dgm:pt>
    <dgm:pt modelId="{DA92204C-228D-E148-B8E9-5C9C23A6959C}" type="parTrans" cxnId="{7EBF66E5-717F-BC48-ACEC-D1E2ED07F32C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8C242B94-A7BD-DE45-8425-4AE50D4A5808}" type="sibTrans" cxnId="{7EBF66E5-717F-BC48-ACEC-D1E2ED07F32C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BA257C29-40EB-2B48-9F9E-2CEAB8A49D67}">
      <dgm:prSet phldrT="[Texto]"/>
      <dgm:spPr/>
      <dgm:t>
        <a:bodyPr/>
        <a:lstStyle/>
        <a:p>
          <a:r>
            <a:rPr lang="es-ES_tradnl" smtClean="0"/>
            <a:t>Cualitativos</a:t>
          </a:r>
          <a:endParaRPr lang="es-ES_tradnl" dirty="0"/>
        </a:p>
      </dgm:t>
    </dgm:pt>
    <dgm:pt modelId="{D1D34A04-12C9-0748-BF0F-EE089C07D39E}" type="parTrans" cxnId="{88B60768-9D7E-0044-B94A-9341262CF45C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11E97F0F-5645-644B-938E-0ACD22A686F4}" type="sibTrans" cxnId="{88B60768-9D7E-0044-B94A-9341262CF45C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77A6A935-441B-7148-AE32-5F6B1ED9DD4A}">
      <dgm:prSet phldrT="[Texto]"/>
      <dgm:spPr/>
      <dgm:t>
        <a:bodyPr/>
        <a:lstStyle/>
        <a:p>
          <a:r>
            <a:rPr lang="es-ES_tradnl" smtClean="0"/>
            <a:t>Acción participativa</a:t>
          </a:r>
          <a:endParaRPr lang="es-ES_tradnl" dirty="0"/>
        </a:p>
      </dgm:t>
    </dgm:pt>
    <dgm:pt modelId="{C29EA2A3-DE8D-0B4F-8965-E5317E30ABB9}" type="parTrans" cxnId="{732CB917-24AB-D945-8AA9-ECE17698799E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D5212140-E550-4140-9B16-25C1893614D3}" type="sibTrans" cxnId="{732CB917-24AB-D945-8AA9-ECE17698799E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0CF5688B-55EF-E34D-837B-2F81D3A1C4BC}">
      <dgm:prSet phldrT="[Texto]"/>
      <dgm:spPr/>
      <dgm:t>
        <a:bodyPr/>
        <a:lstStyle/>
        <a:p>
          <a:r>
            <a:rPr lang="es-ES_tradnl" smtClean="0"/>
            <a:t>Investigación etnográfica</a:t>
          </a:r>
          <a:endParaRPr lang="es-ES_tradnl" dirty="0"/>
        </a:p>
      </dgm:t>
    </dgm:pt>
    <dgm:pt modelId="{7D902170-6AFA-3A42-8CC1-AC9B20A3E8A8}" type="parTrans" cxnId="{BCD116AD-EC1D-164F-8F39-B1B649944F4D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C3DF1406-D8AB-8F41-87A6-029B6FB34563}" type="sibTrans" cxnId="{BCD116AD-EC1D-164F-8F39-B1B649944F4D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389BE839-6C76-F54F-8BD4-480FEDF27E28}">
      <dgm:prSet phldrT="[Texto]"/>
      <dgm:spPr/>
      <dgm:t>
        <a:bodyPr/>
        <a:lstStyle/>
        <a:p>
          <a:r>
            <a:rPr lang="es-ES_tradnl" smtClean="0"/>
            <a:t>Cuantitativos</a:t>
          </a:r>
          <a:endParaRPr lang="es-ES_tradnl" dirty="0"/>
        </a:p>
      </dgm:t>
    </dgm:pt>
    <dgm:pt modelId="{BE731148-C4E2-8644-8C58-B333CB9CC5A1}" type="parTrans" cxnId="{41D4EA7F-2A85-F349-89C7-5847AE414704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024C0DAD-56A2-C746-A21E-71B2BBE1C0E2}" type="sibTrans" cxnId="{41D4EA7F-2A85-F349-89C7-5847AE414704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516A72DA-D232-4947-96A3-E6DE9409FF2A}">
      <dgm:prSet phldrT="[Texto]"/>
      <dgm:spPr/>
      <dgm:t>
        <a:bodyPr/>
        <a:lstStyle/>
        <a:p>
          <a:r>
            <a:rPr lang="es-ES_tradnl" smtClean="0"/>
            <a:t>Investigación tradicional</a:t>
          </a:r>
          <a:endParaRPr lang="es-ES_tradnl" dirty="0"/>
        </a:p>
      </dgm:t>
    </dgm:pt>
    <dgm:pt modelId="{A28C7556-495D-A747-B8A1-DC45785C2055}" type="parTrans" cxnId="{01A9FBC1-B491-314C-B7CB-9EC93C67FC43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BE9E43EB-5960-2D42-999A-B744CC409557}" type="sibTrans" cxnId="{01A9FBC1-B491-314C-B7CB-9EC93C67FC43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B38E914F-2DFE-AE4D-A138-27604414EBCF}">
      <dgm:prSet phldrT="[Texto]"/>
      <dgm:spPr/>
      <dgm:t>
        <a:bodyPr/>
        <a:lstStyle/>
        <a:p>
          <a:r>
            <a:rPr lang="es-ES_tradnl" smtClean="0"/>
            <a:t>Modos</a:t>
          </a:r>
          <a:endParaRPr lang="es-ES_tradnl" dirty="0"/>
        </a:p>
      </dgm:t>
    </dgm:pt>
    <dgm:pt modelId="{523C4721-E9B3-6D48-86F5-EA52796EF065}" type="parTrans" cxnId="{1E9B609B-56CF-4E45-B4F6-DA845BF8B836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0E11C481-24C3-FF46-A11D-ADAECC339276}" type="sibTrans" cxnId="{1E9B609B-56CF-4E45-B4F6-DA845BF8B836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041A9319-EED9-8442-821D-50113B0EE161}">
      <dgm:prSet phldrT="[Texto]"/>
      <dgm:spPr/>
      <dgm:t>
        <a:bodyPr/>
        <a:lstStyle/>
        <a:p>
          <a:r>
            <a:rPr lang="es-ES_tradnl" smtClean="0"/>
            <a:t>Métodos integrales</a:t>
          </a:r>
          <a:endParaRPr lang="es-ES_tradnl" dirty="0"/>
        </a:p>
      </dgm:t>
    </dgm:pt>
    <dgm:pt modelId="{4A5FE449-10F0-5946-BD62-35A3C94F22DD}" type="parTrans" cxnId="{DD2618AC-4DA5-9948-98D5-976F2FCC9835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353323A2-4668-F54B-A632-1E97D3C0F196}" type="sibTrans" cxnId="{DD2618AC-4DA5-9948-98D5-976F2FCC9835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00D997A5-EBC4-F042-A564-22767810C881}">
      <dgm:prSet phldrT="[Texto]"/>
      <dgm:spPr/>
      <dgm:t>
        <a:bodyPr/>
        <a:lstStyle/>
        <a:p>
          <a:r>
            <a:rPr lang="es-ES_tradnl" smtClean="0"/>
            <a:t>Investigación</a:t>
          </a:r>
          <a:endParaRPr lang="es-ES_tradnl" dirty="0"/>
        </a:p>
      </dgm:t>
    </dgm:pt>
    <dgm:pt modelId="{475EB248-1119-7549-B11A-0E63435F36CF}" type="parTrans" cxnId="{22BB233A-048F-5B47-AA3B-A07FA44115E0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8A0B6BC0-A121-5A4B-BCEA-3F9537A4BEA9}" type="sibTrans" cxnId="{22BB233A-048F-5B47-AA3B-A07FA44115E0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2E3E1232-0B40-E948-B072-C52D8902581C}" type="pres">
      <dgm:prSet presAssocID="{5DB3EFE2-2F1F-8E4B-AA11-5F7C102714A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BA6D65F2-AF5D-2E43-B7E6-F2FED3DD6BCD}" type="pres">
      <dgm:prSet presAssocID="{5DB3EFE2-2F1F-8E4B-AA11-5F7C102714AC}" presName="hierFlow" presStyleCnt="0"/>
      <dgm:spPr/>
      <dgm:t>
        <a:bodyPr/>
        <a:lstStyle/>
        <a:p>
          <a:endParaRPr lang="es-ES_tradnl"/>
        </a:p>
      </dgm:t>
    </dgm:pt>
    <dgm:pt modelId="{A99B345D-D485-1E4F-8C31-976F3209EB41}" type="pres">
      <dgm:prSet presAssocID="{5DB3EFE2-2F1F-8E4B-AA11-5F7C102714AC}" presName="firstBuf" presStyleCnt="0"/>
      <dgm:spPr/>
      <dgm:t>
        <a:bodyPr/>
        <a:lstStyle/>
        <a:p>
          <a:endParaRPr lang="es-ES_tradnl"/>
        </a:p>
      </dgm:t>
    </dgm:pt>
    <dgm:pt modelId="{2B402096-81D9-484F-93D6-9CA57F388156}" type="pres">
      <dgm:prSet presAssocID="{5DB3EFE2-2F1F-8E4B-AA11-5F7C102714AC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es-ES_tradnl"/>
        </a:p>
      </dgm:t>
    </dgm:pt>
    <dgm:pt modelId="{0291E98A-9876-4A40-BC42-84D8A0E83288}" type="pres">
      <dgm:prSet presAssocID="{58FF8DF1-4996-E04E-B4AA-B415D4B486D5}" presName="Name17" presStyleCnt="0"/>
      <dgm:spPr/>
      <dgm:t>
        <a:bodyPr/>
        <a:lstStyle/>
        <a:p>
          <a:endParaRPr lang="es-ES_tradnl"/>
        </a:p>
      </dgm:t>
    </dgm:pt>
    <dgm:pt modelId="{F932822B-BA0B-2B44-BBD6-DE85455C6AAA}" type="pres">
      <dgm:prSet presAssocID="{58FF8DF1-4996-E04E-B4AA-B415D4B486D5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64A588F2-2557-664B-A72E-50A2459B41A1}" type="pres">
      <dgm:prSet presAssocID="{58FF8DF1-4996-E04E-B4AA-B415D4B486D5}" presName="hierChild2" presStyleCnt="0"/>
      <dgm:spPr/>
      <dgm:t>
        <a:bodyPr/>
        <a:lstStyle/>
        <a:p>
          <a:endParaRPr lang="es-ES_tradnl"/>
        </a:p>
      </dgm:t>
    </dgm:pt>
    <dgm:pt modelId="{461B70D2-928F-0841-AE81-B7B0B0145EE7}" type="pres">
      <dgm:prSet presAssocID="{D1D34A04-12C9-0748-BF0F-EE089C07D39E}" presName="Name25" presStyleLbl="parChTrans1D2" presStyleIdx="0" presStyleCnt="2"/>
      <dgm:spPr/>
      <dgm:t>
        <a:bodyPr/>
        <a:lstStyle/>
        <a:p>
          <a:endParaRPr lang="es-ES_tradnl"/>
        </a:p>
      </dgm:t>
    </dgm:pt>
    <dgm:pt modelId="{70FAD7DE-731D-5C4B-A8E7-31A90C205619}" type="pres">
      <dgm:prSet presAssocID="{D1D34A04-12C9-0748-BF0F-EE089C07D39E}" presName="connTx" presStyleLbl="parChTrans1D2" presStyleIdx="0" presStyleCnt="2"/>
      <dgm:spPr/>
      <dgm:t>
        <a:bodyPr/>
        <a:lstStyle/>
        <a:p>
          <a:endParaRPr lang="es-ES_tradnl"/>
        </a:p>
      </dgm:t>
    </dgm:pt>
    <dgm:pt modelId="{19CB2CBF-0FAD-FB44-A706-12FE3CECE4DD}" type="pres">
      <dgm:prSet presAssocID="{BA257C29-40EB-2B48-9F9E-2CEAB8A49D67}" presName="Name30" presStyleCnt="0"/>
      <dgm:spPr/>
      <dgm:t>
        <a:bodyPr/>
        <a:lstStyle/>
        <a:p>
          <a:endParaRPr lang="es-ES_tradnl"/>
        </a:p>
      </dgm:t>
    </dgm:pt>
    <dgm:pt modelId="{3616CF4F-FEF1-604C-85C8-B668B60346A7}" type="pres">
      <dgm:prSet presAssocID="{BA257C29-40EB-2B48-9F9E-2CEAB8A49D67}" presName="level2Shape" presStyleLbl="node2" presStyleIdx="0" presStyleCnt="2"/>
      <dgm:spPr/>
      <dgm:t>
        <a:bodyPr/>
        <a:lstStyle/>
        <a:p>
          <a:endParaRPr lang="es-ES_tradnl"/>
        </a:p>
      </dgm:t>
    </dgm:pt>
    <dgm:pt modelId="{EBDCD4D9-4808-8C4E-B2F5-3471C3C00C8A}" type="pres">
      <dgm:prSet presAssocID="{BA257C29-40EB-2B48-9F9E-2CEAB8A49D67}" presName="hierChild3" presStyleCnt="0"/>
      <dgm:spPr/>
      <dgm:t>
        <a:bodyPr/>
        <a:lstStyle/>
        <a:p>
          <a:endParaRPr lang="es-ES_tradnl"/>
        </a:p>
      </dgm:t>
    </dgm:pt>
    <dgm:pt modelId="{190F47B1-E516-CF4F-B6DC-58EB6DF191BC}" type="pres">
      <dgm:prSet presAssocID="{C29EA2A3-DE8D-0B4F-8965-E5317E30ABB9}" presName="Name25" presStyleLbl="parChTrans1D3" presStyleIdx="0" presStyleCnt="3"/>
      <dgm:spPr/>
      <dgm:t>
        <a:bodyPr/>
        <a:lstStyle/>
        <a:p>
          <a:endParaRPr lang="es-ES_tradnl"/>
        </a:p>
      </dgm:t>
    </dgm:pt>
    <dgm:pt modelId="{0A7C32D1-87AC-EF46-95FE-1572298BDE38}" type="pres">
      <dgm:prSet presAssocID="{C29EA2A3-DE8D-0B4F-8965-E5317E30ABB9}" presName="connTx" presStyleLbl="parChTrans1D3" presStyleIdx="0" presStyleCnt="3"/>
      <dgm:spPr/>
      <dgm:t>
        <a:bodyPr/>
        <a:lstStyle/>
        <a:p>
          <a:endParaRPr lang="es-ES_tradnl"/>
        </a:p>
      </dgm:t>
    </dgm:pt>
    <dgm:pt modelId="{194536FF-5C8C-9B44-9788-E6455772ACC4}" type="pres">
      <dgm:prSet presAssocID="{77A6A935-441B-7148-AE32-5F6B1ED9DD4A}" presName="Name30" presStyleCnt="0"/>
      <dgm:spPr/>
      <dgm:t>
        <a:bodyPr/>
        <a:lstStyle/>
        <a:p>
          <a:endParaRPr lang="es-ES_tradnl"/>
        </a:p>
      </dgm:t>
    </dgm:pt>
    <dgm:pt modelId="{CB7484FB-ECB0-EB47-A687-34E2D2A80128}" type="pres">
      <dgm:prSet presAssocID="{77A6A935-441B-7148-AE32-5F6B1ED9DD4A}" presName="level2Shape" presStyleLbl="node3" presStyleIdx="0" presStyleCnt="3"/>
      <dgm:spPr/>
      <dgm:t>
        <a:bodyPr/>
        <a:lstStyle/>
        <a:p>
          <a:endParaRPr lang="es-ES_tradnl"/>
        </a:p>
      </dgm:t>
    </dgm:pt>
    <dgm:pt modelId="{98DA3E49-1A36-8D44-B144-DEEFDA4BCC0D}" type="pres">
      <dgm:prSet presAssocID="{77A6A935-441B-7148-AE32-5F6B1ED9DD4A}" presName="hierChild3" presStyleCnt="0"/>
      <dgm:spPr/>
      <dgm:t>
        <a:bodyPr/>
        <a:lstStyle/>
        <a:p>
          <a:endParaRPr lang="es-ES_tradnl"/>
        </a:p>
      </dgm:t>
    </dgm:pt>
    <dgm:pt modelId="{BC759E22-C02F-C849-AA07-AC594B5627DB}" type="pres">
      <dgm:prSet presAssocID="{7D902170-6AFA-3A42-8CC1-AC9B20A3E8A8}" presName="Name25" presStyleLbl="parChTrans1D3" presStyleIdx="1" presStyleCnt="3"/>
      <dgm:spPr/>
      <dgm:t>
        <a:bodyPr/>
        <a:lstStyle/>
        <a:p>
          <a:endParaRPr lang="es-ES_tradnl"/>
        </a:p>
      </dgm:t>
    </dgm:pt>
    <dgm:pt modelId="{29AB5AEA-AE00-684D-B0D1-C06619FCA00A}" type="pres">
      <dgm:prSet presAssocID="{7D902170-6AFA-3A42-8CC1-AC9B20A3E8A8}" presName="connTx" presStyleLbl="parChTrans1D3" presStyleIdx="1" presStyleCnt="3"/>
      <dgm:spPr/>
      <dgm:t>
        <a:bodyPr/>
        <a:lstStyle/>
        <a:p>
          <a:endParaRPr lang="es-ES_tradnl"/>
        </a:p>
      </dgm:t>
    </dgm:pt>
    <dgm:pt modelId="{A23C8525-C3B1-DF42-8125-A34EE2DCDF8C}" type="pres">
      <dgm:prSet presAssocID="{0CF5688B-55EF-E34D-837B-2F81D3A1C4BC}" presName="Name30" presStyleCnt="0"/>
      <dgm:spPr/>
      <dgm:t>
        <a:bodyPr/>
        <a:lstStyle/>
        <a:p>
          <a:endParaRPr lang="es-ES_tradnl"/>
        </a:p>
      </dgm:t>
    </dgm:pt>
    <dgm:pt modelId="{E553909C-2C10-9B42-B96F-DAA7535FAEB0}" type="pres">
      <dgm:prSet presAssocID="{0CF5688B-55EF-E34D-837B-2F81D3A1C4BC}" presName="level2Shape" presStyleLbl="node3" presStyleIdx="1" presStyleCnt="3"/>
      <dgm:spPr/>
      <dgm:t>
        <a:bodyPr/>
        <a:lstStyle/>
        <a:p>
          <a:endParaRPr lang="es-ES_tradnl"/>
        </a:p>
      </dgm:t>
    </dgm:pt>
    <dgm:pt modelId="{3A5338D1-CE9C-954D-8818-9B31765D1577}" type="pres">
      <dgm:prSet presAssocID="{0CF5688B-55EF-E34D-837B-2F81D3A1C4BC}" presName="hierChild3" presStyleCnt="0"/>
      <dgm:spPr/>
      <dgm:t>
        <a:bodyPr/>
        <a:lstStyle/>
        <a:p>
          <a:endParaRPr lang="es-ES_tradnl"/>
        </a:p>
      </dgm:t>
    </dgm:pt>
    <dgm:pt modelId="{AA65D746-EAD6-594B-A9B6-B7D0B59D9D02}" type="pres">
      <dgm:prSet presAssocID="{BE731148-C4E2-8644-8C58-B333CB9CC5A1}" presName="Name25" presStyleLbl="parChTrans1D2" presStyleIdx="1" presStyleCnt="2"/>
      <dgm:spPr/>
      <dgm:t>
        <a:bodyPr/>
        <a:lstStyle/>
        <a:p>
          <a:endParaRPr lang="es-ES_tradnl"/>
        </a:p>
      </dgm:t>
    </dgm:pt>
    <dgm:pt modelId="{0F07D50E-F9CF-F044-A741-FE91812E31FC}" type="pres">
      <dgm:prSet presAssocID="{BE731148-C4E2-8644-8C58-B333CB9CC5A1}" presName="connTx" presStyleLbl="parChTrans1D2" presStyleIdx="1" presStyleCnt="2"/>
      <dgm:spPr/>
      <dgm:t>
        <a:bodyPr/>
        <a:lstStyle/>
        <a:p>
          <a:endParaRPr lang="es-ES_tradnl"/>
        </a:p>
      </dgm:t>
    </dgm:pt>
    <dgm:pt modelId="{950A1D14-65FC-A44F-BC46-53F4C9B311EB}" type="pres">
      <dgm:prSet presAssocID="{389BE839-6C76-F54F-8BD4-480FEDF27E28}" presName="Name30" presStyleCnt="0"/>
      <dgm:spPr/>
      <dgm:t>
        <a:bodyPr/>
        <a:lstStyle/>
        <a:p>
          <a:endParaRPr lang="es-ES_tradnl"/>
        </a:p>
      </dgm:t>
    </dgm:pt>
    <dgm:pt modelId="{AAD475AF-2CBD-9040-9719-D271847F359D}" type="pres">
      <dgm:prSet presAssocID="{389BE839-6C76-F54F-8BD4-480FEDF27E28}" presName="level2Shape" presStyleLbl="node2" presStyleIdx="1" presStyleCnt="2"/>
      <dgm:spPr/>
      <dgm:t>
        <a:bodyPr/>
        <a:lstStyle/>
        <a:p>
          <a:endParaRPr lang="es-ES_tradnl"/>
        </a:p>
      </dgm:t>
    </dgm:pt>
    <dgm:pt modelId="{B138EBD9-8C34-494F-9CEA-D934D3059D0F}" type="pres">
      <dgm:prSet presAssocID="{389BE839-6C76-F54F-8BD4-480FEDF27E28}" presName="hierChild3" presStyleCnt="0"/>
      <dgm:spPr/>
      <dgm:t>
        <a:bodyPr/>
        <a:lstStyle/>
        <a:p>
          <a:endParaRPr lang="es-ES_tradnl"/>
        </a:p>
      </dgm:t>
    </dgm:pt>
    <dgm:pt modelId="{3547416E-40FA-1E4A-8AE2-0B684F15C683}" type="pres">
      <dgm:prSet presAssocID="{A28C7556-495D-A747-B8A1-DC45785C2055}" presName="Name25" presStyleLbl="parChTrans1D3" presStyleIdx="2" presStyleCnt="3"/>
      <dgm:spPr/>
      <dgm:t>
        <a:bodyPr/>
        <a:lstStyle/>
        <a:p>
          <a:endParaRPr lang="es-ES_tradnl"/>
        </a:p>
      </dgm:t>
    </dgm:pt>
    <dgm:pt modelId="{F017CBC5-F74D-1545-9C35-764AC0E1F6B0}" type="pres">
      <dgm:prSet presAssocID="{A28C7556-495D-A747-B8A1-DC45785C2055}" presName="connTx" presStyleLbl="parChTrans1D3" presStyleIdx="2" presStyleCnt="3"/>
      <dgm:spPr/>
      <dgm:t>
        <a:bodyPr/>
        <a:lstStyle/>
        <a:p>
          <a:endParaRPr lang="es-ES_tradnl"/>
        </a:p>
      </dgm:t>
    </dgm:pt>
    <dgm:pt modelId="{9D86FD4F-1D47-C547-9E78-2B17BFDBFBEE}" type="pres">
      <dgm:prSet presAssocID="{516A72DA-D232-4947-96A3-E6DE9409FF2A}" presName="Name30" presStyleCnt="0"/>
      <dgm:spPr/>
      <dgm:t>
        <a:bodyPr/>
        <a:lstStyle/>
        <a:p>
          <a:endParaRPr lang="es-ES_tradnl"/>
        </a:p>
      </dgm:t>
    </dgm:pt>
    <dgm:pt modelId="{58A1EEAA-F697-224A-BD78-6BE9B151A29B}" type="pres">
      <dgm:prSet presAssocID="{516A72DA-D232-4947-96A3-E6DE9409FF2A}" presName="level2Shape" presStyleLbl="node3" presStyleIdx="2" presStyleCnt="3"/>
      <dgm:spPr/>
      <dgm:t>
        <a:bodyPr/>
        <a:lstStyle/>
        <a:p>
          <a:endParaRPr lang="es-ES_tradnl"/>
        </a:p>
      </dgm:t>
    </dgm:pt>
    <dgm:pt modelId="{6DD212FB-1DFA-264F-8A54-2023FF504632}" type="pres">
      <dgm:prSet presAssocID="{516A72DA-D232-4947-96A3-E6DE9409FF2A}" presName="hierChild3" presStyleCnt="0"/>
      <dgm:spPr/>
      <dgm:t>
        <a:bodyPr/>
        <a:lstStyle/>
        <a:p>
          <a:endParaRPr lang="es-ES_tradnl"/>
        </a:p>
      </dgm:t>
    </dgm:pt>
    <dgm:pt modelId="{26002D56-51D2-3447-B78B-D9227A171105}" type="pres">
      <dgm:prSet presAssocID="{5DB3EFE2-2F1F-8E4B-AA11-5F7C102714AC}" presName="bgShapesFlow" presStyleCnt="0"/>
      <dgm:spPr/>
      <dgm:t>
        <a:bodyPr/>
        <a:lstStyle/>
        <a:p>
          <a:endParaRPr lang="es-ES_tradnl"/>
        </a:p>
      </dgm:t>
    </dgm:pt>
    <dgm:pt modelId="{DBC21131-A56E-9C46-B4F7-64E84D8C14C7}" type="pres">
      <dgm:prSet presAssocID="{B38E914F-2DFE-AE4D-A138-27604414EBCF}" presName="rectComp" presStyleCnt="0"/>
      <dgm:spPr/>
      <dgm:t>
        <a:bodyPr/>
        <a:lstStyle/>
        <a:p>
          <a:endParaRPr lang="es-ES_tradnl"/>
        </a:p>
      </dgm:t>
    </dgm:pt>
    <dgm:pt modelId="{E78C2E37-54AB-4E45-AC87-19112B2A8AE2}" type="pres">
      <dgm:prSet presAssocID="{B38E914F-2DFE-AE4D-A138-27604414EBCF}" presName="bgRect" presStyleLbl="bgShp" presStyleIdx="0" presStyleCnt="3"/>
      <dgm:spPr/>
      <dgm:t>
        <a:bodyPr/>
        <a:lstStyle/>
        <a:p>
          <a:endParaRPr lang="es-ES_tradnl"/>
        </a:p>
      </dgm:t>
    </dgm:pt>
    <dgm:pt modelId="{145700F2-E682-3643-9B92-C0DBE111C5CB}" type="pres">
      <dgm:prSet presAssocID="{B38E914F-2DFE-AE4D-A138-27604414EBCF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84E61A2-D63B-0B44-B420-9DDF9584D665}" type="pres">
      <dgm:prSet presAssocID="{B38E914F-2DFE-AE4D-A138-27604414EBCF}" presName="spComp" presStyleCnt="0"/>
      <dgm:spPr/>
      <dgm:t>
        <a:bodyPr/>
        <a:lstStyle/>
        <a:p>
          <a:endParaRPr lang="es-ES_tradnl"/>
        </a:p>
      </dgm:t>
    </dgm:pt>
    <dgm:pt modelId="{A19BB459-517C-E946-835C-B2ED453037FA}" type="pres">
      <dgm:prSet presAssocID="{B38E914F-2DFE-AE4D-A138-27604414EBCF}" presName="hSp" presStyleCnt="0"/>
      <dgm:spPr/>
      <dgm:t>
        <a:bodyPr/>
        <a:lstStyle/>
        <a:p>
          <a:endParaRPr lang="es-ES_tradnl"/>
        </a:p>
      </dgm:t>
    </dgm:pt>
    <dgm:pt modelId="{5930076A-4D06-D84E-BA87-CD510F21B157}" type="pres">
      <dgm:prSet presAssocID="{041A9319-EED9-8442-821D-50113B0EE161}" presName="rectComp" presStyleCnt="0"/>
      <dgm:spPr/>
      <dgm:t>
        <a:bodyPr/>
        <a:lstStyle/>
        <a:p>
          <a:endParaRPr lang="es-ES_tradnl"/>
        </a:p>
      </dgm:t>
    </dgm:pt>
    <dgm:pt modelId="{A0662770-22C2-AF43-8D86-22D82FC58D34}" type="pres">
      <dgm:prSet presAssocID="{041A9319-EED9-8442-821D-50113B0EE161}" presName="bgRect" presStyleLbl="bgShp" presStyleIdx="1" presStyleCnt="3"/>
      <dgm:spPr/>
      <dgm:t>
        <a:bodyPr/>
        <a:lstStyle/>
        <a:p>
          <a:endParaRPr lang="es-ES_tradnl"/>
        </a:p>
      </dgm:t>
    </dgm:pt>
    <dgm:pt modelId="{A7D41D01-FAD0-1A43-9A10-88BF966E7DC1}" type="pres">
      <dgm:prSet presAssocID="{041A9319-EED9-8442-821D-50113B0EE161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ADBA238F-4392-E746-A94D-21505D6DD364}" type="pres">
      <dgm:prSet presAssocID="{041A9319-EED9-8442-821D-50113B0EE161}" presName="spComp" presStyleCnt="0"/>
      <dgm:spPr/>
      <dgm:t>
        <a:bodyPr/>
        <a:lstStyle/>
        <a:p>
          <a:endParaRPr lang="es-ES_tradnl"/>
        </a:p>
      </dgm:t>
    </dgm:pt>
    <dgm:pt modelId="{97A46201-029C-6F49-AEA6-92597158D3BE}" type="pres">
      <dgm:prSet presAssocID="{041A9319-EED9-8442-821D-50113B0EE161}" presName="hSp" presStyleCnt="0"/>
      <dgm:spPr/>
      <dgm:t>
        <a:bodyPr/>
        <a:lstStyle/>
        <a:p>
          <a:endParaRPr lang="es-ES_tradnl"/>
        </a:p>
      </dgm:t>
    </dgm:pt>
    <dgm:pt modelId="{17E1F854-849B-1349-8091-6F777950C1F0}" type="pres">
      <dgm:prSet presAssocID="{00D997A5-EBC4-F042-A564-22767810C881}" presName="rectComp" presStyleCnt="0"/>
      <dgm:spPr/>
      <dgm:t>
        <a:bodyPr/>
        <a:lstStyle/>
        <a:p>
          <a:endParaRPr lang="es-ES_tradnl"/>
        </a:p>
      </dgm:t>
    </dgm:pt>
    <dgm:pt modelId="{6B6711A2-5663-3D4E-83BE-B48FF76102FB}" type="pres">
      <dgm:prSet presAssocID="{00D997A5-EBC4-F042-A564-22767810C881}" presName="bgRect" presStyleLbl="bgShp" presStyleIdx="2" presStyleCnt="3"/>
      <dgm:spPr/>
      <dgm:t>
        <a:bodyPr/>
        <a:lstStyle/>
        <a:p>
          <a:endParaRPr lang="es-ES_tradnl"/>
        </a:p>
      </dgm:t>
    </dgm:pt>
    <dgm:pt modelId="{7DB5F5A4-29DC-6645-94B7-D756B15A71F6}" type="pres">
      <dgm:prSet presAssocID="{00D997A5-EBC4-F042-A564-22767810C881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64D91C34-B98E-0742-838A-12831B045AA2}" type="presOf" srcId="{041A9319-EED9-8442-821D-50113B0EE161}" destId="{A7D41D01-FAD0-1A43-9A10-88BF966E7DC1}" srcOrd="1" destOrd="0" presId="urn:microsoft.com/office/officeart/2005/8/layout/hierarchy5"/>
    <dgm:cxn modelId="{3E9E49E6-71E4-1E4E-ACCA-75AF97D1CFA5}" type="presOf" srcId="{BE731148-C4E2-8644-8C58-B333CB9CC5A1}" destId="{0F07D50E-F9CF-F044-A741-FE91812E31FC}" srcOrd="1" destOrd="0" presId="urn:microsoft.com/office/officeart/2005/8/layout/hierarchy5"/>
    <dgm:cxn modelId="{88B60768-9D7E-0044-B94A-9341262CF45C}" srcId="{58FF8DF1-4996-E04E-B4AA-B415D4B486D5}" destId="{BA257C29-40EB-2B48-9F9E-2CEAB8A49D67}" srcOrd="0" destOrd="0" parTransId="{D1D34A04-12C9-0748-BF0F-EE089C07D39E}" sibTransId="{11E97F0F-5645-644B-938E-0ACD22A686F4}"/>
    <dgm:cxn modelId="{701381EA-0968-944C-94B9-50E6CDC8972F}" type="presOf" srcId="{C29EA2A3-DE8D-0B4F-8965-E5317E30ABB9}" destId="{190F47B1-E516-CF4F-B6DC-58EB6DF191BC}" srcOrd="0" destOrd="0" presId="urn:microsoft.com/office/officeart/2005/8/layout/hierarchy5"/>
    <dgm:cxn modelId="{33294F83-9DDC-9146-A6DB-946AF141A6B4}" type="presOf" srcId="{D1D34A04-12C9-0748-BF0F-EE089C07D39E}" destId="{461B70D2-928F-0841-AE81-B7B0B0145EE7}" srcOrd="0" destOrd="0" presId="urn:microsoft.com/office/officeart/2005/8/layout/hierarchy5"/>
    <dgm:cxn modelId="{17CF0B51-93BB-F340-85EB-3D388D6263A5}" type="presOf" srcId="{58FF8DF1-4996-E04E-B4AA-B415D4B486D5}" destId="{F932822B-BA0B-2B44-BBD6-DE85455C6AAA}" srcOrd="0" destOrd="0" presId="urn:microsoft.com/office/officeart/2005/8/layout/hierarchy5"/>
    <dgm:cxn modelId="{BCD116AD-EC1D-164F-8F39-B1B649944F4D}" srcId="{BA257C29-40EB-2B48-9F9E-2CEAB8A49D67}" destId="{0CF5688B-55EF-E34D-837B-2F81D3A1C4BC}" srcOrd="1" destOrd="0" parTransId="{7D902170-6AFA-3A42-8CC1-AC9B20A3E8A8}" sibTransId="{C3DF1406-D8AB-8F41-87A6-029B6FB34563}"/>
    <dgm:cxn modelId="{22BB233A-048F-5B47-AA3B-A07FA44115E0}" srcId="{5DB3EFE2-2F1F-8E4B-AA11-5F7C102714AC}" destId="{00D997A5-EBC4-F042-A564-22767810C881}" srcOrd="3" destOrd="0" parTransId="{475EB248-1119-7549-B11A-0E63435F36CF}" sibTransId="{8A0B6BC0-A121-5A4B-BCEA-3F9537A4BEA9}"/>
    <dgm:cxn modelId="{91FB7EE0-8AB9-254F-A28C-379993ABA424}" type="presOf" srcId="{7D902170-6AFA-3A42-8CC1-AC9B20A3E8A8}" destId="{BC759E22-C02F-C849-AA07-AC594B5627DB}" srcOrd="0" destOrd="0" presId="urn:microsoft.com/office/officeart/2005/8/layout/hierarchy5"/>
    <dgm:cxn modelId="{02DA8662-F224-044D-81E5-8B06E8E3F85A}" type="presOf" srcId="{B38E914F-2DFE-AE4D-A138-27604414EBCF}" destId="{145700F2-E682-3643-9B92-C0DBE111C5CB}" srcOrd="1" destOrd="0" presId="urn:microsoft.com/office/officeart/2005/8/layout/hierarchy5"/>
    <dgm:cxn modelId="{B716556C-508D-434A-9277-77C6E46F8AC2}" type="presOf" srcId="{A28C7556-495D-A747-B8A1-DC45785C2055}" destId="{F017CBC5-F74D-1545-9C35-764AC0E1F6B0}" srcOrd="1" destOrd="0" presId="urn:microsoft.com/office/officeart/2005/8/layout/hierarchy5"/>
    <dgm:cxn modelId="{AF78898C-3F30-8E41-B68E-423890B39082}" type="presOf" srcId="{C29EA2A3-DE8D-0B4F-8965-E5317E30ABB9}" destId="{0A7C32D1-87AC-EF46-95FE-1572298BDE38}" srcOrd="1" destOrd="0" presId="urn:microsoft.com/office/officeart/2005/8/layout/hierarchy5"/>
    <dgm:cxn modelId="{DD2618AC-4DA5-9948-98D5-976F2FCC9835}" srcId="{5DB3EFE2-2F1F-8E4B-AA11-5F7C102714AC}" destId="{041A9319-EED9-8442-821D-50113B0EE161}" srcOrd="2" destOrd="0" parTransId="{4A5FE449-10F0-5946-BD62-35A3C94F22DD}" sibTransId="{353323A2-4668-F54B-A632-1E97D3C0F196}"/>
    <dgm:cxn modelId="{732CB917-24AB-D945-8AA9-ECE17698799E}" srcId="{BA257C29-40EB-2B48-9F9E-2CEAB8A49D67}" destId="{77A6A935-441B-7148-AE32-5F6B1ED9DD4A}" srcOrd="0" destOrd="0" parTransId="{C29EA2A3-DE8D-0B4F-8965-E5317E30ABB9}" sibTransId="{D5212140-E550-4140-9B16-25C1893614D3}"/>
    <dgm:cxn modelId="{54772759-4173-1346-85D3-F6AD1897F78A}" type="presOf" srcId="{516A72DA-D232-4947-96A3-E6DE9409FF2A}" destId="{58A1EEAA-F697-224A-BD78-6BE9B151A29B}" srcOrd="0" destOrd="0" presId="urn:microsoft.com/office/officeart/2005/8/layout/hierarchy5"/>
    <dgm:cxn modelId="{A029DAF0-DBD3-294D-B053-66A8523D5003}" type="presOf" srcId="{BE731148-C4E2-8644-8C58-B333CB9CC5A1}" destId="{AA65D746-EAD6-594B-A9B6-B7D0B59D9D02}" srcOrd="0" destOrd="0" presId="urn:microsoft.com/office/officeart/2005/8/layout/hierarchy5"/>
    <dgm:cxn modelId="{5623F505-449B-9849-979E-854647C09AD8}" type="presOf" srcId="{00D997A5-EBC4-F042-A564-22767810C881}" destId="{6B6711A2-5663-3D4E-83BE-B48FF76102FB}" srcOrd="0" destOrd="0" presId="urn:microsoft.com/office/officeart/2005/8/layout/hierarchy5"/>
    <dgm:cxn modelId="{6712AC77-CF04-FD44-89DA-91BD94314268}" type="presOf" srcId="{00D997A5-EBC4-F042-A564-22767810C881}" destId="{7DB5F5A4-29DC-6645-94B7-D756B15A71F6}" srcOrd="1" destOrd="0" presId="urn:microsoft.com/office/officeart/2005/8/layout/hierarchy5"/>
    <dgm:cxn modelId="{1E9B609B-56CF-4E45-B4F6-DA845BF8B836}" srcId="{5DB3EFE2-2F1F-8E4B-AA11-5F7C102714AC}" destId="{B38E914F-2DFE-AE4D-A138-27604414EBCF}" srcOrd="1" destOrd="0" parTransId="{523C4721-E9B3-6D48-86F5-EA52796EF065}" sibTransId="{0E11C481-24C3-FF46-A11D-ADAECC339276}"/>
    <dgm:cxn modelId="{41D4EA7F-2A85-F349-89C7-5847AE414704}" srcId="{58FF8DF1-4996-E04E-B4AA-B415D4B486D5}" destId="{389BE839-6C76-F54F-8BD4-480FEDF27E28}" srcOrd="1" destOrd="0" parTransId="{BE731148-C4E2-8644-8C58-B333CB9CC5A1}" sibTransId="{024C0DAD-56A2-C746-A21E-71B2BBE1C0E2}"/>
    <dgm:cxn modelId="{7EBF66E5-717F-BC48-ACEC-D1E2ED07F32C}" srcId="{5DB3EFE2-2F1F-8E4B-AA11-5F7C102714AC}" destId="{58FF8DF1-4996-E04E-B4AA-B415D4B486D5}" srcOrd="0" destOrd="0" parTransId="{DA92204C-228D-E148-B8E9-5C9C23A6959C}" sibTransId="{8C242B94-A7BD-DE45-8425-4AE50D4A5808}"/>
    <dgm:cxn modelId="{3C45900A-2048-B44D-BD87-557C9B49557F}" type="presOf" srcId="{5DB3EFE2-2F1F-8E4B-AA11-5F7C102714AC}" destId="{2E3E1232-0B40-E948-B072-C52D8902581C}" srcOrd="0" destOrd="0" presId="urn:microsoft.com/office/officeart/2005/8/layout/hierarchy5"/>
    <dgm:cxn modelId="{01A9FBC1-B491-314C-B7CB-9EC93C67FC43}" srcId="{389BE839-6C76-F54F-8BD4-480FEDF27E28}" destId="{516A72DA-D232-4947-96A3-E6DE9409FF2A}" srcOrd="0" destOrd="0" parTransId="{A28C7556-495D-A747-B8A1-DC45785C2055}" sibTransId="{BE9E43EB-5960-2D42-999A-B744CC409557}"/>
    <dgm:cxn modelId="{1560D642-E2C3-7845-AA2D-83349248FB04}" type="presOf" srcId="{041A9319-EED9-8442-821D-50113B0EE161}" destId="{A0662770-22C2-AF43-8D86-22D82FC58D34}" srcOrd="0" destOrd="0" presId="urn:microsoft.com/office/officeart/2005/8/layout/hierarchy5"/>
    <dgm:cxn modelId="{1898D5AB-0376-AB48-B648-5B4CF07BE0C1}" type="presOf" srcId="{0CF5688B-55EF-E34D-837B-2F81D3A1C4BC}" destId="{E553909C-2C10-9B42-B96F-DAA7535FAEB0}" srcOrd="0" destOrd="0" presId="urn:microsoft.com/office/officeart/2005/8/layout/hierarchy5"/>
    <dgm:cxn modelId="{0BC0C47F-9D6B-E643-92D9-F997E9351595}" type="presOf" srcId="{7D902170-6AFA-3A42-8CC1-AC9B20A3E8A8}" destId="{29AB5AEA-AE00-684D-B0D1-C06619FCA00A}" srcOrd="1" destOrd="0" presId="urn:microsoft.com/office/officeart/2005/8/layout/hierarchy5"/>
    <dgm:cxn modelId="{2E7AA7EC-978D-F141-A922-1F6DB5642428}" type="presOf" srcId="{D1D34A04-12C9-0748-BF0F-EE089C07D39E}" destId="{70FAD7DE-731D-5C4B-A8E7-31A90C205619}" srcOrd="1" destOrd="0" presId="urn:microsoft.com/office/officeart/2005/8/layout/hierarchy5"/>
    <dgm:cxn modelId="{939C3923-2E6D-3E43-90C9-44525ED31A2F}" type="presOf" srcId="{B38E914F-2DFE-AE4D-A138-27604414EBCF}" destId="{E78C2E37-54AB-4E45-AC87-19112B2A8AE2}" srcOrd="0" destOrd="0" presId="urn:microsoft.com/office/officeart/2005/8/layout/hierarchy5"/>
    <dgm:cxn modelId="{7272AF6B-DAF0-2846-8720-6C4A9E434712}" type="presOf" srcId="{A28C7556-495D-A747-B8A1-DC45785C2055}" destId="{3547416E-40FA-1E4A-8AE2-0B684F15C683}" srcOrd="0" destOrd="0" presId="urn:microsoft.com/office/officeart/2005/8/layout/hierarchy5"/>
    <dgm:cxn modelId="{A395DB3D-4774-EC45-9CB7-56FAC2654C95}" type="presOf" srcId="{77A6A935-441B-7148-AE32-5F6B1ED9DD4A}" destId="{CB7484FB-ECB0-EB47-A687-34E2D2A80128}" srcOrd="0" destOrd="0" presId="urn:microsoft.com/office/officeart/2005/8/layout/hierarchy5"/>
    <dgm:cxn modelId="{A5089F59-933D-6B4E-BA20-D0E633DB674B}" type="presOf" srcId="{389BE839-6C76-F54F-8BD4-480FEDF27E28}" destId="{AAD475AF-2CBD-9040-9719-D271847F359D}" srcOrd="0" destOrd="0" presId="urn:microsoft.com/office/officeart/2005/8/layout/hierarchy5"/>
    <dgm:cxn modelId="{C00CFADD-C2E8-F14A-A96A-F3AE232059D9}" type="presOf" srcId="{BA257C29-40EB-2B48-9F9E-2CEAB8A49D67}" destId="{3616CF4F-FEF1-604C-85C8-B668B60346A7}" srcOrd="0" destOrd="0" presId="urn:microsoft.com/office/officeart/2005/8/layout/hierarchy5"/>
    <dgm:cxn modelId="{0B3E030F-D332-204E-A412-14E060C5C9C0}" type="presParOf" srcId="{2E3E1232-0B40-E948-B072-C52D8902581C}" destId="{BA6D65F2-AF5D-2E43-B7E6-F2FED3DD6BCD}" srcOrd="0" destOrd="0" presId="urn:microsoft.com/office/officeart/2005/8/layout/hierarchy5"/>
    <dgm:cxn modelId="{2573D52E-FBBB-7643-A998-67CF880D7E31}" type="presParOf" srcId="{BA6D65F2-AF5D-2E43-B7E6-F2FED3DD6BCD}" destId="{A99B345D-D485-1E4F-8C31-976F3209EB41}" srcOrd="0" destOrd="0" presId="urn:microsoft.com/office/officeart/2005/8/layout/hierarchy5"/>
    <dgm:cxn modelId="{5113F5C7-1136-3D4C-99FE-E036B63F9C89}" type="presParOf" srcId="{BA6D65F2-AF5D-2E43-B7E6-F2FED3DD6BCD}" destId="{2B402096-81D9-484F-93D6-9CA57F388156}" srcOrd="1" destOrd="0" presId="urn:microsoft.com/office/officeart/2005/8/layout/hierarchy5"/>
    <dgm:cxn modelId="{C938B06C-1388-A246-8252-12046DCA0A1B}" type="presParOf" srcId="{2B402096-81D9-484F-93D6-9CA57F388156}" destId="{0291E98A-9876-4A40-BC42-84D8A0E83288}" srcOrd="0" destOrd="0" presId="urn:microsoft.com/office/officeart/2005/8/layout/hierarchy5"/>
    <dgm:cxn modelId="{14E252D0-D729-7F44-8C44-BE3DF7C427D1}" type="presParOf" srcId="{0291E98A-9876-4A40-BC42-84D8A0E83288}" destId="{F932822B-BA0B-2B44-BBD6-DE85455C6AAA}" srcOrd="0" destOrd="0" presId="urn:microsoft.com/office/officeart/2005/8/layout/hierarchy5"/>
    <dgm:cxn modelId="{ACBB8E0C-FE30-AA4F-9A8B-E8CACA9E70E3}" type="presParOf" srcId="{0291E98A-9876-4A40-BC42-84D8A0E83288}" destId="{64A588F2-2557-664B-A72E-50A2459B41A1}" srcOrd="1" destOrd="0" presId="urn:microsoft.com/office/officeart/2005/8/layout/hierarchy5"/>
    <dgm:cxn modelId="{689E4BA4-8DE7-BF4A-9151-3D29F2FA34DF}" type="presParOf" srcId="{64A588F2-2557-664B-A72E-50A2459B41A1}" destId="{461B70D2-928F-0841-AE81-B7B0B0145EE7}" srcOrd="0" destOrd="0" presId="urn:microsoft.com/office/officeart/2005/8/layout/hierarchy5"/>
    <dgm:cxn modelId="{59FED455-CB8B-364B-96DC-96D728327962}" type="presParOf" srcId="{461B70D2-928F-0841-AE81-B7B0B0145EE7}" destId="{70FAD7DE-731D-5C4B-A8E7-31A90C205619}" srcOrd="0" destOrd="0" presId="urn:microsoft.com/office/officeart/2005/8/layout/hierarchy5"/>
    <dgm:cxn modelId="{E8BAAF26-BD18-6B47-8192-5F9204F0A01B}" type="presParOf" srcId="{64A588F2-2557-664B-A72E-50A2459B41A1}" destId="{19CB2CBF-0FAD-FB44-A706-12FE3CECE4DD}" srcOrd="1" destOrd="0" presId="urn:microsoft.com/office/officeart/2005/8/layout/hierarchy5"/>
    <dgm:cxn modelId="{879E25BA-F029-F94F-B514-FA303F49ADC2}" type="presParOf" srcId="{19CB2CBF-0FAD-FB44-A706-12FE3CECE4DD}" destId="{3616CF4F-FEF1-604C-85C8-B668B60346A7}" srcOrd="0" destOrd="0" presId="urn:microsoft.com/office/officeart/2005/8/layout/hierarchy5"/>
    <dgm:cxn modelId="{C19903F9-7759-C84C-B921-988E8D51D8E2}" type="presParOf" srcId="{19CB2CBF-0FAD-FB44-A706-12FE3CECE4DD}" destId="{EBDCD4D9-4808-8C4E-B2F5-3471C3C00C8A}" srcOrd="1" destOrd="0" presId="urn:microsoft.com/office/officeart/2005/8/layout/hierarchy5"/>
    <dgm:cxn modelId="{A9AB484A-38F9-F84A-B0E2-93C975EE720A}" type="presParOf" srcId="{EBDCD4D9-4808-8C4E-B2F5-3471C3C00C8A}" destId="{190F47B1-E516-CF4F-B6DC-58EB6DF191BC}" srcOrd="0" destOrd="0" presId="urn:microsoft.com/office/officeart/2005/8/layout/hierarchy5"/>
    <dgm:cxn modelId="{24245420-E048-CB4A-9FDC-6D03AEDF2F69}" type="presParOf" srcId="{190F47B1-E516-CF4F-B6DC-58EB6DF191BC}" destId="{0A7C32D1-87AC-EF46-95FE-1572298BDE38}" srcOrd="0" destOrd="0" presId="urn:microsoft.com/office/officeart/2005/8/layout/hierarchy5"/>
    <dgm:cxn modelId="{7C9A3D5D-9F6A-B749-AD7E-D26C9F2AF3CC}" type="presParOf" srcId="{EBDCD4D9-4808-8C4E-B2F5-3471C3C00C8A}" destId="{194536FF-5C8C-9B44-9788-E6455772ACC4}" srcOrd="1" destOrd="0" presId="urn:microsoft.com/office/officeart/2005/8/layout/hierarchy5"/>
    <dgm:cxn modelId="{6C82EB91-3C10-EB4F-B129-778CDCBA1E5F}" type="presParOf" srcId="{194536FF-5C8C-9B44-9788-E6455772ACC4}" destId="{CB7484FB-ECB0-EB47-A687-34E2D2A80128}" srcOrd="0" destOrd="0" presId="urn:microsoft.com/office/officeart/2005/8/layout/hierarchy5"/>
    <dgm:cxn modelId="{45602570-AAFD-3542-B404-FB81B5649C86}" type="presParOf" srcId="{194536FF-5C8C-9B44-9788-E6455772ACC4}" destId="{98DA3E49-1A36-8D44-B144-DEEFDA4BCC0D}" srcOrd="1" destOrd="0" presId="urn:microsoft.com/office/officeart/2005/8/layout/hierarchy5"/>
    <dgm:cxn modelId="{0CB58DFE-10E2-434F-99BE-354AE15038EE}" type="presParOf" srcId="{EBDCD4D9-4808-8C4E-B2F5-3471C3C00C8A}" destId="{BC759E22-C02F-C849-AA07-AC594B5627DB}" srcOrd="2" destOrd="0" presId="urn:microsoft.com/office/officeart/2005/8/layout/hierarchy5"/>
    <dgm:cxn modelId="{1D817312-C107-6047-954D-C39DA67B2A68}" type="presParOf" srcId="{BC759E22-C02F-C849-AA07-AC594B5627DB}" destId="{29AB5AEA-AE00-684D-B0D1-C06619FCA00A}" srcOrd="0" destOrd="0" presId="urn:microsoft.com/office/officeart/2005/8/layout/hierarchy5"/>
    <dgm:cxn modelId="{1B24EAA9-FD1B-3C47-BF6B-798EADF0C2AD}" type="presParOf" srcId="{EBDCD4D9-4808-8C4E-B2F5-3471C3C00C8A}" destId="{A23C8525-C3B1-DF42-8125-A34EE2DCDF8C}" srcOrd="3" destOrd="0" presId="urn:microsoft.com/office/officeart/2005/8/layout/hierarchy5"/>
    <dgm:cxn modelId="{8FEF5FCC-2C74-C34D-BC23-0036A97551DE}" type="presParOf" srcId="{A23C8525-C3B1-DF42-8125-A34EE2DCDF8C}" destId="{E553909C-2C10-9B42-B96F-DAA7535FAEB0}" srcOrd="0" destOrd="0" presId="urn:microsoft.com/office/officeart/2005/8/layout/hierarchy5"/>
    <dgm:cxn modelId="{4B27F53C-5FBD-EE45-AE16-3CD870F5063B}" type="presParOf" srcId="{A23C8525-C3B1-DF42-8125-A34EE2DCDF8C}" destId="{3A5338D1-CE9C-954D-8818-9B31765D1577}" srcOrd="1" destOrd="0" presId="urn:microsoft.com/office/officeart/2005/8/layout/hierarchy5"/>
    <dgm:cxn modelId="{B9D96860-F297-EC4D-9C56-0D9583F491A6}" type="presParOf" srcId="{64A588F2-2557-664B-A72E-50A2459B41A1}" destId="{AA65D746-EAD6-594B-A9B6-B7D0B59D9D02}" srcOrd="2" destOrd="0" presId="urn:microsoft.com/office/officeart/2005/8/layout/hierarchy5"/>
    <dgm:cxn modelId="{B2978792-8EC9-8E48-84D3-C5EF3FFE266C}" type="presParOf" srcId="{AA65D746-EAD6-594B-A9B6-B7D0B59D9D02}" destId="{0F07D50E-F9CF-F044-A741-FE91812E31FC}" srcOrd="0" destOrd="0" presId="urn:microsoft.com/office/officeart/2005/8/layout/hierarchy5"/>
    <dgm:cxn modelId="{5B70A2A2-3686-1943-80C7-AD26A0B4AEC0}" type="presParOf" srcId="{64A588F2-2557-664B-A72E-50A2459B41A1}" destId="{950A1D14-65FC-A44F-BC46-53F4C9B311EB}" srcOrd="3" destOrd="0" presId="urn:microsoft.com/office/officeart/2005/8/layout/hierarchy5"/>
    <dgm:cxn modelId="{AE60FED6-B293-874C-A998-7867B1E3427C}" type="presParOf" srcId="{950A1D14-65FC-A44F-BC46-53F4C9B311EB}" destId="{AAD475AF-2CBD-9040-9719-D271847F359D}" srcOrd="0" destOrd="0" presId="urn:microsoft.com/office/officeart/2005/8/layout/hierarchy5"/>
    <dgm:cxn modelId="{33BD4C2A-DACB-5C4C-9ED7-373E4BC15CBE}" type="presParOf" srcId="{950A1D14-65FC-A44F-BC46-53F4C9B311EB}" destId="{B138EBD9-8C34-494F-9CEA-D934D3059D0F}" srcOrd="1" destOrd="0" presId="urn:microsoft.com/office/officeart/2005/8/layout/hierarchy5"/>
    <dgm:cxn modelId="{994B960E-19B1-4E4D-AA0F-ABA8F705468C}" type="presParOf" srcId="{B138EBD9-8C34-494F-9CEA-D934D3059D0F}" destId="{3547416E-40FA-1E4A-8AE2-0B684F15C683}" srcOrd="0" destOrd="0" presId="urn:microsoft.com/office/officeart/2005/8/layout/hierarchy5"/>
    <dgm:cxn modelId="{1FEEA9E7-C2AB-8F41-8348-8EF166576362}" type="presParOf" srcId="{3547416E-40FA-1E4A-8AE2-0B684F15C683}" destId="{F017CBC5-F74D-1545-9C35-764AC0E1F6B0}" srcOrd="0" destOrd="0" presId="urn:microsoft.com/office/officeart/2005/8/layout/hierarchy5"/>
    <dgm:cxn modelId="{6B42448D-B75C-674A-B4C0-B30C64085CC4}" type="presParOf" srcId="{B138EBD9-8C34-494F-9CEA-D934D3059D0F}" destId="{9D86FD4F-1D47-C547-9E78-2B17BFDBFBEE}" srcOrd="1" destOrd="0" presId="urn:microsoft.com/office/officeart/2005/8/layout/hierarchy5"/>
    <dgm:cxn modelId="{FDBBDA7C-C205-E145-B46F-DC207F9018E3}" type="presParOf" srcId="{9D86FD4F-1D47-C547-9E78-2B17BFDBFBEE}" destId="{58A1EEAA-F697-224A-BD78-6BE9B151A29B}" srcOrd="0" destOrd="0" presId="urn:microsoft.com/office/officeart/2005/8/layout/hierarchy5"/>
    <dgm:cxn modelId="{7BCE5185-08F4-C74A-B89F-3074C7C0CBD8}" type="presParOf" srcId="{9D86FD4F-1D47-C547-9E78-2B17BFDBFBEE}" destId="{6DD212FB-1DFA-264F-8A54-2023FF504632}" srcOrd="1" destOrd="0" presId="urn:microsoft.com/office/officeart/2005/8/layout/hierarchy5"/>
    <dgm:cxn modelId="{AA44A0A0-6113-6443-9C76-05101595781E}" type="presParOf" srcId="{2E3E1232-0B40-E948-B072-C52D8902581C}" destId="{26002D56-51D2-3447-B78B-D9227A171105}" srcOrd="1" destOrd="0" presId="urn:microsoft.com/office/officeart/2005/8/layout/hierarchy5"/>
    <dgm:cxn modelId="{F991D83C-1BE0-8A4B-8B0E-AB0420D90CDD}" type="presParOf" srcId="{26002D56-51D2-3447-B78B-D9227A171105}" destId="{DBC21131-A56E-9C46-B4F7-64E84D8C14C7}" srcOrd="0" destOrd="0" presId="urn:microsoft.com/office/officeart/2005/8/layout/hierarchy5"/>
    <dgm:cxn modelId="{140C1A70-1A04-CC4C-B62B-EB8AFED73CAD}" type="presParOf" srcId="{DBC21131-A56E-9C46-B4F7-64E84D8C14C7}" destId="{E78C2E37-54AB-4E45-AC87-19112B2A8AE2}" srcOrd="0" destOrd="0" presId="urn:microsoft.com/office/officeart/2005/8/layout/hierarchy5"/>
    <dgm:cxn modelId="{F9140CFB-E9E2-2C48-AD05-D71AC25C47A8}" type="presParOf" srcId="{DBC21131-A56E-9C46-B4F7-64E84D8C14C7}" destId="{145700F2-E682-3643-9B92-C0DBE111C5CB}" srcOrd="1" destOrd="0" presId="urn:microsoft.com/office/officeart/2005/8/layout/hierarchy5"/>
    <dgm:cxn modelId="{832D5388-8080-5549-A78C-BBBA5282BFC7}" type="presParOf" srcId="{26002D56-51D2-3447-B78B-D9227A171105}" destId="{B84E61A2-D63B-0B44-B420-9DDF9584D665}" srcOrd="1" destOrd="0" presId="urn:microsoft.com/office/officeart/2005/8/layout/hierarchy5"/>
    <dgm:cxn modelId="{4B55A374-A376-BC43-B0A2-0AAE5F83E921}" type="presParOf" srcId="{B84E61A2-D63B-0B44-B420-9DDF9584D665}" destId="{A19BB459-517C-E946-835C-B2ED453037FA}" srcOrd="0" destOrd="0" presId="urn:microsoft.com/office/officeart/2005/8/layout/hierarchy5"/>
    <dgm:cxn modelId="{6094031C-1F0C-834B-8872-817AF23DE7CD}" type="presParOf" srcId="{26002D56-51D2-3447-B78B-D9227A171105}" destId="{5930076A-4D06-D84E-BA87-CD510F21B157}" srcOrd="2" destOrd="0" presId="urn:microsoft.com/office/officeart/2005/8/layout/hierarchy5"/>
    <dgm:cxn modelId="{CA94A56A-F127-8F43-8FB7-30C1FDD5BE41}" type="presParOf" srcId="{5930076A-4D06-D84E-BA87-CD510F21B157}" destId="{A0662770-22C2-AF43-8D86-22D82FC58D34}" srcOrd="0" destOrd="0" presId="urn:microsoft.com/office/officeart/2005/8/layout/hierarchy5"/>
    <dgm:cxn modelId="{805032C2-339E-ED4F-B604-76B2D2CEE638}" type="presParOf" srcId="{5930076A-4D06-D84E-BA87-CD510F21B157}" destId="{A7D41D01-FAD0-1A43-9A10-88BF966E7DC1}" srcOrd="1" destOrd="0" presId="urn:microsoft.com/office/officeart/2005/8/layout/hierarchy5"/>
    <dgm:cxn modelId="{934224D4-6CD0-1143-914B-8A2D991AF6FC}" type="presParOf" srcId="{26002D56-51D2-3447-B78B-D9227A171105}" destId="{ADBA238F-4392-E746-A94D-21505D6DD364}" srcOrd="3" destOrd="0" presId="urn:microsoft.com/office/officeart/2005/8/layout/hierarchy5"/>
    <dgm:cxn modelId="{06D529BA-A335-1F4F-AF3C-D68E6ACF8AAB}" type="presParOf" srcId="{ADBA238F-4392-E746-A94D-21505D6DD364}" destId="{97A46201-029C-6F49-AEA6-92597158D3BE}" srcOrd="0" destOrd="0" presId="urn:microsoft.com/office/officeart/2005/8/layout/hierarchy5"/>
    <dgm:cxn modelId="{67883F05-80B4-A041-BAA6-723A9558172D}" type="presParOf" srcId="{26002D56-51D2-3447-B78B-D9227A171105}" destId="{17E1F854-849B-1349-8091-6F777950C1F0}" srcOrd="4" destOrd="0" presId="urn:microsoft.com/office/officeart/2005/8/layout/hierarchy5"/>
    <dgm:cxn modelId="{A0738679-DC0B-914C-8277-9508ED744FB8}" type="presParOf" srcId="{17E1F854-849B-1349-8091-6F777950C1F0}" destId="{6B6711A2-5663-3D4E-83BE-B48FF76102FB}" srcOrd="0" destOrd="0" presId="urn:microsoft.com/office/officeart/2005/8/layout/hierarchy5"/>
    <dgm:cxn modelId="{B7B27183-0653-6B4B-A32B-E0DAEB780BA3}" type="presParOf" srcId="{17E1F854-849B-1349-8091-6F777950C1F0}" destId="{7DB5F5A4-29DC-6645-94B7-D756B15A71F6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78EA38B-52C2-B741-B69E-A9AB6B1AC724}" type="doc">
      <dgm:prSet loTypeId="urn:microsoft.com/office/officeart/2005/8/layout/h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89101B3F-9FFC-FC4A-9B01-7D4CF56D6BFE}">
      <dgm:prSet custT="1"/>
      <dgm:spPr/>
      <dgm:t>
        <a:bodyPr/>
        <a:lstStyle/>
        <a:p>
          <a:pPr rtl="0"/>
          <a:r>
            <a:rPr lang="es-MX" sz="1800" b="1" dirty="0" smtClean="0"/>
            <a:t>Interés por parte del alumno</a:t>
          </a:r>
          <a:endParaRPr lang="es-MX" sz="1800" b="1" dirty="0"/>
        </a:p>
      </dgm:t>
    </dgm:pt>
    <dgm:pt modelId="{C9FDEE9F-7919-A741-A80C-52B49CD5A7DC}" type="parTrans" cxnId="{5006F33D-7B5B-A144-BEAD-B5499DB20BD0}">
      <dgm:prSet/>
      <dgm:spPr/>
      <dgm:t>
        <a:bodyPr/>
        <a:lstStyle/>
        <a:p>
          <a:endParaRPr lang="es-ES_tradnl" b="1"/>
        </a:p>
      </dgm:t>
    </dgm:pt>
    <dgm:pt modelId="{622E98E9-6DB2-F34E-A72A-837AA9E155E5}" type="sibTrans" cxnId="{5006F33D-7B5B-A144-BEAD-B5499DB20BD0}">
      <dgm:prSet/>
      <dgm:spPr/>
      <dgm:t>
        <a:bodyPr/>
        <a:lstStyle/>
        <a:p>
          <a:endParaRPr lang="es-ES_tradnl" b="1"/>
        </a:p>
      </dgm:t>
    </dgm:pt>
    <dgm:pt modelId="{249A6AD6-BD07-3644-9EA2-F80D8FB53F96}">
      <dgm:prSet custT="1"/>
      <dgm:spPr/>
      <dgm:t>
        <a:bodyPr/>
        <a:lstStyle/>
        <a:p>
          <a:pPr rtl="0"/>
          <a:r>
            <a:rPr lang="es-MX" sz="1800" b="1" dirty="0" smtClean="0"/>
            <a:t>Novedad en los estudios</a:t>
          </a:r>
          <a:endParaRPr lang="es-MX" sz="1800" b="1" dirty="0"/>
        </a:p>
      </dgm:t>
    </dgm:pt>
    <dgm:pt modelId="{3003260A-4FEB-D241-9DF2-B76B7F48438F}" type="parTrans" cxnId="{8CE864CA-3D5E-3842-A917-4FC27B9BF64D}">
      <dgm:prSet/>
      <dgm:spPr/>
      <dgm:t>
        <a:bodyPr/>
        <a:lstStyle/>
        <a:p>
          <a:endParaRPr lang="es-ES_tradnl" b="1"/>
        </a:p>
      </dgm:t>
    </dgm:pt>
    <dgm:pt modelId="{5B7788EA-8B33-664E-9812-3385FCF2351A}" type="sibTrans" cxnId="{8CE864CA-3D5E-3842-A917-4FC27B9BF64D}">
      <dgm:prSet/>
      <dgm:spPr/>
      <dgm:t>
        <a:bodyPr/>
        <a:lstStyle/>
        <a:p>
          <a:endParaRPr lang="es-ES_tradnl" b="1"/>
        </a:p>
      </dgm:t>
    </dgm:pt>
    <dgm:pt modelId="{8FE849B0-628B-4741-B3C9-E505ED762EA0}">
      <dgm:prSet custT="1"/>
      <dgm:spPr/>
      <dgm:t>
        <a:bodyPr/>
        <a:lstStyle/>
        <a:p>
          <a:pPr rtl="0"/>
          <a:r>
            <a:rPr lang="es-MX" sz="1700" b="1" dirty="0" smtClean="0"/>
            <a:t>Información más reciente</a:t>
          </a:r>
          <a:endParaRPr lang="es-MX" sz="1700" b="1" dirty="0"/>
        </a:p>
      </dgm:t>
    </dgm:pt>
    <dgm:pt modelId="{F5A6A6AE-1377-E74D-A573-2B96A113D1EC}" type="parTrans" cxnId="{18F24104-BCCE-8642-851A-6460A83F13D4}">
      <dgm:prSet/>
      <dgm:spPr/>
      <dgm:t>
        <a:bodyPr/>
        <a:lstStyle/>
        <a:p>
          <a:endParaRPr lang="es-ES_tradnl" b="1"/>
        </a:p>
      </dgm:t>
    </dgm:pt>
    <dgm:pt modelId="{7BB19A05-1792-A347-B5A8-AD4EC13B5E10}" type="sibTrans" cxnId="{18F24104-BCCE-8642-851A-6460A83F13D4}">
      <dgm:prSet/>
      <dgm:spPr/>
      <dgm:t>
        <a:bodyPr/>
        <a:lstStyle/>
        <a:p>
          <a:endParaRPr lang="es-ES_tradnl" b="1"/>
        </a:p>
      </dgm:t>
    </dgm:pt>
    <dgm:pt modelId="{D68E3118-CBEF-8A43-90D1-5E163C05F7DE}">
      <dgm:prSet custT="1"/>
      <dgm:spPr/>
      <dgm:t>
        <a:bodyPr/>
        <a:lstStyle/>
        <a:p>
          <a:pPr rtl="0"/>
          <a:r>
            <a:rPr lang="es-MX" sz="1700" b="1" dirty="0" smtClean="0"/>
            <a:t>Información distinta a la base de otros temas</a:t>
          </a:r>
          <a:endParaRPr lang="es-MX" sz="1700" b="1" dirty="0"/>
        </a:p>
      </dgm:t>
    </dgm:pt>
    <dgm:pt modelId="{5D5670D3-892D-5B46-952D-8C59758022F5}" type="parTrans" cxnId="{4F28AFD3-23B6-D44B-8414-CA59CC72FC7B}">
      <dgm:prSet/>
      <dgm:spPr/>
      <dgm:t>
        <a:bodyPr/>
        <a:lstStyle/>
        <a:p>
          <a:endParaRPr lang="es-ES_tradnl" b="1"/>
        </a:p>
      </dgm:t>
    </dgm:pt>
    <dgm:pt modelId="{A371797A-2B5C-6349-AA79-AC046CF50548}" type="sibTrans" cxnId="{4F28AFD3-23B6-D44B-8414-CA59CC72FC7B}">
      <dgm:prSet/>
      <dgm:spPr/>
      <dgm:t>
        <a:bodyPr/>
        <a:lstStyle/>
        <a:p>
          <a:endParaRPr lang="es-ES_tradnl" b="1"/>
        </a:p>
      </dgm:t>
    </dgm:pt>
    <dgm:pt modelId="{7BFFD685-366C-EC46-8F1B-305F565C1FF5}">
      <dgm:prSet custT="1"/>
      <dgm:spPr/>
      <dgm:t>
        <a:bodyPr/>
        <a:lstStyle/>
        <a:p>
          <a:pPr rtl="0"/>
          <a:r>
            <a:rPr lang="es-MX" sz="1700" b="1" dirty="0" smtClean="0"/>
            <a:t>Planteamineto del problema con otro enfoque</a:t>
          </a:r>
          <a:endParaRPr lang="es-MX" sz="1700" b="1" dirty="0"/>
        </a:p>
      </dgm:t>
    </dgm:pt>
    <dgm:pt modelId="{FDE25A55-6AEB-A34A-A501-FCDCBF49C831}" type="parTrans" cxnId="{DA6F0EA2-02A3-FC44-802B-C04EDEA94615}">
      <dgm:prSet/>
      <dgm:spPr/>
      <dgm:t>
        <a:bodyPr/>
        <a:lstStyle/>
        <a:p>
          <a:endParaRPr lang="es-ES_tradnl" b="1"/>
        </a:p>
      </dgm:t>
    </dgm:pt>
    <dgm:pt modelId="{DE5E7AD1-470F-3243-B13C-358E0E7A8171}" type="sibTrans" cxnId="{DA6F0EA2-02A3-FC44-802B-C04EDEA94615}">
      <dgm:prSet/>
      <dgm:spPr/>
      <dgm:t>
        <a:bodyPr/>
        <a:lstStyle/>
        <a:p>
          <a:endParaRPr lang="es-ES_tradnl" b="1"/>
        </a:p>
      </dgm:t>
    </dgm:pt>
    <dgm:pt modelId="{F1CB2A0A-DFB6-0F4E-B70E-9531454A7724}">
      <dgm:prSet custT="1"/>
      <dgm:spPr/>
      <dgm:t>
        <a:bodyPr/>
        <a:lstStyle/>
        <a:p>
          <a:pPr rtl="0"/>
          <a:r>
            <a:rPr lang="es-MX" sz="1800" b="1" dirty="0" smtClean="0"/>
            <a:t>Uso de técnicas o medios actuales</a:t>
          </a:r>
          <a:endParaRPr lang="es-MX" sz="1800" b="1" dirty="0"/>
        </a:p>
      </dgm:t>
    </dgm:pt>
    <dgm:pt modelId="{EA3D2B1C-00D6-344C-A0C8-5E3A09215A1E}" type="parTrans" cxnId="{E69E9BEC-F95E-5A4F-B287-03C137798F1E}">
      <dgm:prSet/>
      <dgm:spPr/>
      <dgm:t>
        <a:bodyPr/>
        <a:lstStyle/>
        <a:p>
          <a:endParaRPr lang="es-ES_tradnl" b="1"/>
        </a:p>
      </dgm:t>
    </dgm:pt>
    <dgm:pt modelId="{48C6F5EA-C941-7A45-BEE6-C0B9A4721969}" type="sibTrans" cxnId="{E69E9BEC-F95E-5A4F-B287-03C137798F1E}">
      <dgm:prSet/>
      <dgm:spPr/>
      <dgm:t>
        <a:bodyPr/>
        <a:lstStyle/>
        <a:p>
          <a:endParaRPr lang="es-ES_tradnl" b="1"/>
        </a:p>
      </dgm:t>
    </dgm:pt>
    <dgm:pt modelId="{7B9FDB12-3263-FC40-AEEE-EAA560DBA812}">
      <dgm:prSet custT="1"/>
      <dgm:spPr/>
      <dgm:t>
        <a:bodyPr/>
        <a:lstStyle/>
        <a:p>
          <a:pPr rtl="0"/>
          <a:r>
            <a:rPr lang="es-MX" sz="1600" b="1" dirty="0" smtClean="0"/>
            <a:t>Importancia de su aplicabilidad, permanencia, actualidad, generalidad, gravedad,etc.</a:t>
          </a:r>
          <a:endParaRPr lang="es-MX" sz="1600" b="1" dirty="0"/>
        </a:p>
      </dgm:t>
    </dgm:pt>
    <dgm:pt modelId="{39694E0E-725D-414C-8D14-5BC967E7DC59}" type="parTrans" cxnId="{CE22C56C-F7D6-D04A-B744-5A6EED593318}">
      <dgm:prSet/>
      <dgm:spPr/>
      <dgm:t>
        <a:bodyPr/>
        <a:lstStyle/>
        <a:p>
          <a:endParaRPr lang="es-ES_tradnl" b="1"/>
        </a:p>
      </dgm:t>
    </dgm:pt>
    <dgm:pt modelId="{6AEF7635-224E-1F4B-8390-761A25EC75C4}" type="sibTrans" cxnId="{CE22C56C-F7D6-D04A-B744-5A6EED593318}">
      <dgm:prSet/>
      <dgm:spPr/>
      <dgm:t>
        <a:bodyPr/>
        <a:lstStyle/>
        <a:p>
          <a:endParaRPr lang="es-ES_tradnl" b="1"/>
        </a:p>
      </dgm:t>
    </dgm:pt>
    <dgm:pt modelId="{D7DBEAA4-C9E1-FA4B-B950-89DD48BF7150}">
      <dgm:prSet custT="1"/>
      <dgm:spPr/>
      <dgm:t>
        <a:bodyPr/>
        <a:lstStyle/>
        <a:p>
          <a:pPr rtl="0"/>
          <a:r>
            <a:rPr lang="es-MX" sz="1600" b="1" dirty="0" smtClean="0"/>
            <a:t>Problema a ser resuelto de acuerdo con condiciones generales y específicas</a:t>
          </a:r>
          <a:endParaRPr lang="es-MX" sz="1600" b="1" dirty="0"/>
        </a:p>
      </dgm:t>
    </dgm:pt>
    <dgm:pt modelId="{9DC85A92-CC8B-DD48-A804-EB7088A489A0}" type="parTrans" cxnId="{AA6AE580-2DBC-5640-959C-747CAB03FE11}">
      <dgm:prSet/>
      <dgm:spPr/>
      <dgm:t>
        <a:bodyPr/>
        <a:lstStyle/>
        <a:p>
          <a:endParaRPr lang="es-ES_tradnl" b="1"/>
        </a:p>
      </dgm:t>
    </dgm:pt>
    <dgm:pt modelId="{658B8B11-20FB-D040-B2FB-504CAE7CC1CD}" type="sibTrans" cxnId="{AA6AE580-2DBC-5640-959C-747CAB03FE11}">
      <dgm:prSet/>
      <dgm:spPr/>
      <dgm:t>
        <a:bodyPr/>
        <a:lstStyle/>
        <a:p>
          <a:endParaRPr lang="es-ES_tradnl" b="1"/>
        </a:p>
      </dgm:t>
    </dgm:pt>
    <dgm:pt modelId="{9FF08AAE-E165-764B-951B-5CA97D19E22E}">
      <dgm:prSet custT="1"/>
      <dgm:spPr/>
      <dgm:t>
        <a:bodyPr/>
        <a:lstStyle/>
        <a:p>
          <a:pPr rtl="0"/>
          <a:r>
            <a:rPr lang="es-MX" sz="1600" b="1" dirty="0" smtClean="0"/>
            <a:t>Orientado a que los resultados beneficien al mejoramiento de la sociedad</a:t>
          </a:r>
          <a:endParaRPr lang="es-MX" sz="1600" b="1" dirty="0"/>
        </a:p>
      </dgm:t>
    </dgm:pt>
    <dgm:pt modelId="{9AFF2BE4-D645-DB40-BCAC-4FA814051CE2}" type="parTrans" cxnId="{27D123DD-7CF1-D14F-830C-28AE6FB9D8E5}">
      <dgm:prSet/>
      <dgm:spPr/>
      <dgm:t>
        <a:bodyPr/>
        <a:lstStyle/>
        <a:p>
          <a:endParaRPr lang="es-ES_tradnl" b="1"/>
        </a:p>
      </dgm:t>
    </dgm:pt>
    <dgm:pt modelId="{A7CCDB71-193B-B946-AED7-3A9494F71D5A}" type="sibTrans" cxnId="{27D123DD-7CF1-D14F-830C-28AE6FB9D8E5}">
      <dgm:prSet/>
      <dgm:spPr/>
      <dgm:t>
        <a:bodyPr/>
        <a:lstStyle/>
        <a:p>
          <a:endParaRPr lang="es-ES_tradnl" b="1"/>
        </a:p>
      </dgm:t>
    </dgm:pt>
    <dgm:pt modelId="{FAE3675F-C09B-F840-959F-832E77E6BDF5}">
      <dgm:prSet custT="1"/>
      <dgm:spPr/>
      <dgm:t>
        <a:bodyPr/>
        <a:lstStyle/>
        <a:p>
          <a:pPr rtl="0"/>
          <a:r>
            <a:rPr lang="es-MX" sz="1600" b="1" dirty="0" smtClean="0"/>
            <a:t>Prever la organización y sistematización de hechos que conduzcan a nuevas teorías</a:t>
          </a:r>
          <a:endParaRPr lang="es-MX" sz="1600" b="1" dirty="0"/>
        </a:p>
      </dgm:t>
    </dgm:pt>
    <dgm:pt modelId="{4DF2AC6D-D599-C544-AAD7-29191E403ACA}" type="parTrans" cxnId="{8E5B706F-AD3D-934A-80C0-15E1F212C23A}">
      <dgm:prSet/>
      <dgm:spPr/>
      <dgm:t>
        <a:bodyPr/>
        <a:lstStyle/>
        <a:p>
          <a:endParaRPr lang="es-ES_tradnl" b="1"/>
        </a:p>
      </dgm:t>
    </dgm:pt>
    <dgm:pt modelId="{BB426E79-83CA-7945-AE34-A097CF18FDE5}" type="sibTrans" cxnId="{8E5B706F-AD3D-934A-80C0-15E1F212C23A}">
      <dgm:prSet/>
      <dgm:spPr/>
      <dgm:t>
        <a:bodyPr/>
        <a:lstStyle/>
        <a:p>
          <a:endParaRPr lang="es-ES_tradnl" b="1"/>
        </a:p>
      </dgm:t>
    </dgm:pt>
    <dgm:pt modelId="{9CA508D3-9A44-2648-AC0C-10E32F99333E}">
      <dgm:prSet custT="1"/>
      <dgm:spPr/>
      <dgm:t>
        <a:bodyPr/>
        <a:lstStyle/>
        <a:p>
          <a:pPr rtl="0"/>
          <a:r>
            <a:rPr lang="es-MX" sz="1700" b="1" dirty="0" smtClean="0"/>
            <a:t>Tema acorde a la experiencia y gusto del alumno  </a:t>
          </a:r>
          <a:endParaRPr lang="es-MX" sz="1700" b="1" dirty="0"/>
        </a:p>
      </dgm:t>
    </dgm:pt>
    <dgm:pt modelId="{D01EB12E-190F-5C4A-8FD0-F858918DD1BF}" type="parTrans" cxnId="{358BA82C-A5A6-2942-98CA-E427C8DC3496}">
      <dgm:prSet/>
      <dgm:spPr/>
      <dgm:t>
        <a:bodyPr/>
        <a:lstStyle/>
        <a:p>
          <a:endParaRPr lang="es-ES_tradnl"/>
        </a:p>
      </dgm:t>
    </dgm:pt>
    <dgm:pt modelId="{4D44243F-842C-2A42-BF00-82F6CB00B948}" type="sibTrans" cxnId="{358BA82C-A5A6-2942-98CA-E427C8DC3496}">
      <dgm:prSet/>
      <dgm:spPr/>
      <dgm:t>
        <a:bodyPr/>
        <a:lstStyle/>
        <a:p>
          <a:endParaRPr lang="es-ES_tradnl"/>
        </a:p>
      </dgm:t>
    </dgm:pt>
    <dgm:pt modelId="{803D1F8B-3208-F044-B982-94AA28C55B39}">
      <dgm:prSet custT="1"/>
      <dgm:spPr/>
      <dgm:t>
        <a:bodyPr/>
        <a:lstStyle/>
        <a:p>
          <a:pPr rtl="0"/>
          <a:r>
            <a:rPr lang="es-MX" sz="1700" b="1" dirty="0" smtClean="0"/>
            <a:t>Facilidad de entendimiento de los conceptos y técnicas.</a:t>
          </a:r>
          <a:endParaRPr lang="es-MX" sz="1700" b="1" dirty="0"/>
        </a:p>
      </dgm:t>
    </dgm:pt>
    <dgm:pt modelId="{09ED41EB-5D04-3C49-B2FD-9B2A43AFBB36}" type="parTrans" cxnId="{BA93241E-C46A-8C43-9F87-0CE18E4CB341}">
      <dgm:prSet/>
      <dgm:spPr/>
      <dgm:t>
        <a:bodyPr/>
        <a:lstStyle/>
        <a:p>
          <a:endParaRPr lang="es-ES_tradnl"/>
        </a:p>
      </dgm:t>
    </dgm:pt>
    <dgm:pt modelId="{91C03014-342D-884C-BC80-2D75ADB5F273}" type="sibTrans" cxnId="{BA93241E-C46A-8C43-9F87-0CE18E4CB341}">
      <dgm:prSet/>
      <dgm:spPr/>
      <dgm:t>
        <a:bodyPr/>
        <a:lstStyle/>
        <a:p>
          <a:endParaRPr lang="es-ES_tradnl"/>
        </a:p>
      </dgm:t>
    </dgm:pt>
    <dgm:pt modelId="{9F4A5C8B-54A3-8F47-BF3B-25277E0793E7}" type="pres">
      <dgm:prSet presAssocID="{B78EA38B-52C2-B741-B69E-A9AB6B1AC72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1C9167FB-6112-344C-B090-E5B731D9D8D5}" type="pres">
      <dgm:prSet presAssocID="{89101B3F-9FFC-FC4A-9B01-7D4CF56D6BFE}" presName="composite" presStyleCnt="0"/>
      <dgm:spPr/>
    </dgm:pt>
    <dgm:pt modelId="{86BA4157-AC1D-E041-9040-787EFF7705C9}" type="pres">
      <dgm:prSet presAssocID="{89101B3F-9FFC-FC4A-9B01-7D4CF56D6BFE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9E9DF2D8-504A-2B4A-BA88-E9C4E3AD92D3}" type="pres">
      <dgm:prSet presAssocID="{89101B3F-9FFC-FC4A-9B01-7D4CF56D6BFE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ED1BB930-6A1C-8649-A29C-A5E8DCE392E6}" type="pres">
      <dgm:prSet presAssocID="{622E98E9-6DB2-F34E-A72A-837AA9E155E5}" presName="space" presStyleCnt="0"/>
      <dgm:spPr/>
    </dgm:pt>
    <dgm:pt modelId="{75CDF15F-E8CE-D84A-9803-F5B3A4EA1C72}" type="pres">
      <dgm:prSet presAssocID="{249A6AD6-BD07-3644-9EA2-F80D8FB53F96}" presName="composite" presStyleCnt="0"/>
      <dgm:spPr/>
    </dgm:pt>
    <dgm:pt modelId="{AD72E44D-8C60-5242-B252-98B98D29BACD}" type="pres">
      <dgm:prSet presAssocID="{249A6AD6-BD07-3644-9EA2-F80D8FB53F96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FB27C80A-EA0A-C449-8648-DC966C36E48F}" type="pres">
      <dgm:prSet presAssocID="{249A6AD6-BD07-3644-9EA2-F80D8FB53F96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B99FC8D-524D-1843-91D0-5E32F6DE13F9}" type="pres">
      <dgm:prSet presAssocID="{5B7788EA-8B33-664E-9812-3385FCF2351A}" presName="space" presStyleCnt="0"/>
      <dgm:spPr/>
    </dgm:pt>
    <dgm:pt modelId="{4FFD2B67-FFDE-7A48-95F0-73C14B0B2EDF}" type="pres">
      <dgm:prSet presAssocID="{F1CB2A0A-DFB6-0F4E-B70E-9531454A7724}" presName="composite" presStyleCnt="0"/>
      <dgm:spPr/>
    </dgm:pt>
    <dgm:pt modelId="{972AF6F6-B4D6-B645-9102-EEDED0D7DC52}" type="pres">
      <dgm:prSet presAssocID="{F1CB2A0A-DFB6-0F4E-B70E-9531454A7724}" presName="parTx" presStyleLbl="alignNode1" presStyleIdx="2" presStyleCnt="3" custLinFactNeighborX="-777" custLinFactNeighborY="-26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8E4C3AEA-B49F-7B4F-8AF5-7CA2F6266F14}" type="pres">
      <dgm:prSet presAssocID="{F1CB2A0A-DFB6-0F4E-B70E-9531454A7724}" presName="desTx" presStyleLbl="alignAccFollowNode1" presStyleIdx="2" presStyleCnt="3" custScaleY="99214" custLinFactNeighborY="-35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705C3ADA-25DA-CB46-819C-72B8D5DB7DE0}" type="presOf" srcId="{8FE849B0-628B-4741-B3C9-E505ED762EA0}" destId="{FB27C80A-EA0A-C449-8648-DC966C36E48F}" srcOrd="0" destOrd="0" presId="urn:microsoft.com/office/officeart/2005/8/layout/hList1"/>
    <dgm:cxn modelId="{1C501EE2-FA72-9445-8EE2-402F8F2067CA}" type="presOf" srcId="{FAE3675F-C09B-F840-959F-832E77E6BDF5}" destId="{8E4C3AEA-B49F-7B4F-8AF5-7CA2F6266F14}" srcOrd="0" destOrd="3" presId="urn:microsoft.com/office/officeart/2005/8/layout/hList1"/>
    <dgm:cxn modelId="{BA93241E-C46A-8C43-9F87-0CE18E4CB341}" srcId="{89101B3F-9FFC-FC4A-9B01-7D4CF56D6BFE}" destId="{803D1F8B-3208-F044-B982-94AA28C55B39}" srcOrd="1" destOrd="0" parTransId="{09ED41EB-5D04-3C49-B2FD-9B2A43AFBB36}" sibTransId="{91C03014-342D-884C-BC80-2D75ADB5F273}"/>
    <dgm:cxn modelId="{18F24104-BCCE-8642-851A-6460A83F13D4}" srcId="{249A6AD6-BD07-3644-9EA2-F80D8FB53F96}" destId="{8FE849B0-628B-4741-B3C9-E505ED762EA0}" srcOrd="0" destOrd="0" parTransId="{F5A6A6AE-1377-E74D-A573-2B96A113D1EC}" sibTransId="{7BB19A05-1792-A347-B5A8-AD4EC13B5E10}"/>
    <dgm:cxn modelId="{330D074A-2692-9C49-B13C-93CB9BEB704C}" type="presOf" srcId="{B78EA38B-52C2-B741-B69E-A9AB6B1AC724}" destId="{9F4A5C8B-54A3-8F47-BF3B-25277E0793E7}" srcOrd="0" destOrd="0" presId="urn:microsoft.com/office/officeart/2005/8/layout/hList1"/>
    <dgm:cxn modelId="{B7C042E9-F155-5D4F-BD2F-2316D70CD0AB}" type="presOf" srcId="{F1CB2A0A-DFB6-0F4E-B70E-9531454A7724}" destId="{972AF6F6-B4D6-B645-9102-EEDED0D7DC52}" srcOrd="0" destOrd="0" presId="urn:microsoft.com/office/officeart/2005/8/layout/hList1"/>
    <dgm:cxn modelId="{CE22C56C-F7D6-D04A-B744-5A6EED593318}" srcId="{F1CB2A0A-DFB6-0F4E-B70E-9531454A7724}" destId="{7B9FDB12-3263-FC40-AEEE-EAA560DBA812}" srcOrd="0" destOrd="0" parTransId="{39694E0E-725D-414C-8D14-5BC967E7DC59}" sibTransId="{6AEF7635-224E-1F4B-8390-761A25EC75C4}"/>
    <dgm:cxn modelId="{E69E9BEC-F95E-5A4F-B287-03C137798F1E}" srcId="{B78EA38B-52C2-B741-B69E-A9AB6B1AC724}" destId="{F1CB2A0A-DFB6-0F4E-B70E-9531454A7724}" srcOrd="2" destOrd="0" parTransId="{EA3D2B1C-00D6-344C-A0C8-5E3A09215A1E}" sibTransId="{48C6F5EA-C941-7A45-BEE6-C0B9A4721969}"/>
    <dgm:cxn modelId="{DE27E368-300A-C640-8073-4731C7ABA2DF}" type="presOf" srcId="{7BFFD685-366C-EC46-8F1B-305F565C1FF5}" destId="{FB27C80A-EA0A-C449-8648-DC966C36E48F}" srcOrd="0" destOrd="2" presId="urn:microsoft.com/office/officeart/2005/8/layout/hList1"/>
    <dgm:cxn modelId="{358BA82C-A5A6-2942-98CA-E427C8DC3496}" srcId="{89101B3F-9FFC-FC4A-9B01-7D4CF56D6BFE}" destId="{9CA508D3-9A44-2648-AC0C-10E32F99333E}" srcOrd="0" destOrd="0" parTransId="{D01EB12E-190F-5C4A-8FD0-F858918DD1BF}" sibTransId="{4D44243F-842C-2A42-BF00-82F6CB00B948}"/>
    <dgm:cxn modelId="{8E5B706F-AD3D-934A-80C0-15E1F212C23A}" srcId="{F1CB2A0A-DFB6-0F4E-B70E-9531454A7724}" destId="{FAE3675F-C09B-F840-959F-832E77E6BDF5}" srcOrd="3" destOrd="0" parTransId="{4DF2AC6D-D599-C544-AAD7-29191E403ACA}" sibTransId="{BB426E79-83CA-7945-AE34-A097CF18FDE5}"/>
    <dgm:cxn modelId="{AD6236DD-1724-074B-8D6E-2548CF20B85F}" type="presOf" srcId="{D7DBEAA4-C9E1-FA4B-B950-89DD48BF7150}" destId="{8E4C3AEA-B49F-7B4F-8AF5-7CA2F6266F14}" srcOrd="0" destOrd="1" presId="urn:microsoft.com/office/officeart/2005/8/layout/hList1"/>
    <dgm:cxn modelId="{AA6AE580-2DBC-5640-959C-747CAB03FE11}" srcId="{F1CB2A0A-DFB6-0F4E-B70E-9531454A7724}" destId="{D7DBEAA4-C9E1-FA4B-B950-89DD48BF7150}" srcOrd="1" destOrd="0" parTransId="{9DC85A92-CC8B-DD48-A804-EB7088A489A0}" sibTransId="{658B8B11-20FB-D040-B2FB-504CAE7CC1CD}"/>
    <dgm:cxn modelId="{8CE864CA-3D5E-3842-A917-4FC27B9BF64D}" srcId="{B78EA38B-52C2-B741-B69E-A9AB6B1AC724}" destId="{249A6AD6-BD07-3644-9EA2-F80D8FB53F96}" srcOrd="1" destOrd="0" parTransId="{3003260A-4FEB-D241-9DF2-B76B7F48438F}" sibTransId="{5B7788EA-8B33-664E-9812-3385FCF2351A}"/>
    <dgm:cxn modelId="{3FB39343-275B-9B41-A9A9-8700AA0950B5}" type="presOf" srcId="{D68E3118-CBEF-8A43-90D1-5E163C05F7DE}" destId="{FB27C80A-EA0A-C449-8648-DC966C36E48F}" srcOrd="0" destOrd="1" presId="urn:microsoft.com/office/officeart/2005/8/layout/hList1"/>
    <dgm:cxn modelId="{27D123DD-7CF1-D14F-830C-28AE6FB9D8E5}" srcId="{F1CB2A0A-DFB6-0F4E-B70E-9531454A7724}" destId="{9FF08AAE-E165-764B-951B-5CA97D19E22E}" srcOrd="2" destOrd="0" parTransId="{9AFF2BE4-D645-DB40-BCAC-4FA814051CE2}" sibTransId="{A7CCDB71-193B-B946-AED7-3A9494F71D5A}"/>
    <dgm:cxn modelId="{4CC065A0-E03D-364B-B7F0-57E6896C8F4D}" type="presOf" srcId="{7B9FDB12-3263-FC40-AEEE-EAA560DBA812}" destId="{8E4C3AEA-B49F-7B4F-8AF5-7CA2F6266F14}" srcOrd="0" destOrd="0" presId="urn:microsoft.com/office/officeart/2005/8/layout/hList1"/>
    <dgm:cxn modelId="{C62C58C5-DC9B-9F49-A8B4-E18D76E0EADF}" type="presOf" srcId="{9CA508D3-9A44-2648-AC0C-10E32F99333E}" destId="{9E9DF2D8-504A-2B4A-BA88-E9C4E3AD92D3}" srcOrd="0" destOrd="0" presId="urn:microsoft.com/office/officeart/2005/8/layout/hList1"/>
    <dgm:cxn modelId="{B2136B5A-C242-7743-B1A8-766EBEA813B2}" type="presOf" srcId="{89101B3F-9FFC-FC4A-9B01-7D4CF56D6BFE}" destId="{86BA4157-AC1D-E041-9040-787EFF7705C9}" srcOrd="0" destOrd="0" presId="urn:microsoft.com/office/officeart/2005/8/layout/hList1"/>
    <dgm:cxn modelId="{7E6A79D6-10AE-F947-A148-823ADCAB4E57}" type="presOf" srcId="{803D1F8B-3208-F044-B982-94AA28C55B39}" destId="{9E9DF2D8-504A-2B4A-BA88-E9C4E3AD92D3}" srcOrd="0" destOrd="1" presId="urn:microsoft.com/office/officeart/2005/8/layout/hList1"/>
    <dgm:cxn modelId="{4F28AFD3-23B6-D44B-8414-CA59CC72FC7B}" srcId="{249A6AD6-BD07-3644-9EA2-F80D8FB53F96}" destId="{D68E3118-CBEF-8A43-90D1-5E163C05F7DE}" srcOrd="1" destOrd="0" parTransId="{5D5670D3-892D-5B46-952D-8C59758022F5}" sibTransId="{A371797A-2B5C-6349-AA79-AC046CF50548}"/>
    <dgm:cxn modelId="{5006F33D-7B5B-A144-BEAD-B5499DB20BD0}" srcId="{B78EA38B-52C2-B741-B69E-A9AB6B1AC724}" destId="{89101B3F-9FFC-FC4A-9B01-7D4CF56D6BFE}" srcOrd="0" destOrd="0" parTransId="{C9FDEE9F-7919-A741-A80C-52B49CD5A7DC}" sibTransId="{622E98E9-6DB2-F34E-A72A-837AA9E155E5}"/>
    <dgm:cxn modelId="{74E00E8A-7569-B645-8B48-F91C919BED7F}" type="presOf" srcId="{9FF08AAE-E165-764B-951B-5CA97D19E22E}" destId="{8E4C3AEA-B49F-7B4F-8AF5-7CA2F6266F14}" srcOrd="0" destOrd="2" presId="urn:microsoft.com/office/officeart/2005/8/layout/hList1"/>
    <dgm:cxn modelId="{DA6F0EA2-02A3-FC44-802B-C04EDEA94615}" srcId="{249A6AD6-BD07-3644-9EA2-F80D8FB53F96}" destId="{7BFFD685-366C-EC46-8F1B-305F565C1FF5}" srcOrd="2" destOrd="0" parTransId="{FDE25A55-6AEB-A34A-A501-FCDCBF49C831}" sibTransId="{DE5E7AD1-470F-3243-B13C-358E0E7A8171}"/>
    <dgm:cxn modelId="{CE593007-5CBD-9F49-9550-1926D4F3A24A}" type="presOf" srcId="{249A6AD6-BD07-3644-9EA2-F80D8FB53F96}" destId="{AD72E44D-8C60-5242-B252-98B98D29BACD}" srcOrd="0" destOrd="0" presId="urn:microsoft.com/office/officeart/2005/8/layout/hList1"/>
    <dgm:cxn modelId="{2CE3D834-3250-914D-A266-437AF05581B6}" type="presParOf" srcId="{9F4A5C8B-54A3-8F47-BF3B-25277E0793E7}" destId="{1C9167FB-6112-344C-B090-E5B731D9D8D5}" srcOrd="0" destOrd="0" presId="urn:microsoft.com/office/officeart/2005/8/layout/hList1"/>
    <dgm:cxn modelId="{BE19806C-A36C-BF4B-922C-9F4C1D2B171E}" type="presParOf" srcId="{1C9167FB-6112-344C-B090-E5B731D9D8D5}" destId="{86BA4157-AC1D-E041-9040-787EFF7705C9}" srcOrd="0" destOrd="0" presId="urn:microsoft.com/office/officeart/2005/8/layout/hList1"/>
    <dgm:cxn modelId="{6EE45C7A-5B23-C84B-9B6C-EAA7CBEC6B2E}" type="presParOf" srcId="{1C9167FB-6112-344C-B090-E5B731D9D8D5}" destId="{9E9DF2D8-504A-2B4A-BA88-E9C4E3AD92D3}" srcOrd="1" destOrd="0" presId="urn:microsoft.com/office/officeart/2005/8/layout/hList1"/>
    <dgm:cxn modelId="{2C4D5676-FCBC-684C-AEFB-B19BC5F6F7C6}" type="presParOf" srcId="{9F4A5C8B-54A3-8F47-BF3B-25277E0793E7}" destId="{ED1BB930-6A1C-8649-A29C-A5E8DCE392E6}" srcOrd="1" destOrd="0" presId="urn:microsoft.com/office/officeart/2005/8/layout/hList1"/>
    <dgm:cxn modelId="{017C5853-31E3-E348-BF87-EFABD7847329}" type="presParOf" srcId="{9F4A5C8B-54A3-8F47-BF3B-25277E0793E7}" destId="{75CDF15F-E8CE-D84A-9803-F5B3A4EA1C72}" srcOrd="2" destOrd="0" presId="urn:microsoft.com/office/officeart/2005/8/layout/hList1"/>
    <dgm:cxn modelId="{8F15DC6A-890D-1D49-A6E0-FF2E64188E91}" type="presParOf" srcId="{75CDF15F-E8CE-D84A-9803-F5B3A4EA1C72}" destId="{AD72E44D-8C60-5242-B252-98B98D29BACD}" srcOrd="0" destOrd="0" presId="urn:microsoft.com/office/officeart/2005/8/layout/hList1"/>
    <dgm:cxn modelId="{C1426C73-4E45-7F4E-B6BC-AF695AED9707}" type="presParOf" srcId="{75CDF15F-E8CE-D84A-9803-F5B3A4EA1C72}" destId="{FB27C80A-EA0A-C449-8648-DC966C36E48F}" srcOrd="1" destOrd="0" presId="urn:microsoft.com/office/officeart/2005/8/layout/hList1"/>
    <dgm:cxn modelId="{B35DB71B-E421-E54D-9D89-70239F4F3362}" type="presParOf" srcId="{9F4A5C8B-54A3-8F47-BF3B-25277E0793E7}" destId="{BB99FC8D-524D-1843-91D0-5E32F6DE13F9}" srcOrd="3" destOrd="0" presId="urn:microsoft.com/office/officeart/2005/8/layout/hList1"/>
    <dgm:cxn modelId="{BF7A70E6-02D2-BE42-A24D-6C595F873E11}" type="presParOf" srcId="{9F4A5C8B-54A3-8F47-BF3B-25277E0793E7}" destId="{4FFD2B67-FFDE-7A48-95F0-73C14B0B2EDF}" srcOrd="4" destOrd="0" presId="urn:microsoft.com/office/officeart/2005/8/layout/hList1"/>
    <dgm:cxn modelId="{586B29DE-E6DF-7F49-B8B8-8CE28FC6FE04}" type="presParOf" srcId="{4FFD2B67-FFDE-7A48-95F0-73C14B0B2EDF}" destId="{972AF6F6-B4D6-B645-9102-EEDED0D7DC52}" srcOrd="0" destOrd="0" presId="urn:microsoft.com/office/officeart/2005/8/layout/hList1"/>
    <dgm:cxn modelId="{600CE96D-9C2D-2A4C-8021-E2995AE3CF3E}" type="presParOf" srcId="{4FFD2B67-FFDE-7A48-95F0-73C14B0B2EDF}" destId="{8E4C3AEA-B49F-7B4F-8AF5-7CA2F6266F1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77DC5CA-7ADA-F04F-A71C-ED9C5BA1B97D}" type="doc">
      <dgm:prSet loTypeId="urn:microsoft.com/office/officeart/2005/8/layout/bProcess4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C88B8339-C7C9-9648-A665-92E981CC4F38}">
      <dgm:prSet custT="1"/>
      <dgm:spPr/>
      <dgm:t>
        <a:bodyPr/>
        <a:lstStyle/>
        <a:p>
          <a:pPr rtl="0"/>
          <a:r>
            <a:rPr lang="es-MX" sz="1800" b="1" dirty="0" smtClean="0"/>
            <a:t>Enfoque teórico desligado de la realidad</a:t>
          </a:r>
          <a:endParaRPr lang="es-MX" sz="1800" b="1" dirty="0"/>
        </a:p>
      </dgm:t>
    </dgm:pt>
    <dgm:pt modelId="{F87479E8-F85B-6F4C-9446-AE3175BF04D0}" type="parTrans" cxnId="{65575E5B-4566-8F44-98CE-634D7B814BC8}">
      <dgm:prSet/>
      <dgm:spPr/>
      <dgm:t>
        <a:bodyPr/>
        <a:lstStyle/>
        <a:p>
          <a:endParaRPr lang="es-ES_tradnl" sz="1800" b="1"/>
        </a:p>
      </dgm:t>
    </dgm:pt>
    <dgm:pt modelId="{0FC0405E-00EB-BD43-943F-F821DDE33F31}" type="sibTrans" cxnId="{65575E5B-4566-8F44-98CE-634D7B814BC8}">
      <dgm:prSet/>
      <dgm:spPr/>
      <dgm:t>
        <a:bodyPr/>
        <a:lstStyle/>
        <a:p>
          <a:endParaRPr lang="es-ES_tradnl" sz="1800" b="1"/>
        </a:p>
      </dgm:t>
    </dgm:pt>
    <dgm:pt modelId="{9C0E0E9C-64BD-704E-B9CC-D1BCA0DF9C3B}">
      <dgm:prSet custT="1"/>
      <dgm:spPr/>
      <dgm:t>
        <a:bodyPr/>
        <a:lstStyle/>
        <a:p>
          <a:pPr rtl="0"/>
          <a:r>
            <a:rPr lang="es-MX" sz="1800" b="1" dirty="0" smtClean="0"/>
            <a:t>Concentrarse en problemáticas ampliamente exploradas</a:t>
          </a:r>
          <a:endParaRPr lang="es-MX" sz="1800" b="1" dirty="0"/>
        </a:p>
      </dgm:t>
    </dgm:pt>
    <dgm:pt modelId="{AC85F1E6-ED84-7B4C-BC55-2031F65079B9}" type="parTrans" cxnId="{F99E0C86-9895-6543-ADA8-72B7767ECFC9}">
      <dgm:prSet/>
      <dgm:spPr/>
      <dgm:t>
        <a:bodyPr/>
        <a:lstStyle/>
        <a:p>
          <a:endParaRPr lang="es-ES_tradnl" sz="1800" b="1"/>
        </a:p>
      </dgm:t>
    </dgm:pt>
    <dgm:pt modelId="{0E81C715-5590-A345-B464-4A7879A60A06}" type="sibTrans" cxnId="{F99E0C86-9895-6543-ADA8-72B7767ECFC9}">
      <dgm:prSet/>
      <dgm:spPr/>
      <dgm:t>
        <a:bodyPr/>
        <a:lstStyle/>
        <a:p>
          <a:endParaRPr lang="es-ES_tradnl" sz="1800" b="1"/>
        </a:p>
      </dgm:t>
    </dgm:pt>
    <dgm:pt modelId="{9C09B2D6-1EFD-1E4C-8431-BC96DC74E3E7}">
      <dgm:prSet custT="1"/>
      <dgm:spPr/>
      <dgm:t>
        <a:bodyPr/>
        <a:lstStyle/>
        <a:p>
          <a:pPr rtl="0"/>
          <a:r>
            <a:rPr lang="es-MX" sz="1800" b="1" dirty="0" smtClean="0"/>
            <a:t>Ser materia de controversia</a:t>
          </a:r>
          <a:endParaRPr lang="es-MX" sz="1800" b="1" dirty="0"/>
        </a:p>
      </dgm:t>
    </dgm:pt>
    <dgm:pt modelId="{BDD30450-3BA6-D848-8E63-DB6FFC52E759}" type="parTrans" cxnId="{514450A1-838B-D046-A9F8-FC306C4D3A44}">
      <dgm:prSet/>
      <dgm:spPr/>
      <dgm:t>
        <a:bodyPr/>
        <a:lstStyle/>
        <a:p>
          <a:endParaRPr lang="es-ES_tradnl" sz="1800" b="1"/>
        </a:p>
      </dgm:t>
    </dgm:pt>
    <dgm:pt modelId="{0795B33F-6FBA-D248-9736-866D280D5689}" type="sibTrans" cxnId="{514450A1-838B-D046-A9F8-FC306C4D3A44}">
      <dgm:prSet/>
      <dgm:spPr/>
      <dgm:t>
        <a:bodyPr/>
        <a:lstStyle/>
        <a:p>
          <a:endParaRPr lang="es-ES_tradnl" sz="1800" b="1"/>
        </a:p>
      </dgm:t>
    </dgm:pt>
    <dgm:pt modelId="{859A5264-1DF9-B749-B952-A523D4E5C15A}">
      <dgm:prSet custT="1"/>
      <dgm:spPr/>
      <dgm:t>
        <a:bodyPr/>
        <a:lstStyle/>
        <a:p>
          <a:pPr rtl="0"/>
          <a:r>
            <a:rPr lang="es-MX" sz="1800" b="1" dirty="0" smtClean="0"/>
            <a:t>Demasiado técnicos</a:t>
          </a:r>
          <a:endParaRPr lang="es-MX" sz="1800" b="1" dirty="0"/>
        </a:p>
      </dgm:t>
    </dgm:pt>
    <dgm:pt modelId="{5E9619CB-8945-784E-8B40-3EFBB5CBEB39}" type="parTrans" cxnId="{662A8C9D-A929-2149-9DA8-E8D98635B0F0}">
      <dgm:prSet/>
      <dgm:spPr/>
      <dgm:t>
        <a:bodyPr/>
        <a:lstStyle/>
        <a:p>
          <a:endParaRPr lang="es-ES_tradnl" sz="1800" b="1"/>
        </a:p>
      </dgm:t>
    </dgm:pt>
    <dgm:pt modelId="{3822E96D-CFB4-B74B-8344-7750E54DEAFB}" type="sibTrans" cxnId="{662A8C9D-A929-2149-9DA8-E8D98635B0F0}">
      <dgm:prSet/>
      <dgm:spPr/>
      <dgm:t>
        <a:bodyPr/>
        <a:lstStyle/>
        <a:p>
          <a:endParaRPr lang="es-ES_tradnl" sz="1800" b="1"/>
        </a:p>
      </dgm:t>
    </dgm:pt>
    <dgm:pt modelId="{715F3680-F141-A849-968F-AF2AD216106C}">
      <dgm:prSet custT="1"/>
      <dgm:spPr/>
      <dgm:t>
        <a:bodyPr/>
        <a:lstStyle/>
        <a:p>
          <a:pPr rtl="0"/>
          <a:r>
            <a:rPr lang="es-MX" sz="1800" b="1" dirty="0" smtClean="0"/>
            <a:t>Objeto de estudio desagradables</a:t>
          </a:r>
          <a:endParaRPr lang="es-MX" sz="1800" b="1" dirty="0"/>
        </a:p>
      </dgm:t>
    </dgm:pt>
    <dgm:pt modelId="{E79A14A6-938F-DC4B-817E-2B20FC5CC6AD}" type="parTrans" cxnId="{F9520683-BE34-6F40-B539-F5574F9B08BB}">
      <dgm:prSet/>
      <dgm:spPr/>
      <dgm:t>
        <a:bodyPr/>
        <a:lstStyle/>
        <a:p>
          <a:endParaRPr lang="es-ES_tradnl" sz="1800" b="1"/>
        </a:p>
      </dgm:t>
    </dgm:pt>
    <dgm:pt modelId="{1C660D73-2E71-594B-AA27-90FF72DA09DC}" type="sibTrans" cxnId="{F9520683-BE34-6F40-B539-F5574F9B08BB}">
      <dgm:prSet/>
      <dgm:spPr/>
      <dgm:t>
        <a:bodyPr/>
        <a:lstStyle/>
        <a:p>
          <a:endParaRPr lang="es-ES_tradnl" sz="1800" b="1"/>
        </a:p>
      </dgm:t>
    </dgm:pt>
    <dgm:pt modelId="{B1040860-B12D-1142-B4D5-5F3A38F6DF66}">
      <dgm:prSet custT="1"/>
      <dgm:spPr/>
      <dgm:t>
        <a:bodyPr/>
        <a:lstStyle/>
        <a:p>
          <a:pPr rtl="0"/>
          <a:r>
            <a:rPr lang="es-MX" sz="1800" b="1" dirty="0" smtClean="0"/>
            <a:t>Difíciles de investigar</a:t>
          </a:r>
          <a:endParaRPr lang="es-MX" sz="1800" b="1" dirty="0"/>
        </a:p>
      </dgm:t>
    </dgm:pt>
    <dgm:pt modelId="{6353A688-71CC-A74F-BC83-DA8812E3C6AF}" type="parTrans" cxnId="{1B820C59-B163-D846-884D-89188A83797F}">
      <dgm:prSet/>
      <dgm:spPr/>
      <dgm:t>
        <a:bodyPr/>
        <a:lstStyle/>
        <a:p>
          <a:endParaRPr lang="es-ES_tradnl" sz="1800" b="1"/>
        </a:p>
      </dgm:t>
    </dgm:pt>
    <dgm:pt modelId="{CF903881-5710-2E45-AD5E-EC2EC1C94574}" type="sibTrans" cxnId="{1B820C59-B163-D846-884D-89188A83797F}">
      <dgm:prSet/>
      <dgm:spPr/>
      <dgm:t>
        <a:bodyPr/>
        <a:lstStyle/>
        <a:p>
          <a:endParaRPr lang="es-ES_tradnl" sz="1800" b="1"/>
        </a:p>
      </dgm:t>
    </dgm:pt>
    <dgm:pt modelId="{B96117B6-3D95-9941-887C-3280281C128D}">
      <dgm:prSet custT="1"/>
      <dgm:spPr/>
      <dgm:t>
        <a:bodyPr/>
        <a:lstStyle/>
        <a:p>
          <a:pPr rtl="0"/>
          <a:r>
            <a:rPr lang="es-MX" sz="1800" b="1" dirty="0" smtClean="0"/>
            <a:t>Demasiado estrechos</a:t>
          </a:r>
          <a:endParaRPr lang="es-MX" sz="1800" b="1" dirty="0"/>
        </a:p>
      </dgm:t>
    </dgm:pt>
    <dgm:pt modelId="{FE5C773D-B1BC-0842-8505-0820CF0821C6}" type="parTrans" cxnId="{8EC14FC2-C4EC-1049-AB7F-DD90DE78308B}">
      <dgm:prSet/>
      <dgm:spPr/>
      <dgm:t>
        <a:bodyPr/>
        <a:lstStyle/>
        <a:p>
          <a:endParaRPr lang="es-ES_tradnl" sz="1800" b="1"/>
        </a:p>
      </dgm:t>
    </dgm:pt>
    <dgm:pt modelId="{B2A4DB2B-6DAD-D24F-9037-F93475C5A9FA}" type="sibTrans" cxnId="{8EC14FC2-C4EC-1049-AB7F-DD90DE78308B}">
      <dgm:prSet/>
      <dgm:spPr/>
      <dgm:t>
        <a:bodyPr/>
        <a:lstStyle/>
        <a:p>
          <a:endParaRPr lang="es-ES_tradnl" sz="1800" b="1"/>
        </a:p>
      </dgm:t>
    </dgm:pt>
    <dgm:pt modelId="{F4A81AA8-FB50-3E49-AA1F-FEF3E67FA00F}">
      <dgm:prSet custT="1"/>
      <dgm:spPr/>
      <dgm:t>
        <a:bodyPr/>
        <a:lstStyle/>
        <a:p>
          <a:pPr rtl="0"/>
          <a:r>
            <a:rPr lang="es-MX" sz="1800" b="1" dirty="0" smtClean="0"/>
            <a:t>Demasiado vagos</a:t>
          </a:r>
          <a:endParaRPr lang="es-MX" sz="1800" b="1" dirty="0"/>
        </a:p>
      </dgm:t>
    </dgm:pt>
    <dgm:pt modelId="{7EFF4700-20A6-E247-929F-7F44DA140FA3}" type="parTrans" cxnId="{801CF84A-B15E-674D-8B3E-73B635663D56}">
      <dgm:prSet/>
      <dgm:spPr/>
      <dgm:t>
        <a:bodyPr/>
        <a:lstStyle/>
        <a:p>
          <a:endParaRPr lang="es-ES_tradnl" sz="1800" b="1"/>
        </a:p>
      </dgm:t>
    </dgm:pt>
    <dgm:pt modelId="{7F7403F8-C980-A145-9F1D-48A3F07012D9}" type="sibTrans" cxnId="{801CF84A-B15E-674D-8B3E-73B635663D56}">
      <dgm:prSet/>
      <dgm:spPr/>
      <dgm:t>
        <a:bodyPr/>
        <a:lstStyle/>
        <a:p>
          <a:endParaRPr lang="es-ES_tradnl" sz="1800" b="1"/>
        </a:p>
      </dgm:t>
    </dgm:pt>
    <dgm:pt modelId="{994B95CA-7931-DA44-BCBF-B1B75545C15D}">
      <dgm:prSet custT="1"/>
      <dgm:spPr/>
      <dgm:t>
        <a:bodyPr/>
        <a:lstStyle/>
        <a:p>
          <a:pPr rtl="0"/>
          <a:r>
            <a:rPr lang="es-MX" sz="1800" b="1" dirty="0" smtClean="0"/>
            <a:t>Copiar modelos extranjeros sin un análisis de la realidad</a:t>
          </a:r>
          <a:endParaRPr lang="es-MX" sz="1800" b="1" dirty="0"/>
        </a:p>
      </dgm:t>
    </dgm:pt>
    <dgm:pt modelId="{D21C98A4-A276-E74E-A8A7-FE66953E6C48}" type="parTrans" cxnId="{2B3CA39A-3CDC-1642-B723-A515E794306F}">
      <dgm:prSet/>
      <dgm:spPr/>
      <dgm:t>
        <a:bodyPr/>
        <a:lstStyle/>
        <a:p>
          <a:endParaRPr lang="es-ES_tradnl" sz="1800" b="1"/>
        </a:p>
      </dgm:t>
    </dgm:pt>
    <dgm:pt modelId="{170F6451-4744-0C43-94DA-4A672571B124}" type="sibTrans" cxnId="{2B3CA39A-3CDC-1642-B723-A515E794306F}">
      <dgm:prSet/>
      <dgm:spPr/>
      <dgm:t>
        <a:bodyPr/>
        <a:lstStyle/>
        <a:p>
          <a:endParaRPr lang="es-ES_tradnl" sz="1800" b="1"/>
        </a:p>
      </dgm:t>
    </dgm:pt>
    <dgm:pt modelId="{356E8C9C-62B2-404D-B2E5-BA934A40411B}">
      <dgm:prSet custT="1"/>
      <dgm:spPr/>
      <dgm:t>
        <a:bodyPr/>
        <a:lstStyle/>
        <a:p>
          <a:pPr rtl="0"/>
          <a:r>
            <a:rPr lang="es-MX" sz="1800" b="1" dirty="0" smtClean="0"/>
            <a:t>Demasiado amplios</a:t>
          </a:r>
          <a:endParaRPr lang="es-MX" sz="1800" b="1" dirty="0"/>
        </a:p>
      </dgm:t>
    </dgm:pt>
    <dgm:pt modelId="{BDA9BD5B-4D88-2C4A-BC24-910CAEA90438}" type="parTrans" cxnId="{F6F5259B-5C91-B148-8FEF-398DC932A86E}">
      <dgm:prSet/>
      <dgm:spPr/>
      <dgm:t>
        <a:bodyPr/>
        <a:lstStyle/>
        <a:p>
          <a:endParaRPr lang="es-ES_tradnl" sz="1800" b="1"/>
        </a:p>
      </dgm:t>
    </dgm:pt>
    <dgm:pt modelId="{F29A1171-3B21-704F-AC84-B25C9D7A989D}" type="sibTrans" cxnId="{F6F5259B-5C91-B148-8FEF-398DC932A86E}">
      <dgm:prSet/>
      <dgm:spPr/>
      <dgm:t>
        <a:bodyPr/>
        <a:lstStyle/>
        <a:p>
          <a:endParaRPr lang="es-ES_tradnl" sz="1800" b="1"/>
        </a:p>
      </dgm:t>
    </dgm:pt>
    <dgm:pt modelId="{DB42E243-DFD2-3644-9179-7740E50E9C30}" type="pres">
      <dgm:prSet presAssocID="{577DC5CA-7ADA-F04F-A71C-ED9C5BA1B97D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ES_tradnl"/>
        </a:p>
      </dgm:t>
    </dgm:pt>
    <dgm:pt modelId="{EF660D37-1D87-5148-90B2-AEA27167B33E}" type="pres">
      <dgm:prSet presAssocID="{C88B8339-C7C9-9648-A665-92E981CC4F38}" presName="compNode" presStyleCnt="0"/>
      <dgm:spPr/>
    </dgm:pt>
    <dgm:pt modelId="{957741B3-E638-C842-B6AC-C1524217492D}" type="pres">
      <dgm:prSet presAssocID="{C88B8339-C7C9-9648-A665-92E981CC4F38}" presName="dummyConnPt" presStyleCnt="0"/>
      <dgm:spPr/>
    </dgm:pt>
    <dgm:pt modelId="{9E998B32-4696-094C-B189-855545CCC60B}" type="pres">
      <dgm:prSet presAssocID="{C88B8339-C7C9-9648-A665-92E981CC4F38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4D467BEC-53F9-464B-94D9-978A14C0C22F}" type="pres">
      <dgm:prSet presAssocID="{0FC0405E-00EB-BD43-943F-F821DDE33F31}" presName="sibTrans" presStyleLbl="bgSibTrans2D1" presStyleIdx="0" presStyleCnt="9"/>
      <dgm:spPr/>
      <dgm:t>
        <a:bodyPr/>
        <a:lstStyle/>
        <a:p>
          <a:endParaRPr lang="es-ES_tradnl"/>
        </a:p>
      </dgm:t>
    </dgm:pt>
    <dgm:pt modelId="{46008819-E2F9-AD42-8B31-8891C6E4A0C5}" type="pres">
      <dgm:prSet presAssocID="{9C0E0E9C-64BD-704E-B9CC-D1BCA0DF9C3B}" presName="compNode" presStyleCnt="0"/>
      <dgm:spPr/>
    </dgm:pt>
    <dgm:pt modelId="{000575A6-3ADA-E143-B223-BC62C16684DB}" type="pres">
      <dgm:prSet presAssocID="{9C0E0E9C-64BD-704E-B9CC-D1BCA0DF9C3B}" presName="dummyConnPt" presStyleCnt="0"/>
      <dgm:spPr/>
    </dgm:pt>
    <dgm:pt modelId="{870824CA-01B9-F748-A312-EE9839184A3A}" type="pres">
      <dgm:prSet presAssocID="{9C0E0E9C-64BD-704E-B9CC-D1BCA0DF9C3B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7307BE4-1D73-C443-8C61-3198AB0C13F4}" type="pres">
      <dgm:prSet presAssocID="{0E81C715-5590-A345-B464-4A7879A60A06}" presName="sibTrans" presStyleLbl="bgSibTrans2D1" presStyleIdx="1" presStyleCnt="9"/>
      <dgm:spPr/>
      <dgm:t>
        <a:bodyPr/>
        <a:lstStyle/>
        <a:p>
          <a:endParaRPr lang="es-ES_tradnl"/>
        </a:p>
      </dgm:t>
    </dgm:pt>
    <dgm:pt modelId="{9D56BB5E-F801-B34E-98DF-3D67D481C191}" type="pres">
      <dgm:prSet presAssocID="{994B95CA-7931-DA44-BCBF-B1B75545C15D}" presName="compNode" presStyleCnt="0"/>
      <dgm:spPr/>
    </dgm:pt>
    <dgm:pt modelId="{F329DB2B-766D-FD48-9780-E3B6C90539FF}" type="pres">
      <dgm:prSet presAssocID="{994B95CA-7931-DA44-BCBF-B1B75545C15D}" presName="dummyConnPt" presStyleCnt="0"/>
      <dgm:spPr/>
    </dgm:pt>
    <dgm:pt modelId="{59C20BA8-213C-504D-9B94-A135E65C9809}" type="pres">
      <dgm:prSet presAssocID="{994B95CA-7931-DA44-BCBF-B1B75545C15D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06ADE488-DF08-D746-A440-730BA7532A53}" type="pres">
      <dgm:prSet presAssocID="{170F6451-4744-0C43-94DA-4A672571B124}" presName="sibTrans" presStyleLbl="bgSibTrans2D1" presStyleIdx="2" presStyleCnt="9"/>
      <dgm:spPr/>
      <dgm:t>
        <a:bodyPr/>
        <a:lstStyle/>
        <a:p>
          <a:endParaRPr lang="es-ES_tradnl"/>
        </a:p>
      </dgm:t>
    </dgm:pt>
    <dgm:pt modelId="{E1BD07E5-4B49-4C4E-A8EE-995F2DBE2525}" type="pres">
      <dgm:prSet presAssocID="{9C09B2D6-1EFD-1E4C-8431-BC96DC74E3E7}" presName="compNode" presStyleCnt="0"/>
      <dgm:spPr/>
    </dgm:pt>
    <dgm:pt modelId="{D3302AEE-2235-8A4D-98EE-043C9B7B7C37}" type="pres">
      <dgm:prSet presAssocID="{9C09B2D6-1EFD-1E4C-8431-BC96DC74E3E7}" presName="dummyConnPt" presStyleCnt="0"/>
      <dgm:spPr/>
    </dgm:pt>
    <dgm:pt modelId="{5A983386-13C0-8C4E-B06A-B4BA14B2B8B3}" type="pres">
      <dgm:prSet presAssocID="{9C09B2D6-1EFD-1E4C-8431-BC96DC74E3E7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702E0904-493A-7146-9491-8F016395BDCE}" type="pres">
      <dgm:prSet presAssocID="{0795B33F-6FBA-D248-9736-866D280D5689}" presName="sibTrans" presStyleLbl="bgSibTrans2D1" presStyleIdx="3" presStyleCnt="9"/>
      <dgm:spPr/>
      <dgm:t>
        <a:bodyPr/>
        <a:lstStyle/>
        <a:p>
          <a:endParaRPr lang="es-ES_tradnl"/>
        </a:p>
      </dgm:t>
    </dgm:pt>
    <dgm:pt modelId="{BA2968A1-43C2-9045-A414-0F66BB04DF45}" type="pres">
      <dgm:prSet presAssocID="{859A5264-1DF9-B749-B952-A523D4E5C15A}" presName="compNode" presStyleCnt="0"/>
      <dgm:spPr/>
    </dgm:pt>
    <dgm:pt modelId="{9C6393F4-C949-4044-A77E-D31426D1C770}" type="pres">
      <dgm:prSet presAssocID="{859A5264-1DF9-B749-B952-A523D4E5C15A}" presName="dummyConnPt" presStyleCnt="0"/>
      <dgm:spPr/>
    </dgm:pt>
    <dgm:pt modelId="{8AC47CAE-A0C3-F64D-8DDA-95FEA9F85073}" type="pres">
      <dgm:prSet presAssocID="{859A5264-1DF9-B749-B952-A523D4E5C15A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F1194295-023F-0E4E-BAAF-93E3088421DF}" type="pres">
      <dgm:prSet presAssocID="{3822E96D-CFB4-B74B-8344-7750E54DEAFB}" presName="sibTrans" presStyleLbl="bgSibTrans2D1" presStyleIdx="4" presStyleCnt="9"/>
      <dgm:spPr/>
      <dgm:t>
        <a:bodyPr/>
        <a:lstStyle/>
        <a:p>
          <a:endParaRPr lang="es-ES_tradnl"/>
        </a:p>
      </dgm:t>
    </dgm:pt>
    <dgm:pt modelId="{9F3DD06C-ADD4-EB48-AD10-391516FBE67D}" type="pres">
      <dgm:prSet presAssocID="{715F3680-F141-A849-968F-AF2AD216106C}" presName="compNode" presStyleCnt="0"/>
      <dgm:spPr/>
    </dgm:pt>
    <dgm:pt modelId="{524EA0BE-392B-E74C-8B6E-998F84763573}" type="pres">
      <dgm:prSet presAssocID="{715F3680-F141-A849-968F-AF2AD216106C}" presName="dummyConnPt" presStyleCnt="0"/>
      <dgm:spPr/>
    </dgm:pt>
    <dgm:pt modelId="{16B2932C-29C7-224A-8225-E89360972FF3}" type="pres">
      <dgm:prSet presAssocID="{715F3680-F141-A849-968F-AF2AD216106C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8AD73691-AC8A-9B47-86A5-72AED18B1861}" type="pres">
      <dgm:prSet presAssocID="{1C660D73-2E71-594B-AA27-90FF72DA09DC}" presName="sibTrans" presStyleLbl="bgSibTrans2D1" presStyleIdx="5" presStyleCnt="9"/>
      <dgm:spPr/>
      <dgm:t>
        <a:bodyPr/>
        <a:lstStyle/>
        <a:p>
          <a:endParaRPr lang="es-ES_tradnl"/>
        </a:p>
      </dgm:t>
    </dgm:pt>
    <dgm:pt modelId="{76A9B1A5-CB34-F94F-80CD-94A5906012E1}" type="pres">
      <dgm:prSet presAssocID="{B1040860-B12D-1142-B4D5-5F3A38F6DF66}" presName="compNode" presStyleCnt="0"/>
      <dgm:spPr/>
    </dgm:pt>
    <dgm:pt modelId="{E08F5E7C-1E4A-A349-9E58-D2859F71AD7F}" type="pres">
      <dgm:prSet presAssocID="{B1040860-B12D-1142-B4D5-5F3A38F6DF66}" presName="dummyConnPt" presStyleCnt="0"/>
      <dgm:spPr/>
    </dgm:pt>
    <dgm:pt modelId="{4E07CCF7-37FD-874D-BA0B-96324E684ACE}" type="pres">
      <dgm:prSet presAssocID="{B1040860-B12D-1142-B4D5-5F3A38F6DF66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3FEBACA7-9DFA-6B45-9656-43F89C465FA3}" type="pres">
      <dgm:prSet presAssocID="{CF903881-5710-2E45-AD5E-EC2EC1C94574}" presName="sibTrans" presStyleLbl="bgSibTrans2D1" presStyleIdx="6" presStyleCnt="9"/>
      <dgm:spPr/>
      <dgm:t>
        <a:bodyPr/>
        <a:lstStyle/>
        <a:p>
          <a:endParaRPr lang="es-ES_tradnl"/>
        </a:p>
      </dgm:t>
    </dgm:pt>
    <dgm:pt modelId="{41D57B4A-D86D-2F4C-887C-7D1C94C0746B}" type="pres">
      <dgm:prSet presAssocID="{356E8C9C-62B2-404D-B2E5-BA934A40411B}" presName="compNode" presStyleCnt="0"/>
      <dgm:spPr/>
    </dgm:pt>
    <dgm:pt modelId="{E0B4D2B9-D576-8346-BCA2-0D33D2584180}" type="pres">
      <dgm:prSet presAssocID="{356E8C9C-62B2-404D-B2E5-BA934A40411B}" presName="dummyConnPt" presStyleCnt="0"/>
      <dgm:spPr/>
    </dgm:pt>
    <dgm:pt modelId="{97879287-A385-AB42-97AE-D21CE2096278}" type="pres">
      <dgm:prSet presAssocID="{356E8C9C-62B2-404D-B2E5-BA934A40411B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3018D68D-0CC6-4A4C-B308-82CE64A5656B}" type="pres">
      <dgm:prSet presAssocID="{F29A1171-3B21-704F-AC84-B25C9D7A989D}" presName="sibTrans" presStyleLbl="bgSibTrans2D1" presStyleIdx="7" presStyleCnt="9"/>
      <dgm:spPr/>
      <dgm:t>
        <a:bodyPr/>
        <a:lstStyle/>
        <a:p>
          <a:endParaRPr lang="es-ES_tradnl"/>
        </a:p>
      </dgm:t>
    </dgm:pt>
    <dgm:pt modelId="{1CF46638-7E77-3643-A3FC-620EEBD6ED1C}" type="pres">
      <dgm:prSet presAssocID="{B96117B6-3D95-9941-887C-3280281C128D}" presName="compNode" presStyleCnt="0"/>
      <dgm:spPr/>
    </dgm:pt>
    <dgm:pt modelId="{E8E20749-01A8-574F-ACA1-8D7E0A7E9F46}" type="pres">
      <dgm:prSet presAssocID="{B96117B6-3D95-9941-887C-3280281C128D}" presName="dummyConnPt" presStyleCnt="0"/>
      <dgm:spPr/>
    </dgm:pt>
    <dgm:pt modelId="{708A40B0-3451-6446-9F90-DD81F64F9E31}" type="pres">
      <dgm:prSet presAssocID="{B96117B6-3D95-9941-887C-3280281C128D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32B94A2D-5A3F-3D4C-83A7-9020CB8B7537}" type="pres">
      <dgm:prSet presAssocID="{B2A4DB2B-6DAD-D24F-9037-F93475C5A9FA}" presName="sibTrans" presStyleLbl="bgSibTrans2D1" presStyleIdx="8" presStyleCnt="9"/>
      <dgm:spPr/>
      <dgm:t>
        <a:bodyPr/>
        <a:lstStyle/>
        <a:p>
          <a:endParaRPr lang="es-ES_tradnl"/>
        </a:p>
      </dgm:t>
    </dgm:pt>
    <dgm:pt modelId="{2F9A98A3-FBAC-2144-BE15-235A6C534BDD}" type="pres">
      <dgm:prSet presAssocID="{F4A81AA8-FB50-3E49-AA1F-FEF3E67FA00F}" presName="compNode" presStyleCnt="0"/>
      <dgm:spPr/>
    </dgm:pt>
    <dgm:pt modelId="{B528B376-F785-D34E-8129-F5207A3434B4}" type="pres">
      <dgm:prSet presAssocID="{F4A81AA8-FB50-3E49-AA1F-FEF3E67FA00F}" presName="dummyConnPt" presStyleCnt="0"/>
      <dgm:spPr/>
    </dgm:pt>
    <dgm:pt modelId="{FF67A2D5-C01C-2648-BAAA-C16D5C8D50CA}" type="pres">
      <dgm:prSet presAssocID="{F4A81AA8-FB50-3E49-AA1F-FEF3E67FA00F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8EC14FC2-C4EC-1049-AB7F-DD90DE78308B}" srcId="{577DC5CA-7ADA-F04F-A71C-ED9C5BA1B97D}" destId="{B96117B6-3D95-9941-887C-3280281C128D}" srcOrd="8" destOrd="0" parTransId="{FE5C773D-B1BC-0842-8505-0820CF0821C6}" sibTransId="{B2A4DB2B-6DAD-D24F-9037-F93475C5A9FA}"/>
    <dgm:cxn modelId="{9777A450-615E-8F4E-B82E-F0190E78B85A}" type="presOf" srcId="{0FC0405E-00EB-BD43-943F-F821DDE33F31}" destId="{4D467BEC-53F9-464B-94D9-978A14C0C22F}" srcOrd="0" destOrd="0" presId="urn:microsoft.com/office/officeart/2005/8/layout/bProcess4"/>
    <dgm:cxn modelId="{8554F885-F0DF-AC4B-9332-E9A6AE0A2678}" type="presOf" srcId="{B2A4DB2B-6DAD-D24F-9037-F93475C5A9FA}" destId="{32B94A2D-5A3F-3D4C-83A7-9020CB8B7537}" srcOrd="0" destOrd="0" presId="urn:microsoft.com/office/officeart/2005/8/layout/bProcess4"/>
    <dgm:cxn modelId="{8CC52372-B7B2-BE46-8420-260D4C9195DE}" type="presOf" srcId="{3822E96D-CFB4-B74B-8344-7750E54DEAFB}" destId="{F1194295-023F-0E4E-BAAF-93E3088421DF}" srcOrd="0" destOrd="0" presId="urn:microsoft.com/office/officeart/2005/8/layout/bProcess4"/>
    <dgm:cxn modelId="{1393AFEA-7665-D041-9743-E63309D111CC}" type="presOf" srcId="{9C09B2D6-1EFD-1E4C-8431-BC96DC74E3E7}" destId="{5A983386-13C0-8C4E-B06A-B4BA14B2B8B3}" srcOrd="0" destOrd="0" presId="urn:microsoft.com/office/officeart/2005/8/layout/bProcess4"/>
    <dgm:cxn modelId="{F99E0C86-9895-6543-ADA8-72B7767ECFC9}" srcId="{577DC5CA-7ADA-F04F-A71C-ED9C5BA1B97D}" destId="{9C0E0E9C-64BD-704E-B9CC-D1BCA0DF9C3B}" srcOrd="1" destOrd="0" parTransId="{AC85F1E6-ED84-7B4C-BC55-2031F65079B9}" sibTransId="{0E81C715-5590-A345-B464-4A7879A60A06}"/>
    <dgm:cxn modelId="{A89FCCBB-EDD4-C54B-9CCC-84294DE560AF}" type="presOf" srcId="{C88B8339-C7C9-9648-A665-92E981CC4F38}" destId="{9E998B32-4696-094C-B189-855545CCC60B}" srcOrd="0" destOrd="0" presId="urn:microsoft.com/office/officeart/2005/8/layout/bProcess4"/>
    <dgm:cxn modelId="{F6F5259B-5C91-B148-8FEF-398DC932A86E}" srcId="{577DC5CA-7ADA-F04F-A71C-ED9C5BA1B97D}" destId="{356E8C9C-62B2-404D-B2E5-BA934A40411B}" srcOrd="7" destOrd="0" parTransId="{BDA9BD5B-4D88-2C4A-BC24-910CAEA90438}" sibTransId="{F29A1171-3B21-704F-AC84-B25C9D7A989D}"/>
    <dgm:cxn modelId="{A67DC69F-9C5E-6344-9BB2-BDE626AC2FB0}" type="presOf" srcId="{1C660D73-2E71-594B-AA27-90FF72DA09DC}" destId="{8AD73691-AC8A-9B47-86A5-72AED18B1861}" srcOrd="0" destOrd="0" presId="urn:microsoft.com/office/officeart/2005/8/layout/bProcess4"/>
    <dgm:cxn modelId="{3A82AD20-DF17-2847-B594-C8583E19C806}" type="presOf" srcId="{B1040860-B12D-1142-B4D5-5F3A38F6DF66}" destId="{4E07CCF7-37FD-874D-BA0B-96324E684ACE}" srcOrd="0" destOrd="0" presId="urn:microsoft.com/office/officeart/2005/8/layout/bProcess4"/>
    <dgm:cxn modelId="{2B3CA39A-3CDC-1642-B723-A515E794306F}" srcId="{577DC5CA-7ADA-F04F-A71C-ED9C5BA1B97D}" destId="{994B95CA-7931-DA44-BCBF-B1B75545C15D}" srcOrd="2" destOrd="0" parTransId="{D21C98A4-A276-E74E-A8A7-FE66953E6C48}" sibTransId="{170F6451-4744-0C43-94DA-4A672571B124}"/>
    <dgm:cxn modelId="{514450A1-838B-D046-A9F8-FC306C4D3A44}" srcId="{577DC5CA-7ADA-F04F-A71C-ED9C5BA1B97D}" destId="{9C09B2D6-1EFD-1E4C-8431-BC96DC74E3E7}" srcOrd="3" destOrd="0" parTransId="{BDD30450-3BA6-D848-8E63-DB6FFC52E759}" sibTransId="{0795B33F-6FBA-D248-9736-866D280D5689}"/>
    <dgm:cxn modelId="{801CF84A-B15E-674D-8B3E-73B635663D56}" srcId="{577DC5CA-7ADA-F04F-A71C-ED9C5BA1B97D}" destId="{F4A81AA8-FB50-3E49-AA1F-FEF3E67FA00F}" srcOrd="9" destOrd="0" parTransId="{7EFF4700-20A6-E247-929F-7F44DA140FA3}" sibTransId="{7F7403F8-C980-A145-9F1D-48A3F07012D9}"/>
    <dgm:cxn modelId="{89A92164-30F7-1848-B8E9-A4FDDA44717E}" type="presOf" srcId="{0E81C715-5590-A345-B464-4A7879A60A06}" destId="{B7307BE4-1D73-C443-8C61-3198AB0C13F4}" srcOrd="0" destOrd="0" presId="urn:microsoft.com/office/officeart/2005/8/layout/bProcess4"/>
    <dgm:cxn modelId="{02EC8EE6-EEA4-5141-9581-2E44211E9F14}" type="presOf" srcId="{715F3680-F141-A849-968F-AF2AD216106C}" destId="{16B2932C-29C7-224A-8225-E89360972FF3}" srcOrd="0" destOrd="0" presId="urn:microsoft.com/office/officeart/2005/8/layout/bProcess4"/>
    <dgm:cxn modelId="{591E5AD0-FB5A-9042-8603-5BC4732BBCEE}" type="presOf" srcId="{0795B33F-6FBA-D248-9736-866D280D5689}" destId="{702E0904-493A-7146-9491-8F016395BDCE}" srcOrd="0" destOrd="0" presId="urn:microsoft.com/office/officeart/2005/8/layout/bProcess4"/>
    <dgm:cxn modelId="{87CCEB41-6EDC-0042-9798-828E5F15A144}" type="presOf" srcId="{F29A1171-3B21-704F-AC84-B25C9D7A989D}" destId="{3018D68D-0CC6-4A4C-B308-82CE64A5656B}" srcOrd="0" destOrd="0" presId="urn:microsoft.com/office/officeart/2005/8/layout/bProcess4"/>
    <dgm:cxn modelId="{65575E5B-4566-8F44-98CE-634D7B814BC8}" srcId="{577DC5CA-7ADA-F04F-A71C-ED9C5BA1B97D}" destId="{C88B8339-C7C9-9648-A665-92E981CC4F38}" srcOrd="0" destOrd="0" parTransId="{F87479E8-F85B-6F4C-9446-AE3175BF04D0}" sibTransId="{0FC0405E-00EB-BD43-943F-F821DDE33F31}"/>
    <dgm:cxn modelId="{92A4C536-37D3-434E-8D01-23BC32C8C300}" type="presOf" srcId="{CF903881-5710-2E45-AD5E-EC2EC1C94574}" destId="{3FEBACA7-9DFA-6B45-9656-43F89C465FA3}" srcOrd="0" destOrd="0" presId="urn:microsoft.com/office/officeart/2005/8/layout/bProcess4"/>
    <dgm:cxn modelId="{370C66E6-C363-5A49-B78A-2F323B2F5E24}" type="presOf" srcId="{B96117B6-3D95-9941-887C-3280281C128D}" destId="{708A40B0-3451-6446-9F90-DD81F64F9E31}" srcOrd="0" destOrd="0" presId="urn:microsoft.com/office/officeart/2005/8/layout/bProcess4"/>
    <dgm:cxn modelId="{8AD13326-682A-1546-BAD5-374E5454AC93}" type="presOf" srcId="{356E8C9C-62B2-404D-B2E5-BA934A40411B}" destId="{97879287-A385-AB42-97AE-D21CE2096278}" srcOrd="0" destOrd="0" presId="urn:microsoft.com/office/officeart/2005/8/layout/bProcess4"/>
    <dgm:cxn modelId="{48DBC958-5F5F-F846-A39C-26276EBD09CB}" type="presOf" srcId="{994B95CA-7931-DA44-BCBF-B1B75545C15D}" destId="{59C20BA8-213C-504D-9B94-A135E65C9809}" srcOrd="0" destOrd="0" presId="urn:microsoft.com/office/officeart/2005/8/layout/bProcess4"/>
    <dgm:cxn modelId="{4E8A369A-2AAA-9D4D-BB9C-43B157CCF2F3}" type="presOf" srcId="{170F6451-4744-0C43-94DA-4A672571B124}" destId="{06ADE488-DF08-D746-A440-730BA7532A53}" srcOrd="0" destOrd="0" presId="urn:microsoft.com/office/officeart/2005/8/layout/bProcess4"/>
    <dgm:cxn modelId="{3AF2B65E-7680-8D49-86E1-0790892B3263}" type="presOf" srcId="{9C0E0E9C-64BD-704E-B9CC-D1BCA0DF9C3B}" destId="{870824CA-01B9-F748-A312-EE9839184A3A}" srcOrd="0" destOrd="0" presId="urn:microsoft.com/office/officeart/2005/8/layout/bProcess4"/>
    <dgm:cxn modelId="{662A8C9D-A929-2149-9DA8-E8D98635B0F0}" srcId="{577DC5CA-7ADA-F04F-A71C-ED9C5BA1B97D}" destId="{859A5264-1DF9-B749-B952-A523D4E5C15A}" srcOrd="4" destOrd="0" parTransId="{5E9619CB-8945-784E-8B40-3EFBB5CBEB39}" sibTransId="{3822E96D-CFB4-B74B-8344-7750E54DEAFB}"/>
    <dgm:cxn modelId="{1B820C59-B163-D846-884D-89188A83797F}" srcId="{577DC5CA-7ADA-F04F-A71C-ED9C5BA1B97D}" destId="{B1040860-B12D-1142-B4D5-5F3A38F6DF66}" srcOrd="6" destOrd="0" parTransId="{6353A688-71CC-A74F-BC83-DA8812E3C6AF}" sibTransId="{CF903881-5710-2E45-AD5E-EC2EC1C94574}"/>
    <dgm:cxn modelId="{F9520683-BE34-6F40-B539-F5574F9B08BB}" srcId="{577DC5CA-7ADA-F04F-A71C-ED9C5BA1B97D}" destId="{715F3680-F141-A849-968F-AF2AD216106C}" srcOrd="5" destOrd="0" parTransId="{E79A14A6-938F-DC4B-817E-2B20FC5CC6AD}" sibTransId="{1C660D73-2E71-594B-AA27-90FF72DA09DC}"/>
    <dgm:cxn modelId="{42885C33-6ECD-D644-8396-C6B0036A5DD4}" type="presOf" srcId="{F4A81AA8-FB50-3E49-AA1F-FEF3E67FA00F}" destId="{FF67A2D5-C01C-2648-BAAA-C16D5C8D50CA}" srcOrd="0" destOrd="0" presId="urn:microsoft.com/office/officeart/2005/8/layout/bProcess4"/>
    <dgm:cxn modelId="{B90BDEF5-E96A-AE40-801D-3E45661551D7}" type="presOf" srcId="{859A5264-1DF9-B749-B952-A523D4E5C15A}" destId="{8AC47CAE-A0C3-F64D-8DDA-95FEA9F85073}" srcOrd="0" destOrd="0" presId="urn:microsoft.com/office/officeart/2005/8/layout/bProcess4"/>
    <dgm:cxn modelId="{362781DD-D077-EC41-BB62-8080F3EEB9B6}" type="presOf" srcId="{577DC5CA-7ADA-F04F-A71C-ED9C5BA1B97D}" destId="{DB42E243-DFD2-3644-9179-7740E50E9C30}" srcOrd="0" destOrd="0" presId="urn:microsoft.com/office/officeart/2005/8/layout/bProcess4"/>
    <dgm:cxn modelId="{B32E6CC1-E4B7-A54A-AEC7-B1F816C63F73}" type="presParOf" srcId="{DB42E243-DFD2-3644-9179-7740E50E9C30}" destId="{EF660D37-1D87-5148-90B2-AEA27167B33E}" srcOrd="0" destOrd="0" presId="urn:microsoft.com/office/officeart/2005/8/layout/bProcess4"/>
    <dgm:cxn modelId="{94C04FEA-0CBB-6A4A-BD14-4FC4320546FB}" type="presParOf" srcId="{EF660D37-1D87-5148-90B2-AEA27167B33E}" destId="{957741B3-E638-C842-B6AC-C1524217492D}" srcOrd="0" destOrd="0" presId="urn:microsoft.com/office/officeart/2005/8/layout/bProcess4"/>
    <dgm:cxn modelId="{A3F36489-7338-2746-B7DC-EC2002DFD480}" type="presParOf" srcId="{EF660D37-1D87-5148-90B2-AEA27167B33E}" destId="{9E998B32-4696-094C-B189-855545CCC60B}" srcOrd="1" destOrd="0" presId="urn:microsoft.com/office/officeart/2005/8/layout/bProcess4"/>
    <dgm:cxn modelId="{593EB499-2E5C-1C48-97FA-4E5798736573}" type="presParOf" srcId="{DB42E243-DFD2-3644-9179-7740E50E9C30}" destId="{4D467BEC-53F9-464B-94D9-978A14C0C22F}" srcOrd="1" destOrd="0" presId="urn:microsoft.com/office/officeart/2005/8/layout/bProcess4"/>
    <dgm:cxn modelId="{9B5828EF-9076-2444-99A7-35AE59116161}" type="presParOf" srcId="{DB42E243-DFD2-3644-9179-7740E50E9C30}" destId="{46008819-E2F9-AD42-8B31-8891C6E4A0C5}" srcOrd="2" destOrd="0" presId="urn:microsoft.com/office/officeart/2005/8/layout/bProcess4"/>
    <dgm:cxn modelId="{F2FB321D-5EAD-0D4D-A2CC-1D29CF76C46A}" type="presParOf" srcId="{46008819-E2F9-AD42-8B31-8891C6E4A0C5}" destId="{000575A6-3ADA-E143-B223-BC62C16684DB}" srcOrd="0" destOrd="0" presId="urn:microsoft.com/office/officeart/2005/8/layout/bProcess4"/>
    <dgm:cxn modelId="{AAD74E6E-12F6-744C-9598-20A01145765F}" type="presParOf" srcId="{46008819-E2F9-AD42-8B31-8891C6E4A0C5}" destId="{870824CA-01B9-F748-A312-EE9839184A3A}" srcOrd="1" destOrd="0" presId="urn:microsoft.com/office/officeart/2005/8/layout/bProcess4"/>
    <dgm:cxn modelId="{594C096E-9ABD-F749-AB8C-50E780ED2F07}" type="presParOf" srcId="{DB42E243-DFD2-3644-9179-7740E50E9C30}" destId="{B7307BE4-1D73-C443-8C61-3198AB0C13F4}" srcOrd="3" destOrd="0" presId="urn:microsoft.com/office/officeart/2005/8/layout/bProcess4"/>
    <dgm:cxn modelId="{D9011829-08B3-494B-8F4D-5A9B99DE87BA}" type="presParOf" srcId="{DB42E243-DFD2-3644-9179-7740E50E9C30}" destId="{9D56BB5E-F801-B34E-98DF-3D67D481C191}" srcOrd="4" destOrd="0" presId="urn:microsoft.com/office/officeart/2005/8/layout/bProcess4"/>
    <dgm:cxn modelId="{6BE6B9E1-376B-7241-81B3-AB1AF3884B6B}" type="presParOf" srcId="{9D56BB5E-F801-B34E-98DF-3D67D481C191}" destId="{F329DB2B-766D-FD48-9780-E3B6C90539FF}" srcOrd="0" destOrd="0" presId="urn:microsoft.com/office/officeart/2005/8/layout/bProcess4"/>
    <dgm:cxn modelId="{152CD28D-0057-B545-8462-C0AB6F7AD91B}" type="presParOf" srcId="{9D56BB5E-F801-B34E-98DF-3D67D481C191}" destId="{59C20BA8-213C-504D-9B94-A135E65C9809}" srcOrd="1" destOrd="0" presId="urn:microsoft.com/office/officeart/2005/8/layout/bProcess4"/>
    <dgm:cxn modelId="{95837138-B5CD-3642-80FE-754E7F62011F}" type="presParOf" srcId="{DB42E243-DFD2-3644-9179-7740E50E9C30}" destId="{06ADE488-DF08-D746-A440-730BA7532A53}" srcOrd="5" destOrd="0" presId="urn:microsoft.com/office/officeart/2005/8/layout/bProcess4"/>
    <dgm:cxn modelId="{3B7BF2B7-98F4-6C41-B67D-1C966095BBCE}" type="presParOf" srcId="{DB42E243-DFD2-3644-9179-7740E50E9C30}" destId="{E1BD07E5-4B49-4C4E-A8EE-995F2DBE2525}" srcOrd="6" destOrd="0" presId="urn:microsoft.com/office/officeart/2005/8/layout/bProcess4"/>
    <dgm:cxn modelId="{CDE54F97-D6CD-6E45-A77F-2E96673D64F1}" type="presParOf" srcId="{E1BD07E5-4B49-4C4E-A8EE-995F2DBE2525}" destId="{D3302AEE-2235-8A4D-98EE-043C9B7B7C37}" srcOrd="0" destOrd="0" presId="urn:microsoft.com/office/officeart/2005/8/layout/bProcess4"/>
    <dgm:cxn modelId="{22A11E80-BEF3-F348-81C5-369A62FE6EE4}" type="presParOf" srcId="{E1BD07E5-4B49-4C4E-A8EE-995F2DBE2525}" destId="{5A983386-13C0-8C4E-B06A-B4BA14B2B8B3}" srcOrd="1" destOrd="0" presId="urn:microsoft.com/office/officeart/2005/8/layout/bProcess4"/>
    <dgm:cxn modelId="{86303A66-B688-3D4A-B880-99E4B96250C0}" type="presParOf" srcId="{DB42E243-DFD2-3644-9179-7740E50E9C30}" destId="{702E0904-493A-7146-9491-8F016395BDCE}" srcOrd="7" destOrd="0" presId="urn:microsoft.com/office/officeart/2005/8/layout/bProcess4"/>
    <dgm:cxn modelId="{D754E00E-4806-6E4F-9573-9A740FE0D1B9}" type="presParOf" srcId="{DB42E243-DFD2-3644-9179-7740E50E9C30}" destId="{BA2968A1-43C2-9045-A414-0F66BB04DF45}" srcOrd="8" destOrd="0" presId="urn:microsoft.com/office/officeart/2005/8/layout/bProcess4"/>
    <dgm:cxn modelId="{1B001D63-3B00-3E4E-9269-96639FC41D29}" type="presParOf" srcId="{BA2968A1-43C2-9045-A414-0F66BB04DF45}" destId="{9C6393F4-C949-4044-A77E-D31426D1C770}" srcOrd="0" destOrd="0" presId="urn:microsoft.com/office/officeart/2005/8/layout/bProcess4"/>
    <dgm:cxn modelId="{0F2E5815-1B07-4045-B088-9173D2ADB990}" type="presParOf" srcId="{BA2968A1-43C2-9045-A414-0F66BB04DF45}" destId="{8AC47CAE-A0C3-F64D-8DDA-95FEA9F85073}" srcOrd="1" destOrd="0" presId="urn:microsoft.com/office/officeart/2005/8/layout/bProcess4"/>
    <dgm:cxn modelId="{A01BEE8B-D647-604E-BCBA-06EDAA5FD6A8}" type="presParOf" srcId="{DB42E243-DFD2-3644-9179-7740E50E9C30}" destId="{F1194295-023F-0E4E-BAAF-93E3088421DF}" srcOrd="9" destOrd="0" presId="urn:microsoft.com/office/officeart/2005/8/layout/bProcess4"/>
    <dgm:cxn modelId="{4902C563-9F8A-6E48-9B89-D2AD13EA9A8C}" type="presParOf" srcId="{DB42E243-DFD2-3644-9179-7740E50E9C30}" destId="{9F3DD06C-ADD4-EB48-AD10-391516FBE67D}" srcOrd="10" destOrd="0" presId="urn:microsoft.com/office/officeart/2005/8/layout/bProcess4"/>
    <dgm:cxn modelId="{5B83743A-8436-6745-AD2C-E7CFCD9ABCBB}" type="presParOf" srcId="{9F3DD06C-ADD4-EB48-AD10-391516FBE67D}" destId="{524EA0BE-392B-E74C-8B6E-998F84763573}" srcOrd="0" destOrd="0" presId="urn:microsoft.com/office/officeart/2005/8/layout/bProcess4"/>
    <dgm:cxn modelId="{A0301380-78FB-BB4F-BECF-3F0B4A4922A0}" type="presParOf" srcId="{9F3DD06C-ADD4-EB48-AD10-391516FBE67D}" destId="{16B2932C-29C7-224A-8225-E89360972FF3}" srcOrd="1" destOrd="0" presId="urn:microsoft.com/office/officeart/2005/8/layout/bProcess4"/>
    <dgm:cxn modelId="{93B9DC8B-3D3D-1C43-84FE-2AABDCA4894E}" type="presParOf" srcId="{DB42E243-DFD2-3644-9179-7740E50E9C30}" destId="{8AD73691-AC8A-9B47-86A5-72AED18B1861}" srcOrd="11" destOrd="0" presId="urn:microsoft.com/office/officeart/2005/8/layout/bProcess4"/>
    <dgm:cxn modelId="{7102C72D-2C76-E341-89E8-4B2B8B729841}" type="presParOf" srcId="{DB42E243-DFD2-3644-9179-7740E50E9C30}" destId="{76A9B1A5-CB34-F94F-80CD-94A5906012E1}" srcOrd="12" destOrd="0" presId="urn:microsoft.com/office/officeart/2005/8/layout/bProcess4"/>
    <dgm:cxn modelId="{233EDDA9-6E09-A147-98A1-651DEDD09E80}" type="presParOf" srcId="{76A9B1A5-CB34-F94F-80CD-94A5906012E1}" destId="{E08F5E7C-1E4A-A349-9E58-D2859F71AD7F}" srcOrd="0" destOrd="0" presId="urn:microsoft.com/office/officeart/2005/8/layout/bProcess4"/>
    <dgm:cxn modelId="{9F0BD14F-77DA-4843-8F6E-1F0FB091110D}" type="presParOf" srcId="{76A9B1A5-CB34-F94F-80CD-94A5906012E1}" destId="{4E07CCF7-37FD-874D-BA0B-96324E684ACE}" srcOrd="1" destOrd="0" presId="urn:microsoft.com/office/officeart/2005/8/layout/bProcess4"/>
    <dgm:cxn modelId="{5E351428-BDA7-5B4A-8DD2-BCD6614C07A3}" type="presParOf" srcId="{DB42E243-DFD2-3644-9179-7740E50E9C30}" destId="{3FEBACA7-9DFA-6B45-9656-43F89C465FA3}" srcOrd="13" destOrd="0" presId="urn:microsoft.com/office/officeart/2005/8/layout/bProcess4"/>
    <dgm:cxn modelId="{4771536A-70F3-7D4D-811A-965958B86EBB}" type="presParOf" srcId="{DB42E243-DFD2-3644-9179-7740E50E9C30}" destId="{41D57B4A-D86D-2F4C-887C-7D1C94C0746B}" srcOrd="14" destOrd="0" presId="urn:microsoft.com/office/officeart/2005/8/layout/bProcess4"/>
    <dgm:cxn modelId="{147DEFCD-6B2B-5F43-85CE-0F3FE262115E}" type="presParOf" srcId="{41D57B4A-D86D-2F4C-887C-7D1C94C0746B}" destId="{E0B4D2B9-D576-8346-BCA2-0D33D2584180}" srcOrd="0" destOrd="0" presId="urn:microsoft.com/office/officeart/2005/8/layout/bProcess4"/>
    <dgm:cxn modelId="{56523C53-070D-4049-9690-E61B7551E929}" type="presParOf" srcId="{41D57B4A-D86D-2F4C-887C-7D1C94C0746B}" destId="{97879287-A385-AB42-97AE-D21CE2096278}" srcOrd="1" destOrd="0" presId="urn:microsoft.com/office/officeart/2005/8/layout/bProcess4"/>
    <dgm:cxn modelId="{8A88017F-1DD9-7C4E-BC92-859FCF033756}" type="presParOf" srcId="{DB42E243-DFD2-3644-9179-7740E50E9C30}" destId="{3018D68D-0CC6-4A4C-B308-82CE64A5656B}" srcOrd="15" destOrd="0" presId="urn:microsoft.com/office/officeart/2005/8/layout/bProcess4"/>
    <dgm:cxn modelId="{CE467C83-B390-6F4D-963B-2A18A28FE213}" type="presParOf" srcId="{DB42E243-DFD2-3644-9179-7740E50E9C30}" destId="{1CF46638-7E77-3643-A3FC-620EEBD6ED1C}" srcOrd="16" destOrd="0" presId="urn:microsoft.com/office/officeart/2005/8/layout/bProcess4"/>
    <dgm:cxn modelId="{49D6F3B5-1F4A-BE48-A755-80EED9A72B8E}" type="presParOf" srcId="{1CF46638-7E77-3643-A3FC-620EEBD6ED1C}" destId="{E8E20749-01A8-574F-ACA1-8D7E0A7E9F46}" srcOrd="0" destOrd="0" presId="urn:microsoft.com/office/officeart/2005/8/layout/bProcess4"/>
    <dgm:cxn modelId="{1BDEEC76-0660-0248-BD0F-410EBC7614D1}" type="presParOf" srcId="{1CF46638-7E77-3643-A3FC-620EEBD6ED1C}" destId="{708A40B0-3451-6446-9F90-DD81F64F9E31}" srcOrd="1" destOrd="0" presId="urn:microsoft.com/office/officeart/2005/8/layout/bProcess4"/>
    <dgm:cxn modelId="{21630A54-C94C-0F47-B11B-4574A039BD53}" type="presParOf" srcId="{DB42E243-DFD2-3644-9179-7740E50E9C30}" destId="{32B94A2D-5A3F-3D4C-83A7-9020CB8B7537}" srcOrd="17" destOrd="0" presId="urn:microsoft.com/office/officeart/2005/8/layout/bProcess4"/>
    <dgm:cxn modelId="{525F8F5A-8D9F-B84D-8B27-8B16A9677E13}" type="presParOf" srcId="{DB42E243-DFD2-3644-9179-7740E50E9C30}" destId="{2F9A98A3-FBAC-2144-BE15-235A6C534BDD}" srcOrd="18" destOrd="0" presId="urn:microsoft.com/office/officeart/2005/8/layout/bProcess4"/>
    <dgm:cxn modelId="{5C43503B-438F-F946-9ACC-D208555F1BA4}" type="presParOf" srcId="{2F9A98A3-FBAC-2144-BE15-235A6C534BDD}" destId="{B528B376-F785-D34E-8129-F5207A3434B4}" srcOrd="0" destOrd="0" presId="urn:microsoft.com/office/officeart/2005/8/layout/bProcess4"/>
    <dgm:cxn modelId="{CF92C999-4DFC-9845-99C0-8906B95F673A}" type="presParOf" srcId="{2F9A98A3-FBAC-2144-BE15-235A6C534BDD}" destId="{FF67A2D5-C01C-2648-BAAA-C16D5C8D50CA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C70F562-E6DB-3543-8F27-D96BDA2FAB32}" type="doc">
      <dgm:prSet loTypeId="urn:microsoft.com/office/officeart/2005/8/layout/h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92DF00B4-498A-D145-A78B-78B2AAA5F317}">
      <dgm:prSet custT="1"/>
      <dgm:spPr/>
      <dgm:t>
        <a:bodyPr/>
        <a:lstStyle/>
        <a:p>
          <a:pPr rtl="0"/>
          <a:r>
            <a:rPr lang="es-MX" sz="2400" b="1" smtClean="0"/>
            <a:t>VALORACIÓN</a:t>
          </a:r>
          <a:endParaRPr lang="es-MX" sz="2400"/>
        </a:p>
      </dgm:t>
    </dgm:pt>
    <dgm:pt modelId="{F46DEC8F-BE03-EC42-B7A3-7A1EB052D4A9}" type="parTrans" cxnId="{640C643D-FD2D-5647-9060-EF11D0584AE0}">
      <dgm:prSet/>
      <dgm:spPr/>
      <dgm:t>
        <a:bodyPr/>
        <a:lstStyle/>
        <a:p>
          <a:endParaRPr lang="es-ES_tradnl" sz="2000"/>
        </a:p>
      </dgm:t>
    </dgm:pt>
    <dgm:pt modelId="{F2C12EA0-466F-574B-845A-BADEFF2F0EB2}" type="sibTrans" cxnId="{640C643D-FD2D-5647-9060-EF11D0584AE0}">
      <dgm:prSet/>
      <dgm:spPr/>
      <dgm:t>
        <a:bodyPr/>
        <a:lstStyle/>
        <a:p>
          <a:endParaRPr lang="es-ES_tradnl" sz="2000"/>
        </a:p>
      </dgm:t>
    </dgm:pt>
    <dgm:pt modelId="{5B340526-F0CA-7542-9127-484C4D47941A}">
      <dgm:prSet custT="1"/>
      <dgm:spPr/>
      <dgm:t>
        <a:bodyPr/>
        <a:lstStyle/>
        <a:p>
          <a:pPr rtl="0"/>
          <a:r>
            <a:rPr lang="es-MX" sz="2400" dirty="0" smtClean="0"/>
            <a:t>Tema relacionado con la Biología</a:t>
          </a:r>
          <a:endParaRPr lang="es-MX" sz="2400" dirty="0"/>
        </a:p>
      </dgm:t>
    </dgm:pt>
    <dgm:pt modelId="{C9D24F9E-6051-514C-B0F7-5FFE903FF1DB}" type="parTrans" cxnId="{0E90AE74-D3BD-6145-8B28-42892CF11E29}">
      <dgm:prSet/>
      <dgm:spPr/>
      <dgm:t>
        <a:bodyPr/>
        <a:lstStyle/>
        <a:p>
          <a:endParaRPr lang="es-ES_tradnl" sz="2000"/>
        </a:p>
      </dgm:t>
    </dgm:pt>
    <dgm:pt modelId="{EDE9D465-3FDF-144E-BC9F-652A12FCD402}" type="sibTrans" cxnId="{0E90AE74-D3BD-6145-8B28-42892CF11E29}">
      <dgm:prSet/>
      <dgm:spPr/>
      <dgm:t>
        <a:bodyPr/>
        <a:lstStyle/>
        <a:p>
          <a:endParaRPr lang="es-ES_tradnl" sz="2000"/>
        </a:p>
      </dgm:t>
    </dgm:pt>
    <dgm:pt modelId="{01FEA454-9238-1D43-980D-B698FE920970}">
      <dgm:prSet custT="1"/>
      <dgm:spPr/>
      <dgm:t>
        <a:bodyPr/>
        <a:lstStyle/>
        <a:p>
          <a:pPr rtl="0"/>
          <a:r>
            <a:rPr lang="es-MX" sz="2400" dirty="0" smtClean="0"/>
            <a:t>Originalidad, oposición a la copia y a la imitación</a:t>
          </a:r>
          <a:endParaRPr lang="es-MX" sz="2400" dirty="0"/>
        </a:p>
      </dgm:t>
    </dgm:pt>
    <dgm:pt modelId="{09FE2525-DCBC-4446-89D7-12D805088E21}" type="parTrans" cxnId="{B9E03AC5-0AB8-2F45-AB34-FB329187343B}">
      <dgm:prSet/>
      <dgm:spPr/>
      <dgm:t>
        <a:bodyPr/>
        <a:lstStyle/>
        <a:p>
          <a:endParaRPr lang="es-ES_tradnl" sz="2000"/>
        </a:p>
      </dgm:t>
    </dgm:pt>
    <dgm:pt modelId="{100F6C8E-93E2-AF40-AC4E-BA5E623779E3}" type="sibTrans" cxnId="{B9E03AC5-0AB8-2F45-AB34-FB329187343B}">
      <dgm:prSet/>
      <dgm:spPr/>
      <dgm:t>
        <a:bodyPr/>
        <a:lstStyle/>
        <a:p>
          <a:endParaRPr lang="es-ES_tradnl" sz="2000"/>
        </a:p>
      </dgm:t>
    </dgm:pt>
    <dgm:pt modelId="{0C5BF13E-35AE-E449-9A51-8AC9F37DA062}">
      <dgm:prSet custT="1"/>
      <dgm:spPr/>
      <dgm:t>
        <a:bodyPr/>
        <a:lstStyle/>
        <a:p>
          <a:pPr rtl="0"/>
          <a:r>
            <a:rPr lang="es-MX" sz="2400" dirty="0" smtClean="0"/>
            <a:t>Disponibilidad de dirección y asesoría</a:t>
          </a:r>
          <a:endParaRPr lang="es-MX" sz="2400" dirty="0"/>
        </a:p>
      </dgm:t>
    </dgm:pt>
    <dgm:pt modelId="{DDBD3EE7-7901-1B4D-B17C-3E7DAE1BE842}" type="parTrans" cxnId="{B5DE061B-8519-EA45-BC13-C392FDE2C915}">
      <dgm:prSet/>
      <dgm:spPr/>
      <dgm:t>
        <a:bodyPr/>
        <a:lstStyle/>
        <a:p>
          <a:endParaRPr lang="es-ES_tradnl" sz="2000"/>
        </a:p>
      </dgm:t>
    </dgm:pt>
    <dgm:pt modelId="{90613F84-972A-A647-BE68-848542C47252}" type="sibTrans" cxnId="{B5DE061B-8519-EA45-BC13-C392FDE2C915}">
      <dgm:prSet/>
      <dgm:spPr/>
      <dgm:t>
        <a:bodyPr/>
        <a:lstStyle/>
        <a:p>
          <a:endParaRPr lang="es-ES_tradnl" sz="2000"/>
        </a:p>
      </dgm:t>
    </dgm:pt>
    <dgm:pt modelId="{2E8660CC-A463-D747-AC7E-3309E3F98C00}">
      <dgm:prSet custT="1"/>
      <dgm:spPr/>
      <dgm:t>
        <a:bodyPr/>
        <a:lstStyle/>
        <a:p>
          <a:pPr rtl="0"/>
          <a:r>
            <a:rPr lang="es-MX" sz="2400" dirty="0" smtClean="0"/>
            <a:t>Metodología y fuentes disponibles</a:t>
          </a:r>
          <a:endParaRPr lang="es-MX" sz="2400" dirty="0"/>
        </a:p>
      </dgm:t>
    </dgm:pt>
    <dgm:pt modelId="{00558EBF-B0B2-F749-9B21-0596FCE04AF6}" type="parTrans" cxnId="{45B397EA-2879-184C-B5F7-8239448F636F}">
      <dgm:prSet/>
      <dgm:spPr/>
      <dgm:t>
        <a:bodyPr/>
        <a:lstStyle/>
        <a:p>
          <a:endParaRPr lang="es-ES_tradnl" sz="2000"/>
        </a:p>
      </dgm:t>
    </dgm:pt>
    <dgm:pt modelId="{AC7BA2B8-F22A-B246-8A12-CAABAAA274ED}" type="sibTrans" cxnId="{45B397EA-2879-184C-B5F7-8239448F636F}">
      <dgm:prSet/>
      <dgm:spPr/>
      <dgm:t>
        <a:bodyPr/>
        <a:lstStyle/>
        <a:p>
          <a:endParaRPr lang="es-ES_tradnl" sz="2000"/>
        </a:p>
      </dgm:t>
    </dgm:pt>
    <dgm:pt modelId="{54FF5000-FF08-994D-ABF6-21A7D459D23A}">
      <dgm:prSet custT="1"/>
      <dgm:spPr/>
      <dgm:t>
        <a:bodyPr/>
        <a:lstStyle/>
        <a:p>
          <a:pPr rtl="0"/>
          <a:r>
            <a:rPr lang="es-MX" sz="2400" dirty="0" smtClean="0"/>
            <a:t>Extensión del trabajo</a:t>
          </a:r>
          <a:endParaRPr lang="es-MX" sz="2400" dirty="0"/>
        </a:p>
      </dgm:t>
    </dgm:pt>
    <dgm:pt modelId="{CA52C78B-F522-7E40-AE3C-70DF868CFC70}" type="parTrans" cxnId="{6324E6F0-FAAD-704A-BE4E-5F36435B97A2}">
      <dgm:prSet/>
      <dgm:spPr/>
      <dgm:t>
        <a:bodyPr/>
        <a:lstStyle/>
        <a:p>
          <a:endParaRPr lang="es-ES_tradnl" sz="2000"/>
        </a:p>
      </dgm:t>
    </dgm:pt>
    <dgm:pt modelId="{27695C06-58A9-9F4C-8450-5FF550D6B32D}" type="sibTrans" cxnId="{6324E6F0-FAAD-704A-BE4E-5F36435B97A2}">
      <dgm:prSet/>
      <dgm:spPr/>
      <dgm:t>
        <a:bodyPr/>
        <a:lstStyle/>
        <a:p>
          <a:endParaRPr lang="es-ES_tradnl" sz="2000"/>
        </a:p>
      </dgm:t>
    </dgm:pt>
    <dgm:pt modelId="{3DD87654-E437-9E47-800F-EA57B79F2BC1}" type="pres">
      <dgm:prSet presAssocID="{BC70F562-E6DB-3543-8F27-D96BDA2FAB3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9441972A-FD20-C24E-AA65-498FAB5434F1}" type="pres">
      <dgm:prSet presAssocID="{92DF00B4-498A-D145-A78B-78B2AAA5F317}" presName="composite" presStyleCnt="0"/>
      <dgm:spPr/>
    </dgm:pt>
    <dgm:pt modelId="{6FC89C7A-3929-E844-9BF1-E3DCF97D881E}" type="pres">
      <dgm:prSet presAssocID="{92DF00B4-498A-D145-A78B-78B2AAA5F31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9B309E9D-EFF2-7649-B76B-10BCEF085F9E}" type="pres">
      <dgm:prSet presAssocID="{92DF00B4-498A-D145-A78B-78B2AAA5F317}" presName="desTx" presStyleLbl="alignAccFollowNode1" presStyleIdx="0" presStyleCnt="1" custLinFactNeighborX="35484" custLinFactNeighborY="9877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B5DE061B-8519-EA45-BC13-C392FDE2C915}" srcId="{92DF00B4-498A-D145-A78B-78B2AAA5F317}" destId="{0C5BF13E-35AE-E449-9A51-8AC9F37DA062}" srcOrd="2" destOrd="0" parTransId="{DDBD3EE7-7901-1B4D-B17C-3E7DAE1BE842}" sibTransId="{90613F84-972A-A647-BE68-848542C47252}"/>
    <dgm:cxn modelId="{640C643D-FD2D-5647-9060-EF11D0584AE0}" srcId="{BC70F562-E6DB-3543-8F27-D96BDA2FAB32}" destId="{92DF00B4-498A-D145-A78B-78B2AAA5F317}" srcOrd="0" destOrd="0" parTransId="{F46DEC8F-BE03-EC42-B7A3-7A1EB052D4A9}" sibTransId="{F2C12EA0-466F-574B-845A-BADEFF2F0EB2}"/>
    <dgm:cxn modelId="{75543A21-D882-E444-8E42-5B18C81B7558}" type="presOf" srcId="{2E8660CC-A463-D747-AC7E-3309E3F98C00}" destId="{9B309E9D-EFF2-7649-B76B-10BCEF085F9E}" srcOrd="0" destOrd="3" presId="urn:microsoft.com/office/officeart/2005/8/layout/hList1"/>
    <dgm:cxn modelId="{115FB675-0B4B-F641-858A-C9EBBA6EB1FB}" type="presOf" srcId="{01FEA454-9238-1D43-980D-B698FE920970}" destId="{9B309E9D-EFF2-7649-B76B-10BCEF085F9E}" srcOrd="0" destOrd="1" presId="urn:microsoft.com/office/officeart/2005/8/layout/hList1"/>
    <dgm:cxn modelId="{0C652497-7F96-4B45-A422-936B2CA5CBE5}" type="presOf" srcId="{5B340526-F0CA-7542-9127-484C4D47941A}" destId="{9B309E9D-EFF2-7649-B76B-10BCEF085F9E}" srcOrd="0" destOrd="0" presId="urn:microsoft.com/office/officeart/2005/8/layout/hList1"/>
    <dgm:cxn modelId="{FD239376-7578-094E-8C93-FEF0A28974B2}" type="presOf" srcId="{BC70F562-E6DB-3543-8F27-D96BDA2FAB32}" destId="{3DD87654-E437-9E47-800F-EA57B79F2BC1}" srcOrd="0" destOrd="0" presId="urn:microsoft.com/office/officeart/2005/8/layout/hList1"/>
    <dgm:cxn modelId="{B9E03AC5-0AB8-2F45-AB34-FB329187343B}" srcId="{92DF00B4-498A-D145-A78B-78B2AAA5F317}" destId="{01FEA454-9238-1D43-980D-B698FE920970}" srcOrd="1" destOrd="0" parTransId="{09FE2525-DCBC-4446-89D7-12D805088E21}" sibTransId="{100F6C8E-93E2-AF40-AC4E-BA5E623779E3}"/>
    <dgm:cxn modelId="{3DA75993-4E5F-4441-B6B7-A0B7B57B1A69}" type="presOf" srcId="{0C5BF13E-35AE-E449-9A51-8AC9F37DA062}" destId="{9B309E9D-EFF2-7649-B76B-10BCEF085F9E}" srcOrd="0" destOrd="2" presId="urn:microsoft.com/office/officeart/2005/8/layout/hList1"/>
    <dgm:cxn modelId="{0E90AE74-D3BD-6145-8B28-42892CF11E29}" srcId="{92DF00B4-498A-D145-A78B-78B2AAA5F317}" destId="{5B340526-F0CA-7542-9127-484C4D47941A}" srcOrd="0" destOrd="0" parTransId="{C9D24F9E-6051-514C-B0F7-5FFE903FF1DB}" sibTransId="{EDE9D465-3FDF-144E-BC9F-652A12FCD402}"/>
    <dgm:cxn modelId="{DC4E6372-91E7-114F-9043-2D10A4B11EFD}" type="presOf" srcId="{54FF5000-FF08-994D-ABF6-21A7D459D23A}" destId="{9B309E9D-EFF2-7649-B76B-10BCEF085F9E}" srcOrd="0" destOrd="4" presId="urn:microsoft.com/office/officeart/2005/8/layout/hList1"/>
    <dgm:cxn modelId="{6324E6F0-FAAD-704A-BE4E-5F36435B97A2}" srcId="{92DF00B4-498A-D145-A78B-78B2AAA5F317}" destId="{54FF5000-FF08-994D-ABF6-21A7D459D23A}" srcOrd="4" destOrd="0" parTransId="{CA52C78B-F522-7E40-AE3C-70DF868CFC70}" sibTransId="{27695C06-58A9-9F4C-8450-5FF550D6B32D}"/>
    <dgm:cxn modelId="{45B397EA-2879-184C-B5F7-8239448F636F}" srcId="{92DF00B4-498A-D145-A78B-78B2AAA5F317}" destId="{2E8660CC-A463-D747-AC7E-3309E3F98C00}" srcOrd="3" destOrd="0" parTransId="{00558EBF-B0B2-F749-9B21-0596FCE04AF6}" sibTransId="{AC7BA2B8-F22A-B246-8A12-CAABAAA274ED}"/>
    <dgm:cxn modelId="{D1005117-AFA9-EB41-8DC6-E32DAEEFB031}" type="presOf" srcId="{92DF00B4-498A-D145-A78B-78B2AAA5F317}" destId="{6FC89C7A-3929-E844-9BF1-E3DCF97D881E}" srcOrd="0" destOrd="0" presId="urn:microsoft.com/office/officeart/2005/8/layout/hList1"/>
    <dgm:cxn modelId="{73E8295C-D519-1A45-B300-EE67B95B37A1}" type="presParOf" srcId="{3DD87654-E437-9E47-800F-EA57B79F2BC1}" destId="{9441972A-FD20-C24E-AA65-498FAB5434F1}" srcOrd="0" destOrd="0" presId="urn:microsoft.com/office/officeart/2005/8/layout/hList1"/>
    <dgm:cxn modelId="{EC029F65-9648-194D-8FAC-38B2AC0CE0CB}" type="presParOf" srcId="{9441972A-FD20-C24E-AA65-498FAB5434F1}" destId="{6FC89C7A-3929-E844-9BF1-E3DCF97D881E}" srcOrd="0" destOrd="0" presId="urn:microsoft.com/office/officeart/2005/8/layout/hList1"/>
    <dgm:cxn modelId="{52279908-F5FA-6142-8867-4875F8092F25}" type="presParOf" srcId="{9441972A-FD20-C24E-AA65-498FAB5434F1}" destId="{9B309E9D-EFF2-7649-B76B-10BCEF085F9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E28CCFC-5900-DB4A-B081-AC40239AAA53}" type="doc">
      <dgm:prSet loTypeId="urn:microsoft.com/office/officeart/2005/8/layout/bProcess3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CDF0EC16-50FF-DE4D-9B1A-226248771C52}">
      <dgm:prSet phldrT="[Texto]" custT="1"/>
      <dgm:spPr/>
      <dgm:t>
        <a:bodyPr/>
        <a:lstStyle/>
        <a:p>
          <a:pPr rtl="0"/>
          <a:r>
            <a:rPr lang="es-MX" sz="1800" b="1" smtClean="0">
              <a:solidFill>
                <a:schemeClr val="tx1"/>
              </a:solidFill>
            </a:rPr>
            <a:t>1. Descubrimiento del problema a investigar</a:t>
          </a:r>
          <a:endParaRPr lang="es-ES_tradnl" sz="1800" b="1" dirty="0">
            <a:solidFill>
              <a:schemeClr val="tx1"/>
            </a:solidFill>
          </a:endParaRPr>
        </a:p>
      </dgm:t>
    </dgm:pt>
    <dgm:pt modelId="{549F9D10-0FCF-5647-B25B-13FB5BA9FE17}" type="parTrans" cxnId="{1445073E-44A0-FF4F-ABCE-1A5107DA799B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C5A1BD95-0C0E-4E49-B6CE-DB9A0EB2108C}" type="sibTrans" cxnId="{1445073E-44A0-FF4F-ABCE-1A5107DA799B}">
      <dgm:prSet custT="1"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DF78F47E-106C-764D-BC4C-8912C735DC72}">
      <dgm:prSet custT="1"/>
      <dgm:spPr/>
      <dgm:t>
        <a:bodyPr/>
        <a:lstStyle/>
        <a:p>
          <a:pPr rtl="0"/>
          <a:r>
            <a:rPr lang="es-MX" sz="1800" b="1" smtClean="0">
              <a:solidFill>
                <a:schemeClr val="tx1"/>
              </a:solidFill>
            </a:rPr>
            <a:t>2. Documentación y definición del problema</a:t>
          </a:r>
          <a:endParaRPr lang="es-MX" sz="1800" b="1" dirty="0">
            <a:solidFill>
              <a:schemeClr val="tx1"/>
            </a:solidFill>
          </a:endParaRPr>
        </a:p>
      </dgm:t>
    </dgm:pt>
    <dgm:pt modelId="{F754F3D6-B3A6-1C4C-B39C-BA82C549264F}" type="parTrans" cxnId="{666391F4-2F70-1E4A-BEC4-1537260D7D6D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4058F27E-0CCD-1043-95BA-4FCA4FBF7278}" type="sibTrans" cxnId="{666391F4-2F70-1E4A-BEC4-1537260D7D6D}">
      <dgm:prSet custT="1"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8CCE01FF-F7DC-7C49-9756-AE6332C256B7}">
      <dgm:prSet custT="1"/>
      <dgm:spPr/>
      <dgm:t>
        <a:bodyPr/>
        <a:lstStyle/>
        <a:p>
          <a:pPr rtl="0"/>
          <a:r>
            <a:rPr lang="es-MX" sz="1800" b="1" dirty="0" smtClean="0">
              <a:solidFill>
                <a:schemeClr val="tx1"/>
              </a:solidFill>
            </a:rPr>
            <a:t>3. Pensar en una respuesta probable al mismo o hipótesis</a:t>
          </a:r>
          <a:endParaRPr lang="es-MX" sz="1800" b="1" dirty="0">
            <a:solidFill>
              <a:schemeClr val="tx1"/>
            </a:solidFill>
          </a:endParaRPr>
        </a:p>
      </dgm:t>
    </dgm:pt>
    <dgm:pt modelId="{1227BBBC-5503-4644-A444-9FED4EF730A0}" type="parTrans" cxnId="{844ADCA1-F4E8-A24B-87B0-27E27C66C8B1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43BCA92E-9F27-0847-8261-4C98D9FE9C71}" type="sibTrans" cxnId="{844ADCA1-F4E8-A24B-87B0-27E27C66C8B1}">
      <dgm:prSet custT="1"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18DCBE94-918F-A141-93AD-EFD6460F583A}">
      <dgm:prSet custT="1"/>
      <dgm:spPr/>
      <dgm:t>
        <a:bodyPr/>
        <a:lstStyle/>
        <a:p>
          <a:pPr rtl="0"/>
          <a:r>
            <a:rPr lang="es-MX" sz="1800" b="1" smtClean="0">
              <a:solidFill>
                <a:schemeClr val="tx1"/>
              </a:solidFill>
            </a:rPr>
            <a:t>4. Deducir las consecuencias de las hipótesis</a:t>
          </a:r>
          <a:endParaRPr lang="es-MX" sz="1800" b="1" dirty="0">
            <a:solidFill>
              <a:schemeClr val="tx1"/>
            </a:solidFill>
          </a:endParaRPr>
        </a:p>
      </dgm:t>
    </dgm:pt>
    <dgm:pt modelId="{AD432442-83A5-CD44-A473-4AB93B77B143}" type="parTrans" cxnId="{2D3CF928-69C2-9045-A02B-A4F91492B74A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97B89DDB-E75E-B143-811B-61E051A59F3E}" type="sibTrans" cxnId="{2D3CF928-69C2-9045-A02B-A4F91492B74A}">
      <dgm:prSet custT="1"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20822A10-7E32-4B44-9E99-8DD865C18407}">
      <dgm:prSet custT="1"/>
      <dgm:spPr/>
      <dgm:t>
        <a:bodyPr/>
        <a:lstStyle/>
        <a:p>
          <a:pPr rtl="0"/>
          <a:r>
            <a:rPr lang="es-MX" sz="1800" b="1" smtClean="0">
              <a:solidFill>
                <a:schemeClr val="tx1"/>
              </a:solidFill>
            </a:rPr>
            <a:t>5. Diseño de la verificación de las hipótesis</a:t>
          </a:r>
          <a:endParaRPr lang="es-MX" sz="1800" b="1" dirty="0">
            <a:solidFill>
              <a:schemeClr val="tx1"/>
            </a:solidFill>
          </a:endParaRPr>
        </a:p>
      </dgm:t>
    </dgm:pt>
    <dgm:pt modelId="{CECDF245-5AB6-3247-849F-6996F19D3424}" type="parTrans" cxnId="{8947ACA6-3502-FD4D-B5EE-CA9E6855A4FF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67E46244-1B51-7E46-869D-270E318EDABA}" type="sibTrans" cxnId="{8947ACA6-3502-FD4D-B5EE-CA9E6855A4FF}">
      <dgm:prSet custT="1"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F930C26A-0AF2-6F48-B2DF-0D2A41F0728C}">
      <dgm:prSet custT="1"/>
      <dgm:spPr/>
      <dgm:t>
        <a:bodyPr/>
        <a:lstStyle/>
        <a:p>
          <a:pPr rtl="0"/>
          <a:r>
            <a:rPr lang="es-MX" sz="1800" b="1" dirty="0" smtClean="0">
              <a:solidFill>
                <a:schemeClr val="tx1"/>
              </a:solidFill>
            </a:rPr>
            <a:t>6. Puesta a prueba o contraste con la realidad de las hipótesis a través de sus consecuencias</a:t>
          </a:r>
          <a:endParaRPr lang="es-MX" sz="1800" b="1" dirty="0">
            <a:solidFill>
              <a:schemeClr val="tx1"/>
            </a:solidFill>
          </a:endParaRPr>
        </a:p>
      </dgm:t>
    </dgm:pt>
    <dgm:pt modelId="{076FB35E-B829-BC4A-B9BD-4BBA0125BCFF}" type="parTrans" cxnId="{89E9525F-38BB-A14E-A862-6EF10BF02C22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50E5219B-5CBE-7D41-8EFC-2FAC71ED147D}" type="sibTrans" cxnId="{89E9525F-38BB-A14E-A862-6EF10BF02C22}">
      <dgm:prSet custT="1"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1C46B924-FD80-D945-AE0A-E2E9F3405DFD}">
      <dgm:prSet custT="1"/>
      <dgm:spPr/>
      <dgm:t>
        <a:bodyPr/>
        <a:lstStyle/>
        <a:p>
          <a:pPr rtl="0"/>
          <a:r>
            <a:rPr lang="es-MX" sz="1800" b="1" dirty="0" smtClean="0">
              <a:solidFill>
                <a:schemeClr val="tx1"/>
              </a:solidFill>
            </a:rPr>
            <a:t>7. Establecimiento de las conclusiones resultado de la investigación</a:t>
          </a:r>
          <a:endParaRPr lang="es-MX" sz="1800" b="1" dirty="0">
            <a:solidFill>
              <a:schemeClr val="tx1"/>
            </a:solidFill>
          </a:endParaRPr>
        </a:p>
      </dgm:t>
    </dgm:pt>
    <dgm:pt modelId="{BDCBEE11-79F3-1A42-9831-380563788213}" type="parTrans" cxnId="{299D723B-2D71-CC40-AF99-B4FAF634F28E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372F2887-A2F4-A646-AA56-BC9D2E3E492B}" type="sibTrans" cxnId="{299D723B-2D71-CC40-AF99-B4FAF634F28E}">
      <dgm:prSet custT="1"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4DDA95E9-FAB0-C144-B857-2DD53F332F5C}">
      <dgm:prSet custT="1"/>
      <dgm:spPr/>
      <dgm:t>
        <a:bodyPr/>
        <a:lstStyle/>
        <a:p>
          <a:pPr rtl="0"/>
          <a:r>
            <a:rPr lang="es-MX" sz="1800" b="1" dirty="0" smtClean="0">
              <a:solidFill>
                <a:schemeClr val="tx1"/>
              </a:solidFill>
            </a:rPr>
            <a:t>8. Extender las conclusiones o generalizar los resultados </a:t>
          </a:r>
          <a:endParaRPr lang="es-ES_tradnl" sz="1800" b="1" dirty="0">
            <a:solidFill>
              <a:schemeClr val="tx1"/>
            </a:solidFill>
          </a:endParaRPr>
        </a:p>
      </dgm:t>
    </dgm:pt>
    <dgm:pt modelId="{B0F7B900-6769-034F-9660-72C549A38C71}" type="parTrans" cxnId="{BB516054-3FE8-EE43-B7B8-3848E0E4FD36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DFC9F23F-3F94-DC40-8EE4-AE3240F638BB}" type="sibTrans" cxnId="{BB516054-3FE8-EE43-B7B8-3848E0E4FD36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1AFB8D35-E541-074D-8AD5-848B0CAE2F14}" type="pres">
      <dgm:prSet presAssocID="{4E28CCFC-5900-DB4A-B081-AC40239AAA5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D90EFFB8-1758-8B4B-881B-A0B37F97DF63}" type="pres">
      <dgm:prSet presAssocID="{CDF0EC16-50FF-DE4D-9B1A-226248771C52}" presName="node" presStyleLbl="node1" presStyleIdx="0" presStyleCnt="8" custScaleX="112143" custScaleY="15127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27EB67D0-427F-FC43-908E-779E2F23FDB4}" type="pres">
      <dgm:prSet presAssocID="{C5A1BD95-0C0E-4E49-B6CE-DB9A0EB2108C}" presName="sibTrans" presStyleLbl="sibTrans1D1" presStyleIdx="0" presStyleCnt="7"/>
      <dgm:spPr/>
      <dgm:t>
        <a:bodyPr/>
        <a:lstStyle/>
        <a:p>
          <a:endParaRPr lang="es-ES_tradnl"/>
        </a:p>
      </dgm:t>
    </dgm:pt>
    <dgm:pt modelId="{036DFA76-6902-4343-B4A7-DA4868F381B5}" type="pres">
      <dgm:prSet presAssocID="{C5A1BD95-0C0E-4E49-B6CE-DB9A0EB2108C}" presName="connectorText" presStyleLbl="sibTrans1D1" presStyleIdx="0" presStyleCnt="7"/>
      <dgm:spPr/>
      <dgm:t>
        <a:bodyPr/>
        <a:lstStyle/>
        <a:p>
          <a:endParaRPr lang="es-ES_tradnl"/>
        </a:p>
      </dgm:t>
    </dgm:pt>
    <dgm:pt modelId="{276D91A2-4D76-B74D-A18B-ED1995375629}" type="pres">
      <dgm:prSet presAssocID="{DF78F47E-106C-764D-BC4C-8912C735DC72}" presName="node" presStyleLbl="node1" presStyleIdx="1" presStyleCnt="8" custScaleY="12769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7C15DB79-152E-1940-86FC-A78870D2432F}" type="pres">
      <dgm:prSet presAssocID="{4058F27E-0CCD-1043-95BA-4FCA4FBF7278}" presName="sibTrans" presStyleLbl="sibTrans1D1" presStyleIdx="1" presStyleCnt="7"/>
      <dgm:spPr/>
      <dgm:t>
        <a:bodyPr/>
        <a:lstStyle/>
        <a:p>
          <a:endParaRPr lang="es-ES_tradnl"/>
        </a:p>
      </dgm:t>
    </dgm:pt>
    <dgm:pt modelId="{EF09FC34-1FE1-A445-8219-BCBBBC769ACB}" type="pres">
      <dgm:prSet presAssocID="{4058F27E-0CCD-1043-95BA-4FCA4FBF7278}" presName="connectorText" presStyleLbl="sibTrans1D1" presStyleIdx="1" presStyleCnt="7"/>
      <dgm:spPr/>
      <dgm:t>
        <a:bodyPr/>
        <a:lstStyle/>
        <a:p>
          <a:endParaRPr lang="es-ES_tradnl"/>
        </a:p>
      </dgm:t>
    </dgm:pt>
    <dgm:pt modelId="{5BC2F487-D4F1-0D41-AE07-1142D8F161E5}" type="pres">
      <dgm:prSet presAssocID="{8CCE01FF-F7DC-7C49-9756-AE6332C256B7}" presName="node" presStyleLbl="node1" presStyleIdx="2" presStyleCnt="8" custScaleY="142651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587D9E2-A500-DE47-B633-2F24CDC2B48F}" type="pres">
      <dgm:prSet presAssocID="{43BCA92E-9F27-0847-8261-4C98D9FE9C71}" presName="sibTrans" presStyleLbl="sibTrans1D1" presStyleIdx="2" presStyleCnt="7"/>
      <dgm:spPr/>
      <dgm:t>
        <a:bodyPr/>
        <a:lstStyle/>
        <a:p>
          <a:endParaRPr lang="es-ES_tradnl"/>
        </a:p>
      </dgm:t>
    </dgm:pt>
    <dgm:pt modelId="{13BFFC50-4108-714E-9007-CE66A958E3B3}" type="pres">
      <dgm:prSet presAssocID="{43BCA92E-9F27-0847-8261-4C98D9FE9C71}" presName="connectorText" presStyleLbl="sibTrans1D1" presStyleIdx="2" presStyleCnt="7"/>
      <dgm:spPr/>
      <dgm:t>
        <a:bodyPr/>
        <a:lstStyle/>
        <a:p>
          <a:endParaRPr lang="es-ES_tradnl"/>
        </a:p>
      </dgm:t>
    </dgm:pt>
    <dgm:pt modelId="{B608920C-2812-8B43-A130-CD659292BD31}" type="pres">
      <dgm:prSet presAssocID="{18DCBE94-918F-A141-93AD-EFD6460F583A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F286071D-BDDA-2A4C-BD44-AB0DB0A8B846}" type="pres">
      <dgm:prSet presAssocID="{97B89DDB-E75E-B143-811B-61E051A59F3E}" presName="sibTrans" presStyleLbl="sibTrans1D1" presStyleIdx="3" presStyleCnt="7"/>
      <dgm:spPr/>
      <dgm:t>
        <a:bodyPr/>
        <a:lstStyle/>
        <a:p>
          <a:endParaRPr lang="es-ES_tradnl"/>
        </a:p>
      </dgm:t>
    </dgm:pt>
    <dgm:pt modelId="{B0D3907C-7FCE-9545-92AC-221B3C0ABFDA}" type="pres">
      <dgm:prSet presAssocID="{97B89DDB-E75E-B143-811B-61E051A59F3E}" presName="connectorText" presStyleLbl="sibTrans1D1" presStyleIdx="3" presStyleCnt="7"/>
      <dgm:spPr/>
      <dgm:t>
        <a:bodyPr/>
        <a:lstStyle/>
        <a:p>
          <a:endParaRPr lang="es-ES_tradnl"/>
        </a:p>
      </dgm:t>
    </dgm:pt>
    <dgm:pt modelId="{B9ADC5F4-5ED0-FA4A-9FBD-3ADDFEBE370F}" type="pres">
      <dgm:prSet presAssocID="{20822A10-7E32-4B44-9E99-8DD865C18407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A2590BD7-179C-A441-9CB7-DE79C82E3B4A}" type="pres">
      <dgm:prSet presAssocID="{67E46244-1B51-7E46-869D-270E318EDABA}" presName="sibTrans" presStyleLbl="sibTrans1D1" presStyleIdx="4" presStyleCnt="7"/>
      <dgm:spPr/>
      <dgm:t>
        <a:bodyPr/>
        <a:lstStyle/>
        <a:p>
          <a:endParaRPr lang="es-ES_tradnl"/>
        </a:p>
      </dgm:t>
    </dgm:pt>
    <dgm:pt modelId="{C24BE36C-C7E5-384B-AEAE-B27756022F5D}" type="pres">
      <dgm:prSet presAssocID="{67E46244-1B51-7E46-869D-270E318EDABA}" presName="connectorText" presStyleLbl="sibTrans1D1" presStyleIdx="4" presStyleCnt="7"/>
      <dgm:spPr/>
      <dgm:t>
        <a:bodyPr/>
        <a:lstStyle/>
        <a:p>
          <a:endParaRPr lang="es-ES_tradnl"/>
        </a:p>
      </dgm:t>
    </dgm:pt>
    <dgm:pt modelId="{6CD16B7E-6AB4-0C44-B9FE-38FFD86702E6}" type="pres">
      <dgm:prSet presAssocID="{F930C26A-0AF2-6F48-B2DF-0D2A41F0728C}" presName="node" presStyleLbl="node1" presStyleIdx="5" presStyleCnt="8" custScaleX="111061" custScaleY="219056" custLinFactNeighborY="7479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7BBCE43C-9CC3-BB47-BCCB-31201B1679BF}" type="pres">
      <dgm:prSet presAssocID="{50E5219B-5CBE-7D41-8EFC-2FAC71ED147D}" presName="sibTrans" presStyleLbl="sibTrans1D1" presStyleIdx="5" presStyleCnt="7"/>
      <dgm:spPr/>
      <dgm:t>
        <a:bodyPr/>
        <a:lstStyle/>
        <a:p>
          <a:endParaRPr lang="es-ES_tradnl"/>
        </a:p>
      </dgm:t>
    </dgm:pt>
    <dgm:pt modelId="{B47262C6-F416-894A-81D7-6E460731F364}" type="pres">
      <dgm:prSet presAssocID="{50E5219B-5CBE-7D41-8EFC-2FAC71ED147D}" presName="connectorText" presStyleLbl="sibTrans1D1" presStyleIdx="5" presStyleCnt="7"/>
      <dgm:spPr/>
      <dgm:t>
        <a:bodyPr/>
        <a:lstStyle/>
        <a:p>
          <a:endParaRPr lang="es-ES_tradnl"/>
        </a:p>
      </dgm:t>
    </dgm:pt>
    <dgm:pt modelId="{5450D717-B0D9-A243-9F94-57EF66E44F27}" type="pres">
      <dgm:prSet presAssocID="{1C46B924-FD80-D945-AE0A-E2E9F3405DFD}" presName="node" presStyleLbl="node1" presStyleIdx="6" presStyleCnt="8" custScaleY="204098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592A109-A2DA-1941-8008-A127139FD73E}" type="pres">
      <dgm:prSet presAssocID="{372F2887-A2F4-A646-AA56-BC9D2E3E492B}" presName="sibTrans" presStyleLbl="sibTrans1D1" presStyleIdx="6" presStyleCnt="7"/>
      <dgm:spPr/>
      <dgm:t>
        <a:bodyPr/>
        <a:lstStyle/>
        <a:p>
          <a:endParaRPr lang="es-ES_tradnl"/>
        </a:p>
      </dgm:t>
    </dgm:pt>
    <dgm:pt modelId="{65DEE94B-D154-434B-A5A1-67F329DFAF9A}" type="pres">
      <dgm:prSet presAssocID="{372F2887-A2F4-A646-AA56-BC9D2E3E492B}" presName="connectorText" presStyleLbl="sibTrans1D1" presStyleIdx="6" presStyleCnt="7"/>
      <dgm:spPr/>
      <dgm:t>
        <a:bodyPr/>
        <a:lstStyle/>
        <a:p>
          <a:endParaRPr lang="es-ES_tradnl"/>
        </a:p>
      </dgm:t>
    </dgm:pt>
    <dgm:pt modelId="{F1E38C2C-E727-3A49-9D9E-9BA54BC32937}" type="pres">
      <dgm:prSet presAssocID="{4DDA95E9-FAB0-C144-B857-2DD53F332F5C}" presName="node" presStyleLbl="node1" presStyleIdx="7" presStyleCnt="8" custScaleY="154886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299D723B-2D71-CC40-AF99-B4FAF634F28E}" srcId="{4E28CCFC-5900-DB4A-B081-AC40239AAA53}" destId="{1C46B924-FD80-D945-AE0A-E2E9F3405DFD}" srcOrd="6" destOrd="0" parTransId="{BDCBEE11-79F3-1A42-9831-380563788213}" sibTransId="{372F2887-A2F4-A646-AA56-BC9D2E3E492B}"/>
    <dgm:cxn modelId="{59935220-F1EE-124E-A844-51597E78E15B}" type="presOf" srcId="{372F2887-A2F4-A646-AA56-BC9D2E3E492B}" destId="{65DEE94B-D154-434B-A5A1-67F329DFAF9A}" srcOrd="1" destOrd="0" presId="urn:microsoft.com/office/officeart/2005/8/layout/bProcess3"/>
    <dgm:cxn modelId="{1BFC33B0-AAA1-5B40-BEC8-A77DDEF83D44}" type="presOf" srcId="{4058F27E-0CCD-1043-95BA-4FCA4FBF7278}" destId="{EF09FC34-1FE1-A445-8219-BCBBBC769ACB}" srcOrd="1" destOrd="0" presId="urn:microsoft.com/office/officeart/2005/8/layout/bProcess3"/>
    <dgm:cxn modelId="{BFCC2BA9-1F32-3647-BFF7-CD119E7BAB0C}" type="presOf" srcId="{4058F27E-0CCD-1043-95BA-4FCA4FBF7278}" destId="{7C15DB79-152E-1940-86FC-A78870D2432F}" srcOrd="0" destOrd="0" presId="urn:microsoft.com/office/officeart/2005/8/layout/bProcess3"/>
    <dgm:cxn modelId="{01702DB1-C413-EF4F-A20B-A7E1FFAD427F}" type="presOf" srcId="{CDF0EC16-50FF-DE4D-9B1A-226248771C52}" destId="{D90EFFB8-1758-8B4B-881B-A0B37F97DF63}" srcOrd="0" destOrd="0" presId="urn:microsoft.com/office/officeart/2005/8/layout/bProcess3"/>
    <dgm:cxn modelId="{3F6D7B34-4B3D-F14D-94A3-C3301BA77BF7}" type="presOf" srcId="{97B89DDB-E75E-B143-811B-61E051A59F3E}" destId="{F286071D-BDDA-2A4C-BD44-AB0DB0A8B846}" srcOrd="0" destOrd="0" presId="urn:microsoft.com/office/officeart/2005/8/layout/bProcess3"/>
    <dgm:cxn modelId="{1445073E-44A0-FF4F-ABCE-1A5107DA799B}" srcId="{4E28CCFC-5900-DB4A-B081-AC40239AAA53}" destId="{CDF0EC16-50FF-DE4D-9B1A-226248771C52}" srcOrd="0" destOrd="0" parTransId="{549F9D10-0FCF-5647-B25B-13FB5BA9FE17}" sibTransId="{C5A1BD95-0C0E-4E49-B6CE-DB9A0EB2108C}"/>
    <dgm:cxn modelId="{B203F991-D91F-C14B-A1FB-6E2BC772B8DD}" type="presOf" srcId="{DF78F47E-106C-764D-BC4C-8912C735DC72}" destId="{276D91A2-4D76-B74D-A18B-ED1995375629}" srcOrd="0" destOrd="0" presId="urn:microsoft.com/office/officeart/2005/8/layout/bProcess3"/>
    <dgm:cxn modelId="{8947ACA6-3502-FD4D-B5EE-CA9E6855A4FF}" srcId="{4E28CCFC-5900-DB4A-B081-AC40239AAA53}" destId="{20822A10-7E32-4B44-9E99-8DD865C18407}" srcOrd="4" destOrd="0" parTransId="{CECDF245-5AB6-3247-849F-6996F19D3424}" sibTransId="{67E46244-1B51-7E46-869D-270E318EDABA}"/>
    <dgm:cxn modelId="{800B6B2C-7FB8-7342-B707-BBC67A165C81}" type="presOf" srcId="{4DDA95E9-FAB0-C144-B857-2DD53F332F5C}" destId="{F1E38C2C-E727-3A49-9D9E-9BA54BC32937}" srcOrd="0" destOrd="0" presId="urn:microsoft.com/office/officeart/2005/8/layout/bProcess3"/>
    <dgm:cxn modelId="{844ADCA1-F4E8-A24B-87B0-27E27C66C8B1}" srcId="{4E28CCFC-5900-DB4A-B081-AC40239AAA53}" destId="{8CCE01FF-F7DC-7C49-9756-AE6332C256B7}" srcOrd="2" destOrd="0" parTransId="{1227BBBC-5503-4644-A444-9FED4EF730A0}" sibTransId="{43BCA92E-9F27-0847-8261-4C98D9FE9C71}"/>
    <dgm:cxn modelId="{BB516054-3FE8-EE43-B7B8-3848E0E4FD36}" srcId="{4E28CCFC-5900-DB4A-B081-AC40239AAA53}" destId="{4DDA95E9-FAB0-C144-B857-2DD53F332F5C}" srcOrd="7" destOrd="0" parTransId="{B0F7B900-6769-034F-9660-72C549A38C71}" sibTransId="{DFC9F23F-3F94-DC40-8EE4-AE3240F638BB}"/>
    <dgm:cxn modelId="{DDCFA93E-2B37-D24F-BB1B-ACFDF5D7909F}" type="presOf" srcId="{18DCBE94-918F-A141-93AD-EFD6460F583A}" destId="{B608920C-2812-8B43-A130-CD659292BD31}" srcOrd="0" destOrd="0" presId="urn:microsoft.com/office/officeart/2005/8/layout/bProcess3"/>
    <dgm:cxn modelId="{F8EDE556-6602-DE4F-90EF-9D71FD76F21E}" type="presOf" srcId="{20822A10-7E32-4B44-9E99-8DD865C18407}" destId="{B9ADC5F4-5ED0-FA4A-9FBD-3ADDFEBE370F}" srcOrd="0" destOrd="0" presId="urn:microsoft.com/office/officeart/2005/8/layout/bProcess3"/>
    <dgm:cxn modelId="{1D8D3B0B-41BD-C24F-A065-3A344E83ECCD}" type="presOf" srcId="{43BCA92E-9F27-0847-8261-4C98D9FE9C71}" destId="{1587D9E2-A500-DE47-B633-2F24CDC2B48F}" srcOrd="0" destOrd="0" presId="urn:microsoft.com/office/officeart/2005/8/layout/bProcess3"/>
    <dgm:cxn modelId="{3AA7E0AE-23D5-8145-84DB-FF1304396A1C}" type="presOf" srcId="{372F2887-A2F4-A646-AA56-BC9D2E3E492B}" destId="{B592A109-A2DA-1941-8008-A127139FD73E}" srcOrd="0" destOrd="0" presId="urn:microsoft.com/office/officeart/2005/8/layout/bProcess3"/>
    <dgm:cxn modelId="{17DFFA47-B774-6841-8D6B-277A0AAF6AFC}" type="presOf" srcId="{43BCA92E-9F27-0847-8261-4C98D9FE9C71}" destId="{13BFFC50-4108-714E-9007-CE66A958E3B3}" srcOrd="1" destOrd="0" presId="urn:microsoft.com/office/officeart/2005/8/layout/bProcess3"/>
    <dgm:cxn modelId="{C9D0293A-F89C-EB46-A949-FC275B582238}" type="presOf" srcId="{F930C26A-0AF2-6F48-B2DF-0D2A41F0728C}" destId="{6CD16B7E-6AB4-0C44-B9FE-38FFD86702E6}" srcOrd="0" destOrd="0" presId="urn:microsoft.com/office/officeart/2005/8/layout/bProcess3"/>
    <dgm:cxn modelId="{2D3CF928-69C2-9045-A02B-A4F91492B74A}" srcId="{4E28CCFC-5900-DB4A-B081-AC40239AAA53}" destId="{18DCBE94-918F-A141-93AD-EFD6460F583A}" srcOrd="3" destOrd="0" parTransId="{AD432442-83A5-CD44-A473-4AB93B77B143}" sibTransId="{97B89DDB-E75E-B143-811B-61E051A59F3E}"/>
    <dgm:cxn modelId="{9C761996-0CC9-5544-BDA4-1C1E35FA6048}" type="presOf" srcId="{67E46244-1B51-7E46-869D-270E318EDABA}" destId="{A2590BD7-179C-A441-9CB7-DE79C82E3B4A}" srcOrd="0" destOrd="0" presId="urn:microsoft.com/office/officeart/2005/8/layout/bProcess3"/>
    <dgm:cxn modelId="{A46EC4A7-C114-3840-BDB7-303CDA99F8D2}" type="presOf" srcId="{50E5219B-5CBE-7D41-8EFC-2FAC71ED147D}" destId="{B47262C6-F416-894A-81D7-6E460731F364}" srcOrd="1" destOrd="0" presId="urn:microsoft.com/office/officeart/2005/8/layout/bProcess3"/>
    <dgm:cxn modelId="{823417EF-7127-9344-84B7-45D66E7768DE}" type="presOf" srcId="{C5A1BD95-0C0E-4E49-B6CE-DB9A0EB2108C}" destId="{27EB67D0-427F-FC43-908E-779E2F23FDB4}" srcOrd="0" destOrd="0" presId="urn:microsoft.com/office/officeart/2005/8/layout/bProcess3"/>
    <dgm:cxn modelId="{B8468F3C-276C-E044-AC4B-4EF149A50A98}" type="presOf" srcId="{1C46B924-FD80-D945-AE0A-E2E9F3405DFD}" destId="{5450D717-B0D9-A243-9F94-57EF66E44F27}" srcOrd="0" destOrd="0" presId="urn:microsoft.com/office/officeart/2005/8/layout/bProcess3"/>
    <dgm:cxn modelId="{AC85B9B6-7475-714A-A66C-9A86F20C4979}" type="presOf" srcId="{67E46244-1B51-7E46-869D-270E318EDABA}" destId="{C24BE36C-C7E5-384B-AEAE-B27756022F5D}" srcOrd="1" destOrd="0" presId="urn:microsoft.com/office/officeart/2005/8/layout/bProcess3"/>
    <dgm:cxn modelId="{CBA16544-7789-3F4C-83A9-A15AF0A67457}" type="presOf" srcId="{8CCE01FF-F7DC-7C49-9756-AE6332C256B7}" destId="{5BC2F487-D4F1-0D41-AE07-1142D8F161E5}" srcOrd="0" destOrd="0" presId="urn:microsoft.com/office/officeart/2005/8/layout/bProcess3"/>
    <dgm:cxn modelId="{89E9525F-38BB-A14E-A862-6EF10BF02C22}" srcId="{4E28CCFC-5900-DB4A-B081-AC40239AAA53}" destId="{F930C26A-0AF2-6F48-B2DF-0D2A41F0728C}" srcOrd="5" destOrd="0" parTransId="{076FB35E-B829-BC4A-B9BD-4BBA0125BCFF}" sibTransId="{50E5219B-5CBE-7D41-8EFC-2FAC71ED147D}"/>
    <dgm:cxn modelId="{666391F4-2F70-1E4A-BEC4-1537260D7D6D}" srcId="{4E28CCFC-5900-DB4A-B081-AC40239AAA53}" destId="{DF78F47E-106C-764D-BC4C-8912C735DC72}" srcOrd="1" destOrd="0" parTransId="{F754F3D6-B3A6-1C4C-B39C-BA82C549264F}" sibTransId="{4058F27E-0CCD-1043-95BA-4FCA4FBF7278}"/>
    <dgm:cxn modelId="{0AFDD588-000E-3244-9475-1A6CECE4B89D}" type="presOf" srcId="{C5A1BD95-0C0E-4E49-B6CE-DB9A0EB2108C}" destId="{036DFA76-6902-4343-B4A7-DA4868F381B5}" srcOrd="1" destOrd="0" presId="urn:microsoft.com/office/officeart/2005/8/layout/bProcess3"/>
    <dgm:cxn modelId="{C48F597B-32B6-4146-8961-5D4B94C8AB08}" type="presOf" srcId="{97B89DDB-E75E-B143-811B-61E051A59F3E}" destId="{B0D3907C-7FCE-9545-92AC-221B3C0ABFDA}" srcOrd="1" destOrd="0" presId="urn:microsoft.com/office/officeart/2005/8/layout/bProcess3"/>
    <dgm:cxn modelId="{2654E646-CFF1-7748-9856-FE96D93FD7E4}" type="presOf" srcId="{50E5219B-5CBE-7D41-8EFC-2FAC71ED147D}" destId="{7BBCE43C-9CC3-BB47-BCCB-31201B1679BF}" srcOrd="0" destOrd="0" presId="urn:microsoft.com/office/officeart/2005/8/layout/bProcess3"/>
    <dgm:cxn modelId="{7AE780D2-E453-844E-B06E-AA1B36AB9D4D}" type="presOf" srcId="{4E28CCFC-5900-DB4A-B081-AC40239AAA53}" destId="{1AFB8D35-E541-074D-8AD5-848B0CAE2F14}" srcOrd="0" destOrd="0" presId="urn:microsoft.com/office/officeart/2005/8/layout/bProcess3"/>
    <dgm:cxn modelId="{44133221-01D6-344B-90EC-D1DAFEA17485}" type="presParOf" srcId="{1AFB8D35-E541-074D-8AD5-848B0CAE2F14}" destId="{D90EFFB8-1758-8B4B-881B-A0B37F97DF63}" srcOrd="0" destOrd="0" presId="urn:microsoft.com/office/officeart/2005/8/layout/bProcess3"/>
    <dgm:cxn modelId="{E5B57298-05CF-FF4D-B651-C86639C7297C}" type="presParOf" srcId="{1AFB8D35-E541-074D-8AD5-848B0CAE2F14}" destId="{27EB67D0-427F-FC43-908E-779E2F23FDB4}" srcOrd="1" destOrd="0" presId="urn:microsoft.com/office/officeart/2005/8/layout/bProcess3"/>
    <dgm:cxn modelId="{E3988DC7-4967-1C48-9123-0523B8C1A922}" type="presParOf" srcId="{27EB67D0-427F-FC43-908E-779E2F23FDB4}" destId="{036DFA76-6902-4343-B4A7-DA4868F381B5}" srcOrd="0" destOrd="0" presId="urn:microsoft.com/office/officeart/2005/8/layout/bProcess3"/>
    <dgm:cxn modelId="{433AD989-2DEF-3A4D-83C9-972D4A6BB0DB}" type="presParOf" srcId="{1AFB8D35-E541-074D-8AD5-848B0CAE2F14}" destId="{276D91A2-4D76-B74D-A18B-ED1995375629}" srcOrd="2" destOrd="0" presId="urn:microsoft.com/office/officeart/2005/8/layout/bProcess3"/>
    <dgm:cxn modelId="{1BA97694-B51F-814C-A501-77DF58657F23}" type="presParOf" srcId="{1AFB8D35-E541-074D-8AD5-848B0CAE2F14}" destId="{7C15DB79-152E-1940-86FC-A78870D2432F}" srcOrd="3" destOrd="0" presId="urn:microsoft.com/office/officeart/2005/8/layout/bProcess3"/>
    <dgm:cxn modelId="{081116B9-70EF-C947-9E8D-7975B81A9232}" type="presParOf" srcId="{7C15DB79-152E-1940-86FC-A78870D2432F}" destId="{EF09FC34-1FE1-A445-8219-BCBBBC769ACB}" srcOrd="0" destOrd="0" presId="urn:microsoft.com/office/officeart/2005/8/layout/bProcess3"/>
    <dgm:cxn modelId="{28A51436-8866-4842-B6CB-6A28524048DB}" type="presParOf" srcId="{1AFB8D35-E541-074D-8AD5-848B0CAE2F14}" destId="{5BC2F487-D4F1-0D41-AE07-1142D8F161E5}" srcOrd="4" destOrd="0" presId="urn:microsoft.com/office/officeart/2005/8/layout/bProcess3"/>
    <dgm:cxn modelId="{AA291B19-8FE5-724B-9766-C92A9CAEB192}" type="presParOf" srcId="{1AFB8D35-E541-074D-8AD5-848B0CAE2F14}" destId="{1587D9E2-A500-DE47-B633-2F24CDC2B48F}" srcOrd="5" destOrd="0" presId="urn:microsoft.com/office/officeart/2005/8/layout/bProcess3"/>
    <dgm:cxn modelId="{78C04977-AB7E-944F-8F39-48A094A9196A}" type="presParOf" srcId="{1587D9E2-A500-DE47-B633-2F24CDC2B48F}" destId="{13BFFC50-4108-714E-9007-CE66A958E3B3}" srcOrd="0" destOrd="0" presId="urn:microsoft.com/office/officeart/2005/8/layout/bProcess3"/>
    <dgm:cxn modelId="{D7F3CA63-8B8E-524F-845B-214D88736DED}" type="presParOf" srcId="{1AFB8D35-E541-074D-8AD5-848B0CAE2F14}" destId="{B608920C-2812-8B43-A130-CD659292BD31}" srcOrd="6" destOrd="0" presId="urn:microsoft.com/office/officeart/2005/8/layout/bProcess3"/>
    <dgm:cxn modelId="{13560F4C-4D68-4D48-A478-6BC66CA7FAD0}" type="presParOf" srcId="{1AFB8D35-E541-074D-8AD5-848B0CAE2F14}" destId="{F286071D-BDDA-2A4C-BD44-AB0DB0A8B846}" srcOrd="7" destOrd="0" presId="urn:microsoft.com/office/officeart/2005/8/layout/bProcess3"/>
    <dgm:cxn modelId="{087C4897-F209-E642-BCDA-199A86698BF3}" type="presParOf" srcId="{F286071D-BDDA-2A4C-BD44-AB0DB0A8B846}" destId="{B0D3907C-7FCE-9545-92AC-221B3C0ABFDA}" srcOrd="0" destOrd="0" presId="urn:microsoft.com/office/officeart/2005/8/layout/bProcess3"/>
    <dgm:cxn modelId="{54069E54-CDF7-254D-8FAC-B9C60FB7E814}" type="presParOf" srcId="{1AFB8D35-E541-074D-8AD5-848B0CAE2F14}" destId="{B9ADC5F4-5ED0-FA4A-9FBD-3ADDFEBE370F}" srcOrd="8" destOrd="0" presId="urn:microsoft.com/office/officeart/2005/8/layout/bProcess3"/>
    <dgm:cxn modelId="{92FC789E-3EDF-534E-B9B6-74CF2536CC75}" type="presParOf" srcId="{1AFB8D35-E541-074D-8AD5-848B0CAE2F14}" destId="{A2590BD7-179C-A441-9CB7-DE79C82E3B4A}" srcOrd="9" destOrd="0" presId="urn:microsoft.com/office/officeart/2005/8/layout/bProcess3"/>
    <dgm:cxn modelId="{79DE3C28-0543-1B4F-9696-D9C87ABE73B8}" type="presParOf" srcId="{A2590BD7-179C-A441-9CB7-DE79C82E3B4A}" destId="{C24BE36C-C7E5-384B-AEAE-B27756022F5D}" srcOrd="0" destOrd="0" presId="urn:microsoft.com/office/officeart/2005/8/layout/bProcess3"/>
    <dgm:cxn modelId="{7B3FEA3C-E6E5-A848-B5E2-0D8A04EC4E9F}" type="presParOf" srcId="{1AFB8D35-E541-074D-8AD5-848B0CAE2F14}" destId="{6CD16B7E-6AB4-0C44-B9FE-38FFD86702E6}" srcOrd="10" destOrd="0" presId="urn:microsoft.com/office/officeart/2005/8/layout/bProcess3"/>
    <dgm:cxn modelId="{08313D55-8F10-904E-B8D9-AC41A6EA6103}" type="presParOf" srcId="{1AFB8D35-E541-074D-8AD5-848B0CAE2F14}" destId="{7BBCE43C-9CC3-BB47-BCCB-31201B1679BF}" srcOrd="11" destOrd="0" presId="urn:microsoft.com/office/officeart/2005/8/layout/bProcess3"/>
    <dgm:cxn modelId="{03D278DC-B348-C04A-B340-A873AC093993}" type="presParOf" srcId="{7BBCE43C-9CC3-BB47-BCCB-31201B1679BF}" destId="{B47262C6-F416-894A-81D7-6E460731F364}" srcOrd="0" destOrd="0" presId="urn:microsoft.com/office/officeart/2005/8/layout/bProcess3"/>
    <dgm:cxn modelId="{F3B57355-5CB6-B54B-B3A6-60F111D41E37}" type="presParOf" srcId="{1AFB8D35-E541-074D-8AD5-848B0CAE2F14}" destId="{5450D717-B0D9-A243-9F94-57EF66E44F27}" srcOrd="12" destOrd="0" presId="urn:microsoft.com/office/officeart/2005/8/layout/bProcess3"/>
    <dgm:cxn modelId="{C0C72766-A9BD-9449-BDDF-EE5F9E011D70}" type="presParOf" srcId="{1AFB8D35-E541-074D-8AD5-848B0CAE2F14}" destId="{B592A109-A2DA-1941-8008-A127139FD73E}" srcOrd="13" destOrd="0" presId="urn:microsoft.com/office/officeart/2005/8/layout/bProcess3"/>
    <dgm:cxn modelId="{9ED8FE20-1710-A943-9660-B28545439C89}" type="presParOf" srcId="{B592A109-A2DA-1941-8008-A127139FD73E}" destId="{65DEE94B-D154-434B-A5A1-67F329DFAF9A}" srcOrd="0" destOrd="0" presId="urn:microsoft.com/office/officeart/2005/8/layout/bProcess3"/>
    <dgm:cxn modelId="{14380A59-5CD5-C043-AF87-231E8EBBE60B}" type="presParOf" srcId="{1AFB8D35-E541-074D-8AD5-848B0CAE2F14}" destId="{F1E38C2C-E727-3A49-9D9E-9BA54BC32937}" srcOrd="14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5BDDC12-7A08-2E42-93B9-B3D141FC9AF7}" type="doc">
      <dgm:prSet loTypeId="urn:microsoft.com/office/officeart/2005/8/layout/vList5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B256416E-5EB6-2640-ABDB-94AF60ACF89A}">
      <dgm:prSet custT="1"/>
      <dgm:spPr/>
      <dgm:t>
        <a:bodyPr/>
        <a:lstStyle/>
        <a:p>
          <a:pPr rtl="0"/>
          <a:r>
            <a:rPr lang="es-MX" sz="1800" b="1" dirty="0" smtClean="0"/>
            <a:t>RECOPILACIÓN DE DATOS</a:t>
          </a:r>
          <a:endParaRPr lang="es-MX" sz="1800" b="1" dirty="0"/>
        </a:p>
      </dgm:t>
    </dgm:pt>
    <dgm:pt modelId="{71895DE6-0FAD-984B-AF89-C996AD29C4D9}" type="parTrans" cxnId="{75E133F3-E8A1-084B-8FCC-223C868E511A}">
      <dgm:prSet/>
      <dgm:spPr/>
      <dgm:t>
        <a:bodyPr/>
        <a:lstStyle/>
        <a:p>
          <a:endParaRPr lang="es-ES_tradnl" sz="1800"/>
        </a:p>
      </dgm:t>
    </dgm:pt>
    <dgm:pt modelId="{18CBE543-C16B-724A-B81E-555E2D5045B9}" type="sibTrans" cxnId="{75E133F3-E8A1-084B-8FCC-223C868E511A}">
      <dgm:prSet/>
      <dgm:spPr/>
      <dgm:t>
        <a:bodyPr/>
        <a:lstStyle/>
        <a:p>
          <a:endParaRPr lang="es-ES_tradnl" sz="1800"/>
        </a:p>
      </dgm:t>
    </dgm:pt>
    <dgm:pt modelId="{92116A68-9177-C94B-90B4-27B0B4D1AEF1}">
      <dgm:prSet custT="1"/>
      <dgm:spPr/>
      <dgm:t>
        <a:bodyPr/>
        <a:lstStyle/>
        <a:p>
          <a:pPr rtl="0"/>
          <a:r>
            <a:rPr lang="es-MX" sz="1800" b="1" dirty="0" smtClean="0"/>
            <a:t>TIEMPO</a:t>
          </a:r>
          <a:endParaRPr lang="es-MX" sz="1800" b="1" dirty="0"/>
        </a:p>
      </dgm:t>
    </dgm:pt>
    <dgm:pt modelId="{CC52A3D0-E22B-474F-8241-16E7EDC0BDAB}" type="parTrans" cxnId="{EF40233B-7954-524E-9CFC-018B455BC128}">
      <dgm:prSet/>
      <dgm:spPr/>
      <dgm:t>
        <a:bodyPr/>
        <a:lstStyle/>
        <a:p>
          <a:endParaRPr lang="es-ES_tradnl" sz="1800"/>
        </a:p>
      </dgm:t>
    </dgm:pt>
    <dgm:pt modelId="{2B6A54C6-DAB1-8642-A8FC-63FCEAD96194}" type="sibTrans" cxnId="{EF40233B-7954-524E-9CFC-018B455BC128}">
      <dgm:prSet/>
      <dgm:spPr/>
      <dgm:t>
        <a:bodyPr/>
        <a:lstStyle/>
        <a:p>
          <a:endParaRPr lang="es-ES_tradnl" sz="1800"/>
        </a:p>
      </dgm:t>
    </dgm:pt>
    <dgm:pt modelId="{F64F8F84-51F3-F140-BB66-5B798C694B73}">
      <dgm:prSet custT="1"/>
      <dgm:spPr/>
      <dgm:t>
        <a:bodyPr/>
        <a:lstStyle/>
        <a:p>
          <a:pPr rtl="0"/>
          <a:r>
            <a:rPr lang="es-MX" sz="1800" b="1" dirty="0" smtClean="0"/>
            <a:t>RECURSOS</a:t>
          </a:r>
          <a:endParaRPr lang="es-MX" sz="1800" b="1" dirty="0"/>
        </a:p>
      </dgm:t>
    </dgm:pt>
    <dgm:pt modelId="{8E9F75BE-DECE-DF4C-BAFE-8BEC61EC917A}" type="parTrans" cxnId="{4F361701-215B-284D-BAE3-599ACF71ADAB}">
      <dgm:prSet/>
      <dgm:spPr/>
      <dgm:t>
        <a:bodyPr/>
        <a:lstStyle/>
        <a:p>
          <a:endParaRPr lang="es-ES_tradnl" sz="1800"/>
        </a:p>
      </dgm:t>
    </dgm:pt>
    <dgm:pt modelId="{35072020-1877-9D48-8B15-AE00C386A1E7}" type="sibTrans" cxnId="{4F361701-215B-284D-BAE3-599ACF71ADAB}">
      <dgm:prSet/>
      <dgm:spPr/>
      <dgm:t>
        <a:bodyPr/>
        <a:lstStyle/>
        <a:p>
          <a:endParaRPr lang="es-ES_tradnl" sz="1800"/>
        </a:p>
      </dgm:t>
    </dgm:pt>
    <dgm:pt modelId="{D884276B-F959-FF47-955E-B56A7D2CC991}">
      <dgm:prSet custT="1"/>
      <dgm:spPr/>
      <dgm:t>
        <a:bodyPr/>
        <a:lstStyle/>
        <a:p>
          <a:pPr rtl="0"/>
          <a:r>
            <a:rPr lang="es-MX" sz="1800" b="1" dirty="0" smtClean="0"/>
            <a:t>PREGUNTAS</a:t>
          </a:r>
          <a:endParaRPr lang="es-MX" sz="1800" b="1" dirty="0"/>
        </a:p>
      </dgm:t>
    </dgm:pt>
    <dgm:pt modelId="{6E914406-866B-054F-AD09-2E646BEDC4AA}" type="parTrans" cxnId="{56E9BD3A-F2C4-B14C-82A9-71060E20B00C}">
      <dgm:prSet/>
      <dgm:spPr/>
      <dgm:t>
        <a:bodyPr/>
        <a:lstStyle/>
        <a:p>
          <a:endParaRPr lang="es-ES_tradnl" sz="1800"/>
        </a:p>
      </dgm:t>
    </dgm:pt>
    <dgm:pt modelId="{37845F3C-424D-D446-9122-2926E54E5B8B}" type="sibTrans" cxnId="{56E9BD3A-F2C4-B14C-82A9-71060E20B00C}">
      <dgm:prSet/>
      <dgm:spPr/>
      <dgm:t>
        <a:bodyPr/>
        <a:lstStyle/>
        <a:p>
          <a:endParaRPr lang="es-ES_tradnl" sz="1800"/>
        </a:p>
      </dgm:t>
    </dgm:pt>
    <dgm:pt modelId="{7A44FED0-6DDE-B24E-9BAA-002E4AED12C1}">
      <dgm:prSet custT="1"/>
      <dgm:spPr/>
      <dgm:t>
        <a:bodyPr/>
        <a:lstStyle/>
        <a:p>
          <a:pPr rtl="0"/>
          <a:r>
            <a:rPr lang="es-MX" sz="1800" b="1" dirty="0" smtClean="0"/>
            <a:t>OBJETIVOS</a:t>
          </a:r>
          <a:endParaRPr lang="es-MX" sz="1800" b="1" dirty="0"/>
        </a:p>
      </dgm:t>
    </dgm:pt>
    <dgm:pt modelId="{1D78D5FD-CB4A-8346-812F-5452CACE016E}" type="parTrans" cxnId="{D8ED95E3-6865-C548-B442-5574563C3391}">
      <dgm:prSet/>
      <dgm:spPr/>
      <dgm:t>
        <a:bodyPr/>
        <a:lstStyle/>
        <a:p>
          <a:endParaRPr lang="es-ES_tradnl" sz="1800"/>
        </a:p>
      </dgm:t>
    </dgm:pt>
    <dgm:pt modelId="{94F966F5-2A40-6D48-90F6-E3B7FF40D8D2}" type="sibTrans" cxnId="{D8ED95E3-6865-C548-B442-5574563C3391}">
      <dgm:prSet/>
      <dgm:spPr/>
      <dgm:t>
        <a:bodyPr/>
        <a:lstStyle/>
        <a:p>
          <a:endParaRPr lang="es-ES_tradnl" sz="1800"/>
        </a:p>
      </dgm:t>
    </dgm:pt>
    <dgm:pt modelId="{9CD8E3FE-1DA3-504F-9136-F9C0FA6E6BD1}">
      <dgm:prSet custT="1"/>
      <dgm:spPr/>
      <dgm:t>
        <a:bodyPr/>
        <a:lstStyle/>
        <a:p>
          <a:pPr rtl="0"/>
          <a:r>
            <a:rPr lang="es-MX" sz="1800" dirty="0" smtClean="0"/>
            <a:t>Es necesaria una recopilación de datos teóricos y empíricos que permitan plantear en forma precisa el problema</a:t>
          </a:r>
          <a:endParaRPr lang="es-MX" sz="1800" dirty="0"/>
        </a:p>
      </dgm:t>
    </dgm:pt>
    <dgm:pt modelId="{FE2FB0B8-66A5-E744-81DC-28EDB67B765F}" type="parTrans" cxnId="{CB329FBA-3B78-1A4B-8D8E-6F1E804669A9}">
      <dgm:prSet/>
      <dgm:spPr/>
      <dgm:t>
        <a:bodyPr/>
        <a:lstStyle/>
        <a:p>
          <a:endParaRPr lang="es-ES_tradnl" sz="1800"/>
        </a:p>
      </dgm:t>
    </dgm:pt>
    <dgm:pt modelId="{986F9772-55B6-4348-9DB4-32885DC4BE28}" type="sibTrans" cxnId="{CB329FBA-3B78-1A4B-8D8E-6F1E804669A9}">
      <dgm:prSet/>
      <dgm:spPr/>
      <dgm:t>
        <a:bodyPr/>
        <a:lstStyle/>
        <a:p>
          <a:endParaRPr lang="es-ES_tradnl" sz="1800"/>
        </a:p>
      </dgm:t>
    </dgm:pt>
    <dgm:pt modelId="{E0B3D5C0-2E29-154F-A512-41E9E25C7983}">
      <dgm:prSet custT="1"/>
      <dgm:spPr/>
      <dgm:t>
        <a:bodyPr/>
        <a:lstStyle/>
        <a:p>
          <a:pPr rtl="0"/>
          <a:r>
            <a:rPr lang="es-MX" sz="1800" b="1" dirty="0" smtClean="0"/>
            <a:t>CONCEPTUALIZACIÓN</a:t>
          </a:r>
          <a:endParaRPr lang="es-MX" sz="1800" b="1" dirty="0"/>
        </a:p>
      </dgm:t>
    </dgm:pt>
    <dgm:pt modelId="{30934BE8-228D-804A-ADA2-C47C2E3CF7F6}" type="parTrans" cxnId="{4CDC70F9-909B-C343-8811-0BA0775CAA31}">
      <dgm:prSet/>
      <dgm:spPr/>
      <dgm:t>
        <a:bodyPr/>
        <a:lstStyle/>
        <a:p>
          <a:endParaRPr lang="es-ES_tradnl" sz="1800"/>
        </a:p>
      </dgm:t>
    </dgm:pt>
    <dgm:pt modelId="{F6CAD4AD-1751-D240-9C47-6C4FA470075C}" type="sibTrans" cxnId="{4CDC70F9-909B-C343-8811-0BA0775CAA31}">
      <dgm:prSet/>
      <dgm:spPr/>
      <dgm:t>
        <a:bodyPr/>
        <a:lstStyle/>
        <a:p>
          <a:endParaRPr lang="es-ES_tradnl" sz="1800"/>
        </a:p>
      </dgm:t>
    </dgm:pt>
    <dgm:pt modelId="{7103870D-1673-1348-9FB8-B3123E8B2A38}">
      <dgm:prSet custT="1"/>
      <dgm:spPr/>
      <dgm:t>
        <a:bodyPr/>
        <a:lstStyle/>
        <a:p>
          <a:pPr rtl="0"/>
          <a:r>
            <a:rPr lang="es-MX" sz="1800" dirty="0" smtClean="0"/>
            <a:t>Señalar los límites teóricos del problema mediante su conceptualización</a:t>
          </a:r>
          <a:endParaRPr lang="es-MX" sz="1800" dirty="0"/>
        </a:p>
      </dgm:t>
    </dgm:pt>
    <dgm:pt modelId="{0F7AFB74-D85B-8540-9A9F-A3929CA08582}" type="parTrans" cxnId="{E2D2CB84-64D9-1148-A0ED-B73FC55E85B2}">
      <dgm:prSet/>
      <dgm:spPr/>
      <dgm:t>
        <a:bodyPr/>
        <a:lstStyle/>
        <a:p>
          <a:endParaRPr lang="es-ES_tradnl" sz="1800"/>
        </a:p>
      </dgm:t>
    </dgm:pt>
    <dgm:pt modelId="{6FFC9779-5E13-2B40-89E5-374E915E5D0F}" type="sibTrans" cxnId="{E2D2CB84-64D9-1148-A0ED-B73FC55E85B2}">
      <dgm:prSet/>
      <dgm:spPr/>
      <dgm:t>
        <a:bodyPr/>
        <a:lstStyle/>
        <a:p>
          <a:endParaRPr lang="es-ES_tradnl" sz="1800"/>
        </a:p>
      </dgm:t>
    </dgm:pt>
    <dgm:pt modelId="{F42FE87F-D1FA-5F4C-A44A-8594BE0D78C8}">
      <dgm:prSet custT="1"/>
      <dgm:spPr/>
      <dgm:t>
        <a:bodyPr/>
        <a:lstStyle/>
        <a:p>
          <a:pPr rtl="0"/>
          <a:r>
            <a:rPr lang="es-MX" sz="1800" dirty="0" smtClean="0"/>
            <a:t>Fijar los límites temporales (transversal durante un periodo o longitudinal histórico)</a:t>
          </a:r>
          <a:endParaRPr lang="es-MX" sz="1800" dirty="0"/>
        </a:p>
      </dgm:t>
    </dgm:pt>
    <dgm:pt modelId="{1BB6FF34-E657-5346-BC13-F275966102D4}" type="parTrans" cxnId="{DE2127D6-44CB-FA4F-8BD3-A32194CC4900}">
      <dgm:prSet/>
      <dgm:spPr/>
      <dgm:t>
        <a:bodyPr/>
        <a:lstStyle/>
        <a:p>
          <a:endParaRPr lang="es-ES_tradnl" sz="1800"/>
        </a:p>
      </dgm:t>
    </dgm:pt>
    <dgm:pt modelId="{ED494C8F-4BCB-8144-8051-062BCEDDB4C5}" type="sibTrans" cxnId="{DE2127D6-44CB-FA4F-8BD3-A32194CC4900}">
      <dgm:prSet/>
      <dgm:spPr/>
      <dgm:t>
        <a:bodyPr/>
        <a:lstStyle/>
        <a:p>
          <a:endParaRPr lang="es-ES_tradnl" sz="1800"/>
        </a:p>
      </dgm:t>
    </dgm:pt>
    <dgm:pt modelId="{2F2951A8-9220-CC42-8D4D-386B50E0D2E2}">
      <dgm:prSet custT="1"/>
      <dgm:spPr/>
      <dgm:t>
        <a:bodyPr/>
        <a:lstStyle/>
        <a:p>
          <a:pPr rtl="0"/>
          <a:r>
            <a:rPr lang="es-MX" sz="1800" dirty="0" smtClean="0"/>
            <a:t>Ubicar el estudio y delimitarlo de acuerdo a los recurso asignados </a:t>
          </a:r>
          <a:endParaRPr lang="es-MX" sz="1800" dirty="0"/>
        </a:p>
      </dgm:t>
    </dgm:pt>
    <dgm:pt modelId="{987B347D-C75E-9B4E-B1EF-27917AF9B2CC}" type="parTrans" cxnId="{0F472651-D52F-E644-B481-363E39B1BC78}">
      <dgm:prSet/>
      <dgm:spPr/>
      <dgm:t>
        <a:bodyPr/>
        <a:lstStyle/>
        <a:p>
          <a:endParaRPr lang="es-ES_tradnl" sz="1800"/>
        </a:p>
      </dgm:t>
    </dgm:pt>
    <dgm:pt modelId="{E894CDAC-2B4B-1142-8D53-F9A3C455968D}" type="sibTrans" cxnId="{0F472651-D52F-E644-B481-363E39B1BC78}">
      <dgm:prSet/>
      <dgm:spPr/>
      <dgm:t>
        <a:bodyPr/>
        <a:lstStyle/>
        <a:p>
          <a:endParaRPr lang="es-ES_tradnl" sz="1800"/>
        </a:p>
      </dgm:t>
    </dgm:pt>
    <dgm:pt modelId="{DFF7AB97-6B18-C142-BB9C-C9C0919C3A9E}">
      <dgm:prSet custT="1"/>
      <dgm:spPr/>
      <dgm:t>
        <a:bodyPr/>
        <a:lstStyle/>
        <a:p>
          <a:pPr rtl="0"/>
          <a:r>
            <a:rPr lang="es-MX" sz="1800" dirty="0" smtClean="0"/>
            <a:t>Formular las preguntas de investigación</a:t>
          </a:r>
          <a:endParaRPr lang="es-MX" sz="1800" dirty="0"/>
        </a:p>
      </dgm:t>
    </dgm:pt>
    <dgm:pt modelId="{2A79FEB9-CE58-3D4E-B8C0-54B4301B9E30}" type="parTrans" cxnId="{8BC56FDC-C6A3-4D40-A91B-253622AE7F94}">
      <dgm:prSet/>
      <dgm:spPr/>
      <dgm:t>
        <a:bodyPr/>
        <a:lstStyle/>
        <a:p>
          <a:endParaRPr lang="es-ES_tradnl" sz="1800"/>
        </a:p>
      </dgm:t>
    </dgm:pt>
    <dgm:pt modelId="{8E239049-2303-DB4D-8B17-A02CF9E4BCEC}" type="sibTrans" cxnId="{8BC56FDC-C6A3-4D40-A91B-253622AE7F94}">
      <dgm:prSet/>
      <dgm:spPr/>
      <dgm:t>
        <a:bodyPr/>
        <a:lstStyle/>
        <a:p>
          <a:endParaRPr lang="es-ES_tradnl" sz="1800"/>
        </a:p>
      </dgm:t>
    </dgm:pt>
    <dgm:pt modelId="{445034B0-0282-1340-9CB7-BD2CA8619277}">
      <dgm:prSet custT="1"/>
      <dgm:spPr/>
      <dgm:t>
        <a:bodyPr/>
        <a:lstStyle/>
        <a:p>
          <a:pPr rtl="0"/>
          <a:r>
            <a:rPr lang="es-MX" sz="1800" dirty="0" smtClean="0"/>
            <a:t>Formular los objetivos generales y específicos (que se pretende lograr)</a:t>
          </a:r>
          <a:endParaRPr lang="es-MX" sz="1800" dirty="0"/>
        </a:p>
      </dgm:t>
    </dgm:pt>
    <dgm:pt modelId="{61A39AB3-070E-734A-A8EA-1222293B57EA}" type="parTrans" cxnId="{EAD12F2A-4CA6-4C4B-8F12-40BCEEDC9718}">
      <dgm:prSet/>
      <dgm:spPr/>
      <dgm:t>
        <a:bodyPr/>
        <a:lstStyle/>
        <a:p>
          <a:endParaRPr lang="es-ES_tradnl" sz="1800"/>
        </a:p>
      </dgm:t>
    </dgm:pt>
    <dgm:pt modelId="{1BADBFDE-DD0C-3A4A-9B16-4C0BDE0045B4}" type="sibTrans" cxnId="{EAD12F2A-4CA6-4C4B-8F12-40BCEEDC9718}">
      <dgm:prSet/>
      <dgm:spPr/>
      <dgm:t>
        <a:bodyPr/>
        <a:lstStyle/>
        <a:p>
          <a:endParaRPr lang="es-ES_tradnl" sz="1800"/>
        </a:p>
      </dgm:t>
    </dgm:pt>
    <dgm:pt modelId="{900BEC07-4257-E34C-BC57-8E6E19E0F28D}" type="pres">
      <dgm:prSet presAssocID="{95BDDC12-7A08-2E42-93B9-B3D141FC9AF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738DBDFD-36DD-B84B-B5B6-1627B4F4A759}" type="pres">
      <dgm:prSet presAssocID="{B256416E-5EB6-2640-ABDB-94AF60ACF89A}" presName="linNode" presStyleCnt="0"/>
      <dgm:spPr/>
    </dgm:pt>
    <dgm:pt modelId="{3594BE99-CC43-9048-899D-0FB55A26A429}" type="pres">
      <dgm:prSet presAssocID="{B256416E-5EB6-2640-ABDB-94AF60ACF89A}" presName="parentText" presStyleLbl="node1" presStyleIdx="0" presStyleCnt="6" custScaleX="101221" custScaleY="125158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1B70FB8-9A60-794F-B7D0-A7955279CD4D}" type="pres">
      <dgm:prSet presAssocID="{B256416E-5EB6-2640-ABDB-94AF60ACF89A}" presName="descendantText" presStyleLbl="alignAccFollowNode1" presStyleIdx="0" presStyleCnt="6" custScaleY="156139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554811E7-EE1F-2B44-88AF-719985341C4E}" type="pres">
      <dgm:prSet presAssocID="{18CBE543-C16B-724A-B81E-555E2D5045B9}" presName="sp" presStyleCnt="0"/>
      <dgm:spPr/>
    </dgm:pt>
    <dgm:pt modelId="{055581F6-5D77-404B-B7BD-5BA0079D3F08}" type="pres">
      <dgm:prSet presAssocID="{E0B3D5C0-2E29-154F-A512-41E9E25C7983}" presName="linNode" presStyleCnt="0"/>
      <dgm:spPr/>
    </dgm:pt>
    <dgm:pt modelId="{68F17A36-B533-B34B-AF52-BA320B70567F}" type="pres">
      <dgm:prSet presAssocID="{E0B3D5C0-2E29-154F-A512-41E9E25C7983}" presName="parentText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92F34C03-2582-934B-8278-646F310C3A31}" type="pres">
      <dgm:prSet presAssocID="{E0B3D5C0-2E29-154F-A512-41E9E25C7983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6EC3E281-6521-D945-BAE8-02ECADC5EAEB}" type="pres">
      <dgm:prSet presAssocID="{F6CAD4AD-1751-D240-9C47-6C4FA470075C}" presName="sp" presStyleCnt="0"/>
      <dgm:spPr/>
    </dgm:pt>
    <dgm:pt modelId="{2E023C3C-0177-194D-85F6-273D56D8BFC6}" type="pres">
      <dgm:prSet presAssocID="{92116A68-9177-C94B-90B4-27B0B4D1AEF1}" presName="linNode" presStyleCnt="0"/>
      <dgm:spPr/>
    </dgm:pt>
    <dgm:pt modelId="{C1EDD3DC-1FDE-6D45-8EDA-5C4903936CB5}" type="pres">
      <dgm:prSet presAssocID="{92116A68-9177-C94B-90B4-27B0B4D1AEF1}" presName="parentText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086D75F2-1B04-EC47-8142-3FA5FA11A235}" type="pres">
      <dgm:prSet presAssocID="{92116A68-9177-C94B-90B4-27B0B4D1AEF1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FBBC133B-6489-4943-9E39-ADF23836B9CA}" type="pres">
      <dgm:prSet presAssocID="{2B6A54C6-DAB1-8642-A8FC-63FCEAD96194}" presName="sp" presStyleCnt="0"/>
      <dgm:spPr/>
    </dgm:pt>
    <dgm:pt modelId="{D85EEF6F-B627-0645-94C6-0033AB0C767B}" type="pres">
      <dgm:prSet presAssocID="{F64F8F84-51F3-F140-BB66-5B798C694B73}" presName="linNode" presStyleCnt="0"/>
      <dgm:spPr/>
    </dgm:pt>
    <dgm:pt modelId="{EB5EC801-B3CB-1B44-8983-FE8406021894}" type="pres">
      <dgm:prSet presAssocID="{F64F8F84-51F3-F140-BB66-5B798C694B73}" presName="parentText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0F535A50-3E42-1242-A53A-BC5F72271E67}" type="pres">
      <dgm:prSet presAssocID="{F64F8F84-51F3-F140-BB66-5B798C694B73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57B264DE-47BA-504C-AF04-14AB78BD679C}" type="pres">
      <dgm:prSet presAssocID="{35072020-1877-9D48-8B15-AE00C386A1E7}" presName="sp" presStyleCnt="0"/>
      <dgm:spPr/>
    </dgm:pt>
    <dgm:pt modelId="{2634915B-F6D8-D746-BC82-3BBE04662D2B}" type="pres">
      <dgm:prSet presAssocID="{D884276B-F959-FF47-955E-B56A7D2CC991}" presName="linNode" presStyleCnt="0"/>
      <dgm:spPr/>
    </dgm:pt>
    <dgm:pt modelId="{DD72873B-7C9F-9142-9240-4BB5BA8DDA32}" type="pres">
      <dgm:prSet presAssocID="{D884276B-F959-FF47-955E-B56A7D2CC991}" presName="parentText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766FBE11-2CBF-834F-9B00-2925B48492FA}" type="pres">
      <dgm:prSet presAssocID="{D884276B-F959-FF47-955E-B56A7D2CC991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2AC0EFC9-436B-9842-AC3B-FD0FEE3CA66B}" type="pres">
      <dgm:prSet presAssocID="{37845F3C-424D-D446-9122-2926E54E5B8B}" presName="sp" presStyleCnt="0"/>
      <dgm:spPr/>
    </dgm:pt>
    <dgm:pt modelId="{3B946489-56E6-C84E-A0AE-8FBA68BAEF7A}" type="pres">
      <dgm:prSet presAssocID="{7A44FED0-6DDE-B24E-9BAA-002E4AED12C1}" presName="linNode" presStyleCnt="0"/>
      <dgm:spPr/>
    </dgm:pt>
    <dgm:pt modelId="{123E3A27-F1AF-4C46-BE5E-5E03D5E9FEC4}" type="pres">
      <dgm:prSet presAssocID="{7A44FED0-6DDE-B24E-9BAA-002E4AED12C1}" presName="parentText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9487A50F-1B5B-0B41-BA49-D402D1F0C6BD}" type="pres">
      <dgm:prSet presAssocID="{7A44FED0-6DDE-B24E-9BAA-002E4AED12C1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9CD16233-39C4-7748-81E6-8E3013AA41EA}" type="presOf" srcId="{9CD8E3FE-1DA3-504F-9136-F9C0FA6E6BD1}" destId="{B1B70FB8-9A60-794F-B7D0-A7955279CD4D}" srcOrd="0" destOrd="0" presId="urn:microsoft.com/office/officeart/2005/8/layout/vList5"/>
    <dgm:cxn modelId="{E2D2CB84-64D9-1148-A0ED-B73FC55E85B2}" srcId="{E0B3D5C0-2E29-154F-A512-41E9E25C7983}" destId="{7103870D-1673-1348-9FB8-B3123E8B2A38}" srcOrd="0" destOrd="0" parTransId="{0F7AFB74-D85B-8540-9A9F-A3929CA08582}" sibTransId="{6FFC9779-5E13-2B40-89E5-374E915E5D0F}"/>
    <dgm:cxn modelId="{669FAE12-8EF6-4941-B565-054069DDDF8E}" type="presOf" srcId="{D884276B-F959-FF47-955E-B56A7D2CC991}" destId="{DD72873B-7C9F-9142-9240-4BB5BA8DDA32}" srcOrd="0" destOrd="0" presId="urn:microsoft.com/office/officeart/2005/8/layout/vList5"/>
    <dgm:cxn modelId="{D8ED95E3-6865-C548-B442-5574563C3391}" srcId="{95BDDC12-7A08-2E42-93B9-B3D141FC9AF7}" destId="{7A44FED0-6DDE-B24E-9BAA-002E4AED12C1}" srcOrd="5" destOrd="0" parTransId="{1D78D5FD-CB4A-8346-812F-5452CACE016E}" sibTransId="{94F966F5-2A40-6D48-90F6-E3B7FF40D8D2}"/>
    <dgm:cxn modelId="{EF40233B-7954-524E-9CFC-018B455BC128}" srcId="{95BDDC12-7A08-2E42-93B9-B3D141FC9AF7}" destId="{92116A68-9177-C94B-90B4-27B0B4D1AEF1}" srcOrd="2" destOrd="0" parTransId="{CC52A3D0-E22B-474F-8241-16E7EDC0BDAB}" sibTransId="{2B6A54C6-DAB1-8642-A8FC-63FCEAD96194}"/>
    <dgm:cxn modelId="{56E9BD3A-F2C4-B14C-82A9-71060E20B00C}" srcId="{95BDDC12-7A08-2E42-93B9-B3D141FC9AF7}" destId="{D884276B-F959-FF47-955E-B56A7D2CC991}" srcOrd="4" destOrd="0" parTransId="{6E914406-866B-054F-AD09-2E646BEDC4AA}" sibTransId="{37845F3C-424D-D446-9122-2926E54E5B8B}"/>
    <dgm:cxn modelId="{44455569-8803-4A42-A6CF-879259D54295}" type="presOf" srcId="{92116A68-9177-C94B-90B4-27B0B4D1AEF1}" destId="{C1EDD3DC-1FDE-6D45-8EDA-5C4903936CB5}" srcOrd="0" destOrd="0" presId="urn:microsoft.com/office/officeart/2005/8/layout/vList5"/>
    <dgm:cxn modelId="{4F361701-215B-284D-BAE3-599ACF71ADAB}" srcId="{95BDDC12-7A08-2E42-93B9-B3D141FC9AF7}" destId="{F64F8F84-51F3-F140-BB66-5B798C694B73}" srcOrd="3" destOrd="0" parTransId="{8E9F75BE-DECE-DF4C-BAFE-8BEC61EC917A}" sibTransId="{35072020-1877-9D48-8B15-AE00C386A1E7}"/>
    <dgm:cxn modelId="{F73DC7FB-13DC-0949-A5DF-EB136744F1CA}" type="presOf" srcId="{7103870D-1673-1348-9FB8-B3123E8B2A38}" destId="{92F34C03-2582-934B-8278-646F310C3A31}" srcOrd="0" destOrd="0" presId="urn:microsoft.com/office/officeart/2005/8/layout/vList5"/>
    <dgm:cxn modelId="{8BC56FDC-C6A3-4D40-A91B-253622AE7F94}" srcId="{D884276B-F959-FF47-955E-B56A7D2CC991}" destId="{DFF7AB97-6B18-C142-BB9C-C9C0919C3A9E}" srcOrd="0" destOrd="0" parTransId="{2A79FEB9-CE58-3D4E-B8C0-54B4301B9E30}" sibTransId="{8E239049-2303-DB4D-8B17-A02CF9E4BCEC}"/>
    <dgm:cxn modelId="{EEC53A2E-20DE-A04E-AF73-3F47CB15ABFB}" type="presOf" srcId="{DFF7AB97-6B18-C142-BB9C-C9C0919C3A9E}" destId="{766FBE11-2CBF-834F-9B00-2925B48492FA}" srcOrd="0" destOrd="0" presId="urn:microsoft.com/office/officeart/2005/8/layout/vList5"/>
    <dgm:cxn modelId="{B0693BDD-632E-3048-AF3E-CB27961332EA}" type="presOf" srcId="{F64F8F84-51F3-F140-BB66-5B798C694B73}" destId="{EB5EC801-B3CB-1B44-8983-FE8406021894}" srcOrd="0" destOrd="0" presId="urn:microsoft.com/office/officeart/2005/8/layout/vList5"/>
    <dgm:cxn modelId="{75E133F3-E8A1-084B-8FCC-223C868E511A}" srcId="{95BDDC12-7A08-2E42-93B9-B3D141FC9AF7}" destId="{B256416E-5EB6-2640-ABDB-94AF60ACF89A}" srcOrd="0" destOrd="0" parTransId="{71895DE6-0FAD-984B-AF89-C996AD29C4D9}" sibTransId="{18CBE543-C16B-724A-B81E-555E2D5045B9}"/>
    <dgm:cxn modelId="{F2D2DD35-6B6A-7441-B3AF-13228F89B431}" type="presOf" srcId="{95BDDC12-7A08-2E42-93B9-B3D141FC9AF7}" destId="{900BEC07-4257-E34C-BC57-8E6E19E0F28D}" srcOrd="0" destOrd="0" presId="urn:microsoft.com/office/officeart/2005/8/layout/vList5"/>
    <dgm:cxn modelId="{6AB55A99-DBD6-814C-86C5-9EA8A524A9A1}" type="presOf" srcId="{F42FE87F-D1FA-5F4C-A44A-8594BE0D78C8}" destId="{086D75F2-1B04-EC47-8142-3FA5FA11A235}" srcOrd="0" destOrd="0" presId="urn:microsoft.com/office/officeart/2005/8/layout/vList5"/>
    <dgm:cxn modelId="{91C92DAB-473D-C84D-94CA-9650A7A64E98}" type="presOf" srcId="{E0B3D5C0-2E29-154F-A512-41E9E25C7983}" destId="{68F17A36-B533-B34B-AF52-BA320B70567F}" srcOrd="0" destOrd="0" presId="urn:microsoft.com/office/officeart/2005/8/layout/vList5"/>
    <dgm:cxn modelId="{0D404B19-4581-CC48-B1FF-E58E54F9F719}" type="presOf" srcId="{2F2951A8-9220-CC42-8D4D-386B50E0D2E2}" destId="{0F535A50-3E42-1242-A53A-BC5F72271E67}" srcOrd="0" destOrd="0" presId="urn:microsoft.com/office/officeart/2005/8/layout/vList5"/>
    <dgm:cxn modelId="{F2E902B0-B954-AB43-8B5C-6FF171B0F897}" type="presOf" srcId="{7A44FED0-6DDE-B24E-9BAA-002E4AED12C1}" destId="{123E3A27-F1AF-4C46-BE5E-5E03D5E9FEC4}" srcOrd="0" destOrd="0" presId="urn:microsoft.com/office/officeart/2005/8/layout/vList5"/>
    <dgm:cxn modelId="{3C2EFB35-EDEA-CA49-9607-C55729860F03}" type="presOf" srcId="{B256416E-5EB6-2640-ABDB-94AF60ACF89A}" destId="{3594BE99-CC43-9048-899D-0FB55A26A429}" srcOrd="0" destOrd="0" presId="urn:microsoft.com/office/officeart/2005/8/layout/vList5"/>
    <dgm:cxn modelId="{EAD12F2A-4CA6-4C4B-8F12-40BCEEDC9718}" srcId="{7A44FED0-6DDE-B24E-9BAA-002E4AED12C1}" destId="{445034B0-0282-1340-9CB7-BD2CA8619277}" srcOrd="0" destOrd="0" parTransId="{61A39AB3-070E-734A-A8EA-1222293B57EA}" sibTransId="{1BADBFDE-DD0C-3A4A-9B16-4C0BDE0045B4}"/>
    <dgm:cxn modelId="{6F8BD7C1-E9EC-C749-9655-45396D13DB40}" type="presOf" srcId="{445034B0-0282-1340-9CB7-BD2CA8619277}" destId="{9487A50F-1B5B-0B41-BA49-D402D1F0C6BD}" srcOrd="0" destOrd="0" presId="urn:microsoft.com/office/officeart/2005/8/layout/vList5"/>
    <dgm:cxn modelId="{CB329FBA-3B78-1A4B-8D8E-6F1E804669A9}" srcId="{B256416E-5EB6-2640-ABDB-94AF60ACF89A}" destId="{9CD8E3FE-1DA3-504F-9136-F9C0FA6E6BD1}" srcOrd="0" destOrd="0" parTransId="{FE2FB0B8-66A5-E744-81DC-28EDB67B765F}" sibTransId="{986F9772-55B6-4348-9DB4-32885DC4BE28}"/>
    <dgm:cxn modelId="{4CDC70F9-909B-C343-8811-0BA0775CAA31}" srcId="{95BDDC12-7A08-2E42-93B9-B3D141FC9AF7}" destId="{E0B3D5C0-2E29-154F-A512-41E9E25C7983}" srcOrd="1" destOrd="0" parTransId="{30934BE8-228D-804A-ADA2-C47C2E3CF7F6}" sibTransId="{F6CAD4AD-1751-D240-9C47-6C4FA470075C}"/>
    <dgm:cxn modelId="{DE2127D6-44CB-FA4F-8BD3-A32194CC4900}" srcId="{92116A68-9177-C94B-90B4-27B0B4D1AEF1}" destId="{F42FE87F-D1FA-5F4C-A44A-8594BE0D78C8}" srcOrd="0" destOrd="0" parTransId="{1BB6FF34-E657-5346-BC13-F275966102D4}" sibTransId="{ED494C8F-4BCB-8144-8051-062BCEDDB4C5}"/>
    <dgm:cxn modelId="{0F472651-D52F-E644-B481-363E39B1BC78}" srcId="{F64F8F84-51F3-F140-BB66-5B798C694B73}" destId="{2F2951A8-9220-CC42-8D4D-386B50E0D2E2}" srcOrd="0" destOrd="0" parTransId="{987B347D-C75E-9B4E-B1EF-27917AF9B2CC}" sibTransId="{E894CDAC-2B4B-1142-8D53-F9A3C455968D}"/>
    <dgm:cxn modelId="{E23241AA-56E3-894C-A9ED-76BF7E7BB6E9}" type="presParOf" srcId="{900BEC07-4257-E34C-BC57-8E6E19E0F28D}" destId="{738DBDFD-36DD-B84B-B5B6-1627B4F4A759}" srcOrd="0" destOrd="0" presId="urn:microsoft.com/office/officeart/2005/8/layout/vList5"/>
    <dgm:cxn modelId="{B06FF9DD-F6D5-F043-8814-93DCB14621E1}" type="presParOf" srcId="{738DBDFD-36DD-B84B-B5B6-1627B4F4A759}" destId="{3594BE99-CC43-9048-899D-0FB55A26A429}" srcOrd="0" destOrd="0" presId="urn:microsoft.com/office/officeart/2005/8/layout/vList5"/>
    <dgm:cxn modelId="{DA8B92F6-1610-ED43-BEF6-5D3292EDB38F}" type="presParOf" srcId="{738DBDFD-36DD-B84B-B5B6-1627B4F4A759}" destId="{B1B70FB8-9A60-794F-B7D0-A7955279CD4D}" srcOrd="1" destOrd="0" presId="urn:microsoft.com/office/officeart/2005/8/layout/vList5"/>
    <dgm:cxn modelId="{3BB4CD39-8F5D-704E-9A88-00E66351C8BF}" type="presParOf" srcId="{900BEC07-4257-E34C-BC57-8E6E19E0F28D}" destId="{554811E7-EE1F-2B44-88AF-719985341C4E}" srcOrd="1" destOrd="0" presId="urn:microsoft.com/office/officeart/2005/8/layout/vList5"/>
    <dgm:cxn modelId="{8BC48736-1006-1043-B0B9-6E7B09D99344}" type="presParOf" srcId="{900BEC07-4257-E34C-BC57-8E6E19E0F28D}" destId="{055581F6-5D77-404B-B7BD-5BA0079D3F08}" srcOrd="2" destOrd="0" presId="urn:microsoft.com/office/officeart/2005/8/layout/vList5"/>
    <dgm:cxn modelId="{8DBDD645-FB55-BC48-81AE-FB333A6BE691}" type="presParOf" srcId="{055581F6-5D77-404B-B7BD-5BA0079D3F08}" destId="{68F17A36-B533-B34B-AF52-BA320B70567F}" srcOrd="0" destOrd="0" presId="urn:microsoft.com/office/officeart/2005/8/layout/vList5"/>
    <dgm:cxn modelId="{F75F6DC5-6F73-3D4F-88DD-B63861A1631C}" type="presParOf" srcId="{055581F6-5D77-404B-B7BD-5BA0079D3F08}" destId="{92F34C03-2582-934B-8278-646F310C3A31}" srcOrd="1" destOrd="0" presId="urn:microsoft.com/office/officeart/2005/8/layout/vList5"/>
    <dgm:cxn modelId="{7A2C69A0-651A-A946-A535-E11170A0B13F}" type="presParOf" srcId="{900BEC07-4257-E34C-BC57-8E6E19E0F28D}" destId="{6EC3E281-6521-D945-BAE8-02ECADC5EAEB}" srcOrd="3" destOrd="0" presId="urn:microsoft.com/office/officeart/2005/8/layout/vList5"/>
    <dgm:cxn modelId="{0E822B10-3F18-7D4D-8A6A-A65AA754A0B1}" type="presParOf" srcId="{900BEC07-4257-E34C-BC57-8E6E19E0F28D}" destId="{2E023C3C-0177-194D-85F6-273D56D8BFC6}" srcOrd="4" destOrd="0" presId="urn:microsoft.com/office/officeart/2005/8/layout/vList5"/>
    <dgm:cxn modelId="{EA6F54C4-9F94-9547-BFF4-4E61C6C29AF0}" type="presParOf" srcId="{2E023C3C-0177-194D-85F6-273D56D8BFC6}" destId="{C1EDD3DC-1FDE-6D45-8EDA-5C4903936CB5}" srcOrd="0" destOrd="0" presId="urn:microsoft.com/office/officeart/2005/8/layout/vList5"/>
    <dgm:cxn modelId="{19DE89CE-642A-5340-872F-377C4ADC6230}" type="presParOf" srcId="{2E023C3C-0177-194D-85F6-273D56D8BFC6}" destId="{086D75F2-1B04-EC47-8142-3FA5FA11A235}" srcOrd="1" destOrd="0" presId="urn:microsoft.com/office/officeart/2005/8/layout/vList5"/>
    <dgm:cxn modelId="{25242EA5-E768-B44F-86C2-BE48DF592F95}" type="presParOf" srcId="{900BEC07-4257-E34C-BC57-8E6E19E0F28D}" destId="{FBBC133B-6489-4943-9E39-ADF23836B9CA}" srcOrd="5" destOrd="0" presId="urn:microsoft.com/office/officeart/2005/8/layout/vList5"/>
    <dgm:cxn modelId="{A7BFC078-CC1F-2D45-A0A6-F71831D7E7AE}" type="presParOf" srcId="{900BEC07-4257-E34C-BC57-8E6E19E0F28D}" destId="{D85EEF6F-B627-0645-94C6-0033AB0C767B}" srcOrd="6" destOrd="0" presId="urn:microsoft.com/office/officeart/2005/8/layout/vList5"/>
    <dgm:cxn modelId="{ED66DF84-FA20-FF4D-8A92-86BFF80294C6}" type="presParOf" srcId="{D85EEF6F-B627-0645-94C6-0033AB0C767B}" destId="{EB5EC801-B3CB-1B44-8983-FE8406021894}" srcOrd="0" destOrd="0" presId="urn:microsoft.com/office/officeart/2005/8/layout/vList5"/>
    <dgm:cxn modelId="{BCC97356-D54E-BF4F-9703-110DE719E449}" type="presParOf" srcId="{D85EEF6F-B627-0645-94C6-0033AB0C767B}" destId="{0F535A50-3E42-1242-A53A-BC5F72271E67}" srcOrd="1" destOrd="0" presId="urn:microsoft.com/office/officeart/2005/8/layout/vList5"/>
    <dgm:cxn modelId="{271EA79A-2D35-5A4F-9A09-A6555E16EE94}" type="presParOf" srcId="{900BEC07-4257-E34C-BC57-8E6E19E0F28D}" destId="{57B264DE-47BA-504C-AF04-14AB78BD679C}" srcOrd="7" destOrd="0" presId="urn:microsoft.com/office/officeart/2005/8/layout/vList5"/>
    <dgm:cxn modelId="{1CF6B39B-1CE0-704E-A377-72091FF56A6D}" type="presParOf" srcId="{900BEC07-4257-E34C-BC57-8E6E19E0F28D}" destId="{2634915B-F6D8-D746-BC82-3BBE04662D2B}" srcOrd="8" destOrd="0" presId="urn:microsoft.com/office/officeart/2005/8/layout/vList5"/>
    <dgm:cxn modelId="{3D277F0C-3193-EF4B-A821-C60A172A86EC}" type="presParOf" srcId="{2634915B-F6D8-D746-BC82-3BBE04662D2B}" destId="{DD72873B-7C9F-9142-9240-4BB5BA8DDA32}" srcOrd="0" destOrd="0" presId="urn:microsoft.com/office/officeart/2005/8/layout/vList5"/>
    <dgm:cxn modelId="{85DB67A8-9492-1B43-9962-562DC6264B35}" type="presParOf" srcId="{2634915B-F6D8-D746-BC82-3BBE04662D2B}" destId="{766FBE11-2CBF-834F-9B00-2925B48492FA}" srcOrd="1" destOrd="0" presId="urn:microsoft.com/office/officeart/2005/8/layout/vList5"/>
    <dgm:cxn modelId="{A6CDE597-725A-2341-A5B8-7DC59112BF2D}" type="presParOf" srcId="{900BEC07-4257-E34C-BC57-8E6E19E0F28D}" destId="{2AC0EFC9-436B-9842-AC3B-FD0FEE3CA66B}" srcOrd="9" destOrd="0" presId="urn:microsoft.com/office/officeart/2005/8/layout/vList5"/>
    <dgm:cxn modelId="{938A5B41-6E47-1443-99D3-36B49D90236F}" type="presParOf" srcId="{900BEC07-4257-E34C-BC57-8E6E19E0F28D}" destId="{3B946489-56E6-C84E-A0AE-8FBA68BAEF7A}" srcOrd="10" destOrd="0" presId="urn:microsoft.com/office/officeart/2005/8/layout/vList5"/>
    <dgm:cxn modelId="{D65E44CD-5256-2A4A-9EDD-2E86EBEFB933}" type="presParOf" srcId="{3B946489-56E6-C84E-A0AE-8FBA68BAEF7A}" destId="{123E3A27-F1AF-4C46-BE5E-5E03D5E9FEC4}" srcOrd="0" destOrd="0" presId="urn:microsoft.com/office/officeart/2005/8/layout/vList5"/>
    <dgm:cxn modelId="{C406DBC9-BB72-F447-8CF4-092EC8BED6B5}" type="presParOf" srcId="{3B946489-56E6-C84E-A0AE-8FBA68BAEF7A}" destId="{9487A50F-1B5B-0B41-BA49-D402D1F0C6B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84ACB87-D102-704E-B893-A701EC4ECBCA}" type="doc">
      <dgm:prSet loTypeId="urn:microsoft.com/office/officeart/2005/8/layout/hList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6E07C471-2685-D041-9C62-73D7BC9CFD95}">
      <dgm:prSet custT="1"/>
      <dgm:spPr/>
      <dgm:t>
        <a:bodyPr/>
        <a:lstStyle/>
        <a:p>
          <a:pPr rtl="0"/>
          <a:r>
            <a:rPr lang="es-MX" sz="1800" b="1" dirty="0" smtClean="0">
              <a:solidFill>
                <a:schemeClr val="tx1"/>
              </a:solidFill>
            </a:rPr>
            <a:t>A. Teorías generales y elementos teóricos sobre el problema</a:t>
          </a:r>
          <a:endParaRPr lang="es-MX" sz="1800" b="1" dirty="0">
            <a:solidFill>
              <a:schemeClr val="tx1"/>
            </a:solidFill>
          </a:endParaRPr>
        </a:p>
      </dgm:t>
    </dgm:pt>
    <dgm:pt modelId="{2FBB4D26-0CE7-BC44-8A2D-B836E0894E0C}" type="parTrans" cxnId="{9DCA820E-5CA4-7245-9B25-655996BE6951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405BBDAA-C40E-9A4B-A4CD-996212662791}" type="sibTrans" cxnId="{9DCA820E-5CA4-7245-9B25-655996BE6951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2FF72D61-F271-3F45-9B9B-8A7BCA1C8F72}">
      <dgm:prSet custT="1"/>
      <dgm:spPr/>
      <dgm:t>
        <a:bodyPr/>
        <a:lstStyle/>
        <a:p>
          <a:pPr rtl="0"/>
          <a:r>
            <a:rPr lang="es-MX" sz="1800" b="1" dirty="0" smtClean="0">
              <a:solidFill>
                <a:schemeClr val="tx1"/>
              </a:solidFill>
            </a:rPr>
            <a:t>B. Información empírica secundaria o indirecta</a:t>
          </a:r>
          <a:endParaRPr lang="es-MX" sz="1800" b="1" dirty="0">
            <a:solidFill>
              <a:schemeClr val="tx1"/>
            </a:solidFill>
          </a:endParaRPr>
        </a:p>
      </dgm:t>
    </dgm:pt>
    <dgm:pt modelId="{A0185006-291C-734A-A2F9-F29E26106BAC}" type="parTrans" cxnId="{2BC521BD-1378-864A-94A8-F0F94B248621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C24AEE83-81D4-D945-A292-028F3FDA776C}" type="sibTrans" cxnId="{2BC521BD-1378-864A-94A8-F0F94B248621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9916131A-13E0-1740-904D-98AD9570AC29}">
      <dgm:prSet custT="1"/>
      <dgm:spPr/>
      <dgm:t>
        <a:bodyPr/>
        <a:lstStyle/>
        <a:p>
          <a:pPr rtl="0"/>
          <a:r>
            <a:rPr lang="es-MX" sz="1800" b="1" smtClean="0">
              <a:solidFill>
                <a:schemeClr val="tx1"/>
              </a:solidFill>
            </a:rPr>
            <a:t>Estadísticas y otros datos localizados en archivos públicos </a:t>
          </a:r>
          <a:endParaRPr lang="es-MX" sz="1800" b="1">
            <a:solidFill>
              <a:schemeClr val="tx1"/>
            </a:solidFill>
          </a:endParaRPr>
        </a:p>
      </dgm:t>
    </dgm:pt>
    <dgm:pt modelId="{43C6C511-EDE7-4E4E-970C-EBAA484D9C4A}" type="parTrans" cxnId="{58E8118A-9E9F-4341-BBF3-97BB4967BCA6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36950AAC-2A34-5D47-92FD-96B2A83758CC}" type="sibTrans" cxnId="{58E8118A-9E9F-4341-BBF3-97BB4967BCA6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D417B1CA-D646-5749-A8A1-5F4FC5C3B1F3}">
      <dgm:prSet custT="1"/>
      <dgm:spPr/>
      <dgm:t>
        <a:bodyPr/>
        <a:lstStyle/>
        <a:p>
          <a:pPr rtl="0"/>
          <a:r>
            <a:rPr lang="es-MX" sz="1800" b="1" dirty="0" smtClean="0">
              <a:solidFill>
                <a:schemeClr val="tx1"/>
              </a:solidFill>
            </a:rPr>
            <a:t>C. Información primaria o directa</a:t>
          </a:r>
          <a:endParaRPr lang="es-MX" sz="1800" b="1" dirty="0">
            <a:solidFill>
              <a:schemeClr val="tx1"/>
            </a:solidFill>
          </a:endParaRPr>
        </a:p>
      </dgm:t>
    </dgm:pt>
    <dgm:pt modelId="{8B251A24-9A3A-CD4D-BEC5-A792E16FFBBE}" type="parTrans" cxnId="{8E268BF5-FCCB-4447-9CA3-F727606D9E74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2D0D525B-8827-EF42-B65D-CC887E574AB5}" type="sibTrans" cxnId="{8E268BF5-FCCB-4447-9CA3-F727606D9E74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ADBBEC59-C900-8B40-A6E4-12F3A05E8455}">
      <dgm:prSet custT="1"/>
      <dgm:spPr/>
      <dgm:t>
        <a:bodyPr/>
        <a:lstStyle/>
        <a:p>
          <a:pPr rtl="0"/>
          <a:r>
            <a:rPr lang="es-MX" sz="1800" b="1" smtClean="0">
              <a:solidFill>
                <a:schemeClr val="tx1"/>
              </a:solidFill>
            </a:rPr>
            <a:t>Entrevistas a expertos que han trabajado en el tema</a:t>
          </a:r>
          <a:endParaRPr lang="es-MX" sz="1800" b="1">
            <a:solidFill>
              <a:schemeClr val="tx1"/>
            </a:solidFill>
          </a:endParaRPr>
        </a:p>
      </dgm:t>
    </dgm:pt>
    <dgm:pt modelId="{1177B9AC-9CE8-944A-BD28-6BDCD3F5133B}" type="parTrans" cxnId="{D6220D88-448C-C845-A6AF-D21690BBC6FD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BF92B512-1AF0-CD4B-B672-3C04606E3D1C}" type="sibTrans" cxnId="{D6220D88-448C-C845-A6AF-D21690BBC6FD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DABF3688-C4F6-9F47-80F5-45DF0C3A2D73}">
      <dgm:prSet custT="1"/>
      <dgm:spPr/>
      <dgm:t>
        <a:bodyPr/>
        <a:lstStyle/>
        <a:p>
          <a:pPr rtl="0"/>
          <a:r>
            <a:rPr lang="es-MX" sz="1800" b="1" dirty="0" smtClean="0">
              <a:solidFill>
                <a:schemeClr val="tx1"/>
              </a:solidFill>
            </a:rPr>
            <a:t>libros, artículos, etc.</a:t>
          </a:r>
          <a:endParaRPr lang="es-MX" sz="1800" b="1" dirty="0">
            <a:solidFill>
              <a:schemeClr val="tx1"/>
            </a:solidFill>
          </a:endParaRPr>
        </a:p>
      </dgm:t>
    </dgm:pt>
    <dgm:pt modelId="{AD17AFBC-BE9A-564E-AC70-FFCB6741C79B}" type="parTrans" cxnId="{11AFD25D-7107-4A42-A82B-3A729A0383FB}">
      <dgm:prSet/>
      <dgm:spPr/>
      <dgm:t>
        <a:bodyPr/>
        <a:lstStyle/>
        <a:p>
          <a:endParaRPr lang="es-ES_tradnl" sz="1800"/>
        </a:p>
      </dgm:t>
    </dgm:pt>
    <dgm:pt modelId="{B50B3AEE-4FC5-CF49-8CD9-D99E6EB5AB87}" type="sibTrans" cxnId="{11AFD25D-7107-4A42-A82B-3A729A0383FB}">
      <dgm:prSet/>
      <dgm:spPr/>
      <dgm:t>
        <a:bodyPr/>
        <a:lstStyle/>
        <a:p>
          <a:endParaRPr lang="es-ES_tradnl" sz="1800"/>
        </a:p>
      </dgm:t>
    </dgm:pt>
    <dgm:pt modelId="{D306778C-2249-C347-B4B5-C69F872C9542}">
      <dgm:prSet custT="1"/>
      <dgm:spPr/>
      <dgm:t>
        <a:bodyPr/>
        <a:lstStyle/>
        <a:p>
          <a:pPr rtl="0"/>
          <a:r>
            <a:rPr lang="es-MX" sz="1800" b="1" dirty="0" smtClean="0">
              <a:solidFill>
                <a:schemeClr val="tx1"/>
              </a:solidFill>
            </a:rPr>
            <a:t>Informes publicados en revistas</a:t>
          </a:r>
          <a:endParaRPr lang="es-MX" sz="1800" b="1" dirty="0">
            <a:solidFill>
              <a:schemeClr val="tx1"/>
            </a:solidFill>
          </a:endParaRPr>
        </a:p>
      </dgm:t>
    </dgm:pt>
    <dgm:pt modelId="{D8D24B43-CC1D-084F-8217-37A16479A821}" type="parTrans" cxnId="{702B4B2B-B652-F046-B456-51EA99756962}">
      <dgm:prSet/>
      <dgm:spPr/>
      <dgm:t>
        <a:bodyPr/>
        <a:lstStyle/>
        <a:p>
          <a:endParaRPr lang="es-ES_tradnl" sz="1800"/>
        </a:p>
      </dgm:t>
    </dgm:pt>
    <dgm:pt modelId="{3101DDA4-62BF-0A4A-9ACC-0C6A20C5CEA4}" type="sibTrans" cxnId="{702B4B2B-B652-F046-B456-51EA99756962}">
      <dgm:prSet/>
      <dgm:spPr/>
      <dgm:t>
        <a:bodyPr/>
        <a:lstStyle/>
        <a:p>
          <a:endParaRPr lang="es-ES_tradnl" sz="1800"/>
        </a:p>
      </dgm:t>
    </dgm:pt>
    <dgm:pt modelId="{39F3F907-B6CA-1546-945D-3BFADD15BF0C}">
      <dgm:prSet custT="1"/>
      <dgm:spPr/>
      <dgm:t>
        <a:bodyPr/>
        <a:lstStyle/>
        <a:p>
          <a:pPr rtl="0"/>
          <a:r>
            <a:rPr lang="es-MX" sz="1800" b="1" dirty="0" smtClean="0">
              <a:solidFill>
                <a:schemeClr val="tx1"/>
              </a:solidFill>
            </a:rPr>
            <a:t>Reconocimiento inicial por observación directa del objeto de estudio</a:t>
          </a:r>
          <a:endParaRPr lang="es-MX" sz="1800" b="1" dirty="0">
            <a:solidFill>
              <a:schemeClr val="tx1"/>
            </a:solidFill>
          </a:endParaRPr>
        </a:p>
      </dgm:t>
    </dgm:pt>
    <dgm:pt modelId="{80A39348-4C04-1D43-AEAF-15254024746D}" type="parTrans" cxnId="{93432DA7-8BB9-7242-B4BE-337524769EEB}">
      <dgm:prSet/>
      <dgm:spPr/>
      <dgm:t>
        <a:bodyPr/>
        <a:lstStyle/>
        <a:p>
          <a:endParaRPr lang="es-ES_tradnl" sz="1800"/>
        </a:p>
      </dgm:t>
    </dgm:pt>
    <dgm:pt modelId="{76CF7370-3999-4A4D-BC37-1D347457F020}" type="sibTrans" cxnId="{93432DA7-8BB9-7242-B4BE-337524769EEB}">
      <dgm:prSet/>
      <dgm:spPr/>
      <dgm:t>
        <a:bodyPr/>
        <a:lstStyle/>
        <a:p>
          <a:endParaRPr lang="es-ES_tradnl" sz="1800"/>
        </a:p>
      </dgm:t>
    </dgm:pt>
    <dgm:pt modelId="{2BA13283-50B3-304A-97A4-A3F6AD1CA290}">
      <dgm:prSet custT="1"/>
      <dgm:spPr/>
      <dgm:t>
        <a:bodyPr/>
        <a:lstStyle/>
        <a:p>
          <a:pPr rtl="0"/>
          <a:r>
            <a:rPr lang="es-MX" sz="1800" b="1" dirty="0" smtClean="0">
              <a:solidFill>
                <a:schemeClr val="tx1"/>
              </a:solidFill>
            </a:rPr>
            <a:t>información particular sobre el problema</a:t>
          </a:r>
          <a:endParaRPr lang="es-MX" sz="1800" b="1" dirty="0">
            <a:solidFill>
              <a:schemeClr val="tx1"/>
            </a:solidFill>
          </a:endParaRPr>
        </a:p>
      </dgm:t>
    </dgm:pt>
    <dgm:pt modelId="{32B4E87C-2895-CD42-A4F3-3381C3FF3B35}" type="parTrans" cxnId="{94AABCD8-9EBF-9F40-AB29-6647B4ED7D81}">
      <dgm:prSet/>
      <dgm:spPr/>
      <dgm:t>
        <a:bodyPr/>
        <a:lstStyle/>
        <a:p>
          <a:endParaRPr lang="es-ES_tradnl"/>
        </a:p>
      </dgm:t>
    </dgm:pt>
    <dgm:pt modelId="{14C0D8C9-2446-FC44-BEE8-567B3D1FB3E3}" type="sibTrans" cxnId="{94AABCD8-9EBF-9F40-AB29-6647B4ED7D81}">
      <dgm:prSet/>
      <dgm:spPr/>
      <dgm:t>
        <a:bodyPr/>
        <a:lstStyle/>
        <a:p>
          <a:endParaRPr lang="es-ES_tradnl"/>
        </a:p>
      </dgm:t>
    </dgm:pt>
    <dgm:pt modelId="{B55E301D-AB6C-304C-B30E-B80FE0CB2F7B}" type="pres">
      <dgm:prSet presAssocID="{E84ACB87-D102-704E-B893-A701EC4ECBC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04E01A82-7EDB-804C-9B49-C1330CA5FB29}" type="pres">
      <dgm:prSet presAssocID="{6E07C471-2685-D041-9C62-73D7BC9CFD95}" presName="composite" presStyleCnt="0"/>
      <dgm:spPr/>
    </dgm:pt>
    <dgm:pt modelId="{F5158F61-2DB6-5A41-93DA-F93A484F4931}" type="pres">
      <dgm:prSet presAssocID="{6E07C471-2685-D041-9C62-73D7BC9CFD95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D2781E07-B66D-4D45-A7E9-306FE199CAB7}" type="pres">
      <dgm:prSet presAssocID="{6E07C471-2685-D041-9C62-73D7BC9CFD95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7CD6A056-2C40-9C4E-9A2F-FAF1044EC0E1}" type="pres">
      <dgm:prSet presAssocID="{405BBDAA-C40E-9A4B-A4CD-996212662791}" presName="space" presStyleCnt="0"/>
      <dgm:spPr/>
    </dgm:pt>
    <dgm:pt modelId="{A63E0321-9974-5041-995A-902457EFFF52}" type="pres">
      <dgm:prSet presAssocID="{2FF72D61-F271-3F45-9B9B-8A7BCA1C8F72}" presName="composite" presStyleCnt="0"/>
      <dgm:spPr/>
    </dgm:pt>
    <dgm:pt modelId="{480263AD-70D5-AC4F-A4F5-9DC485E4E7E7}" type="pres">
      <dgm:prSet presAssocID="{2FF72D61-F271-3F45-9B9B-8A7BCA1C8F7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014DB96-9527-AD4B-A4A9-5EF5A02A3371}" type="pres">
      <dgm:prSet presAssocID="{2FF72D61-F271-3F45-9B9B-8A7BCA1C8F72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0D2C0B1-ECC3-0441-83C3-EB69FC255EF0}" type="pres">
      <dgm:prSet presAssocID="{C24AEE83-81D4-D945-A292-028F3FDA776C}" presName="space" presStyleCnt="0"/>
      <dgm:spPr/>
    </dgm:pt>
    <dgm:pt modelId="{41634473-71FA-CE46-BBF5-A98C0FC5D0B8}" type="pres">
      <dgm:prSet presAssocID="{D417B1CA-D646-5749-A8A1-5F4FC5C3B1F3}" presName="composite" presStyleCnt="0"/>
      <dgm:spPr/>
    </dgm:pt>
    <dgm:pt modelId="{C186AED6-5209-8642-8C69-3EAD2210A8CF}" type="pres">
      <dgm:prSet presAssocID="{D417B1CA-D646-5749-A8A1-5F4FC5C3B1F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48525F7A-8AAE-1E45-91A3-2A334B03F557}" type="pres">
      <dgm:prSet presAssocID="{D417B1CA-D646-5749-A8A1-5F4FC5C3B1F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2BC521BD-1378-864A-94A8-F0F94B248621}" srcId="{E84ACB87-D102-704E-B893-A701EC4ECBCA}" destId="{2FF72D61-F271-3F45-9B9B-8A7BCA1C8F72}" srcOrd="1" destOrd="0" parTransId="{A0185006-291C-734A-A2F9-F29E26106BAC}" sibTransId="{C24AEE83-81D4-D945-A292-028F3FDA776C}"/>
    <dgm:cxn modelId="{4D837D8A-89EB-0A44-AD6F-9F38696BEBF8}" type="presOf" srcId="{2FF72D61-F271-3F45-9B9B-8A7BCA1C8F72}" destId="{480263AD-70D5-AC4F-A4F5-9DC485E4E7E7}" srcOrd="0" destOrd="0" presId="urn:microsoft.com/office/officeart/2005/8/layout/hList1"/>
    <dgm:cxn modelId="{DEADDB9D-B643-9247-A5AD-22995217A112}" type="presOf" srcId="{39F3F907-B6CA-1546-945D-3BFADD15BF0C}" destId="{48525F7A-8AAE-1E45-91A3-2A334B03F557}" srcOrd="0" destOrd="0" presId="urn:microsoft.com/office/officeart/2005/8/layout/hList1"/>
    <dgm:cxn modelId="{8E268BF5-FCCB-4447-9CA3-F727606D9E74}" srcId="{E84ACB87-D102-704E-B893-A701EC4ECBCA}" destId="{D417B1CA-D646-5749-A8A1-5F4FC5C3B1F3}" srcOrd="2" destOrd="0" parTransId="{8B251A24-9A3A-CD4D-BEC5-A792E16FFBBE}" sibTransId="{2D0D525B-8827-EF42-B65D-CC887E574AB5}"/>
    <dgm:cxn modelId="{68CB9449-DBE5-F74B-89DA-46FF518F30D9}" type="presOf" srcId="{DABF3688-C4F6-9F47-80F5-45DF0C3A2D73}" destId="{D2781E07-B66D-4D45-A7E9-306FE199CAB7}" srcOrd="0" destOrd="0" presId="urn:microsoft.com/office/officeart/2005/8/layout/hList1"/>
    <dgm:cxn modelId="{C8E7E6FE-94D5-7F4A-A762-6ED6D2042B84}" type="presOf" srcId="{6E07C471-2685-D041-9C62-73D7BC9CFD95}" destId="{F5158F61-2DB6-5A41-93DA-F93A484F4931}" srcOrd="0" destOrd="0" presId="urn:microsoft.com/office/officeart/2005/8/layout/hList1"/>
    <dgm:cxn modelId="{D58259B3-7DAA-9A4A-9540-D79EA60D5E56}" type="presOf" srcId="{2BA13283-50B3-304A-97A4-A3F6AD1CA290}" destId="{D2781E07-B66D-4D45-A7E9-306FE199CAB7}" srcOrd="0" destOrd="1" presId="urn:microsoft.com/office/officeart/2005/8/layout/hList1"/>
    <dgm:cxn modelId="{11AFD25D-7107-4A42-A82B-3A729A0383FB}" srcId="{6E07C471-2685-D041-9C62-73D7BC9CFD95}" destId="{DABF3688-C4F6-9F47-80F5-45DF0C3A2D73}" srcOrd="0" destOrd="0" parTransId="{AD17AFBC-BE9A-564E-AC70-FFCB6741C79B}" sibTransId="{B50B3AEE-4FC5-CF49-8CD9-D99E6EB5AB87}"/>
    <dgm:cxn modelId="{94AABCD8-9EBF-9F40-AB29-6647B4ED7D81}" srcId="{6E07C471-2685-D041-9C62-73D7BC9CFD95}" destId="{2BA13283-50B3-304A-97A4-A3F6AD1CA290}" srcOrd="1" destOrd="0" parTransId="{32B4E87C-2895-CD42-A4F3-3381C3FF3B35}" sibTransId="{14C0D8C9-2446-FC44-BEE8-567B3D1FB3E3}"/>
    <dgm:cxn modelId="{EFAB9F43-4866-5749-8EE2-3E0D4075ABA7}" type="presOf" srcId="{ADBBEC59-C900-8B40-A6E4-12F3A05E8455}" destId="{48525F7A-8AAE-1E45-91A3-2A334B03F557}" srcOrd="0" destOrd="1" presId="urn:microsoft.com/office/officeart/2005/8/layout/hList1"/>
    <dgm:cxn modelId="{58E8118A-9E9F-4341-BBF3-97BB4967BCA6}" srcId="{2FF72D61-F271-3F45-9B9B-8A7BCA1C8F72}" destId="{9916131A-13E0-1740-904D-98AD9570AC29}" srcOrd="1" destOrd="0" parTransId="{43C6C511-EDE7-4E4E-970C-EBAA484D9C4A}" sibTransId="{36950AAC-2A34-5D47-92FD-96B2A83758CC}"/>
    <dgm:cxn modelId="{93432DA7-8BB9-7242-B4BE-337524769EEB}" srcId="{D417B1CA-D646-5749-A8A1-5F4FC5C3B1F3}" destId="{39F3F907-B6CA-1546-945D-3BFADD15BF0C}" srcOrd="0" destOrd="0" parTransId="{80A39348-4C04-1D43-AEAF-15254024746D}" sibTransId="{76CF7370-3999-4A4D-BC37-1D347457F020}"/>
    <dgm:cxn modelId="{702B4B2B-B652-F046-B456-51EA99756962}" srcId="{2FF72D61-F271-3F45-9B9B-8A7BCA1C8F72}" destId="{D306778C-2249-C347-B4B5-C69F872C9542}" srcOrd="0" destOrd="0" parTransId="{D8D24B43-CC1D-084F-8217-37A16479A821}" sibTransId="{3101DDA4-62BF-0A4A-9ACC-0C6A20C5CEA4}"/>
    <dgm:cxn modelId="{4C320F7B-98B6-1E40-8469-B815A5B35B0F}" type="presOf" srcId="{9916131A-13E0-1740-904D-98AD9570AC29}" destId="{B014DB96-9527-AD4B-A4A9-5EF5A02A3371}" srcOrd="0" destOrd="1" presId="urn:microsoft.com/office/officeart/2005/8/layout/hList1"/>
    <dgm:cxn modelId="{889E469C-7748-FD4B-91E7-AB9AC5D71AE9}" type="presOf" srcId="{D417B1CA-D646-5749-A8A1-5F4FC5C3B1F3}" destId="{C186AED6-5209-8642-8C69-3EAD2210A8CF}" srcOrd="0" destOrd="0" presId="urn:microsoft.com/office/officeart/2005/8/layout/hList1"/>
    <dgm:cxn modelId="{324DDADB-E392-7549-86C2-EE260A136F1B}" type="presOf" srcId="{E84ACB87-D102-704E-B893-A701EC4ECBCA}" destId="{B55E301D-AB6C-304C-B30E-B80FE0CB2F7B}" srcOrd="0" destOrd="0" presId="urn:microsoft.com/office/officeart/2005/8/layout/hList1"/>
    <dgm:cxn modelId="{9DCA820E-5CA4-7245-9B25-655996BE6951}" srcId="{E84ACB87-D102-704E-B893-A701EC4ECBCA}" destId="{6E07C471-2685-D041-9C62-73D7BC9CFD95}" srcOrd="0" destOrd="0" parTransId="{2FBB4D26-0CE7-BC44-8A2D-B836E0894E0C}" sibTransId="{405BBDAA-C40E-9A4B-A4CD-996212662791}"/>
    <dgm:cxn modelId="{D6220D88-448C-C845-A6AF-D21690BBC6FD}" srcId="{D417B1CA-D646-5749-A8A1-5F4FC5C3B1F3}" destId="{ADBBEC59-C900-8B40-A6E4-12F3A05E8455}" srcOrd="1" destOrd="0" parTransId="{1177B9AC-9CE8-944A-BD28-6BDCD3F5133B}" sibTransId="{BF92B512-1AF0-CD4B-B672-3C04606E3D1C}"/>
    <dgm:cxn modelId="{56A6123A-976C-EF4D-9575-E156417E84F3}" type="presOf" srcId="{D306778C-2249-C347-B4B5-C69F872C9542}" destId="{B014DB96-9527-AD4B-A4A9-5EF5A02A3371}" srcOrd="0" destOrd="0" presId="urn:microsoft.com/office/officeart/2005/8/layout/hList1"/>
    <dgm:cxn modelId="{13C43BCB-B159-B449-B255-F883CD0F26A0}" type="presParOf" srcId="{B55E301D-AB6C-304C-B30E-B80FE0CB2F7B}" destId="{04E01A82-7EDB-804C-9B49-C1330CA5FB29}" srcOrd="0" destOrd="0" presId="urn:microsoft.com/office/officeart/2005/8/layout/hList1"/>
    <dgm:cxn modelId="{B7A0E1F4-BB86-A74A-B105-B2F134ACDFF9}" type="presParOf" srcId="{04E01A82-7EDB-804C-9B49-C1330CA5FB29}" destId="{F5158F61-2DB6-5A41-93DA-F93A484F4931}" srcOrd="0" destOrd="0" presId="urn:microsoft.com/office/officeart/2005/8/layout/hList1"/>
    <dgm:cxn modelId="{B85D3EAB-B589-8E4E-BAF0-E48CDA39618A}" type="presParOf" srcId="{04E01A82-7EDB-804C-9B49-C1330CA5FB29}" destId="{D2781E07-B66D-4D45-A7E9-306FE199CAB7}" srcOrd="1" destOrd="0" presId="urn:microsoft.com/office/officeart/2005/8/layout/hList1"/>
    <dgm:cxn modelId="{CFE2A072-928A-6942-99FD-4E3EB0AB5BA7}" type="presParOf" srcId="{B55E301D-AB6C-304C-B30E-B80FE0CB2F7B}" destId="{7CD6A056-2C40-9C4E-9A2F-FAF1044EC0E1}" srcOrd="1" destOrd="0" presId="urn:microsoft.com/office/officeart/2005/8/layout/hList1"/>
    <dgm:cxn modelId="{9723DFAC-F43A-0D43-A189-1513A1F6B8F5}" type="presParOf" srcId="{B55E301D-AB6C-304C-B30E-B80FE0CB2F7B}" destId="{A63E0321-9974-5041-995A-902457EFFF52}" srcOrd="2" destOrd="0" presId="urn:microsoft.com/office/officeart/2005/8/layout/hList1"/>
    <dgm:cxn modelId="{5ED9D4CD-BFEE-AE4A-9A69-CF10FC803455}" type="presParOf" srcId="{A63E0321-9974-5041-995A-902457EFFF52}" destId="{480263AD-70D5-AC4F-A4F5-9DC485E4E7E7}" srcOrd="0" destOrd="0" presId="urn:microsoft.com/office/officeart/2005/8/layout/hList1"/>
    <dgm:cxn modelId="{41D7DE7E-126C-794E-8B4D-7918594C50FB}" type="presParOf" srcId="{A63E0321-9974-5041-995A-902457EFFF52}" destId="{B014DB96-9527-AD4B-A4A9-5EF5A02A3371}" srcOrd="1" destOrd="0" presId="urn:microsoft.com/office/officeart/2005/8/layout/hList1"/>
    <dgm:cxn modelId="{FA151E74-6EF2-184E-9055-A21CB76ED76A}" type="presParOf" srcId="{B55E301D-AB6C-304C-B30E-B80FE0CB2F7B}" destId="{B0D2C0B1-ECC3-0441-83C3-EB69FC255EF0}" srcOrd="3" destOrd="0" presId="urn:microsoft.com/office/officeart/2005/8/layout/hList1"/>
    <dgm:cxn modelId="{31056085-869E-B643-A422-1D7E24A4C1BC}" type="presParOf" srcId="{B55E301D-AB6C-304C-B30E-B80FE0CB2F7B}" destId="{41634473-71FA-CE46-BBF5-A98C0FC5D0B8}" srcOrd="4" destOrd="0" presId="urn:microsoft.com/office/officeart/2005/8/layout/hList1"/>
    <dgm:cxn modelId="{124DD1C3-EDF1-A149-975A-771C558F778C}" type="presParOf" srcId="{41634473-71FA-CE46-BBF5-A98C0FC5D0B8}" destId="{C186AED6-5209-8642-8C69-3EAD2210A8CF}" srcOrd="0" destOrd="0" presId="urn:microsoft.com/office/officeart/2005/8/layout/hList1"/>
    <dgm:cxn modelId="{8CB0DE35-BAA4-BC48-A6DD-8111B1F896EA}" type="presParOf" srcId="{41634473-71FA-CE46-BBF5-A98C0FC5D0B8}" destId="{48525F7A-8AAE-1E45-91A3-2A334B03F55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95E08A9-42B3-8946-9F8E-FAA121513056}" type="doc">
      <dgm:prSet loTypeId="urn:microsoft.com/office/officeart/2005/8/layout/lProcess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EEB4968B-8967-C647-AEB7-C1A3E7804681}">
      <dgm:prSet custT="1"/>
      <dgm:spPr/>
      <dgm:t>
        <a:bodyPr/>
        <a:lstStyle/>
        <a:p>
          <a:pPr rtl="0"/>
          <a:r>
            <a:rPr lang="es-MX" sz="2400" b="1" dirty="0" smtClean="0"/>
            <a:t>I. Revisar la literatura existente sobre el tema a fin de tener una idea de lo investigado o aplicado</a:t>
          </a:r>
          <a:endParaRPr lang="es-MX" sz="2400" b="1" dirty="0"/>
        </a:p>
      </dgm:t>
    </dgm:pt>
    <dgm:pt modelId="{4E7E57D6-B4E4-C64B-A059-E77B7EDA75E4}" type="parTrans" cxnId="{73D28847-C9B6-E04B-BF31-1417CDAC98F0}">
      <dgm:prSet/>
      <dgm:spPr/>
      <dgm:t>
        <a:bodyPr/>
        <a:lstStyle/>
        <a:p>
          <a:endParaRPr lang="es-ES_tradnl"/>
        </a:p>
      </dgm:t>
    </dgm:pt>
    <dgm:pt modelId="{785E3809-315F-8F4F-AF9F-3807A778B30E}" type="sibTrans" cxnId="{73D28847-C9B6-E04B-BF31-1417CDAC98F0}">
      <dgm:prSet/>
      <dgm:spPr/>
      <dgm:t>
        <a:bodyPr/>
        <a:lstStyle/>
        <a:p>
          <a:endParaRPr lang="es-ES_tradnl"/>
        </a:p>
      </dgm:t>
    </dgm:pt>
    <dgm:pt modelId="{B0A51707-E899-3540-BE5F-01FF78ECCA19}">
      <dgm:prSet custT="1"/>
      <dgm:spPr/>
      <dgm:t>
        <a:bodyPr/>
        <a:lstStyle/>
        <a:p>
          <a:pPr rtl="0"/>
          <a:r>
            <a:rPr lang="es-MX" sz="1800" b="1" dirty="0" smtClean="0"/>
            <a:t>Leer resúmenes y abstracts de publicaciones</a:t>
          </a:r>
          <a:endParaRPr lang="es-MX" sz="1800" b="1" dirty="0"/>
        </a:p>
      </dgm:t>
    </dgm:pt>
    <dgm:pt modelId="{2B840582-6C94-8544-BE7B-E73BB02ADB0B}" type="parTrans" cxnId="{C02D33A1-542A-C54D-884F-0A237DBA738A}">
      <dgm:prSet/>
      <dgm:spPr/>
      <dgm:t>
        <a:bodyPr/>
        <a:lstStyle/>
        <a:p>
          <a:endParaRPr lang="es-ES_tradnl"/>
        </a:p>
      </dgm:t>
    </dgm:pt>
    <dgm:pt modelId="{518F9D79-D62C-474D-BD75-1A2BCA61F3FF}" type="sibTrans" cxnId="{C02D33A1-542A-C54D-884F-0A237DBA738A}">
      <dgm:prSet/>
      <dgm:spPr/>
      <dgm:t>
        <a:bodyPr/>
        <a:lstStyle/>
        <a:p>
          <a:endParaRPr lang="es-ES_tradnl"/>
        </a:p>
      </dgm:t>
    </dgm:pt>
    <dgm:pt modelId="{81DB339B-83A5-7C41-B1E4-CED46F09AECA}">
      <dgm:prSet custT="1"/>
      <dgm:spPr/>
      <dgm:t>
        <a:bodyPr/>
        <a:lstStyle/>
        <a:p>
          <a:pPr rtl="0"/>
          <a:r>
            <a:rPr lang="es-MX" sz="1800" b="1" dirty="0" smtClean="0"/>
            <a:t>Ficheros de bibliotecas</a:t>
          </a:r>
          <a:endParaRPr lang="es-MX" sz="1800" b="1" dirty="0"/>
        </a:p>
      </dgm:t>
    </dgm:pt>
    <dgm:pt modelId="{3365A80E-AB96-D349-9C21-B9C8275DEDE3}" type="parTrans" cxnId="{64D3827E-8250-D94F-AE92-C59D551FC928}">
      <dgm:prSet/>
      <dgm:spPr/>
      <dgm:t>
        <a:bodyPr/>
        <a:lstStyle/>
        <a:p>
          <a:endParaRPr lang="es-ES_tradnl"/>
        </a:p>
      </dgm:t>
    </dgm:pt>
    <dgm:pt modelId="{9AC30189-CC67-F644-B1C6-FE06BBBFB8F5}" type="sibTrans" cxnId="{64D3827E-8250-D94F-AE92-C59D551FC928}">
      <dgm:prSet/>
      <dgm:spPr/>
      <dgm:t>
        <a:bodyPr/>
        <a:lstStyle/>
        <a:p>
          <a:endParaRPr lang="es-ES_tradnl"/>
        </a:p>
      </dgm:t>
    </dgm:pt>
    <dgm:pt modelId="{82FC09BB-24E4-964E-A37C-A02A2C386700}">
      <dgm:prSet custT="1"/>
      <dgm:spPr/>
      <dgm:t>
        <a:bodyPr/>
        <a:lstStyle/>
        <a:p>
          <a:pPr rtl="0"/>
          <a:r>
            <a:rPr lang="es-MX" sz="1800" b="1" dirty="0" smtClean="0"/>
            <a:t>Consultar a Institutos o asociaciones relacionadas con el tema-</a:t>
          </a:r>
          <a:endParaRPr lang="es-MX" sz="1800" b="1" dirty="0"/>
        </a:p>
      </dgm:t>
    </dgm:pt>
    <dgm:pt modelId="{9849FA93-423B-7648-94EF-8362F74CE373}" type="parTrans" cxnId="{A2B225E1-D63E-3A45-BF40-9F97F3EB09CE}">
      <dgm:prSet/>
      <dgm:spPr/>
      <dgm:t>
        <a:bodyPr/>
        <a:lstStyle/>
        <a:p>
          <a:endParaRPr lang="es-ES_tradnl"/>
        </a:p>
      </dgm:t>
    </dgm:pt>
    <dgm:pt modelId="{793C059B-FBAC-C34B-9C5E-D1A51D0DE778}" type="sibTrans" cxnId="{A2B225E1-D63E-3A45-BF40-9F97F3EB09CE}">
      <dgm:prSet/>
      <dgm:spPr/>
      <dgm:t>
        <a:bodyPr/>
        <a:lstStyle/>
        <a:p>
          <a:endParaRPr lang="es-ES_tradnl"/>
        </a:p>
      </dgm:t>
    </dgm:pt>
    <dgm:pt modelId="{2E6D209A-5490-D448-81FE-8440549E7E58}">
      <dgm:prSet custT="1"/>
      <dgm:spPr/>
      <dgm:t>
        <a:bodyPr/>
        <a:lstStyle/>
        <a:p>
          <a:pPr rtl="0"/>
          <a:r>
            <a:rPr lang="es-MX" sz="1800" b="1" dirty="0" smtClean="0"/>
            <a:t>Analizar el contenido de los artículos y libros escogidos</a:t>
          </a:r>
          <a:endParaRPr lang="es-MX" sz="1800" b="1" dirty="0"/>
        </a:p>
      </dgm:t>
    </dgm:pt>
    <dgm:pt modelId="{6B0E5438-0072-3A48-BF8F-8364FB35620E}" type="parTrans" cxnId="{8EBD6E98-0584-634E-BA2A-6EF46D814493}">
      <dgm:prSet/>
      <dgm:spPr/>
      <dgm:t>
        <a:bodyPr/>
        <a:lstStyle/>
        <a:p>
          <a:endParaRPr lang="es-ES_tradnl"/>
        </a:p>
      </dgm:t>
    </dgm:pt>
    <dgm:pt modelId="{F8A5E051-87E9-7A4B-9161-4766B6BA8C15}" type="sibTrans" cxnId="{8EBD6E98-0584-634E-BA2A-6EF46D814493}">
      <dgm:prSet/>
      <dgm:spPr/>
      <dgm:t>
        <a:bodyPr/>
        <a:lstStyle/>
        <a:p>
          <a:endParaRPr lang="es-ES_tradnl"/>
        </a:p>
      </dgm:t>
    </dgm:pt>
    <dgm:pt modelId="{E575AF7E-D47C-774B-964E-D69E50B4BE6B}">
      <dgm:prSet custT="1"/>
      <dgm:spPr/>
      <dgm:t>
        <a:bodyPr/>
        <a:lstStyle/>
        <a:p>
          <a:pPr rtl="0"/>
          <a:r>
            <a:rPr lang="es-MX" sz="1800" b="1" dirty="0" smtClean="0"/>
            <a:t>Confrontar la información sobre un mismo rubro obtenida de fuentes distintas</a:t>
          </a:r>
          <a:endParaRPr lang="es-MX" sz="1800" b="1" dirty="0"/>
        </a:p>
      </dgm:t>
    </dgm:pt>
    <dgm:pt modelId="{FA67CDBD-32C0-CC44-AECC-4EF64B5C66A1}" type="parTrans" cxnId="{575E8C0D-26ED-A249-89C8-4F4FDD049313}">
      <dgm:prSet/>
      <dgm:spPr/>
      <dgm:t>
        <a:bodyPr/>
        <a:lstStyle/>
        <a:p>
          <a:endParaRPr lang="es-ES_tradnl"/>
        </a:p>
      </dgm:t>
    </dgm:pt>
    <dgm:pt modelId="{3955F359-CD7B-3B40-974F-5136C9806C61}" type="sibTrans" cxnId="{575E8C0D-26ED-A249-89C8-4F4FDD049313}">
      <dgm:prSet/>
      <dgm:spPr/>
      <dgm:t>
        <a:bodyPr/>
        <a:lstStyle/>
        <a:p>
          <a:endParaRPr lang="es-ES_tradnl"/>
        </a:p>
      </dgm:t>
    </dgm:pt>
    <dgm:pt modelId="{201E3627-E968-BA43-AF1E-BD86031C97A9}" type="pres">
      <dgm:prSet presAssocID="{995E08A9-42B3-8946-9F8E-FAA12151305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F225A2E1-7E93-7343-B26A-0E7E584E8E7C}" type="pres">
      <dgm:prSet presAssocID="{EEB4968B-8967-C647-AEB7-C1A3E7804681}" presName="compNode" presStyleCnt="0"/>
      <dgm:spPr/>
    </dgm:pt>
    <dgm:pt modelId="{3DBF1002-96BD-3649-B7F5-5E5DF43605D0}" type="pres">
      <dgm:prSet presAssocID="{EEB4968B-8967-C647-AEB7-C1A3E7804681}" presName="aNode" presStyleLbl="bgShp" presStyleIdx="0" presStyleCnt="1"/>
      <dgm:spPr/>
      <dgm:t>
        <a:bodyPr/>
        <a:lstStyle/>
        <a:p>
          <a:endParaRPr lang="es-ES_tradnl"/>
        </a:p>
      </dgm:t>
    </dgm:pt>
    <dgm:pt modelId="{73607F1F-CFF0-ED49-9A82-2264E137A7E7}" type="pres">
      <dgm:prSet presAssocID="{EEB4968B-8967-C647-AEB7-C1A3E7804681}" presName="textNode" presStyleLbl="bgShp" presStyleIdx="0" presStyleCnt="1"/>
      <dgm:spPr/>
      <dgm:t>
        <a:bodyPr/>
        <a:lstStyle/>
        <a:p>
          <a:endParaRPr lang="es-ES_tradnl"/>
        </a:p>
      </dgm:t>
    </dgm:pt>
    <dgm:pt modelId="{013D0EFD-E1B1-6E44-9EEF-769D4E4D3245}" type="pres">
      <dgm:prSet presAssocID="{EEB4968B-8967-C647-AEB7-C1A3E7804681}" presName="compChildNode" presStyleCnt="0"/>
      <dgm:spPr/>
    </dgm:pt>
    <dgm:pt modelId="{00E5C39B-9CE3-E54E-8227-13556F356F03}" type="pres">
      <dgm:prSet presAssocID="{EEB4968B-8967-C647-AEB7-C1A3E7804681}" presName="theInnerList" presStyleCnt="0"/>
      <dgm:spPr/>
    </dgm:pt>
    <dgm:pt modelId="{20D1AE9D-99EC-F241-B437-32D2F18E95E1}" type="pres">
      <dgm:prSet presAssocID="{B0A51707-E899-3540-BE5F-01FF78ECCA19}" presName="child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E6C6A397-9DBC-BF49-9AF6-7AAFC0ED8CD8}" type="pres">
      <dgm:prSet presAssocID="{B0A51707-E899-3540-BE5F-01FF78ECCA19}" presName="aSpace2" presStyleCnt="0"/>
      <dgm:spPr/>
    </dgm:pt>
    <dgm:pt modelId="{07B9F3EF-FC70-B443-AFDF-A0CDF8AAE6EC}" type="pres">
      <dgm:prSet presAssocID="{81DB339B-83A5-7C41-B1E4-CED46F09AECA}" presName="child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0C1BE9E9-19B6-F04D-980E-8B54E05F43E5}" type="pres">
      <dgm:prSet presAssocID="{81DB339B-83A5-7C41-B1E4-CED46F09AECA}" presName="aSpace2" presStyleCnt="0"/>
      <dgm:spPr/>
    </dgm:pt>
    <dgm:pt modelId="{FE27F3E1-EEED-CA4B-8D62-3FF7E2EC3A87}" type="pres">
      <dgm:prSet presAssocID="{82FC09BB-24E4-964E-A37C-A02A2C386700}" presName="child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DA6BF0DD-9E92-0049-9E96-0F268390BFAE}" type="pres">
      <dgm:prSet presAssocID="{82FC09BB-24E4-964E-A37C-A02A2C386700}" presName="aSpace2" presStyleCnt="0"/>
      <dgm:spPr/>
    </dgm:pt>
    <dgm:pt modelId="{C66FE695-E81B-2649-8E2B-17DEBE805E22}" type="pres">
      <dgm:prSet presAssocID="{2E6D209A-5490-D448-81FE-8440549E7E58}" presName="child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8FCD946A-A9A5-5D4D-B7E3-B498F64CAEA8}" type="pres">
      <dgm:prSet presAssocID="{2E6D209A-5490-D448-81FE-8440549E7E58}" presName="aSpace2" presStyleCnt="0"/>
      <dgm:spPr/>
    </dgm:pt>
    <dgm:pt modelId="{78133812-4375-5043-8DC3-F08DE49ECFDF}" type="pres">
      <dgm:prSet presAssocID="{E575AF7E-D47C-774B-964E-D69E50B4BE6B}" presName="child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F16D01CF-F9CE-2B4F-BA07-CDDCC03AD71A}" type="presOf" srcId="{E575AF7E-D47C-774B-964E-D69E50B4BE6B}" destId="{78133812-4375-5043-8DC3-F08DE49ECFDF}" srcOrd="0" destOrd="0" presId="urn:microsoft.com/office/officeart/2005/8/layout/lProcess2"/>
    <dgm:cxn modelId="{F68AD861-3A85-5941-9A3C-140E8715B88D}" type="presOf" srcId="{2E6D209A-5490-D448-81FE-8440549E7E58}" destId="{C66FE695-E81B-2649-8E2B-17DEBE805E22}" srcOrd="0" destOrd="0" presId="urn:microsoft.com/office/officeart/2005/8/layout/lProcess2"/>
    <dgm:cxn modelId="{575E8C0D-26ED-A249-89C8-4F4FDD049313}" srcId="{EEB4968B-8967-C647-AEB7-C1A3E7804681}" destId="{E575AF7E-D47C-774B-964E-D69E50B4BE6B}" srcOrd="4" destOrd="0" parTransId="{FA67CDBD-32C0-CC44-AECC-4EF64B5C66A1}" sibTransId="{3955F359-CD7B-3B40-974F-5136C9806C61}"/>
    <dgm:cxn modelId="{543555D9-D1AF-0047-A767-2018FCFF58C3}" type="presOf" srcId="{B0A51707-E899-3540-BE5F-01FF78ECCA19}" destId="{20D1AE9D-99EC-F241-B437-32D2F18E95E1}" srcOrd="0" destOrd="0" presId="urn:microsoft.com/office/officeart/2005/8/layout/lProcess2"/>
    <dgm:cxn modelId="{2F674170-244F-BA43-966F-CAF837970227}" type="presOf" srcId="{995E08A9-42B3-8946-9F8E-FAA121513056}" destId="{201E3627-E968-BA43-AF1E-BD86031C97A9}" srcOrd="0" destOrd="0" presId="urn:microsoft.com/office/officeart/2005/8/layout/lProcess2"/>
    <dgm:cxn modelId="{73D28847-C9B6-E04B-BF31-1417CDAC98F0}" srcId="{995E08A9-42B3-8946-9F8E-FAA121513056}" destId="{EEB4968B-8967-C647-AEB7-C1A3E7804681}" srcOrd="0" destOrd="0" parTransId="{4E7E57D6-B4E4-C64B-A059-E77B7EDA75E4}" sibTransId="{785E3809-315F-8F4F-AF9F-3807A778B30E}"/>
    <dgm:cxn modelId="{F648AE9F-A0E3-224C-ACD5-FA21E0C767DE}" type="presOf" srcId="{82FC09BB-24E4-964E-A37C-A02A2C386700}" destId="{FE27F3E1-EEED-CA4B-8D62-3FF7E2EC3A87}" srcOrd="0" destOrd="0" presId="urn:microsoft.com/office/officeart/2005/8/layout/lProcess2"/>
    <dgm:cxn modelId="{8EBD6E98-0584-634E-BA2A-6EF46D814493}" srcId="{EEB4968B-8967-C647-AEB7-C1A3E7804681}" destId="{2E6D209A-5490-D448-81FE-8440549E7E58}" srcOrd="3" destOrd="0" parTransId="{6B0E5438-0072-3A48-BF8F-8364FB35620E}" sibTransId="{F8A5E051-87E9-7A4B-9161-4766B6BA8C15}"/>
    <dgm:cxn modelId="{F7771519-335C-6C46-9B68-CAFA81454BCC}" type="presOf" srcId="{EEB4968B-8967-C647-AEB7-C1A3E7804681}" destId="{73607F1F-CFF0-ED49-9A82-2264E137A7E7}" srcOrd="1" destOrd="0" presId="urn:microsoft.com/office/officeart/2005/8/layout/lProcess2"/>
    <dgm:cxn modelId="{B911431F-A89A-2D49-9790-FEC64290D977}" type="presOf" srcId="{EEB4968B-8967-C647-AEB7-C1A3E7804681}" destId="{3DBF1002-96BD-3649-B7F5-5E5DF43605D0}" srcOrd="0" destOrd="0" presId="urn:microsoft.com/office/officeart/2005/8/layout/lProcess2"/>
    <dgm:cxn modelId="{8DD5AD8C-BC24-2E43-B2C1-1466B3E32BC9}" type="presOf" srcId="{81DB339B-83A5-7C41-B1E4-CED46F09AECA}" destId="{07B9F3EF-FC70-B443-AFDF-A0CDF8AAE6EC}" srcOrd="0" destOrd="0" presId="urn:microsoft.com/office/officeart/2005/8/layout/lProcess2"/>
    <dgm:cxn modelId="{C02D33A1-542A-C54D-884F-0A237DBA738A}" srcId="{EEB4968B-8967-C647-AEB7-C1A3E7804681}" destId="{B0A51707-E899-3540-BE5F-01FF78ECCA19}" srcOrd="0" destOrd="0" parTransId="{2B840582-6C94-8544-BE7B-E73BB02ADB0B}" sibTransId="{518F9D79-D62C-474D-BD75-1A2BCA61F3FF}"/>
    <dgm:cxn modelId="{64D3827E-8250-D94F-AE92-C59D551FC928}" srcId="{EEB4968B-8967-C647-AEB7-C1A3E7804681}" destId="{81DB339B-83A5-7C41-B1E4-CED46F09AECA}" srcOrd="1" destOrd="0" parTransId="{3365A80E-AB96-D349-9C21-B9C8275DEDE3}" sibTransId="{9AC30189-CC67-F644-B1C6-FE06BBBFB8F5}"/>
    <dgm:cxn modelId="{A2B225E1-D63E-3A45-BF40-9F97F3EB09CE}" srcId="{EEB4968B-8967-C647-AEB7-C1A3E7804681}" destId="{82FC09BB-24E4-964E-A37C-A02A2C386700}" srcOrd="2" destOrd="0" parTransId="{9849FA93-423B-7648-94EF-8362F74CE373}" sibTransId="{793C059B-FBAC-C34B-9C5E-D1A51D0DE778}"/>
    <dgm:cxn modelId="{F8C28F79-3EBE-FD4A-810A-D01B4ED3880E}" type="presParOf" srcId="{201E3627-E968-BA43-AF1E-BD86031C97A9}" destId="{F225A2E1-7E93-7343-B26A-0E7E584E8E7C}" srcOrd="0" destOrd="0" presId="urn:microsoft.com/office/officeart/2005/8/layout/lProcess2"/>
    <dgm:cxn modelId="{757928FD-1F0D-5746-9624-58E1C05A7791}" type="presParOf" srcId="{F225A2E1-7E93-7343-B26A-0E7E584E8E7C}" destId="{3DBF1002-96BD-3649-B7F5-5E5DF43605D0}" srcOrd="0" destOrd="0" presId="urn:microsoft.com/office/officeart/2005/8/layout/lProcess2"/>
    <dgm:cxn modelId="{D46142CE-2685-9744-AB71-2EBBEB580983}" type="presParOf" srcId="{F225A2E1-7E93-7343-B26A-0E7E584E8E7C}" destId="{73607F1F-CFF0-ED49-9A82-2264E137A7E7}" srcOrd="1" destOrd="0" presId="urn:microsoft.com/office/officeart/2005/8/layout/lProcess2"/>
    <dgm:cxn modelId="{B09A0CFD-E9E6-0649-818B-3A33EB386C06}" type="presParOf" srcId="{F225A2E1-7E93-7343-B26A-0E7E584E8E7C}" destId="{013D0EFD-E1B1-6E44-9EEF-769D4E4D3245}" srcOrd="2" destOrd="0" presId="urn:microsoft.com/office/officeart/2005/8/layout/lProcess2"/>
    <dgm:cxn modelId="{12FEE0C5-99E2-A84F-841E-1418E5DF1078}" type="presParOf" srcId="{013D0EFD-E1B1-6E44-9EEF-769D4E4D3245}" destId="{00E5C39B-9CE3-E54E-8227-13556F356F03}" srcOrd="0" destOrd="0" presId="urn:microsoft.com/office/officeart/2005/8/layout/lProcess2"/>
    <dgm:cxn modelId="{BD93A1F0-A989-3C4C-9A7A-EE799172B9FC}" type="presParOf" srcId="{00E5C39B-9CE3-E54E-8227-13556F356F03}" destId="{20D1AE9D-99EC-F241-B437-32D2F18E95E1}" srcOrd="0" destOrd="0" presId="urn:microsoft.com/office/officeart/2005/8/layout/lProcess2"/>
    <dgm:cxn modelId="{D2E70FB8-1D4C-3441-9667-CD9F462AB6B2}" type="presParOf" srcId="{00E5C39B-9CE3-E54E-8227-13556F356F03}" destId="{E6C6A397-9DBC-BF49-9AF6-7AAFC0ED8CD8}" srcOrd="1" destOrd="0" presId="urn:microsoft.com/office/officeart/2005/8/layout/lProcess2"/>
    <dgm:cxn modelId="{7A7EF713-E9D0-524F-BA07-9FD796063CB4}" type="presParOf" srcId="{00E5C39B-9CE3-E54E-8227-13556F356F03}" destId="{07B9F3EF-FC70-B443-AFDF-A0CDF8AAE6EC}" srcOrd="2" destOrd="0" presId="urn:microsoft.com/office/officeart/2005/8/layout/lProcess2"/>
    <dgm:cxn modelId="{4044F8EF-DA03-3B47-B235-456E825360CA}" type="presParOf" srcId="{00E5C39B-9CE3-E54E-8227-13556F356F03}" destId="{0C1BE9E9-19B6-F04D-980E-8B54E05F43E5}" srcOrd="3" destOrd="0" presId="urn:microsoft.com/office/officeart/2005/8/layout/lProcess2"/>
    <dgm:cxn modelId="{0D80A1CA-013E-354D-8FEC-E71893B9AA62}" type="presParOf" srcId="{00E5C39B-9CE3-E54E-8227-13556F356F03}" destId="{FE27F3E1-EEED-CA4B-8D62-3FF7E2EC3A87}" srcOrd="4" destOrd="0" presId="urn:microsoft.com/office/officeart/2005/8/layout/lProcess2"/>
    <dgm:cxn modelId="{9181CA04-A9BC-3E49-A44F-EF3518034AD9}" type="presParOf" srcId="{00E5C39B-9CE3-E54E-8227-13556F356F03}" destId="{DA6BF0DD-9E92-0049-9E96-0F268390BFAE}" srcOrd="5" destOrd="0" presId="urn:microsoft.com/office/officeart/2005/8/layout/lProcess2"/>
    <dgm:cxn modelId="{940B875E-DBAD-0342-A015-B2387D29B711}" type="presParOf" srcId="{00E5C39B-9CE3-E54E-8227-13556F356F03}" destId="{C66FE695-E81B-2649-8E2B-17DEBE805E22}" srcOrd="6" destOrd="0" presId="urn:microsoft.com/office/officeart/2005/8/layout/lProcess2"/>
    <dgm:cxn modelId="{E08F71D8-3A45-B64B-A128-20E358F16B75}" type="presParOf" srcId="{00E5C39B-9CE3-E54E-8227-13556F356F03}" destId="{8FCD946A-A9A5-5D4D-B7E3-B498F64CAEA8}" srcOrd="7" destOrd="0" presId="urn:microsoft.com/office/officeart/2005/8/layout/lProcess2"/>
    <dgm:cxn modelId="{6D456A41-432D-304D-A28B-24AC4C4FD489}" type="presParOf" srcId="{00E5C39B-9CE3-E54E-8227-13556F356F03}" destId="{78133812-4375-5043-8DC3-F08DE49ECFDF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95E08A9-42B3-8946-9F8E-FAA121513056}" type="doc">
      <dgm:prSet loTypeId="urn:microsoft.com/office/officeart/2005/8/layout/lProcess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B0A51707-E899-3540-BE5F-01FF78ECCA19}">
      <dgm:prSet custT="1"/>
      <dgm:spPr/>
      <dgm:t>
        <a:bodyPr/>
        <a:lstStyle/>
        <a:p>
          <a:pPr rtl="0"/>
          <a:r>
            <a:rPr lang="es-MX" altLang="es-MX" sz="2400" b="1" dirty="0" smtClean="0">
              <a:solidFill>
                <a:srgbClr val="000000"/>
              </a:solidFill>
              <a:latin typeface="Arial" charset="0"/>
            </a:rPr>
            <a:t>II. Encuadrar</a:t>
          </a:r>
          <a:endParaRPr lang="es-MX" sz="2400" b="1" dirty="0"/>
        </a:p>
      </dgm:t>
    </dgm:pt>
    <dgm:pt modelId="{2B840582-6C94-8544-BE7B-E73BB02ADB0B}" type="parTrans" cxnId="{C02D33A1-542A-C54D-884F-0A237DBA738A}">
      <dgm:prSet/>
      <dgm:spPr/>
      <dgm:t>
        <a:bodyPr/>
        <a:lstStyle/>
        <a:p>
          <a:endParaRPr lang="es-ES_tradnl" sz="1800" b="1"/>
        </a:p>
      </dgm:t>
    </dgm:pt>
    <dgm:pt modelId="{518F9D79-D62C-474D-BD75-1A2BCA61F3FF}" type="sibTrans" cxnId="{C02D33A1-542A-C54D-884F-0A237DBA738A}">
      <dgm:prSet/>
      <dgm:spPr/>
      <dgm:t>
        <a:bodyPr/>
        <a:lstStyle/>
        <a:p>
          <a:endParaRPr lang="es-ES_tradnl" sz="1800" b="1"/>
        </a:p>
      </dgm:t>
    </dgm:pt>
    <dgm:pt modelId="{941DB20D-2638-8947-BC5E-64B3E055BDD8}">
      <dgm:prSet custT="1"/>
      <dgm:spPr/>
      <dgm:t>
        <a:bodyPr/>
        <a:lstStyle/>
        <a:p>
          <a:r>
            <a:rPr lang="es-MX" altLang="es-MX" sz="1800" b="1" dirty="0" smtClean="0">
              <a:solidFill>
                <a:srgbClr val="000000"/>
              </a:solidFill>
              <a:latin typeface="Arial" charset="0"/>
            </a:rPr>
            <a:t>Esbozar el marco teórico con las teorías, información empírica o experiencias generales para sustentar el problema</a:t>
          </a:r>
          <a:endParaRPr lang="es-MX" altLang="es-MX" sz="1800" b="1" dirty="0">
            <a:solidFill>
              <a:srgbClr val="000000"/>
            </a:solidFill>
            <a:latin typeface="Arial" charset="0"/>
          </a:endParaRPr>
        </a:p>
      </dgm:t>
    </dgm:pt>
    <dgm:pt modelId="{8F53758C-5746-2546-8E0C-81FAE0175105}" type="parTrans" cxnId="{70AB8AC0-37BE-7F4A-B110-1560DF316E7F}">
      <dgm:prSet/>
      <dgm:spPr/>
      <dgm:t>
        <a:bodyPr/>
        <a:lstStyle/>
        <a:p>
          <a:endParaRPr lang="es-ES_tradnl" sz="1800" b="1"/>
        </a:p>
      </dgm:t>
    </dgm:pt>
    <dgm:pt modelId="{0B2DE1E4-DA37-324E-8E0F-F80C642C3FEF}" type="sibTrans" cxnId="{70AB8AC0-37BE-7F4A-B110-1560DF316E7F}">
      <dgm:prSet/>
      <dgm:spPr/>
      <dgm:t>
        <a:bodyPr/>
        <a:lstStyle/>
        <a:p>
          <a:endParaRPr lang="es-ES_tradnl" sz="1800" b="1"/>
        </a:p>
      </dgm:t>
    </dgm:pt>
    <dgm:pt modelId="{1E43AD40-CF1C-0D4D-B9B4-0A67DB33DB17}">
      <dgm:prSet custT="1"/>
      <dgm:spPr/>
      <dgm:t>
        <a:bodyPr/>
        <a:lstStyle/>
        <a:p>
          <a:r>
            <a:rPr lang="es-MX" altLang="es-MX" sz="1800" b="1" dirty="0" smtClean="0">
              <a:solidFill>
                <a:srgbClr val="000000"/>
              </a:solidFill>
              <a:latin typeface="Arial" charset="0"/>
            </a:rPr>
            <a:t>Presentar aspectos teóricos y empíricos particualres que ofrezcan respuestas tentativas a los problemas</a:t>
          </a:r>
          <a:endParaRPr lang="es-MX" altLang="es-MX" sz="1800" b="1" dirty="0">
            <a:solidFill>
              <a:srgbClr val="000000"/>
            </a:solidFill>
            <a:latin typeface="Arial" charset="0"/>
          </a:endParaRPr>
        </a:p>
      </dgm:t>
    </dgm:pt>
    <dgm:pt modelId="{3C5BED18-7732-1141-96B1-B8FBEBE4E81C}" type="parTrans" cxnId="{7E2A66ED-BB6A-9B45-8B7F-4A815D1927A2}">
      <dgm:prSet/>
      <dgm:spPr/>
      <dgm:t>
        <a:bodyPr/>
        <a:lstStyle/>
        <a:p>
          <a:endParaRPr lang="es-ES_tradnl" sz="1800" b="1"/>
        </a:p>
      </dgm:t>
    </dgm:pt>
    <dgm:pt modelId="{482D94C6-B135-D244-B0DD-C4D24C267542}" type="sibTrans" cxnId="{7E2A66ED-BB6A-9B45-8B7F-4A815D1927A2}">
      <dgm:prSet/>
      <dgm:spPr/>
      <dgm:t>
        <a:bodyPr/>
        <a:lstStyle/>
        <a:p>
          <a:endParaRPr lang="es-ES_tradnl" sz="1800" b="1"/>
        </a:p>
      </dgm:t>
    </dgm:pt>
    <dgm:pt modelId="{92854A3D-FFEB-D242-8592-6963E7A9F857}">
      <dgm:prSet custT="1"/>
      <dgm:spPr/>
      <dgm:t>
        <a:bodyPr/>
        <a:lstStyle/>
        <a:p>
          <a:r>
            <a:rPr lang="es-MX" altLang="es-MX" sz="1800" b="1" dirty="0" smtClean="0">
              <a:solidFill>
                <a:srgbClr val="000000"/>
              </a:solidFill>
              <a:latin typeface="Arial" charset="0"/>
            </a:rPr>
            <a:t>Coherencia lógica en la presentación de los enfoques teóricos y conceptuales</a:t>
          </a:r>
          <a:endParaRPr lang="es-MX" altLang="es-MX" sz="1800" b="1" dirty="0">
            <a:solidFill>
              <a:srgbClr val="000000"/>
            </a:solidFill>
            <a:latin typeface="Arial" charset="0"/>
          </a:endParaRPr>
        </a:p>
      </dgm:t>
    </dgm:pt>
    <dgm:pt modelId="{36D7B466-93FA-0345-B92E-CB62CAFF6E44}" type="parTrans" cxnId="{6EC5EFAF-E5C3-6F46-8636-6CF91D5280E9}">
      <dgm:prSet/>
      <dgm:spPr/>
      <dgm:t>
        <a:bodyPr/>
        <a:lstStyle/>
        <a:p>
          <a:endParaRPr lang="es-ES_tradnl"/>
        </a:p>
      </dgm:t>
    </dgm:pt>
    <dgm:pt modelId="{22397659-AC04-064F-97DC-4C8461C9BB73}" type="sibTrans" cxnId="{6EC5EFAF-E5C3-6F46-8636-6CF91D5280E9}">
      <dgm:prSet/>
      <dgm:spPr/>
      <dgm:t>
        <a:bodyPr/>
        <a:lstStyle/>
        <a:p>
          <a:endParaRPr lang="es-ES_tradnl"/>
        </a:p>
      </dgm:t>
    </dgm:pt>
    <dgm:pt modelId="{DB22026B-BF63-2F48-943E-48D34F5250DA}">
      <dgm:prSet custT="1"/>
      <dgm:spPr/>
      <dgm:t>
        <a:bodyPr/>
        <a:lstStyle/>
        <a:p>
          <a:r>
            <a:rPr lang="es-MX" altLang="es-MX" sz="1800" b="1" dirty="0" smtClean="0">
              <a:solidFill>
                <a:srgbClr val="000000"/>
              </a:solidFill>
              <a:latin typeface="Arial" charset="0"/>
            </a:rPr>
            <a:t>Apoyarse en presentaciones esquemáticas</a:t>
          </a:r>
          <a:endParaRPr lang="es-MX" altLang="es-MX" sz="1800" b="1" dirty="0">
            <a:solidFill>
              <a:srgbClr val="000000"/>
            </a:solidFill>
            <a:latin typeface="Arial" charset="0"/>
          </a:endParaRPr>
        </a:p>
      </dgm:t>
    </dgm:pt>
    <dgm:pt modelId="{2EA08198-12A0-194D-805A-DB27760179DF}" type="parTrans" cxnId="{14A349EC-26EB-324D-8777-3D91EDB5DE5D}">
      <dgm:prSet/>
      <dgm:spPr/>
      <dgm:t>
        <a:bodyPr/>
        <a:lstStyle/>
        <a:p>
          <a:endParaRPr lang="es-ES_tradnl"/>
        </a:p>
      </dgm:t>
    </dgm:pt>
    <dgm:pt modelId="{8CFB2977-DB8D-5C43-85B8-5862065E302D}" type="sibTrans" cxnId="{14A349EC-26EB-324D-8777-3D91EDB5DE5D}">
      <dgm:prSet/>
      <dgm:spPr/>
      <dgm:t>
        <a:bodyPr/>
        <a:lstStyle/>
        <a:p>
          <a:endParaRPr lang="es-ES_tradnl"/>
        </a:p>
      </dgm:t>
    </dgm:pt>
    <dgm:pt modelId="{201E3627-E968-BA43-AF1E-BD86031C97A9}" type="pres">
      <dgm:prSet presAssocID="{995E08A9-42B3-8946-9F8E-FAA12151305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1DCF8915-0136-BC41-8727-1FF65FB5315F}" type="pres">
      <dgm:prSet presAssocID="{B0A51707-E899-3540-BE5F-01FF78ECCA19}" presName="compNode" presStyleCnt="0"/>
      <dgm:spPr/>
    </dgm:pt>
    <dgm:pt modelId="{5AF014D1-4845-064C-9E4D-09661FB58EBC}" type="pres">
      <dgm:prSet presAssocID="{B0A51707-E899-3540-BE5F-01FF78ECCA19}" presName="aNode" presStyleLbl="bgShp" presStyleIdx="0" presStyleCnt="1" custLinFactNeighborX="13642"/>
      <dgm:spPr/>
      <dgm:t>
        <a:bodyPr/>
        <a:lstStyle/>
        <a:p>
          <a:endParaRPr lang="es-ES_tradnl"/>
        </a:p>
      </dgm:t>
    </dgm:pt>
    <dgm:pt modelId="{6BB8FF72-8401-0844-9F56-EB94984D1FA6}" type="pres">
      <dgm:prSet presAssocID="{B0A51707-E899-3540-BE5F-01FF78ECCA19}" presName="textNode" presStyleLbl="bgShp" presStyleIdx="0" presStyleCnt="1"/>
      <dgm:spPr/>
      <dgm:t>
        <a:bodyPr/>
        <a:lstStyle/>
        <a:p>
          <a:endParaRPr lang="es-ES_tradnl"/>
        </a:p>
      </dgm:t>
    </dgm:pt>
    <dgm:pt modelId="{7206534B-4C50-E740-AF34-D84FC4B2657E}" type="pres">
      <dgm:prSet presAssocID="{B0A51707-E899-3540-BE5F-01FF78ECCA19}" presName="compChildNode" presStyleCnt="0"/>
      <dgm:spPr/>
    </dgm:pt>
    <dgm:pt modelId="{BB033BA9-74F5-7248-8286-7A3D35245B45}" type="pres">
      <dgm:prSet presAssocID="{B0A51707-E899-3540-BE5F-01FF78ECCA19}" presName="theInnerList" presStyleCnt="0"/>
      <dgm:spPr/>
    </dgm:pt>
    <dgm:pt modelId="{9380520F-F96B-9242-99DB-3D871CDD3C2E}" type="pres">
      <dgm:prSet presAssocID="{941DB20D-2638-8947-BC5E-64B3E055BDD8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6CFD4042-1023-244D-9058-AAF2B685D8CC}" type="pres">
      <dgm:prSet presAssocID="{941DB20D-2638-8947-BC5E-64B3E055BDD8}" presName="aSpace2" presStyleCnt="0"/>
      <dgm:spPr/>
    </dgm:pt>
    <dgm:pt modelId="{B4AE89F9-769B-344E-9AD5-E70AE65438C8}" type="pres">
      <dgm:prSet presAssocID="{1E43AD40-CF1C-0D4D-B9B4-0A67DB33DB17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680E02B5-26F3-B04F-BD4F-3A678549E0B9}" type="pres">
      <dgm:prSet presAssocID="{1E43AD40-CF1C-0D4D-B9B4-0A67DB33DB17}" presName="aSpace2" presStyleCnt="0"/>
      <dgm:spPr/>
    </dgm:pt>
    <dgm:pt modelId="{49788211-CCBB-C442-87BA-7D6DEE9D4005}" type="pres">
      <dgm:prSet presAssocID="{92854A3D-FFEB-D242-8592-6963E7A9F857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E27175B7-2101-474C-A12B-5EDA04BFDBAC}" type="pres">
      <dgm:prSet presAssocID="{92854A3D-FFEB-D242-8592-6963E7A9F857}" presName="aSpace2" presStyleCnt="0"/>
      <dgm:spPr/>
    </dgm:pt>
    <dgm:pt modelId="{0DD76CEB-3FC6-7941-8CE2-DDCA903415EF}" type="pres">
      <dgm:prSet presAssocID="{DB22026B-BF63-2F48-943E-48D34F5250DA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70AB8AC0-37BE-7F4A-B110-1560DF316E7F}" srcId="{B0A51707-E899-3540-BE5F-01FF78ECCA19}" destId="{941DB20D-2638-8947-BC5E-64B3E055BDD8}" srcOrd="0" destOrd="0" parTransId="{8F53758C-5746-2546-8E0C-81FAE0175105}" sibTransId="{0B2DE1E4-DA37-324E-8E0F-F80C642C3FEF}"/>
    <dgm:cxn modelId="{7624FB13-1DA6-CC4A-80BB-12C33DBA11DA}" type="presOf" srcId="{B0A51707-E899-3540-BE5F-01FF78ECCA19}" destId="{6BB8FF72-8401-0844-9F56-EB94984D1FA6}" srcOrd="1" destOrd="0" presId="urn:microsoft.com/office/officeart/2005/8/layout/lProcess2"/>
    <dgm:cxn modelId="{BFCFCD2B-FA0B-4A4C-8732-2D83AE419069}" type="presOf" srcId="{DB22026B-BF63-2F48-943E-48D34F5250DA}" destId="{0DD76CEB-3FC6-7941-8CE2-DDCA903415EF}" srcOrd="0" destOrd="0" presId="urn:microsoft.com/office/officeart/2005/8/layout/lProcess2"/>
    <dgm:cxn modelId="{7E2A66ED-BB6A-9B45-8B7F-4A815D1927A2}" srcId="{B0A51707-E899-3540-BE5F-01FF78ECCA19}" destId="{1E43AD40-CF1C-0D4D-B9B4-0A67DB33DB17}" srcOrd="1" destOrd="0" parTransId="{3C5BED18-7732-1141-96B1-B8FBEBE4E81C}" sibTransId="{482D94C6-B135-D244-B0DD-C4D24C267542}"/>
    <dgm:cxn modelId="{4FED5680-E775-504C-841A-FA6E569DEE5B}" type="presOf" srcId="{B0A51707-E899-3540-BE5F-01FF78ECCA19}" destId="{5AF014D1-4845-064C-9E4D-09661FB58EBC}" srcOrd="0" destOrd="0" presId="urn:microsoft.com/office/officeart/2005/8/layout/lProcess2"/>
    <dgm:cxn modelId="{83C1055A-76B1-744A-8313-7485664AC31E}" type="presOf" srcId="{1E43AD40-CF1C-0D4D-B9B4-0A67DB33DB17}" destId="{B4AE89F9-769B-344E-9AD5-E70AE65438C8}" srcOrd="0" destOrd="0" presId="urn:microsoft.com/office/officeart/2005/8/layout/lProcess2"/>
    <dgm:cxn modelId="{8C16166C-07A7-5E46-9B6F-8AC748263365}" type="presOf" srcId="{941DB20D-2638-8947-BC5E-64B3E055BDD8}" destId="{9380520F-F96B-9242-99DB-3D871CDD3C2E}" srcOrd="0" destOrd="0" presId="urn:microsoft.com/office/officeart/2005/8/layout/lProcess2"/>
    <dgm:cxn modelId="{14A349EC-26EB-324D-8777-3D91EDB5DE5D}" srcId="{B0A51707-E899-3540-BE5F-01FF78ECCA19}" destId="{DB22026B-BF63-2F48-943E-48D34F5250DA}" srcOrd="3" destOrd="0" parTransId="{2EA08198-12A0-194D-805A-DB27760179DF}" sibTransId="{8CFB2977-DB8D-5C43-85B8-5862065E302D}"/>
    <dgm:cxn modelId="{054B156E-F912-D143-8604-833745E2CE67}" type="presOf" srcId="{995E08A9-42B3-8946-9F8E-FAA121513056}" destId="{201E3627-E968-BA43-AF1E-BD86031C97A9}" srcOrd="0" destOrd="0" presId="urn:microsoft.com/office/officeart/2005/8/layout/lProcess2"/>
    <dgm:cxn modelId="{6EC5EFAF-E5C3-6F46-8636-6CF91D5280E9}" srcId="{B0A51707-E899-3540-BE5F-01FF78ECCA19}" destId="{92854A3D-FFEB-D242-8592-6963E7A9F857}" srcOrd="2" destOrd="0" parTransId="{36D7B466-93FA-0345-B92E-CB62CAFF6E44}" sibTransId="{22397659-AC04-064F-97DC-4C8461C9BB73}"/>
    <dgm:cxn modelId="{CB63FA82-A88E-7348-988F-1D74122DB14B}" type="presOf" srcId="{92854A3D-FFEB-D242-8592-6963E7A9F857}" destId="{49788211-CCBB-C442-87BA-7D6DEE9D4005}" srcOrd="0" destOrd="0" presId="urn:microsoft.com/office/officeart/2005/8/layout/lProcess2"/>
    <dgm:cxn modelId="{C02D33A1-542A-C54D-884F-0A237DBA738A}" srcId="{995E08A9-42B3-8946-9F8E-FAA121513056}" destId="{B0A51707-E899-3540-BE5F-01FF78ECCA19}" srcOrd="0" destOrd="0" parTransId="{2B840582-6C94-8544-BE7B-E73BB02ADB0B}" sibTransId="{518F9D79-D62C-474D-BD75-1A2BCA61F3FF}"/>
    <dgm:cxn modelId="{2125DDED-A557-2244-B5DC-BCB37A2AD51C}" type="presParOf" srcId="{201E3627-E968-BA43-AF1E-BD86031C97A9}" destId="{1DCF8915-0136-BC41-8727-1FF65FB5315F}" srcOrd="0" destOrd="0" presId="urn:microsoft.com/office/officeart/2005/8/layout/lProcess2"/>
    <dgm:cxn modelId="{E94EDD5A-F7D0-3747-986C-3F90F0DA3A76}" type="presParOf" srcId="{1DCF8915-0136-BC41-8727-1FF65FB5315F}" destId="{5AF014D1-4845-064C-9E4D-09661FB58EBC}" srcOrd="0" destOrd="0" presId="urn:microsoft.com/office/officeart/2005/8/layout/lProcess2"/>
    <dgm:cxn modelId="{AB16B355-3CD5-8045-BD67-E089A8B41A2A}" type="presParOf" srcId="{1DCF8915-0136-BC41-8727-1FF65FB5315F}" destId="{6BB8FF72-8401-0844-9F56-EB94984D1FA6}" srcOrd="1" destOrd="0" presId="urn:microsoft.com/office/officeart/2005/8/layout/lProcess2"/>
    <dgm:cxn modelId="{39471962-FBD7-664D-BC43-E4AF3B5D5B98}" type="presParOf" srcId="{1DCF8915-0136-BC41-8727-1FF65FB5315F}" destId="{7206534B-4C50-E740-AF34-D84FC4B2657E}" srcOrd="2" destOrd="0" presId="urn:microsoft.com/office/officeart/2005/8/layout/lProcess2"/>
    <dgm:cxn modelId="{8F0F760C-FA3C-DC4A-9445-396FE0A65D35}" type="presParOf" srcId="{7206534B-4C50-E740-AF34-D84FC4B2657E}" destId="{BB033BA9-74F5-7248-8286-7A3D35245B45}" srcOrd="0" destOrd="0" presId="urn:microsoft.com/office/officeart/2005/8/layout/lProcess2"/>
    <dgm:cxn modelId="{E1D4E4EC-9503-A947-A6A6-EDDC7D318F2E}" type="presParOf" srcId="{BB033BA9-74F5-7248-8286-7A3D35245B45}" destId="{9380520F-F96B-9242-99DB-3D871CDD3C2E}" srcOrd="0" destOrd="0" presId="urn:microsoft.com/office/officeart/2005/8/layout/lProcess2"/>
    <dgm:cxn modelId="{9D3FD2BF-BDFF-DA47-B762-308710A51904}" type="presParOf" srcId="{BB033BA9-74F5-7248-8286-7A3D35245B45}" destId="{6CFD4042-1023-244D-9058-AAF2B685D8CC}" srcOrd="1" destOrd="0" presId="urn:microsoft.com/office/officeart/2005/8/layout/lProcess2"/>
    <dgm:cxn modelId="{8F1246C4-A626-DA47-9EC1-60920FF67967}" type="presParOf" srcId="{BB033BA9-74F5-7248-8286-7A3D35245B45}" destId="{B4AE89F9-769B-344E-9AD5-E70AE65438C8}" srcOrd="2" destOrd="0" presId="urn:microsoft.com/office/officeart/2005/8/layout/lProcess2"/>
    <dgm:cxn modelId="{BD692535-5C91-1442-9C35-ADE3D8FF4B32}" type="presParOf" srcId="{BB033BA9-74F5-7248-8286-7A3D35245B45}" destId="{680E02B5-26F3-B04F-BD4F-3A678549E0B9}" srcOrd="3" destOrd="0" presId="urn:microsoft.com/office/officeart/2005/8/layout/lProcess2"/>
    <dgm:cxn modelId="{249D29E4-F944-094A-B424-F6E77C7112C5}" type="presParOf" srcId="{BB033BA9-74F5-7248-8286-7A3D35245B45}" destId="{49788211-CCBB-C442-87BA-7D6DEE9D4005}" srcOrd="4" destOrd="0" presId="urn:microsoft.com/office/officeart/2005/8/layout/lProcess2"/>
    <dgm:cxn modelId="{D1175172-5F01-604D-B3B3-3D457BC4F7B7}" type="presParOf" srcId="{BB033BA9-74F5-7248-8286-7A3D35245B45}" destId="{E27175B7-2101-474C-A12B-5EDA04BFDBAC}" srcOrd="5" destOrd="0" presId="urn:microsoft.com/office/officeart/2005/8/layout/lProcess2"/>
    <dgm:cxn modelId="{D8D4EF43-E097-5448-B1F1-88F0D6E87EC7}" type="presParOf" srcId="{BB033BA9-74F5-7248-8286-7A3D35245B45}" destId="{0DD76CEB-3FC6-7941-8CE2-DDCA903415EF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95E08A9-42B3-8946-9F8E-FAA121513056}" type="doc">
      <dgm:prSet loTypeId="urn:microsoft.com/office/officeart/2005/8/layout/lProcess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B0A51707-E899-3540-BE5F-01FF78ECCA19}">
      <dgm:prSet custT="1"/>
      <dgm:spPr/>
      <dgm:t>
        <a:bodyPr/>
        <a:lstStyle/>
        <a:p>
          <a:pPr rtl="0"/>
          <a:r>
            <a:rPr lang="es-MX" altLang="es-MX" sz="2400" b="1" dirty="0" smtClean="0">
              <a:solidFill>
                <a:srgbClr val="000000"/>
              </a:solidFill>
              <a:latin typeface="Arial" charset="0"/>
            </a:rPr>
            <a:t>III.  Fichas de Trabajo sobre los 3 niveles de información</a:t>
          </a:r>
          <a:endParaRPr lang="es-MX" sz="2400" b="1" dirty="0"/>
        </a:p>
      </dgm:t>
    </dgm:pt>
    <dgm:pt modelId="{2B840582-6C94-8544-BE7B-E73BB02ADB0B}" type="parTrans" cxnId="{C02D33A1-542A-C54D-884F-0A237DBA738A}">
      <dgm:prSet/>
      <dgm:spPr/>
      <dgm:t>
        <a:bodyPr/>
        <a:lstStyle/>
        <a:p>
          <a:endParaRPr lang="es-ES_tradnl" sz="1800" b="1"/>
        </a:p>
      </dgm:t>
    </dgm:pt>
    <dgm:pt modelId="{518F9D79-D62C-474D-BD75-1A2BCA61F3FF}" type="sibTrans" cxnId="{C02D33A1-542A-C54D-884F-0A237DBA738A}">
      <dgm:prSet/>
      <dgm:spPr/>
      <dgm:t>
        <a:bodyPr/>
        <a:lstStyle/>
        <a:p>
          <a:endParaRPr lang="es-ES_tradnl" sz="1800" b="1"/>
        </a:p>
      </dgm:t>
    </dgm:pt>
    <dgm:pt modelId="{935A30D8-8226-F546-A674-3DC45EBAE23F}">
      <dgm:prSet/>
      <dgm:spPr/>
      <dgm:t>
        <a:bodyPr/>
        <a:lstStyle/>
        <a:p>
          <a:r>
            <a:rPr lang="es-MX" altLang="es-MX" dirty="0" smtClean="0">
              <a:solidFill>
                <a:srgbClr val="000000"/>
              </a:solidFill>
              <a:latin typeface="Arial" charset="0"/>
            </a:rPr>
            <a:t>Instrumentos para colectar y resumir  información documental y la obtenida del trabajo de campo o de reconocimiento del objeto de estudio (aplicación de guías de observación, entrevistas a informantes clave).</a:t>
          </a:r>
          <a:endParaRPr lang="es-MX" altLang="es-MX" dirty="0">
            <a:solidFill>
              <a:srgbClr val="000000"/>
            </a:solidFill>
            <a:latin typeface="Arial" charset="0"/>
          </a:endParaRPr>
        </a:p>
      </dgm:t>
    </dgm:pt>
    <dgm:pt modelId="{393D916A-1D0C-984C-9AA0-BE205780D082}" type="parTrans" cxnId="{B0464AA3-D03C-BE4E-B89B-ABC92D174C2A}">
      <dgm:prSet/>
      <dgm:spPr/>
      <dgm:t>
        <a:bodyPr/>
        <a:lstStyle/>
        <a:p>
          <a:endParaRPr lang="es-ES_tradnl"/>
        </a:p>
      </dgm:t>
    </dgm:pt>
    <dgm:pt modelId="{E180FF67-7ACB-AB4E-831C-3B9D7409AA39}" type="sibTrans" cxnId="{B0464AA3-D03C-BE4E-B89B-ABC92D174C2A}">
      <dgm:prSet/>
      <dgm:spPr/>
      <dgm:t>
        <a:bodyPr/>
        <a:lstStyle/>
        <a:p>
          <a:endParaRPr lang="es-ES_tradnl"/>
        </a:p>
      </dgm:t>
    </dgm:pt>
    <dgm:pt modelId="{5660A1CB-4FAF-A244-A290-6D1088B92B28}">
      <dgm:prSet/>
      <dgm:spPr/>
      <dgm:t>
        <a:bodyPr/>
        <a:lstStyle/>
        <a:p>
          <a:r>
            <a:rPr lang="es-MX" altLang="es-MX" dirty="0" smtClean="0">
              <a:solidFill>
                <a:srgbClr val="000000"/>
              </a:solidFill>
              <a:latin typeface="Arial" charset="0"/>
            </a:rPr>
            <a:t>Permiten ordenar y clasificar el material recopilado de acuerdo a las variables e indicadores, temas, para tener a la vista la información de interés sobre el problema. </a:t>
          </a:r>
          <a:endParaRPr lang="es-MX" altLang="es-MX" dirty="0">
            <a:solidFill>
              <a:srgbClr val="000000"/>
            </a:solidFill>
            <a:latin typeface="Arial" charset="0"/>
          </a:endParaRPr>
        </a:p>
      </dgm:t>
    </dgm:pt>
    <dgm:pt modelId="{BB52B73E-5D7E-024D-88C2-FBD081EC9D73}" type="parTrans" cxnId="{DBE3DEA9-EEE7-AA42-84BA-EEBDDA01843E}">
      <dgm:prSet/>
      <dgm:spPr/>
      <dgm:t>
        <a:bodyPr/>
        <a:lstStyle/>
        <a:p>
          <a:endParaRPr lang="es-ES_tradnl"/>
        </a:p>
      </dgm:t>
    </dgm:pt>
    <dgm:pt modelId="{79BF6EC1-D873-9F4E-8B06-3C1C0F996B18}" type="sibTrans" cxnId="{DBE3DEA9-EEE7-AA42-84BA-EEBDDA01843E}">
      <dgm:prSet/>
      <dgm:spPr/>
      <dgm:t>
        <a:bodyPr/>
        <a:lstStyle/>
        <a:p>
          <a:endParaRPr lang="es-ES_tradnl"/>
        </a:p>
      </dgm:t>
    </dgm:pt>
    <dgm:pt modelId="{201E3627-E968-BA43-AF1E-BD86031C97A9}" type="pres">
      <dgm:prSet presAssocID="{995E08A9-42B3-8946-9F8E-FAA12151305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1DCF8915-0136-BC41-8727-1FF65FB5315F}" type="pres">
      <dgm:prSet presAssocID="{B0A51707-E899-3540-BE5F-01FF78ECCA19}" presName="compNode" presStyleCnt="0"/>
      <dgm:spPr/>
    </dgm:pt>
    <dgm:pt modelId="{5AF014D1-4845-064C-9E4D-09661FB58EBC}" type="pres">
      <dgm:prSet presAssocID="{B0A51707-E899-3540-BE5F-01FF78ECCA19}" presName="aNode" presStyleLbl="bgShp" presStyleIdx="0" presStyleCnt="1" custLinFactNeighborX="13642"/>
      <dgm:spPr/>
      <dgm:t>
        <a:bodyPr/>
        <a:lstStyle/>
        <a:p>
          <a:endParaRPr lang="es-ES_tradnl"/>
        </a:p>
      </dgm:t>
    </dgm:pt>
    <dgm:pt modelId="{6BB8FF72-8401-0844-9F56-EB94984D1FA6}" type="pres">
      <dgm:prSet presAssocID="{B0A51707-E899-3540-BE5F-01FF78ECCA19}" presName="textNode" presStyleLbl="bgShp" presStyleIdx="0" presStyleCnt="1"/>
      <dgm:spPr/>
      <dgm:t>
        <a:bodyPr/>
        <a:lstStyle/>
        <a:p>
          <a:endParaRPr lang="es-ES_tradnl"/>
        </a:p>
      </dgm:t>
    </dgm:pt>
    <dgm:pt modelId="{7206534B-4C50-E740-AF34-D84FC4B2657E}" type="pres">
      <dgm:prSet presAssocID="{B0A51707-E899-3540-BE5F-01FF78ECCA19}" presName="compChildNode" presStyleCnt="0"/>
      <dgm:spPr/>
    </dgm:pt>
    <dgm:pt modelId="{BB033BA9-74F5-7248-8286-7A3D35245B45}" type="pres">
      <dgm:prSet presAssocID="{B0A51707-E899-3540-BE5F-01FF78ECCA19}" presName="theInnerList" presStyleCnt="0"/>
      <dgm:spPr/>
    </dgm:pt>
    <dgm:pt modelId="{27CC12B8-1E7B-A74A-B327-C0AB80B0ABC2}" type="pres">
      <dgm:prSet presAssocID="{935A30D8-8226-F546-A674-3DC45EBAE23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008ACE0A-9EE0-3145-8057-AF14D32971C3}" type="pres">
      <dgm:prSet presAssocID="{935A30D8-8226-F546-A674-3DC45EBAE23F}" presName="aSpace2" presStyleCnt="0"/>
      <dgm:spPr/>
    </dgm:pt>
    <dgm:pt modelId="{CB1FBF29-3C61-EE43-B53C-E0249825CF51}" type="pres">
      <dgm:prSet presAssocID="{5660A1CB-4FAF-A244-A290-6D1088B92B28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DA32EE4E-6A64-FC4D-ABFC-D4142DEC8678}" type="presOf" srcId="{5660A1CB-4FAF-A244-A290-6D1088B92B28}" destId="{CB1FBF29-3C61-EE43-B53C-E0249825CF51}" srcOrd="0" destOrd="0" presId="urn:microsoft.com/office/officeart/2005/8/layout/lProcess2"/>
    <dgm:cxn modelId="{DBE3DEA9-EEE7-AA42-84BA-EEBDDA01843E}" srcId="{B0A51707-E899-3540-BE5F-01FF78ECCA19}" destId="{5660A1CB-4FAF-A244-A290-6D1088B92B28}" srcOrd="1" destOrd="0" parTransId="{BB52B73E-5D7E-024D-88C2-FBD081EC9D73}" sibTransId="{79BF6EC1-D873-9F4E-8B06-3C1C0F996B18}"/>
    <dgm:cxn modelId="{ED9CF4D9-0803-CB42-8BDD-B6D5290F88E5}" type="presOf" srcId="{B0A51707-E899-3540-BE5F-01FF78ECCA19}" destId="{5AF014D1-4845-064C-9E4D-09661FB58EBC}" srcOrd="0" destOrd="0" presId="urn:microsoft.com/office/officeart/2005/8/layout/lProcess2"/>
    <dgm:cxn modelId="{B3DAAAD4-8020-F646-BE16-B83C99BB40A1}" type="presOf" srcId="{995E08A9-42B3-8946-9F8E-FAA121513056}" destId="{201E3627-E968-BA43-AF1E-BD86031C97A9}" srcOrd="0" destOrd="0" presId="urn:microsoft.com/office/officeart/2005/8/layout/lProcess2"/>
    <dgm:cxn modelId="{C2BEC0AD-3674-114A-A9A1-6ACC0FC591DC}" type="presOf" srcId="{B0A51707-E899-3540-BE5F-01FF78ECCA19}" destId="{6BB8FF72-8401-0844-9F56-EB94984D1FA6}" srcOrd="1" destOrd="0" presId="urn:microsoft.com/office/officeart/2005/8/layout/lProcess2"/>
    <dgm:cxn modelId="{B0464AA3-D03C-BE4E-B89B-ABC92D174C2A}" srcId="{B0A51707-E899-3540-BE5F-01FF78ECCA19}" destId="{935A30D8-8226-F546-A674-3DC45EBAE23F}" srcOrd="0" destOrd="0" parTransId="{393D916A-1D0C-984C-9AA0-BE205780D082}" sibTransId="{E180FF67-7ACB-AB4E-831C-3B9D7409AA39}"/>
    <dgm:cxn modelId="{3CBF0ABB-D9D6-184D-A3C8-0F23D56D69BD}" type="presOf" srcId="{935A30D8-8226-F546-A674-3DC45EBAE23F}" destId="{27CC12B8-1E7B-A74A-B327-C0AB80B0ABC2}" srcOrd="0" destOrd="0" presId="urn:microsoft.com/office/officeart/2005/8/layout/lProcess2"/>
    <dgm:cxn modelId="{C02D33A1-542A-C54D-884F-0A237DBA738A}" srcId="{995E08A9-42B3-8946-9F8E-FAA121513056}" destId="{B0A51707-E899-3540-BE5F-01FF78ECCA19}" srcOrd="0" destOrd="0" parTransId="{2B840582-6C94-8544-BE7B-E73BB02ADB0B}" sibTransId="{518F9D79-D62C-474D-BD75-1A2BCA61F3FF}"/>
    <dgm:cxn modelId="{F8C6B495-D920-C847-8C48-49FD9BA55F93}" type="presParOf" srcId="{201E3627-E968-BA43-AF1E-BD86031C97A9}" destId="{1DCF8915-0136-BC41-8727-1FF65FB5315F}" srcOrd="0" destOrd="0" presId="urn:microsoft.com/office/officeart/2005/8/layout/lProcess2"/>
    <dgm:cxn modelId="{462D06C5-085B-6347-949F-B25EF9A528FE}" type="presParOf" srcId="{1DCF8915-0136-BC41-8727-1FF65FB5315F}" destId="{5AF014D1-4845-064C-9E4D-09661FB58EBC}" srcOrd="0" destOrd="0" presId="urn:microsoft.com/office/officeart/2005/8/layout/lProcess2"/>
    <dgm:cxn modelId="{4ED940BC-06A2-EF4A-AE0A-6CEF4BF4BE0C}" type="presParOf" srcId="{1DCF8915-0136-BC41-8727-1FF65FB5315F}" destId="{6BB8FF72-8401-0844-9F56-EB94984D1FA6}" srcOrd="1" destOrd="0" presId="urn:microsoft.com/office/officeart/2005/8/layout/lProcess2"/>
    <dgm:cxn modelId="{E6DAE7BC-80E7-2448-88F8-AC29298A0898}" type="presParOf" srcId="{1DCF8915-0136-BC41-8727-1FF65FB5315F}" destId="{7206534B-4C50-E740-AF34-D84FC4B2657E}" srcOrd="2" destOrd="0" presId="urn:microsoft.com/office/officeart/2005/8/layout/lProcess2"/>
    <dgm:cxn modelId="{DE97E2EC-00C4-2A4A-93EB-4DD2D6EA89E6}" type="presParOf" srcId="{7206534B-4C50-E740-AF34-D84FC4B2657E}" destId="{BB033BA9-74F5-7248-8286-7A3D35245B45}" srcOrd="0" destOrd="0" presId="urn:microsoft.com/office/officeart/2005/8/layout/lProcess2"/>
    <dgm:cxn modelId="{1179FC71-334A-674C-AF0E-961810C72416}" type="presParOf" srcId="{BB033BA9-74F5-7248-8286-7A3D35245B45}" destId="{27CC12B8-1E7B-A74A-B327-C0AB80B0ABC2}" srcOrd="0" destOrd="0" presId="urn:microsoft.com/office/officeart/2005/8/layout/lProcess2"/>
    <dgm:cxn modelId="{DB69D0C3-A4C4-6B43-8FC8-B7AAFE99164E}" type="presParOf" srcId="{BB033BA9-74F5-7248-8286-7A3D35245B45}" destId="{008ACE0A-9EE0-3145-8057-AF14D32971C3}" srcOrd="1" destOrd="0" presId="urn:microsoft.com/office/officeart/2005/8/layout/lProcess2"/>
    <dgm:cxn modelId="{87B37CE0-C225-234B-B866-E8831EA95C5B}" type="presParOf" srcId="{BB033BA9-74F5-7248-8286-7A3D35245B45}" destId="{CB1FBF29-3C61-EE43-B53C-E0249825CF51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95E08A9-42B3-8946-9F8E-FAA121513056}" type="doc">
      <dgm:prSet loTypeId="urn:microsoft.com/office/officeart/2005/8/layout/lProcess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B0A51707-E899-3540-BE5F-01FF78ECCA19}">
      <dgm:prSet custT="1"/>
      <dgm:spPr/>
      <dgm:t>
        <a:bodyPr/>
        <a:lstStyle/>
        <a:p>
          <a:pPr rtl="0"/>
          <a:r>
            <a:rPr lang="es-MX" altLang="es-MX" sz="2400" b="1" smtClean="0">
              <a:solidFill>
                <a:srgbClr val="000000"/>
              </a:solidFill>
              <a:latin typeface="Arial" charset="0"/>
            </a:rPr>
            <a:t>IV.  Fichas de Trabajo documentales</a:t>
          </a:r>
          <a:endParaRPr lang="es-MX" sz="2400" b="1" dirty="0"/>
        </a:p>
      </dgm:t>
    </dgm:pt>
    <dgm:pt modelId="{2B840582-6C94-8544-BE7B-E73BB02ADB0B}" type="parTrans" cxnId="{C02D33A1-542A-C54D-884F-0A237DBA738A}">
      <dgm:prSet/>
      <dgm:spPr/>
      <dgm:t>
        <a:bodyPr/>
        <a:lstStyle/>
        <a:p>
          <a:endParaRPr lang="es-ES_tradnl" sz="1800" b="1"/>
        </a:p>
      </dgm:t>
    </dgm:pt>
    <dgm:pt modelId="{518F9D79-D62C-474D-BD75-1A2BCA61F3FF}" type="sibTrans" cxnId="{C02D33A1-542A-C54D-884F-0A237DBA738A}">
      <dgm:prSet/>
      <dgm:spPr/>
      <dgm:t>
        <a:bodyPr/>
        <a:lstStyle/>
        <a:p>
          <a:endParaRPr lang="es-ES_tradnl" sz="1800" b="1"/>
        </a:p>
      </dgm:t>
    </dgm:pt>
    <dgm:pt modelId="{F59ADB37-F79E-714D-973A-C8BAC28A0185}">
      <dgm:prSet/>
      <dgm:spPr/>
      <dgm:t>
        <a:bodyPr/>
        <a:lstStyle/>
        <a:p>
          <a:r>
            <a:rPr lang="es-MX" altLang="es-MX" b="1" dirty="0" smtClean="0">
              <a:solidFill>
                <a:srgbClr val="000000"/>
              </a:solidFill>
              <a:latin typeface="Arial" charset="0"/>
            </a:rPr>
            <a:t>Encabezado con el tema a que se refiere el contenido</a:t>
          </a:r>
          <a:endParaRPr lang="es-MX" altLang="es-MX" b="1" dirty="0">
            <a:solidFill>
              <a:srgbClr val="000000"/>
            </a:solidFill>
            <a:latin typeface="Arial" charset="0"/>
          </a:endParaRPr>
        </a:p>
      </dgm:t>
    </dgm:pt>
    <dgm:pt modelId="{2312D569-A8C5-8647-9246-CFE507626578}" type="parTrans" cxnId="{382E4CD7-1031-0749-8B33-05B8CFA654E8}">
      <dgm:prSet/>
      <dgm:spPr/>
      <dgm:t>
        <a:bodyPr/>
        <a:lstStyle/>
        <a:p>
          <a:endParaRPr lang="es-ES_tradnl"/>
        </a:p>
      </dgm:t>
    </dgm:pt>
    <dgm:pt modelId="{7FFF2EDE-367A-5A4E-BF74-B74AE020B479}" type="sibTrans" cxnId="{382E4CD7-1031-0749-8B33-05B8CFA654E8}">
      <dgm:prSet/>
      <dgm:spPr/>
      <dgm:t>
        <a:bodyPr/>
        <a:lstStyle/>
        <a:p>
          <a:endParaRPr lang="es-ES_tradnl"/>
        </a:p>
      </dgm:t>
    </dgm:pt>
    <dgm:pt modelId="{59C0D2EC-453B-484C-8C2D-696DF9154A2A}">
      <dgm:prSet/>
      <dgm:spPr/>
      <dgm:t>
        <a:bodyPr/>
        <a:lstStyle/>
        <a:p>
          <a:r>
            <a:rPr lang="es-MX" altLang="es-MX" b="1" dirty="0" smtClean="0">
              <a:solidFill>
                <a:srgbClr val="000000"/>
              </a:solidFill>
              <a:latin typeface="Arial" charset="0"/>
            </a:rPr>
            <a:t>Nombre del autor, comenzando por el apellido</a:t>
          </a:r>
          <a:endParaRPr lang="es-MX" altLang="es-MX" b="1" dirty="0">
            <a:solidFill>
              <a:srgbClr val="000000"/>
            </a:solidFill>
            <a:latin typeface="Arial" charset="0"/>
          </a:endParaRPr>
        </a:p>
      </dgm:t>
    </dgm:pt>
    <dgm:pt modelId="{B5031706-2F47-F849-8B28-59BF328E25E1}" type="parTrans" cxnId="{C66EEC7F-E4A3-3A40-B870-C7D8DC815B36}">
      <dgm:prSet/>
      <dgm:spPr/>
      <dgm:t>
        <a:bodyPr/>
        <a:lstStyle/>
        <a:p>
          <a:endParaRPr lang="es-ES_tradnl"/>
        </a:p>
      </dgm:t>
    </dgm:pt>
    <dgm:pt modelId="{63AD9C9E-8A3C-FE44-BF49-EFA10ACE2078}" type="sibTrans" cxnId="{C66EEC7F-E4A3-3A40-B870-C7D8DC815B36}">
      <dgm:prSet/>
      <dgm:spPr/>
      <dgm:t>
        <a:bodyPr/>
        <a:lstStyle/>
        <a:p>
          <a:endParaRPr lang="es-ES_tradnl"/>
        </a:p>
      </dgm:t>
    </dgm:pt>
    <dgm:pt modelId="{75A31840-8E15-8147-87B9-A9383D3B3EF2}">
      <dgm:prSet/>
      <dgm:spPr/>
      <dgm:t>
        <a:bodyPr/>
        <a:lstStyle/>
        <a:p>
          <a:r>
            <a:rPr lang="es-MX" altLang="es-MX" b="1" dirty="0" smtClean="0">
              <a:solidFill>
                <a:srgbClr val="000000"/>
              </a:solidFill>
              <a:latin typeface="Arial" charset="0"/>
            </a:rPr>
            <a:t>Título abreviado del libro, sus datos y las páginas</a:t>
          </a:r>
          <a:endParaRPr lang="es-MX" altLang="es-MX" b="1" dirty="0">
            <a:solidFill>
              <a:srgbClr val="000000"/>
            </a:solidFill>
            <a:latin typeface="Arial" charset="0"/>
          </a:endParaRPr>
        </a:p>
      </dgm:t>
    </dgm:pt>
    <dgm:pt modelId="{02CF4A71-504A-AF46-B1C9-1E0AD7DFBEFB}" type="parTrans" cxnId="{B2E514B5-60DE-9347-853C-2C25B29974EC}">
      <dgm:prSet/>
      <dgm:spPr/>
      <dgm:t>
        <a:bodyPr/>
        <a:lstStyle/>
        <a:p>
          <a:endParaRPr lang="es-ES_tradnl"/>
        </a:p>
      </dgm:t>
    </dgm:pt>
    <dgm:pt modelId="{F76DDAA6-6363-6B4F-B585-8C5CB96F539F}" type="sibTrans" cxnId="{B2E514B5-60DE-9347-853C-2C25B29974EC}">
      <dgm:prSet/>
      <dgm:spPr/>
      <dgm:t>
        <a:bodyPr/>
        <a:lstStyle/>
        <a:p>
          <a:endParaRPr lang="es-ES_tradnl"/>
        </a:p>
      </dgm:t>
    </dgm:pt>
    <dgm:pt modelId="{00F1592C-FA9C-174A-B216-60DB07F4C2D1}">
      <dgm:prSet/>
      <dgm:spPr/>
      <dgm:t>
        <a:bodyPr/>
        <a:lstStyle/>
        <a:p>
          <a:r>
            <a:rPr lang="es-MX" altLang="es-MX" b="1" dirty="0" smtClean="0">
              <a:solidFill>
                <a:srgbClr val="000000"/>
              </a:solidFill>
              <a:latin typeface="Arial" charset="0"/>
            </a:rPr>
            <a:t>Exponer el contenido de la ficha (cita textual cuando no se quiere perder la idea del autor, idea sintetizada o dato</a:t>
          </a:r>
          <a:endParaRPr lang="es-MX" altLang="es-MX" b="1" dirty="0">
            <a:solidFill>
              <a:srgbClr val="000000"/>
            </a:solidFill>
            <a:latin typeface="Arial" charset="0"/>
          </a:endParaRPr>
        </a:p>
      </dgm:t>
    </dgm:pt>
    <dgm:pt modelId="{958A8623-97CF-CE4B-A597-76896D5C955F}" type="parTrans" cxnId="{90182B89-046C-EC47-BFE7-E70808601505}">
      <dgm:prSet/>
      <dgm:spPr/>
      <dgm:t>
        <a:bodyPr/>
        <a:lstStyle/>
        <a:p>
          <a:endParaRPr lang="es-ES_tradnl"/>
        </a:p>
      </dgm:t>
    </dgm:pt>
    <dgm:pt modelId="{CFB9D429-AFDF-6449-9850-EE3B8251EAE2}" type="sibTrans" cxnId="{90182B89-046C-EC47-BFE7-E70808601505}">
      <dgm:prSet/>
      <dgm:spPr/>
      <dgm:t>
        <a:bodyPr/>
        <a:lstStyle/>
        <a:p>
          <a:endParaRPr lang="es-ES_tradnl"/>
        </a:p>
      </dgm:t>
    </dgm:pt>
    <dgm:pt modelId="{044FC5C5-0764-8A4D-8092-D0BAA06F2B50}">
      <dgm:prSet/>
      <dgm:spPr/>
      <dgm:t>
        <a:bodyPr/>
        <a:lstStyle/>
        <a:p>
          <a:r>
            <a:rPr lang="es-MX" altLang="es-MX" b="1" dirty="0" smtClean="0">
              <a:solidFill>
                <a:srgbClr val="000000"/>
              </a:solidFill>
              <a:latin typeface="Arial" charset="0"/>
            </a:rPr>
            <a:t>Exponer los comentarios relacionados con la información</a:t>
          </a:r>
          <a:endParaRPr lang="es-MX" altLang="es-MX" b="1" dirty="0">
            <a:solidFill>
              <a:srgbClr val="000000"/>
            </a:solidFill>
            <a:latin typeface="Arial" charset="0"/>
          </a:endParaRPr>
        </a:p>
      </dgm:t>
    </dgm:pt>
    <dgm:pt modelId="{097F04DF-D453-2B4C-A86E-A04C46F9968D}" type="parTrans" cxnId="{0486D52D-0B4C-D94F-8708-6EF80FFC8FA9}">
      <dgm:prSet/>
      <dgm:spPr/>
      <dgm:t>
        <a:bodyPr/>
        <a:lstStyle/>
        <a:p>
          <a:endParaRPr lang="es-ES_tradnl"/>
        </a:p>
      </dgm:t>
    </dgm:pt>
    <dgm:pt modelId="{94C0BAD8-83A5-024C-9F5C-80C22E6D1B1D}" type="sibTrans" cxnId="{0486D52D-0B4C-D94F-8708-6EF80FFC8FA9}">
      <dgm:prSet/>
      <dgm:spPr/>
      <dgm:t>
        <a:bodyPr/>
        <a:lstStyle/>
        <a:p>
          <a:endParaRPr lang="es-ES_tradnl"/>
        </a:p>
      </dgm:t>
    </dgm:pt>
    <dgm:pt modelId="{201E3627-E968-BA43-AF1E-BD86031C97A9}" type="pres">
      <dgm:prSet presAssocID="{995E08A9-42B3-8946-9F8E-FAA12151305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1DCF8915-0136-BC41-8727-1FF65FB5315F}" type="pres">
      <dgm:prSet presAssocID="{B0A51707-E899-3540-BE5F-01FF78ECCA19}" presName="compNode" presStyleCnt="0"/>
      <dgm:spPr/>
    </dgm:pt>
    <dgm:pt modelId="{5AF014D1-4845-064C-9E4D-09661FB58EBC}" type="pres">
      <dgm:prSet presAssocID="{B0A51707-E899-3540-BE5F-01FF78ECCA19}" presName="aNode" presStyleLbl="bgShp" presStyleIdx="0" presStyleCnt="1" custLinFactNeighborX="2557" custLinFactNeighborY="-473"/>
      <dgm:spPr/>
      <dgm:t>
        <a:bodyPr/>
        <a:lstStyle/>
        <a:p>
          <a:endParaRPr lang="es-ES_tradnl"/>
        </a:p>
      </dgm:t>
    </dgm:pt>
    <dgm:pt modelId="{6BB8FF72-8401-0844-9F56-EB94984D1FA6}" type="pres">
      <dgm:prSet presAssocID="{B0A51707-E899-3540-BE5F-01FF78ECCA19}" presName="textNode" presStyleLbl="bgShp" presStyleIdx="0" presStyleCnt="1"/>
      <dgm:spPr/>
      <dgm:t>
        <a:bodyPr/>
        <a:lstStyle/>
        <a:p>
          <a:endParaRPr lang="es-ES_tradnl"/>
        </a:p>
      </dgm:t>
    </dgm:pt>
    <dgm:pt modelId="{7206534B-4C50-E740-AF34-D84FC4B2657E}" type="pres">
      <dgm:prSet presAssocID="{B0A51707-E899-3540-BE5F-01FF78ECCA19}" presName="compChildNode" presStyleCnt="0"/>
      <dgm:spPr/>
    </dgm:pt>
    <dgm:pt modelId="{BB033BA9-74F5-7248-8286-7A3D35245B45}" type="pres">
      <dgm:prSet presAssocID="{B0A51707-E899-3540-BE5F-01FF78ECCA19}" presName="theInnerList" presStyleCnt="0"/>
      <dgm:spPr/>
    </dgm:pt>
    <dgm:pt modelId="{57440D84-6BF9-2E48-9E39-408A6D7B4FC4}" type="pres">
      <dgm:prSet presAssocID="{F59ADB37-F79E-714D-973A-C8BAC28A0185}" presName="child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F82688B2-6001-C24E-9C10-3BAF783908E2}" type="pres">
      <dgm:prSet presAssocID="{F59ADB37-F79E-714D-973A-C8BAC28A0185}" presName="aSpace2" presStyleCnt="0"/>
      <dgm:spPr/>
    </dgm:pt>
    <dgm:pt modelId="{39AED162-2E0C-A840-93A2-F19C876BF442}" type="pres">
      <dgm:prSet presAssocID="{59C0D2EC-453B-484C-8C2D-696DF9154A2A}" presName="child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7FEA0F74-E9B8-CB4B-AA2A-C9FF8DA2D513}" type="pres">
      <dgm:prSet presAssocID="{59C0D2EC-453B-484C-8C2D-696DF9154A2A}" presName="aSpace2" presStyleCnt="0"/>
      <dgm:spPr/>
    </dgm:pt>
    <dgm:pt modelId="{41441BA3-2F61-6741-8884-BD0C0E98E44D}" type="pres">
      <dgm:prSet presAssocID="{75A31840-8E15-8147-87B9-A9383D3B3EF2}" presName="child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F8FDD006-877E-8845-BCC5-7FC84E34D3B4}" type="pres">
      <dgm:prSet presAssocID="{75A31840-8E15-8147-87B9-A9383D3B3EF2}" presName="aSpace2" presStyleCnt="0"/>
      <dgm:spPr/>
    </dgm:pt>
    <dgm:pt modelId="{182EBD07-C124-D241-9722-3C448E83A5DA}" type="pres">
      <dgm:prSet presAssocID="{00F1592C-FA9C-174A-B216-60DB07F4C2D1}" presName="child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C59C99D8-9EE8-944F-910D-6E95685292DF}" type="pres">
      <dgm:prSet presAssocID="{00F1592C-FA9C-174A-B216-60DB07F4C2D1}" presName="aSpace2" presStyleCnt="0"/>
      <dgm:spPr/>
    </dgm:pt>
    <dgm:pt modelId="{FF8E25F2-02DC-6B4E-8133-B2ABBC6203C2}" type="pres">
      <dgm:prSet presAssocID="{044FC5C5-0764-8A4D-8092-D0BAA06F2B50}" presName="child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C66EEC7F-E4A3-3A40-B870-C7D8DC815B36}" srcId="{B0A51707-E899-3540-BE5F-01FF78ECCA19}" destId="{59C0D2EC-453B-484C-8C2D-696DF9154A2A}" srcOrd="1" destOrd="0" parTransId="{B5031706-2F47-F849-8B28-59BF328E25E1}" sibTransId="{63AD9C9E-8A3C-FE44-BF49-EFA10ACE2078}"/>
    <dgm:cxn modelId="{29EC4181-9A2C-1141-8B9F-43555B1992CE}" type="presOf" srcId="{59C0D2EC-453B-484C-8C2D-696DF9154A2A}" destId="{39AED162-2E0C-A840-93A2-F19C876BF442}" srcOrd="0" destOrd="0" presId="urn:microsoft.com/office/officeart/2005/8/layout/lProcess2"/>
    <dgm:cxn modelId="{CA7BCEC1-4B81-494E-B959-20830413C73E}" type="presOf" srcId="{B0A51707-E899-3540-BE5F-01FF78ECCA19}" destId="{5AF014D1-4845-064C-9E4D-09661FB58EBC}" srcOrd="0" destOrd="0" presId="urn:microsoft.com/office/officeart/2005/8/layout/lProcess2"/>
    <dgm:cxn modelId="{382E4CD7-1031-0749-8B33-05B8CFA654E8}" srcId="{B0A51707-E899-3540-BE5F-01FF78ECCA19}" destId="{F59ADB37-F79E-714D-973A-C8BAC28A0185}" srcOrd="0" destOrd="0" parTransId="{2312D569-A8C5-8647-9246-CFE507626578}" sibTransId="{7FFF2EDE-367A-5A4E-BF74-B74AE020B479}"/>
    <dgm:cxn modelId="{C02D33A1-542A-C54D-884F-0A237DBA738A}" srcId="{995E08A9-42B3-8946-9F8E-FAA121513056}" destId="{B0A51707-E899-3540-BE5F-01FF78ECCA19}" srcOrd="0" destOrd="0" parTransId="{2B840582-6C94-8544-BE7B-E73BB02ADB0B}" sibTransId="{518F9D79-D62C-474D-BD75-1A2BCA61F3FF}"/>
    <dgm:cxn modelId="{90182B89-046C-EC47-BFE7-E70808601505}" srcId="{B0A51707-E899-3540-BE5F-01FF78ECCA19}" destId="{00F1592C-FA9C-174A-B216-60DB07F4C2D1}" srcOrd="3" destOrd="0" parTransId="{958A8623-97CF-CE4B-A597-76896D5C955F}" sibTransId="{CFB9D429-AFDF-6449-9850-EE3B8251EAE2}"/>
    <dgm:cxn modelId="{6D96BB70-6675-FF48-94F9-A1CF78C93252}" type="presOf" srcId="{75A31840-8E15-8147-87B9-A9383D3B3EF2}" destId="{41441BA3-2F61-6741-8884-BD0C0E98E44D}" srcOrd="0" destOrd="0" presId="urn:microsoft.com/office/officeart/2005/8/layout/lProcess2"/>
    <dgm:cxn modelId="{B695CC8D-C184-8C41-8855-793192948CD3}" type="presOf" srcId="{00F1592C-FA9C-174A-B216-60DB07F4C2D1}" destId="{182EBD07-C124-D241-9722-3C448E83A5DA}" srcOrd="0" destOrd="0" presId="urn:microsoft.com/office/officeart/2005/8/layout/lProcess2"/>
    <dgm:cxn modelId="{47CD5220-318C-BA40-942A-6BF9E98EEF16}" type="presOf" srcId="{044FC5C5-0764-8A4D-8092-D0BAA06F2B50}" destId="{FF8E25F2-02DC-6B4E-8133-B2ABBC6203C2}" srcOrd="0" destOrd="0" presId="urn:microsoft.com/office/officeart/2005/8/layout/lProcess2"/>
    <dgm:cxn modelId="{0486D52D-0B4C-D94F-8708-6EF80FFC8FA9}" srcId="{B0A51707-E899-3540-BE5F-01FF78ECCA19}" destId="{044FC5C5-0764-8A4D-8092-D0BAA06F2B50}" srcOrd="4" destOrd="0" parTransId="{097F04DF-D453-2B4C-A86E-A04C46F9968D}" sibTransId="{94C0BAD8-83A5-024C-9F5C-80C22E6D1B1D}"/>
    <dgm:cxn modelId="{70DAFA7B-B732-0843-AFAE-DB4E7A1EDA3E}" type="presOf" srcId="{F59ADB37-F79E-714D-973A-C8BAC28A0185}" destId="{57440D84-6BF9-2E48-9E39-408A6D7B4FC4}" srcOrd="0" destOrd="0" presId="urn:microsoft.com/office/officeart/2005/8/layout/lProcess2"/>
    <dgm:cxn modelId="{FBC8C9B9-E0B8-CA4B-978B-5942F59C2791}" type="presOf" srcId="{995E08A9-42B3-8946-9F8E-FAA121513056}" destId="{201E3627-E968-BA43-AF1E-BD86031C97A9}" srcOrd="0" destOrd="0" presId="urn:microsoft.com/office/officeart/2005/8/layout/lProcess2"/>
    <dgm:cxn modelId="{B2E514B5-60DE-9347-853C-2C25B29974EC}" srcId="{B0A51707-E899-3540-BE5F-01FF78ECCA19}" destId="{75A31840-8E15-8147-87B9-A9383D3B3EF2}" srcOrd="2" destOrd="0" parTransId="{02CF4A71-504A-AF46-B1C9-1E0AD7DFBEFB}" sibTransId="{F76DDAA6-6363-6B4F-B585-8C5CB96F539F}"/>
    <dgm:cxn modelId="{E9A52C2C-DDF5-3640-9875-2AA0DFEE7365}" type="presOf" srcId="{B0A51707-E899-3540-BE5F-01FF78ECCA19}" destId="{6BB8FF72-8401-0844-9F56-EB94984D1FA6}" srcOrd="1" destOrd="0" presId="urn:microsoft.com/office/officeart/2005/8/layout/lProcess2"/>
    <dgm:cxn modelId="{D71CD0FA-E207-0F48-B75B-5D65DB207F88}" type="presParOf" srcId="{201E3627-E968-BA43-AF1E-BD86031C97A9}" destId="{1DCF8915-0136-BC41-8727-1FF65FB5315F}" srcOrd="0" destOrd="0" presId="urn:microsoft.com/office/officeart/2005/8/layout/lProcess2"/>
    <dgm:cxn modelId="{94FB99D2-B5D1-3243-9193-A948ADC489A3}" type="presParOf" srcId="{1DCF8915-0136-BC41-8727-1FF65FB5315F}" destId="{5AF014D1-4845-064C-9E4D-09661FB58EBC}" srcOrd="0" destOrd="0" presId="urn:microsoft.com/office/officeart/2005/8/layout/lProcess2"/>
    <dgm:cxn modelId="{604D7A44-172F-DE49-96C7-CD775B204E3B}" type="presParOf" srcId="{1DCF8915-0136-BC41-8727-1FF65FB5315F}" destId="{6BB8FF72-8401-0844-9F56-EB94984D1FA6}" srcOrd="1" destOrd="0" presId="urn:microsoft.com/office/officeart/2005/8/layout/lProcess2"/>
    <dgm:cxn modelId="{EBFE99B3-800A-904F-8E1A-78D2B9D1BC40}" type="presParOf" srcId="{1DCF8915-0136-BC41-8727-1FF65FB5315F}" destId="{7206534B-4C50-E740-AF34-D84FC4B2657E}" srcOrd="2" destOrd="0" presId="urn:microsoft.com/office/officeart/2005/8/layout/lProcess2"/>
    <dgm:cxn modelId="{563CC174-A57C-864C-BD6E-B0FA3562578A}" type="presParOf" srcId="{7206534B-4C50-E740-AF34-D84FC4B2657E}" destId="{BB033BA9-74F5-7248-8286-7A3D35245B45}" srcOrd="0" destOrd="0" presId="urn:microsoft.com/office/officeart/2005/8/layout/lProcess2"/>
    <dgm:cxn modelId="{A2517974-FC72-374C-B42B-9F51E5C33162}" type="presParOf" srcId="{BB033BA9-74F5-7248-8286-7A3D35245B45}" destId="{57440D84-6BF9-2E48-9E39-408A6D7B4FC4}" srcOrd="0" destOrd="0" presId="urn:microsoft.com/office/officeart/2005/8/layout/lProcess2"/>
    <dgm:cxn modelId="{249284A1-BCA0-0D40-B23E-7CD753A0DB42}" type="presParOf" srcId="{BB033BA9-74F5-7248-8286-7A3D35245B45}" destId="{F82688B2-6001-C24E-9C10-3BAF783908E2}" srcOrd="1" destOrd="0" presId="urn:microsoft.com/office/officeart/2005/8/layout/lProcess2"/>
    <dgm:cxn modelId="{5F996C66-B57D-EE42-BE78-431F616C8F62}" type="presParOf" srcId="{BB033BA9-74F5-7248-8286-7A3D35245B45}" destId="{39AED162-2E0C-A840-93A2-F19C876BF442}" srcOrd="2" destOrd="0" presId="urn:microsoft.com/office/officeart/2005/8/layout/lProcess2"/>
    <dgm:cxn modelId="{ABC4F16A-7EF6-3E42-B381-FFDED934719C}" type="presParOf" srcId="{BB033BA9-74F5-7248-8286-7A3D35245B45}" destId="{7FEA0F74-E9B8-CB4B-AA2A-C9FF8DA2D513}" srcOrd="3" destOrd="0" presId="urn:microsoft.com/office/officeart/2005/8/layout/lProcess2"/>
    <dgm:cxn modelId="{F3307344-5EAC-D244-812E-BA075869C647}" type="presParOf" srcId="{BB033BA9-74F5-7248-8286-7A3D35245B45}" destId="{41441BA3-2F61-6741-8884-BD0C0E98E44D}" srcOrd="4" destOrd="0" presId="urn:microsoft.com/office/officeart/2005/8/layout/lProcess2"/>
    <dgm:cxn modelId="{D8A1F979-184D-354A-AF5A-2781F6205B49}" type="presParOf" srcId="{BB033BA9-74F5-7248-8286-7A3D35245B45}" destId="{F8FDD006-877E-8845-BCC5-7FC84E34D3B4}" srcOrd="5" destOrd="0" presId="urn:microsoft.com/office/officeart/2005/8/layout/lProcess2"/>
    <dgm:cxn modelId="{FAC851D7-B925-284A-8850-EF4D717B0398}" type="presParOf" srcId="{BB033BA9-74F5-7248-8286-7A3D35245B45}" destId="{182EBD07-C124-D241-9722-3C448E83A5DA}" srcOrd="6" destOrd="0" presId="urn:microsoft.com/office/officeart/2005/8/layout/lProcess2"/>
    <dgm:cxn modelId="{6A651378-ED61-CF45-8875-2078AD96C965}" type="presParOf" srcId="{BB033BA9-74F5-7248-8286-7A3D35245B45}" destId="{C59C99D8-9EE8-944F-910D-6E95685292DF}" srcOrd="7" destOrd="0" presId="urn:microsoft.com/office/officeart/2005/8/layout/lProcess2"/>
    <dgm:cxn modelId="{C7547ACB-5E71-8543-A680-E3FAA9E86E0C}" type="presParOf" srcId="{BB033BA9-74F5-7248-8286-7A3D35245B45}" destId="{FF8E25F2-02DC-6B4E-8133-B2ABBC6203C2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C63FC7-999F-CC4A-AB14-4E608B37AFA4}" type="doc">
      <dgm:prSet loTypeId="urn:microsoft.com/office/officeart/2009/3/layout/BlockDescendingList" loCatId="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8C8592F9-B40B-4E47-B68D-06B3CBDFDE8C}">
      <dgm:prSet phldrT="[Texto]"/>
      <dgm:spPr/>
      <dgm:t>
        <a:bodyPr/>
        <a:lstStyle/>
        <a:p>
          <a:r>
            <a:rPr lang="es-ES_tradnl" b="1" smtClean="0"/>
            <a:t>¿Qué es?</a:t>
          </a:r>
          <a:endParaRPr lang="es-ES_tradnl" b="1" dirty="0"/>
        </a:p>
      </dgm:t>
    </dgm:pt>
    <dgm:pt modelId="{A99FC66A-76CE-404F-866B-40E8EA1214D1}" type="parTrans" cxnId="{599E763F-F17C-6C4D-9033-45D2CBB3D180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75513043-D813-BB4F-9305-9CAAD0BBDBE0}" type="sibTrans" cxnId="{599E763F-F17C-6C4D-9033-45D2CBB3D180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06DE219D-DE22-3642-90F4-F6E6F9C72B9C}">
      <dgm:prSet phldrT="[Texto]" custT="1"/>
      <dgm:spPr/>
      <dgm:t>
        <a:bodyPr/>
        <a:lstStyle/>
        <a:p>
          <a:pPr>
            <a:lnSpc>
              <a:spcPct val="100000"/>
            </a:lnSpc>
          </a:pPr>
          <a:endParaRPr lang="es-ES_tradnl" altLang="es-MX" sz="1800" smtClean="0"/>
        </a:p>
        <a:p>
          <a:pPr>
            <a:lnSpc>
              <a:spcPct val="100000"/>
            </a:lnSpc>
          </a:pPr>
          <a:r>
            <a:rPr lang="es-ES_tradnl" altLang="es-MX" sz="1800" smtClean="0"/>
            <a:t>Es la base que determina teorías, antecedentes, regulaciones o límites de un proyecto, investigación, programa o proceso</a:t>
          </a:r>
          <a:endParaRPr lang="es-ES_tradnl" sz="1800" dirty="0"/>
        </a:p>
      </dgm:t>
    </dgm:pt>
    <dgm:pt modelId="{9F5B3812-BE13-9C4D-8841-12E40805C5C1}" type="parTrans" cxnId="{F3A4DBE1-1B7E-914C-840E-BEE2DA60D543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B7A691A1-47C1-514F-99FF-AF950551438B}" type="sibTrans" cxnId="{F3A4DBE1-1B7E-914C-840E-BEE2DA60D543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E03E5224-A590-CA45-BE74-2DD6B9C6CC88}">
      <dgm:prSet phldrT="[Texto]"/>
      <dgm:spPr/>
      <dgm:t>
        <a:bodyPr/>
        <a:lstStyle/>
        <a:p>
          <a:r>
            <a:rPr lang="es-ES_tradnl" altLang="es-MX" b="1" smtClean="0"/>
            <a:t>¿Qué funciones cumple?</a:t>
          </a:r>
          <a:r>
            <a:rPr lang="es-ES_tradnl" altLang="es-MX" smtClean="0"/>
            <a:t>  </a:t>
          </a:r>
          <a:endParaRPr lang="es-ES_tradnl" dirty="0"/>
        </a:p>
      </dgm:t>
    </dgm:pt>
    <dgm:pt modelId="{B26E1AAB-995F-0D46-A41A-120B90A551DD}" type="parTrans" cxnId="{FB6495A6-7258-2548-B7B8-049D9D8B5B02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36BC08BB-4635-8E4C-92D8-778415BEB550}" type="sibTrans" cxnId="{FB6495A6-7258-2548-B7B8-049D9D8B5B02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7ABC55C4-88B2-C84A-A2B3-D063ACDE3AF4}">
      <dgm:prSet phldrT="[Texto]" custT="1"/>
      <dgm:spPr/>
      <dgm:t>
        <a:bodyPr/>
        <a:lstStyle/>
        <a:p>
          <a:r>
            <a:rPr lang="es-ES_tradnl" altLang="es-MX" sz="1800" smtClean="0"/>
            <a:t>Permite prevenir errores</a:t>
          </a:r>
          <a:br>
            <a:rPr lang="es-ES_tradnl" altLang="es-MX" sz="1800" smtClean="0"/>
          </a:br>
          <a:r>
            <a:rPr lang="es-ES_tradnl" altLang="es-MX" sz="1800" smtClean="0"/>
            <a:t>  detectados en otros estudios</a:t>
          </a:r>
          <a:endParaRPr lang="es-ES_tradnl" sz="1800" dirty="0"/>
        </a:p>
      </dgm:t>
    </dgm:pt>
    <dgm:pt modelId="{609E4461-700D-5D4B-9A06-7718ED34CC31}" type="parTrans" cxnId="{492D9A5A-840B-9B4D-A494-5C66A5D5C173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3A068580-5AC1-684C-B20A-ED2F30E0460D}" type="sibTrans" cxnId="{492D9A5A-840B-9B4D-A494-5C66A5D5C173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49D4FBA5-5885-7A4C-8C04-E65306C781C5}">
      <dgm:prSet phldrT="[Texto]"/>
      <dgm:spPr/>
      <dgm:t>
        <a:bodyPr/>
        <a:lstStyle/>
        <a:p>
          <a:r>
            <a:rPr lang="es-ES_tradnl" b="1" smtClean="0"/>
            <a:t>Tipos</a:t>
          </a:r>
          <a:endParaRPr lang="es-ES_tradnl" b="1" dirty="0"/>
        </a:p>
      </dgm:t>
    </dgm:pt>
    <dgm:pt modelId="{37ACF084-C374-5249-B38B-B9C4FF79D637}" type="parTrans" cxnId="{7CB25B73-996F-A84B-986C-B20FE6958142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A160499C-7D90-534F-8B47-7DB37CB2A96E}" type="sibTrans" cxnId="{7CB25B73-996F-A84B-986C-B20FE6958142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2259E4F1-5623-E84E-A471-A26B4744983B}">
      <dgm:prSet phldrT="[Texto]"/>
      <dgm:spPr/>
      <dgm:t>
        <a:bodyPr/>
        <a:lstStyle/>
        <a:p>
          <a:r>
            <a:rPr lang="es-ES_tradnl" altLang="es-MX" b="1" smtClean="0"/>
            <a:t>Teórico</a:t>
          </a:r>
          <a:r>
            <a:rPr lang="es-ES_tradnl" altLang="es-MX" smtClean="0"/>
            <a:t>: Fundamentación teórica dentro de la cual se enmarca la investigación</a:t>
          </a:r>
          <a:endParaRPr lang="es-ES_tradnl" dirty="0"/>
        </a:p>
      </dgm:t>
    </dgm:pt>
    <dgm:pt modelId="{402B1C07-625C-3649-A3E0-77F6F07DC128}" type="parTrans" cxnId="{7B305C9C-EC07-2B43-AA5C-6A819A3AC665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C460D2B5-A38A-BA41-98BD-E4C59F16F464}" type="sibTrans" cxnId="{7B305C9C-EC07-2B43-AA5C-6A819A3AC665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2C980194-9ED6-BB4A-86E5-C544A8E3D94E}">
      <dgm:prSet custT="1"/>
      <dgm:spPr/>
      <dgm:t>
        <a:bodyPr/>
        <a:lstStyle/>
        <a:p>
          <a:endParaRPr lang="es-ES_tradnl" altLang="es-MX" sz="1800" smtClean="0"/>
        </a:p>
        <a:p>
          <a:r>
            <a:rPr lang="es-ES_tradnl" altLang="es-MX" sz="1800" smtClean="0"/>
            <a:t>Sirve de guía al Investigador</a:t>
          </a:r>
          <a:endParaRPr lang="es-ES_tradnl" altLang="es-MX" sz="1800" dirty="0"/>
        </a:p>
      </dgm:t>
    </dgm:pt>
    <dgm:pt modelId="{17270EBA-112F-B141-85EE-84A57CACCE61}" type="parTrans" cxnId="{B4D7A403-9A12-F041-8CE5-6A91D5A1A603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722664EA-5256-214D-B186-AF97293AB7AB}" type="sibTrans" cxnId="{B4D7A403-9A12-F041-8CE5-6A91D5A1A603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F17BF436-3D74-BE48-9D98-91AEDC1578A9}">
      <dgm:prSet custT="1"/>
      <dgm:spPr/>
      <dgm:t>
        <a:bodyPr/>
        <a:lstStyle/>
        <a:p>
          <a:endParaRPr lang="es-ES_tradnl" altLang="es-MX" sz="1800" smtClean="0"/>
        </a:p>
        <a:p>
          <a:r>
            <a:rPr lang="es-ES_tradnl" altLang="es-MX" sz="1800" smtClean="0"/>
            <a:t>Provee un marco para la</a:t>
          </a:r>
          <a:br>
            <a:rPr lang="es-ES_tradnl" altLang="es-MX" sz="1800" smtClean="0"/>
          </a:br>
          <a:r>
            <a:rPr lang="es-ES_tradnl" altLang="es-MX" sz="1800" smtClean="0"/>
            <a:t>interpretación de resultados</a:t>
          </a:r>
          <a:endParaRPr lang="es-ES" altLang="es-MX" sz="1800" dirty="0"/>
        </a:p>
      </dgm:t>
    </dgm:pt>
    <dgm:pt modelId="{4CF3F95D-148A-F744-9324-6AFBA8027265}" type="parTrans" cxnId="{9E4C651F-7EE9-9C45-9584-A7877BE440AB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0A4CC57C-D8FA-2641-BF71-DBE4FBAC8E9E}" type="sibTrans" cxnId="{9E4C651F-7EE9-9C45-9584-A7877BE440AB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7F28F777-7B4F-AD42-830C-9E05E809CD9B}">
      <dgm:prSet/>
      <dgm:spPr/>
      <dgm:t>
        <a:bodyPr/>
        <a:lstStyle/>
        <a:p>
          <a:r>
            <a:rPr lang="es-ES_tradnl" altLang="es-MX" b="1" smtClean="0"/>
            <a:t>Conceptual</a:t>
          </a:r>
          <a:r>
            <a:rPr lang="es-ES_tradnl" altLang="es-MX" smtClean="0"/>
            <a:t>: Definición de conceptos relevantes utilizados en el estudio</a:t>
          </a:r>
          <a:endParaRPr lang="es-ES_tradnl" altLang="es-MX" dirty="0"/>
        </a:p>
      </dgm:t>
    </dgm:pt>
    <dgm:pt modelId="{B4141D10-AFE3-4E4C-9D23-266F17CBA313}" type="parTrans" cxnId="{F75CFC35-1A05-094E-8F48-8A38CA0B72D0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F32E643D-55E9-4A4F-ADED-70B338E8D9D1}" type="sibTrans" cxnId="{F75CFC35-1A05-094E-8F48-8A38CA0B72D0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FF90314F-02A6-754D-A22F-AD8A8C60BF1A}">
      <dgm:prSet/>
      <dgm:spPr/>
      <dgm:t>
        <a:bodyPr/>
        <a:lstStyle/>
        <a:p>
          <a:r>
            <a:rPr lang="es-ES_tradnl" altLang="es-MX" b="1" smtClean="0"/>
            <a:t>Histórico</a:t>
          </a:r>
          <a:r>
            <a:rPr lang="es-ES_tradnl" altLang="es-MX" smtClean="0"/>
            <a:t> (algunas veces): Ubicación histórica del estudio</a:t>
          </a:r>
          <a:endParaRPr lang="es-ES_tradnl" altLang="es-MX" dirty="0"/>
        </a:p>
      </dgm:t>
    </dgm:pt>
    <dgm:pt modelId="{194C04B2-A667-3E4B-9DA4-CA0A543096ED}" type="parTrans" cxnId="{5E14984A-B7EE-BC4A-B8B5-C4CA6D21A1CA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1DB85E2E-4AFE-E141-B66A-CE1113548DCA}" type="sibTrans" cxnId="{5E14984A-B7EE-BC4A-B8B5-C4CA6D21A1CA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048393AA-2214-9A47-9AE3-D16B6F3F4EE4}">
      <dgm:prSet/>
      <dgm:spPr/>
      <dgm:t>
        <a:bodyPr/>
        <a:lstStyle/>
        <a:p>
          <a:r>
            <a:rPr lang="es-ES_tradnl" altLang="es-MX" b="1" smtClean="0"/>
            <a:t>Legal</a:t>
          </a:r>
          <a:r>
            <a:rPr lang="es-ES_tradnl" altLang="es-MX" smtClean="0"/>
            <a:t> (algunas veces): Aspectos legales que enmarcan el estudio a realizar</a:t>
          </a:r>
          <a:endParaRPr lang="es-ES" altLang="es-MX" dirty="0"/>
        </a:p>
      </dgm:t>
    </dgm:pt>
    <dgm:pt modelId="{B4435B23-22DC-6746-A7B5-CF9F9A63581B}" type="parTrans" cxnId="{5A940C55-7F65-6546-A41F-AC9AC989F741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9258CA74-2E46-6A43-808D-FC45B8C7D507}" type="sibTrans" cxnId="{5A940C55-7F65-6546-A41F-AC9AC989F741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C154E09C-13D3-294B-B125-1DFDDC5EA617}" type="pres">
      <dgm:prSet presAssocID="{27C63FC7-999F-CC4A-AB14-4E608B37AFA4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ES_tradnl"/>
        </a:p>
      </dgm:t>
    </dgm:pt>
    <dgm:pt modelId="{DB2A88AC-E97A-354E-98A3-043E51F5A036}" type="pres">
      <dgm:prSet presAssocID="{8C8592F9-B40B-4E47-B68D-06B3CBDFDE8C}" presName="parentText_1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4A8CB0B1-0DA7-F44C-9E62-7B91661CD2FA}" type="pres">
      <dgm:prSet presAssocID="{8C8592F9-B40B-4E47-B68D-06B3CBDFDE8C}" presName="childText_1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77E62EB-4B12-844F-9AC9-9495FE1053AE}" type="pres">
      <dgm:prSet presAssocID="{8C8592F9-B40B-4E47-B68D-06B3CBDFDE8C}" presName="accentShape_1" presStyleCnt="0"/>
      <dgm:spPr/>
      <dgm:t>
        <a:bodyPr/>
        <a:lstStyle/>
        <a:p>
          <a:endParaRPr lang="es-ES_tradnl"/>
        </a:p>
      </dgm:t>
    </dgm:pt>
    <dgm:pt modelId="{CF727732-8FFE-DA4C-9ECE-D2DED83798E5}" type="pres">
      <dgm:prSet presAssocID="{8C8592F9-B40B-4E47-B68D-06B3CBDFDE8C}" presName="imageRepeatNode" presStyleLbl="node1" presStyleIdx="0" presStyleCnt="3"/>
      <dgm:spPr/>
      <dgm:t>
        <a:bodyPr/>
        <a:lstStyle/>
        <a:p>
          <a:endParaRPr lang="es-ES_tradnl"/>
        </a:p>
      </dgm:t>
    </dgm:pt>
    <dgm:pt modelId="{A1F3C914-985B-A14B-B6C4-AD8677C43C10}" type="pres">
      <dgm:prSet presAssocID="{E03E5224-A590-CA45-BE74-2DD6B9C6CC88}" presName="parentText_2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5858DC5-77C8-2641-A95B-A469D22CA3F7}" type="pres">
      <dgm:prSet presAssocID="{E03E5224-A590-CA45-BE74-2DD6B9C6CC88}" presName="childText_2" presStyleLbl="node2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2AA5F1A0-3E01-284A-A2CE-6E52C1AB4696}" type="pres">
      <dgm:prSet presAssocID="{E03E5224-A590-CA45-BE74-2DD6B9C6CC88}" presName="accentShape_2" presStyleCnt="0"/>
      <dgm:spPr/>
      <dgm:t>
        <a:bodyPr/>
        <a:lstStyle/>
        <a:p>
          <a:endParaRPr lang="es-ES_tradnl"/>
        </a:p>
      </dgm:t>
    </dgm:pt>
    <dgm:pt modelId="{ED5BFC5B-268E-3241-9074-0E874CD0F4F0}" type="pres">
      <dgm:prSet presAssocID="{E03E5224-A590-CA45-BE74-2DD6B9C6CC88}" presName="imageRepeatNode" presStyleLbl="node1" presStyleIdx="1" presStyleCnt="3"/>
      <dgm:spPr/>
      <dgm:t>
        <a:bodyPr/>
        <a:lstStyle/>
        <a:p>
          <a:endParaRPr lang="es-ES_tradnl"/>
        </a:p>
      </dgm:t>
    </dgm:pt>
    <dgm:pt modelId="{BB0D714E-28A0-C342-BCA6-34887B87CA59}" type="pres">
      <dgm:prSet presAssocID="{49D4FBA5-5885-7A4C-8C04-E65306C781C5}" presName="parentText_3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2D5716B-5FF9-044B-95E7-5ED43B123863}" type="pres">
      <dgm:prSet presAssocID="{49D4FBA5-5885-7A4C-8C04-E65306C781C5}" presName="childText_3" presStyleLbl="node2" presStyleIdx="0" presStyleCnt="0" custScaleX="137188" custLinFactNeighborX="27610" custLinFactNeighborY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3654439A-FC91-8445-B3D9-CD8DDEA47EA4}" type="pres">
      <dgm:prSet presAssocID="{49D4FBA5-5885-7A4C-8C04-E65306C781C5}" presName="accentShape_3" presStyleCnt="0"/>
      <dgm:spPr/>
      <dgm:t>
        <a:bodyPr/>
        <a:lstStyle/>
        <a:p>
          <a:endParaRPr lang="es-ES_tradnl"/>
        </a:p>
      </dgm:t>
    </dgm:pt>
    <dgm:pt modelId="{A08BE50E-D6A2-1944-B016-E08A6EA19241}" type="pres">
      <dgm:prSet presAssocID="{49D4FBA5-5885-7A4C-8C04-E65306C781C5}" presName="imageRepeatNode" presStyleLbl="node1" presStyleIdx="2" presStyleCnt="3" custScaleX="144063" custLinFactNeighborX="25166" custLinFactNeighborY="587"/>
      <dgm:spPr/>
      <dgm:t>
        <a:bodyPr/>
        <a:lstStyle/>
        <a:p>
          <a:endParaRPr lang="es-ES_tradnl"/>
        </a:p>
      </dgm:t>
    </dgm:pt>
  </dgm:ptLst>
  <dgm:cxnLst>
    <dgm:cxn modelId="{E1727D9D-D0D3-F742-9773-3287C3BCE497}" type="presOf" srcId="{8C8592F9-B40B-4E47-B68D-06B3CBDFDE8C}" destId="{DB2A88AC-E97A-354E-98A3-043E51F5A036}" srcOrd="0" destOrd="0" presId="urn:microsoft.com/office/officeart/2009/3/layout/BlockDescendingList"/>
    <dgm:cxn modelId="{7CB25B73-996F-A84B-986C-B20FE6958142}" srcId="{27C63FC7-999F-CC4A-AB14-4E608B37AFA4}" destId="{49D4FBA5-5885-7A4C-8C04-E65306C781C5}" srcOrd="2" destOrd="0" parTransId="{37ACF084-C374-5249-B38B-B9C4FF79D637}" sibTransId="{A160499C-7D90-534F-8B47-7DB37CB2A96E}"/>
    <dgm:cxn modelId="{5E14984A-B7EE-BC4A-B8B5-C4CA6D21A1CA}" srcId="{49D4FBA5-5885-7A4C-8C04-E65306C781C5}" destId="{FF90314F-02A6-754D-A22F-AD8A8C60BF1A}" srcOrd="2" destOrd="0" parTransId="{194C04B2-A667-3E4B-9DA4-CA0A543096ED}" sibTransId="{1DB85E2E-4AFE-E141-B66A-CE1113548DCA}"/>
    <dgm:cxn modelId="{FB6495A6-7258-2548-B7B8-049D9D8B5B02}" srcId="{27C63FC7-999F-CC4A-AB14-4E608B37AFA4}" destId="{E03E5224-A590-CA45-BE74-2DD6B9C6CC88}" srcOrd="1" destOrd="0" parTransId="{B26E1AAB-995F-0D46-A41A-120B90A551DD}" sibTransId="{36BC08BB-4635-8E4C-92D8-778415BEB550}"/>
    <dgm:cxn modelId="{492D9A5A-840B-9B4D-A494-5C66A5D5C173}" srcId="{E03E5224-A590-CA45-BE74-2DD6B9C6CC88}" destId="{7ABC55C4-88B2-C84A-A2B3-D063ACDE3AF4}" srcOrd="0" destOrd="0" parTransId="{609E4461-700D-5D4B-9A06-7718ED34CC31}" sibTransId="{3A068580-5AC1-684C-B20A-ED2F30E0460D}"/>
    <dgm:cxn modelId="{5A3C6096-80B5-F44C-90B7-7B931C372805}" type="presOf" srcId="{FF90314F-02A6-754D-A22F-AD8A8C60BF1A}" destId="{B2D5716B-5FF9-044B-95E7-5ED43B123863}" srcOrd="0" destOrd="2" presId="urn:microsoft.com/office/officeart/2009/3/layout/BlockDescendingList"/>
    <dgm:cxn modelId="{F3A4DBE1-1B7E-914C-840E-BEE2DA60D543}" srcId="{8C8592F9-B40B-4E47-B68D-06B3CBDFDE8C}" destId="{06DE219D-DE22-3642-90F4-F6E6F9C72B9C}" srcOrd="0" destOrd="0" parTransId="{9F5B3812-BE13-9C4D-8841-12E40805C5C1}" sibTransId="{B7A691A1-47C1-514F-99FF-AF950551438B}"/>
    <dgm:cxn modelId="{7BEBDE25-C831-A94E-B136-53F5A5242870}" type="presOf" srcId="{2C980194-9ED6-BB4A-86E5-C544A8E3D94E}" destId="{B5858DC5-77C8-2641-A95B-A469D22CA3F7}" srcOrd="0" destOrd="1" presId="urn:microsoft.com/office/officeart/2009/3/layout/BlockDescendingList"/>
    <dgm:cxn modelId="{9E4C651F-7EE9-9C45-9584-A7877BE440AB}" srcId="{E03E5224-A590-CA45-BE74-2DD6B9C6CC88}" destId="{F17BF436-3D74-BE48-9D98-91AEDC1578A9}" srcOrd="2" destOrd="0" parTransId="{4CF3F95D-148A-F744-9324-6AFBA8027265}" sibTransId="{0A4CC57C-D8FA-2641-BF71-DBE4FBAC8E9E}"/>
    <dgm:cxn modelId="{54C01603-F482-F047-9D9E-41EDA88B8148}" type="presOf" srcId="{7ABC55C4-88B2-C84A-A2B3-D063ACDE3AF4}" destId="{B5858DC5-77C8-2641-A95B-A469D22CA3F7}" srcOrd="0" destOrd="0" presId="urn:microsoft.com/office/officeart/2009/3/layout/BlockDescendingList"/>
    <dgm:cxn modelId="{F75CFC35-1A05-094E-8F48-8A38CA0B72D0}" srcId="{49D4FBA5-5885-7A4C-8C04-E65306C781C5}" destId="{7F28F777-7B4F-AD42-830C-9E05E809CD9B}" srcOrd="1" destOrd="0" parTransId="{B4141D10-AFE3-4E4C-9D23-266F17CBA313}" sibTransId="{F32E643D-55E9-4A4F-ADED-70B338E8D9D1}"/>
    <dgm:cxn modelId="{DAE7A176-2F8F-844D-9A06-927078D519DC}" type="presOf" srcId="{E03E5224-A590-CA45-BE74-2DD6B9C6CC88}" destId="{ED5BFC5B-268E-3241-9074-0E874CD0F4F0}" srcOrd="1" destOrd="0" presId="urn:microsoft.com/office/officeart/2009/3/layout/BlockDescendingList"/>
    <dgm:cxn modelId="{599E763F-F17C-6C4D-9033-45D2CBB3D180}" srcId="{27C63FC7-999F-CC4A-AB14-4E608B37AFA4}" destId="{8C8592F9-B40B-4E47-B68D-06B3CBDFDE8C}" srcOrd="0" destOrd="0" parTransId="{A99FC66A-76CE-404F-866B-40E8EA1214D1}" sibTransId="{75513043-D813-BB4F-9305-9CAAD0BBDBE0}"/>
    <dgm:cxn modelId="{300307B0-DAF8-EA4D-BEB3-88C2A636EFD1}" type="presOf" srcId="{E03E5224-A590-CA45-BE74-2DD6B9C6CC88}" destId="{A1F3C914-985B-A14B-B6C4-AD8677C43C10}" srcOrd="0" destOrd="0" presId="urn:microsoft.com/office/officeart/2009/3/layout/BlockDescendingList"/>
    <dgm:cxn modelId="{C522D1C9-BDAA-1943-AD3B-2CFB8E7B6961}" type="presOf" srcId="{27C63FC7-999F-CC4A-AB14-4E608B37AFA4}" destId="{C154E09C-13D3-294B-B125-1DFDDC5EA617}" srcOrd="0" destOrd="0" presId="urn:microsoft.com/office/officeart/2009/3/layout/BlockDescendingList"/>
    <dgm:cxn modelId="{4E24CD10-24FB-0F42-8F76-500DC4DA1951}" type="presOf" srcId="{06DE219D-DE22-3642-90F4-F6E6F9C72B9C}" destId="{4A8CB0B1-0DA7-F44C-9E62-7B91661CD2FA}" srcOrd="0" destOrd="0" presId="urn:microsoft.com/office/officeart/2009/3/layout/BlockDescendingList"/>
    <dgm:cxn modelId="{A2918A94-6114-B64D-893C-66360651EDA1}" type="presOf" srcId="{7F28F777-7B4F-AD42-830C-9E05E809CD9B}" destId="{B2D5716B-5FF9-044B-95E7-5ED43B123863}" srcOrd="0" destOrd="1" presId="urn:microsoft.com/office/officeart/2009/3/layout/BlockDescendingList"/>
    <dgm:cxn modelId="{D2C3D053-FC8E-BD45-8193-483E1C9421E7}" type="presOf" srcId="{048393AA-2214-9A47-9AE3-D16B6F3F4EE4}" destId="{B2D5716B-5FF9-044B-95E7-5ED43B123863}" srcOrd="0" destOrd="3" presId="urn:microsoft.com/office/officeart/2009/3/layout/BlockDescendingList"/>
    <dgm:cxn modelId="{4A6B90BE-37CF-3C4F-ADFA-FCCE949C4D78}" type="presOf" srcId="{49D4FBA5-5885-7A4C-8C04-E65306C781C5}" destId="{BB0D714E-28A0-C342-BCA6-34887B87CA59}" srcOrd="0" destOrd="0" presId="urn:microsoft.com/office/officeart/2009/3/layout/BlockDescendingList"/>
    <dgm:cxn modelId="{3DF9806D-E6B4-7F4E-BF73-BD8F1ADD9474}" type="presOf" srcId="{49D4FBA5-5885-7A4C-8C04-E65306C781C5}" destId="{A08BE50E-D6A2-1944-B016-E08A6EA19241}" srcOrd="1" destOrd="0" presId="urn:microsoft.com/office/officeart/2009/3/layout/BlockDescendingList"/>
    <dgm:cxn modelId="{5A940C55-7F65-6546-A41F-AC9AC989F741}" srcId="{49D4FBA5-5885-7A4C-8C04-E65306C781C5}" destId="{048393AA-2214-9A47-9AE3-D16B6F3F4EE4}" srcOrd="3" destOrd="0" parTransId="{B4435B23-22DC-6746-A7B5-CF9F9A63581B}" sibTransId="{9258CA74-2E46-6A43-808D-FC45B8C7D507}"/>
    <dgm:cxn modelId="{7B305C9C-EC07-2B43-AA5C-6A819A3AC665}" srcId="{49D4FBA5-5885-7A4C-8C04-E65306C781C5}" destId="{2259E4F1-5623-E84E-A471-A26B4744983B}" srcOrd="0" destOrd="0" parTransId="{402B1C07-625C-3649-A3E0-77F6F07DC128}" sibTransId="{C460D2B5-A38A-BA41-98BD-E4C59F16F464}"/>
    <dgm:cxn modelId="{5F6C3B1E-2C98-8E42-8015-D268DA0C8680}" type="presOf" srcId="{2259E4F1-5623-E84E-A471-A26B4744983B}" destId="{B2D5716B-5FF9-044B-95E7-5ED43B123863}" srcOrd="0" destOrd="0" presId="urn:microsoft.com/office/officeart/2009/3/layout/BlockDescendingList"/>
    <dgm:cxn modelId="{B4D7A403-9A12-F041-8CE5-6A91D5A1A603}" srcId="{E03E5224-A590-CA45-BE74-2DD6B9C6CC88}" destId="{2C980194-9ED6-BB4A-86E5-C544A8E3D94E}" srcOrd="1" destOrd="0" parTransId="{17270EBA-112F-B141-85EE-84A57CACCE61}" sibTransId="{722664EA-5256-214D-B186-AF97293AB7AB}"/>
    <dgm:cxn modelId="{F1E1B0CC-A42D-094A-9B64-83B9EA558AC7}" type="presOf" srcId="{8C8592F9-B40B-4E47-B68D-06B3CBDFDE8C}" destId="{CF727732-8FFE-DA4C-9ECE-D2DED83798E5}" srcOrd="1" destOrd="0" presId="urn:microsoft.com/office/officeart/2009/3/layout/BlockDescendingList"/>
    <dgm:cxn modelId="{C954A900-B414-9E45-93BC-820AB7DED92F}" type="presOf" srcId="{F17BF436-3D74-BE48-9D98-91AEDC1578A9}" destId="{B5858DC5-77C8-2641-A95B-A469D22CA3F7}" srcOrd="0" destOrd="2" presId="urn:microsoft.com/office/officeart/2009/3/layout/BlockDescendingList"/>
    <dgm:cxn modelId="{4C03D4CC-2CBF-CD4F-9488-ECAD66D9F562}" type="presParOf" srcId="{C154E09C-13D3-294B-B125-1DFDDC5EA617}" destId="{DB2A88AC-E97A-354E-98A3-043E51F5A036}" srcOrd="0" destOrd="0" presId="urn:microsoft.com/office/officeart/2009/3/layout/BlockDescendingList"/>
    <dgm:cxn modelId="{9BDF06D6-2622-CA47-AF15-F51D3C2C3929}" type="presParOf" srcId="{C154E09C-13D3-294B-B125-1DFDDC5EA617}" destId="{4A8CB0B1-0DA7-F44C-9E62-7B91661CD2FA}" srcOrd="1" destOrd="0" presId="urn:microsoft.com/office/officeart/2009/3/layout/BlockDescendingList"/>
    <dgm:cxn modelId="{C20453AA-CF54-8441-B75E-3C210580FDFF}" type="presParOf" srcId="{C154E09C-13D3-294B-B125-1DFDDC5EA617}" destId="{177E62EB-4B12-844F-9AC9-9495FE1053AE}" srcOrd="2" destOrd="0" presId="urn:microsoft.com/office/officeart/2009/3/layout/BlockDescendingList"/>
    <dgm:cxn modelId="{C06CFA79-E070-5B49-9990-A9649235B434}" type="presParOf" srcId="{177E62EB-4B12-844F-9AC9-9495FE1053AE}" destId="{CF727732-8FFE-DA4C-9ECE-D2DED83798E5}" srcOrd="0" destOrd="0" presId="urn:microsoft.com/office/officeart/2009/3/layout/BlockDescendingList"/>
    <dgm:cxn modelId="{549FAB1A-0819-2C42-AD74-385F2FD541B2}" type="presParOf" srcId="{C154E09C-13D3-294B-B125-1DFDDC5EA617}" destId="{A1F3C914-985B-A14B-B6C4-AD8677C43C10}" srcOrd="3" destOrd="0" presId="urn:microsoft.com/office/officeart/2009/3/layout/BlockDescendingList"/>
    <dgm:cxn modelId="{7F2A7ED9-5642-D748-AA66-1A8925FAB79F}" type="presParOf" srcId="{C154E09C-13D3-294B-B125-1DFDDC5EA617}" destId="{B5858DC5-77C8-2641-A95B-A469D22CA3F7}" srcOrd="4" destOrd="0" presId="urn:microsoft.com/office/officeart/2009/3/layout/BlockDescendingList"/>
    <dgm:cxn modelId="{5E190230-91DE-F646-A3B0-A3541EBFBE32}" type="presParOf" srcId="{C154E09C-13D3-294B-B125-1DFDDC5EA617}" destId="{2AA5F1A0-3E01-284A-A2CE-6E52C1AB4696}" srcOrd="5" destOrd="0" presId="urn:microsoft.com/office/officeart/2009/3/layout/BlockDescendingList"/>
    <dgm:cxn modelId="{BAFC947C-D881-A644-BE6B-FE9E3D839BE6}" type="presParOf" srcId="{2AA5F1A0-3E01-284A-A2CE-6E52C1AB4696}" destId="{ED5BFC5B-268E-3241-9074-0E874CD0F4F0}" srcOrd="0" destOrd="0" presId="urn:microsoft.com/office/officeart/2009/3/layout/BlockDescendingList"/>
    <dgm:cxn modelId="{33B679A3-9820-ED48-BB88-A5C3E24FC0C4}" type="presParOf" srcId="{C154E09C-13D3-294B-B125-1DFDDC5EA617}" destId="{BB0D714E-28A0-C342-BCA6-34887B87CA59}" srcOrd="6" destOrd="0" presId="urn:microsoft.com/office/officeart/2009/3/layout/BlockDescendingList"/>
    <dgm:cxn modelId="{ECE8B991-8D2B-4246-BCF6-7D39D469A37E}" type="presParOf" srcId="{C154E09C-13D3-294B-B125-1DFDDC5EA617}" destId="{B2D5716B-5FF9-044B-95E7-5ED43B123863}" srcOrd="7" destOrd="0" presId="urn:microsoft.com/office/officeart/2009/3/layout/BlockDescendingList"/>
    <dgm:cxn modelId="{BAEDAEA7-903A-7D40-8D69-E4786FFCD739}" type="presParOf" srcId="{C154E09C-13D3-294B-B125-1DFDDC5EA617}" destId="{3654439A-FC91-8445-B3D9-CD8DDEA47EA4}" srcOrd="8" destOrd="0" presId="urn:microsoft.com/office/officeart/2009/3/layout/BlockDescendingList"/>
    <dgm:cxn modelId="{D6D44B41-EAEE-7448-B68E-13335EBE5CDF}" type="presParOf" srcId="{3654439A-FC91-8445-B3D9-CD8DDEA47EA4}" destId="{A08BE50E-D6A2-1944-B016-E08A6EA19241}" srcOrd="0" destOrd="0" presId="urn:microsoft.com/office/officeart/2009/3/layout/BlockDescending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995E08A9-42B3-8946-9F8E-FAA121513056}" type="doc">
      <dgm:prSet loTypeId="urn:microsoft.com/office/officeart/2005/8/layout/lProcess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B0A51707-E899-3540-BE5F-01FF78ECCA19}">
      <dgm:prSet custT="1"/>
      <dgm:spPr/>
      <dgm:t>
        <a:bodyPr/>
        <a:lstStyle/>
        <a:p>
          <a:pPr rtl="0"/>
          <a:r>
            <a:rPr lang="es-MX" altLang="es-MX" sz="2400" b="1" dirty="0" smtClean="0">
              <a:solidFill>
                <a:srgbClr val="000000"/>
              </a:solidFill>
              <a:latin typeface="Arial" charset="0"/>
            </a:rPr>
            <a:t>V.  Fichas de Trabajo de campo</a:t>
          </a:r>
          <a:endParaRPr lang="es-MX" sz="2400" b="1" dirty="0"/>
        </a:p>
      </dgm:t>
    </dgm:pt>
    <dgm:pt modelId="{2B840582-6C94-8544-BE7B-E73BB02ADB0B}" type="parTrans" cxnId="{C02D33A1-542A-C54D-884F-0A237DBA738A}">
      <dgm:prSet/>
      <dgm:spPr/>
      <dgm:t>
        <a:bodyPr/>
        <a:lstStyle/>
        <a:p>
          <a:endParaRPr lang="es-ES_tradnl" sz="1800" b="1"/>
        </a:p>
      </dgm:t>
    </dgm:pt>
    <dgm:pt modelId="{518F9D79-D62C-474D-BD75-1A2BCA61F3FF}" type="sibTrans" cxnId="{C02D33A1-542A-C54D-884F-0A237DBA738A}">
      <dgm:prSet/>
      <dgm:spPr/>
      <dgm:t>
        <a:bodyPr/>
        <a:lstStyle/>
        <a:p>
          <a:endParaRPr lang="es-ES_tradnl" sz="1800" b="1"/>
        </a:p>
      </dgm:t>
    </dgm:pt>
    <dgm:pt modelId="{51DC4561-53F7-734F-9772-EC92B10A3DF0}">
      <dgm:prSet/>
      <dgm:spPr/>
      <dgm:t>
        <a:bodyPr/>
        <a:lstStyle/>
        <a:p>
          <a:r>
            <a:rPr lang="es-MX" altLang="es-MX" b="1" dirty="0" smtClean="0">
              <a:solidFill>
                <a:srgbClr val="000000"/>
              </a:solidFill>
              <a:latin typeface="Arial" charset="0"/>
            </a:rPr>
            <a:t>Contenido de las fichas:</a:t>
          </a:r>
          <a:endParaRPr lang="es-MX" altLang="es-MX" b="1" dirty="0">
            <a:solidFill>
              <a:srgbClr val="000000"/>
            </a:solidFill>
            <a:latin typeface="Arial" charset="0"/>
          </a:endParaRPr>
        </a:p>
      </dgm:t>
    </dgm:pt>
    <dgm:pt modelId="{94B31414-7C73-554D-9B53-C88D04CAC779}" type="parTrans" cxnId="{F4393A43-9623-2048-A827-E038A7E3DA41}">
      <dgm:prSet/>
      <dgm:spPr/>
      <dgm:t>
        <a:bodyPr/>
        <a:lstStyle/>
        <a:p>
          <a:endParaRPr lang="es-ES_tradnl" b="1"/>
        </a:p>
      </dgm:t>
    </dgm:pt>
    <dgm:pt modelId="{A68DED11-EEDF-B248-AB11-5572EBD862A6}" type="sibTrans" cxnId="{F4393A43-9623-2048-A827-E038A7E3DA41}">
      <dgm:prSet/>
      <dgm:spPr/>
      <dgm:t>
        <a:bodyPr/>
        <a:lstStyle/>
        <a:p>
          <a:endParaRPr lang="es-ES_tradnl" b="1"/>
        </a:p>
      </dgm:t>
    </dgm:pt>
    <dgm:pt modelId="{516E7416-F8EA-FC49-BD35-211BBE25593E}">
      <dgm:prSet/>
      <dgm:spPr/>
      <dgm:t>
        <a:bodyPr/>
        <a:lstStyle/>
        <a:p>
          <a:r>
            <a:rPr lang="es-MX" altLang="es-MX" b="1" dirty="0" smtClean="0">
              <a:solidFill>
                <a:srgbClr val="000000"/>
              </a:solidFill>
              <a:latin typeface="Arial" charset="0"/>
            </a:rPr>
            <a:t>Tema o variable que se estudia y el indicador de la variable que se estudia</a:t>
          </a:r>
          <a:endParaRPr lang="es-MX" altLang="es-MX" b="1" dirty="0">
            <a:solidFill>
              <a:srgbClr val="000000"/>
            </a:solidFill>
            <a:latin typeface="Arial" charset="0"/>
          </a:endParaRPr>
        </a:p>
      </dgm:t>
    </dgm:pt>
    <dgm:pt modelId="{014D9B16-3BB4-3A42-B88D-7690128674B6}" type="parTrans" cxnId="{713DBAA8-BFF4-D240-BB3C-AFF9E7D7D5AE}">
      <dgm:prSet/>
      <dgm:spPr/>
      <dgm:t>
        <a:bodyPr/>
        <a:lstStyle/>
        <a:p>
          <a:endParaRPr lang="es-ES_tradnl" b="1"/>
        </a:p>
      </dgm:t>
    </dgm:pt>
    <dgm:pt modelId="{61D1DD56-9F22-4145-AA24-B9CEC879B595}" type="sibTrans" cxnId="{713DBAA8-BFF4-D240-BB3C-AFF9E7D7D5AE}">
      <dgm:prSet/>
      <dgm:spPr/>
      <dgm:t>
        <a:bodyPr/>
        <a:lstStyle/>
        <a:p>
          <a:endParaRPr lang="es-ES_tradnl" b="1"/>
        </a:p>
      </dgm:t>
    </dgm:pt>
    <dgm:pt modelId="{931C906D-0784-8845-B024-F81225DD2D51}">
      <dgm:prSet/>
      <dgm:spPr/>
      <dgm:t>
        <a:bodyPr/>
        <a:lstStyle/>
        <a:p>
          <a:r>
            <a:rPr lang="es-MX" altLang="es-MX" b="1" dirty="0" smtClean="0">
              <a:solidFill>
                <a:srgbClr val="000000"/>
              </a:solidFill>
              <a:latin typeface="Arial" charset="0"/>
            </a:rPr>
            <a:t>Lugar de la observación, la fuente (persona u objeto), fecha</a:t>
          </a:r>
          <a:endParaRPr lang="es-MX" altLang="es-MX" b="1" dirty="0">
            <a:solidFill>
              <a:srgbClr val="000000"/>
            </a:solidFill>
            <a:latin typeface="Arial" charset="0"/>
          </a:endParaRPr>
        </a:p>
      </dgm:t>
    </dgm:pt>
    <dgm:pt modelId="{6858B41C-1736-CE40-88EB-8F8BE7B533E0}" type="parTrans" cxnId="{391C9495-C280-9247-9367-83E6F2440629}">
      <dgm:prSet/>
      <dgm:spPr/>
      <dgm:t>
        <a:bodyPr/>
        <a:lstStyle/>
        <a:p>
          <a:endParaRPr lang="es-ES_tradnl" b="1"/>
        </a:p>
      </dgm:t>
    </dgm:pt>
    <dgm:pt modelId="{B1D5B158-02C3-AE4B-993A-B66AC1FAE429}" type="sibTrans" cxnId="{391C9495-C280-9247-9367-83E6F2440629}">
      <dgm:prSet/>
      <dgm:spPr/>
      <dgm:t>
        <a:bodyPr/>
        <a:lstStyle/>
        <a:p>
          <a:endParaRPr lang="es-ES_tradnl" b="1"/>
        </a:p>
      </dgm:t>
    </dgm:pt>
    <dgm:pt modelId="{F4E68710-E3C0-6F40-9A9E-A22E401C0076}">
      <dgm:prSet/>
      <dgm:spPr/>
      <dgm:t>
        <a:bodyPr/>
        <a:lstStyle/>
        <a:p>
          <a:r>
            <a:rPr lang="es-MX" altLang="es-MX" b="1" smtClean="0">
              <a:solidFill>
                <a:srgbClr val="000000"/>
              </a:solidFill>
              <a:latin typeface="Arial" charset="0"/>
            </a:rPr>
            <a:t>Descripción de las observaciones</a:t>
          </a:r>
          <a:endParaRPr lang="es-MX" altLang="es-MX" b="1" dirty="0" smtClean="0">
            <a:solidFill>
              <a:srgbClr val="000000"/>
            </a:solidFill>
            <a:latin typeface="Arial" charset="0"/>
          </a:endParaRPr>
        </a:p>
      </dgm:t>
    </dgm:pt>
    <dgm:pt modelId="{903D5451-649E-C545-AE0F-4A1E43EC79D4}" type="parTrans" cxnId="{5CF6ADA3-6E6B-834A-A1E3-A58A12FEDB78}">
      <dgm:prSet/>
      <dgm:spPr/>
      <dgm:t>
        <a:bodyPr/>
        <a:lstStyle/>
        <a:p>
          <a:endParaRPr lang="es-ES_tradnl" b="1"/>
        </a:p>
      </dgm:t>
    </dgm:pt>
    <dgm:pt modelId="{9AF92E13-F128-9D45-B006-494DF0B0E79A}" type="sibTrans" cxnId="{5CF6ADA3-6E6B-834A-A1E3-A58A12FEDB78}">
      <dgm:prSet/>
      <dgm:spPr/>
      <dgm:t>
        <a:bodyPr/>
        <a:lstStyle/>
        <a:p>
          <a:endParaRPr lang="es-ES_tradnl" b="1"/>
        </a:p>
      </dgm:t>
    </dgm:pt>
    <dgm:pt modelId="{E4D68A50-4BAD-B14B-93C5-FADBF7F0C092}">
      <dgm:prSet/>
      <dgm:spPr/>
      <dgm:t>
        <a:bodyPr/>
        <a:lstStyle/>
        <a:p>
          <a:r>
            <a:rPr lang="es-MX" altLang="es-MX" b="1" smtClean="0">
              <a:solidFill>
                <a:srgbClr val="000000"/>
              </a:solidFill>
              <a:latin typeface="Arial" charset="0"/>
            </a:rPr>
            <a:t>Notas y comentarios adicionales</a:t>
          </a:r>
          <a:endParaRPr lang="es-MX" altLang="es-MX" b="1" dirty="0">
            <a:solidFill>
              <a:srgbClr val="000000"/>
            </a:solidFill>
            <a:latin typeface="Arial" charset="0"/>
          </a:endParaRPr>
        </a:p>
      </dgm:t>
    </dgm:pt>
    <dgm:pt modelId="{E044317A-CF9A-2348-89D5-AC71C98861C3}" type="parTrans" cxnId="{0B2B8BC5-7723-B14A-97CB-4AE0357E2B36}">
      <dgm:prSet/>
      <dgm:spPr/>
      <dgm:t>
        <a:bodyPr/>
        <a:lstStyle/>
        <a:p>
          <a:endParaRPr lang="es-ES_tradnl" b="1"/>
        </a:p>
      </dgm:t>
    </dgm:pt>
    <dgm:pt modelId="{45AAE349-59C2-FA46-B6F6-0B40A630F121}" type="sibTrans" cxnId="{0B2B8BC5-7723-B14A-97CB-4AE0357E2B36}">
      <dgm:prSet/>
      <dgm:spPr/>
      <dgm:t>
        <a:bodyPr/>
        <a:lstStyle/>
        <a:p>
          <a:endParaRPr lang="es-ES_tradnl" b="1"/>
        </a:p>
      </dgm:t>
    </dgm:pt>
    <dgm:pt modelId="{201E3627-E968-BA43-AF1E-BD86031C97A9}" type="pres">
      <dgm:prSet presAssocID="{995E08A9-42B3-8946-9F8E-FAA12151305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1DCF8915-0136-BC41-8727-1FF65FB5315F}" type="pres">
      <dgm:prSet presAssocID="{B0A51707-E899-3540-BE5F-01FF78ECCA19}" presName="compNode" presStyleCnt="0"/>
      <dgm:spPr/>
    </dgm:pt>
    <dgm:pt modelId="{5AF014D1-4845-064C-9E4D-09661FB58EBC}" type="pres">
      <dgm:prSet presAssocID="{B0A51707-E899-3540-BE5F-01FF78ECCA19}" presName="aNode" presStyleLbl="bgShp" presStyleIdx="0" presStyleCnt="1" custLinFactNeighborX="7192" custLinFactNeighborY="-2157"/>
      <dgm:spPr/>
      <dgm:t>
        <a:bodyPr/>
        <a:lstStyle/>
        <a:p>
          <a:endParaRPr lang="es-ES_tradnl"/>
        </a:p>
      </dgm:t>
    </dgm:pt>
    <dgm:pt modelId="{6BB8FF72-8401-0844-9F56-EB94984D1FA6}" type="pres">
      <dgm:prSet presAssocID="{B0A51707-E899-3540-BE5F-01FF78ECCA19}" presName="textNode" presStyleLbl="bgShp" presStyleIdx="0" presStyleCnt="1"/>
      <dgm:spPr/>
      <dgm:t>
        <a:bodyPr/>
        <a:lstStyle/>
        <a:p>
          <a:endParaRPr lang="es-ES_tradnl"/>
        </a:p>
      </dgm:t>
    </dgm:pt>
    <dgm:pt modelId="{7206534B-4C50-E740-AF34-D84FC4B2657E}" type="pres">
      <dgm:prSet presAssocID="{B0A51707-E899-3540-BE5F-01FF78ECCA19}" presName="compChildNode" presStyleCnt="0"/>
      <dgm:spPr/>
    </dgm:pt>
    <dgm:pt modelId="{BB033BA9-74F5-7248-8286-7A3D35245B45}" type="pres">
      <dgm:prSet presAssocID="{B0A51707-E899-3540-BE5F-01FF78ECCA19}" presName="theInnerList" presStyleCnt="0"/>
      <dgm:spPr/>
    </dgm:pt>
    <dgm:pt modelId="{190D7963-36C9-0D4A-B9C4-CA09ABF7BDDB}" type="pres">
      <dgm:prSet presAssocID="{51DC4561-53F7-734F-9772-EC92B10A3DF0}" presName="child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3BB3832-6E77-B343-A60D-76C91EACFB8A}" type="pres">
      <dgm:prSet presAssocID="{51DC4561-53F7-734F-9772-EC92B10A3DF0}" presName="aSpace2" presStyleCnt="0"/>
      <dgm:spPr/>
    </dgm:pt>
    <dgm:pt modelId="{541653D9-30F5-804E-B013-1F2104D2B473}" type="pres">
      <dgm:prSet presAssocID="{516E7416-F8EA-FC49-BD35-211BBE25593E}" presName="child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8A378303-0B80-F042-8490-1C70C8CF5D04}" type="pres">
      <dgm:prSet presAssocID="{516E7416-F8EA-FC49-BD35-211BBE25593E}" presName="aSpace2" presStyleCnt="0"/>
      <dgm:spPr/>
    </dgm:pt>
    <dgm:pt modelId="{DE6DC15F-530A-6F4A-94EA-7DA6DF942BE9}" type="pres">
      <dgm:prSet presAssocID="{931C906D-0784-8845-B024-F81225DD2D51}" presName="child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59B5E3F3-01E3-E44D-9B69-DAAAEC576063}" type="pres">
      <dgm:prSet presAssocID="{931C906D-0784-8845-B024-F81225DD2D51}" presName="aSpace2" presStyleCnt="0"/>
      <dgm:spPr/>
    </dgm:pt>
    <dgm:pt modelId="{22AACB0D-D1DF-D44A-97F2-4B5BF0D577E3}" type="pres">
      <dgm:prSet presAssocID="{F4E68710-E3C0-6F40-9A9E-A22E401C0076}" presName="child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F5E30045-DC49-1048-A882-EE69F444B9C6}" type="pres">
      <dgm:prSet presAssocID="{F4E68710-E3C0-6F40-9A9E-A22E401C0076}" presName="aSpace2" presStyleCnt="0"/>
      <dgm:spPr/>
    </dgm:pt>
    <dgm:pt modelId="{EE3A0BBC-749D-264D-8BDF-85751B3F0670}" type="pres">
      <dgm:prSet presAssocID="{E4D68A50-4BAD-B14B-93C5-FADBF7F0C092}" presName="child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58FF6BC8-AF73-EA4B-BB80-AEF5592EFB08}" type="presOf" srcId="{B0A51707-E899-3540-BE5F-01FF78ECCA19}" destId="{5AF014D1-4845-064C-9E4D-09661FB58EBC}" srcOrd="0" destOrd="0" presId="urn:microsoft.com/office/officeart/2005/8/layout/lProcess2"/>
    <dgm:cxn modelId="{0B2B8BC5-7723-B14A-97CB-4AE0357E2B36}" srcId="{B0A51707-E899-3540-BE5F-01FF78ECCA19}" destId="{E4D68A50-4BAD-B14B-93C5-FADBF7F0C092}" srcOrd="4" destOrd="0" parTransId="{E044317A-CF9A-2348-89D5-AC71C98861C3}" sibTransId="{45AAE349-59C2-FA46-B6F6-0B40A630F121}"/>
    <dgm:cxn modelId="{7FDE61C8-DF40-9545-92CB-188F00DE9F5C}" type="presOf" srcId="{E4D68A50-4BAD-B14B-93C5-FADBF7F0C092}" destId="{EE3A0BBC-749D-264D-8BDF-85751B3F0670}" srcOrd="0" destOrd="0" presId="urn:microsoft.com/office/officeart/2005/8/layout/lProcess2"/>
    <dgm:cxn modelId="{7A9A2D1E-4462-3F46-A3A8-A43572CD8025}" type="presOf" srcId="{995E08A9-42B3-8946-9F8E-FAA121513056}" destId="{201E3627-E968-BA43-AF1E-BD86031C97A9}" srcOrd="0" destOrd="0" presId="urn:microsoft.com/office/officeart/2005/8/layout/lProcess2"/>
    <dgm:cxn modelId="{FE186484-98CE-7549-9B0F-579321273481}" type="presOf" srcId="{51DC4561-53F7-734F-9772-EC92B10A3DF0}" destId="{190D7963-36C9-0D4A-B9C4-CA09ABF7BDDB}" srcOrd="0" destOrd="0" presId="urn:microsoft.com/office/officeart/2005/8/layout/lProcess2"/>
    <dgm:cxn modelId="{5CF6ADA3-6E6B-834A-A1E3-A58A12FEDB78}" srcId="{B0A51707-E899-3540-BE5F-01FF78ECCA19}" destId="{F4E68710-E3C0-6F40-9A9E-A22E401C0076}" srcOrd="3" destOrd="0" parTransId="{903D5451-649E-C545-AE0F-4A1E43EC79D4}" sibTransId="{9AF92E13-F128-9D45-B006-494DF0B0E79A}"/>
    <dgm:cxn modelId="{7A0794EA-64F4-6E40-9924-17C6FCC4B1A3}" type="presOf" srcId="{F4E68710-E3C0-6F40-9A9E-A22E401C0076}" destId="{22AACB0D-D1DF-D44A-97F2-4B5BF0D577E3}" srcOrd="0" destOrd="0" presId="urn:microsoft.com/office/officeart/2005/8/layout/lProcess2"/>
    <dgm:cxn modelId="{391C9495-C280-9247-9367-83E6F2440629}" srcId="{B0A51707-E899-3540-BE5F-01FF78ECCA19}" destId="{931C906D-0784-8845-B024-F81225DD2D51}" srcOrd="2" destOrd="0" parTransId="{6858B41C-1736-CE40-88EB-8F8BE7B533E0}" sibTransId="{B1D5B158-02C3-AE4B-993A-B66AC1FAE429}"/>
    <dgm:cxn modelId="{1B6570C5-7149-0D40-9FE7-92E3BA2CB496}" type="presOf" srcId="{B0A51707-E899-3540-BE5F-01FF78ECCA19}" destId="{6BB8FF72-8401-0844-9F56-EB94984D1FA6}" srcOrd="1" destOrd="0" presId="urn:microsoft.com/office/officeart/2005/8/layout/lProcess2"/>
    <dgm:cxn modelId="{29FCE84B-5BCD-5A43-9756-3F4984D58DD3}" type="presOf" srcId="{931C906D-0784-8845-B024-F81225DD2D51}" destId="{DE6DC15F-530A-6F4A-94EA-7DA6DF942BE9}" srcOrd="0" destOrd="0" presId="urn:microsoft.com/office/officeart/2005/8/layout/lProcess2"/>
    <dgm:cxn modelId="{F4393A43-9623-2048-A827-E038A7E3DA41}" srcId="{B0A51707-E899-3540-BE5F-01FF78ECCA19}" destId="{51DC4561-53F7-734F-9772-EC92B10A3DF0}" srcOrd="0" destOrd="0" parTransId="{94B31414-7C73-554D-9B53-C88D04CAC779}" sibTransId="{A68DED11-EEDF-B248-AB11-5572EBD862A6}"/>
    <dgm:cxn modelId="{C02D33A1-542A-C54D-884F-0A237DBA738A}" srcId="{995E08A9-42B3-8946-9F8E-FAA121513056}" destId="{B0A51707-E899-3540-BE5F-01FF78ECCA19}" srcOrd="0" destOrd="0" parTransId="{2B840582-6C94-8544-BE7B-E73BB02ADB0B}" sibTransId="{518F9D79-D62C-474D-BD75-1A2BCA61F3FF}"/>
    <dgm:cxn modelId="{713DBAA8-BFF4-D240-BB3C-AFF9E7D7D5AE}" srcId="{B0A51707-E899-3540-BE5F-01FF78ECCA19}" destId="{516E7416-F8EA-FC49-BD35-211BBE25593E}" srcOrd="1" destOrd="0" parTransId="{014D9B16-3BB4-3A42-B88D-7690128674B6}" sibTransId="{61D1DD56-9F22-4145-AA24-B9CEC879B595}"/>
    <dgm:cxn modelId="{35BA01C2-F433-574C-A5BB-9F25F16B59BA}" type="presOf" srcId="{516E7416-F8EA-FC49-BD35-211BBE25593E}" destId="{541653D9-30F5-804E-B013-1F2104D2B473}" srcOrd="0" destOrd="0" presId="urn:microsoft.com/office/officeart/2005/8/layout/lProcess2"/>
    <dgm:cxn modelId="{52E1EB13-2FE0-2540-8526-BD817E6511E7}" type="presParOf" srcId="{201E3627-E968-BA43-AF1E-BD86031C97A9}" destId="{1DCF8915-0136-BC41-8727-1FF65FB5315F}" srcOrd="0" destOrd="0" presId="urn:microsoft.com/office/officeart/2005/8/layout/lProcess2"/>
    <dgm:cxn modelId="{ADE84049-7981-C54B-80BC-D0C8B0FFF7DE}" type="presParOf" srcId="{1DCF8915-0136-BC41-8727-1FF65FB5315F}" destId="{5AF014D1-4845-064C-9E4D-09661FB58EBC}" srcOrd="0" destOrd="0" presId="urn:microsoft.com/office/officeart/2005/8/layout/lProcess2"/>
    <dgm:cxn modelId="{3D71DDC2-936C-874B-9BF6-EEB0676AA59E}" type="presParOf" srcId="{1DCF8915-0136-BC41-8727-1FF65FB5315F}" destId="{6BB8FF72-8401-0844-9F56-EB94984D1FA6}" srcOrd="1" destOrd="0" presId="urn:microsoft.com/office/officeart/2005/8/layout/lProcess2"/>
    <dgm:cxn modelId="{6A118360-83B3-114A-B784-F33757DB3AF0}" type="presParOf" srcId="{1DCF8915-0136-BC41-8727-1FF65FB5315F}" destId="{7206534B-4C50-E740-AF34-D84FC4B2657E}" srcOrd="2" destOrd="0" presId="urn:microsoft.com/office/officeart/2005/8/layout/lProcess2"/>
    <dgm:cxn modelId="{1410A28F-D67A-0047-A1B1-44EB92F991C3}" type="presParOf" srcId="{7206534B-4C50-E740-AF34-D84FC4B2657E}" destId="{BB033BA9-74F5-7248-8286-7A3D35245B45}" srcOrd="0" destOrd="0" presId="urn:microsoft.com/office/officeart/2005/8/layout/lProcess2"/>
    <dgm:cxn modelId="{7CB7A319-6CCE-5041-AD2C-84A882404886}" type="presParOf" srcId="{BB033BA9-74F5-7248-8286-7A3D35245B45}" destId="{190D7963-36C9-0D4A-B9C4-CA09ABF7BDDB}" srcOrd="0" destOrd="0" presId="urn:microsoft.com/office/officeart/2005/8/layout/lProcess2"/>
    <dgm:cxn modelId="{B7B39AF4-72E4-674A-B6DD-080EFDF45C8E}" type="presParOf" srcId="{BB033BA9-74F5-7248-8286-7A3D35245B45}" destId="{B3BB3832-6E77-B343-A60D-76C91EACFB8A}" srcOrd="1" destOrd="0" presId="urn:microsoft.com/office/officeart/2005/8/layout/lProcess2"/>
    <dgm:cxn modelId="{9388F7B6-A5F5-E842-B851-D5AE2C26105F}" type="presParOf" srcId="{BB033BA9-74F5-7248-8286-7A3D35245B45}" destId="{541653D9-30F5-804E-B013-1F2104D2B473}" srcOrd="2" destOrd="0" presId="urn:microsoft.com/office/officeart/2005/8/layout/lProcess2"/>
    <dgm:cxn modelId="{A6E2CCAD-FE16-9D43-BE19-E8A7BF1C99CB}" type="presParOf" srcId="{BB033BA9-74F5-7248-8286-7A3D35245B45}" destId="{8A378303-0B80-F042-8490-1C70C8CF5D04}" srcOrd="3" destOrd="0" presId="urn:microsoft.com/office/officeart/2005/8/layout/lProcess2"/>
    <dgm:cxn modelId="{A80A7590-DD7D-C34A-9305-CC9770343A1C}" type="presParOf" srcId="{BB033BA9-74F5-7248-8286-7A3D35245B45}" destId="{DE6DC15F-530A-6F4A-94EA-7DA6DF942BE9}" srcOrd="4" destOrd="0" presId="urn:microsoft.com/office/officeart/2005/8/layout/lProcess2"/>
    <dgm:cxn modelId="{DBC5CC86-8D8F-864A-BE38-D607D3A1361C}" type="presParOf" srcId="{BB033BA9-74F5-7248-8286-7A3D35245B45}" destId="{59B5E3F3-01E3-E44D-9B69-DAAAEC576063}" srcOrd="5" destOrd="0" presId="urn:microsoft.com/office/officeart/2005/8/layout/lProcess2"/>
    <dgm:cxn modelId="{F6CCCCB7-1865-0B4C-B85E-54F4F6557B5D}" type="presParOf" srcId="{BB033BA9-74F5-7248-8286-7A3D35245B45}" destId="{22AACB0D-D1DF-D44A-97F2-4B5BF0D577E3}" srcOrd="6" destOrd="0" presId="urn:microsoft.com/office/officeart/2005/8/layout/lProcess2"/>
    <dgm:cxn modelId="{B81DD75F-9A95-E342-85B8-67F0EDA828B2}" type="presParOf" srcId="{BB033BA9-74F5-7248-8286-7A3D35245B45}" destId="{F5E30045-DC49-1048-A882-EE69F444B9C6}" srcOrd="7" destOrd="0" presId="urn:microsoft.com/office/officeart/2005/8/layout/lProcess2"/>
    <dgm:cxn modelId="{6ABDB8C0-74E5-FA48-B154-C5BE82E98148}" type="presParOf" srcId="{BB033BA9-74F5-7248-8286-7A3D35245B45}" destId="{EE3A0BBC-749D-264D-8BDF-85751B3F0670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995E08A9-42B3-8946-9F8E-FAA121513056}" type="doc">
      <dgm:prSet loTypeId="urn:microsoft.com/office/officeart/2005/8/layout/lProcess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B0A51707-E899-3540-BE5F-01FF78ECCA19}">
      <dgm:prSet custT="1"/>
      <dgm:spPr/>
      <dgm:t>
        <a:bodyPr/>
        <a:lstStyle/>
        <a:p>
          <a:pPr rtl="0"/>
          <a:r>
            <a:rPr lang="es-MX" altLang="es-MX" sz="2400" b="1" dirty="0" smtClean="0">
              <a:solidFill>
                <a:srgbClr val="000000"/>
              </a:solidFill>
              <a:latin typeface="Arial" charset="0"/>
            </a:rPr>
            <a:t>VI. Cuestionarios</a:t>
          </a:r>
          <a:endParaRPr lang="es-MX" sz="2400" b="1" dirty="0"/>
        </a:p>
      </dgm:t>
    </dgm:pt>
    <dgm:pt modelId="{2B840582-6C94-8544-BE7B-E73BB02ADB0B}" type="parTrans" cxnId="{C02D33A1-542A-C54D-884F-0A237DBA738A}">
      <dgm:prSet/>
      <dgm:spPr/>
      <dgm:t>
        <a:bodyPr/>
        <a:lstStyle/>
        <a:p>
          <a:endParaRPr lang="es-ES_tradnl" sz="2400" b="1"/>
        </a:p>
      </dgm:t>
    </dgm:pt>
    <dgm:pt modelId="{518F9D79-D62C-474D-BD75-1A2BCA61F3FF}" type="sibTrans" cxnId="{C02D33A1-542A-C54D-884F-0A237DBA738A}">
      <dgm:prSet/>
      <dgm:spPr/>
      <dgm:t>
        <a:bodyPr/>
        <a:lstStyle/>
        <a:p>
          <a:endParaRPr lang="es-ES_tradnl" sz="2400" b="1"/>
        </a:p>
      </dgm:t>
    </dgm:pt>
    <dgm:pt modelId="{8122BC88-7C3A-5D47-B81A-3673A8A2FE49}">
      <dgm:prSet custT="1"/>
      <dgm:spPr/>
      <dgm:t>
        <a:bodyPr/>
        <a:lstStyle/>
        <a:p>
          <a:r>
            <a:rPr lang="es-MX" altLang="es-MX" sz="2000" b="1" dirty="0" smtClean="0">
              <a:solidFill>
                <a:srgbClr val="000000"/>
              </a:solidFill>
              <a:latin typeface="Arial" charset="0"/>
            </a:rPr>
            <a:t>Todas las variables a través de sus indicadores se exploran por las preguntas</a:t>
          </a:r>
          <a:endParaRPr lang="es-MX" altLang="es-MX" sz="2000" b="1" dirty="0">
            <a:solidFill>
              <a:srgbClr val="000000"/>
            </a:solidFill>
            <a:latin typeface="Arial" charset="0"/>
          </a:endParaRPr>
        </a:p>
      </dgm:t>
    </dgm:pt>
    <dgm:pt modelId="{038FA83A-6E89-7444-A784-3A77ABE55328}" type="parTrans" cxnId="{44AFE422-3D7F-B749-A509-686C041339B9}">
      <dgm:prSet/>
      <dgm:spPr/>
      <dgm:t>
        <a:bodyPr/>
        <a:lstStyle/>
        <a:p>
          <a:endParaRPr lang="es-ES_tradnl" sz="2400" b="1"/>
        </a:p>
      </dgm:t>
    </dgm:pt>
    <dgm:pt modelId="{BFB2F241-E1AB-5642-A6C5-F93F73B185C1}" type="sibTrans" cxnId="{44AFE422-3D7F-B749-A509-686C041339B9}">
      <dgm:prSet/>
      <dgm:spPr/>
      <dgm:t>
        <a:bodyPr/>
        <a:lstStyle/>
        <a:p>
          <a:endParaRPr lang="es-ES_tradnl" sz="2400" b="1"/>
        </a:p>
      </dgm:t>
    </dgm:pt>
    <dgm:pt modelId="{0671314D-F4AD-5D44-8C19-259A546E2B98}">
      <dgm:prSet custT="1"/>
      <dgm:spPr/>
      <dgm:t>
        <a:bodyPr/>
        <a:lstStyle/>
        <a:p>
          <a:pPr rtl="0"/>
          <a:r>
            <a:rPr lang="es-MX" altLang="es-MX" sz="2400" b="1" dirty="0" smtClean="0">
              <a:solidFill>
                <a:srgbClr val="000000"/>
              </a:solidFill>
              <a:latin typeface="Arial" charset="0"/>
            </a:rPr>
            <a:t>D</a:t>
          </a:r>
          <a:r>
            <a:rPr lang="es-MX" altLang="es-MX" sz="2000" b="1" dirty="0" smtClean="0">
              <a:solidFill>
                <a:srgbClr val="000000"/>
              </a:solidFill>
              <a:latin typeface="Arial" charset="0"/>
            </a:rPr>
            <a:t>eben sustentar la teoría, marco conceptual, hipótesis y los objetivos</a:t>
          </a:r>
          <a:endParaRPr lang="es-MX" sz="2400" b="1" dirty="0"/>
        </a:p>
      </dgm:t>
    </dgm:pt>
    <dgm:pt modelId="{F3B2EED8-79B2-B54C-B71F-3494E351BADC}" type="parTrans" cxnId="{4A5A31C4-694A-3346-AF1F-3C5E770566B0}">
      <dgm:prSet/>
      <dgm:spPr/>
      <dgm:t>
        <a:bodyPr/>
        <a:lstStyle/>
        <a:p>
          <a:endParaRPr lang="es-ES_tradnl"/>
        </a:p>
      </dgm:t>
    </dgm:pt>
    <dgm:pt modelId="{ACA312F6-5755-7441-B0B9-16E7A746A513}" type="sibTrans" cxnId="{4A5A31C4-694A-3346-AF1F-3C5E770566B0}">
      <dgm:prSet/>
      <dgm:spPr/>
      <dgm:t>
        <a:bodyPr/>
        <a:lstStyle/>
        <a:p>
          <a:endParaRPr lang="es-ES_tradnl"/>
        </a:p>
      </dgm:t>
    </dgm:pt>
    <dgm:pt modelId="{0248E9FD-6C29-2A47-B9CF-9CF04F66DCAB}">
      <dgm:prSet custT="1"/>
      <dgm:spPr/>
      <dgm:t>
        <a:bodyPr/>
        <a:lstStyle/>
        <a:p>
          <a:pPr rtl="0"/>
          <a:r>
            <a:rPr lang="es-MX" altLang="es-MX" sz="2000" b="1" dirty="0" smtClean="0">
              <a:solidFill>
                <a:srgbClr val="000000"/>
              </a:solidFill>
              <a:latin typeface="Arial" charset="0"/>
            </a:rPr>
            <a:t>Preguntas dirigidas a conocer aspectos específicos de las variables objeto de análisis.</a:t>
          </a:r>
          <a:endParaRPr lang="es-MX" sz="2400" b="1" dirty="0"/>
        </a:p>
      </dgm:t>
    </dgm:pt>
    <dgm:pt modelId="{9E516EC0-B830-3B40-A3CE-259AB718B97E}" type="parTrans" cxnId="{7B54C1C4-35D5-7848-A872-40963ECBFE8E}">
      <dgm:prSet/>
      <dgm:spPr/>
      <dgm:t>
        <a:bodyPr/>
        <a:lstStyle/>
        <a:p>
          <a:endParaRPr lang="es-ES_tradnl"/>
        </a:p>
      </dgm:t>
    </dgm:pt>
    <dgm:pt modelId="{B3F10383-9C22-E643-BDCB-05494AE41280}" type="sibTrans" cxnId="{7B54C1C4-35D5-7848-A872-40963ECBFE8E}">
      <dgm:prSet/>
      <dgm:spPr/>
      <dgm:t>
        <a:bodyPr/>
        <a:lstStyle/>
        <a:p>
          <a:endParaRPr lang="es-ES_tradnl"/>
        </a:p>
      </dgm:t>
    </dgm:pt>
    <dgm:pt modelId="{201E3627-E968-BA43-AF1E-BD86031C97A9}" type="pres">
      <dgm:prSet presAssocID="{995E08A9-42B3-8946-9F8E-FAA12151305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1DCF8915-0136-BC41-8727-1FF65FB5315F}" type="pres">
      <dgm:prSet presAssocID="{B0A51707-E899-3540-BE5F-01FF78ECCA19}" presName="compNode" presStyleCnt="0"/>
      <dgm:spPr/>
    </dgm:pt>
    <dgm:pt modelId="{5AF014D1-4845-064C-9E4D-09661FB58EBC}" type="pres">
      <dgm:prSet presAssocID="{B0A51707-E899-3540-BE5F-01FF78ECCA19}" presName="aNode" presStyleLbl="bgShp" presStyleIdx="0" presStyleCnt="1" custLinFactNeighborX="4940" custLinFactNeighborY="-5295"/>
      <dgm:spPr/>
      <dgm:t>
        <a:bodyPr/>
        <a:lstStyle/>
        <a:p>
          <a:endParaRPr lang="es-ES_tradnl"/>
        </a:p>
      </dgm:t>
    </dgm:pt>
    <dgm:pt modelId="{6BB8FF72-8401-0844-9F56-EB94984D1FA6}" type="pres">
      <dgm:prSet presAssocID="{B0A51707-E899-3540-BE5F-01FF78ECCA19}" presName="textNode" presStyleLbl="bgShp" presStyleIdx="0" presStyleCnt="1"/>
      <dgm:spPr/>
      <dgm:t>
        <a:bodyPr/>
        <a:lstStyle/>
        <a:p>
          <a:endParaRPr lang="es-ES_tradnl"/>
        </a:p>
      </dgm:t>
    </dgm:pt>
    <dgm:pt modelId="{7206534B-4C50-E740-AF34-D84FC4B2657E}" type="pres">
      <dgm:prSet presAssocID="{B0A51707-E899-3540-BE5F-01FF78ECCA19}" presName="compChildNode" presStyleCnt="0"/>
      <dgm:spPr/>
    </dgm:pt>
    <dgm:pt modelId="{BB033BA9-74F5-7248-8286-7A3D35245B45}" type="pres">
      <dgm:prSet presAssocID="{B0A51707-E899-3540-BE5F-01FF78ECCA19}" presName="theInnerList" presStyleCnt="0"/>
      <dgm:spPr/>
    </dgm:pt>
    <dgm:pt modelId="{80F7042C-817C-224A-9B67-DCC1CB8098D4}" type="pres">
      <dgm:prSet presAssocID="{0671314D-F4AD-5D44-8C19-259A546E2B98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EF87CDE-80C8-D24F-8E16-8786AB0101B1}" type="pres">
      <dgm:prSet presAssocID="{0671314D-F4AD-5D44-8C19-259A546E2B98}" presName="aSpace2" presStyleCnt="0"/>
      <dgm:spPr/>
    </dgm:pt>
    <dgm:pt modelId="{DC5596AD-9E1C-1C45-859F-601EBC38B2F2}" type="pres">
      <dgm:prSet presAssocID="{0248E9FD-6C29-2A47-B9CF-9CF04F66DCAB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CB660A21-3821-A440-8027-0AAEEE7B5B71}" type="pres">
      <dgm:prSet presAssocID="{0248E9FD-6C29-2A47-B9CF-9CF04F66DCAB}" presName="aSpace2" presStyleCnt="0"/>
      <dgm:spPr/>
    </dgm:pt>
    <dgm:pt modelId="{83B27C17-5393-7A4F-A8DF-9803CAAD75A5}" type="pres">
      <dgm:prSet presAssocID="{8122BC88-7C3A-5D47-B81A-3673A8A2FE49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44AFE422-3D7F-B749-A509-686C041339B9}" srcId="{B0A51707-E899-3540-BE5F-01FF78ECCA19}" destId="{8122BC88-7C3A-5D47-B81A-3673A8A2FE49}" srcOrd="2" destOrd="0" parTransId="{038FA83A-6E89-7444-A784-3A77ABE55328}" sibTransId="{BFB2F241-E1AB-5642-A6C5-F93F73B185C1}"/>
    <dgm:cxn modelId="{4A5A31C4-694A-3346-AF1F-3C5E770566B0}" srcId="{B0A51707-E899-3540-BE5F-01FF78ECCA19}" destId="{0671314D-F4AD-5D44-8C19-259A546E2B98}" srcOrd="0" destOrd="0" parTransId="{F3B2EED8-79B2-B54C-B71F-3494E351BADC}" sibTransId="{ACA312F6-5755-7441-B0B9-16E7A746A513}"/>
    <dgm:cxn modelId="{CDE5FD2D-DA40-C24A-8D7E-0F5858C5974C}" type="presOf" srcId="{8122BC88-7C3A-5D47-B81A-3673A8A2FE49}" destId="{83B27C17-5393-7A4F-A8DF-9803CAAD75A5}" srcOrd="0" destOrd="0" presId="urn:microsoft.com/office/officeart/2005/8/layout/lProcess2"/>
    <dgm:cxn modelId="{C02D33A1-542A-C54D-884F-0A237DBA738A}" srcId="{995E08A9-42B3-8946-9F8E-FAA121513056}" destId="{B0A51707-E899-3540-BE5F-01FF78ECCA19}" srcOrd="0" destOrd="0" parTransId="{2B840582-6C94-8544-BE7B-E73BB02ADB0B}" sibTransId="{518F9D79-D62C-474D-BD75-1A2BCA61F3FF}"/>
    <dgm:cxn modelId="{2AFCBCFD-F16F-7841-8DF7-59F3B4DBC8D0}" type="presOf" srcId="{0248E9FD-6C29-2A47-B9CF-9CF04F66DCAB}" destId="{DC5596AD-9E1C-1C45-859F-601EBC38B2F2}" srcOrd="0" destOrd="0" presId="urn:microsoft.com/office/officeart/2005/8/layout/lProcess2"/>
    <dgm:cxn modelId="{07024CBB-2EFD-7A4B-A91A-740EBEA78F70}" type="presOf" srcId="{B0A51707-E899-3540-BE5F-01FF78ECCA19}" destId="{6BB8FF72-8401-0844-9F56-EB94984D1FA6}" srcOrd="1" destOrd="0" presId="urn:microsoft.com/office/officeart/2005/8/layout/lProcess2"/>
    <dgm:cxn modelId="{7B54C1C4-35D5-7848-A872-40963ECBFE8E}" srcId="{B0A51707-E899-3540-BE5F-01FF78ECCA19}" destId="{0248E9FD-6C29-2A47-B9CF-9CF04F66DCAB}" srcOrd="1" destOrd="0" parTransId="{9E516EC0-B830-3B40-A3CE-259AB718B97E}" sibTransId="{B3F10383-9C22-E643-BDCB-05494AE41280}"/>
    <dgm:cxn modelId="{5DFD2125-DA49-9046-A8EE-1C72A5C8E919}" type="presOf" srcId="{B0A51707-E899-3540-BE5F-01FF78ECCA19}" destId="{5AF014D1-4845-064C-9E4D-09661FB58EBC}" srcOrd="0" destOrd="0" presId="urn:microsoft.com/office/officeart/2005/8/layout/lProcess2"/>
    <dgm:cxn modelId="{D2934BAE-3541-2B48-BF1C-963892A6097C}" type="presOf" srcId="{0671314D-F4AD-5D44-8C19-259A546E2B98}" destId="{80F7042C-817C-224A-9B67-DCC1CB8098D4}" srcOrd="0" destOrd="0" presId="urn:microsoft.com/office/officeart/2005/8/layout/lProcess2"/>
    <dgm:cxn modelId="{D5934A81-FDFE-5B4C-8344-9377BB195C24}" type="presOf" srcId="{995E08A9-42B3-8946-9F8E-FAA121513056}" destId="{201E3627-E968-BA43-AF1E-BD86031C97A9}" srcOrd="0" destOrd="0" presId="urn:microsoft.com/office/officeart/2005/8/layout/lProcess2"/>
    <dgm:cxn modelId="{C3188D6A-24A3-794B-9F7A-B6DE12E58290}" type="presParOf" srcId="{201E3627-E968-BA43-AF1E-BD86031C97A9}" destId="{1DCF8915-0136-BC41-8727-1FF65FB5315F}" srcOrd="0" destOrd="0" presId="urn:microsoft.com/office/officeart/2005/8/layout/lProcess2"/>
    <dgm:cxn modelId="{984F8FE5-7796-E44B-9924-145BEF4463D9}" type="presParOf" srcId="{1DCF8915-0136-BC41-8727-1FF65FB5315F}" destId="{5AF014D1-4845-064C-9E4D-09661FB58EBC}" srcOrd="0" destOrd="0" presId="urn:microsoft.com/office/officeart/2005/8/layout/lProcess2"/>
    <dgm:cxn modelId="{126BD0EC-D978-B84C-A391-BFC562E26B5B}" type="presParOf" srcId="{1DCF8915-0136-BC41-8727-1FF65FB5315F}" destId="{6BB8FF72-8401-0844-9F56-EB94984D1FA6}" srcOrd="1" destOrd="0" presId="urn:microsoft.com/office/officeart/2005/8/layout/lProcess2"/>
    <dgm:cxn modelId="{EC28744E-8E8D-884C-A267-7BD23AD43F31}" type="presParOf" srcId="{1DCF8915-0136-BC41-8727-1FF65FB5315F}" destId="{7206534B-4C50-E740-AF34-D84FC4B2657E}" srcOrd="2" destOrd="0" presId="urn:microsoft.com/office/officeart/2005/8/layout/lProcess2"/>
    <dgm:cxn modelId="{BAAECDE3-F69A-9744-ACBD-F07926546CA2}" type="presParOf" srcId="{7206534B-4C50-E740-AF34-D84FC4B2657E}" destId="{BB033BA9-74F5-7248-8286-7A3D35245B45}" srcOrd="0" destOrd="0" presId="urn:microsoft.com/office/officeart/2005/8/layout/lProcess2"/>
    <dgm:cxn modelId="{69EDE12C-B6FE-5B4B-AA0E-E49AE7B5DA85}" type="presParOf" srcId="{BB033BA9-74F5-7248-8286-7A3D35245B45}" destId="{80F7042C-817C-224A-9B67-DCC1CB8098D4}" srcOrd="0" destOrd="0" presId="urn:microsoft.com/office/officeart/2005/8/layout/lProcess2"/>
    <dgm:cxn modelId="{17DCC034-0845-E34E-AA0C-A839D9714F09}" type="presParOf" srcId="{BB033BA9-74F5-7248-8286-7A3D35245B45}" destId="{1EF87CDE-80C8-D24F-8E16-8786AB0101B1}" srcOrd="1" destOrd="0" presId="urn:microsoft.com/office/officeart/2005/8/layout/lProcess2"/>
    <dgm:cxn modelId="{58B76B7A-24F4-DA4D-92CC-C9092EFD4443}" type="presParOf" srcId="{BB033BA9-74F5-7248-8286-7A3D35245B45}" destId="{DC5596AD-9E1C-1C45-859F-601EBC38B2F2}" srcOrd="2" destOrd="0" presId="urn:microsoft.com/office/officeart/2005/8/layout/lProcess2"/>
    <dgm:cxn modelId="{70B6B81A-7685-9644-8403-2240B2A998A6}" type="presParOf" srcId="{BB033BA9-74F5-7248-8286-7A3D35245B45}" destId="{CB660A21-3821-A440-8027-0AAEEE7B5B71}" srcOrd="3" destOrd="0" presId="urn:microsoft.com/office/officeart/2005/8/layout/lProcess2"/>
    <dgm:cxn modelId="{F88EC3F3-AB14-B34A-817D-A9A7A5D758BC}" type="presParOf" srcId="{BB033BA9-74F5-7248-8286-7A3D35245B45}" destId="{83B27C17-5393-7A4F-A8DF-9803CAAD75A5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A6A0679-4837-6741-816B-DA708DBE56A8}" type="doc">
      <dgm:prSet loTypeId="urn:microsoft.com/office/officeart/2005/8/layout/default" loCatId="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35D59EB9-B0E9-C044-B48B-A56BC59EA20F}">
      <dgm:prSet phldrT="[Texto]" custT="1"/>
      <dgm:spPr/>
      <dgm:t>
        <a:bodyPr/>
        <a:lstStyle/>
        <a:p>
          <a:r>
            <a:rPr lang="es-ES_tradnl" altLang="es-MX" sz="1800" b="1" dirty="0" smtClean="0"/>
            <a:t>¿Qué son?  </a:t>
          </a:r>
        </a:p>
        <a:p>
          <a:r>
            <a:rPr lang="es-ES_tradnl" altLang="es-MX" sz="1800" dirty="0" smtClean="0"/>
            <a:t>Afirmaciones o suposiciones que hace el investigador respecto al problema de investigación</a:t>
          </a:r>
          <a:endParaRPr lang="es-ES_tradnl" sz="1800" dirty="0"/>
        </a:p>
      </dgm:t>
    </dgm:pt>
    <dgm:pt modelId="{68D99FF5-0E0D-8542-946A-C50831BCF71D}" type="parTrans" cxnId="{9DFE8F2F-7C72-3A41-99B5-04B84B50F0F2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DF123FF0-F699-6D4E-85C8-EE0F4D85B02A}" type="sibTrans" cxnId="{9DFE8F2F-7C72-3A41-99B5-04B84B50F0F2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794FE3D5-6C49-7543-B07B-0AA7B5ABC6BB}">
      <dgm:prSet phldrT="[Texto]" custT="1"/>
      <dgm:spPr/>
      <dgm:t>
        <a:bodyPr/>
        <a:lstStyle/>
        <a:p>
          <a:r>
            <a:rPr lang="es-ES_tradnl" altLang="es-MX" sz="1800" b="1" smtClean="0"/>
            <a:t>¿Qué Funciones cumple?</a:t>
          </a:r>
          <a:r>
            <a:rPr lang="es-ES_tradnl" altLang="es-MX" sz="1800" smtClean="0"/>
            <a:t>  </a:t>
          </a:r>
        </a:p>
        <a:p>
          <a:r>
            <a:rPr lang="es-ES_tradnl" altLang="es-MX" sz="1800" smtClean="0"/>
            <a:t>Direccionar el problema</a:t>
          </a:r>
          <a:br>
            <a:rPr lang="es-ES_tradnl" altLang="es-MX" sz="1800" smtClean="0"/>
          </a:br>
          <a:r>
            <a:rPr lang="es-ES_tradnl" altLang="es-MX" sz="1800" smtClean="0"/>
            <a:t>   objeto de investigación</a:t>
          </a:r>
        </a:p>
        <a:p>
          <a:r>
            <a:rPr lang="es-ES_tradnl" altLang="es-MX" sz="1800" smtClean="0"/>
            <a:t>Identificar variables objeto</a:t>
          </a:r>
          <a:br>
            <a:rPr lang="es-ES_tradnl" altLang="es-MX" sz="1800" smtClean="0"/>
          </a:br>
          <a:r>
            <a:rPr lang="es-ES_tradnl" altLang="es-MX" sz="1800" smtClean="0"/>
            <a:t>   de análisis</a:t>
          </a:r>
        </a:p>
        <a:p>
          <a:r>
            <a:rPr lang="es-ES_tradnl" altLang="es-MX" sz="1800" smtClean="0"/>
            <a:t>Orientar el uso de métodos y</a:t>
          </a:r>
          <a:br>
            <a:rPr lang="es-ES_tradnl" altLang="es-MX" sz="1800" smtClean="0"/>
          </a:br>
          <a:r>
            <a:rPr lang="es-ES_tradnl" altLang="es-MX" sz="1800" smtClean="0"/>
            <a:t>   técnicas de obtención de</a:t>
          </a:r>
          <a:br>
            <a:rPr lang="es-ES_tradnl" altLang="es-MX" sz="1800" smtClean="0"/>
          </a:br>
          <a:r>
            <a:rPr lang="es-ES_tradnl" altLang="es-MX" sz="1800" smtClean="0"/>
            <a:t>   información</a:t>
          </a:r>
          <a:endParaRPr lang="es-ES_tradnl" sz="1800" dirty="0"/>
        </a:p>
      </dgm:t>
    </dgm:pt>
    <dgm:pt modelId="{73380CBF-30AB-454F-99F6-0056439FFDAF}" type="parTrans" cxnId="{55261F5D-E2CC-2E49-A292-EDFE28116699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7E6FB701-50BC-AC46-AC11-F012FD81ACCE}" type="sibTrans" cxnId="{55261F5D-E2CC-2E49-A292-EDFE28116699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239D2108-FEBA-8142-8952-12112442E56E}">
      <dgm:prSet phldrT="[Texto]" custT="1"/>
      <dgm:spPr/>
      <dgm:t>
        <a:bodyPr/>
        <a:lstStyle/>
        <a:p>
          <a:r>
            <a:rPr lang="es-ES_tradnl" altLang="es-MX" sz="1800" b="1" smtClean="0"/>
            <a:t>Clases de hipótesis</a:t>
          </a:r>
        </a:p>
        <a:p>
          <a:r>
            <a:rPr lang="es-ES_tradnl" altLang="es-MX" sz="1800" smtClean="0"/>
            <a:t>De investigación o nulas </a:t>
          </a:r>
        </a:p>
        <a:p>
          <a:r>
            <a:rPr lang="es-ES_tradnl" altLang="es-MX" sz="1800" smtClean="0"/>
            <a:t>Alterna</a:t>
          </a:r>
        </a:p>
        <a:p>
          <a:r>
            <a:rPr lang="es-ES_tradnl" altLang="es-MX" sz="1800" smtClean="0"/>
            <a:t>Metodológica</a:t>
          </a:r>
          <a:endParaRPr lang="es-ES_tradnl" sz="1800" dirty="0"/>
        </a:p>
      </dgm:t>
    </dgm:pt>
    <dgm:pt modelId="{017326F9-10F7-E845-8BBB-C1B8BFDA4AA6}" type="parTrans" cxnId="{A738863C-7D8E-6B49-B512-3BD4212E5E58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8465052B-9B19-D747-A9F1-F66ABEA31C1A}" type="sibTrans" cxnId="{A738863C-7D8E-6B49-B512-3BD4212E5E58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0573C90D-1AB5-C34E-A149-8E4700E60319}">
      <dgm:prSet phldrT="[Texto]" custT="1"/>
      <dgm:spPr/>
      <dgm:t>
        <a:bodyPr/>
        <a:lstStyle/>
        <a:p>
          <a:r>
            <a:rPr lang="es-ES_tradnl" altLang="es-MX" sz="1800" b="1" smtClean="0"/>
            <a:t>Clase de variables</a:t>
          </a:r>
        </a:p>
        <a:p>
          <a:r>
            <a:rPr lang="es-ES_tradnl" altLang="es-MX" sz="1800" smtClean="0"/>
            <a:t>Independientes</a:t>
          </a:r>
        </a:p>
        <a:p>
          <a:r>
            <a:rPr lang="es-ES_tradnl" altLang="es-MX" sz="1800" smtClean="0"/>
            <a:t>Dependientes</a:t>
          </a:r>
        </a:p>
        <a:p>
          <a:r>
            <a:rPr lang="es-ES_tradnl" altLang="es-MX" sz="1800" smtClean="0"/>
            <a:t>Intervinientes - Extrañas</a:t>
          </a:r>
          <a:endParaRPr lang="es-ES_tradnl" sz="1800" dirty="0"/>
        </a:p>
      </dgm:t>
    </dgm:pt>
    <dgm:pt modelId="{FF6638A0-F62E-3445-87EE-CFFD612452EE}" type="parTrans" cxnId="{B0948B6D-51C0-7D4B-9615-CD6B83E97076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7F975F82-E854-7543-8A57-FC1858258268}" type="sibTrans" cxnId="{B0948B6D-51C0-7D4B-9615-CD6B83E97076}">
      <dgm:prSet/>
      <dgm:spPr/>
      <dgm:t>
        <a:bodyPr/>
        <a:lstStyle/>
        <a:p>
          <a:endParaRPr lang="es-ES_tradnl">
            <a:solidFill>
              <a:schemeClr val="tx1"/>
            </a:solidFill>
          </a:endParaRPr>
        </a:p>
      </dgm:t>
    </dgm:pt>
    <dgm:pt modelId="{554C9A77-A0E3-3C48-AA77-F06A10F2B6BD}" type="pres">
      <dgm:prSet presAssocID="{DA6A0679-4837-6741-816B-DA708DBE56A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AB038E53-E037-9F49-8F3D-D81BEE750BB7}" type="pres">
      <dgm:prSet presAssocID="{35D59EB9-B0E9-C044-B48B-A56BC59EA20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67E06169-4D13-414B-900D-1D64A2201A0F}" type="pres">
      <dgm:prSet presAssocID="{DF123FF0-F699-6D4E-85C8-EE0F4D85B02A}" presName="sibTrans" presStyleCnt="0"/>
      <dgm:spPr/>
      <dgm:t>
        <a:bodyPr/>
        <a:lstStyle/>
        <a:p>
          <a:endParaRPr lang="es-ES_tradnl"/>
        </a:p>
      </dgm:t>
    </dgm:pt>
    <dgm:pt modelId="{DB8E5D66-BA3B-9044-9CCF-9CCBD905E0EE}" type="pres">
      <dgm:prSet presAssocID="{794FE3D5-6C49-7543-B07B-0AA7B5ABC6B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F46EF0D2-8823-2145-B7C5-BB8B28D92239}" type="pres">
      <dgm:prSet presAssocID="{7E6FB701-50BC-AC46-AC11-F012FD81ACCE}" presName="sibTrans" presStyleCnt="0"/>
      <dgm:spPr/>
      <dgm:t>
        <a:bodyPr/>
        <a:lstStyle/>
        <a:p>
          <a:endParaRPr lang="es-ES_tradnl"/>
        </a:p>
      </dgm:t>
    </dgm:pt>
    <dgm:pt modelId="{ABA7708B-CF36-8441-9DCC-E1139707C1E7}" type="pres">
      <dgm:prSet presAssocID="{239D2108-FEBA-8142-8952-12112442E56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6A293F63-EC11-FE4A-90B4-C5C979E9F25D}" type="pres">
      <dgm:prSet presAssocID="{8465052B-9B19-D747-A9F1-F66ABEA31C1A}" presName="sibTrans" presStyleCnt="0"/>
      <dgm:spPr/>
      <dgm:t>
        <a:bodyPr/>
        <a:lstStyle/>
        <a:p>
          <a:endParaRPr lang="es-ES_tradnl"/>
        </a:p>
      </dgm:t>
    </dgm:pt>
    <dgm:pt modelId="{B619CDDD-F8EB-1B4E-9FD2-9288657F62D9}" type="pres">
      <dgm:prSet presAssocID="{0573C90D-1AB5-C34E-A149-8E4700E6031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B0948B6D-51C0-7D4B-9615-CD6B83E97076}" srcId="{DA6A0679-4837-6741-816B-DA708DBE56A8}" destId="{0573C90D-1AB5-C34E-A149-8E4700E60319}" srcOrd="3" destOrd="0" parTransId="{FF6638A0-F62E-3445-87EE-CFFD612452EE}" sibTransId="{7F975F82-E854-7543-8A57-FC1858258268}"/>
    <dgm:cxn modelId="{E7FD6A9A-C8A7-8941-81FF-1A3AE33EFF00}" type="presOf" srcId="{0573C90D-1AB5-C34E-A149-8E4700E60319}" destId="{B619CDDD-F8EB-1B4E-9FD2-9288657F62D9}" srcOrd="0" destOrd="0" presId="urn:microsoft.com/office/officeart/2005/8/layout/default"/>
    <dgm:cxn modelId="{2C97D5E3-3C4E-0040-973E-F813A57B6B26}" type="presOf" srcId="{DA6A0679-4837-6741-816B-DA708DBE56A8}" destId="{554C9A77-A0E3-3C48-AA77-F06A10F2B6BD}" srcOrd="0" destOrd="0" presId="urn:microsoft.com/office/officeart/2005/8/layout/default"/>
    <dgm:cxn modelId="{A738863C-7D8E-6B49-B512-3BD4212E5E58}" srcId="{DA6A0679-4837-6741-816B-DA708DBE56A8}" destId="{239D2108-FEBA-8142-8952-12112442E56E}" srcOrd="2" destOrd="0" parTransId="{017326F9-10F7-E845-8BBB-C1B8BFDA4AA6}" sibTransId="{8465052B-9B19-D747-A9F1-F66ABEA31C1A}"/>
    <dgm:cxn modelId="{BCEF313A-3937-3343-952E-D39438D1F3B8}" type="presOf" srcId="{35D59EB9-B0E9-C044-B48B-A56BC59EA20F}" destId="{AB038E53-E037-9F49-8F3D-D81BEE750BB7}" srcOrd="0" destOrd="0" presId="urn:microsoft.com/office/officeart/2005/8/layout/default"/>
    <dgm:cxn modelId="{582C6FA5-B3D6-F444-8EBC-8CCBAC08247B}" type="presOf" srcId="{794FE3D5-6C49-7543-B07B-0AA7B5ABC6BB}" destId="{DB8E5D66-BA3B-9044-9CCF-9CCBD905E0EE}" srcOrd="0" destOrd="0" presId="urn:microsoft.com/office/officeart/2005/8/layout/default"/>
    <dgm:cxn modelId="{55261F5D-E2CC-2E49-A292-EDFE28116699}" srcId="{DA6A0679-4837-6741-816B-DA708DBE56A8}" destId="{794FE3D5-6C49-7543-B07B-0AA7B5ABC6BB}" srcOrd="1" destOrd="0" parTransId="{73380CBF-30AB-454F-99F6-0056439FFDAF}" sibTransId="{7E6FB701-50BC-AC46-AC11-F012FD81ACCE}"/>
    <dgm:cxn modelId="{FF92B7AD-D062-CA4E-996C-839AF8B3D2A1}" type="presOf" srcId="{239D2108-FEBA-8142-8952-12112442E56E}" destId="{ABA7708B-CF36-8441-9DCC-E1139707C1E7}" srcOrd="0" destOrd="0" presId="urn:microsoft.com/office/officeart/2005/8/layout/default"/>
    <dgm:cxn modelId="{9DFE8F2F-7C72-3A41-99B5-04B84B50F0F2}" srcId="{DA6A0679-4837-6741-816B-DA708DBE56A8}" destId="{35D59EB9-B0E9-C044-B48B-A56BC59EA20F}" srcOrd="0" destOrd="0" parTransId="{68D99FF5-0E0D-8542-946A-C50831BCF71D}" sibTransId="{DF123FF0-F699-6D4E-85C8-EE0F4D85B02A}"/>
    <dgm:cxn modelId="{E573F93D-5684-7747-8E86-F0E78471C5D8}" type="presParOf" srcId="{554C9A77-A0E3-3C48-AA77-F06A10F2B6BD}" destId="{AB038E53-E037-9F49-8F3D-D81BEE750BB7}" srcOrd="0" destOrd="0" presId="urn:microsoft.com/office/officeart/2005/8/layout/default"/>
    <dgm:cxn modelId="{8AF871F3-DF46-4D44-80AA-D816457300B4}" type="presParOf" srcId="{554C9A77-A0E3-3C48-AA77-F06A10F2B6BD}" destId="{67E06169-4D13-414B-900D-1D64A2201A0F}" srcOrd="1" destOrd="0" presId="urn:microsoft.com/office/officeart/2005/8/layout/default"/>
    <dgm:cxn modelId="{3108ED44-0DEF-0442-BF3C-70B0BF675E81}" type="presParOf" srcId="{554C9A77-A0E3-3C48-AA77-F06A10F2B6BD}" destId="{DB8E5D66-BA3B-9044-9CCF-9CCBD905E0EE}" srcOrd="2" destOrd="0" presId="urn:microsoft.com/office/officeart/2005/8/layout/default"/>
    <dgm:cxn modelId="{BAA16403-562B-1D44-9F17-6741477B2E15}" type="presParOf" srcId="{554C9A77-A0E3-3C48-AA77-F06A10F2B6BD}" destId="{F46EF0D2-8823-2145-B7C5-BB8B28D92239}" srcOrd="3" destOrd="0" presId="urn:microsoft.com/office/officeart/2005/8/layout/default"/>
    <dgm:cxn modelId="{EF03422E-557B-B74F-8019-0FBAF59E8E79}" type="presParOf" srcId="{554C9A77-A0E3-3C48-AA77-F06A10F2B6BD}" destId="{ABA7708B-CF36-8441-9DCC-E1139707C1E7}" srcOrd="4" destOrd="0" presId="urn:microsoft.com/office/officeart/2005/8/layout/default"/>
    <dgm:cxn modelId="{0A69C364-EB02-7040-BED8-438C6E2E6A75}" type="presParOf" srcId="{554C9A77-A0E3-3C48-AA77-F06A10F2B6BD}" destId="{6A293F63-EC11-FE4A-90B4-C5C979E9F25D}" srcOrd="5" destOrd="0" presId="urn:microsoft.com/office/officeart/2005/8/layout/default"/>
    <dgm:cxn modelId="{CCC22607-6399-FD4E-ABD1-E430B5ECF93A}" type="presParOf" srcId="{554C9A77-A0E3-3C48-AA77-F06A10F2B6BD}" destId="{B619CDDD-F8EB-1B4E-9FD2-9288657F62D9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9748CE6-CC14-9145-9C91-0B366C5C9664}" type="doc">
      <dgm:prSet loTypeId="urn:microsoft.com/office/officeart/2005/8/layout/vList5" loCatId="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A5E18DED-483C-1148-9329-8097401A0FE1}">
      <dgm:prSet phldrT="[Texto]"/>
      <dgm:spPr/>
      <dgm:t>
        <a:bodyPr/>
        <a:lstStyle/>
        <a:p>
          <a:r>
            <a:rPr lang="es-ES_tradnl" b="1" dirty="0" smtClean="0"/>
            <a:t>Experimentales verdaderos</a:t>
          </a:r>
          <a:endParaRPr lang="es-ES_tradnl" b="1" dirty="0"/>
        </a:p>
      </dgm:t>
    </dgm:pt>
    <dgm:pt modelId="{59105AA1-3323-8144-A6E2-827104ADB4F4}" type="parTrans" cxnId="{44C2B484-94D6-A243-A8E8-FD704A81AB7B}">
      <dgm:prSet/>
      <dgm:spPr/>
      <dgm:t>
        <a:bodyPr/>
        <a:lstStyle/>
        <a:p>
          <a:endParaRPr lang="es-ES_tradnl"/>
        </a:p>
      </dgm:t>
    </dgm:pt>
    <dgm:pt modelId="{D46CA8C6-281A-A149-979F-31A0047016B2}" type="sibTrans" cxnId="{44C2B484-94D6-A243-A8E8-FD704A81AB7B}">
      <dgm:prSet/>
      <dgm:spPr/>
      <dgm:t>
        <a:bodyPr/>
        <a:lstStyle/>
        <a:p>
          <a:endParaRPr lang="es-ES_tradnl"/>
        </a:p>
      </dgm:t>
    </dgm:pt>
    <dgm:pt modelId="{D000B4B7-F131-274D-B637-7C621FDC38CF}">
      <dgm:prSet phldrT="[Texto]" custT="1"/>
      <dgm:spPr/>
      <dgm:t>
        <a:bodyPr/>
        <a:lstStyle/>
        <a:p>
          <a:r>
            <a:rPr lang="es-ES_tradnl" altLang="es-MX" sz="1600" dirty="0" smtClean="0"/>
            <a:t>Diseños con medición previa y posterior con un grupo de control</a:t>
          </a:r>
          <a:endParaRPr lang="es-ES_tradnl" sz="1600" dirty="0"/>
        </a:p>
      </dgm:t>
    </dgm:pt>
    <dgm:pt modelId="{88E72761-C46F-8040-9229-7ECA3F4917D1}" type="parTrans" cxnId="{203567A0-20FB-2B46-AC1C-9B7FB4AD460B}">
      <dgm:prSet/>
      <dgm:spPr/>
      <dgm:t>
        <a:bodyPr/>
        <a:lstStyle/>
        <a:p>
          <a:endParaRPr lang="es-ES_tradnl"/>
        </a:p>
      </dgm:t>
    </dgm:pt>
    <dgm:pt modelId="{47AA9BE6-F47A-0F42-863A-12A85E2B4830}" type="sibTrans" cxnId="{203567A0-20FB-2B46-AC1C-9B7FB4AD460B}">
      <dgm:prSet/>
      <dgm:spPr/>
      <dgm:t>
        <a:bodyPr/>
        <a:lstStyle/>
        <a:p>
          <a:endParaRPr lang="es-ES_tradnl"/>
        </a:p>
      </dgm:t>
    </dgm:pt>
    <dgm:pt modelId="{B5F71881-D88E-414F-91ED-C36218D58461}">
      <dgm:prSet phldrT="[Texto]"/>
      <dgm:spPr/>
      <dgm:t>
        <a:bodyPr/>
        <a:lstStyle/>
        <a:p>
          <a:r>
            <a:rPr lang="es-ES_tradnl" altLang="es-MX" b="1" dirty="0" smtClean="0"/>
            <a:t>Cuasi Experimentales</a:t>
          </a:r>
          <a:endParaRPr lang="es-ES_tradnl" b="1" dirty="0"/>
        </a:p>
      </dgm:t>
    </dgm:pt>
    <dgm:pt modelId="{71904942-FD11-4D46-BD69-650CBF6157DB}" type="parTrans" cxnId="{7E8AFFA1-909B-294C-B26F-7D06B7161182}">
      <dgm:prSet/>
      <dgm:spPr/>
      <dgm:t>
        <a:bodyPr/>
        <a:lstStyle/>
        <a:p>
          <a:endParaRPr lang="es-ES_tradnl"/>
        </a:p>
      </dgm:t>
    </dgm:pt>
    <dgm:pt modelId="{2879523E-B60B-FB4E-AB91-A243787D0D6E}" type="sibTrans" cxnId="{7E8AFFA1-909B-294C-B26F-7D06B7161182}">
      <dgm:prSet/>
      <dgm:spPr/>
      <dgm:t>
        <a:bodyPr/>
        <a:lstStyle/>
        <a:p>
          <a:endParaRPr lang="es-ES_tradnl"/>
        </a:p>
      </dgm:t>
    </dgm:pt>
    <dgm:pt modelId="{2A9FEB17-18A9-BA4A-A79F-D53B16D0A4BC}">
      <dgm:prSet phldrT="[Texto]"/>
      <dgm:spPr/>
      <dgm:t>
        <a:bodyPr/>
        <a:lstStyle/>
        <a:p>
          <a:r>
            <a:rPr lang="es-ES_tradnl" altLang="es-MX" dirty="0" smtClean="0"/>
            <a:t>Diseños de un grupo con medición antes y después</a:t>
          </a:r>
          <a:endParaRPr lang="es-ES_tradnl" dirty="0"/>
        </a:p>
      </dgm:t>
    </dgm:pt>
    <dgm:pt modelId="{B7DF73C9-5654-C641-AAF2-D5375AAB4B83}" type="parTrans" cxnId="{4214C9B3-862A-F34B-96A0-B81559F7550B}">
      <dgm:prSet/>
      <dgm:spPr/>
      <dgm:t>
        <a:bodyPr/>
        <a:lstStyle/>
        <a:p>
          <a:endParaRPr lang="es-ES_tradnl"/>
        </a:p>
      </dgm:t>
    </dgm:pt>
    <dgm:pt modelId="{06008586-B391-D24E-9E9F-7BB4C3C9CE53}" type="sibTrans" cxnId="{4214C9B3-862A-F34B-96A0-B81559F7550B}">
      <dgm:prSet/>
      <dgm:spPr/>
      <dgm:t>
        <a:bodyPr/>
        <a:lstStyle/>
        <a:p>
          <a:endParaRPr lang="es-ES_tradnl"/>
        </a:p>
      </dgm:t>
    </dgm:pt>
    <dgm:pt modelId="{0FF5AA84-7DE5-1D4F-B3E1-E00F12E1FF05}">
      <dgm:prSet phldrT="[Texto]"/>
      <dgm:spPr/>
      <dgm:t>
        <a:bodyPr/>
        <a:lstStyle/>
        <a:p>
          <a:r>
            <a:rPr lang="es-ES_tradnl" altLang="es-MX" b="1" dirty="0" err="1" smtClean="0"/>
            <a:t>Preexperimentales</a:t>
          </a:r>
          <a:endParaRPr lang="es-ES_tradnl" b="1" dirty="0"/>
        </a:p>
      </dgm:t>
    </dgm:pt>
    <dgm:pt modelId="{F1556191-F1D7-DC4D-A9BF-655A0F79EACE}" type="parTrans" cxnId="{C3E90588-57B9-2E4D-B1E7-F57B1DF4936B}">
      <dgm:prSet/>
      <dgm:spPr/>
      <dgm:t>
        <a:bodyPr/>
        <a:lstStyle/>
        <a:p>
          <a:endParaRPr lang="es-ES_tradnl"/>
        </a:p>
      </dgm:t>
    </dgm:pt>
    <dgm:pt modelId="{DD5BBB1B-F255-F54D-834D-41B996A17017}" type="sibTrans" cxnId="{C3E90588-57B9-2E4D-B1E7-F57B1DF4936B}">
      <dgm:prSet/>
      <dgm:spPr/>
      <dgm:t>
        <a:bodyPr/>
        <a:lstStyle/>
        <a:p>
          <a:endParaRPr lang="es-ES_tradnl"/>
        </a:p>
      </dgm:t>
    </dgm:pt>
    <dgm:pt modelId="{59B39978-A770-214C-9AA1-49871F987948}">
      <dgm:prSet phldrT="[Texto]"/>
      <dgm:spPr/>
      <dgm:t>
        <a:bodyPr/>
        <a:lstStyle/>
        <a:p>
          <a:r>
            <a:rPr lang="es-ES_tradnl" altLang="es-MX" dirty="0" smtClean="0"/>
            <a:t>Diseños de un caso único</a:t>
          </a:r>
          <a:endParaRPr lang="es-ES_tradnl" dirty="0"/>
        </a:p>
      </dgm:t>
    </dgm:pt>
    <dgm:pt modelId="{95A54D42-AB18-574B-9540-B4D277F58412}" type="parTrans" cxnId="{4FA62EF2-EF0F-4B43-833C-96E55A026985}">
      <dgm:prSet/>
      <dgm:spPr/>
      <dgm:t>
        <a:bodyPr/>
        <a:lstStyle/>
        <a:p>
          <a:endParaRPr lang="es-ES_tradnl"/>
        </a:p>
      </dgm:t>
    </dgm:pt>
    <dgm:pt modelId="{370659DB-510A-2C49-990E-3CFEB7FE04AD}" type="sibTrans" cxnId="{4FA62EF2-EF0F-4B43-833C-96E55A026985}">
      <dgm:prSet/>
      <dgm:spPr/>
      <dgm:t>
        <a:bodyPr/>
        <a:lstStyle/>
        <a:p>
          <a:endParaRPr lang="es-ES_tradnl"/>
        </a:p>
      </dgm:t>
    </dgm:pt>
    <dgm:pt modelId="{E99D6E15-C0EC-B942-9A37-0677E1364500}">
      <dgm:prSet custT="1"/>
      <dgm:spPr/>
      <dgm:t>
        <a:bodyPr/>
        <a:lstStyle/>
        <a:p>
          <a:r>
            <a:rPr lang="es-ES_tradnl" altLang="es-MX" sz="1600" dirty="0" smtClean="0"/>
            <a:t>Diseños de Solomon para cuatro grupos</a:t>
          </a:r>
          <a:endParaRPr lang="es-ES_tradnl" altLang="es-MX" sz="1600" dirty="0"/>
        </a:p>
      </dgm:t>
    </dgm:pt>
    <dgm:pt modelId="{E5D4FDE5-92F2-504C-B8CA-EB04C3AF1481}" type="parTrans" cxnId="{07C089A9-4252-9F45-816D-204AEB06C443}">
      <dgm:prSet/>
      <dgm:spPr/>
      <dgm:t>
        <a:bodyPr/>
        <a:lstStyle/>
        <a:p>
          <a:endParaRPr lang="es-ES_tradnl"/>
        </a:p>
      </dgm:t>
    </dgm:pt>
    <dgm:pt modelId="{CA89138A-FF62-1B4F-943C-EE912715F1FC}" type="sibTrans" cxnId="{07C089A9-4252-9F45-816D-204AEB06C443}">
      <dgm:prSet/>
      <dgm:spPr/>
      <dgm:t>
        <a:bodyPr/>
        <a:lstStyle/>
        <a:p>
          <a:endParaRPr lang="es-ES_tradnl"/>
        </a:p>
      </dgm:t>
    </dgm:pt>
    <dgm:pt modelId="{B68E1CBD-2C2D-EB41-A923-ACB50D796A36}">
      <dgm:prSet custT="1"/>
      <dgm:spPr/>
      <dgm:t>
        <a:bodyPr/>
        <a:lstStyle/>
        <a:p>
          <a:r>
            <a:rPr lang="es-ES_tradnl" altLang="es-MX" sz="1600" dirty="0" smtClean="0"/>
            <a:t>Diseños con medición previa y grupo de control</a:t>
          </a:r>
          <a:endParaRPr lang="es-ES_tradnl" altLang="es-MX" sz="1600" dirty="0"/>
        </a:p>
      </dgm:t>
    </dgm:pt>
    <dgm:pt modelId="{1C5DF38E-A75B-6045-A9BE-2C864592A60F}" type="parTrans" cxnId="{A722E395-3557-D949-A90A-093C3553A20A}">
      <dgm:prSet/>
      <dgm:spPr/>
      <dgm:t>
        <a:bodyPr/>
        <a:lstStyle/>
        <a:p>
          <a:endParaRPr lang="es-ES_tradnl"/>
        </a:p>
      </dgm:t>
    </dgm:pt>
    <dgm:pt modelId="{7D74D958-9609-AA4A-BABD-5C2C5199C73F}" type="sibTrans" cxnId="{A722E395-3557-D949-A90A-093C3553A20A}">
      <dgm:prSet/>
      <dgm:spPr/>
      <dgm:t>
        <a:bodyPr/>
        <a:lstStyle/>
        <a:p>
          <a:endParaRPr lang="es-ES_tradnl"/>
        </a:p>
      </dgm:t>
    </dgm:pt>
    <dgm:pt modelId="{7AA445D0-D168-174E-99CB-3CBC2065ADFD}">
      <dgm:prSet custT="1"/>
      <dgm:spPr/>
      <dgm:t>
        <a:bodyPr/>
        <a:lstStyle/>
        <a:p>
          <a:r>
            <a:rPr lang="es-ES_tradnl" altLang="es-MX" sz="1600" dirty="0" smtClean="0"/>
            <a:t>Diseños de series cronológicas</a:t>
          </a:r>
          <a:endParaRPr lang="es-ES_tradnl" altLang="es-MX" sz="1600" dirty="0"/>
        </a:p>
      </dgm:t>
    </dgm:pt>
    <dgm:pt modelId="{EFCF3055-D2F3-A84D-8889-CF8808D7A81C}" type="parTrans" cxnId="{D2503B79-C047-E348-9F26-C5AE7377E1F7}">
      <dgm:prSet/>
      <dgm:spPr/>
      <dgm:t>
        <a:bodyPr/>
        <a:lstStyle/>
        <a:p>
          <a:endParaRPr lang="es-ES_tradnl"/>
        </a:p>
      </dgm:t>
    </dgm:pt>
    <dgm:pt modelId="{6E5156AB-BE1A-914E-99EA-A668F360BB22}" type="sibTrans" cxnId="{D2503B79-C047-E348-9F26-C5AE7377E1F7}">
      <dgm:prSet/>
      <dgm:spPr/>
      <dgm:t>
        <a:bodyPr/>
        <a:lstStyle/>
        <a:p>
          <a:endParaRPr lang="es-ES_tradnl"/>
        </a:p>
      </dgm:t>
    </dgm:pt>
    <dgm:pt modelId="{CE961B40-F755-E44C-9C78-48D5A83DD914}">
      <dgm:prSet custT="1"/>
      <dgm:spPr/>
      <dgm:t>
        <a:bodyPr/>
        <a:lstStyle/>
        <a:p>
          <a:r>
            <a:rPr lang="es-ES_tradnl" altLang="es-MX" sz="1600" dirty="0" smtClean="0"/>
            <a:t>Diseños factoriales</a:t>
          </a:r>
          <a:endParaRPr lang="es-ES_tradnl" altLang="es-MX" sz="1600" dirty="0"/>
        </a:p>
      </dgm:t>
    </dgm:pt>
    <dgm:pt modelId="{17552989-8A10-1146-B846-D9CA12999755}" type="parTrans" cxnId="{2C48B822-7903-4143-BE53-FC731EAA75B2}">
      <dgm:prSet/>
      <dgm:spPr/>
      <dgm:t>
        <a:bodyPr/>
        <a:lstStyle/>
        <a:p>
          <a:endParaRPr lang="es-ES_tradnl"/>
        </a:p>
      </dgm:t>
    </dgm:pt>
    <dgm:pt modelId="{2AA1919A-5DDC-704D-97AA-7FE72E01DC10}" type="sibTrans" cxnId="{2C48B822-7903-4143-BE53-FC731EAA75B2}">
      <dgm:prSet/>
      <dgm:spPr/>
      <dgm:t>
        <a:bodyPr/>
        <a:lstStyle/>
        <a:p>
          <a:endParaRPr lang="es-ES_tradnl"/>
        </a:p>
      </dgm:t>
    </dgm:pt>
    <dgm:pt modelId="{0C9A4777-A6D5-154E-83C8-96B9E571AA7F}">
      <dgm:prSet/>
      <dgm:spPr/>
      <dgm:t>
        <a:bodyPr/>
        <a:lstStyle/>
        <a:p>
          <a:r>
            <a:rPr lang="es-ES_tradnl" altLang="es-MX" smtClean="0"/>
            <a:t>Diseños con grupos de comparación equivalentes</a:t>
          </a:r>
          <a:endParaRPr lang="es-ES_tradnl" altLang="es-MX" dirty="0"/>
        </a:p>
      </dgm:t>
    </dgm:pt>
    <dgm:pt modelId="{2583CC9C-1A97-374B-9E97-30FCE29484CB}" type="parTrans" cxnId="{397EEABD-DBA7-0943-9868-F9FAA0BCDB08}">
      <dgm:prSet/>
      <dgm:spPr/>
      <dgm:t>
        <a:bodyPr/>
        <a:lstStyle/>
        <a:p>
          <a:endParaRPr lang="es-ES_tradnl"/>
        </a:p>
      </dgm:t>
    </dgm:pt>
    <dgm:pt modelId="{78699DB7-50D4-B245-995A-A155719E38B0}" type="sibTrans" cxnId="{397EEABD-DBA7-0943-9868-F9FAA0BCDB08}">
      <dgm:prSet/>
      <dgm:spPr/>
      <dgm:t>
        <a:bodyPr/>
        <a:lstStyle/>
        <a:p>
          <a:endParaRPr lang="es-ES_tradnl"/>
        </a:p>
      </dgm:t>
    </dgm:pt>
    <dgm:pt modelId="{A2275E45-1F89-4F4D-9669-A44204B1517A}">
      <dgm:prSet/>
      <dgm:spPr/>
      <dgm:t>
        <a:bodyPr/>
        <a:lstStyle/>
        <a:p>
          <a:r>
            <a:rPr lang="es-ES_tradnl" altLang="es-MX" dirty="0" smtClean="0"/>
            <a:t>Diseños con series de tiempo interrumpidos </a:t>
          </a:r>
          <a:endParaRPr lang="es-ES_tradnl" altLang="es-MX" dirty="0"/>
        </a:p>
      </dgm:t>
    </dgm:pt>
    <dgm:pt modelId="{AB82551B-9CB2-EB4C-8CAA-96E000C3CF97}" type="parTrans" cxnId="{8E519C5C-FFB5-7548-BF7D-E2AB125D7FC8}">
      <dgm:prSet/>
      <dgm:spPr/>
      <dgm:t>
        <a:bodyPr/>
        <a:lstStyle/>
        <a:p>
          <a:endParaRPr lang="es-ES_tradnl"/>
        </a:p>
      </dgm:t>
    </dgm:pt>
    <dgm:pt modelId="{A4801BC7-DF70-DE4B-808C-0A0BBE618E90}" type="sibTrans" cxnId="{8E519C5C-FFB5-7548-BF7D-E2AB125D7FC8}">
      <dgm:prSet/>
      <dgm:spPr/>
      <dgm:t>
        <a:bodyPr/>
        <a:lstStyle/>
        <a:p>
          <a:endParaRPr lang="es-ES_tradnl"/>
        </a:p>
      </dgm:t>
    </dgm:pt>
    <dgm:pt modelId="{2CF42E7D-BF35-B842-B7EA-373CF84825D0}">
      <dgm:prSet/>
      <dgm:spPr/>
      <dgm:t>
        <a:bodyPr/>
        <a:lstStyle/>
        <a:p>
          <a:r>
            <a:rPr lang="es-ES_tradnl" altLang="es-MX" smtClean="0"/>
            <a:t>Diseños de un grupo con medición antes y después</a:t>
          </a:r>
          <a:endParaRPr lang="es-ES_tradnl" altLang="es-MX" dirty="0"/>
        </a:p>
      </dgm:t>
    </dgm:pt>
    <dgm:pt modelId="{D75632B6-CE49-BC43-9B7E-3C1C274668DB}" type="parTrans" cxnId="{E14B69B2-0F9D-604D-861A-A86DE1311A3F}">
      <dgm:prSet/>
      <dgm:spPr/>
      <dgm:t>
        <a:bodyPr/>
        <a:lstStyle/>
        <a:p>
          <a:endParaRPr lang="es-ES_tradnl"/>
        </a:p>
      </dgm:t>
    </dgm:pt>
    <dgm:pt modelId="{04423A2F-3187-B14A-8015-E5B446DDFFAB}" type="sibTrans" cxnId="{E14B69B2-0F9D-604D-861A-A86DE1311A3F}">
      <dgm:prSet/>
      <dgm:spPr/>
      <dgm:t>
        <a:bodyPr/>
        <a:lstStyle/>
        <a:p>
          <a:endParaRPr lang="es-ES_tradnl"/>
        </a:p>
      </dgm:t>
    </dgm:pt>
    <dgm:pt modelId="{9387D1B2-80DA-C145-A947-DD77C10FDCC9}">
      <dgm:prSet/>
      <dgm:spPr/>
      <dgm:t>
        <a:bodyPr/>
        <a:lstStyle/>
        <a:p>
          <a:r>
            <a:rPr lang="es-ES_tradnl" altLang="es-MX" dirty="0" smtClean="0"/>
            <a:t>Diseños de comparación con grupos estáticos</a:t>
          </a:r>
          <a:endParaRPr lang="es-ES_tradnl" altLang="es-MX" dirty="0"/>
        </a:p>
      </dgm:t>
    </dgm:pt>
    <dgm:pt modelId="{CD0B0C21-6883-9447-B83D-97D16E7363C9}" type="parTrans" cxnId="{0A6374AC-DB87-B444-872F-70DBDF1F19FE}">
      <dgm:prSet/>
      <dgm:spPr/>
      <dgm:t>
        <a:bodyPr/>
        <a:lstStyle/>
        <a:p>
          <a:endParaRPr lang="es-ES_tradnl"/>
        </a:p>
      </dgm:t>
    </dgm:pt>
    <dgm:pt modelId="{DD7BA98A-AA04-5346-AC2F-4C753CE3C37B}" type="sibTrans" cxnId="{0A6374AC-DB87-B444-872F-70DBDF1F19FE}">
      <dgm:prSet/>
      <dgm:spPr/>
      <dgm:t>
        <a:bodyPr/>
        <a:lstStyle/>
        <a:p>
          <a:endParaRPr lang="es-ES_tradnl"/>
        </a:p>
      </dgm:t>
    </dgm:pt>
    <dgm:pt modelId="{A2E06505-C126-CD48-808C-2E994FBEE297}" type="pres">
      <dgm:prSet presAssocID="{19748CE6-CC14-9145-9C91-0B366C5C966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3D976F7D-F09C-3F48-9A22-EA52F3A58B37}" type="pres">
      <dgm:prSet presAssocID="{A5E18DED-483C-1148-9329-8097401A0FE1}" presName="linNode" presStyleCnt="0"/>
      <dgm:spPr/>
      <dgm:t>
        <a:bodyPr/>
        <a:lstStyle/>
        <a:p>
          <a:endParaRPr lang="es-ES_tradnl"/>
        </a:p>
      </dgm:t>
    </dgm:pt>
    <dgm:pt modelId="{2B6E9D07-44B1-F649-9D31-FD17774F598E}" type="pres">
      <dgm:prSet presAssocID="{A5E18DED-483C-1148-9329-8097401A0FE1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BDC385F-C7CA-1F42-9DB9-CEC2C11C424D}" type="pres">
      <dgm:prSet presAssocID="{A5E18DED-483C-1148-9329-8097401A0FE1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A9863535-71D7-2649-9324-5B5732680C0A}" type="pres">
      <dgm:prSet presAssocID="{D46CA8C6-281A-A149-979F-31A0047016B2}" presName="sp" presStyleCnt="0"/>
      <dgm:spPr/>
      <dgm:t>
        <a:bodyPr/>
        <a:lstStyle/>
        <a:p>
          <a:endParaRPr lang="es-ES_tradnl"/>
        </a:p>
      </dgm:t>
    </dgm:pt>
    <dgm:pt modelId="{D3A21412-C6E1-AE4C-B528-B8D29F81C0DA}" type="pres">
      <dgm:prSet presAssocID="{B5F71881-D88E-414F-91ED-C36218D58461}" presName="linNode" presStyleCnt="0"/>
      <dgm:spPr/>
      <dgm:t>
        <a:bodyPr/>
        <a:lstStyle/>
        <a:p>
          <a:endParaRPr lang="es-ES_tradnl"/>
        </a:p>
      </dgm:t>
    </dgm:pt>
    <dgm:pt modelId="{CA06881B-D37E-B645-8B78-E520BE0BCD99}" type="pres">
      <dgm:prSet presAssocID="{B5F71881-D88E-414F-91ED-C36218D58461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E5212D36-144A-6747-9AF2-CD45D35257A7}" type="pres">
      <dgm:prSet presAssocID="{B5F71881-D88E-414F-91ED-C36218D58461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3A3B34D-072E-1845-B80A-266C885D3046}" type="pres">
      <dgm:prSet presAssocID="{2879523E-B60B-FB4E-AB91-A243787D0D6E}" presName="sp" presStyleCnt="0"/>
      <dgm:spPr/>
      <dgm:t>
        <a:bodyPr/>
        <a:lstStyle/>
        <a:p>
          <a:endParaRPr lang="es-ES_tradnl"/>
        </a:p>
      </dgm:t>
    </dgm:pt>
    <dgm:pt modelId="{D42B1AA3-7958-0046-A84B-F4730B4EBC55}" type="pres">
      <dgm:prSet presAssocID="{0FF5AA84-7DE5-1D4F-B3E1-E00F12E1FF05}" presName="linNode" presStyleCnt="0"/>
      <dgm:spPr/>
      <dgm:t>
        <a:bodyPr/>
        <a:lstStyle/>
        <a:p>
          <a:endParaRPr lang="es-ES_tradnl"/>
        </a:p>
      </dgm:t>
    </dgm:pt>
    <dgm:pt modelId="{6121887E-CB52-9F4F-9BC9-ECBB52015ED8}" type="pres">
      <dgm:prSet presAssocID="{0FF5AA84-7DE5-1D4F-B3E1-E00F12E1FF05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5E25597B-BCA9-D04F-A3B5-E4AE682E0290}" type="pres">
      <dgm:prSet presAssocID="{0FF5AA84-7DE5-1D4F-B3E1-E00F12E1FF05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8E519C5C-FFB5-7548-BF7D-E2AB125D7FC8}" srcId="{B5F71881-D88E-414F-91ED-C36218D58461}" destId="{A2275E45-1F89-4F4D-9669-A44204B1517A}" srcOrd="2" destOrd="0" parTransId="{AB82551B-9CB2-EB4C-8CAA-96E000C3CF97}" sibTransId="{A4801BC7-DF70-DE4B-808C-0A0BBE618E90}"/>
    <dgm:cxn modelId="{A722E395-3557-D949-A90A-093C3553A20A}" srcId="{A5E18DED-483C-1148-9329-8097401A0FE1}" destId="{B68E1CBD-2C2D-EB41-A923-ACB50D796A36}" srcOrd="2" destOrd="0" parTransId="{1C5DF38E-A75B-6045-A9BE-2C864592A60F}" sibTransId="{7D74D958-9609-AA4A-BABD-5C2C5199C73F}"/>
    <dgm:cxn modelId="{96703D66-A754-3D4E-8313-7104BEE19180}" type="presOf" srcId="{B68E1CBD-2C2D-EB41-A923-ACB50D796A36}" destId="{1BDC385F-C7CA-1F42-9DB9-CEC2C11C424D}" srcOrd="0" destOrd="2" presId="urn:microsoft.com/office/officeart/2005/8/layout/vList5"/>
    <dgm:cxn modelId="{44C2B484-94D6-A243-A8E8-FD704A81AB7B}" srcId="{19748CE6-CC14-9145-9C91-0B366C5C9664}" destId="{A5E18DED-483C-1148-9329-8097401A0FE1}" srcOrd="0" destOrd="0" parTransId="{59105AA1-3323-8144-A6E2-827104ADB4F4}" sibTransId="{D46CA8C6-281A-A149-979F-31A0047016B2}"/>
    <dgm:cxn modelId="{07C089A9-4252-9F45-816D-204AEB06C443}" srcId="{A5E18DED-483C-1148-9329-8097401A0FE1}" destId="{E99D6E15-C0EC-B942-9A37-0677E1364500}" srcOrd="1" destOrd="0" parTransId="{E5D4FDE5-92F2-504C-B8CA-EB04C3AF1481}" sibTransId="{CA89138A-FF62-1B4F-943C-EE912715F1FC}"/>
    <dgm:cxn modelId="{36D348A8-BE04-8443-AD09-E4D82261CB63}" type="presOf" srcId="{2CF42E7D-BF35-B842-B7EA-373CF84825D0}" destId="{5E25597B-BCA9-D04F-A3B5-E4AE682E0290}" srcOrd="0" destOrd="1" presId="urn:microsoft.com/office/officeart/2005/8/layout/vList5"/>
    <dgm:cxn modelId="{7DA48795-7A86-D941-968D-3B4B403155D5}" type="presOf" srcId="{B5F71881-D88E-414F-91ED-C36218D58461}" destId="{CA06881B-D37E-B645-8B78-E520BE0BCD99}" srcOrd="0" destOrd="0" presId="urn:microsoft.com/office/officeart/2005/8/layout/vList5"/>
    <dgm:cxn modelId="{EB05B424-4587-0040-A0F2-F4EA7E97BFDF}" type="presOf" srcId="{59B39978-A770-214C-9AA1-49871F987948}" destId="{5E25597B-BCA9-D04F-A3B5-E4AE682E0290}" srcOrd="0" destOrd="0" presId="urn:microsoft.com/office/officeart/2005/8/layout/vList5"/>
    <dgm:cxn modelId="{4FA62EF2-EF0F-4B43-833C-96E55A026985}" srcId="{0FF5AA84-7DE5-1D4F-B3E1-E00F12E1FF05}" destId="{59B39978-A770-214C-9AA1-49871F987948}" srcOrd="0" destOrd="0" parTransId="{95A54D42-AB18-574B-9540-B4D277F58412}" sibTransId="{370659DB-510A-2C49-990E-3CFEB7FE04AD}"/>
    <dgm:cxn modelId="{7E8AFFA1-909B-294C-B26F-7D06B7161182}" srcId="{19748CE6-CC14-9145-9C91-0B366C5C9664}" destId="{B5F71881-D88E-414F-91ED-C36218D58461}" srcOrd="1" destOrd="0" parTransId="{71904942-FD11-4D46-BD69-650CBF6157DB}" sibTransId="{2879523E-B60B-FB4E-AB91-A243787D0D6E}"/>
    <dgm:cxn modelId="{C3E90588-57B9-2E4D-B1E7-F57B1DF4936B}" srcId="{19748CE6-CC14-9145-9C91-0B366C5C9664}" destId="{0FF5AA84-7DE5-1D4F-B3E1-E00F12E1FF05}" srcOrd="2" destOrd="0" parTransId="{F1556191-F1D7-DC4D-A9BF-655A0F79EACE}" sibTransId="{DD5BBB1B-F255-F54D-834D-41B996A17017}"/>
    <dgm:cxn modelId="{EF58E5B7-FEF4-0147-9392-92372104A93B}" type="presOf" srcId="{D000B4B7-F131-274D-B637-7C621FDC38CF}" destId="{1BDC385F-C7CA-1F42-9DB9-CEC2C11C424D}" srcOrd="0" destOrd="0" presId="urn:microsoft.com/office/officeart/2005/8/layout/vList5"/>
    <dgm:cxn modelId="{E14B69B2-0F9D-604D-861A-A86DE1311A3F}" srcId="{0FF5AA84-7DE5-1D4F-B3E1-E00F12E1FF05}" destId="{2CF42E7D-BF35-B842-B7EA-373CF84825D0}" srcOrd="1" destOrd="0" parTransId="{D75632B6-CE49-BC43-9B7E-3C1C274668DB}" sibTransId="{04423A2F-3187-B14A-8015-E5B446DDFFAB}"/>
    <dgm:cxn modelId="{CED9DE7B-110F-0841-A110-BB6CCBDA57BE}" type="presOf" srcId="{A2275E45-1F89-4F4D-9669-A44204B1517A}" destId="{E5212D36-144A-6747-9AF2-CD45D35257A7}" srcOrd="0" destOrd="2" presId="urn:microsoft.com/office/officeart/2005/8/layout/vList5"/>
    <dgm:cxn modelId="{4214C9B3-862A-F34B-96A0-B81559F7550B}" srcId="{B5F71881-D88E-414F-91ED-C36218D58461}" destId="{2A9FEB17-18A9-BA4A-A79F-D53B16D0A4BC}" srcOrd="0" destOrd="0" parTransId="{B7DF73C9-5654-C641-AAF2-D5375AAB4B83}" sibTransId="{06008586-B391-D24E-9E9F-7BB4C3C9CE53}"/>
    <dgm:cxn modelId="{AAF9E8F5-6164-4443-B67D-E06AD372B995}" type="presOf" srcId="{0C9A4777-A6D5-154E-83C8-96B9E571AA7F}" destId="{E5212D36-144A-6747-9AF2-CD45D35257A7}" srcOrd="0" destOrd="1" presId="urn:microsoft.com/office/officeart/2005/8/layout/vList5"/>
    <dgm:cxn modelId="{D2503B79-C047-E348-9F26-C5AE7377E1F7}" srcId="{A5E18DED-483C-1148-9329-8097401A0FE1}" destId="{7AA445D0-D168-174E-99CB-3CBC2065ADFD}" srcOrd="3" destOrd="0" parTransId="{EFCF3055-D2F3-A84D-8889-CF8808D7A81C}" sibTransId="{6E5156AB-BE1A-914E-99EA-A668F360BB22}"/>
    <dgm:cxn modelId="{F167B837-D367-7A4F-82A7-5D0DFE2F03B2}" type="presOf" srcId="{9387D1B2-80DA-C145-A947-DD77C10FDCC9}" destId="{5E25597B-BCA9-D04F-A3B5-E4AE682E0290}" srcOrd="0" destOrd="2" presId="urn:microsoft.com/office/officeart/2005/8/layout/vList5"/>
    <dgm:cxn modelId="{F066322C-8BCE-D440-BF5A-30F92C76D94E}" type="presOf" srcId="{A5E18DED-483C-1148-9329-8097401A0FE1}" destId="{2B6E9D07-44B1-F649-9D31-FD17774F598E}" srcOrd="0" destOrd="0" presId="urn:microsoft.com/office/officeart/2005/8/layout/vList5"/>
    <dgm:cxn modelId="{912BECC2-71AD-854D-B124-878C14775A9D}" type="presOf" srcId="{19748CE6-CC14-9145-9C91-0B366C5C9664}" destId="{A2E06505-C126-CD48-808C-2E994FBEE297}" srcOrd="0" destOrd="0" presId="urn:microsoft.com/office/officeart/2005/8/layout/vList5"/>
    <dgm:cxn modelId="{CB069A7F-E88A-2B41-9956-FEB86DE0E8A9}" type="presOf" srcId="{E99D6E15-C0EC-B942-9A37-0677E1364500}" destId="{1BDC385F-C7CA-1F42-9DB9-CEC2C11C424D}" srcOrd="0" destOrd="1" presId="urn:microsoft.com/office/officeart/2005/8/layout/vList5"/>
    <dgm:cxn modelId="{397EEABD-DBA7-0943-9868-F9FAA0BCDB08}" srcId="{B5F71881-D88E-414F-91ED-C36218D58461}" destId="{0C9A4777-A6D5-154E-83C8-96B9E571AA7F}" srcOrd="1" destOrd="0" parTransId="{2583CC9C-1A97-374B-9E97-30FCE29484CB}" sibTransId="{78699DB7-50D4-B245-995A-A155719E38B0}"/>
    <dgm:cxn modelId="{EC1A45BC-011B-EF44-AB72-D649375277E3}" type="presOf" srcId="{CE961B40-F755-E44C-9C78-48D5A83DD914}" destId="{1BDC385F-C7CA-1F42-9DB9-CEC2C11C424D}" srcOrd="0" destOrd="4" presId="urn:microsoft.com/office/officeart/2005/8/layout/vList5"/>
    <dgm:cxn modelId="{2C48B822-7903-4143-BE53-FC731EAA75B2}" srcId="{A5E18DED-483C-1148-9329-8097401A0FE1}" destId="{CE961B40-F755-E44C-9C78-48D5A83DD914}" srcOrd="4" destOrd="0" parTransId="{17552989-8A10-1146-B846-D9CA12999755}" sibTransId="{2AA1919A-5DDC-704D-97AA-7FE72E01DC10}"/>
    <dgm:cxn modelId="{AD18E18B-8211-6C49-B302-2A2367DA7300}" type="presOf" srcId="{7AA445D0-D168-174E-99CB-3CBC2065ADFD}" destId="{1BDC385F-C7CA-1F42-9DB9-CEC2C11C424D}" srcOrd="0" destOrd="3" presId="urn:microsoft.com/office/officeart/2005/8/layout/vList5"/>
    <dgm:cxn modelId="{78834258-6D72-9247-8374-79E7873261FF}" type="presOf" srcId="{0FF5AA84-7DE5-1D4F-B3E1-E00F12E1FF05}" destId="{6121887E-CB52-9F4F-9BC9-ECBB52015ED8}" srcOrd="0" destOrd="0" presId="urn:microsoft.com/office/officeart/2005/8/layout/vList5"/>
    <dgm:cxn modelId="{203567A0-20FB-2B46-AC1C-9B7FB4AD460B}" srcId="{A5E18DED-483C-1148-9329-8097401A0FE1}" destId="{D000B4B7-F131-274D-B637-7C621FDC38CF}" srcOrd="0" destOrd="0" parTransId="{88E72761-C46F-8040-9229-7ECA3F4917D1}" sibTransId="{47AA9BE6-F47A-0F42-863A-12A85E2B4830}"/>
    <dgm:cxn modelId="{8C37A772-D563-3046-817B-415143D2C6E5}" type="presOf" srcId="{2A9FEB17-18A9-BA4A-A79F-D53B16D0A4BC}" destId="{E5212D36-144A-6747-9AF2-CD45D35257A7}" srcOrd="0" destOrd="0" presId="urn:microsoft.com/office/officeart/2005/8/layout/vList5"/>
    <dgm:cxn modelId="{0A6374AC-DB87-B444-872F-70DBDF1F19FE}" srcId="{0FF5AA84-7DE5-1D4F-B3E1-E00F12E1FF05}" destId="{9387D1B2-80DA-C145-A947-DD77C10FDCC9}" srcOrd="2" destOrd="0" parTransId="{CD0B0C21-6883-9447-B83D-97D16E7363C9}" sibTransId="{DD7BA98A-AA04-5346-AC2F-4C753CE3C37B}"/>
    <dgm:cxn modelId="{D1F965BE-4E16-7E48-AF40-31667C3D1B1E}" type="presParOf" srcId="{A2E06505-C126-CD48-808C-2E994FBEE297}" destId="{3D976F7D-F09C-3F48-9A22-EA52F3A58B37}" srcOrd="0" destOrd="0" presId="urn:microsoft.com/office/officeart/2005/8/layout/vList5"/>
    <dgm:cxn modelId="{8741C36C-1683-6547-91FC-C8D08C372ADD}" type="presParOf" srcId="{3D976F7D-F09C-3F48-9A22-EA52F3A58B37}" destId="{2B6E9D07-44B1-F649-9D31-FD17774F598E}" srcOrd="0" destOrd="0" presId="urn:microsoft.com/office/officeart/2005/8/layout/vList5"/>
    <dgm:cxn modelId="{24E3833E-AAAB-9C4D-8B93-DB2F16CA0507}" type="presParOf" srcId="{3D976F7D-F09C-3F48-9A22-EA52F3A58B37}" destId="{1BDC385F-C7CA-1F42-9DB9-CEC2C11C424D}" srcOrd="1" destOrd="0" presId="urn:microsoft.com/office/officeart/2005/8/layout/vList5"/>
    <dgm:cxn modelId="{47506560-5336-2948-8CE3-6BCAFFBC36CF}" type="presParOf" srcId="{A2E06505-C126-CD48-808C-2E994FBEE297}" destId="{A9863535-71D7-2649-9324-5B5732680C0A}" srcOrd="1" destOrd="0" presId="urn:microsoft.com/office/officeart/2005/8/layout/vList5"/>
    <dgm:cxn modelId="{BC5E0FC7-04F3-814F-93A7-F518707532F6}" type="presParOf" srcId="{A2E06505-C126-CD48-808C-2E994FBEE297}" destId="{D3A21412-C6E1-AE4C-B528-B8D29F81C0DA}" srcOrd="2" destOrd="0" presId="urn:microsoft.com/office/officeart/2005/8/layout/vList5"/>
    <dgm:cxn modelId="{9B8F5190-D897-1048-A9E1-1B37A4A471EF}" type="presParOf" srcId="{D3A21412-C6E1-AE4C-B528-B8D29F81C0DA}" destId="{CA06881B-D37E-B645-8B78-E520BE0BCD99}" srcOrd="0" destOrd="0" presId="urn:microsoft.com/office/officeart/2005/8/layout/vList5"/>
    <dgm:cxn modelId="{D9CEC7D0-E3F1-2246-95C9-634EA1A7840F}" type="presParOf" srcId="{D3A21412-C6E1-AE4C-B528-B8D29F81C0DA}" destId="{E5212D36-144A-6747-9AF2-CD45D35257A7}" srcOrd="1" destOrd="0" presId="urn:microsoft.com/office/officeart/2005/8/layout/vList5"/>
    <dgm:cxn modelId="{CB45F7AA-F587-5140-B039-B6D703855E3D}" type="presParOf" srcId="{A2E06505-C126-CD48-808C-2E994FBEE297}" destId="{B3A3B34D-072E-1845-B80A-266C885D3046}" srcOrd="3" destOrd="0" presId="urn:microsoft.com/office/officeart/2005/8/layout/vList5"/>
    <dgm:cxn modelId="{46DB8CA5-5A0C-034B-AF01-13FE75FC36D7}" type="presParOf" srcId="{A2E06505-C126-CD48-808C-2E994FBEE297}" destId="{D42B1AA3-7958-0046-A84B-F4730B4EBC55}" srcOrd="4" destOrd="0" presId="urn:microsoft.com/office/officeart/2005/8/layout/vList5"/>
    <dgm:cxn modelId="{E3A4F0AD-DC14-F342-A55F-78590E117D4C}" type="presParOf" srcId="{D42B1AA3-7958-0046-A84B-F4730B4EBC55}" destId="{6121887E-CB52-9F4F-9BC9-ECBB52015ED8}" srcOrd="0" destOrd="0" presId="urn:microsoft.com/office/officeart/2005/8/layout/vList5"/>
    <dgm:cxn modelId="{A2CC6310-D34E-9E4C-A601-C7AB4820A6DA}" type="presParOf" srcId="{D42B1AA3-7958-0046-A84B-F4730B4EBC55}" destId="{5E25597B-BCA9-D04F-A3B5-E4AE682E029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86E794E-1C0F-9249-B5A2-6F1EB47526BF}" type="doc">
      <dgm:prSet loTypeId="urn:microsoft.com/office/officeart/2005/8/layout/chevron2" loCatId="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615A2965-17A7-7B42-A137-059C92E68256}">
      <dgm:prSet phldrT="[Texto]"/>
      <dgm:spPr/>
      <dgm:t>
        <a:bodyPr/>
        <a:lstStyle/>
        <a:p>
          <a:r>
            <a:rPr lang="es-ES_tradnl" altLang="es-MX" b="1" dirty="0" smtClean="0">
              <a:latin typeface="+mn-lt"/>
            </a:rPr>
            <a:t>Método Probabilístico</a:t>
          </a:r>
          <a:endParaRPr lang="es-ES_tradnl" b="1" dirty="0">
            <a:latin typeface="+mn-lt"/>
          </a:endParaRPr>
        </a:p>
      </dgm:t>
    </dgm:pt>
    <dgm:pt modelId="{9C30A5C6-372B-6849-96FD-C4139ADFE59C}" type="parTrans" cxnId="{FBE6CC17-1597-D244-91E3-31F4F4DC59A3}">
      <dgm:prSet/>
      <dgm:spPr/>
      <dgm:t>
        <a:bodyPr/>
        <a:lstStyle/>
        <a:p>
          <a:endParaRPr lang="es-ES_tradnl" b="1"/>
        </a:p>
      </dgm:t>
    </dgm:pt>
    <dgm:pt modelId="{DB288267-862E-8943-87D8-CC7755AA15C1}" type="sibTrans" cxnId="{FBE6CC17-1597-D244-91E3-31F4F4DC59A3}">
      <dgm:prSet/>
      <dgm:spPr/>
      <dgm:t>
        <a:bodyPr/>
        <a:lstStyle/>
        <a:p>
          <a:endParaRPr lang="es-ES_tradnl" b="1"/>
        </a:p>
      </dgm:t>
    </dgm:pt>
    <dgm:pt modelId="{C22F6574-8182-764D-823D-8FB40151F0DE}">
      <dgm:prSet phldrT="[Texto]" custT="1"/>
      <dgm:spPr/>
      <dgm:t>
        <a:bodyPr/>
        <a:lstStyle/>
        <a:p>
          <a:r>
            <a:rPr lang="es-ES_tradnl" altLang="es-MX" sz="1800" b="1" dirty="0" smtClean="0">
              <a:latin typeface="+mn-lt"/>
            </a:rPr>
            <a:t>Muestreo Aleatorio Simple</a:t>
          </a:r>
          <a:endParaRPr lang="es-ES_tradnl" sz="1800" b="1" dirty="0">
            <a:latin typeface="+mn-lt"/>
          </a:endParaRPr>
        </a:p>
      </dgm:t>
    </dgm:pt>
    <dgm:pt modelId="{76547FE1-F048-5247-A52D-F2D28162B3E8}" type="parTrans" cxnId="{67D8740F-A093-FA48-9626-4DA883615EE3}">
      <dgm:prSet/>
      <dgm:spPr/>
      <dgm:t>
        <a:bodyPr/>
        <a:lstStyle/>
        <a:p>
          <a:endParaRPr lang="es-ES_tradnl" b="1"/>
        </a:p>
      </dgm:t>
    </dgm:pt>
    <dgm:pt modelId="{C71912ED-4DBF-A847-96F6-3D79BAFD806E}" type="sibTrans" cxnId="{67D8740F-A093-FA48-9626-4DA883615EE3}">
      <dgm:prSet/>
      <dgm:spPr/>
      <dgm:t>
        <a:bodyPr/>
        <a:lstStyle/>
        <a:p>
          <a:endParaRPr lang="es-ES_tradnl" b="1"/>
        </a:p>
      </dgm:t>
    </dgm:pt>
    <dgm:pt modelId="{F2FE9710-7B56-274D-B2B5-95F77EDBE2FF}">
      <dgm:prSet phldrT="[Texto]"/>
      <dgm:spPr/>
      <dgm:t>
        <a:bodyPr/>
        <a:lstStyle/>
        <a:p>
          <a:r>
            <a:rPr lang="es-ES_tradnl" altLang="es-MX" b="1" dirty="0" smtClean="0">
              <a:latin typeface="+mn-lt"/>
            </a:rPr>
            <a:t>Método NO Probabilístico</a:t>
          </a:r>
          <a:endParaRPr lang="es-ES_tradnl" b="1" dirty="0">
            <a:latin typeface="+mn-lt"/>
          </a:endParaRPr>
        </a:p>
      </dgm:t>
    </dgm:pt>
    <dgm:pt modelId="{AEB20381-796E-7143-9C1D-A1F11B9C69FD}" type="parTrans" cxnId="{5506004E-B66C-1F47-B8DE-70BF25929883}">
      <dgm:prSet/>
      <dgm:spPr/>
      <dgm:t>
        <a:bodyPr/>
        <a:lstStyle/>
        <a:p>
          <a:endParaRPr lang="es-ES_tradnl" b="1"/>
        </a:p>
      </dgm:t>
    </dgm:pt>
    <dgm:pt modelId="{494B3034-6DBB-F640-81EA-A8DF809BB375}" type="sibTrans" cxnId="{5506004E-B66C-1F47-B8DE-70BF25929883}">
      <dgm:prSet/>
      <dgm:spPr/>
      <dgm:t>
        <a:bodyPr/>
        <a:lstStyle/>
        <a:p>
          <a:endParaRPr lang="es-ES_tradnl" b="1"/>
        </a:p>
      </dgm:t>
    </dgm:pt>
    <dgm:pt modelId="{FB85203F-A21F-904A-8EFE-5A617CEA4A50}">
      <dgm:prSet phldrT="[Texto]" custT="1"/>
      <dgm:spPr/>
      <dgm:t>
        <a:bodyPr/>
        <a:lstStyle/>
        <a:p>
          <a:r>
            <a:rPr lang="es-ES_tradnl" altLang="es-MX" sz="1800" b="1" dirty="0" smtClean="0">
              <a:latin typeface="+mn-lt"/>
            </a:rPr>
            <a:t>Muestreo por Conglomerados</a:t>
          </a:r>
          <a:endParaRPr lang="es-ES_tradnl" sz="1800" b="1" dirty="0">
            <a:latin typeface="+mn-lt"/>
          </a:endParaRPr>
        </a:p>
      </dgm:t>
    </dgm:pt>
    <dgm:pt modelId="{5DE549FD-4F0C-4D4F-A02A-1D97ECCAA711}" type="parTrans" cxnId="{8D01323E-F61F-4546-9559-FDBEC2A2C538}">
      <dgm:prSet/>
      <dgm:spPr/>
      <dgm:t>
        <a:bodyPr/>
        <a:lstStyle/>
        <a:p>
          <a:endParaRPr lang="es-ES_tradnl" b="1"/>
        </a:p>
      </dgm:t>
    </dgm:pt>
    <dgm:pt modelId="{ACCEC19B-A212-DF41-B07B-4F6BC384A254}" type="sibTrans" cxnId="{8D01323E-F61F-4546-9559-FDBEC2A2C538}">
      <dgm:prSet/>
      <dgm:spPr/>
      <dgm:t>
        <a:bodyPr/>
        <a:lstStyle/>
        <a:p>
          <a:endParaRPr lang="es-ES_tradnl" b="1"/>
        </a:p>
      </dgm:t>
    </dgm:pt>
    <dgm:pt modelId="{605845D1-1B5E-FA4D-AF2A-086389DAE16F}">
      <dgm:prSet custT="1"/>
      <dgm:spPr/>
      <dgm:t>
        <a:bodyPr/>
        <a:lstStyle/>
        <a:p>
          <a:r>
            <a:rPr lang="es-ES_tradnl" altLang="es-MX" sz="1800" b="1" dirty="0" smtClean="0">
              <a:latin typeface="+mn-lt"/>
            </a:rPr>
            <a:t>Muestreo Sistemático</a:t>
          </a:r>
          <a:endParaRPr lang="es-ES_tradnl" altLang="es-MX" sz="1800" b="1" dirty="0">
            <a:latin typeface="+mn-lt"/>
          </a:endParaRPr>
        </a:p>
      </dgm:t>
    </dgm:pt>
    <dgm:pt modelId="{8B2AE875-5196-094C-96AB-63B756E02ED4}" type="parTrans" cxnId="{1EA3486E-259F-1445-A21F-F289571A53CA}">
      <dgm:prSet/>
      <dgm:spPr/>
      <dgm:t>
        <a:bodyPr/>
        <a:lstStyle/>
        <a:p>
          <a:endParaRPr lang="es-ES_tradnl" b="1"/>
        </a:p>
      </dgm:t>
    </dgm:pt>
    <dgm:pt modelId="{4545FB6F-D980-2D4C-9918-8ED160553751}" type="sibTrans" cxnId="{1EA3486E-259F-1445-A21F-F289571A53CA}">
      <dgm:prSet/>
      <dgm:spPr/>
      <dgm:t>
        <a:bodyPr/>
        <a:lstStyle/>
        <a:p>
          <a:endParaRPr lang="es-ES_tradnl" b="1"/>
        </a:p>
      </dgm:t>
    </dgm:pt>
    <dgm:pt modelId="{1B47084E-F28F-CF43-A066-9980CDABAA26}">
      <dgm:prSet custT="1"/>
      <dgm:spPr/>
      <dgm:t>
        <a:bodyPr/>
        <a:lstStyle/>
        <a:p>
          <a:r>
            <a:rPr lang="es-ES_tradnl" altLang="es-MX" sz="1800" b="1" smtClean="0">
              <a:latin typeface="+mn-lt"/>
            </a:rPr>
            <a:t>Muestreo Estratificado</a:t>
          </a:r>
          <a:endParaRPr lang="es-ES_tradnl" altLang="es-MX" sz="1800" b="1" dirty="0">
            <a:latin typeface="+mn-lt"/>
          </a:endParaRPr>
        </a:p>
      </dgm:t>
    </dgm:pt>
    <dgm:pt modelId="{B3886E45-5530-DC49-AEA4-ED08CA6DCC80}" type="parTrans" cxnId="{4F1CDEF2-FC5F-304F-A357-09A26477B936}">
      <dgm:prSet/>
      <dgm:spPr/>
      <dgm:t>
        <a:bodyPr/>
        <a:lstStyle/>
        <a:p>
          <a:endParaRPr lang="es-ES_tradnl" b="1"/>
        </a:p>
      </dgm:t>
    </dgm:pt>
    <dgm:pt modelId="{F9F1D7FA-D95F-5A48-9382-2D69F754D58F}" type="sibTrans" cxnId="{4F1CDEF2-FC5F-304F-A357-09A26477B936}">
      <dgm:prSet/>
      <dgm:spPr/>
      <dgm:t>
        <a:bodyPr/>
        <a:lstStyle/>
        <a:p>
          <a:endParaRPr lang="es-ES_tradnl" b="1"/>
        </a:p>
      </dgm:t>
    </dgm:pt>
    <dgm:pt modelId="{CFFE0EF2-A439-8142-A74E-F2D53DA26DD8}">
      <dgm:prSet custT="1"/>
      <dgm:spPr/>
      <dgm:t>
        <a:bodyPr/>
        <a:lstStyle/>
        <a:p>
          <a:r>
            <a:rPr lang="es-ES_tradnl" altLang="es-MX" sz="1800" b="1" dirty="0" smtClean="0">
              <a:latin typeface="+mn-lt"/>
            </a:rPr>
            <a:t>Muestreo por Conglomerados</a:t>
          </a:r>
          <a:endParaRPr lang="es-ES_tradnl" altLang="es-MX" sz="1800" b="1" dirty="0">
            <a:latin typeface="+mn-lt"/>
          </a:endParaRPr>
        </a:p>
      </dgm:t>
    </dgm:pt>
    <dgm:pt modelId="{CE34369B-5D6F-2349-883F-E5DE551DEA17}" type="parTrans" cxnId="{863A1B5E-FD1B-D049-9A62-C60353B4BBBE}">
      <dgm:prSet/>
      <dgm:spPr/>
      <dgm:t>
        <a:bodyPr/>
        <a:lstStyle/>
        <a:p>
          <a:endParaRPr lang="es-ES_tradnl" b="1"/>
        </a:p>
      </dgm:t>
    </dgm:pt>
    <dgm:pt modelId="{B2A71323-9713-0542-A41C-803B798D34BA}" type="sibTrans" cxnId="{863A1B5E-FD1B-D049-9A62-C60353B4BBBE}">
      <dgm:prSet/>
      <dgm:spPr/>
      <dgm:t>
        <a:bodyPr/>
        <a:lstStyle/>
        <a:p>
          <a:endParaRPr lang="es-ES_tradnl" b="1"/>
        </a:p>
      </dgm:t>
    </dgm:pt>
    <dgm:pt modelId="{B25E1A15-26FB-144E-82D0-5101FABB269A}">
      <dgm:prSet custT="1"/>
      <dgm:spPr/>
      <dgm:t>
        <a:bodyPr/>
        <a:lstStyle/>
        <a:p>
          <a:r>
            <a:rPr lang="es-ES_tradnl" altLang="es-MX" sz="1800" b="1" dirty="0" smtClean="0">
              <a:latin typeface="+mn-lt"/>
            </a:rPr>
            <a:t>Muestreo de Áreas</a:t>
          </a:r>
          <a:endParaRPr lang="es-ES_tradnl" altLang="es-MX" sz="1800" b="1" dirty="0">
            <a:latin typeface="+mn-lt"/>
          </a:endParaRPr>
        </a:p>
      </dgm:t>
    </dgm:pt>
    <dgm:pt modelId="{69B5A488-852C-FC4B-854C-EC5B032AC071}" type="parTrans" cxnId="{0C5831E6-5842-1745-9AA3-DB87CCB4CCAD}">
      <dgm:prSet/>
      <dgm:spPr/>
      <dgm:t>
        <a:bodyPr/>
        <a:lstStyle/>
        <a:p>
          <a:endParaRPr lang="es-ES_tradnl" b="1"/>
        </a:p>
      </dgm:t>
    </dgm:pt>
    <dgm:pt modelId="{9F593D5A-01F9-5845-99B8-6DA5B04428E5}" type="sibTrans" cxnId="{0C5831E6-5842-1745-9AA3-DB87CCB4CCAD}">
      <dgm:prSet/>
      <dgm:spPr/>
      <dgm:t>
        <a:bodyPr/>
        <a:lstStyle/>
        <a:p>
          <a:endParaRPr lang="es-ES_tradnl" b="1"/>
        </a:p>
      </dgm:t>
    </dgm:pt>
    <dgm:pt modelId="{20E06F06-7579-D94F-A867-E917E937DE2B}">
      <dgm:prSet custT="1"/>
      <dgm:spPr/>
      <dgm:t>
        <a:bodyPr/>
        <a:lstStyle/>
        <a:p>
          <a:r>
            <a:rPr lang="es-ES_tradnl" altLang="es-MX" sz="1800" b="1" dirty="0" smtClean="0">
              <a:latin typeface="+mn-lt"/>
            </a:rPr>
            <a:t>Muestreo </a:t>
          </a:r>
          <a:r>
            <a:rPr lang="es-ES_tradnl" altLang="es-MX" sz="1800" b="1" dirty="0" err="1" smtClean="0">
              <a:latin typeface="+mn-lt"/>
            </a:rPr>
            <a:t>Polietápico</a:t>
          </a:r>
          <a:endParaRPr lang="es-ES_tradnl" altLang="es-MX" sz="1800" b="1" dirty="0">
            <a:latin typeface="+mn-lt"/>
          </a:endParaRPr>
        </a:p>
      </dgm:t>
    </dgm:pt>
    <dgm:pt modelId="{35E6640E-4CEB-714D-BA90-9D2F79EB0D92}" type="parTrans" cxnId="{B6D61410-AF14-6E45-832E-CF2A450E4048}">
      <dgm:prSet/>
      <dgm:spPr/>
      <dgm:t>
        <a:bodyPr/>
        <a:lstStyle/>
        <a:p>
          <a:endParaRPr lang="es-ES_tradnl" b="1"/>
        </a:p>
      </dgm:t>
    </dgm:pt>
    <dgm:pt modelId="{78472840-D28C-634B-B19C-526A43D3C212}" type="sibTrans" cxnId="{B6D61410-AF14-6E45-832E-CF2A450E4048}">
      <dgm:prSet/>
      <dgm:spPr/>
      <dgm:t>
        <a:bodyPr/>
        <a:lstStyle/>
        <a:p>
          <a:endParaRPr lang="es-ES_tradnl" b="1"/>
        </a:p>
      </dgm:t>
    </dgm:pt>
    <dgm:pt modelId="{87EC3784-D8FD-0A46-9B7D-319527317E14}">
      <dgm:prSet custT="1"/>
      <dgm:spPr/>
      <dgm:t>
        <a:bodyPr/>
        <a:lstStyle/>
        <a:p>
          <a:r>
            <a:rPr lang="es-ES_tradnl" altLang="es-MX" sz="1800" b="1" dirty="0" smtClean="0">
              <a:latin typeface="+mn-lt"/>
            </a:rPr>
            <a:t>Muestreo con Fines Especiales</a:t>
          </a:r>
          <a:endParaRPr lang="es-ES_tradnl" altLang="es-MX" sz="1800" b="1" dirty="0">
            <a:latin typeface="+mn-lt"/>
          </a:endParaRPr>
        </a:p>
      </dgm:t>
    </dgm:pt>
    <dgm:pt modelId="{389F6B1B-7BFD-FB45-8DEF-38A717F53517}" type="parTrans" cxnId="{5FAAF642-AEA9-114D-9BF2-68E2730D9B4C}">
      <dgm:prSet/>
      <dgm:spPr/>
      <dgm:t>
        <a:bodyPr/>
        <a:lstStyle/>
        <a:p>
          <a:endParaRPr lang="es-ES_tradnl" b="1"/>
        </a:p>
      </dgm:t>
    </dgm:pt>
    <dgm:pt modelId="{1A9AB1B2-45F4-4345-98E5-26D384F00C90}" type="sibTrans" cxnId="{5FAAF642-AEA9-114D-9BF2-68E2730D9B4C}">
      <dgm:prSet/>
      <dgm:spPr/>
      <dgm:t>
        <a:bodyPr/>
        <a:lstStyle/>
        <a:p>
          <a:endParaRPr lang="es-ES_tradnl" b="1"/>
        </a:p>
      </dgm:t>
    </dgm:pt>
    <dgm:pt modelId="{59604658-F534-BF41-A3D7-6CA17D9AA7EE}">
      <dgm:prSet custT="1"/>
      <dgm:spPr/>
      <dgm:t>
        <a:bodyPr/>
        <a:lstStyle/>
        <a:p>
          <a:r>
            <a:rPr lang="es-ES_tradnl" altLang="es-MX" sz="1800" b="1" dirty="0" smtClean="0">
              <a:latin typeface="+mn-lt"/>
            </a:rPr>
            <a:t>Muestreo por Cuotas</a:t>
          </a:r>
          <a:endParaRPr lang="es-ES_tradnl" altLang="es-MX" sz="1800" b="1" dirty="0">
            <a:latin typeface="+mn-lt"/>
          </a:endParaRPr>
        </a:p>
      </dgm:t>
    </dgm:pt>
    <dgm:pt modelId="{C30CA500-B344-614E-9436-27B236536AD9}" type="parTrans" cxnId="{DD297E10-89B1-9F4C-AEA6-38AF5F4F7AA7}">
      <dgm:prSet/>
      <dgm:spPr/>
      <dgm:t>
        <a:bodyPr/>
        <a:lstStyle/>
        <a:p>
          <a:endParaRPr lang="es-ES_tradnl" b="1"/>
        </a:p>
      </dgm:t>
    </dgm:pt>
    <dgm:pt modelId="{63010951-EC5E-234C-8609-8CC198411ED0}" type="sibTrans" cxnId="{DD297E10-89B1-9F4C-AEA6-38AF5F4F7AA7}">
      <dgm:prSet/>
      <dgm:spPr/>
      <dgm:t>
        <a:bodyPr/>
        <a:lstStyle/>
        <a:p>
          <a:endParaRPr lang="es-ES_tradnl" b="1"/>
        </a:p>
      </dgm:t>
    </dgm:pt>
    <dgm:pt modelId="{A74B84C9-14CB-3843-9339-D449A5ED7C12}">
      <dgm:prSet custT="1"/>
      <dgm:spPr/>
      <dgm:t>
        <a:bodyPr/>
        <a:lstStyle/>
        <a:p>
          <a:r>
            <a:rPr lang="es-ES_tradnl" altLang="es-MX" sz="1800" b="1" dirty="0" smtClean="0">
              <a:latin typeface="+mn-lt"/>
            </a:rPr>
            <a:t>Muestreo de Juicio</a:t>
          </a:r>
          <a:endParaRPr lang="es-ES_tradnl" altLang="es-MX" sz="1800" b="1" dirty="0">
            <a:latin typeface="+mn-lt"/>
          </a:endParaRPr>
        </a:p>
      </dgm:t>
    </dgm:pt>
    <dgm:pt modelId="{A770E08A-D682-2640-A173-E26AEDD0D211}" type="parTrans" cxnId="{1A8A4E21-EB00-A04D-9027-49D5771FD0F0}">
      <dgm:prSet/>
      <dgm:spPr/>
      <dgm:t>
        <a:bodyPr/>
        <a:lstStyle/>
        <a:p>
          <a:endParaRPr lang="es-ES_tradnl" b="1"/>
        </a:p>
      </dgm:t>
    </dgm:pt>
    <dgm:pt modelId="{A1C57135-742F-BC41-AD9D-1B4FA7413A6A}" type="sibTrans" cxnId="{1A8A4E21-EB00-A04D-9027-49D5771FD0F0}">
      <dgm:prSet/>
      <dgm:spPr/>
      <dgm:t>
        <a:bodyPr/>
        <a:lstStyle/>
        <a:p>
          <a:endParaRPr lang="es-ES_tradnl" b="1"/>
        </a:p>
      </dgm:t>
    </dgm:pt>
    <dgm:pt modelId="{2F2A5B65-F604-8440-A564-AE3AF8E679AA}" type="pres">
      <dgm:prSet presAssocID="{686E794E-1C0F-9249-B5A2-6F1EB47526B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C9B3EDF1-143D-1440-AADF-886A36D244A2}" type="pres">
      <dgm:prSet presAssocID="{615A2965-17A7-7B42-A137-059C92E68256}" presName="composite" presStyleCnt="0"/>
      <dgm:spPr/>
      <dgm:t>
        <a:bodyPr/>
        <a:lstStyle/>
        <a:p>
          <a:endParaRPr lang="es-ES_tradnl"/>
        </a:p>
      </dgm:t>
    </dgm:pt>
    <dgm:pt modelId="{2AE5F8BF-6344-1446-94D4-AA8830DED38B}" type="pres">
      <dgm:prSet presAssocID="{615A2965-17A7-7B42-A137-059C92E68256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710A005D-599F-3B4F-BFE3-9672FC3E64C7}" type="pres">
      <dgm:prSet presAssocID="{615A2965-17A7-7B42-A137-059C92E68256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33485489-3773-3843-A302-754DDF95E907}" type="pres">
      <dgm:prSet presAssocID="{DB288267-862E-8943-87D8-CC7755AA15C1}" presName="sp" presStyleCnt="0"/>
      <dgm:spPr/>
      <dgm:t>
        <a:bodyPr/>
        <a:lstStyle/>
        <a:p>
          <a:endParaRPr lang="es-ES_tradnl"/>
        </a:p>
      </dgm:t>
    </dgm:pt>
    <dgm:pt modelId="{E3434664-3F01-BC47-A9F8-5F8E5E5C1DC4}" type="pres">
      <dgm:prSet presAssocID="{F2FE9710-7B56-274D-B2B5-95F77EDBE2FF}" presName="composite" presStyleCnt="0"/>
      <dgm:spPr/>
      <dgm:t>
        <a:bodyPr/>
        <a:lstStyle/>
        <a:p>
          <a:endParaRPr lang="es-ES_tradnl"/>
        </a:p>
      </dgm:t>
    </dgm:pt>
    <dgm:pt modelId="{BBA2DB24-7100-0741-818B-96C53B95332D}" type="pres">
      <dgm:prSet presAssocID="{F2FE9710-7B56-274D-B2B5-95F77EDBE2FF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358C2003-2000-0B47-BAAC-09AA89C97F94}" type="pres">
      <dgm:prSet presAssocID="{F2FE9710-7B56-274D-B2B5-95F77EDBE2FF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0C5831E6-5842-1745-9AA3-DB87CCB4CCAD}" srcId="{615A2965-17A7-7B42-A137-059C92E68256}" destId="{B25E1A15-26FB-144E-82D0-5101FABB269A}" srcOrd="4" destOrd="0" parTransId="{69B5A488-852C-FC4B-854C-EC5B032AC071}" sibTransId="{9F593D5A-01F9-5845-99B8-6DA5B04428E5}"/>
    <dgm:cxn modelId="{EF81EB69-7471-774F-86C0-3AA3BB3A34E8}" type="presOf" srcId="{C22F6574-8182-764D-823D-8FB40151F0DE}" destId="{710A005D-599F-3B4F-BFE3-9672FC3E64C7}" srcOrd="0" destOrd="0" presId="urn:microsoft.com/office/officeart/2005/8/layout/chevron2"/>
    <dgm:cxn modelId="{1A8A4E21-EB00-A04D-9027-49D5771FD0F0}" srcId="{F2FE9710-7B56-274D-B2B5-95F77EDBE2FF}" destId="{A74B84C9-14CB-3843-9339-D449A5ED7C12}" srcOrd="3" destOrd="0" parTransId="{A770E08A-D682-2640-A173-E26AEDD0D211}" sibTransId="{A1C57135-742F-BC41-AD9D-1B4FA7413A6A}"/>
    <dgm:cxn modelId="{A0765AB1-AFC6-0745-B293-818F2ED3EBC1}" type="presOf" srcId="{59604658-F534-BF41-A3D7-6CA17D9AA7EE}" destId="{358C2003-2000-0B47-BAAC-09AA89C97F94}" srcOrd="0" destOrd="2" presId="urn:microsoft.com/office/officeart/2005/8/layout/chevron2"/>
    <dgm:cxn modelId="{F99CEED8-2B1B-8F42-B18C-BC42BDE96BE0}" type="presOf" srcId="{20E06F06-7579-D94F-A867-E917E937DE2B}" destId="{710A005D-599F-3B4F-BFE3-9672FC3E64C7}" srcOrd="0" destOrd="5" presId="urn:microsoft.com/office/officeart/2005/8/layout/chevron2"/>
    <dgm:cxn modelId="{DD297E10-89B1-9F4C-AEA6-38AF5F4F7AA7}" srcId="{F2FE9710-7B56-274D-B2B5-95F77EDBE2FF}" destId="{59604658-F534-BF41-A3D7-6CA17D9AA7EE}" srcOrd="2" destOrd="0" parTransId="{C30CA500-B344-614E-9436-27B236536AD9}" sibTransId="{63010951-EC5E-234C-8609-8CC198411ED0}"/>
    <dgm:cxn modelId="{4F1CDEF2-FC5F-304F-A357-09A26477B936}" srcId="{615A2965-17A7-7B42-A137-059C92E68256}" destId="{1B47084E-F28F-CF43-A066-9980CDABAA26}" srcOrd="2" destOrd="0" parTransId="{B3886E45-5530-DC49-AEA4-ED08CA6DCC80}" sibTransId="{F9F1D7FA-D95F-5A48-9382-2D69F754D58F}"/>
    <dgm:cxn modelId="{5FAAF642-AEA9-114D-9BF2-68E2730D9B4C}" srcId="{F2FE9710-7B56-274D-B2B5-95F77EDBE2FF}" destId="{87EC3784-D8FD-0A46-9B7D-319527317E14}" srcOrd="1" destOrd="0" parTransId="{389F6B1B-7BFD-FB45-8DEF-38A717F53517}" sibTransId="{1A9AB1B2-45F4-4345-98E5-26D384F00C90}"/>
    <dgm:cxn modelId="{A3D3A51B-9E1A-C34C-8977-0E6C2FE9247C}" type="presOf" srcId="{605845D1-1B5E-FA4D-AF2A-086389DAE16F}" destId="{710A005D-599F-3B4F-BFE3-9672FC3E64C7}" srcOrd="0" destOrd="1" presId="urn:microsoft.com/office/officeart/2005/8/layout/chevron2"/>
    <dgm:cxn modelId="{E7C2B8F9-8087-5A47-9BD1-F131547D5879}" type="presOf" srcId="{87EC3784-D8FD-0A46-9B7D-319527317E14}" destId="{358C2003-2000-0B47-BAAC-09AA89C97F94}" srcOrd="0" destOrd="1" presId="urn:microsoft.com/office/officeart/2005/8/layout/chevron2"/>
    <dgm:cxn modelId="{BCCA6C19-00E3-CC4F-8B61-5B8A2A206103}" type="presOf" srcId="{F2FE9710-7B56-274D-B2B5-95F77EDBE2FF}" destId="{BBA2DB24-7100-0741-818B-96C53B95332D}" srcOrd="0" destOrd="0" presId="urn:microsoft.com/office/officeart/2005/8/layout/chevron2"/>
    <dgm:cxn modelId="{481E70DF-2809-7C49-9653-E471CF4FF151}" type="presOf" srcId="{A74B84C9-14CB-3843-9339-D449A5ED7C12}" destId="{358C2003-2000-0B47-BAAC-09AA89C97F94}" srcOrd="0" destOrd="3" presId="urn:microsoft.com/office/officeart/2005/8/layout/chevron2"/>
    <dgm:cxn modelId="{863A1B5E-FD1B-D049-9A62-C60353B4BBBE}" srcId="{615A2965-17A7-7B42-A137-059C92E68256}" destId="{CFFE0EF2-A439-8142-A74E-F2D53DA26DD8}" srcOrd="3" destOrd="0" parTransId="{CE34369B-5D6F-2349-883F-E5DE551DEA17}" sibTransId="{B2A71323-9713-0542-A41C-803B798D34BA}"/>
    <dgm:cxn modelId="{90486B6A-A4F6-E64F-9233-6C598842E148}" type="presOf" srcId="{686E794E-1C0F-9249-B5A2-6F1EB47526BF}" destId="{2F2A5B65-F604-8440-A564-AE3AF8E679AA}" srcOrd="0" destOrd="0" presId="urn:microsoft.com/office/officeart/2005/8/layout/chevron2"/>
    <dgm:cxn modelId="{B6D61410-AF14-6E45-832E-CF2A450E4048}" srcId="{615A2965-17A7-7B42-A137-059C92E68256}" destId="{20E06F06-7579-D94F-A867-E917E937DE2B}" srcOrd="5" destOrd="0" parTransId="{35E6640E-4CEB-714D-BA90-9D2F79EB0D92}" sibTransId="{78472840-D28C-634B-B19C-526A43D3C212}"/>
    <dgm:cxn modelId="{5506004E-B66C-1F47-B8DE-70BF25929883}" srcId="{686E794E-1C0F-9249-B5A2-6F1EB47526BF}" destId="{F2FE9710-7B56-274D-B2B5-95F77EDBE2FF}" srcOrd="1" destOrd="0" parTransId="{AEB20381-796E-7143-9C1D-A1F11B9C69FD}" sibTransId="{494B3034-6DBB-F640-81EA-A8DF809BB375}"/>
    <dgm:cxn modelId="{FD035FCF-DC1E-A94B-A999-B83F1658DD91}" type="presOf" srcId="{1B47084E-F28F-CF43-A066-9980CDABAA26}" destId="{710A005D-599F-3B4F-BFE3-9672FC3E64C7}" srcOrd="0" destOrd="2" presId="urn:microsoft.com/office/officeart/2005/8/layout/chevron2"/>
    <dgm:cxn modelId="{FC4C1C20-D1CA-B643-829A-774DB0F11103}" type="presOf" srcId="{CFFE0EF2-A439-8142-A74E-F2D53DA26DD8}" destId="{710A005D-599F-3B4F-BFE3-9672FC3E64C7}" srcOrd="0" destOrd="3" presId="urn:microsoft.com/office/officeart/2005/8/layout/chevron2"/>
    <dgm:cxn modelId="{36D36479-590C-E048-B0B4-CB3A8091FF08}" type="presOf" srcId="{B25E1A15-26FB-144E-82D0-5101FABB269A}" destId="{710A005D-599F-3B4F-BFE3-9672FC3E64C7}" srcOrd="0" destOrd="4" presId="urn:microsoft.com/office/officeart/2005/8/layout/chevron2"/>
    <dgm:cxn modelId="{2D22F005-7B89-2F4E-801F-3E004350F445}" type="presOf" srcId="{FB85203F-A21F-904A-8EFE-5A617CEA4A50}" destId="{358C2003-2000-0B47-BAAC-09AA89C97F94}" srcOrd="0" destOrd="0" presId="urn:microsoft.com/office/officeart/2005/8/layout/chevron2"/>
    <dgm:cxn modelId="{FBE6CC17-1597-D244-91E3-31F4F4DC59A3}" srcId="{686E794E-1C0F-9249-B5A2-6F1EB47526BF}" destId="{615A2965-17A7-7B42-A137-059C92E68256}" srcOrd="0" destOrd="0" parTransId="{9C30A5C6-372B-6849-96FD-C4139ADFE59C}" sibTransId="{DB288267-862E-8943-87D8-CC7755AA15C1}"/>
    <dgm:cxn modelId="{1EA3486E-259F-1445-A21F-F289571A53CA}" srcId="{615A2965-17A7-7B42-A137-059C92E68256}" destId="{605845D1-1B5E-FA4D-AF2A-086389DAE16F}" srcOrd="1" destOrd="0" parTransId="{8B2AE875-5196-094C-96AB-63B756E02ED4}" sibTransId="{4545FB6F-D980-2D4C-9918-8ED160553751}"/>
    <dgm:cxn modelId="{3057A15E-2D7C-1B44-8608-BA604C4468B9}" type="presOf" srcId="{615A2965-17A7-7B42-A137-059C92E68256}" destId="{2AE5F8BF-6344-1446-94D4-AA8830DED38B}" srcOrd="0" destOrd="0" presId="urn:microsoft.com/office/officeart/2005/8/layout/chevron2"/>
    <dgm:cxn modelId="{67D8740F-A093-FA48-9626-4DA883615EE3}" srcId="{615A2965-17A7-7B42-A137-059C92E68256}" destId="{C22F6574-8182-764D-823D-8FB40151F0DE}" srcOrd="0" destOrd="0" parTransId="{76547FE1-F048-5247-A52D-F2D28162B3E8}" sibTransId="{C71912ED-4DBF-A847-96F6-3D79BAFD806E}"/>
    <dgm:cxn modelId="{8D01323E-F61F-4546-9559-FDBEC2A2C538}" srcId="{F2FE9710-7B56-274D-B2B5-95F77EDBE2FF}" destId="{FB85203F-A21F-904A-8EFE-5A617CEA4A50}" srcOrd="0" destOrd="0" parTransId="{5DE549FD-4F0C-4D4F-A02A-1D97ECCAA711}" sibTransId="{ACCEC19B-A212-DF41-B07B-4F6BC384A254}"/>
    <dgm:cxn modelId="{F9CEB61F-F0F3-1E48-B3C1-856DA9358931}" type="presParOf" srcId="{2F2A5B65-F604-8440-A564-AE3AF8E679AA}" destId="{C9B3EDF1-143D-1440-AADF-886A36D244A2}" srcOrd="0" destOrd="0" presId="urn:microsoft.com/office/officeart/2005/8/layout/chevron2"/>
    <dgm:cxn modelId="{A71A6193-2012-7E4C-A970-FF3A305CF5F7}" type="presParOf" srcId="{C9B3EDF1-143D-1440-AADF-886A36D244A2}" destId="{2AE5F8BF-6344-1446-94D4-AA8830DED38B}" srcOrd="0" destOrd="0" presId="urn:microsoft.com/office/officeart/2005/8/layout/chevron2"/>
    <dgm:cxn modelId="{CFA6D0EB-8FFF-8346-A8DB-DD0C54344FC8}" type="presParOf" srcId="{C9B3EDF1-143D-1440-AADF-886A36D244A2}" destId="{710A005D-599F-3B4F-BFE3-9672FC3E64C7}" srcOrd="1" destOrd="0" presId="urn:microsoft.com/office/officeart/2005/8/layout/chevron2"/>
    <dgm:cxn modelId="{EB31EBE1-3247-2D43-9B7B-87EF81E8B49F}" type="presParOf" srcId="{2F2A5B65-F604-8440-A564-AE3AF8E679AA}" destId="{33485489-3773-3843-A302-754DDF95E907}" srcOrd="1" destOrd="0" presId="urn:microsoft.com/office/officeart/2005/8/layout/chevron2"/>
    <dgm:cxn modelId="{F7FF0F89-D6F9-7A48-96F2-3321B39B4551}" type="presParOf" srcId="{2F2A5B65-F604-8440-A564-AE3AF8E679AA}" destId="{E3434664-3F01-BC47-A9F8-5F8E5E5C1DC4}" srcOrd="2" destOrd="0" presId="urn:microsoft.com/office/officeart/2005/8/layout/chevron2"/>
    <dgm:cxn modelId="{485DCFBA-D265-184B-ACE7-C82498E43D16}" type="presParOf" srcId="{E3434664-3F01-BC47-A9F8-5F8E5E5C1DC4}" destId="{BBA2DB24-7100-0741-818B-96C53B95332D}" srcOrd="0" destOrd="0" presId="urn:microsoft.com/office/officeart/2005/8/layout/chevron2"/>
    <dgm:cxn modelId="{63B54B02-5517-104C-870F-DBCBFA6AEBC2}" type="presParOf" srcId="{E3434664-3F01-BC47-A9F8-5F8E5E5C1DC4}" destId="{358C2003-2000-0B47-BAAC-09AA89C97F9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1F035EC-0296-CC43-85A0-10C4C9C07EC7}" type="doc">
      <dgm:prSet loTypeId="urn:microsoft.com/office/officeart/2005/8/layout/orgChart1" loCatId="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A4C5C07D-F7AC-BA4B-926A-B69B358ABC3A}">
      <dgm:prSet phldrT="[Texto]" custT="1"/>
      <dgm:spPr/>
      <dgm:t>
        <a:bodyPr/>
        <a:lstStyle/>
        <a:p>
          <a:r>
            <a:rPr lang="es-ES_tradnl" sz="1800" b="1" dirty="0" smtClean="0"/>
            <a:t>Técnicas</a:t>
          </a:r>
          <a:endParaRPr lang="es-ES_tradnl" sz="1800" b="1" dirty="0"/>
        </a:p>
      </dgm:t>
    </dgm:pt>
    <dgm:pt modelId="{570753FE-D289-204E-BA5A-AB8DA76F5E6B}" type="parTrans" cxnId="{7908E891-719A-B649-A97E-99B44DAE18A3}">
      <dgm:prSet/>
      <dgm:spPr/>
      <dgm:t>
        <a:bodyPr/>
        <a:lstStyle/>
        <a:p>
          <a:endParaRPr lang="es-ES_tradnl" sz="1600"/>
        </a:p>
      </dgm:t>
    </dgm:pt>
    <dgm:pt modelId="{C62FB7FF-7E9D-094F-A0FA-C0C6CA1ED76D}" type="sibTrans" cxnId="{7908E891-719A-B649-A97E-99B44DAE18A3}">
      <dgm:prSet/>
      <dgm:spPr/>
      <dgm:t>
        <a:bodyPr/>
        <a:lstStyle/>
        <a:p>
          <a:endParaRPr lang="es-ES_tradnl" sz="1600"/>
        </a:p>
      </dgm:t>
    </dgm:pt>
    <dgm:pt modelId="{69428084-F83F-444F-B11E-11BC34881706}">
      <dgm:prSet phldrT="[Texto]" custT="1"/>
      <dgm:spPr/>
      <dgm:t>
        <a:bodyPr/>
        <a:lstStyle/>
        <a:p>
          <a:r>
            <a:rPr lang="es-ES_tradnl" sz="1600" dirty="0" smtClean="0"/>
            <a:t>Encuesta</a:t>
          </a:r>
          <a:endParaRPr lang="es-ES_tradnl" sz="1600" dirty="0"/>
        </a:p>
      </dgm:t>
    </dgm:pt>
    <dgm:pt modelId="{9E36D24B-EB94-3E4C-85D5-9BAD9DB40021}" type="parTrans" cxnId="{E8BF7596-F3C7-3A4D-8DC1-3E0057B87CC9}">
      <dgm:prSet custT="1"/>
      <dgm:spPr/>
      <dgm:t>
        <a:bodyPr/>
        <a:lstStyle/>
        <a:p>
          <a:endParaRPr lang="es-ES_tradnl" sz="1600"/>
        </a:p>
      </dgm:t>
    </dgm:pt>
    <dgm:pt modelId="{9FA35775-5AF6-864A-B018-22C9E577EF31}" type="sibTrans" cxnId="{E8BF7596-F3C7-3A4D-8DC1-3E0057B87CC9}">
      <dgm:prSet/>
      <dgm:spPr/>
      <dgm:t>
        <a:bodyPr/>
        <a:lstStyle/>
        <a:p>
          <a:endParaRPr lang="es-ES_tradnl" sz="1600"/>
        </a:p>
      </dgm:t>
    </dgm:pt>
    <dgm:pt modelId="{7A9FEECF-EDCC-094B-99D7-54B68F3B6C4A}">
      <dgm:prSet phldrT="[Texto]" custT="1"/>
      <dgm:spPr/>
      <dgm:t>
        <a:bodyPr/>
        <a:lstStyle/>
        <a:p>
          <a:r>
            <a:rPr lang="es-ES_tradnl" sz="1600" dirty="0" smtClean="0"/>
            <a:t>Cuestionario</a:t>
          </a:r>
          <a:endParaRPr lang="es-ES_tradnl" sz="1600" dirty="0"/>
        </a:p>
      </dgm:t>
    </dgm:pt>
    <dgm:pt modelId="{DBA33B66-2A5C-A744-8B6B-31E7D1080228}" type="parTrans" cxnId="{445E0534-D11C-074D-AA43-EC5A3DB4F106}">
      <dgm:prSet custT="1"/>
      <dgm:spPr/>
      <dgm:t>
        <a:bodyPr/>
        <a:lstStyle/>
        <a:p>
          <a:endParaRPr lang="es-ES_tradnl" sz="1600"/>
        </a:p>
      </dgm:t>
    </dgm:pt>
    <dgm:pt modelId="{7F56C4A6-5521-6741-A3D7-51A2AFA19F53}" type="sibTrans" cxnId="{445E0534-D11C-074D-AA43-EC5A3DB4F106}">
      <dgm:prSet/>
      <dgm:spPr/>
      <dgm:t>
        <a:bodyPr/>
        <a:lstStyle/>
        <a:p>
          <a:endParaRPr lang="es-ES_tradnl" sz="1600"/>
        </a:p>
      </dgm:t>
    </dgm:pt>
    <dgm:pt modelId="{269DDD03-452F-554C-A93C-2B70E76395C6}">
      <dgm:prSet phldrT="[Texto]" custT="1"/>
      <dgm:spPr/>
      <dgm:t>
        <a:bodyPr/>
        <a:lstStyle/>
        <a:p>
          <a:r>
            <a:rPr lang="es-ES_tradnl" sz="1600" dirty="0" smtClean="0"/>
            <a:t>Entrevista</a:t>
          </a:r>
          <a:endParaRPr lang="es-ES_tradnl" sz="1600" dirty="0"/>
        </a:p>
      </dgm:t>
    </dgm:pt>
    <dgm:pt modelId="{4B869639-AB66-344A-94C1-289CEC88C6EB}" type="parTrans" cxnId="{ADFA25E8-2EB1-634B-9932-BC4EC2760AC9}">
      <dgm:prSet custT="1"/>
      <dgm:spPr/>
      <dgm:t>
        <a:bodyPr/>
        <a:lstStyle/>
        <a:p>
          <a:endParaRPr lang="es-ES_tradnl" sz="1600"/>
        </a:p>
      </dgm:t>
    </dgm:pt>
    <dgm:pt modelId="{BD12E1B4-CA46-3340-9DF7-2CBEC1808E87}" type="sibTrans" cxnId="{ADFA25E8-2EB1-634B-9932-BC4EC2760AC9}">
      <dgm:prSet/>
      <dgm:spPr/>
      <dgm:t>
        <a:bodyPr/>
        <a:lstStyle/>
        <a:p>
          <a:endParaRPr lang="es-ES_tradnl" sz="1600"/>
        </a:p>
      </dgm:t>
    </dgm:pt>
    <dgm:pt modelId="{005A1B1B-4B1C-A54F-BBC6-D348569C9B3A}">
      <dgm:prSet phldrT="[Texto]" custT="1"/>
      <dgm:spPr/>
      <dgm:t>
        <a:bodyPr/>
        <a:lstStyle/>
        <a:p>
          <a:r>
            <a:rPr lang="es-ES_tradnl" sz="1600" dirty="0" smtClean="0"/>
            <a:t>Observación</a:t>
          </a:r>
          <a:endParaRPr lang="es-ES_tradnl" sz="1600" dirty="0"/>
        </a:p>
      </dgm:t>
    </dgm:pt>
    <dgm:pt modelId="{B0DAB160-D4F5-5444-B7E4-77FB3E4CC891}" type="parTrans" cxnId="{70B44BA6-889F-A142-9A9A-9D89CD19C293}">
      <dgm:prSet custT="1"/>
      <dgm:spPr/>
      <dgm:t>
        <a:bodyPr/>
        <a:lstStyle/>
        <a:p>
          <a:endParaRPr lang="es-ES_tradnl" sz="1600"/>
        </a:p>
      </dgm:t>
    </dgm:pt>
    <dgm:pt modelId="{B81B6F18-CAE0-0244-8716-470809C16A82}" type="sibTrans" cxnId="{70B44BA6-889F-A142-9A9A-9D89CD19C293}">
      <dgm:prSet/>
      <dgm:spPr/>
      <dgm:t>
        <a:bodyPr/>
        <a:lstStyle/>
        <a:p>
          <a:endParaRPr lang="es-ES_tradnl" sz="1600"/>
        </a:p>
      </dgm:t>
    </dgm:pt>
    <dgm:pt modelId="{4139DBAF-7E26-B34B-9CF4-02CCDE002F55}">
      <dgm:prSet phldrT="[Texto]" custT="1"/>
      <dgm:spPr/>
      <dgm:t>
        <a:bodyPr/>
        <a:lstStyle/>
        <a:p>
          <a:r>
            <a:rPr lang="es-ES_tradnl" sz="1600" dirty="0" smtClean="0"/>
            <a:t>Internet</a:t>
          </a:r>
          <a:endParaRPr lang="es-ES_tradnl" sz="1600" dirty="0"/>
        </a:p>
      </dgm:t>
    </dgm:pt>
    <dgm:pt modelId="{74B49113-2517-BD41-AF62-74967E88FC21}" type="parTrans" cxnId="{295A7727-D8DF-0B4B-9951-F869B591BD82}">
      <dgm:prSet custT="1"/>
      <dgm:spPr/>
      <dgm:t>
        <a:bodyPr/>
        <a:lstStyle/>
        <a:p>
          <a:endParaRPr lang="es-ES_tradnl" sz="1600"/>
        </a:p>
      </dgm:t>
    </dgm:pt>
    <dgm:pt modelId="{DB5743D2-7B8C-9D40-B721-6450990CD45D}" type="sibTrans" cxnId="{295A7727-D8DF-0B4B-9951-F869B591BD82}">
      <dgm:prSet/>
      <dgm:spPr/>
      <dgm:t>
        <a:bodyPr/>
        <a:lstStyle/>
        <a:p>
          <a:endParaRPr lang="es-ES_tradnl" sz="1600"/>
        </a:p>
      </dgm:t>
    </dgm:pt>
    <dgm:pt modelId="{89372309-9FFE-834E-AAFB-154B0E61C31A}">
      <dgm:prSet phldrT="[Texto]" custT="1"/>
      <dgm:spPr/>
      <dgm:t>
        <a:bodyPr/>
        <a:lstStyle/>
        <a:p>
          <a:r>
            <a:rPr lang="es-ES_tradnl" sz="1600" dirty="0" smtClean="0"/>
            <a:t>Personal</a:t>
          </a:r>
          <a:endParaRPr lang="es-ES_tradnl" sz="1600" dirty="0"/>
        </a:p>
      </dgm:t>
    </dgm:pt>
    <dgm:pt modelId="{1E29B612-17FA-314F-A8F6-DDF4AB9A0DF0}" type="parTrans" cxnId="{75CE28CD-0317-8944-AB00-B3EA0E9F3A90}">
      <dgm:prSet custT="1"/>
      <dgm:spPr/>
      <dgm:t>
        <a:bodyPr/>
        <a:lstStyle/>
        <a:p>
          <a:endParaRPr lang="es-ES_tradnl" sz="1600"/>
        </a:p>
      </dgm:t>
    </dgm:pt>
    <dgm:pt modelId="{371B1B50-A711-DF4B-9988-03D9129F20B4}" type="sibTrans" cxnId="{75CE28CD-0317-8944-AB00-B3EA0E9F3A90}">
      <dgm:prSet/>
      <dgm:spPr/>
      <dgm:t>
        <a:bodyPr/>
        <a:lstStyle/>
        <a:p>
          <a:endParaRPr lang="es-ES_tradnl" sz="1600"/>
        </a:p>
      </dgm:t>
    </dgm:pt>
    <dgm:pt modelId="{6D2A42E8-88E0-554C-947F-1A44EDEAEDB7}">
      <dgm:prSet phldrT="[Texto]" custT="1"/>
      <dgm:spPr/>
      <dgm:t>
        <a:bodyPr/>
        <a:lstStyle/>
        <a:p>
          <a:r>
            <a:rPr lang="es-ES_tradnl" sz="1600" dirty="0" smtClean="0"/>
            <a:t>Telefónica</a:t>
          </a:r>
          <a:endParaRPr lang="es-ES_tradnl" sz="1600" dirty="0"/>
        </a:p>
      </dgm:t>
    </dgm:pt>
    <dgm:pt modelId="{C933BC9C-3614-4446-A4A0-9F08B122EFD5}" type="parTrans" cxnId="{AF6179B7-0EBD-FC4D-9A95-45FC1226E21B}">
      <dgm:prSet custT="1"/>
      <dgm:spPr/>
      <dgm:t>
        <a:bodyPr/>
        <a:lstStyle/>
        <a:p>
          <a:endParaRPr lang="es-ES_tradnl" sz="1600"/>
        </a:p>
      </dgm:t>
    </dgm:pt>
    <dgm:pt modelId="{0F4B6D68-8D78-B146-9200-E3FA89251AFA}" type="sibTrans" cxnId="{AF6179B7-0EBD-FC4D-9A95-45FC1226E21B}">
      <dgm:prSet/>
      <dgm:spPr/>
      <dgm:t>
        <a:bodyPr/>
        <a:lstStyle/>
        <a:p>
          <a:endParaRPr lang="es-ES_tradnl" sz="1600"/>
        </a:p>
      </dgm:t>
    </dgm:pt>
    <dgm:pt modelId="{B2B4FF6F-3103-9945-9647-DAC2281E7F68}">
      <dgm:prSet phldrT="[Texto]" custT="1"/>
      <dgm:spPr/>
      <dgm:t>
        <a:bodyPr/>
        <a:lstStyle/>
        <a:p>
          <a:r>
            <a:rPr lang="es-ES_tradnl" sz="1600" dirty="0" smtClean="0"/>
            <a:t>Correo</a:t>
          </a:r>
          <a:endParaRPr lang="es-ES_tradnl" sz="1600" dirty="0"/>
        </a:p>
      </dgm:t>
    </dgm:pt>
    <dgm:pt modelId="{21B214DE-CCE6-F84A-ADEF-034CF9DF4103}" type="parTrans" cxnId="{E5E9E805-D1F0-D742-9FBB-3F22571E5BD7}">
      <dgm:prSet custT="1"/>
      <dgm:spPr/>
      <dgm:t>
        <a:bodyPr/>
        <a:lstStyle/>
        <a:p>
          <a:endParaRPr lang="es-ES_tradnl" sz="1600"/>
        </a:p>
      </dgm:t>
    </dgm:pt>
    <dgm:pt modelId="{D5725A7B-2323-3848-996D-8BC9ABC8A17E}" type="sibTrans" cxnId="{E5E9E805-D1F0-D742-9FBB-3F22571E5BD7}">
      <dgm:prSet/>
      <dgm:spPr/>
      <dgm:t>
        <a:bodyPr/>
        <a:lstStyle/>
        <a:p>
          <a:endParaRPr lang="es-ES_tradnl" sz="1600"/>
        </a:p>
      </dgm:t>
    </dgm:pt>
    <dgm:pt modelId="{F0D893EA-C56B-E24F-912A-46AA53D4333B}">
      <dgm:prSet phldrT="[Texto]" custT="1"/>
      <dgm:spPr/>
      <dgm:t>
        <a:bodyPr/>
        <a:lstStyle/>
        <a:p>
          <a:r>
            <a:rPr lang="es-ES_tradnl" sz="1600" dirty="0" smtClean="0"/>
            <a:t>Internet</a:t>
          </a:r>
          <a:endParaRPr lang="es-ES_tradnl" sz="1600" dirty="0"/>
        </a:p>
      </dgm:t>
    </dgm:pt>
    <dgm:pt modelId="{E79262D4-FA83-D34A-8061-145A097A695F}" type="parTrans" cxnId="{8B96222A-92B5-1B40-A5EE-751B751498F5}">
      <dgm:prSet custT="1"/>
      <dgm:spPr/>
      <dgm:t>
        <a:bodyPr/>
        <a:lstStyle/>
        <a:p>
          <a:endParaRPr lang="es-ES_tradnl" sz="1600"/>
        </a:p>
      </dgm:t>
    </dgm:pt>
    <dgm:pt modelId="{D135AAAC-D643-5F4C-8BA8-650879DA723E}" type="sibTrans" cxnId="{8B96222A-92B5-1B40-A5EE-751B751498F5}">
      <dgm:prSet/>
      <dgm:spPr/>
      <dgm:t>
        <a:bodyPr/>
        <a:lstStyle/>
        <a:p>
          <a:endParaRPr lang="es-ES_tradnl" sz="1600"/>
        </a:p>
      </dgm:t>
    </dgm:pt>
    <dgm:pt modelId="{021F7E56-5046-6348-BC14-AB5116759993}">
      <dgm:prSet phldrT="[Texto]" custT="1"/>
      <dgm:spPr/>
      <dgm:t>
        <a:bodyPr/>
        <a:lstStyle/>
        <a:p>
          <a:r>
            <a:rPr lang="es-ES_tradnl" sz="1600" dirty="0" smtClean="0"/>
            <a:t>Personal directa</a:t>
          </a:r>
          <a:endParaRPr lang="es-ES_tradnl" sz="1600" dirty="0"/>
        </a:p>
      </dgm:t>
    </dgm:pt>
    <dgm:pt modelId="{E80E854D-6BAE-3E43-84D7-541464537BEC}" type="parTrans" cxnId="{2305E6FA-906A-D747-98F0-F33DCE7DACFD}">
      <dgm:prSet custT="1"/>
      <dgm:spPr/>
      <dgm:t>
        <a:bodyPr/>
        <a:lstStyle/>
        <a:p>
          <a:endParaRPr lang="es-ES_tradnl" sz="1600"/>
        </a:p>
      </dgm:t>
    </dgm:pt>
    <dgm:pt modelId="{49AEEF94-3493-9849-B029-3443CC5D9C27}" type="sibTrans" cxnId="{2305E6FA-906A-D747-98F0-F33DCE7DACFD}">
      <dgm:prSet/>
      <dgm:spPr/>
      <dgm:t>
        <a:bodyPr/>
        <a:lstStyle/>
        <a:p>
          <a:endParaRPr lang="es-ES_tradnl" sz="1600"/>
        </a:p>
      </dgm:t>
    </dgm:pt>
    <dgm:pt modelId="{C9497D8F-3A63-594B-8E71-A488776B2DBD}">
      <dgm:prSet phldrT="[Texto]" custT="1"/>
      <dgm:spPr/>
      <dgm:t>
        <a:bodyPr/>
        <a:lstStyle/>
        <a:p>
          <a:r>
            <a:rPr lang="es-ES_tradnl" sz="1600" dirty="0" smtClean="0"/>
            <a:t>Medios electrónicos</a:t>
          </a:r>
          <a:endParaRPr lang="es-ES_tradnl" sz="1600" dirty="0"/>
        </a:p>
      </dgm:t>
    </dgm:pt>
    <dgm:pt modelId="{CA353C3B-B843-D64D-913B-2DA3A0CD3FCC}" type="parTrans" cxnId="{593B6F6F-EF62-FA44-81B0-6625972AD4AD}">
      <dgm:prSet custT="1"/>
      <dgm:spPr/>
      <dgm:t>
        <a:bodyPr/>
        <a:lstStyle/>
        <a:p>
          <a:endParaRPr lang="es-ES_tradnl" sz="1600"/>
        </a:p>
      </dgm:t>
    </dgm:pt>
    <dgm:pt modelId="{A67B3675-7F42-A845-9EAB-AB5D3AAA7771}" type="sibTrans" cxnId="{593B6F6F-EF62-FA44-81B0-6625972AD4AD}">
      <dgm:prSet/>
      <dgm:spPr/>
      <dgm:t>
        <a:bodyPr/>
        <a:lstStyle/>
        <a:p>
          <a:endParaRPr lang="es-ES_tradnl" sz="1600"/>
        </a:p>
      </dgm:t>
    </dgm:pt>
    <dgm:pt modelId="{7F105CD3-2B5D-C94F-A554-3F53DD4CCA52}" type="pres">
      <dgm:prSet presAssocID="{41F035EC-0296-CC43-85A0-10C4C9C07EC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_tradnl"/>
        </a:p>
      </dgm:t>
    </dgm:pt>
    <dgm:pt modelId="{2712E30C-5C6D-EF4E-B209-57C351C732D3}" type="pres">
      <dgm:prSet presAssocID="{A4C5C07D-F7AC-BA4B-926A-B69B358ABC3A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ES_tradnl"/>
        </a:p>
      </dgm:t>
    </dgm:pt>
    <dgm:pt modelId="{BA6F9678-B6CB-2D47-8F37-BD4FFDED2B6C}" type="pres">
      <dgm:prSet presAssocID="{A4C5C07D-F7AC-BA4B-926A-B69B358ABC3A}" presName="rootComposite1" presStyleCnt="0"/>
      <dgm:spPr/>
      <dgm:t>
        <a:bodyPr/>
        <a:lstStyle/>
        <a:p>
          <a:endParaRPr lang="es-ES_tradnl"/>
        </a:p>
      </dgm:t>
    </dgm:pt>
    <dgm:pt modelId="{ADC60753-A3B7-2649-8F9F-1FCA477DCE68}" type="pres">
      <dgm:prSet presAssocID="{A4C5C07D-F7AC-BA4B-926A-B69B358ABC3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481A38B3-84B9-1B43-A4A5-6C39E4472807}" type="pres">
      <dgm:prSet presAssocID="{A4C5C07D-F7AC-BA4B-926A-B69B358ABC3A}" presName="rootConnector1" presStyleLbl="node1" presStyleIdx="0" presStyleCnt="0"/>
      <dgm:spPr/>
      <dgm:t>
        <a:bodyPr/>
        <a:lstStyle/>
        <a:p>
          <a:endParaRPr lang="es-ES_tradnl"/>
        </a:p>
      </dgm:t>
    </dgm:pt>
    <dgm:pt modelId="{90770E9C-F315-C344-B912-2312C1027C5A}" type="pres">
      <dgm:prSet presAssocID="{A4C5C07D-F7AC-BA4B-926A-B69B358ABC3A}" presName="hierChild2" presStyleCnt="0"/>
      <dgm:spPr/>
      <dgm:t>
        <a:bodyPr/>
        <a:lstStyle/>
        <a:p>
          <a:endParaRPr lang="es-ES_tradnl"/>
        </a:p>
      </dgm:t>
    </dgm:pt>
    <dgm:pt modelId="{0B32AAF6-3490-C241-8423-905C9A810AB2}" type="pres">
      <dgm:prSet presAssocID="{9E36D24B-EB94-3E4C-85D5-9BAD9DB40021}" presName="Name37" presStyleLbl="parChTrans1D2" presStyleIdx="0" presStyleCnt="4"/>
      <dgm:spPr/>
      <dgm:t>
        <a:bodyPr/>
        <a:lstStyle/>
        <a:p>
          <a:endParaRPr lang="es-ES_tradnl"/>
        </a:p>
      </dgm:t>
    </dgm:pt>
    <dgm:pt modelId="{5885FDBF-3B42-AE4F-AFAC-0A6AB625C200}" type="pres">
      <dgm:prSet presAssocID="{69428084-F83F-444F-B11E-11BC34881706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_tradnl"/>
        </a:p>
      </dgm:t>
    </dgm:pt>
    <dgm:pt modelId="{DD8B4014-EEB3-FF46-AAE9-D33E5A6368D3}" type="pres">
      <dgm:prSet presAssocID="{69428084-F83F-444F-B11E-11BC34881706}" presName="rootComposite" presStyleCnt="0"/>
      <dgm:spPr/>
      <dgm:t>
        <a:bodyPr/>
        <a:lstStyle/>
        <a:p>
          <a:endParaRPr lang="es-ES_tradnl"/>
        </a:p>
      </dgm:t>
    </dgm:pt>
    <dgm:pt modelId="{776BBEB8-107A-2D42-9B02-5E00D54168DB}" type="pres">
      <dgm:prSet presAssocID="{69428084-F83F-444F-B11E-11BC34881706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1ACF2E6B-E167-7348-ACE3-62C622D72E61}" type="pres">
      <dgm:prSet presAssocID="{69428084-F83F-444F-B11E-11BC34881706}" presName="rootConnector" presStyleLbl="node2" presStyleIdx="0" presStyleCnt="4"/>
      <dgm:spPr/>
      <dgm:t>
        <a:bodyPr/>
        <a:lstStyle/>
        <a:p>
          <a:endParaRPr lang="es-ES_tradnl"/>
        </a:p>
      </dgm:t>
    </dgm:pt>
    <dgm:pt modelId="{76DF0624-83FE-CA41-9CE6-65E47C6B859C}" type="pres">
      <dgm:prSet presAssocID="{69428084-F83F-444F-B11E-11BC34881706}" presName="hierChild4" presStyleCnt="0"/>
      <dgm:spPr/>
      <dgm:t>
        <a:bodyPr/>
        <a:lstStyle/>
        <a:p>
          <a:endParaRPr lang="es-ES_tradnl"/>
        </a:p>
      </dgm:t>
    </dgm:pt>
    <dgm:pt modelId="{97FCAEB3-87F7-FD44-A99F-6FCBF0D9B925}" type="pres">
      <dgm:prSet presAssocID="{DBA33B66-2A5C-A744-8B6B-31E7D1080228}" presName="Name37" presStyleLbl="parChTrans1D3" presStyleIdx="0" presStyleCnt="7"/>
      <dgm:spPr/>
      <dgm:t>
        <a:bodyPr/>
        <a:lstStyle/>
        <a:p>
          <a:endParaRPr lang="es-ES_tradnl"/>
        </a:p>
      </dgm:t>
    </dgm:pt>
    <dgm:pt modelId="{062EB00B-452C-F044-8F4F-3BBE6DF987AD}" type="pres">
      <dgm:prSet presAssocID="{7A9FEECF-EDCC-094B-99D7-54B68F3B6C4A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_tradnl"/>
        </a:p>
      </dgm:t>
    </dgm:pt>
    <dgm:pt modelId="{113BDBCC-DA53-9345-8734-809FB783EA08}" type="pres">
      <dgm:prSet presAssocID="{7A9FEECF-EDCC-094B-99D7-54B68F3B6C4A}" presName="rootComposite" presStyleCnt="0"/>
      <dgm:spPr/>
      <dgm:t>
        <a:bodyPr/>
        <a:lstStyle/>
        <a:p>
          <a:endParaRPr lang="es-ES_tradnl"/>
        </a:p>
      </dgm:t>
    </dgm:pt>
    <dgm:pt modelId="{27C47AD2-F244-9C49-9308-75EF27F8EB11}" type="pres">
      <dgm:prSet presAssocID="{7A9FEECF-EDCC-094B-99D7-54B68F3B6C4A}" presName="rootText" presStyleLbl="node3" presStyleIdx="0" presStyleCnt="7" custScaleX="120508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37FA872D-B09D-9D46-B559-B92E9C5DD815}" type="pres">
      <dgm:prSet presAssocID="{7A9FEECF-EDCC-094B-99D7-54B68F3B6C4A}" presName="rootConnector" presStyleLbl="node3" presStyleIdx="0" presStyleCnt="7"/>
      <dgm:spPr/>
      <dgm:t>
        <a:bodyPr/>
        <a:lstStyle/>
        <a:p>
          <a:endParaRPr lang="es-ES_tradnl"/>
        </a:p>
      </dgm:t>
    </dgm:pt>
    <dgm:pt modelId="{BC494A8B-C4E0-4D48-8480-0B4A74B5A2C9}" type="pres">
      <dgm:prSet presAssocID="{7A9FEECF-EDCC-094B-99D7-54B68F3B6C4A}" presName="hierChild4" presStyleCnt="0"/>
      <dgm:spPr/>
      <dgm:t>
        <a:bodyPr/>
        <a:lstStyle/>
        <a:p>
          <a:endParaRPr lang="es-ES_tradnl"/>
        </a:p>
      </dgm:t>
    </dgm:pt>
    <dgm:pt modelId="{95475D3D-4068-A44A-AD47-7B61CBC51B00}" type="pres">
      <dgm:prSet presAssocID="{7A9FEECF-EDCC-094B-99D7-54B68F3B6C4A}" presName="hierChild5" presStyleCnt="0"/>
      <dgm:spPr/>
      <dgm:t>
        <a:bodyPr/>
        <a:lstStyle/>
        <a:p>
          <a:endParaRPr lang="es-ES_tradnl"/>
        </a:p>
      </dgm:t>
    </dgm:pt>
    <dgm:pt modelId="{9C06CC00-C12E-C448-A362-B33991C0CBB0}" type="pres">
      <dgm:prSet presAssocID="{69428084-F83F-444F-B11E-11BC34881706}" presName="hierChild5" presStyleCnt="0"/>
      <dgm:spPr/>
      <dgm:t>
        <a:bodyPr/>
        <a:lstStyle/>
        <a:p>
          <a:endParaRPr lang="es-ES_tradnl"/>
        </a:p>
      </dgm:t>
    </dgm:pt>
    <dgm:pt modelId="{2498DACE-3AE6-3D48-A9D8-7B779115D324}" type="pres">
      <dgm:prSet presAssocID="{4B869639-AB66-344A-94C1-289CEC88C6EB}" presName="Name37" presStyleLbl="parChTrans1D2" presStyleIdx="1" presStyleCnt="4"/>
      <dgm:spPr/>
      <dgm:t>
        <a:bodyPr/>
        <a:lstStyle/>
        <a:p>
          <a:endParaRPr lang="es-ES_tradnl"/>
        </a:p>
      </dgm:t>
    </dgm:pt>
    <dgm:pt modelId="{E800B02D-C8B5-0140-8793-1FB34482E93C}" type="pres">
      <dgm:prSet presAssocID="{269DDD03-452F-554C-A93C-2B70E76395C6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_tradnl"/>
        </a:p>
      </dgm:t>
    </dgm:pt>
    <dgm:pt modelId="{E365EBDA-0BDB-C94E-9C80-8EB9DA90A038}" type="pres">
      <dgm:prSet presAssocID="{269DDD03-452F-554C-A93C-2B70E76395C6}" presName="rootComposite" presStyleCnt="0"/>
      <dgm:spPr/>
      <dgm:t>
        <a:bodyPr/>
        <a:lstStyle/>
        <a:p>
          <a:endParaRPr lang="es-ES_tradnl"/>
        </a:p>
      </dgm:t>
    </dgm:pt>
    <dgm:pt modelId="{BE2A43D1-7AAF-394E-9D69-C3C728D21870}" type="pres">
      <dgm:prSet presAssocID="{269DDD03-452F-554C-A93C-2B70E76395C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D22519A0-0C62-084C-B477-5CC4D5446268}" type="pres">
      <dgm:prSet presAssocID="{269DDD03-452F-554C-A93C-2B70E76395C6}" presName="rootConnector" presStyleLbl="node2" presStyleIdx="1" presStyleCnt="4"/>
      <dgm:spPr/>
      <dgm:t>
        <a:bodyPr/>
        <a:lstStyle/>
        <a:p>
          <a:endParaRPr lang="es-ES_tradnl"/>
        </a:p>
      </dgm:t>
    </dgm:pt>
    <dgm:pt modelId="{CBF990B8-A2E4-1540-9468-20DCC4AD6669}" type="pres">
      <dgm:prSet presAssocID="{269DDD03-452F-554C-A93C-2B70E76395C6}" presName="hierChild4" presStyleCnt="0"/>
      <dgm:spPr/>
      <dgm:t>
        <a:bodyPr/>
        <a:lstStyle/>
        <a:p>
          <a:endParaRPr lang="es-ES_tradnl"/>
        </a:p>
      </dgm:t>
    </dgm:pt>
    <dgm:pt modelId="{1888F3ED-7DDF-5C48-A4F0-E515978AE2C6}" type="pres">
      <dgm:prSet presAssocID="{1E29B612-17FA-314F-A8F6-DDF4AB9A0DF0}" presName="Name37" presStyleLbl="parChTrans1D3" presStyleIdx="1" presStyleCnt="7"/>
      <dgm:spPr/>
      <dgm:t>
        <a:bodyPr/>
        <a:lstStyle/>
        <a:p>
          <a:endParaRPr lang="es-ES_tradnl"/>
        </a:p>
      </dgm:t>
    </dgm:pt>
    <dgm:pt modelId="{71614097-31AB-BC46-ADBE-71FFDDB4ABCB}" type="pres">
      <dgm:prSet presAssocID="{89372309-9FFE-834E-AAFB-154B0E61C31A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_tradnl"/>
        </a:p>
      </dgm:t>
    </dgm:pt>
    <dgm:pt modelId="{32063398-0A71-324B-9853-7E677D2C9DA2}" type="pres">
      <dgm:prSet presAssocID="{89372309-9FFE-834E-AAFB-154B0E61C31A}" presName="rootComposite" presStyleCnt="0"/>
      <dgm:spPr/>
      <dgm:t>
        <a:bodyPr/>
        <a:lstStyle/>
        <a:p>
          <a:endParaRPr lang="es-ES_tradnl"/>
        </a:p>
      </dgm:t>
    </dgm:pt>
    <dgm:pt modelId="{2F725B21-FB34-EA43-82C4-EC771691ED00}" type="pres">
      <dgm:prSet presAssocID="{89372309-9FFE-834E-AAFB-154B0E61C31A}" presName="rootText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A568C1D0-6A40-3646-B80B-0979B22515B1}" type="pres">
      <dgm:prSet presAssocID="{89372309-9FFE-834E-AAFB-154B0E61C31A}" presName="rootConnector" presStyleLbl="node3" presStyleIdx="1" presStyleCnt="7"/>
      <dgm:spPr/>
      <dgm:t>
        <a:bodyPr/>
        <a:lstStyle/>
        <a:p>
          <a:endParaRPr lang="es-ES_tradnl"/>
        </a:p>
      </dgm:t>
    </dgm:pt>
    <dgm:pt modelId="{C702B1DC-6CBB-534E-B532-214303BAAF4C}" type="pres">
      <dgm:prSet presAssocID="{89372309-9FFE-834E-AAFB-154B0E61C31A}" presName="hierChild4" presStyleCnt="0"/>
      <dgm:spPr/>
      <dgm:t>
        <a:bodyPr/>
        <a:lstStyle/>
        <a:p>
          <a:endParaRPr lang="es-ES_tradnl"/>
        </a:p>
      </dgm:t>
    </dgm:pt>
    <dgm:pt modelId="{5D80B92A-BA3B-CB45-B25D-C2AA7A981D34}" type="pres">
      <dgm:prSet presAssocID="{89372309-9FFE-834E-AAFB-154B0E61C31A}" presName="hierChild5" presStyleCnt="0"/>
      <dgm:spPr/>
      <dgm:t>
        <a:bodyPr/>
        <a:lstStyle/>
        <a:p>
          <a:endParaRPr lang="es-ES_tradnl"/>
        </a:p>
      </dgm:t>
    </dgm:pt>
    <dgm:pt modelId="{1CB5A40D-3B02-4E47-94E3-0A9A61823613}" type="pres">
      <dgm:prSet presAssocID="{C933BC9C-3614-4446-A4A0-9F08B122EFD5}" presName="Name37" presStyleLbl="parChTrans1D3" presStyleIdx="2" presStyleCnt="7"/>
      <dgm:spPr/>
      <dgm:t>
        <a:bodyPr/>
        <a:lstStyle/>
        <a:p>
          <a:endParaRPr lang="es-ES_tradnl"/>
        </a:p>
      </dgm:t>
    </dgm:pt>
    <dgm:pt modelId="{5B67F71B-CF5E-1745-B555-41F7CA621078}" type="pres">
      <dgm:prSet presAssocID="{6D2A42E8-88E0-554C-947F-1A44EDEAEDB7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_tradnl"/>
        </a:p>
      </dgm:t>
    </dgm:pt>
    <dgm:pt modelId="{637DE741-FA56-9945-A462-9F27FFBA0555}" type="pres">
      <dgm:prSet presAssocID="{6D2A42E8-88E0-554C-947F-1A44EDEAEDB7}" presName="rootComposite" presStyleCnt="0"/>
      <dgm:spPr/>
      <dgm:t>
        <a:bodyPr/>
        <a:lstStyle/>
        <a:p>
          <a:endParaRPr lang="es-ES_tradnl"/>
        </a:p>
      </dgm:t>
    </dgm:pt>
    <dgm:pt modelId="{721FF401-6153-834E-863A-51538BA4AFC8}" type="pres">
      <dgm:prSet presAssocID="{6D2A42E8-88E0-554C-947F-1A44EDEAEDB7}" presName="rootText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574795E5-5BA3-B141-A82D-AB670CB1DCC6}" type="pres">
      <dgm:prSet presAssocID="{6D2A42E8-88E0-554C-947F-1A44EDEAEDB7}" presName="rootConnector" presStyleLbl="node3" presStyleIdx="2" presStyleCnt="7"/>
      <dgm:spPr/>
      <dgm:t>
        <a:bodyPr/>
        <a:lstStyle/>
        <a:p>
          <a:endParaRPr lang="es-ES_tradnl"/>
        </a:p>
      </dgm:t>
    </dgm:pt>
    <dgm:pt modelId="{4A354158-0CAD-474C-BC50-4EFA5D46C112}" type="pres">
      <dgm:prSet presAssocID="{6D2A42E8-88E0-554C-947F-1A44EDEAEDB7}" presName="hierChild4" presStyleCnt="0"/>
      <dgm:spPr/>
      <dgm:t>
        <a:bodyPr/>
        <a:lstStyle/>
        <a:p>
          <a:endParaRPr lang="es-ES_tradnl"/>
        </a:p>
      </dgm:t>
    </dgm:pt>
    <dgm:pt modelId="{3066CDD5-1BCE-B548-9700-E042163C9894}" type="pres">
      <dgm:prSet presAssocID="{6D2A42E8-88E0-554C-947F-1A44EDEAEDB7}" presName="hierChild5" presStyleCnt="0"/>
      <dgm:spPr/>
      <dgm:t>
        <a:bodyPr/>
        <a:lstStyle/>
        <a:p>
          <a:endParaRPr lang="es-ES_tradnl"/>
        </a:p>
      </dgm:t>
    </dgm:pt>
    <dgm:pt modelId="{6613DA28-6F2D-7446-BB80-84D85B2F4F69}" type="pres">
      <dgm:prSet presAssocID="{21B214DE-CCE6-F84A-ADEF-034CF9DF4103}" presName="Name37" presStyleLbl="parChTrans1D3" presStyleIdx="3" presStyleCnt="7"/>
      <dgm:spPr/>
      <dgm:t>
        <a:bodyPr/>
        <a:lstStyle/>
        <a:p>
          <a:endParaRPr lang="es-ES_tradnl"/>
        </a:p>
      </dgm:t>
    </dgm:pt>
    <dgm:pt modelId="{0B86DED0-4E37-244A-A678-96752ADEEFF3}" type="pres">
      <dgm:prSet presAssocID="{B2B4FF6F-3103-9945-9647-DAC2281E7F68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_tradnl"/>
        </a:p>
      </dgm:t>
    </dgm:pt>
    <dgm:pt modelId="{06C786EC-1325-A54A-89C2-BC5032056CBB}" type="pres">
      <dgm:prSet presAssocID="{B2B4FF6F-3103-9945-9647-DAC2281E7F68}" presName="rootComposite" presStyleCnt="0"/>
      <dgm:spPr/>
      <dgm:t>
        <a:bodyPr/>
        <a:lstStyle/>
        <a:p>
          <a:endParaRPr lang="es-ES_tradnl"/>
        </a:p>
      </dgm:t>
    </dgm:pt>
    <dgm:pt modelId="{0CA04692-2549-634E-9DD7-94727C0F87BB}" type="pres">
      <dgm:prSet presAssocID="{B2B4FF6F-3103-9945-9647-DAC2281E7F68}" presName="rootText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ED3CCA3B-33D7-A144-9754-F71D302AFDA8}" type="pres">
      <dgm:prSet presAssocID="{B2B4FF6F-3103-9945-9647-DAC2281E7F68}" presName="rootConnector" presStyleLbl="node3" presStyleIdx="3" presStyleCnt="7"/>
      <dgm:spPr/>
      <dgm:t>
        <a:bodyPr/>
        <a:lstStyle/>
        <a:p>
          <a:endParaRPr lang="es-ES_tradnl"/>
        </a:p>
      </dgm:t>
    </dgm:pt>
    <dgm:pt modelId="{62761B09-B821-6144-8449-CCB19B6E33FA}" type="pres">
      <dgm:prSet presAssocID="{B2B4FF6F-3103-9945-9647-DAC2281E7F68}" presName="hierChild4" presStyleCnt="0"/>
      <dgm:spPr/>
      <dgm:t>
        <a:bodyPr/>
        <a:lstStyle/>
        <a:p>
          <a:endParaRPr lang="es-ES_tradnl"/>
        </a:p>
      </dgm:t>
    </dgm:pt>
    <dgm:pt modelId="{AA8D6206-0870-7D4A-B13B-41E61BF3840E}" type="pres">
      <dgm:prSet presAssocID="{B2B4FF6F-3103-9945-9647-DAC2281E7F68}" presName="hierChild5" presStyleCnt="0"/>
      <dgm:spPr/>
      <dgm:t>
        <a:bodyPr/>
        <a:lstStyle/>
        <a:p>
          <a:endParaRPr lang="es-ES_tradnl"/>
        </a:p>
      </dgm:t>
    </dgm:pt>
    <dgm:pt modelId="{556B5B0E-9900-3B4F-B954-68FCC4733A46}" type="pres">
      <dgm:prSet presAssocID="{E79262D4-FA83-D34A-8061-145A097A695F}" presName="Name37" presStyleLbl="parChTrans1D3" presStyleIdx="4" presStyleCnt="7"/>
      <dgm:spPr/>
      <dgm:t>
        <a:bodyPr/>
        <a:lstStyle/>
        <a:p>
          <a:endParaRPr lang="es-ES_tradnl"/>
        </a:p>
      </dgm:t>
    </dgm:pt>
    <dgm:pt modelId="{0CA765EB-EC78-404C-B022-C23439B82482}" type="pres">
      <dgm:prSet presAssocID="{F0D893EA-C56B-E24F-912A-46AA53D4333B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_tradnl"/>
        </a:p>
      </dgm:t>
    </dgm:pt>
    <dgm:pt modelId="{3E696BAE-2585-3047-A892-37D76A37AFB8}" type="pres">
      <dgm:prSet presAssocID="{F0D893EA-C56B-E24F-912A-46AA53D4333B}" presName="rootComposite" presStyleCnt="0"/>
      <dgm:spPr/>
      <dgm:t>
        <a:bodyPr/>
        <a:lstStyle/>
        <a:p>
          <a:endParaRPr lang="es-ES_tradnl"/>
        </a:p>
      </dgm:t>
    </dgm:pt>
    <dgm:pt modelId="{E47FE660-1E21-5845-ABD9-F576D770A8D2}" type="pres">
      <dgm:prSet presAssocID="{F0D893EA-C56B-E24F-912A-46AA53D4333B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936E443F-5CA2-ED4A-A0F8-398C43C03E8F}" type="pres">
      <dgm:prSet presAssocID="{F0D893EA-C56B-E24F-912A-46AA53D4333B}" presName="rootConnector" presStyleLbl="node3" presStyleIdx="4" presStyleCnt="7"/>
      <dgm:spPr/>
      <dgm:t>
        <a:bodyPr/>
        <a:lstStyle/>
        <a:p>
          <a:endParaRPr lang="es-ES_tradnl"/>
        </a:p>
      </dgm:t>
    </dgm:pt>
    <dgm:pt modelId="{EAE605A1-C371-1146-A0A9-28241E48B87B}" type="pres">
      <dgm:prSet presAssocID="{F0D893EA-C56B-E24F-912A-46AA53D4333B}" presName="hierChild4" presStyleCnt="0"/>
      <dgm:spPr/>
      <dgm:t>
        <a:bodyPr/>
        <a:lstStyle/>
        <a:p>
          <a:endParaRPr lang="es-ES_tradnl"/>
        </a:p>
      </dgm:t>
    </dgm:pt>
    <dgm:pt modelId="{BBDE1888-6FD1-504E-863F-06EFA5EC2102}" type="pres">
      <dgm:prSet presAssocID="{F0D893EA-C56B-E24F-912A-46AA53D4333B}" presName="hierChild5" presStyleCnt="0"/>
      <dgm:spPr/>
      <dgm:t>
        <a:bodyPr/>
        <a:lstStyle/>
        <a:p>
          <a:endParaRPr lang="es-ES_tradnl"/>
        </a:p>
      </dgm:t>
    </dgm:pt>
    <dgm:pt modelId="{60766268-5B61-D547-8FF2-526015B1758F}" type="pres">
      <dgm:prSet presAssocID="{269DDD03-452F-554C-A93C-2B70E76395C6}" presName="hierChild5" presStyleCnt="0"/>
      <dgm:spPr/>
      <dgm:t>
        <a:bodyPr/>
        <a:lstStyle/>
        <a:p>
          <a:endParaRPr lang="es-ES_tradnl"/>
        </a:p>
      </dgm:t>
    </dgm:pt>
    <dgm:pt modelId="{0A5D9D4E-2867-DD4F-8A66-DF18388A9829}" type="pres">
      <dgm:prSet presAssocID="{B0DAB160-D4F5-5444-B7E4-77FB3E4CC891}" presName="Name37" presStyleLbl="parChTrans1D2" presStyleIdx="2" presStyleCnt="4"/>
      <dgm:spPr/>
      <dgm:t>
        <a:bodyPr/>
        <a:lstStyle/>
        <a:p>
          <a:endParaRPr lang="es-ES_tradnl"/>
        </a:p>
      </dgm:t>
    </dgm:pt>
    <dgm:pt modelId="{40B39D0A-1142-3547-88A9-3D314908CC7B}" type="pres">
      <dgm:prSet presAssocID="{005A1B1B-4B1C-A54F-BBC6-D348569C9B3A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_tradnl"/>
        </a:p>
      </dgm:t>
    </dgm:pt>
    <dgm:pt modelId="{8C4451A7-7D1F-AE49-918D-C449FCDA9833}" type="pres">
      <dgm:prSet presAssocID="{005A1B1B-4B1C-A54F-BBC6-D348569C9B3A}" presName="rootComposite" presStyleCnt="0"/>
      <dgm:spPr/>
      <dgm:t>
        <a:bodyPr/>
        <a:lstStyle/>
        <a:p>
          <a:endParaRPr lang="es-ES_tradnl"/>
        </a:p>
      </dgm:t>
    </dgm:pt>
    <dgm:pt modelId="{D3410342-9012-C34B-9EE3-E8C1F08FF467}" type="pres">
      <dgm:prSet presAssocID="{005A1B1B-4B1C-A54F-BBC6-D348569C9B3A}" presName="rootText" presStyleLbl="node2" presStyleIdx="2" presStyleCnt="4" custScaleX="128428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E1C01A65-737D-1040-9C53-832929C9CDAD}" type="pres">
      <dgm:prSet presAssocID="{005A1B1B-4B1C-A54F-BBC6-D348569C9B3A}" presName="rootConnector" presStyleLbl="node2" presStyleIdx="2" presStyleCnt="4"/>
      <dgm:spPr/>
      <dgm:t>
        <a:bodyPr/>
        <a:lstStyle/>
        <a:p>
          <a:endParaRPr lang="es-ES_tradnl"/>
        </a:p>
      </dgm:t>
    </dgm:pt>
    <dgm:pt modelId="{C508B2AD-5F66-0B4F-904D-225020D8FD1E}" type="pres">
      <dgm:prSet presAssocID="{005A1B1B-4B1C-A54F-BBC6-D348569C9B3A}" presName="hierChild4" presStyleCnt="0"/>
      <dgm:spPr/>
      <dgm:t>
        <a:bodyPr/>
        <a:lstStyle/>
        <a:p>
          <a:endParaRPr lang="es-ES_tradnl"/>
        </a:p>
      </dgm:t>
    </dgm:pt>
    <dgm:pt modelId="{D3F2DB55-F34A-A145-9847-864DBABF7BD7}" type="pres">
      <dgm:prSet presAssocID="{E80E854D-6BAE-3E43-84D7-541464537BEC}" presName="Name37" presStyleLbl="parChTrans1D3" presStyleIdx="5" presStyleCnt="7"/>
      <dgm:spPr/>
      <dgm:t>
        <a:bodyPr/>
        <a:lstStyle/>
        <a:p>
          <a:endParaRPr lang="es-ES_tradnl"/>
        </a:p>
      </dgm:t>
    </dgm:pt>
    <dgm:pt modelId="{F2B91CDB-EDF2-5C45-9FEC-1D5E43AD2817}" type="pres">
      <dgm:prSet presAssocID="{021F7E56-5046-6348-BC14-AB5116759993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_tradnl"/>
        </a:p>
      </dgm:t>
    </dgm:pt>
    <dgm:pt modelId="{70A2EE11-9CF5-974F-9CDE-972A9BAC6282}" type="pres">
      <dgm:prSet presAssocID="{021F7E56-5046-6348-BC14-AB5116759993}" presName="rootComposite" presStyleCnt="0"/>
      <dgm:spPr/>
      <dgm:t>
        <a:bodyPr/>
        <a:lstStyle/>
        <a:p>
          <a:endParaRPr lang="es-ES_tradnl"/>
        </a:p>
      </dgm:t>
    </dgm:pt>
    <dgm:pt modelId="{3BCB943E-4751-FF4A-8FCB-FEBD1CE9D874}" type="pres">
      <dgm:prSet presAssocID="{021F7E56-5046-6348-BC14-AB5116759993}" presName="rootText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D6AFC562-81BB-3D4B-8A95-BD85950815A3}" type="pres">
      <dgm:prSet presAssocID="{021F7E56-5046-6348-BC14-AB5116759993}" presName="rootConnector" presStyleLbl="node3" presStyleIdx="5" presStyleCnt="7"/>
      <dgm:spPr/>
      <dgm:t>
        <a:bodyPr/>
        <a:lstStyle/>
        <a:p>
          <a:endParaRPr lang="es-ES_tradnl"/>
        </a:p>
      </dgm:t>
    </dgm:pt>
    <dgm:pt modelId="{64529529-9416-A143-9A6B-77DE53A17CA7}" type="pres">
      <dgm:prSet presAssocID="{021F7E56-5046-6348-BC14-AB5116759993}" presName="hierChild4" presStyleCnt="0"/>
      <dgm:spPr/>
      <dgm:t>
        <a:bodyPr/>
        <a:lstStyle/>
        <a:p>
          <a:endParaRPr lang="es-ES_tradnl"/>
        </a:p>
      </dgm:t>
    </dgm:pt>
    <dgm:pt modelId="{07CB7006-1400-D94D-90D0-2DE255096EFD}" type="pres">
      <dgm:prSet presAssocID="{021F7E56-5046-6348-BC14-AB5116759993}" presName="hierChild5" presStyleCnt="0"/>
      <dgm:spPr/>
      <dgm:t>
        <a:bodyPr/>
        <a:lstStyle/>
        <a:p>
          <a:endParaRPr lang="es-ES_tradnl"/>
        </a:p>
      </dgm:t>
    </dgm:pt>
    <dgm:pt modelId="{EC085CA2-B431-AA49-8F6E-574543D01225}" type="pres">
      <dgm:prSet presAssocID="{CA353C3B-B843-D64D-913B-2DA3A0CD3FCC}" presName="Name37" presStyleLbl="parChTrans1D3" presStyleIdx="6" presStyleCnt="7"/>
      <dgm:spPr/>
      <dgm:t>
        <a:bodyPr/>
        <a:lstStyle/>
        <a:p>
          <a:endParaRPr lang="es-ES_tradnl"/>
        </a:p>
      </dgm:t>
    </dgm:pt>
    <dgm:pt modelId="{5A19B973-182E-D244-9C3A-18F2F9D54D62}" type="pres">
      <dgm:prSet presAssocID="{C9497D8F-3A63-594B-8E71-A488776B2DBD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_tradnl"/>
        </a:p>
      </dgm:t>
    </dgm:pt>
    <dgm:pt modelId="{62788EE5-0BAA-0A47-AEE2-5320CD3DC032}" type="pres">
      <dgm:prSet presAssocID="{C9497D8F-3A63-594B-8E71-A488776B2DBD}" presName="rootComposite" presStyleCnt="0"/>
      <dgm:spPr/>
      <dgm:t>
        <a:bodyPr/>
        <a:lstStyle/>
        <a:p>
          <a:endParaRPr lang="es-ES_tradnl"/>
        </a:p>
      </dgm:t>
    </dgm:pt>
    <dgm:pt modelId="{4D2F28A3-0CB9-8C4F-892F-F4A2232E6F65}" type="pres">
      <dgm:prSet presAssocID="{C9497D8F-3A63-594B-8E71-A488776B2DBD}" presName="rootText" presStyleLbl="node3" presStyleIdx="6" presStyleCnt="7" custScaleX="129546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C97A8E83-87B8-FE41-9E27-E09354A413C8}" type="pres">
      <dgm:prSet presAssocID="{C9497D8F-3A63-594B-8E71-A488776B2DBD}" presName="rootConnector" presStyleLbl="node3" presStyleIdx="6" presStyleCnt="7"/>
      <dgm:spPr/>
      <dgm:t>
        <a:bodyPr/>
        <a:lstStyle/>
        <a:p>
          <a:endParaRPr lang="es-ES_tradnl"/>
        </a:p>
      </dgm:t>
    </dgm:pt>
    <dgm:pt modelId="{C8D3C1D0-9A50-764F-9BBF-2905816DB2B2}" type="pres">
      <dgm:prSet presAssocID="{C9497D8F-3A63-594B-8E71-A488776B2DBD}" presName="hierChild4" presStyleCnt="0"/>
      <dgm:spPr/>
      <dgm:t>
        <a:bodyPr/>
        <a:lstStyle/>
        <a:p>
          <a:endParaRPr lang="es-ES_tradnl"/>
        </a:p>
      </dgm:t>
    </dgm:pt>
    <dgm:pt modelId="{25A6F312-6BE2-084B-BC69-9C30E2E5473B}" type="pres">
      <dgm:prSet presAssocID="{C9497D8F-3A63-594B-8E71-A488776B2DBD}" presName="hierChild5" presStyleCnt="0"/>
      <dgm:spPr/>
      <dgm:t>
        <a:bodyPr/>
        <a:lstStyle/>
        <a:p>
          <a:endParaRPr lang="es-ES_tradnl"/>
        </a:p>
      </dgm:t>
    </dgm:pt>
    <dgm:pt modelId="{C17B5706-3C61-ED44-8CC7-85B2CE4279F8}" type="pres">
      <dgm:prSet presAssocID="{005A1B1B-4B1C-A54F-BBC6-D348569C9B3A}" presName="hierChild5" presStyleCnt="0"/>
      <dgm:spPr/>
      <dgm:t>
        <a:bodyPr/>
        <a:lstStyle/>
        <a:p>
          <a:endParaRPr lang="es-ES_tradnl"/>
        </a:p>
      </dgm:t>
    </dgm:pt>
    <dgm:pt modelId="{6C32102D-B1F1-924D-BEEE-06AFA09A9FB4}" type="pres">
      <dgm:prSet presAssocID="{74B49113-2517-BD41-AF62-74967E88FC21}" presName="Name37" presStyleLbl="parChTrans1D2" presStyleIdx="3" presStyleCnt="4"/>
      <dgm:spPr/>
      <dgm:t>
        <a:bodyPr/>
        <a:lstStyle/>
        <a:p>
          <a:endParaRPr lang="es-ES_tradnl"/>
        </a:p>
      </dgm:t>
    </dgm:pt>
    <dgm:pt modelId="{A240290F-FEBA-5D4A-BE71-58B8AB119BBC}" type="pres">
      <dgm:prSet presAssocID="{4139DBAF-7E26-B34B-9CF4-02CCDE002F55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_tradnl"/>
        </a:p>
      </dgm:t>
    </dgm:pt>
    <dgm:pt modelId="{FCF04CEA-FF21-1C4C-9596-1CF66CC2E43B}" type="pres">
      <dgm:prSet presAssocID="{4139DBAF-7E26-B34B-9CF4-02CCDE002F55}" presName="rootComposite" presStyleCnt="0"/>
      <dgm:spPr/>
      <dgm:t>
        <a:bodyPr/>
        <a:lstStyle/>
        <a:p>
          <a:endParaRPr lang="es-ES_tradnl"/>
        </a:p>
      </dgm:t>
    </dgm:pt>
    <dgm:pt modelId="{2684885D-67CA-D140-B04A-FDA54E12D769}" type="pres">
      <dgm:prSet presAssocID="{4139DBAF-7E26-B34B-9CF4-02CCDE002F55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1FFE3CC9-D4F3-A647-A50B-34DEA5B50722}" type="pres">
      <dgm:prSet presAssocID="{4139DBAF-7E26-B34B-9CF4-02CCDE002F55}" presName="rootConnector" presStyleLbl="node2" presStyleIdx="3" presStyleCnt="4"/>
      <dgm:spPr/>
      <dgm:t>
        <a:bodyPr/>
        <a:lstStyle/>
        <a:p>
          <a:endParaRPr lang="es-ES_tradnl"/>
        </a:p>
      </dgm:t>
    </dgm:pt>
    <dgm:pt modelId="{4032036E-C151-EA4C-B77A-108A3EC7267E}" type="pres">
      <dgm:prSet presAssocID="{4139DBAF-7E26-B34B-9CF4-02CCDE002F55}" presName="hierChild4" presStyleCnt="0"/>
      <dgm:spPr/>
      <dgm:t>
        <a:bodyPr/>
        <a:lstStyle/>
        <a:p>
          <a:endParaRPr lang="es-ES_tradnl"/>
        </a:p>
      </dgm:t>
    </dgm:pt>
    <dgm:pt modelId="{295CCBA6-18DB-D440-A27E-5252686CEA3D}" type="pres">
      <dgm:prSet presAssocID="{4139DBAF-7E26-B34B-9CF4-02CCDE002F55}" presName="hierChild5" presStyleCnt="0"/>
      <dgm:spPr/>
      <dgm:t>
        <a:bodyPr/>
        <a:lstStyle/>
        <a:p>
          <a:endParaRPr lang="es-ES_tradnl"/>
        </a:p>
      </dgm:t>
    </dgm:pt>
    <dgm:pt modelId="{DAAC3BE0-49A3-6948-A39B-7D8188A58F41}" type="pres">
      <dgm:prSet presAssocID="{A4C5C07D-F7AC-BA4B-926A-B69B358ABC3A}" presName="hierChild3" presStyleCnt="0"/>
      <dgm:spPr/>
      <dgm:t>
        <a:bodyPr/>
        <a:lstStyle/>
        <a:p>
          <a:endParaRPr lang="es-ES_tradnl"/>
        </a:p>
      </dgm:t>
    </dgm:pt>
  </dgm:ptLst>
  <dgm:cxnLst>
    <dgm:cxn modelId="{AF6179B7-0EBD-FC4D-9A95-45FC1226E21B}" srcId="{269DDD03-452F-554C-A93C-2B70E76395C6}" destId="{6D2A42E8-88E0-554C-947F-1A44EDEAEDB7}" srcOrd="1" destOrd="0" parTransId="{C933BC9C-3614-4446-A4A0-9F08B122EFD5}" sibTransId="{0F4B6D68-8D78-B146-9200-E3FA89251AFA}"/>
    <dgm:cxn modelId="{F48BBE6E-7436-9A4A-AD7D-16F0CA8FEDCE}" type="presOf" srcId="{89372309-9FFE-834E-AAFB-154B0E61C31A}" destId="{A568C1D0-6A40-3646-B80B-0979B22515B1}" srcOrd="1" destOrd="0" presId="urn:microsoft.com/office/officeart/2005/8/layout/orgChart1"/>
    <dgm:cxn modelId="{70801CA6-1AF5-D346-B894-72DBB710BB49}" type="presOf" srcId="{7A9FEECF-EDCC-094B-99D7-54B68F3B6C4A}" destId="{37FA872D-B09D-9D46-B559-B92E9C5DD815}" srcOrd="1" destOrd="0" presId="urn:microsoft.com/office/officeart/2005/8/layout/orgChart1"/>
    <dgm:cxn modelId="{57139CCB-298B-B84F-9135-09A320FE0D2B}" type="presOf" srcId="{89372309-9FFE-834E-AAFB-154B0E61C31A}" destId="{2F725B21-FB34-EA43-82C4-EC771691ED00}" srcOrd="0" destOrd="0" presId="urn:microsoft.com/office/officeart/2005/8/layout/orgChart1"/>
    <dgm:cxn modelId="{DA3C8AAB-D54C-E342-9C4C-0F0201B1BEAE}" type="presOf" srcId="{9E36D24B-EB94-3E4C-85D5-9BAD9DB40021}" destId="{0B32AAF6-3490-C241-8423-905C9A810AB2}" srcOrd="0" destOrd="0" presId="urn:microsoft.com/office/officeart/2005/8/layout/orgChart1"/>
    <dgm:cxn modelId="{84FFC6DB-121B-2C46-84D2-DA3A708502F5}" type="presOf" srcId="{CA353C3B-B843-D64D-913B-2DA3A0CD3FCC}" destId="{EC085CA2-B431-AA49-8F6E-574543D01225}" srcOrd="0" destOrd="0" presId="urn:microsoft.com/office/officeart/2005/8/layout/orgChart1"/>
    <dgm:cxn modelId="{21DBC8B9-82A6-3C4B-9416-C301F4BCFB32}" type="presOf" srcId="{B0DAB160-D4F5-5444-B7E4-77FB3E4CC891}" destId="{0A5D9D4E-2867-DD4F-8A66-DF18388A9829}" srcOrd="0" destOrd="0" presId="urn:microsoft.com/office/officeart/2005/8/layout/orgChart1"/>
    <dgm:cxn modelId="{D76941E7-E601-4B40-967E-53E0052DF2C7}" type="presOf" srcId="{21B214DE-CCE6-F84A-ADEF-034CF9DF4103}" destId="{6613DA28-6F2D-7446-BB80-84D85B2F4F69}" srcOrd="0" destOrd="0" presId="urn:microsoft.com/office/officeart/2005/8/layout/orgChart1"/>
    <dgm:cxn modelId="{6B34B0C0-907F-B546-BA5A-9997B100DDE1}" type="presOf" srcId="{E79262D4-FA83-D34A-8061-145A097A695F}" destId="{556B5B0E-9900-3B4F-B954-68FCC4733A46}" srcOrd="0" destOrd="0" presId="urn:microsoft.com/office/officeart/2005/8/layout/orgChart1"/>
    <dgm:cxn modelId="{3A3BE4B0-4CF5-424E-B40A-70615480515D}" type="presOf" srcId="{6D2A42E8-88E0-554C-947F-1A44EDEAEDB7}" destId="{574795E5-5BA3-B141-A82D-AB670CB1DCC6}" srcOrd="1" destOrd="0" presId="urn:microsoft.com/office/officeart/2005/8/layout/orgChart1"/>
    <dgm:cxn modelId="{F1A7F9F6-9208-C942-820E-EBFD96A07757}" type="presOf" srcId="{005A1B1B-4B1C-A54F-BBC6-D348569C9B3A}" destId="{E1C01A65-737D-1040-9C53-832929C9CDAD}" srcOrd="1" destOrd="0" presId="urn:microsoft.com/office/officeart/2005/8/layout/orgChart1"/>
    <dgm:cxn modelId="{E9CF5C3D-0967-714C-B8CE-38FBBEF126AD}" type="presOf" srcId="{A4C5C07D-F7AC-BA4B-926A-B69B358ABC3A}" destId="{ADC60753-A3B7-2649-8F9F-1FCA477DCE68}" srcOrd="0" destOrd="0" presId="urn:microsoft.com/office/officeart/2005/8/layout/orgChart1"/>
    <dgm:cxn modelId="{ADFA25E8-2EB1-634B-9932-BC4EC2760AC9}" srcId="{A4C5C07D-F7AC-BA4B-926A-B69B358ABC3A}" destId="{269DDD03-452F-554C-A93C-2B70E76395C6}" srcOrd="1" destOrd="0" parTransId="{4B869639-AB66-344A-94C1-289CEC88C6EB}" sibTransId="{BD12E1B4-CA46-3340-9DF7-2CBEC1808E87}"/>
    <dgm:cxn modelId="{295A7727-D8DF-0B4B-9951-F869B591BD82}" srcId="{A4C5C07D-F7AC-BA4B-926A-B69B358ABC3A}" destId="{4139DBAF-7E26-B34B-9CF4-02CCDE002F55}" srcOrd="3" destOrd="0" parTransId="{74B49113-2517-BD41-AF62-74967E88FC21}" sibTransId="{DB5743D2-7B8C-9D40-B721-6450990CD45D}"/>
    <dgm:cxn modelId="{8B96222A-92B5-1B40-A5EE-751B751498F5}" srcId="{269DDD03-452F-554C-A93C-2B70E76395C6}" destId="{F0D893EA-C56B-E24F-912A-46AA53D4333B}" srcOrd="3" destOrd="0" parTransId="{E79262D4-FA83-D34A-8061-145A097A695F}" sibTransId="{D135AAAC-D643-5F4C-8BA8-650879DA723E}"/>
    <dgm:cxn modelId="{709B72AB-E3FC-244F-8868-96CFDA8FA064}" type="presOf" srcId="{41F035EC-0296-CC43-85A0-10C4C9C07EC7}" destId="{7F105CD3-2B5D-C94F-A554-3F53DD4CCA52}" srcOrd="0" destOrd="0" presId="urn:microsoft.com/office/officeart/2005/8/layout/orgChart1"/>
    <dgm:cxn modelId="{876F5C09-E960-E944-B1D0-FF146B8C9F50}" type="presOf" srcId="{69428084-F83F-444F-B11E-11BC34881706}" destId="{1ACF2E6B-E167-7348-ACE3-62C622D72E61}" srcOrd="1" destOrd="0" presId="urn:microsoft.com/office/officeart/2005/8/layout/orgChart1"/>
    <dgm:cxn modelId="{735B32CF-786B-E841-AD37-4DC9A9A9FFD5}" type="presOf" srcId="{A4C5C07D-F7AC-BA4B-926A-B69B358ABC3A}" destId="{481A38B3-84B9-1B43-A4A5-6C39E4472807}" srcOrd="1" destOrd="0" presId="urn:microsoft.com/office/officeart/2005/8/layout/orgChart1"/>
    <dgm:cxn modelId="{A0DA4B70-FE92-2E45-98E2-6F4005582ADD}" type="presOf" srcId="{E80E854D-6BAE-3E43-84D7-541464537BEC}" destId="{D3F2DB55-F34A-A145-9847-864DBABF7BD7}" srcOrd="0" destOrd="0" presId="urn:microsoft.com/office/officeart/2005/8/layout/orgChart1"/>
    <dgm:cxn modelId="{CB4530FF-3707-C24A-A031-FE116183BF03}" type="presOf" srcId="{269DDD03-452F-554C-A93C-2B70E76395C6}" destId="{D22519A0-0C62-084C-B477-5CC4D5446268}" srcOrd="1" destOrd="0" presId="urn:microsoft.com/office/officeart/2005/8/layout/orgChart1"/>
    <dgm:cxn modelId="{EBF3379A-1C9A-5247-B460-65ECF941AE08}" type="presOf" srcId="{269DDD03-452F-554C-A93C-2B70E76395C6}" destId="{BE2A43D1-7AAF-394E-9D69-C3C728D21870}" srcOrd="0" destOrd="0" presId="urn:microsoft.com/office/officeart/2005/8/layout/orgChart1"/>
    <dgm:cxn modelId="{2305E6FA-906A-D747-98F0-F33DCE7DACFD}" srcId="{005A1B1B-4B1C-A54F-BBC6-D348569C9B3A}" destId="{021F7E56-5046-6348-BC14-AB5116759993}" srcOrd="0" destOrd="0" parTransId="{E80E854D-6BAE-3E43-84D7-541464537BEC}" sibTransId="{49AEEF94-3493-9849-B029-3443CC5D9C27}"/>
    <dgm:cxn modelId="{5BD667C8-9169-3345-8DFF-F187DF76DB17}" type="presOf" srcId="{021F7E56-5046-6348-BC14-AB5116759993}" destId="{D6AFC562-81BB-3D4B-8A95-BD85950815A3}" srcOrd="1" destOrd="0" presId="urn:microsoft.com/office/officeart/2005/8/layout/orgChart1"/>
    <dgm:cxn modelId="{E195075B-351F-4D4C-9B28-A52CE7E042D8}" type="presOf" srcId="{7A9FEECF-EDCC-094B-99D7-54B68F3B6C4A}" destId="{27C47AD2-F244-9C49-9308-75EF27F8EB11}" srcOrd="0" destOrd="0" presId="urn:microsoft.com/office/officeart/2005/8/layout/orgChart1"/>
    <dgm:cxn modelId="{ED62BBD9-8983-2540-8B3C-2FDB47349F66}" type="presOf" srcId="{F0D893EA-C56B-E24F-912A-46AA53D4333B}" destId="{E47FE660-1E21-5845-ABD9-F576D770A8D2}" srcOrd="0" destOrd="0" presId="urn:microsoft.com/office/officeart/2005/8/layout/orgChart1"/>
    <dgm:cxn modelId="{70B44BA6-889F-A142-9A9A-9D89CD19C293}" srcId="{A4C5C07D-F7AC-BA4B-926A-B69B358ABC3A}" destId="{005A1B1B-4B1C-A54F-BBC6-D348569C9B3A}" srcOrd="2" destOrd="0" parTransId="{B0DAB160-D4F5-5444-B7E4-77FB3E4CC891}" sibTransId="{B81B6F18-CAE0-0244-8716-470809C16A82}"/>
    <dgm:cxn modelId="{0EE69CDA-C257-4444-A93D-03F07EA4097B}" type="presOf" srcId="{4B869639-AB66-344A-94C1-289CEC88C6EB}" destId="{2498DACE-3AE6-3D48-A9D8-7B779115D324}" srcOrd="0" destOrd="0" presId="urn:microsoft.com/office/officeart/2005/8/layout/orgChart1"/>
    <dgm:cxn modelId="{593B6F6F-EF62-FA44-81B0-6625972AD4AD}" srcId="{005A1B1B-4B1C-A54F-BBC6-D348569C9B3A}" destId="{C9497D8F-3A63-594B-8E71-A488776B2DBD}" srcOrd="1" destOrd="0" parTransId="{CA353C3B-B843-D64D-913B-2DA3A0CD3FCC}" sibTransId="{A67B3675-7F42-A845-9EAB-AB5D3AAA7771}"/>
    <dgm:cxn modelId="{C1FA3B71-738B-FD40-AF70-C833FB7C3C3B}" type="presOf" srcId="{4139DBAF-7E26-B34B-9CF4-02CCDE002F55}" destId="{2684885D-67CA-D140-B04A-FDA54E12D769}" srcOrd="0" destOrd="0" presId="urn:microsoft.com/office/officeart/2005/8/layout/orgChart1"/>
    <dgm:cxn modelId="{E8BF7596-F3C7-3A4D-8DC1-3E0057B87CC9}" srcId="{A4C5C07D-F7AC-BA4B-926A-B69B358ABC3A}" destId="{69428084-F83F-444F-B11E-11BC34881706}" srcOrd="0" destOrd="0" parTransId="{9E36D24B-EB94-3E4C-85D5-9BAD9DB40021}" sibTransId="{9FA35775-5AF6-864A-B018-22C9E577EF31}"/>
    <dgm:cxn modelId="{9BE1B8A7-B096-BC49-B065-F1F175F45BF0}" type="presOf" srcId="{C9497D8F-3A63-594B-8E71-A488776B2DBD}" destId="{4D2F28A3-0CB9-8C4F-892F-F4A2232E6F65}" srcOrd="0" destOrd="0" presId="urn:microsoft.com/office/officeart/2005/8/layout/orgChart1"/>
    <dgm:cxn modelId="{10879463-3D37-9D44-B265-E175E5B4D9A9}" type="presOf" srcId="{74B49113-2517-BD41-AF62-74967E88FC21}" destId="{6C32102D-B1F1-924D-BEEE-06AFA09A9FB4}" srcOrd="0" destOrd="0" presId="urn:microsoft.com/office/officeart/2005/8/layout/orgChart1"/>
    <dgm:cxn modelId="{11BAEF30-5FA9-844C-9AB2-B34DCBBDE998}" type="presOf" srcId="{6D2A42E8-88E0-554C-947F-1A44EDEAEDB7}" destId="{721FF401-6153-834E-863A-51538BA4AFC8}" srcOrd="0" destOrd="0" presId="urn:microsoft.com/office/officeart/2005/8/layout/orgChart1"/>
    <dgm:cxn modelId="{75CE28CD-0317-8944-AB00-B3EA0E9F3A90}" srcId="{269DDD03-452F-554C-A93C-2B70E76395C6}" destId="{89372309-9FFE-834E-AAFB-154B0E61C31A}" srcOrd="0" destOrd="0" parTransId="{1E29B612-17FA-314F-A8F6-DDF4AB9A0DF0}" sibTransId="{371B1B50-A711-DF4B-9988-03D9129F20B4}"/>
    <dgm:cxn modelId="{445E0534-D11C-074D-AA43-EC5A3DB4F106}" srcId="{69428084-F83F-444F-B11E-11BC34881706}" destId="{7A9FEECF-EDCC-094B-99D7-54B68F3B6C4A}" srcOrd="0" destOrd="0" parTransId="{DBA33B66-2A5C-A744-8B6B-31E7D1080228}" sibTransId="{7F56C4A6-5521-6741-A3D7-51A2AFA19F53}"/>
    <dgm:cxn modelId="{B8E6F407-3F50-9740-A403-46B3F5F9C977}" type="presOf" srcId="{C933BC9C-3614-4446-A4A0-9F08B122EFD5}" destId="{1CB5A40D-3B02-4E47-94E3-0A9A61823613}" srcOrd="0" destOrd="0" presId="urn:microsoft.com/office/officeart/2005/8/layout/orgChart1"/>
    <dgm:cxn modelId="{7908E891-719A-B649-A97E-99B44DAE18A3}" srcId="{41F035EC-0296-CC43-85A0-10C4C9C07EC7}" destId="{A4C5C07D-F7AC-BA4B-926A-B69B358ABC3A}" srcOrd="0" destOrd="0" parTransId="{570753FE-D289-204E-BA5A-AB8DA76F5E6B}" sibTransId="{C62FB7FF-7E9D-094F-A0FA-C0C6CA1ED76D}"/>
    <dgm:cxn modelId="{C2C7AFEF-7530-2E49-A570-554DC7953952}" type="presOf" srcId="{4139DBAF-7E26-B34B-9CF4-02CCDE002F55}" destId="{1FFE3CC9-D4F3-A647-A50B-34DEA5B50722}" srcOrd="1" destOrd="0" presId="urn:microsoft.com/office/officeart/2005/8/layout/orgChart1"/>
    <dgm:cxn modelId="{4B2E2AF8-8809-E742-A33D-E627779A7684}" type="presOf" srcId="{69428084-F83F-444F-B11E-11BC34881706}" destId="{776BBEB8-107A-2D42-9B02-5E00D54168DB}" srcOrd="0" destOrd="0" presId="urn:microsoft.com/office/officeart/2005/8/layout/orgChart1"/>
    <dgm:cxn modelId="{82F1402C-984F-D246-A0AC-FFA091286BE0}" type="presOf" srcId="{DBA33B66-2A5C-A744-8B6B-31E7D1080228}" destId="{97FCAEB3-87F7-FD44-A99F-6FCBF0D9B925}" srcOrd="0" destOrd="0" presId="urn:microsoft.com/office/officeart/2005/8/layout/orgChart1"/>
    <dgm:cxn modelId="{423ED808-066B-4141-BF38-9BBB24B3C2E7}" type="presOf" srcId="{021F7E56-5046-6348-BC14-AB5116759993}" destId="{3BCB943E-4751-FF4A-8FCB-FEBD1CE9D874}" srcOrd="0" destOrd="0" presId="urn:microsoft.com/office/officeart/2005/8/layout/orgChart1"/>
    <dgm:cxn modelId="{A7702E15-786B-0641-89CB-B0E778EB17C5}" type="presOf" srcId="{005A1B1B-4B1C-A54F-BBC6-D348569C9B3A}" destId="{D3410342-9012-C34B-9EE3-E8C1F08FF467}" srcOrd="0" destOrd="0" presId="urn:microsoft.com/office/officeart/2005/8/layout/orgChart1"/>
    <dgm:cxn modelId="{B9A08C11-858B-2942-BD17-B93BE2948AC2}" type="presOf" srcId="{F0D893EA-C56B-E24F-912A-46AA53D4333B}" destId="{936E443F-5CA2-ED4A-A0F8-398C43C03E8F}" srcOrd="1" destOrd="0" presId="urn:microsoft.com/office/officeart/2005/8/layout/orgChart1"/>
    <dgm:cxn modelId="{359AC2BA-6236-C046-8CB9-5D447D9C5CC6}" type="presOf" srcId="{B2B4FF6F-3103-9945-9647-DAC2281E7F68}" destId="{ED3CCA3B-33D7-A144-9754-F71D302AFDA8}" srcOrd="1" destOrd="0" presId="urn:microsoft.com/office/officeart/2005/8/layout/orgChart1"/>
    <dgm:cxn modelId="{65E7FA50-D448-4F45-A2CA-BC0B7B4601D7}" type="presOf" srcId="{B2B4FF6F-3103-9945-9647-DAC2281E7F68}" destId="{0CA04692-2549-634E-9DD7-94727C0F87BB}" srcOrd="0" destOrd="0" presId="urn:microsoft.com/office/officeart/2005/8/layout/orgChart1"/>
    <dgm:cxn modelId="{E5E9E805-D1F0-D742-9FBB-3F22571E5BD7}" srcId="{269DDD03-452F-554C-A93C-2B70E76395C6}" destId="{B2B4FF6F-3103-9945-9647-DAC2281E7F68}" srcOrd="2" destOrd="0" parTransId="{21B214DE-CCE6-F84A-ADEF-034CF9DF4103}" sibTransId="{D5725A7B-2323-3848-996D-8BC9ABC8A17E}"/>
    <dgm:cxn modelId="{D9880032-12FA-A141-A19B-5E54D31A6B16}" type="presOf" srcId="{C9497D8F-3A63-594B-8E71-A488776B2DBD}" destId="{C97A8E83-87B8-FE41-9E27-E09354A413C8}" srcOrd="1" destOrd="0" presId="urn:microsoft.com/office/officeart/2005/8/layout/orgChart1"/>
    <dgm:cxn modelId="{43351F52-664B-B146-9959-D142AC89F81C}" type="presOf" srcId="{1E29B612-17FA-314F-A8F6-DDF4AB9A0DF0}" destId="{1888F3ED-7DDF-5C48-A4F0-E515978AE2C6}" srcOrd="0" destOrd="0" presId="urn:microsoft.com/office/officeart/2005/8/layout/orgChart1"/>
    <dgm:cxn modelId="{2ADD8141-EFF2-D94C-A196-05BAF88E351E}" type="presParOf" srcId="{7F105CD3-2B5D-C94F-A554-3F53DD4CCA52}" destId="{2712E30C-5C6D-EF4E-B209-57C351C732D3}" srcOrd="0" destOrd="0" presId="urn:microsoft.com/office/officeart/2005/8/layout/orgChart1"/>
    <dgm:cxn modelId="{4BF25764-43EF-BE43-BCE8-6DDC7692B0B9}" type="presParOf" srcId="{2712E30C-5C6D-EF4E-B209-57C351C732D3}" destId="{BA6F9678-B6CB-2D47-8F37-BD4FFDED2B6C}" srcOrd="0" destOrd="0" presId="urn:microsoft.com/office/officeart/2005/8/layout/orgChart1"/>
    <dgm:cxn modelId="{EDF6CAB2-D9C8-6B48-ACEC-F2C08CAE9DB6}" type="presParOf" srcId="{BA6F9678-B6CB-2D47-8F37-BD4FFDED2B6C}" destId="{ADC60753-A3B7-2649-8F9F-1FCA477DCE68}" srcOrd="0" destOrd="0" presId="urn:microsoft.com/office/officeart/2005/8/layout/orgChart1"/>
    <dgm:cxn modelId="{D1C27A7F-1FDE-E846-A9FD-D40A81D4D51D}" type="presParOf" srcId="{BA6F9678-B6CB-2D47-8F37-BD4FFDED2B6C}" destId="{481A38B3-84B9-1B43-A4A5-6C39E4472807}" srcOrd="1" destOrd="0" presId="urn:microsoft.com/office/officeart/2005/8/layout/orgChart1"/>
    <dgm:cxn modelId="{E3EA259E-DA00-B346-924F-C01F9A3ACD6B}" type="presParOf" srcId="{2712E30C-5C6D-EF4E-B209-57C351C732D3}" destId="{90770E9C-F315-C344-B912-2312C1027C5A}" srcOrd="1" destOrd="0" presId="urn:microsoft.com/office/officeart/2005/8/layout/orgChart1"/>
    <dgm:cxn modelId="{39BA8BA0-38C2-5B41-9B27-5690A3CF6E07}" type="presParOf" srcId="{90770E9C-F315-C344-B912-2312C1027C5A}" destId="{0B32AAF6-3490-C241-8423-905C9A810AB2}" srcOrd="0" destOrd="0" presId="urn:microsoft.com/office/officeart/2005/8/layout/orgChart1"/>
    <dgm:cxn modelId="{16D0DB5E-C205-014A-A716-AE0A14CBEAEE}" type="presParOf" srcId="{90770E9C-F315-C344-B912-2312C1027C5A}" destId="{5885FDBF-3B42-AE4F-AFAC-0A6AB625C200}" srcOrd="1" destOrd="0" presId="urn:microsoft.com/office/officeart/2005/8/layout/orgChart1"/>
    <dgm:cxn modelId="{CC829216-699F-574F-A3DD-C74334E9AAC6}" type="presParOf" srcId="{5885FDBF-3B42-AE4F-AFAC-0A6AB625C200}" destId="{DD8B4014-EEB3-FF46-AAE9-D33E5A6368D3}" srcOrd="0" destOrd="0" presId="urn:microsoft.com/office/officeart/2005/8/layout/orgChart1"/>
    <dgm:cxn modelId="{66169B9A-4CD8-3741-B396-B74427EF7F3A}" type="presParOf" srcId="{DD8B4014-EEB3-FF46-AAE9-D33E5A6368D3}" destId="{776BBEB8-107A-2D42-9B02-5E00D54168DB}" srcOrd="0" destOrd="0" presId="urn:microsoft.com/office/officeart/2005/8/layout/orgChart1"/>
    <dgm:cxn modelId="{B3994B41-7970-2F46-81D3-F1B484108DD8}" type="presParOf" srcId="{DD8B4014-EEB3-FF46-AAE9-D33E5A6368D3}" destId="{1ACF2E6B-E167-7348-ACE3-62C622D72E61}" srcOrd="1" destOrd="0" presId="urn:microsoft.com/office/officeart/2005/8/layout/orgChart1"/>
    <dgm:cxn modelId="{201D7264-74C1-AD44-825F-02DEF95CC6E1}" type="presParOf" srcId="{5885FDBF-3B42-AE4F-AFAC-0A6AB625C200}" destId="{76DF0624-83FE-CA41-9CE6-65E47C6B859C}" srcOrd="1" destOrd="0" presId="urn:microsoft.com/office/officeart/2005/8/layout/orgChart1"/>
    <dgm:cxn modelId="{B1D6C655-8F48-3D40-8DBD-257F5992DB09}" type="presParOf" srcId="{76DF0624-83FE-CA41-9CE6-65E47C6B859C}" destId="{97FCAEB3-87F7-FD44-A99F-6FCBF0D9B925}" srcOrd="0" destOrd="0" presId="urn:microsoft.com/office/officeart/2005/8/layout/orgChart1"/>
    <dgm:cxn modelId="{C4B5A709-0DF6-624B-88BE-940E5B8339E7}" type="presParOf" srcId="{76DF0624-83FE-CA41-9CE6-65E47C6B859C}" destId="{062EB00B-452C-F044-8F4F-3BBE6DF987AD}" srcOrd="1" destOrd="0" presId="urn:microsoft.com/office/officeart/2005/8/layout/orgChart1"/>
    <dgm:cxn modelId="{7065BC2E-A20B-4A43-98FB-CAF634385722}" type="presParOf" srcId="{062EB00B-452C-F044-8F4F-3BBE6DF987AD}" destId="{113BDBCC-DA53-9345-8734-809FB783EA08}" srcOrd="0" destOrd="0" presId="urn:microsoft.com/office/officeart/2005/8/layout/orgChart1"/>
    <dgm:cxn modelId="{372BCBEB-161E-E64A-9E93-811AF69291C3}" type="presParOf" srcId="{113BDBCC-DA53-9345-8734-809FB783EA08}" destId="{27C47AD2-F244-9C49-9308-75EF27F8EB11}" srcOrd="0" destOrd="0" presId="urn:microsoft.com/office/officeart/2005/8/layout/orgChart1"/>
    <dgm:cxn modelId="{8B5D9220-1ED0-7A4D-A7AD-3EBC411BE191}" type="presParOf" srcId="{113BDBCC-DA53-9345-8734-809FB783EA08}" destId="{37FA872D-B09D-9D46-B559-B92E9C5DD815}" srcOrd="1" destOrd="0" presId="urn:microsoft.com/office/officeart/2005/8/layout/orgChart1"/>
    <dgm:cxn modelId="{445CC917-2019-9440-B5C3-C4F3C180851F}" type="presParOf" srcId="{062EB00B-452C-F044-8F4F-3BBE6DF987AD}" destId="{BC494A8B-C4E0-4D48-8480-0B4A74B5A2C9}" srcOrd="1" destOrd="0" presId="urn:microsoft.com/office/officeart/2005/8/layout/orgChart1"/>
    <dgm:cxn modelId="{D32FDC48-3E4D-A748-8A9C-EBCB83AD3557}" type="presParOf" srcId="{062EB00B-452C-F044-8F4F-3BBE6DF987AD}" destId="{95475D3D-4068-A44A-AD47-7B61CBC51B00}" srcOrd="2" destOrd="0" presId="urn:microsoft.com/office/officeart/2005/8/layout/orgChart1"/>
    <dgm:cxn modelId="{54BBDBC6-0810-8440-AEC4-0991CAF84B47}" type="presParOf" srcId="{5885FDBF-3B42-AE4F-AFAC-0A6AB625C200}" destId="{9C06CC00-C12E-C448-A362-B33991C0CBB0}" srcOrd="2" destOrd="0" presId="urn:microsoft.com/office/officeart/2005/8/layout/orgChart1"/>
    <dgm:cxn modelId="{187E7688-7D87-5847-85F2-F4AEF69FFAD3}" type="presParOf" srcId="{90770E9C-F315-C344-B912-2312C1027C5A}" destId="{2498DACE-3AE6-3D48-A9D8-7B779115D324}" srcOrd="2" destOrd="0" presId="urn:microsoft.com/office/officeart/2005/8/layout/orgChart1"/>
    <dgm:cxn modelId="{E7EC07E0-200B-3548-A553-77B54B07F38C}" type="presParOf" srcId="{90770E9C-F315-C344-B912-2312C1027C5A}" destId="{E800B02D-C8B5-0140-8793-1FB34482E93C}" srcOrd="3" destOrd="0" presId="urn:microsoft.com/office/officeart/2005/8/layout/orgChart1"/>
    <dgm:cxn modelId="{E7014B62-F5F5-3F4D-BBCA-3F4D4FF804B4}" type="presParOf" srcId="{E800B02D-C8B5-0140-8793-1FB34482E93C}" destId="{E365EBDA-0BDB-C94E-9C80-8EB9DA90A038}" srcOrd="0" destOrd="0" presId="urn:microsoft.com/office/officeart/2005/8/layout/orgChart1"/>
    <dgm:cxn modelId="{1343E3B8-91DE-1740-AF45-31F7FEBCDCF3}" type="presParOf" srcId="{E365EBDA-0BDB-C94E-9C80-8EB9DA90A038}" destId="{BE2A43D1-7AAF-394E-9D69-C3C728D21870}" srcOrd="0" destOrd="0" presId="urn:microsoft.com/office/officeart/2005/8/layout/orgChart1"/>
    <dgm:cxn modelId="{A53EBEA2-5DA7-B34D-A1E2-BB927025AE3A}" type="presParOf" srcId="{E365EBDA-0BDB-C94E-9C80-8EB9DA90A038}" destId="{D22519A0-0C62-084C-B477-5CC4D5446268}" srcOrd="1" destOrd="0" presId="urn:microsoft.com/office/officeart/2005/8/layout/orgChart1"/>
    <dgm:cxn modelId="{1ABB2B0B-4236-4142-AB26-2BD3DEFF54D8}" type="presParOf" srcId="{E800B02D-C8B5-0140-8793-1FB34482E93C}" destId="{CBF990B8-A2E4-1540-9468-20DCC4AD6669}" srcOrd="1" destOrd="0" presId="urn:microsoft.com/office/officeart/2005/8/layout/orgChart1"/>
    <dgm:cxn modelId="{5C73D8C4-6931-CF46-AD02-9E7FC249341B}" type="presParOf" srcId="{CBF990B8-A2E4-1540-9468-20DCC4AD6669}" destId="{1888F3ED-7DDF-5C48-A4F0-E515978AE2C6}" srcOrd="0" destOrd="0" presId="urn:microsoft.com/office/officeart/2005/8/layout/orgChart1"/>
    <dgm:cxn modelId="{55F13594-0FC3-FA44-B7A0-797D023F407A}" type="presParOf" srcId="{CBF990B8-A2E4-1540-9468-20DCC4AD6669}" destId="{71614097-31AB-BC46-ADBE-71FFDDB4ABCB}" srcOrd="1" destOrd="0" presId="urn:microsoft.com/office/officeart/2005/8/layout/orgChart1"/>
    <dgm:cxn modelId="{1BEEDE5A-1F11-974A-B3A8-2A36ABC93A70}" type="presParOf" srcId="{71614097-31AB-BC46-ADBE-71FFDDB4ABCB}" destId="{32063398-0A71-324B-9853-7E677D2C9DA2}" srcOrd="0" destOrd="0" presId="urn:microsoft.com/office/officeart/2005/8/layout/orgChart1"/>
    <dgm:cxn modelId="{E0DEA5FF-9368-DB41-BB91-0F3D791B9BC4}" type="presParOf" srcId="{32063398-0A71-324B-9853-7E677D2C9DA2}" destId="{2F725B21-FB34-EA43-82C4-EC771691ED00}" srcOrd="0" destOrd="0" presId="urn:microsoft.com/office/officeart/2005/8/layout/orgChart1"/>
    <dgm:cxn modelId="{D8FC716E-ECF8-6640-8B78-DC38FD168B2F}" type="presParOf" srcId="{32063398-0A71-324B-9853-7E677D2C9DA2}" destId="{A568C1D0-6A40-3646-B80B-0979B22515B1}" srcOrd="1" destOrd="0" presId="urn:microsoft.com/office/officeart/2005/8/layout/orgChart1"/>
    <dgm:cxn modelId="{6A401ED6-A5B0-F74D-A203-E6DB73F40409}" type="presParOf" srcId="{71614097-31AB-BC46-ADBE-71FFDDB4ABCB}" destId="{C702B1DC-6CBB-534E-B532-214303BAAF4C}" srcOrd="1" destOrd="0" presId="urn:microsoft.com/office/officeart/2005/8/layout/orgChart1"/>
    <dgm:cxn modelId="{620B4D82-5E29-C143-8E7A-096CDEBD4E7A}" type="presParOf" srcId="{71614097-31AB-BC46-ADBE-71FFDDB4ABCB}" destId="{5D80B92A-BA3B-CB45-B25D-C2AA7A981D34}" srcOrd="2" destOrd="0" presId="urn:microsoft.com/office/officeart/2005/8/layout/orgChart1"/>
    <dgm:cxn modelId="{F84F918A-7393-A547-B3E7-8ACAD2DDDFD8}" type="presParOf" srcId="{CBF990B8-A2E4-1540-9468-20DCC4AD6669}" destId="{1CB5A40D-3B02-4E47-94E3-0A9A61823613}" srcOrd="2" destOrd="0" presId="urn:microsoft.com/office/officeart/2005/8/layout/orgChart1"/>
    <dgm:cxn modelId="{DD04D339-4D85-9844-A7B0-3AA9FF61BC4C}" type="presParOf" srcId="{CBF990B8-A2E4-1540-9468-20DCC4AD6669}" destId="{5B67F71B-CF5E-1745-B555-41F7CA621078}" srcOrd="3" destOrd="0" presId="urn:microsoft.com/office/officeart/2005/8/layout/orgChart1"/>
    <dgm:cxn modelId="{FB411FEB-3A14-F947-87D4-1361C963447A}" type="presParOf" srcId="{5B67F71B-CF5E-1745-B555-41F7CA621078}" destId="{637DE741-FA56-9945-A462-9F27FFBA0555}" srcOrd="0" destOrd="0" presId="urn:microsoft.com/office/officeart/2005/8/layout/orgChart1"/>
    <dgm:cxn modelId="{FA9D082F-8175-B24C-B150-C95205413ED6}" type="presParOf" srcId="{637DE741-FA56-9945-A462-9F27FFBA0555}" destId="{721FF401-6153-834E-863A-51538BA4AFC8}" srcOrd="0" destOrd="0" presId="urn:microsoft.com/office/officeart/2005/8/layout/orgChart1"/>
    <dgm:cxn modelId="{B9598954-F390-FF4E-80BB-881BFDC5863F}" type="presParOf" srcId="{637DE741-FA56-9945-A462-9F27FFBA0555}" destId="{574795E5-5BA3-B141-A82D-AB670CB1DCC6}" srcOrd="1" destOrd="0" presId="urn:microsoft.com/office/officeart/2005/8/layout/orgChart1"/>
    <dgm:cxn modelId="{A1815E58-1FC8-0341-8433-B7AC3640592F}" type="presParOf" srcId="{5B67F71B-CF5E-1745-B555-41F7CA621078}" destId="{4A354158-0CAD-474C-BC50-4EFA5D46C112}" srcOrd="1" destOrd="0" presId="urn:microsoft.com/office/officeart/2005/8/layout/orgChart1"/>
    <dgm:cxn modelId="{84C1E920-09AC-5141-8A42-41BB9E622736}" type="presParOf" srcId="{5B67F71B-CF5E-1745-B555-41F7CA621078}" destId="{3066CDD5-1BCE-B548-9700-E042163C9894}" srcOrd="2" destOrd="0" presId="urn:microsoft.com/office/officeart/2005/8/layout/orgChart1"/>
    <dgm:cxn modelId="{9D6D6597-3A7F-1946-B078-A365CA0B54DE}" type="presParOf" srcId="{CBF990B8-A2E4-1540-9468-20DCC4AD6669}" destId="{6613DA28-6F2D-7446-BB80-84D85B2F4F69}" srcOrd="4" destOrd="0" presId="urn:microsoft.com/office/officeart/2005/8/layout/orgChart1"/>
    <dgm:cxn modelId="{237C4A4C-2E03-384C-8DAA-7F8BD4A11B3A}" type="presParOf" srcId="{CBF990B8-A2E4-1540-9468-20DCC4AD6669}" destId="{0B86DED0-4E37-244A-A678-96752ADEEFF3}" srcOrd="5" destOrd="0" presId="urn:microsoft.com/office/officeart/2005/8/layout/orgChart1"/>
    <dgm:cxn modelId="{4F39373D-4FDE-CF49-A2C9-EC50B4E2BDE9}" type="presParOf" srcId="{0B86DED0-4E37-244A-A678-96752ADEEFF3}" destId="{06C786EC-1325-A54A-89C2-BC5032056CBB}" srcOrd="0" destOrd="0" presId="urn:microsoft.com/office/officeart/2005/8/layout/orgChart1"/>
    <dgm:cxn modelId="{F2E818EE-403D-854A-B11B-D559061FFA6B}" type="presParOf" srcId="{06C786EC-1325-A54A-89C2-BC5032056CBB}" destId="{0CA04692-2549-634E-9DD7-94727C0F87BB}" srcOrd="0" destOrd="0" presId="urn:microsoft.com/office/officeart/2005/8/layout/orgChart1"/>
    <dgm:cxn modelId="{D477C86C-A3B1-CF47-9778-9B19B1872E2A}" type="presParOf" srcId="{06C786EC-1325-A54A-89C2-BC5032056CBB}" destId="{ED3CCA3B-33D7-A144-9754-F71D302AFDA8}" srcOrd="1" destOrd="0" presId="urn:microsoft.com/office/officeart/2005/8/layout/orgChart1"/>
    <dgm:cxn modelId="{5D72D244-C325-5A43-BA17-731293E33D83}" type="presParOf" srcId="{0B86DED0-4E37-244A-A678-96752ADEEFF3}" destId="{62761B09-B821-6144-8449-CCB19B6E33FA}" srcOrd="1" destOrd="0" presId="urn:microsoft.com/office/officeart/2005/8/layout/orgChart1"/>
    <dgm:cxn modelId="{C115BB4C-6618-8849-9CDD-E15B4AD97068}" type="presParOf" srcId="{0B86DED0-4E37-244A-A678-96752ADEEFF3}" destId="{AA8D6206-0870-7D4A-B13B-41E61BF3840E}" srcOrd="2" destOrd="0" presId="urn:microsoft.com/office/officeart/2005/8/layout/orgChart1"/>
    <dgm:cxn modelId="{34273D38-7F7D-A343-9B9D-F516D972C69C}" type="presParOf" srcId="{CBF990B8-A2E4-1540-9468-20DCC4AD6669}" destId="{556B5B0E-9900-3B4F-B954-68FCC4733A46}" srcOrd="6" destOrd="0" presId="urn:microsoft.com/office/officeart/2005/8/layout/orgChart1"/>
    <dgm:cxn modelId="{822C4007-8D83-2242-939A-5E74FED06C2D}" type="presParOf" srcId="{CBF990B8-A2E4-1540-9468-20DCC4AD6669}" destId="{0CA765EB-EC78-404C-B022-C23439B82482}" srcOrd="7" destOrd="0" presId="urn:microsoft.com/office/officeart/2005/8/layout/orgChart1"/>
    <dgm:cxn modelId="{4EAA278E-DC95-FB4F-97BB-8420ED4420BE}" type="presParOf" srcId="{0CA765EB-EC78-404C-B022-C23439B82482}" destId="{3E696BAE-2585-3047-A892-37D76A37AFB8}" srcOrd="0" destOrd="0" presId="urn:microsoft.com/office/officeart/2005/8/layout/orgChart1"/>
    <dgm:cxn modelId="{90F33E63-F429-7643-8BE2-A470F58030AC}" type="presParOf" srcId="{3E696BAE-2585-3047-A892-37D76A37AFB8}" destId="{E47FE660-1E21-5845-ABD9-F576D770A8D2}" srcOrd="0" destOrd="0" presId="urn:microsoft.com/office/officeart/2005/8/layout/orgChart1"/>
    <dgm:cxn modelId="{971D407B-1702-5441-86AF-C8610D4AD5FD}" type="presParOf" srcId="{3E696BAE-2585-3047-A892-37D76A37AFB8}" destId="{936E443F-5CA2-ED4A-A0F8-398C43C03E8F}" srcOrd="1" destOrd="0" presId="urn:microsoft.com/office/officeart/2005/8/layout/orgChart1"/>
    <dgm:cxn modelId="{0090A802-5080-0442-826E-58B43A3BB58E}" type="presParOf" srcId="{0CA765EB-EC78-404C-B022-C23439B82482}" destId="{EAE605A1-C371-1146-A0A9-28241E48B87B}" srcOrd="1" destOrd="0" presId="urn:microsoft.com/office/officeart/2005/8/layout/orgChart1"/>
    <dgm:cxn modelId="{9DD7BEFA-0B51-FB47-8B16-8DBE75D0941B}" type="presParOf" srcId="{0CA765EB-EC78-404C-B022-C23439B82482}" destId="{BBDE1888-6FD1-504E-863F-06EFA5EC2102}" srcOrd="2" destOrd="0" presId="urn:microsoft.com/office/officeart/2005/8/layout/orgChart1"/>
    <dgm:cxn modelId="{2E71B98A-2F75-D541-BD64-6BF3A8CA14AB}" type="presParOf" srcId="{E800B02D-C8B5-0140-8793-1FB34482E93C}" destId="{60766268-5B61-D547-8FF2-526015B1758F}" srcOrd="2" destOrd="0" presId="urn:microsoft.com/office/officeart/2005/8/layout/orgChart1"/>
    <dgm:cxn modelId="{8D5A3433-9644-B745-941C-7D0665FF04DB}" type="presParOf" srcId="{90770E9C-F315-C344-B912-2312C1027C5A}" destId="{0A5D9D4E-2867-DD4F-8A66-DF18388A9829}" srcOrd="4" destOrd="0" presId="urn:microsoft.com/office/officeart/2005/8/layout/orgChart1"/>
    <dgm:cxn modelId="{883F0CCA-C278-3D4F-AE6E-7FDB85CF0487}" type="presParOf" srcId="{90770E9C-F315-C344-B912-2312C1027C5A}" destId="{40B39D0A-1142-3547-88A9-3D314908CC7B}" srcOrd="5" destOrd="0" presId="urn:microsoft.com/office/officeart/2005/8/layout/orgChart1"/>
    <dgm:cxn modelId="{A6848201-E79F-D94C-B615-830ACC07828F}" type="presParOf" srcId="{40B39D0A-1142-3547-88A9-3D314908CC7B}" destId="{8C4451A7-7D1F-AE49-918D-C449FCDA9833}" srcOrd="0" destOrd="0" presId="urn:microsoft.com/office/officeart/2005/8/layout/orgChart1"/>
    <dgm:cxn modelId="{7B5BA8B6-E582-934A-9C76-4F539EE9D4F3}" type="presParOf" srcId="{8C4451A7-7D1F-AE49-918D-C449FCDA9833}" destId="{D3410342-9012-C34B-9EE3-E8C1F08FF467}" srcOrd="0" destOrd="0" presId="urn:microsoft.com/office/officeart/2005/8/layout/orgChart1"/>
    <dgm:cxn modelId="{29A74E39-9F9C-3F44-9B55-450DD385900A}" type="presParOf" srcId="{8C4451A7-7D1F-AE49-918D-C449FCDA9833}" destId="{E1C01A65-737D-1040-9C53-832929C9CDAD}" srcOrd="1" destOrd="0" presId="urn:microsoft.com/office/officeart/2005/8/layout/orgChart1"/>
    <dgm:cxn modelId="{F1020C63-2872-FE40-B78A-D0CA6DF03C11}" type="presParOf" srcId="{40B39D0A-1142-3547-88A9-3D314908CC7B}" destId="{C508B2AD-5F66-0B4F-904D-225020D8FD1E}" srcOrd="1" destOrd="0" presId="urn:microsoft.com/office/officeart/2005/8/layout/orgChart1"/>
    <dgm:cxn modelId="{11F5DD3D-C002-5340-9E19-5E30F094C464}" type="presParOf" srcId="{C508B2AD-5F66-0B4F-904D-225020D8FD1E}" destId="{D3F2DB55-F34A-A145-9847-864DBABF7BD7}" srcOrd="0" destOrd="0" presId="urn:microsoft.com/office/officeart/2005/8/layout/orgChart1"/>
    <dgm:cxn modelId="{3952E7AF-053A-D848-9E76-E8BE197B80AF}" type="presParOf" srcId="{C508B2AD-5F66-0B4F-904D-225020D8FD1E}" destId="{F2B91CDB-EDF2-5C45-9FEC-1D5E43AD2817}" srcOrd="1" destOrd="0" presId="urn:microsoft.com/office/officeart/2005/8/layout/orgChart1"/>
    <dgm:cxn modelId="{F7BA8F9A-E390-1648-A540-84727B34EA64}" type="presParOf" srcId="{F2B91CDB-EDF2-5C45-9FEC-1D5E43AD2817}" destId="{70A2EE11-9CF5-974F-9CDE-972A9BAC6282}" srcOrd="0" destOrd="0" presId="urn:microsoft.com/office/officeart/2005/8/layout/orgChart1"/>
    <dgm:cxn modelId="{71FA6B37-B970-A745-BD44-4150D809426E}" type="presParOf" srcId="{70A2EE11-9CF5-974F-9CDE-972A9BAC6282}" destId="{3BCB943E-4751-FF4A-8FCB-FEBD1CE9D874}" srcOrd="0" destOrd="0" presId="urn:microsoft.com/office/officeart/2005/8/layout/orgChart1"/>
    <dgm:cxn modelId="{82BB3F14-0893-3A45-B4A8-16C50373D819}" type="presParOf" srcId="{70A2EE11-9CF5-974F-9CDE-972A9BAC6282}" destId="{D6AFC562-81BB-3D4B-8A95-BD85950815A3}" srcOrd="1" destOrd="0" presId="urn:microsoft.com/office/officeart/2005/8/layout/orgChart1"/>
    <dgm:cxn modelId="{D2820BC3-42F1-6640-A740-64E763C64101}" type="presParOf" srcId="{F2B91CDB-EDF2-5C45-9FEC-1D5E43AD2817}" destId="{64529529-9416-A143-9A6B-77DE53A17CA7}" srcOrd="1" destOrd="0" presId="urn:microsoft.com/office/officeart/2005/8/layout/orgChart1"/>
    <dgm:cxn modelId="{4A766DA2-872D-F740-9FB2-01E10E6E7A41}" type="presParOf" srcId="{F2B91CDB-EDF2-5C45-9FEC-1D5E43AD2817}" destId="{07CB7006-1400-D94D-90D0-2DE255096EFD}" srcOrd="2" destOrd="0" presId="urn:microsoft.com/office/officeart/2005/8/layout/orgChart1"/>
    <dgm:cxn modelId="{DFDE7B7F-81BE-EA46-9075-EC27256915B7}" type="presParOf" srcId="{C508B2AD-5F66-0B4F-904D-225020D8FD1E}" destId="{EC085CA2-B431-AA49-8F6E-574543D01225}" srcOrd="2" destOrd="0" presId="urn:microsoft.com/office/officeart/2005/8/layout/orgChart1"/>
    <dgm:cxn modelId="{98351423-3F42-7C40-BBDF-570E0A993ED8}" type="presParOf" srcId="{C508B2AD-5F66-0B4F-904D-225020D8FD1E}" destId="{5A19B973-182E-D244-9C3A-18F2F9D54D62}" srcOrd="3" destOrd="0" presId="urn:microsoft.com/office/officeart/2005/8/layout/orgChart1"/>
    <dgm:cxn modelId="{35FADDB8-5465-8F40-A5AA-270228D1B394}" type="presParOf" srcId="{5A19B973-182E-D244-9C3A-18F2F9D54D62}" destId="{62788EE5-0BAA-0A47-AEE2-5320CD3DC032}" srcOrd="0" destOrd="0" presId="urn:microsoft.com/office/officeart/2005/8/layout/orgChart1"/>
    <dgm:cxn modelId="{799CBBB2-4B17-6A43-9B2E-6AEE22631D9A}" type="presParOf" srcId="{62788EE5-0BAA-0A47-AEE2-5320CD3DC032}" destId="{4D2F28A3-0CB9-8C4F-892F-F4A2232E6F65}" srcOrd="0" destOrd="0" presId="urn:microsoft.com/office/officeart/2005/8/layout/orgChart1"/>
    <dgm:cxn modelId="{498FC556-9CF1-B041-AF5A-E225BD9FF877}" type="presParOf" srcId="{62788EE5-0BAA-0A47-AEE2-5320CD3DC032}" destId="{C97A8E83-87B8-FE41-9E27-E09354A413C8}" srcOrd="1" destOrd="0" presId="urn:microsoft.com/office/officeart/2005/8/layout/orgChart1"/>
    <dgm:cxn modelId="{1023DBF3-A7C1-F545-9383-57DA55938F07}" type="presParOf" srcId="{5A19B973-182E-D244-9C3A-18F2F9D54D62}" destId="{C8D3C1D0-9A50-764F-9BBF-2905816DB2B2}" srcOrd="1" destOrd="0" presId="urn:microsoft.com/office/officeart/2005/8/layout/orgChart1"/>
    <dgm:cxn modelId="{71EF1434-5B0E-6A48-8B38-CD4658F5EFAE}" type="presParOf" srcId="{5A19B973-182E-D244-9C3A-18F2F9D54D62}" destId="{25A6F312-6BE2-084B-BC69-9C30E2E5473B}" srcOrd="2" destOrd="0" presId="urn:microsoft.com/office/officeart/2005/8/layout/orgChart1"/>
    <dgm:cxn modelId="{BC456280-E1EE-D640-B7ED-DCDEC0387A0C}" type="presParOf" srcId="{40B39D0A-1142-3547-88A9-3D314908CC7B}" destId="{C17B5706-3C61-ED44-8CC7-85B2CE4279F8}" srcOrd="2" destOrd="0" presId="urn:microsoft.com/office/officeart/2005/8/layout/orgChart1"/>
    <dgm:cxn modelId="{40B0E356-5E72-1B4F-856E-1ACD40207DBE}" type="presParOf" srcId="{90770E9C-F315-C344-B912-2312C1027C5A}" destId="{6C32102D-B1F1-924D-BEEE-06AFA09A9FB4}" srcOrd="6" destOrd="0" presId="urn:microsoft.com/office/officeart/2005/8/layout/orgChart1"/>
    <dgm:cxn modelId="{5BB9A532-17D5-F346-8A30-5D5E455F5126}" type="presParOf" srcId="{90770E9C-F315-C344-B912-2312C1027C5A}" destId="{A240290F-FEBA-5D4A-BE71-58B8AB119BBC}" srcOrd="7" destOrd="0" presId="urn:microsoft.com/office/officeart/2005/8/layout/orgChart1"/>
    <dgm:cxn modelId="{927D5739-A1DF-4F47-9426-90BF523974D8}" type="presParOf" srcId="{A240290F-FEBA-5D4A-BE71-58B8AB119BBC}" destId="{FCF04CEA-FF21-1C4C-9596-1CF66CC2E43B}" srcOrd="0" destOrd="0" presId="urn:microsoft.com/office/officeart/2005/8/layout/orgChart1"/>
    <dgm:cxn modelId="{27C4B937-DC44-6240-AEEC-CFA8FA07C26B}" type="presParOf" srcId="{FCF04CEA-FF21-1C4C-9596-1CF66CC2E43B}" destId="{2684885D-67CA-D140-B04A-FDA54E12D769}" srcOrd="0" destOrd="0" presId="urn:microsoft.com/office/officeart/2005/8/layout/orgChart1"/>
    <dgm:cxn modelId="{EF2CB0B6-1FC1-0442-A4F3-EFF6C3041BC9}" type="presParOf" srcId="{FCF04CEA-FF21-1C4C-9596-1CF66CC2E43B}" destId="{1FFE3CC9-D4F3-A647-A50B-34DEA5B50722}" srcOrd="1" destOrd="0" presId="urn:microsoft.com/office/officeart/2005/8/layout/orgChart1"/>
    <dgm:cxn modelId="{8AD4AB85-3A96-804E-836D-6DF7B6EC255F}" type="presParOf" srcId="{A240290F-FEBA-5D4A-BE71-58B8AB119BBC}" destId="{4032036E-C151-EA4C-B77A-108A3EC7267E}" srcOrd="1" destOrd="0" presId="urn:microsoft.com/office/officeart/2005/8/layout/orgChart1"/>
    <dgm:cxn modelId="{E27E0BBC-35EE-5440-87F9-7988F0A3EAEE}" type="presParOf" srcId="{A240290F-FEBA-5D4A-BE71-58B8AB119BBC}" destId="{295CCBA6-18DB-D440-A27E-5252686CEA3D}" srcOrd="2" destOrd="0" presId="urn:microsoft.com/office/officeart/2005/8/layout/orgChart1"/>
    <dgm:cxn modelId="{26EBA775-F9EF-7C40-B058-A0C1EA68420E}" type="presParOf" srcId="{2712E30C-5C6D-EF4E-B209-57C351C732D3}" destId="{DAAC3BE0-49A3-6948-A39B-7D8188A58F4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D48BC27-967D-E040-8081-F6194B53ED55}" type="doc">
      <dgm:prSet loTypeId="urn:microsoft.com/office/officeart/2005/8/layout/orgChart1" loCatId="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0F4288FE-752D-5E43-A0C4-2B71CAB36EFF}">
      <dgm:prSet phldrT="[Texto]" custT="1"/>
      <dgm:spPr/>
      <dgm:t>
        <a:bodyPr/>
        <a:lstStyle/>
        <a:p>
          <a:r>
            <a:rPr lang="es-ES_tradnl" sz="1800" b="1" dirty="0" smtClean="0"/>
            <a:t>Fuentes</a:t>
          </a:r>
          <a:endParaRPr lang="es-ES_tradnl" sz="1800" b="1" dirty="0"/>
        </a:p>
      </dgm:t>
    </dgm:pt>
    <dgm:pt modelId="{6F9DE9FE-BFD6-F548-9B37-C9EC2BC60681}" type="parTrans" cxnId="{BF2AFE03-D733-7C4B-86FE-DFFF2AFBC79B}">
      <dgm:prSet/>
      <dgm:spPr/>
      <dgm:t>
        <a:bodyPr/>
        <a:lstStyle/>
        <a:p>
          <a:endParaRPr lang="es-ES_tradnl" sz="1800"/>
        </a:p>
      </dgm:t>
    </dgm:pt>
    <dgm:pt modelId="{E6016678-E1FA-004B-819A-0AF4B778E3F0}" type="sibTrans" cxnId="{BF2AFE03-D733-7C4B-86FE-DFFF2AFBC79B}">
      <dgm:prSet/>
      <dgm:spPr/>
      <dgm:t>
        <a:bodyPr/>
        <a:lstStyle/>
        <a:p>
          <a:endParaRPr lang="es-ES_tradnl" sz="1800"/>
        </a:p>
      </dgm:t>
    </dgm:pt>
    <dgm:pt modelId="{1604157C-2479-CD4C-BE9B-8B823A57634B}">
      <dgm:prSet phldrT="[Texto]" custT="1"/>
      <dgm:spPr/>
      <dgm:t>
        <a:bodyPr/>
        <a:lstStyle/>
        <a:p>
          <a:r>
            <a:rPr lang="es-ES_tradnl" sz="1800" dirty="0" smtClean="0"/>
            <a:t>Primarias</a:t>
          </a:r>
          <a:endParaRPr lang="es-ES_tradnl" sz="1800" dirty="0"/>
        </a:p>
      </dgm:t>
    </dgm:pt>
    <dgm:pt modelId="{0D28E5DE-F96D-E743-BBE6-948E0B394037}" type="parTrans" cxnId="{E289D919-E5E3-5C46-930B-9AA98CB98EB6}">
      <dgm:prSet/>
      <dgm:spPr/>
      <dgm:t>
        <a:bodyPr/>
        <a:lstStyle/>
        <a:p>
          <a:endParaRPr lang="es-ES_tradnl" sz="1800"/>
        </a:p>
      </dgm:t>
    </dgm:pt>
    <dgm:pt modelId="{7F87AA95-EA67-AF43-AA4E-A0DFFF214DFA}" type="sibTrans" cxnId="{E289D919-E5E3-5C46-930B-9AA98CB98EB6}">
      <dgm:prSet/>
      <dgm:spPr/>
      <dgm:t>
        <a:bodyPr/>
        <a:lstStyle/>
        <a:p>
          <a:endParaRPr lang="es-ES_tradnl" sz="1800"/>
        </a:p>
      </dgm:t>
    </dgm:pt>
    <dgm:pt modelId="{B8B37EB2-5A5C-B449-B7A7-920BBB1B87A7}">
      <dgm:prSet phldrT="[Texto]" custT="1"/>
      <dgm:spPr/>
      <dgm:t>
        <a:bodyPr/>
        <a:lstStyle/>
        <a:p>
          <a:r>
            <a:rPr lang="es-ES_tradnl" sz="1800" dirty="0" smtClean="0"/>
            <a:t>Personas</a:t>
          </a:r>
          <a:endParaRPr lang="es-ES_tradnl" sz="1800" dirty="0"/>
        </a:p>
      </dgm:t>
    </dgm:pt>
    <dgm:pt modelId="{4DB267F9-232C-5649-8654-369802E9AA4B}" type="parTrans" cxnId="{ECA37F2B-7F3D-4543-ADDC-21CCDFB74F9E}">
      <dgm:prSet/>
      <dgm:spPr/>
      <dgm:t>
        <a:bodyPr/>
        <a:lstStyle/>
        <a:p>
          <a:endParaRPr lang="es-ES_tradnl" sz="1800"/>
        </a:p>
      </dgm:t>
    </dgm:pt>
    <dgm:pt modelId="{127F77E1-D88A-D14A-A6EF-41DF23433246}" type="sibTrans" cxnId="{ECA37F2B-7F3D-4543-ADDC-21CCDFB74F9E}">
      <dgm:prSet/>
      <dgm:spPr/>
      <dgm:t>
        <a:bodyPr/>
        <a:lstStyle/>
        <a:p>
          <a:endParaRPr lang="es-ES_tradnl" sz="1800"/>
        </a:p>
      </dgm:t>
    </dgm:pt>
    <dgm:pt modelId="{2CF2860E-B49D-854D-A3DA-06C7FF2D7F17}">
      <dgm:prSet phldrT="[Texto]" custT="1"/>
      <dgm:spPr/>
      <dgm:t>
        <a:bodyPr/>
        <a:lstStyle/>
        <a:p>
          <a:r>
            <a:rPr lang="es-ES_tradnl" sz="1800" dirty="0" smtClean="0"/>
            <a:t>Hechos</a:t>
          </a:r>
          <a:endParaRPr lang="es-ES_tradnl" sz="1800" dirty="0"/>
        </a:p>
      </dgm:t>
    </dgm:pt>
    <dgm:pt modelId="{7A6EE584-551D-FE49-BCC1-6C5CD3695490}" type="parTrans" cxnId="{5813DEFC-A557-E145-BC38-F2CF10BEFBC9}">
      <dgm:prSet/>
      <dgm:spPr/>
      <dgm:t>
        <a:bodyPr/>
        <a:lstStyle/>
        <a:p>
          <a:endParaRPr lang="es-ES_tradnl" sz="1800"/>
        </a:p>
      </dgm:t>
    </dgm:pt>
    <dgm:pt modelId="{D990EDA0-D88A-9948-A264-D23DD4A8C29D}" type="sibTrans" cxnId="{5813DEFC-A557-E145-BC38-F2CF10BEFBC9}">
      <dgm:prSet/>
      <dgm:spPr/>
      <dgm:t>
        <a:bodyPr/>
        <a:lstStyle/>
        <a:p>
          <a:endParaRPr lang="es-ES_tradnl" sz="1800"/>
        </a:p>
      </dgm:t>
    </dgm:pt>
    <dgm:pt modelId="{0A0C9213-33B4-0242-8057-6EB8A064EAC7}">
      <dgm:prSet phldrT="[Texto]" custT="1"/>
      <dgm:spPr/>
      <dgm:t>
        <a:bodyPr/>
        <a:lstStyle/>
        <a:p>
          <a:r>
            <a:rPr lang="es-ES_tradnl" sz="1800" dirty="0" smtClean="0"/>
            <a:t>Secundarias</a:t>
          </a:r>
          <a:endParaRPr lang="es-ES_tradnl" sz="1800" dirty="0"/>
        </a:p>
      </dgm:t>
    </dgm:pt>
    <dgm:pt modelId="{F119095D-9394-0C43-AC6C-237740FEB447}" type="parTrans" cxnId="{6D617AEF-349D-D04A-B32E-3AA471A61930}">
      <dgm:prSet/>
      <dgm:spPr/>
      <dgm:t>
        <a:bodyPr/>
        <a:lstStyle/>
        <a:p>
          <a:endParaRPr lang="es-ES_tradnl" sz="1800"/>
        </a:p>
      </dgm:t>
    </dgm:pt>
    <dgm:pt modelId="{B95A9C88-DFC2-0646-960A-9D0A8F0654D7}" type="sibTrans" cxnId="{6D617AEF-349D-D04A-B32E-3AA471A61930}">
      <dgm:prSet/>
      <dgm:spPr/>
      <dgm:t>
        <a:bodyPr/>
        <a:lstStyle/>
        <a:p>
          <a:endParaRPr lang="es-ES_tradnl" sz="1800"/>
        </a:p>
      </dgm:t>
    </dgm:pt>
    <dgm:pt modelId="{8C7BCA5B-2D2C-D540-AC61-96D767E3321B}">
      <dgm:prSet phldrT="[Texto]" custT="1"/>
      <dgm:spPr/>
      <dgm:t>
        <a:bodyPr/>
        <a:lstStyle/>
        <a:p>
          <a:r>
            <a:rPr lang="es-ES_tradnl" sz="1800" dirty="0" smtClean="0"/>
            <a:t>Material impreso</a:t>
          </a:r>
          <a:endParaRPr lang="es-ES_tradnl" sz="1800" dirty="0"/>
        </a:p>
      </dgm:t>
    </dgm:pt>
    <dgm:pt modelId="{AAF94EB6-5977-FA4B-9F48-1245C81EC762}" type="parTrans" cxnId="{A203DC83-5ED3-1D47-9904-F02B8D78A073}">
      <dgm:prSet/>
      <dgm:spPr/>
      <dgm:t>
        <a:bodyPr/>
        <a:lstStyle/>
        <a:p>
          <a:endParaRPr lang="es-ES_tradnl" sz="1800"/>
        </a:p>
      </dgm:t>
    </dgm:pt>
    <dgm:pt modelId="{CA75C213-305F-5741-BAB9-A6EAC825216E}" type="sibTrans" cxnId="{A203DC83-5ED3-1D47-9904-F02B8D78A073}">
      <dgm:prSet/>
      <dgm:spPr/>
      <dgm:t>
        <a:bodyPr/>
        <a:lstStyle/>
        <a:p>
          <a:endParaRPr lang="es-ES_tradnl" sz="1800"/>
        </a:p>
      </dgm:t>
    </dgm:pt>
    <dgm:pt modelId="{105BDABD-1AC7-114F-AA73-2C431BAB07A6}" type="pres">
      <dgm:prSet presAssocID="{AD48BC27-967D-E040-8081-F6194B53ED5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_tradnl"/>
        </a:p>
      </dgm:t>
    </dgm:pt>
    <dgm:pt modelId="{64991629-6640-FC4D-8BDC-F367CD0B85D8}" type="pres">
      <dgm:prSet presAssocID="{0F4288FE-752D-5E43-A0C4-2B71CAB36EFF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ES_tradnl"/>
        </a:p>
      </dgm:t>
    </dgm:pt>
    <dgm:pt modelId="{A66AB533-6125-FD41-AFE8-0C4AD0805D19}" type="pres">
      <dgm:prSet presAssocID="{0F4288FE-752D-5E43-A0C4-2B71CAB36EFF}" presName="rootComposite1" presStyleCnt="0"/>
      <dgm:spPr/>
      <dgm:t>
        <a:bodyPr/>
        <a:lstStyle/>
        <a:p>
          <a:endParaRPr lang="es-ES_tradnl"/>
        </a:p>
      </dgm:t>
    </dgm:pt>
    <dgm:pt modelId="{5304BF17-E60C-3646-8077-BC5B302AAFB8}" type="pres">
      <dgm:prSet presAssocID="{0F4288FE-752D-5E43-A0C4-2B71CAB36EF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A9BD5B9A-11D7-334A-A250-0C8329D68002}" type="pres">
      <dgm:prSet presAssocID="{0F4288FE-752D-5E43-A0C4-2B71CAB36EFF}" presName="rootConnector1" presStyleLbl="node1" presStyleIdx="0" presStyleCnt="0"/>
      <dgm:spPr/>
      <dgm:t>
        <a:bodyPr/>
        <a:lstStyle/>
        <a:p>
          <a:endParaRPr lang="es-ES_tradnl"/>
        </a:p>
      </dgm:t>
    </dgm:pt>
    <dgm:pt modelId="{44BF6F33-5024-C94D-A2F7-511A54842AD8}" type="pres">
      <dgm:prSet presAssocID="{0F4288FE-752D-5E43-A0C4-2B71CAB36EFF}" presName="hierChild2" presStyleCnt="0"/>
      <dgm:spPr/>
      <dgm:t>
        <a:bodyPr/>
        <a:lstStyle/>
        <a:p>
          <a:endParaRPr lang="es-ES_tradnl"/>
        </a:p>
      </dgm:t>
    </dgm:pt>
    <dgm:pt modelId="{9B284F0C-93B3-ED49-9690-A81F5FBF0B7D}" type="pres">
      <dgm:prSet presAssocID="{0D28E5DE-F96D-E743-BBE6-948E0B394037}" presName="Name37" presStyleLbl="parChTrans1D2" presStyleIdx="0" presStyleCnt="2"/>
      <dgm:spPr/>
      <dgm:t>
        <a:bodyPr/>
        <a:lstStyle/>
        <a:p>
          <a:endParaRPr lang="es-ES_tradnl"/>
        </a:p>
      </dgm:t>
    </dgm:pt>
    <dgm:pt modelId="{D1AECE04-CBC2-B847-B7DF-EEAF85CEF735}" type="pres">
      <dgm:prSet presAssocID="{1604157C-2479-CD4C-BE9B-8B823A57634B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_tradnl"/>
        </a:p>
      </dgm:t>
    </dgm:pt>
    <dgm:pt modelId="{1BE39960-7C33-6148-A2D3-84459453B297}" type="pres">
      <dgm:prSet presAssocID="{1604157C-2479-CD4C-BE9B-8B823A57634B}" presName="rootComposite" presStyleCnt="0"/>
      <dgm:spPr/>
      <dgm:t>
        <a:bodyPr/>
        <a:lstStyle/>
        <a:p>
          <a:endParaRPr lang="es-ES_tradnl"/>
        </a:p>
      </dgm:t>
    </dgm:pt>
    <dgm:pt modelId="{C3BEFFC1-CFB9-1643-9F34-57DA460048ED}" type="pres">
      <dgm:prSet presAssocID="{1604157C-2479-CD4C-BE9B-8B823A57634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65B49616-F6B7-BD40-8987-64FEF90C26AE}" type="pres">
      <dgm:prSet presAssocID="{1604157C-2479-CD4C-BE9B-8B823A57634B}" presName="rootConnector" presStyleLbl="node2" presStyleIdx="0" presStyleCnt="2"/>
      <dgm:spPr/>
      <dgm:t>
        <a:bodyPr/>
        <a:lstStyle/>
        <a:p>
          <a:endParaRPr lang="es-ES_tradnl"/>
        </a:p>
      </dgm:t>
    </dgm:pt>
    <dgm:pt modelId="{9D520022-4C9D-CB46-8599-18823E815A28}" type="pres">
      <dgm:prSet presAssocID="{1604157C-2479-CD4C-BE9B-8B823A57634B}" presName="hierChild4" presStyleCnt="0"/>
      <dgm:spPr/>
      <dgm:t>
        <a:bodyPr/>
        <a:lstStyle/>
        <a:p>
          <a:endParaRPr lang="es-ES_tradnl"/>
        </a:p>
      </dgm:t>
    </dgm:pt>
    <dgm:pt modelId="{41E8E69A-7B99-524A-A828-E4E35455EA12}" type="pres">
      <dgm:prSet presAssocID="{4DB267F9-232C-5649-8654-369802E9AA4B}" presName="Name37" presStyleLbl="parChTrans1D3" presStyleIdx="0" presStyleCnt="3"/>
      <dgm:spPr/>
      <dgm:t>
        <a:bodyPr/>
        <a:lstStyle/>
        <a:p>
          <a:endParaRPr lang="es-ES_tradnl"/>
        </a:p>
      </dgm:t>
    </dgm:pt>
    <dgm:pt modelId="{62799B59-9FB8-F648-8891-5B64844CB6C0}" type="pres">
      <dgm:prSet presAssocID="{B8B37EB2-5A5C-B449-B7A7-920BBB1B87A7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_tradnl"/>
        </a:p>
      </dgm:t>
    </dgm:pt>
    <dgm:pt modelId="{BC243BEF-CF81-8B45-B798-0BED71807817}" type="pres">
      <dgm:prSet presAssocID="{B8B37EB2-5A5C-B449-B7A7-920BBB1B87A7}" presName="rootComposite" presStyleCnt="0"/>
      <dgm:spPr/>
      <dgm:t>
        <a:bodyPr/>
        <a:lstStyle/>
        <a:p>
          <a:endParaRPr lang="es-ES_tradnl"/>
        </a:p>
      </dgm:t>
    </dgm:pt>
    <dgm:pt modelId="{82BF6C75-7CED-EB44-A7E7-858FEE9AE83C}" type="pres">
      <dgm:prSet presAssocID="{B8B37EB2-5A5C-B449-B7A7-920BBB1B87A7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4073415C-B2BE-5A44-B7AF-2E922329F3FC}" type="pres">
      <dgm:prSet presAssocID="{B8B37EB2-5A5C-B449-B7A7-920BBB1B87A7}" presName="rootConnector" presStyleLbl="node3" presStyleIdx="0" presStyleCnt="3"/>
      <dgm:spPr/>
      <dgm:t>
        <a:bodyPr/>
        <a:lstStyle/>
        <a:p>
          <a:endParaRPr lang="es-ES_tradnl"/>
        </a:p>
      </dgm:t>
    </dgm:pt>
    <dgm:pt modelId="{3A2DD869-7FBA-264F-9579-E385E0D49090}" type="pres">
      <dgm:prSet presAssocID="{B8B37EB2-5A5C-B449-B7A7-920BBB1B87A7}" presName="hierChild4" presStyleCnt="0"/>
      <dgm:spPr/>
      <dgm:t>
        <a:bodyPr/>
        <a:lstStyle/>
        <a:p>
          <a:endParaRPr lang="es-ES_tradnl"/>
        </a:p>
      </dgm:t>
    </dgm:pt>
    <dgm:pt modelId="{BA2AB53A-5160-4841-8F7E-339F9ED5A6E9}" type="pres">
      <dgm:prSet presAssocID="{B8B37EB2-5A5C-B449-B7A7-920BBB1B87A7}" presName="hierChild5" presStyleCnt="0"/>
      <dgm:spPr/>
      <dgm:t>
        <a:bodyPr/>
        <a:lstStyle/>
        <a:p>
          <a:endParaRPr lang="es-ES_tradnl"/>
        </a:p>
      </dgm:t>
    </dgm:pt>
    <dgm:pt modelId="{2D9842FE-0C59-E740-B911-B55D1F8875A1}" type="pres">
      <dgm:prSet presAssocID="{7A6EE584-551D-FE49-BCC1-6C5CD3695490}" presName="Name37" presStyleLbl="parChTrans1D3" presStyleIdx="1" presStyleCnt="3"/>
      <dgm:spPr/>
      <dgm:t>
        <a:bodyPr/>
        <a:lstStyle/>
        <a:p>
          <a:endParaRPr lang="es-ES_tradnl"/>
        </a:p>
      </dgm:t>
    </dgm:pt>
    <dgm:pt modelId="{E4BF2A09-A1F1-7F4C-B368-7E3B0899BE8F}" type="pres">
      <dgm:prSet presAssocID="{2CF2860E-B49D-854D-A3DA-06C7FF2D7F17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_tradnl"/>
        </a:p>
      </dgm:t>
    </dgm:pt>
    <dgm:pt modelId="{0DB49042-9EC6-424E-9D75-32940E48E16A}" type="pres">
      <dgm:prSet presAssocID="{2CF2860E-B49D-854D-A3DA-06C7FF2D7F17}" presName="rootComposite" presStyleCnt="0"/>
      <dgm:spPr/>
      <dgm:t>
        <a:bodyPr/>
        <a:lstStyle/>
        <a:p>
          <a:endParaRPr lang="es-ES_tradnl"/>
        </a:p>
      </dgm:t>
    </dgm:pt>
    <dgm:pt modelId="{89F86484-CD38-2145-BEBB-547EDC51F3D0}" type="pres">
      <dgm:prSet presAssocID="{2CF2860E-B49D-854D-A3DA-06C7FF2D7F17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01185255-7DA7-C848-A182-A9EEEE544200}" type="pres">
      <dgm:prSet presAssocID="{2CF2860E-B49D-854D-A3DA-06C7FF2D7F17}" presName="rootConnector" presStyleLbl="node3" presStyleIdx="1" presStyleCnt="3"/>
      <dgm:spPr/>
      <dgm:t>
        <a:bodyPr/>
        <a:lstStyle/>
        <a:p>
          <a:endParaRPr lang="es-ES_tradnl"/>
        </a:p>
      </dgm:t>
    </dgm:pt>
    <dgm:pt modelId="{7A4A3FEA-D7BC-AB4C-ADDB-FC07E28637BD}" type="pres">
      <dgm:prSet presAssocID="{2CF2860E-B49D-854D-A3DA-06C7FF2D7F17}" presName="hierChild4" presStyleCnt="0"/>
      <dgm:spPr/>
      <dgm:t>
        <a:bodyPr/>
        <a:lstStyle/>
        <a:p>
          <a:endParaRPr lang="es-ES_tradnl"/>
        </a:p>
      </dgm:t>
    </dgm:pt>
    <dgm:pt modelId="{E142067E-34CF-7B43-89CF-726B3488A61A}" type="pres">
      <dgm:prSet presAssocID="{2CF2860E-B49D-854D-A3DA-06C7FF2D7F17}" presName="hierChild5" presStyleCnt="0"/>
      <dgm:spPr/>
      <dgm:t>
        <a:bodyPr/>
        <a:lstStyle/>
        <a:p>
          <a:endParaRPr lang="es-ES_tradnl"/>
        </a:p>
      </dgm:t>
    </dgm:pt>
    <dgm:pt modelId="{3C1BCB74-7326-FE4A-8B84-FFC0B9938958}" type="pres">
      <dgm:prSet presAssocID="{1604157C-2479-CD4C-BE9B-8B823A57634B}" presName="hierChild5" presStyleCnt="0"/>
      <dgm:spPr/>
      <dgm:t>
        <a:bodyPr/>
        <a:lstStyle/>
        <a:p>
          <a:endParaRPr lang="es-ES_tradnl"/>
        </a:p>
      </dgm:t>
    </dgm:pt>
    <dgm:pt modelId="{627E008A-8C00-C44E-ADE8-8D8CF40E57D5}" type="pres">
      <dgm:prSet presAssocID="{F119095D-9394-0C43-AC6C-237740FEB447}" presName="Name37" presStyleLbl="parChTrans1D2" presStyleIdx="1" presStyleCnt="2"/>
      <dgm:spPr/>
      <dgm:t>
        <a:bodyPr/>
        <a:lstStyle/>
        <a:p>
          <a:endParaRPr lang="es-ES_tradnl"/>
        </a:p>
      </dgm:t>
    </dgm:pt>
    <dgm:pt modelId="{255A2DDE-C6AF-094E-9E0D-9A7CDFD8F5B0}" type="pres">
      <dgm:prSet presAssocID="{0A0C9213-33B4-0242-8057-6EB8A064EAC7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_tradnl"/>
        </a:p>
      </dgm:t>
    </dgm:pt>
    <dgm:pt modelId="{11BDD741-52CB-BC46-8A25-A8CF85AE2CB6}" type="pres">
      <dgm:prSet presAssocID="{0A0C9213-33B4-0242-8057-6EB8A064EAC7}" presName="rootComposite" presStyleCnt="0"/>
      <dgm:spPr/>
      <dgm:t>
        <a:bodyPr/>
        <a:lstStyle/>
        <a:p>
          <a:endParaRPr lang="es-ES_tradnl"/>
        </a:p>
      </dgm:t>
    </dgm:pt>
    <dgm:pt modelId="{9B016B26-3D5F-4F4B-9627-4186ED6C8B00}" type="pres">
      <dgm:prSet presAssocID="{0A0C9213-33B4-0242-8057-6EB8A064EAC7}" presName="rootText" presStyleLbl="node2" presStyleIdx="1" presStyleCnt="2" custScaleX="135566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96212169-C044-1C4E-8DA7-D2491C09EB1F}" type="pres">
      <dgm:prSet presAssocID="{0A0C9213-33B4-0242-8057-6EB8A064EAC7}" presName="rootConnector" presStyleLbl="node2" presStyleIdx="1" presStyleCnt="2"/>
      <dgm:spPr/>
      <dgm:t>
        <a:bodyPr/>
        <a:lstStyle/>
        <a:p>
          <a:endParaRPr lang="es-ES_tradnl"/>
        </a:p>
      </dgm:t>
    </dgm:pt>
    <dgm:pt modelId="{2E723400-E4F6-6947-9FCC-B1EFB7BD5433}" type="pres">
      <dgm:prSet presAssocID="{0A0C9213-33B4-0242-8057-6EB8A064EAC7}" presName="hierChild4" presStyleCnt="0"/>
      <dgm:spPr/>
      <dgm:t>
        <a:bodyPr/>
        <a:lstStyle/>
        <a:p>
          <a:endParaRPr lang="es-ES_tradnl"/>
        </a:p>
      </dgm:t>
    </dgm:pt>
    <dgm:pt modelId="{147DAAC5-A311-8B46-90FC-0DD0378AB158}" type="pres">
      <dgm:prSet presAssocID="{AAF94EB6-5977-FA4B-9F48-1245C81EC762}" presName="Name37" presStyleLbl="parChTrans1D3" presStyleIdx="2" presStyleCnt="3"/>
      <dgm:spPr/>
      <dgm:t>
        <a:bodyPr/>
        <a:lstStyle/>
        <a:p>
          <a:endParaRPr lang="es-ES_tradnl"/>
        </a:p>
      </dgm:t>
    </dgm:pt>
    <dgm:pt modelId="{6FE23089-FE55-CC44-8B17-0D4D9712ADD5}" type="pres">
      <dgm:prSet presAssocID="{8C7BCA5B-2D2C-D540-AC61-96D767E3321B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_tradnl"/>
        </a:p>
      </dgm:t>
    </dgm:pt>
    <dgm:pt modelId="{E1C4A584-D500-D24A-93D9-5C4DCF791A75}" type="pres">
      <dgm:prSet presAssocID="{8C7BCA5B-2D2C-D540-AC61-96D767E3321B}" presName="rootComposite" presStyleCnt="0"/>
      <dgm:spPr/>
      <dgm:t>
        <a:bodyPr/>
        <a:lstStyle/>
        <a:p>
          <a:endParaRPr lang="es-ES_tradnl"/>
        </a:p>
      </dgm:t>
    </dgm:pt>
    <dgm:pt modelId="{BA77EAE3-ED3E-944B-B915-65418004EDD9}" type="pres">
      <dgm:prSet presAssocID="{8C7BCA5B-2D2C-D540-AC61-96D767E3321B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9E9CF954-B78A-F243-B561-D833AADF1EDF}" type="pres">
      <dgm:prSet presAssocID="{8C7BCA5B-2D2C-D540-AC61-96D767E3321B}" presName="rootConnector" presStyleLbl="node3" presStyleIdx="2" presStyleCnt="3"/>
      <dgm:spPr/>
      <dgm:t>
        <a:bodyPr/>
        <a:lstStyle/>
        <a:p>
          <a:endParaRPr lang="es-ES_tradnl"/>
        </a:p>
      </dgm:t>
    </dgm:pt>
    <dgm:pt modelId="{FAF1C3EC-C9C0-4047-862C-F31A32F0C36A}" type="pres">
      <dgm:prSet presAssocID="{8C7BCA5B-2D2C-D540-AC61-96D767E3321B}" presName="hierChild4" presStyleCnt="0"/>
      <dgm:spPr/>
      <dgm:t>
        <a:bodyPr/>
        <a:lstStyle/>
        <a:p>
          <a:endParaRPr lang="es-ES_tradnl"/>
        </a:p>
      </dgm:t>
    </dgm:pt>
    <dgm:pt modelId="{3FC07772-39A8-2D49-8512-E44E2BF981E7}" type="pres">
      <dgm:prSet presAssocID="{8C7BCA5B-2D2C-D540-AC61-96D767E3321B}" presName="hierChild5" presStyleCnt="0"/>
      <dgm:spPr/>
      <dgm:t>
        <a:bodyPr/>
        <a:lstStyle/>
        <a:p>
          <a:endParaRPr lang="es-ES_tradnl"/>
        </a:p>
      </dgm:t>
    </dgm:pt>
    <dgm:pt modelId="{7133F2E4-3FD1-2641-87CE-14CB59F3D784}" type="pres">
      <dgm:prSet presAssocID="{0A0C9213-33B4-0242-8057-6EB8A064EAC7}" presName="hierChild5" presStyleCnt="0"/>
      <dgm:spPr/>
      <dgm:t>
        <a:bodyPr/>
        <a:lstStyle/>
        <a:p>
          <a:endParaRPr lang="es-ES_tradnl"/>
        </a:p>
      </dgm:t>
    </dgm:pt>
    <dgm:pt modelId="{B121880C-000C-C540-BF24-BAD66F88A4A8}" type="pres">
      <dgm:prSet presAssocID="{0F4288FE-752D-5E43-A0C4-2B71CAB36EFF}" presName="hierChild3" presStyleCnt="0"/>
      <dgm:spPr/>
      <dgm:t>
        <a:bodyPr/>
        <a:lstStyle/>
        <a:p>
          <a:endParaRPr lang="es-ES_tradnl"/>
        </a:p>
      </dgm:t>
    </dgm:pt>
  </dgm:ptLst>
  <dgm:cxnLst>
    <dgm:cxn modelId="{255B8446-427C-9E43-9E2B-DCC25BDCD0F9}" type="presOf" srcId="{0A0C9213-33B4-0242-8057-6EB8A064EAC7}" destId="{96212169-C044-1C4E-8DA7-D2491C09EB1F}" srcOrd="1" destOrd="0" presId="urn:microsoft.com/office/officeart/2005/8/layout/orgChart1"/>
    <dgm:cxn modelId="{0A680FAC-A85E-8447-9BFF-A49E29C4AA5C}" type="presOf" srcId="{2CF2860E-B49D-854D-A3DA-06C7FF2D7F17}" destId="{89F86484-CD38-2145-BEBB-547EDC51F3D0}" srcOrd="0" destOrd="0" presId="urn:microsoft.com/office/officeart/2005/8/layout/orgChart1"/>
    <dgm:cxn modelId="{E289D919-E5E3-5C46-930B-9AA98CB98EB6}" srcId="{0F4288FE-752D-5E43-A0C4-2B71CAB36EFF}" destId="{1604157C-2479-CD4C-BE9B-8B823A57634B}" srcOrd="0" destOrd="0" parTransId="{0D28E5DE-F96D-E743-BBE6-948E0B394037}" sibTransId="{7F87AA95-EA67-AF43-AA4E-A0DFFF214DFA}"/>
    <dgm:cxn modelId="{ECA37F2B-7F3D-4543-ADDC-21CCDFB74F9E}" srcId="{1604157C-2479-CD4C-BE9B-8B823A57634B}" destId="{B8B37EB2-5A5C-B449-B7A7-920BBB1B87A7}" srcOrd="0" destOrd="0" parTransId="{4DB267F9-232C-5649-8654-369802E9AA4B}" sibTransId="{127F77E1-D88A-D14A-A6EF-41DF23433246}"/>
    <dgm:cxn modelId="{75377FAA-063A-F745-92E4-69B39AFB96B7}" type="presOf" srcId="{8C7BCA5B-2D2C-D540-AC61-96D767E3321B}" destId="{9E9CF954-B78A-F243-B561-D833AADF1EDF}" srcOrd="1" destOrd="0" presId="urn:microsoft.com/office/officeart/2005/8/layout/orgChart1"/>
    <dgm:cxn modelId="{141F6375-B26A-6C45-895F-CC4287C93838}" type="presOf" srcId="{AD48BC27-967D-E040-8081-F6194B53ED55}" destId="{105BDABD-1AC7-114F-AA73-2C431BAB07A6}" srcOrd="0" destOrd="0" presId="urn:microsoft.com/office/officeart/2005/8/layout/orgChart1"/>
    <dgm:cxn modelId="{752D48E3-E09F-3F4D-8262-4FC0C3064893}" type="presOf" srcId="{1604157C-2479-CD4C-BE9B-8B823A57634B}" destId="{C3BEFFC1-CFB9-1643-9F34-57DA460048ED}" srcOrd="0" destOrd="0" presId="urn:microsoft.com/office/officeart/2005/8/layout/orgChart1"/>
    <dgm:cxn modelId="{242E60C7-66AF-4844-8852-63B85532D109}" type="presOf" srcId="{B8B37EB2-5A5C-B449-B7A7-920BBB1B87A7}" destId="{82BF6C75-7CED-EB44-A7E7-858FEE9AE83C}" srcOrd="0" destOrd="0" presId="urn:microsoft.com/office/officeart/2005/8/layout/orgChart1"/>
    <dgm:cxn modelId="{39FFAEBA-5715-D84F-84D3-A99B64480EB6}" type="presOf" srcId="{0F4288FE-752D-5E43-A0C4-2B71CAB36EFF}" destId="{5304BF17-E60C-3646-8077-BC5B302AAFB8}" srcOrd="0" destOrd="0" presId="urn:microsoft.com/office/officeart/2005/8/layout/orgChart1"/>
    <dgm:cxn modelId="{E4466048-EB68-9A42-88A2-08A43B4F0694}" type="presOf" srcId="{0F4288FE-752D-5E43-A0C4-2B71CAB36EFF}" destId="{A9BD5B9A-11D7-334A-A250-0C8329D68002}" srcOrd="1" destOrd="0" presId="urn:microsoft.com/office/officeart/2005/8/layout/orgChart1"/>
    <dgm:cxn modelId="{6D617AEF-349D-D04A-B32E-3AA471A61930}" srcId="{0F4288FE-752D-5E43-A0C4-2B71CAB36EFF}" destId="{0A0C9213-33B4-0242-8057-6EB8A064EAC7}" srcOrd="1" destOrd="0" parTransId="{F119095D-9394-0C43-AC6C-237740FEB447}" sibTransId="{B95A9C88-DFC2-0646-960A-9D0A8F0654D7}"/>
    <dgm:cxn modelId="{6E603C54-3C5B-1F42-9053-48B2448FBB27}" type="presOf" srcId="{7A6EE584-551D-FE49-BCC1-6C5CD3695490}" destId="{2D9842FE-0C59-E740-B911-B55D1F8875A1}" srcOrd="0" destOrd="0" presId="urn:microsoft.com/office/officeart/2005/8/layout/orgChart1"/>
    <dgm:cxn modelId="{0B1535B1-39C3-6E48-BC92-0CCC204DA73D}" type="presOf" srcId="{8C7BCA5B-2D2C-D540-AC61-96D767E3321B}" destId="{BA77EAE3-ED3E-944B-B915-65418004EDD9}" srcOrd="0" destOrd="0" presId="urn:microsoft.com/office/officeart/2005/8/layout/orgChart1"/>
    <dgm:cxn modelId="{DF5758A7-98E4-DC4F-8F1F-8490A4075D93}" type="presOf" srcId="{F119095D-9394-0C43-AC6C-237740FEB447}" destId="{627E008A-8C00-C44E-ADE8-8D8CF40E57D5}" srcOrd="0" destOrd="0" presId="urn:microsoft.com/office/officeart/2005/8/layout/orgChart1"/>
    <dgm:cxn modelId="{C6338316-25EC-A142-8158-B34B9B3780BA}" type="presOf" srcId="{AAF94EB6-5977-FA4B-9F48-1245C81EC762}" destId="{147DAAC5-A311-8B46-90FC-0DD0378AB158}" srcOrd="0" destOrd="0" presId="urn:microsoft.com/office/officeart/2005/8/layout/orgChart1"/>
    <dgm:cxn modelId="{A203DC83-5ED3-1D47-9904-F02B8D78A073}" srcId="{0A0C9213-33B4-0242-8057-6EB8A064EAC7}" destId="{8C7BCA5B-2D2C-D540-AC61-96D767E3321B}" srcOrd="0" destOrd="0" parTransId="{AAF94EB6-5977-FA4B-9F48-1245C81EC762}" sibTransId="{CA75C213-305F-5741-BAB9-A6EAC825216E}"/>
    <dgm:cxn modelId="{749E8B43-96ED-0944-B5AD-7086466402D0}" type="presOf" srcId="{2CF2860E-B49D-854D-A3DA-06C7FF2D7F17}" destId="{01185255-7DA7-C848-A182-A9EEEE544200}" srcOrd="1" destOrd="0" presId="urn:microsoft.com/office/officeart/2005/8/layout/orgChart1"/>
    <dgm:cxn modelId="{DE972AF2-E82B-5C47-B04D-53237A0F51AE}" type="presOf" srcId="{B8B37EB2-5A5C-B449-B7A7-920BBB1B87A7}" destId="{4073415C-B2BE-5A44-B7AF-2E922329F3FC}" srcOrd="1" destOrd="0" presId="urn:microsoft.com/office/officeart/2005/8/layout/orgChart1"/>
    <dgm:cxn modelId="{D03936B9-6463-6F42-A8C7-906E2034F5C0}" type="presOf" srcId="{0A0C9213-33B4-0242-8057-6EB8A064EAC7}" destId="{9B016B26-3D5F-4F4B-9627-4186ED6C8B00}" srcOrd="0" destOrd="0" presId="urn:microsoft.com/office/officeart/2005/8/layout/orgChart1"/>
    <dgm:cxn modelId="{759A0997-8E84-A844-A6C0-D04B9B8DAD55}" type="presOf" srcId="{4DB267F9-232C-5649-8654-369802E9AA4B}" destId="{41E8E69A-7B99-524A-A828-E4E35455EA12}" srcOrd="0" destOrd="0" presId="urn:microsoft.com/office/officeart/2005/8/layout/orgChart1"/>
    <dgm:cxn modelId="{9CC965B7-602B-024B-ABCB-C54EFB5CD388}" type="presOf" srcId="{0D28E5DE-F96D-E743-BBE6-948E0B394037}" destId="{9B284F0C-93B3-ED49-9690-A81F5FBF0B7D}" srcOrd="0" destOrd="0" presId="urn:microsoft.com/office/officeart/2005/8/layout/orgChart1"/>
    <dgm:cxn modelId="{BF2AFE03-D733-7C4B-86FE-DFFF2AFBC79B}" srcId="{AD48BC27-967D-E040-8081-F6194B53ED55}" destId="{0F4288FE-752D-5E43-A0C4-2B71CAB36EFF}" srcOrd="0" destOrd="0" parTransId="{6F9DE9FE-BFD6-F548-9B37-C9EC2BC60681}" sibTransId="{E6016678-E1FA-004B-819A-0AF4B778E3F0}"/>
    <dgm:cxn modelId="{5813DEFC-A557-E145-BC38-F2CF10BEFBC9}" srcId="{1604157C-2479-CD4C-BE9B-8B823A57634B}" destId="{2CF2860E-B49D-854D-A3DA-06C7FF2D7F17}" srcOrd="1" destOrd="0" parTransId="{7A6EE584-551D-FE49-BCC1-6C5CD3695490}" sibTransId="{D990EDA0-D88A-9948-A264-D23DD4A8C29D}"/>
    <dgm:cxn modelId="{E855130A-F248-EE46-8A86-6FFD0C5B6D74}" type="presOf" srcId="{1604157C-2479-CD4C-BE9B-8B823A57634B}" destId="{65B49616-F6B7-BD40-8987-64FEF90C26AE}" srcOrd="1" destOrd="0" presId="urn:microsoft.com/office/officeart/2005/8/layout/orgChart1"/>
    <dgm:cxn modelId="{4EDB4230-3B48-4F4D-8E8E-C12881D117B0}" type="presParOf" srcId="{105BDABD-1AC7-114F-AA73-2C431BAB07A6}" destId="{64991629-6640-FC4D-8BDC-F367CD0B85D8}" srcOrd="0" destOrd="0" presId="urn:microsoft.com/office/officeart/2005/8/layout/orgChart1"/>
    <dgm:cxn modelId="{CF8E2470-8E4F-6A4C-BA0E-D77B9282ED5F}" type="presParOf" srcId="{64991629-6640-FC4D-8BDC-F367CD0B85D8}" destId="{A66AB533-6125-FD41-AFE8-0C4AD0805D19}" srcOrd="0" destOrd="0" presId="urn:microsoft.com/office/officeart/2005/8/layout/orgChart1"/>
    <dgm:cxn modelId="{A75B84EC-003D-344F-B9D0-07458F449554}" type="presParOf" srcId="{A66AB533-6125-FD41-AFE8-0C4AD0805D19}" destId="{5304BF17-E60C-3646-8077-BC5B302AAFB8}" srcOrd="0" destOrd="0" presId="urn:microsoft.com/office/officeart/2005/8/layout/orgChart1"/>
    <dgm:cxn modelId="{6EEA59EF-9540-1747-85F5-DA624AE3E47D}" type="presParOf" srcId="{A66AB533-6125-FD41-AFE8-0C4AD0805D19}" destId="{A9BD5B9A-11D7-334A-A250-0C8329D68002}" srcOrd="1" destOrd="0" presId="urn:microsoft.com/office/officeart/2005/8/layout/orgChart1"/>
    <dgm:cxn modelId="{38D711C0-D5F0-754E-91C6-2C360E6D6236}" type="presParOf" srcId="{64991629-6640-FC4D-8BDC-F367CD0B85D8}" destId="{44BF6F33-5024-C94D-A2F7-511A54842AD8}" srcOrd="1" destOrd="0" presId="urn:microsoft.com/office/officeart/2005/8/layout/orgChart1"/>
    <dgm:cxn modelId="{0CFB7005-A182-8A42-B4DF-4E3726102116}" type="presParOf" srcId="{44BF6F33-5024-C94D-A2F7-511A54842AD8}" destId="{9B284F0C-93B3-ED49-9690-A81F5FBF0B7D}" srcOrd="0" destOrd="0" presId="urn:microsoft.com/office/officeart/2005/8/layout/orgChart1"/>
    <dgm:cxn modelId="{9A286C95-15DE-864B-AFF6-CEBBEDD4E12E}" type="presParOf" srcId="{44BF6F33-5024-C94D-A2F7-511A54842AD8}" destId="{D1AECE04-CBC2-B847-B7DF-EEAF85CEF735}" srcOrd="1" destOrd="0" presId="urn:microsoft.com/office/officeart/2005/8/layout/orgChart1"/>
    <dgm:cxn modelId="{C5010D1C-B472-704A-8A30-B91A5264F882}" type="presParOf" srcId="{D1AECE04-CBC2-B847-B7DF-EEAF85CEF735}" destId="{1BE39960-7C33-6148-A2D3-84459453B297}" srcOrd="0" destOrd="0" presId="urn:microsoft.com/office/officeart/2005/8/layout/orgChart1"/>
    <dgm:cxn modelId="{C72394D8-1573-2145-A2F9-9A9B73354E78}" type="presParOf" srcId="{1BE39960-7C33-6148-A2D3-84459453B297}" destId="{C3BEFFC1-CFB9-1643-9F34-57DA460048ED}" srcOrd="0" destOrd="0" presId="urn:microsoft.com/office/officeart/2005/8/layout/orgChart1"/>
    <dgm:cxn modelId="{24157778-970B-B547-A5CC-0A8A7E0CBFFA}" type="presParOf" srcId="{1BE39960-7C33-6148-A2D3-84459453B297}" destId="{65B49616-F6B7-BD40-8987-64FEF90C26AE}" srcOrd="1" destOrd="0" presId="urn:microsoft.com/office/officeart/2005/8/layout/orgChart1"/>
    <dgm:cxn modelId="{31E8196A-6C05-5D41-AA3E-0761B8A12DCB}" type="presParOf" srcId="{D1AECE04-CBC2-B847-B7DF-EEAF85CEF735}" destId="{9D520022-4C9D-CB46-8599-18823E815A28}" srcOrd="1" destOrd="0" presId="urn:microsoft.com/office/officeart/2005/8/layout/orgChart1"/>
    <dgm:cxn modelId="{AF81BE88-9F3B-5043-95CB-E6B25C381E6D}" type="presParOf" srcId="{9D520022-4C9D-CB46-8599-18823E815A28}" destId="{41E8E69A-7B99-524A-A828-E4E35455EA12}" srcOrd="0" destOrd="0" presId="urn:microsoft.com/office/officeart/2005/8/layout/orgChart1"/>
    <dgm:cxn modelId="{D82D12CB-D5CE-CA47-9ABE-F93EE61D5C68}" type="presParOf" srcId="{9D520022-4C9D-CB46-8599-18823E815A28}" destId="{62799B59-9FB8-F648-8891-5B64844CB6C0}" srcOrd="1" destOrd="0" presId="urn:microsoft.com/office/officeart/2005/8/layout/orgChart1"/>
    <dgm:cxn modelId="{DA5BB706-1C97-1448-BB56-454AC8388CEE}" type="presParOf" srcId="{62799B59-9FB8-F648-8891-5B64844CB6C0}" destId="{BC243BEF-CF81-8B45-B798-0BED71807817}" srcOrd="0" destOrd="0" presId="urn:microsoft.com/office/officeart/2005/8/layout/orgChart1"/>
    <dgm:cxn modelId="{1B56C827-47C7-CF43-9E37-5F486BD338B7}" type="presParOf" srcId="{BC243BEF-CF81-8B45-B798-0BED71807817}" destId="{82BF6C75-7CED-EB44-A7E7-858FEE9AE83C}" srcOrd="0" destOrd="0" presId="urn:microsoft.com/office/officeart/2005/8/layout/orgChart1"/>
    <dgm:cxn modelId="{429CBBBC-E3A2-3F4F-95A3-4FB0C999FA6D}" type="presParOf" srcId="{BC243BEF-CF81-8B45-B798-0BED71807817}" destId="{4073415C-B2BE-5A44-B7AF-2E922329F3FC}" srcOrd="1" destOrd="0" presId="urn:microsoft.com/office/officeart/2005/8/layout/orgChart1"/>
    <dgm:cxn modelId="{87F514BB-DC13-FE45-B091-60B7F82E4826}" type="presParOf" srcId="{62799B59-9FB8-F648-8891-5B64844CB6C0}" destId="{3A2DD869-7FBA-264F-9579-E385E0D49090}" srcOrd="1" destOrd="0" presId="urn:microsoft.com/office/officeart/2005/8/layout/orgChart1"/>
    <dgm:cxn modelId="{0A30CB4A-E741-0D4D-8320-590EC4AC7B63}" type="presParOf" srcId="{62799B59-9FB8-F648-8891-5B64844CB6C0}" destId="{BA2AB53A-5160-4841-8F7E-339F9ED5A6E9}" srcOrd="2" destOrd="0" presId="urn:microsoft.com/office/officeart/2005/8/layout/orgChart1"/>
    <dgm:cxn modelId="{AD13982E-053D-C941-8EC2-E1F7ABDD2F7B}" type="presParOf" srcId="{9D520022-4C9D-CB46-8599-18823E815A28}" destId="{2D9842FE-0C59-E740-B911-B55D1F8875A1}" srcOrd="2" destOrd="0" presId="urn:microsoft.com/office/officeart/2005/8/layout/orgChart1"/>
    <dgm:cxn modelId="{DDA1DEBA-D968-B34F-B4D3-24F640782904}" type="presParOf" srcId="{9D520022-4C9D-CB46-8599-18823E815A28}" destId="{E4BF2A09-A1F1-7F4C-B368-7E3B0899BE8F}" srcOrd="3" destOrd="0" presId="urn:microsoft.com/office/officeart/2005/8/layout/orgChart1"/>
    <dgm:cxn modelId="{26E2E79C-57C5-5D40-BF72-B97E64C13388}" type="presParOf" srcId="{E4BF2A09-A1F1-7F4C-B368-7E3B0899BE8F}" destId="{0DB49042-9EC6-424E-9D75-32940E48E16A}" srcOrd="0" destOrd="0" presId="urn:microsoft.com/office/officeart/2005/8/layout/orgChart1"/>
    <dgm:cxn modelId="{3E00F4D1-D353-CD4E-9288-4C594788C6EB}" type="presParOf" srcId="{0DB49042-9EC6-424E-9D75-32940E48E16A}" destId="{89F86484-CD38-2145-BEBB-547EDC51F3D0}" srcOrd="0" destOrd="0" presId="urn:microsoft.com/office/officeart/2005/8/layout/orgChart1"/>
    <dgm:cxn modelId="{CB9D78B6-915B-9342-BC6D-E9C3207C1554}" type="presParOf" srcId="{0DB49042-9EC6-424E-9D75-32940E48E16A}" destId="{01185255-7DA7-C848-A182-A9EEEE544200}" srcOrd="1" destOrd="0" presId="urn:microsoft.com/office/officeart/2005/8/layout/orgChart1"/>
    <dgm:cxn modelId="{3F92269F-C9B1-8E43-B40D-A92CBFAF229E}" type="presParOf" srcId="{E4BF2A09-A1F1-7F4C-B368-7E3B0899BE8F}" destId="{7A4A3FEA-D7BC-AB4C-ADDB-FC07E28637BD}" srcOrd="1" destOrd="0" presId="urn:microsoft.com/office/officeart/2005/8/layout/orgChart1"/>
    <dgm:cxn modelId="{90EF6236-005C-C94D-88E9-D6C0BE5270F0}" type="presParOf" srcId="{E4BF2A09-A1F1-7F4C-B368-7E3B0899BE8F}" destId="{E142067E-34CF-7B43-89CF-726B3488A61A}" srcOrd="2" destOrd="0" presId="urn:microsoft.com/office/officeart/2005/8/layout/orgChart1"/>
    <dgm:cxn modelId="{93B2BED0-999E-244A-A3E0-80BC081763B8}" type="presParOf" srcId="{D1AECE04-CBC2-B847-B7DF-EEAF85CEF735}" destId="{3C1BCB74-7326-FE4A-8B84-FFC0B9938958}" srcOrd="2" destOrd="0" presId="urn:microsoft.com/office/officeart/2005/8/layout/orgChart1"/>
    <dgm:cxn modelId="{1547386E-24FA-5B4D-B833-639C12AB22C9}" type="presParOf" srcId="{44BF6F33-5024-C94D-A2F7-511A54842AD8}" destId="{627E008A-8C00-C44E-ADE8-8D8CF40E57D5}" srcOrd="2" destOrd="0" presId="urn:microsoft.com/office/officeart/2005/8/layout/orgChart1"/>
    <dgm:cxn modelId="{6AAEC1B2-4395-A94D-9E99-978A5A460951}" type="presParOf" srcId="{44BF6F33-5024-C94D-A2F7-511A54842AD8}" destId="{255A2DDE-C6AF-094E-9E0D-9A7CDFD8F5B0}" srcOrd="3" destOrd="0" presId="urn:microsoft.com/office/officeart/2005/8/layout/orgChart1"/>
    <dgm:cxn modelId="{CF3C4D61-AA4B-9140-9944-677AB1BBB357}" type="presParOf" srcId="{255A2DDE-C6AF-094E-9E0D-9A7CDFD8F5B0}" destId="{11BDD741-52CB-BC46-8A25-A8CF85AE2CB6}" srcOrd="0" destOrd="0" presId="urn:microsoft.com/office/officeart/2005/8/layout/orgChart1"/>
    <dgm:cxn modelId="{0D9324DC-A3CF-BB42-B82B-2FF52C67F321}" type="presParOf" srcId="{11BDD741-52CB-BC46-8A25-A8CF85AE2CB6}" destId="{9B016B26-3D5F-4F4B-9627-4186ED6C8B00}" srcOrd="0" destOrd="0" presId="urn:microsoft.com/office/officeart/2005/8/layout/orgChart1"/>
    <dgm:cxn modelId="{B143DCC2-4589-0344-81B4-485E404F88CE}" type="presParOf" srcId="{11BDD741-52CB-BC46-8A25-A8CF85AE2CB6}" destId="{96212169-C044-1C4E-8DA7-D2491C09EB1F}" srcOrd="1" destOrd="0" presId="urn:microsoft.com/office/officeart/2005/8/layout/orgChart1"/>
    <dgm:cxn modelId="{A8F5D5B2-230A-BC4A-9376-3052820D66B4}" type="presParOf" srcId="{255A2DDE-C6AF-094E-9E0D-9A7CDFD8F5B0}" destId="{2E723400-E4F6-6947-9FCC-B1EFB7BD5433}" srcOrd="1" destOrd="0" presId="urn:microsoft.com/office/officeart/2005/8/layout/orgChart1"/>
    <dgm:cxn modelId="{750BADF8-0630-4447-AB8E-C5842E0FDD6D}" type="presParOf" srcId="{2E723400-E4F6-6947-9FCC-B1EFB7BD5433}" destId="{147DAAC5-A311-8B46-90FC-0DD0378AB158}" srcOrd="0" destOrd="0" presId="urn:microsoft.com/office/officeart/2005/8/layout/orgChart1"/>
    <dgm:cxn modelId="{495FE814-49D5-E445-AEEC-C47965AF5F65}" type="presParOf" srcId="{2E723400-E4F6-6947-9FCC-B1EFB7BD5433}" destId="{6FE23089-FE55-CC44-8B17-0D4D9712ADD5}" srcOrd="1" destOrd="0" presId="urn:microsoft.com/office/officeart/2005/8/layout/orgChart1"/>
    <dgm:cxn modelId="{48D57707-1BF0-FB45-89B3-FA091802392E}" type="presParOf" srcId="{6FE23089-FE55-CC44-8B17-0D4D9712ADD5}" destId="{E1C4A584-D500-D24A-93D9-5C4DCF791A75}" srcOrd="0" destOrd="0" presId="urn:microsoft.com/office/officeart/2005/8/layout/orgChart1"/>
    <dgm:cxn modelId="{6FA584D5-3C69-4842-916C-F40FB9CD33B1}" type="presParOf" srcId="{E1C4A584-D500-D24A-93D9-5C4DCF791A75}" destId="{BA77EAE3-ED3E-944B-B915-65418004EDD9}" srcOrd="0" destOrd="0" presId="urn:microsoft.com/office/officeart/2005/8/layout/orgChart1"/>
    <dgm:cxn modelId="{E3359BAD-EFD2-2244-B596-BEDDFA98F99E}" type="presParOf" srcId="{E1C4A584-D500-D24A-93D9-5C4DCF791A75}" destId="{9E9CF954-B78A-F243-B561-D833AADF1EDF}" srcOrd="1" destOrd="0" presId="urn:microsoft.com/office/officeart/2005/8/layout/orgChart1"/>
    <dgm:cxn modelId="{DA9FC314-44BA-AA4F-B518-2AE1EA88774E}" type="presParOf" srcId="{6FE23089-FE55-CC44-8B17-0D4D9712ADD5}" destId="{FAF1C3EC-C9C0-4047-862C-F31A32F0C36A}" srcOrd="1" destOrd="0" presId="urn:microsoft.com/office/officeart/2005/8/layout/orgChart1"/>
    <dgm:cxn modelId="{D854AE95-A7D4-E74D-B21C-398CF2BE2C89}" type="presParOf" srcId="{6FE23089-FE55-CC44-8B17-0D4D9712ADD5}" destId="{3FC07772-39A8-2D49-8512-E44E2BF981E7}" srcOrd="2" destOrd="0" presId="urn:microsoft.com/office/officeart/2005/8/layout/orgChart1"/>
    <dgm:cxn modelId="{3CE4DD95-F2BF-4E48-9BC1-CF7B5F5F7A40}" type="presParOf" srcId="{255A2DDE-C6AF-094E-9E0D-9A7CDFD8F5B0}" destId="{7133F2E4-3FD1-2641-87CE-14CB59F3D784}" srcOrd="2" destOrd="0" presId="urn:microsoft.com/office/officeart/2005/8/layout/orgChart1"/>
    <dgm:cxn modelId="{BA810C14-A54A-A044-8E0C-B33DDC03AAEE}" type="presParOf" srcId="{64991629-6640-FC4D-8BDC-F367CD0B85D8}" destId="{B121880C-000C-C540-BF24-BAD66F88A4A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7690895-97DE-BF46-9C61-4D00BC70EF76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es-ES_tradnl"/>
        </a:p>
      </dgm:t>
    </dgm:pt>
    <dgm:pt modelId="{55CE6996-0FA5-AB4E-B3E2-721418FF8A18}">
      <dgm:prSet/>
      <dgm:spPr/>
      <dgm:t>
        <a:bodyPr/>
        <a:lstStyle/>
        <a:p>
          <a:pPr rtl="0"/>
          <a:r>
            <a:rPr lang="es-MX" b="1" dirty="0" smtClean="0"/>
            <a:t>Presenta las referencias del material bibliográfico utilizado o visitado para la elaboración del documento de anteproyecto o propuesta de la investigación a realizar.</a:t>
          </a:r>
          <a:endParaRPr lang="es-MX" b="1" dirty="0"/>
        </a:p>
      </dgm:t>
    </dgm:pt>
    <dgm:pt modelId="{02615D8B-9E0E-3F42-81E5-249C180E1384}" type="parTrans" cxnId="{875BF6F2-8A7F-7D42-AC83-B2A009048AB9}">
      <dgm:prSet/>
      <dgm:spPr/>
      <dgm:t>
        <a:bodyPr/>
        <a:lstStyle/>
        <a:p>
          <a:endParaRPr lang="es-ES_tradnl" b="1"/>
        </a:p>
      </dgm:t>
    </dgm:pt>
    <dgm:pt modelId="{942C92F4-56BC-134A-94EE-4D3DF37A4138}" type="sibTrans" cxnId="{875BF6F2-8A7F-7D42-AC83-B2A009048AB9}">
      <dgm:prSet/>
      <dgm:spPr/>
      <dgm:t>
        <a:bodyPr/>
        <a:lstStyle/>
        <a:p>
          <a:endParaRPr lang="es-ES_tradnl" b="1"/>
        </a:p>
      </dgm:t>
    </dgm:pt>
    <dgm:pt modelId="{33D5B5C4-9A6C-A14D-A57A-779CE0EAB248}">
      <dgm:prSet/>
      <dgm:spPr/>
      <dgm:t>
        <a:bodyPr/>
        <a:lstStyle/>
        <a:p>
          <a:pPr rtl="0"/>
          <a:r>
            <a:rPr lang="es-MX" b="1" dirty="0" smtClean="0"/>
            <a:t>Requiere del uso de normas técnicas para la presentación de informes de investigación.</a:t>
          </a:r>
          <a:endParaRPr lang="es-MX" b="1" dirty="0"/>
        </a:p>
      </dgm:t>
    </dgm:pt>
    <dgm:pt modelId="{FC6EFE6C-B308-5242-B4AA-69D7665D3559}" type="parTrans" cxnId="{0C73B82B-FEF2-5649-BDF2-E1F8EC471181}">
      <dgm:prSet/>
      <dgm:spPr/>
      <dgm:t>
        <a:bodyPr/>
        <a:lstStyle/>
        <a:p>
          <a:endParaRPr lang="es-ES_tradnl" b="1"/>
        </a:p>
      </dgm:t>
    </dgm:pt>
    <dgm:pt modelId="{A14B67EA-D624-404B-A962-8781477CCCEC}" type="sibTrans" cxnId="{0C73B82B-FEF2-5649-BDF2-E1F8EC471181}">
      <dgm:prSet/>
      <dgm:spPr/>
      <dgm:t>
        <a:bodyPr/>
        <a:lstStyle/>
        <a:p>
          <a:endParaRPr lang="es-ES_tradnl" b="1"/>
        </a:p>
      </dgm:t>
    </dgm:pt>
    <dgm:pt modelId="{B6844953-2E9A-8D4F-A7A0-1E8BF017267D}" type="pres">
      <dgm:prSet presAssocID="{17690895-97DE-BF46-9C61-4D00BC70EF7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E41B70FC-276C-8743-8425-801255CDD45A}" type="pres">
      <dgm:prSet presAssocID="{55CE6996-0FA5-AB4E-B3E2-721418FF8A1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A560FEFE-DCC2-6744-A557-5CF35047DFA6}" type="pres">
      <dgm:prSet presAssocID="{942C92F4-56BC-134A-94EE-4D3DF37A4138}" presName="spacer" presStyleCnt="0"/>
      <dgm:spPr/>
      <dgm:t>
        <a:bodyPr/>
        <a:lstStyle/>
        <a:p>
          <a:endParaRPr lang="es-ES_tradnl"/>
        </a:p>
      </dgm:t>
    </dgm:pt>
    <dgm:pt modelId="{00EBDA1E-1658-1F41-AA91-9E5415AF31C7}" type="pres">
      <dgm:prSet presAssocID="{33D5B5C4-9A6C-A14D-A57A-779CE0EAB24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C8AFAB23-C2BC-CB4C-9281-324EC76EF99C}" type="presOf" srcId="{33D5B5C4-9A6C-A14D-A57A-779CE0EAB248}" destId="{00EBDA1E-1658-1F41-AA91-9E5415AF31C7}" srcOrd="0" destOrd="0" presId="urn:microsoft.com/office/officeart/2005/8/layout/vList2"/>
    <dgm:cxn modelId="{EF9D808E-0666-8E4D-ABBE-ADC3C198F639}" type="presOf" srcId="{55CE6996-0FA5-AB4E-B3E2-721418FF8A18}" destId="{E41B70FC-276C-8743-8425-801255CDD45A}" srcOrd="0" destOrd="0" presId="urn:microsoft.com/office/officeart/2005/8/layout/vList2"/>
    <dgm:cxn modelId="{875BF6F2-8A7F-7D42-AC83-B2A009048AB9}" srcId="{17690895-97DE-BF46-9C61-4D00BC70EF76}" destId="{55CE6996-0FA5-AB4E-B3E2-721418FF8A18}" srcOrd="0" destOrd="0" parTransId="{02615D8B-9E0E-3F42-81E5-249C180E1384}" sibTransId="{942C92F4-56BC-134A-94EE-4D3DF37A4138}"/>
    <dgm:cxn modelId="{0C73B82B-FEF2-5649-BDF2-E1F8EC471181}" srcId="{17690895-97DE-BF46-9C61-4D00BC70EF76}" destId="{33D5B5C4-9A6C-A14D-A57A-779CE0EAB248}" srcOrd="1" destOrd="0" parTransId="{FC6EFE6C-B308-5242-B4AA-69D7665D3559}" sibTransId="{A14B67EA-D624-404B-A962-8781477CCCEC}"/>
    <dgm:cxn modelId="{720C20CA-866D-2F4D-8F66-D29063250CED}" type="presOf" srcId="{17690895-97DE-BF46-9C61-4D00BC70EF76}" destId="{B6844953-2E9A-8D4F-A7A0-1E8BF017267D}" srcOrd="0" destOrd="0" presId="urn:microsoft.com/office/officeart/2005/8/layout/vList2"/>
    <dgm:cxn modelId="{8BA762FE-59C3-0A4D-B5C9-B4CCF39E1D30}" type="presParOf" srcId="{B6844953-2E9A-8D4F-A7A0-1E8BF017267D}" destId="{E41B70FC-276C-8743-8425-801255CDD45A}" srcOrd="0" destOrd="0" presId="urn:microsoft.com/office/officeart/2005/8/layout/vList2"/>
    <dgm:cxn modelId="{A77BC823-C11E-8142-B483-83529076A14D}" type="presParOf" srcId="{B6844953-2E9A-8D4F-A7A0-1E8BF017267D}" destId="{A560FEFE-DCC2-6744-A557-5CF35047DFA6}" srcOrd="1" destOrd="0" presId="urn:microsoft.com/office/officeart/2005/8/layout/vList2"/>
    <dgm:cxn modelId="{17F6D257-7A7A-914F-8AEC-3452A946060D}" type="presParOf" srcId="{B6844953-2E9A-8D4F-A7A0-1E8BF017267D}" destId="{00EBDA1E-1658-1F41-AA91-9E5415AF31C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BB033C3-1E2F-A144-9DC1-337E49096173}" type="doc">
      <dgm:prSet loTypeId="urn:microsoft.com/office/officeart/2016/7/layout/RepeatingBendingProcessNew" loCatId="process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es-ES_tradnl"/>
        </a:p>
      </dgm:t>
    </dgm:pt>
    <dgm:pt modelId="{E8B7A605-192D-5A41-AF5F-C00244E2AA68}">
      <dgm:prSet custT="1"/>
      <dgm:spPr/>
      <dgm:t>
        <a:bodyPr/>
        <a:lstStyle/>
        <a:p>
          <a:pPr rtl="0"/>
          <a:r>
            <a:rPr lang="es-ES_tradnl" sz="1800" b="1" smtClean="0"/>
            <a:t>Tema-título</a:t>
          </a:r>
          <a:endParaRPr lang="es-ES_tradnl" sz="1800" b="1" dirty="0"/>
        </a:p>
      </dgm:t>
    </dgm:pt>
    <dgm:pt modelId="{9B8F80E4-C750-A541-9D82-D41B13E9CB17}" type="parTrans" cxnId="{F1E6D343-1236-894F-A56F-AC7E5327C00B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D81707DA-BFFA-EE4A-9D6B-A70B903F7AB5}" type="sibTrans" cxnId="{F1E6D343-1236-894F-A56F-AC7E5327C00B}">
      <dgm:prSet custT="1"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08F95888-EFEB-AB4D-A532-2CAA92894305}">
      <dgm:prSet custT="1"/>
      <dgm:spPr/>
      <dgm:t>
        <a:bodyPr/>
        <a:lstStyle/>
        <a:p>
          <a:pPr rtl="0"/>
          <a:r>
            <a:rPr lang="es-ES_tradnl" sz="1800" b="1" smtClean="0"/>
            <a:t>Problema de investigación (enunciado y formulación)</a:t>
          </a:r>
          <a:endParaRPr lang="es-ES_tradnl" sz="1800" b="1"/>
        </a:p>
      </dgm:t>
    </dgm:pt>
    <dgm:pt modelId="{49C8D215-2E9C-8641-ACFF-4FB18CF06555}" type="parTrans" cxnId="{34B80CA8-1B9C-8144-AA0F-6D68940E1B3D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CB17B629-3AAC-444D-B5BC-EC44B9BA27F4}" type="sibTrans" cxnId="{34B80CA8-1B9C-8144-AA0F-6D68940E1B3D}">
      <dgm:prSet custT="1"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F4323530-FB3D-1646-8CE0-58FD6EC6C4A0}">
      <dgm:prSet custT="1"/>
      <dgm:spPr/>
      <dgm:t>
        <a:bodyPr/>
        <a:lstStyle/>
        <a:p>
          <a:pPr rtl="0"/>
          <a:r>
            <a:rPr lang="es-ES_tradnl" sz="1800" b="1" smtClean="0"/>
            <a:t>Objetivos (general y específicos)</a:t>
          </a:r>
          <a:endParaRPr lang="es-ES_tradnl" sz="1800" b="1"/>
        </a:p>
      </dgm:t>
    </dgm:pt>
    <dgm:pt modelId="{F57B581D-FCC7-864B-92E2-163859A4446E}" type="parTrans" cxnId="{24A053A5-A132-8D47-8651-691C61BA55AE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BB0A3018-DE5E-EE4A-9B4F-0A4E58534661}" type="sibTrans" cxnId="{24A053A5-A132-8D47-8651-691C61BA55AE}">
      <dgm:prSet custT="1"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5627ACFE-3362-E743-8DD8-722BC92A1A67}">
      <dgm:prSet custT="1"/>
      <dgm:spPr/>
      <dgm:t>
        <a:bodyPr/>
        <a:lstStyle/>
        <a:p>
          <a:pPr rtl="0"/>
          <a:r>
            <a:rPr lang="es-ES_tradnl" sz="1800" b="1" smtClean="0"/>
            <a:t>Justificación y delimitación</a:t>
          </a:r>
          <a:endParaRPr lang="es-ES_tradnl" sz="1800" b="1"/>
        </a:p>
      </dgm:t>
    </dgm:pt>
    <dgm:pt modelId="{61868414-ADD0-824D-B758-1C4AEE8AA4C7}" type="parTrans" cxnId="{B5FC0F39-3F68-AE45-B75E-7E7CAF1B5563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866EB25B-294F-B249-B9F9-D03AC3B32227}" type="sibTrans" cxnId="{B5FC0F39-3F68-AE45-B75E-7E7CAF1B5563}">
      <dgm:prSet custT="1"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676751CE-5ADD-D14F-8B36-E01E61F36FB2}">
      <dgm:prSet custT="1"/>
      <dgm:spPr/>
      <dgm:t>
        <a:bodyPr/>
        <a:lstStyle/>
        <a:p>
          <a:pPr rtl="0"/>
          <a:r>
            <a:rPr lang="es-ES_tradnl" sz="1800" b="1" dirty="0" smtClean="0"/>
            <a:t>Tipo de estudio</a:t>
          </a:r>
          <a:endParaRPr lang="es-ES_tradnl" sz="1800" b="1" dirty="0"/>
        </a:p>
      </dgm:t>
    </dgm:pt>
    <dgm:pt modelId="{29D7A5F6-E4ED-7649-82F6-735B164026F8}" type="parTrans" cxnId="{618F5C53-57D1-4746-BAEF-5A03B9FC8D8A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E0409408-FD6A-1B4C-97EA-662EF1674909}" type="sibTrans" cxnId="{618F5C53-57D1-4746-BAEF-5A03B9FC8D8A}">
      <dgm:prSet custT="1"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099B4DD8-8518-A549-AF2C-B58E7B8ECECE}">
      <dgm:prSet custT="1"/>
      <dgm:spPr/>
      <dgm:t>
        <a:bodyPr/>
        <a:lstStyle/>
        <a:p>
          <a:pPr rtl="0"/>
          <a:r>
            <a:rPr lang="es-ES_tradnl" sz="1800" b="1" smtClean="0"/>
            <a:t>Marco de referencia</a:t>
          </a:r>
          <a:endParaRPr lang="es-ES_tradnl" sz="1800" b="1"/>
        </a:p>
      </dgm:t>
    </dgm:pt>
    <dgm:pt modelId="{774853B1-2265-F243-AA14-83046A606916}" type="parTrans" cxnId="{AB6CCEC6-589D-2A43-9091-6671828E3D61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52F18E3A-3270-824B-AC84-F1B53B049206}" type="sibTrans" cxnId="{AB6CCEC6-589D-2A43-9091-6671828E3D61}">
      <dgm:prSet custT="1"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4C6FCD70-73A5-8747-B20F-08980864EEB1}">
      <dgm:prSet custT="1"/>
      <dgm:spPr/>
      <dgm:t>
        <a:bodyPr/>
        <a:lstStyle/>
        <a:p>
          <a:pPr rtl="0"/>
          <a:r>
            <a:rPr lang="es-ES_tradnl" sz="1800" b="1" smtClean="0"/>
            <a:t>Hipótesis (si las hay)</a:t>
          </a:r>
          <a:endParaRPr lang="es-ES_tradnl" sz="1800" b="1"/>
        </a:p>
      </dgm:t>
    </dgm:pt>
    <dgm:pt modelId="{BEC19991-8AFE-F341-880E-824C9C4C821A}" type="parTrans" cxnId="{A864CB21-E39E-4C4B-B0C6-95681D97E485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8985F6CA-D738-AB42-A7DC-B68C13576C4C}" type="sibTrans" cxnId="{A864CB21-E39E-4C4B-B0C6-95681D97E485}">
      <dgm:prSet custT="1"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DD22E4F4-56DD-A045-B651-2AC0E99C0356}">
      <dgm:prSet custT="1"/>
      <dgm:spPr/>
      <dgm:t>
        <a:bodyPr/>
        <a:lstStyle/>
        <a:p>
          <a:pPr rtl="0"/>
          <a:r>
            <a:rPr lang="es-ES_tradnl" sz="1800" b="1" smtClean="0"/>
            <a:t>Diseño experimental (si es necesario)</a:t>
          </a:r>
          <a:endParaRPr lang="es-ES_tradnl" sz="1800" b="1"/>
        </a:p>
      </dgm:t>
    </dgm:pt>
    <dgm:pt modelId="{A20BC2EA-1994-6344-A57A-93F8876F3FB1}" type="parTrans" cxnId="{01DDD0EE-68DD-2C4A-8D70-53345CB37FD9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90424659-E070-F44E-AB4C-002F446B0A55}" type="sibTrans" cxnId="{01DDD0EE-68DD-2C4A-8D70-53345CB37FD9}">
      <dgm:prSet custT="1"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64CFC24B-3E4D-4A48-8DF5-F1F9157C7960}">
      <dgm:prSet custT="1"/>
      <dgm:spPr/>
      <dgm:t>
        <a:bodyPr/>
        <a:lstStyle/>
        <a:p>
          <a:pPr rtl="0"/>
          <a:r>
            <a:rPr lang="es-ES_tradnl" sz="1800" b="1" smtClean="0"/>
            <a:t>Población y muestra</a:t>
          </a:r>
          <a:endParaRPr lang="es-ES_tradnl" sz="1800" b="1"/>
        </a:p>
      </dgm:t>
    </dgm:pt>
    <dgm:pt modelId="{D258BB1E-5F2A-0A4D-8B4B-8DD888ED8DBB}" type="parTrans" cxnId="{55A2FAF1-C5B2-D640-A34D-1CD64C3B7452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2E5C177B-E3FB-C344-82FA-126735536CAB}" type="sibTrans" cxnId="{55A2FAF1-C5B2-D640-A34D-1CD64C3B7452}">
      <dgm:prSet custT="1"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92303099-763D-694D-8D02-67ACF3D74138}">
      <dgm:prSet custT="1"/>
      <dgm:spPr/>
      <dgm:t>
        <a:bodyPr/>
        <a:lstStyle/>
        <a:p>
          <a:pPr rtl="0"/>
          <a:r>
            <a:rPr lang="es-ES_tradnl" sz="1800" b="1" smtClean="0"/>
            <a:t>Recolección y procesamiento de la información</a:t>
          </a:r>
          <a:endParaRPr lang="es-ES_tradnl" sz="1800" b="1"/>
        </a:p>
      </dgm:t>
    </dgm:pt>
    <dgm:pt modelId="{9F177DBF-E584-9649-AA10-9B73CA53FB8C}" type="parTrans" cxnId="{CF28E0E4-58AA-D64A-B9DD-614CB78B97FC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7F60019B-6836-DE40-A869-9A85913779BE}" type="sibTrans" cxnId="{CF28E0E4-58AA-D64A-B9DD-614CB78B97FC}">
      <dgm:prSet custT="1"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570302F1-6D23-AA43-9664-03D6A4F0C44C}">
      <dgm:prSet custT="1"/>
      <dgm:spPr/>
      <dgm:t>
        <a:bodyPr/>
        <a:lstStyle/>
        <a:p>
          <a:pPr rtl="0"/>
          <a:r>
            <a:rPr lang="es-ES_tradnl" sz="1800" b="1" smtClean="0"/>
            <a:t>Cronograma de actividades</a:t>
          </a:r>
          <a:endParaRPr lang="es-ES_tradnl" sz="1800" b="1"/>
        </a:p>
      </dgm:t>
    </dgm:pt>
    <dgm:pt modelId="{2ABACF47-F1B5-C943-8466-7CE3EBE3E6EB}" type="parTrans" cxnId="{57A49DC0-75D4-D34B-89EC-EB4C01169A43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F11BECA8-7996-0A4B-A4F6-1A169E126F40}" type="sibTrans" cxnId="{57A49DC0-75D4-D34B-89EC-EB4C01169A43}">
      <dgm:prSet custT="1"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3FCA2ACF-AC29-1744-9A82-2C8E762F17C1}">
      <dgm:prSet custT="1"/>
      <dgm:spPr/>
      <dgm:t>
        <a:bodyPr/>
        <a:lstStyle/>
        <a:p>
          <a:pPr rtl="0"/>
          <a:r>
            <a:rPr lang="es-ES_tradnl" sz="1800" b="1" smtClean="0"/>
            <a:t>Presupuesto</a:t>
          </a:r>
          <a:endParaRPr lang="es-ES_tradnl" sz="1800" b="1"/>
        </a:p>
      </dgm:t>
    </dgm:pt>
    <dgm:pt modelId="{D32AB6C6-44BA-CA48-B76A-879A456BC91E}" type="parTrans" cxnId="{3E6C49AB-92DE-BA49-9AFE-596FE0236BD8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00B1B568-882D-E645-A6E7-88803ADE6473}" type="sibTrans" cxnId="{3E6C49AB-92DE-BA49-9AFE-596FE0236BD8}">
      <dgm:prSet custT="1"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EB037E18-B97B-3E45-82A6-8804930E6B8F}">
      <dgm:prSet custT="1"/>
      <dgm:spPr/>
      <dgm:t>
        <a:bodyPr/>
        <a:lstStyle/>
        <a:p>
          <a:pPr rtl="0"/>
          <a:r>
            <a:rPr lang="es-ES_tradnl" sz="1800" b="1" smtClean="0"/>
            <a:t>Bibliografía consultada</a:t>
          </a:r>
          <a:endParaRPr lang="es-ES_tradnl" sz="1800" b="1"/>
        </a:p>
      </dgm:t>
    </dgm:pt>
    <dgm:pt modelId="{0FB672BF-1085-CE4D-9F33-603BC4C3D11A}" type="parTrans" cxnId="{EC3432A3-5E6C-3241-BFA6-ACAE2F72145F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20D78FCE-05B0-F34B-AB65-27849F17C6C0}" type="sibTrans" cxnId="{EC3432A3-5E6C-3241-BFA6-ACAE2F72145F}">
      <dgm:prSet/>
      <dgm:spPr/>
      <dgm:t>
        <a:bodyPr/>
        <a:lstStyle/>
        <a:p>
          <a:endParaRPr lang="es-ES_tradnl" sz="1800" b="1">
            <a:solidFill>
              <a:schemeClr val="tx1"/>
            </a:solidFill>
          </a:endParaRPr>
        </a:p>
      </dgm:t>
    </dgm:pt>
    <dgm:pt modelId="{47429A54-CB44-8444-9790-E39695670303}" type="pres">
      <dgm:prSet presAssocID="{2BB033C3-1E2F-A144-9DC1-337E4909617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04A146DE-A0F0-3A4E-8882-56DDAD6D7DFA}" type="pres">
      <dgm:prSet presAssocID="{E8B7A605-192D-5A41-AF5F-C00244E2AA68}" presName="node" presStyleLbl="node1" presStyleIdx="0" presStyleCnt="1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8E2771F-9BF0-254D-9A40-73AF0E4D5AC3}" type="pres">
      <dgm:prSet presAssocID="{D81707DA-BFFA-EE4A-9D6B-A70B903F7AB5}" presName="sibTrans" presStyleLbl="sibTrans1D1" presStyleIdx="0" presStyleCnt="12"/>
      <dgm:spPr/>
      <dgm:t>
        <a:bodyPr/>
        <a:lstStyle/>
        <a:p>
          <a:endParaRPr lang="es-ES_tradnl"/>
        </a:p>
      </dgm:t>
    </dgm:pt>
    <dgm:pt modelId="{C6F2F3EF-A4A5-A64D-AF5E-FD6B1ED220CD}" type="pres">
      <dgm:prSet presAssocID="{D81707DA-BFFA-EE4A-9D6B-A70B903F7AB5}" presName="connectorText" presStyleLbl="sibTrans1D1" presStyleIdx="0" presStyleCnt="12"/>
      <dgm:spPr/>
      <dgm:t>
        <a:bodyPr/>
        <a:lstStyle/>
        <a:p>
          <a:endParaRPr lang="es-ES_tradnl"/>
        </a:p>
      </dgm:t>
    </dgm:pt>
    <dgm:pt modelId="{415580B7-7DC4-FB4D-9EA5-76967299DBEE}" type="pres">
      <dgm:prSet presAssocID="{08F95888-EFEB-AB4D-A532-2CAA92894305}" presName="node" presStyleLbl="node1" presStyleIdx="1" presStyleCnt="1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6FC0ADFD-EB81-AD46-9763-C6E5DE6721BD}" type="pres">
      <dgm:prSet presAssocID="{CB17B629-3AAC-444D-B5BC-EC44B9BA27F4}" presName="sibTrans" presStyleLbl="sibTrans1D1" presStyleIdx="1" presStyleCnt="12"/>
      <dgm:spPr/>
      <dgm:t>
        <a:bodyPr/>
        <a:lstStyle/>
        <a:p>
          <a:endParaRPr lang="es-ES_tradnl"/>
        </a:p>
      </dgm:t>
    </dgm:pt>
    <dgm:pt modelId="{AE7EA68A-43CF-6E43-B8CB-2045028C4D47}" type="pres">
      <dgm:prSet presAssocID="{CB17B629-3AAC-444D-B5BC-EC44B9BA27F4}" presName="connectorText" presStyleLbl="sibTrans1D1" presStyleIdx="1" presStyleCnt="12"/>
      <dgm:spPr/>
      <dgm:t>
        <a:bodyPr/>
        <a:lstStyle/>
        <a:p>
          <a:endParaRPr lang="es-ES_tradnl"/>
        </a:p>
      </dgm:t>
    </dgm:pt>
    <dgm:pt modelId="{9DF18062-B188-444A-9A57-84B73C9A6768}" type="pres">
      <dgm:prSet presAssocID="{F4323530-FB3D-1646-8CE0-58FD6EC6C4A0}" presName="node" presStyleLbl="node1" presStyleIdx="2" presStyleCnt="1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07A26DE1-4CE6-0C4F-93D4-1BCA326F8426}" type="pres">
      <dgm:prSet presAssocID="{BB0A3018-DE5E-EE4A-9B4F-0A4E58534661}" presName="sibTrans" presStyleLbl="sibTrans1D1" presStyleIdx="2" presStyleCnt="12"/>
      <dgm:spPr/>
      <dgm:t>
        <a:bodyPr/>
        <a:lstStyle/>
        <a:p>
          <a:endParaRPr lang="es-ES_tradnl"/>
        </a:p>
      </dgm:t>
    </dgm:pt>
    <dgm:pt modelId="{BC19B530-5C7B-014F-B27A-6B3F29D4C9C1}" type="pres">
      <dgm:prSet presAssocID="{BB0A3018-DE5E-EE4A-9B4F-0A4E58534661}" presName="connectorText" presStyleLbl="sibTrans1D1" presStyleIdx="2" presStyleCnt="12"/>
      <dgm:spPr/>
      <dgm:t>
        <a:bodyPr/>
        <a:lstStyle/>
        <a:p>
          <a:endParaRPr lang="es-ES_tradnl"/>
        </a:p>
      </dgm:t>
    </dgm:pt>
    <dgm:pt modelId="{C669A956-92EB-3649-9235-05F0CD527A9B}" type="pres">
      <dgm:prSet presAssocID="{5627ACFE-3362-E743-8DD8-722BC92A1A67}" presName="node" presStyleLbl="node1" presStyleIdx="3" presStyleCnt="1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F67F2828-6CC4-4F48-83D9-3662498D14D9}" type="pres">
      <dgm:prSet presAssocID="{866EB25B-294F-B249-B9F9-D03AC3B32227}" presName="sibTrans" presStyleLbl="sibTrans1D1" presStyleIdx="3" presStyleCnt="12"/>
      <dgm:spPr/>
      <dgm:t>
        <a:bodyPr/>
        <a:lstStyle/>
        <a:p>
          <a:endParaRPr lang="es-ES_tradnl"/>
        </a:p>
      </dgm:t>
    </dgm:pt>
    <dgm:pt modelId="{ACEAEED6-1E8D-CB4D-B7B2-6F8AAEFDBAFD}" type="pres">
      <dgm:prSet presAssocID="{866EB25B-294F-B249-B9F9-D03AC3B32227}" presName="connectorText" presStyleLbl="sibTrans1D1" presStyleIdx="3" presStyleCnt="12"/>
      <dgm:spPr/>
      <dgm:t>
        <a:bodyPr/>
        <a:lstStyle/>
        <a:p>
          <a:endParaRPr lang="es-ES_tradnl"/>
        </a:p>
      </dgm:t>
    </dgm:pt>
    <dgm:pt modelId="{E2E7E5EC-24B4-8D4C-AEFB-9C76172096B0}" type="pres">
      <dgm:prSet presAssocID="{676751CE-5ADD-D14F-8B36-E01E61F36FB2}" presName="node" presStyleLbl="node1" presStyleIdx="4" presStyleCnt="1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38501351-4356-BD41-A43F-CCD1D68E487A}" type="pres">
      <dgm:prSet presAssocID="{E0409408-FD6A-1B4C-97EA-662EF1674909}" presName="sibTrans" presStyleLbl="sibTrans1D1" presStyleIdx="4" presStyleCnt="12"/>
      <dgm:spPr/>
      <dgm:t>
        <a:bodyPr/>
        <a:lstStyle/>
        <a:p>
          <a:endParaRPr lang="es-ES_tradnl"/>
        </a:p>
      </dgm:t>
    </dgm:pt>
    <dgm:pt modelId="{94D8E39E-ACBF-9F44-B9D9-CDCE7D77C7C1}" type="pres">
      <dgm:prSet presAssocID="{E0409408-FD6A-1B4C-97EA-662EF1674909}" presName="connectorText" presStyleLbl="sibTrans1D1" presStyleIdx="4" presStyleCnt="12"/>
      <dgm:spPr/>
      <dgm:t>
        <a:bodyPr/>
        <a:lstStyle/>
        <a:p>
          <a:endParaRPr lang="es-ES_tradnl"/>
        </a:p>
      </dgm:t>
    </dgm:pt>
    <dgm:pt modelId="{5EB040A7-0B6E-304F-A0A3-E59FACC24696}" type="pres">
      <dgm:prSet presAssocID="{099B4DD8-8518-A549-AF2C-B58E7B8ECECE}" presName="node" presStyleLbl="node1" presStyleIdx="5" presStyleCnt="1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CD5BB2DB-96EE-444F-AC5E-168F23150E89}" type="pres">
      <dgm:prSet presAssocID="{52F18E3A-3270-824B-AC84-F1B53B049206}" presName="sibTrans" presStyleLbl="sibTrans1D1" presStyleIdx="5" presStyleCnt="12"/>
      <dgm:spPr/>
      <dgm:t>
        <a:bodyPr/>
        <a:lstStyle/>
        <a:p>
          <a:endParaRPr lang="es-ES_tradnl"/>
        </a:p>
      </dgm:t>
    </dgm:pt>
    <dgm:pt modelId="{51A36D9E-42FB-C840-957E-55E9E35D375A}" type="pres">
      <dgm:prSet presAssocID="{52F18E3A-3270-824B-AC84-F1B53B049206}" presName="connectorText" presStyleLbl="sibTrans1D1" presStyleIdx="5" presStyleCnt="12"/>
      <dgm:spPr/>
      <dgm:t>
        <a:bodyPr/>
        <a:lstStyle/>
        <a:p>
          <a:endParaRPr lang="es-ES_tradnl"/>
        </a:p>
      </dgm:t>
    </dgm:pt>
    <dgm:pt modelId="{D1FCCDA2-1656-594C-8233-8C93B43C620A}" type="pres">
      <dgm:prSet presAssocID="{4C6FCD70-73A5-8747-B20F-08980864EEB1}" presName="node" presStyleLbl="node1" presStyleIdx="6" presStyleCnt="1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62B060CE-B8A3-CF47-B9B0-3B003DBD497D}" type="pres">
      <dgm:prSet presAssocID="{8985F6CA-D738-AB42-A7DC-B68C13576C4C}" presName="sibTrans" presStyleLbl="sibTrans1D1" presStyleIdx="6" presStyleCnt="12"/>
      <dgm:spPr/>
      <dgm:t>
        <a:bodyPr/>
        <a:lstStyle/>
        <a:p>
          <a:endParaRPr lang="es-ES_tradnl"/>
        </a:p>
      </dgm:t>
    </dgm:pt>
    <dgm:pt modelId="{D090F30E-4BD5-6740-B187-9EF01CD06F6F}" type="pres">
      <dgm:prSet presAssocID="{8985F6CA-D738-AB42-A7DC-B68C13576C4C}" presName="connectorText" presStyleLbl="sibTrans1D1" presStyleIdx="6" presStyleCnt="12"/>
      <dgm:spPr/>
      <dgm:t>
        <a:bodyPr/>
        <a:lstStyle/>
        <a:p>
          <a:endParaRPr lang="es-ES_tradnl"/>
        </a:p>
      </dgm:t>
    </dgm:pt>
    <dgm:pt modelId="{B66FB927-3F17-E544-A191-CEE10D31C582}" type="pres">
      <dgm:prSet presAssocID="{DD22E4F4-56DD-A045-B651-2AC0E99C0356}" presName="node" presStyleLbl="node1" presStyleIdx="7" presStyleCnt="1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5E511AE-8A03-4847-B21D-AF92BAC3B1A2}" type="pres">
      <dgm:prSet presAssocID="{90424659-E070-F44E-AB4C-002F446B0A55}" presName="sibTrans" presStyleLbl="sibTrans1D1" presStyleIdx="7" presStyleCnt="12"/>
      <dgm:spPr/>
      <dgm:t>
        <a:bodyPr/>
        <a:lstStyle/>
        <a:p>
          <a:endParaRPr lang="es-ES_tradnl"/>
        </a:p>
      </dgm:t>
    </dgm:pt>
    <dgm:pt modelId="{4711E272-AE4A-524B-BEA8-A7B75E76B717}" type="pres">
      <dgm:prSet presAssocID="{90424659-E070-F44E-AB4C-002F446B0A55}" presName="connectorText" presStyleLbl="sibTrans1D1" presStyleIdx="7" presStyleCnt="12"/>
      <dgm:spPr/>
      <dgm:t>
        <a:bodyPr/>
        <a:lstStyle/>
        <a:p>
          <a:endParaRPr lang="es-ES_tradnl"/>
        </a:p>
      </dgm:t>
    </dgm:pt>
    <dgm:pt modelId="{9E114297-08CF-BA47-99B7-8EC9B0DBB6BC}" type="pres">
      <dgm:prSet presAssocID="{64CFC24B-3E4D-4A48-8DF5-F1F9157C7960}" presName="node" presStyleLbl="node1" presStyleIdx="8" presStyleCnt="1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C2D37514-A105-0646-9227-06DFA6374E74}" type="pres">
      <dgm:prSet presAssocID="{2E5C177B-E3FB-C344-82FA-126735536CAB}" presName="sibTrans" presStyleLbl="sibTrans1D1" presStyleIdx="8" presStyleCnt="12"/>
      <dgm:spPr/>
      <dgm:t>
        <a:bodyPr/>
        <a:lstStyle/>
        <a:p>
          <a:endParaRPr lang="es-ES_tradnl"/>
        </a:p>
      </dgm:t>
    </dgm:pt>
    <dgm:pt modelId="{7CA28759-F5EA-9B47-9E43-95A7976F7442}" type="pres">
      <dgm:prSet presAssocID="{2E5C177B-E3FB-C344-82FA-126735536CAB}" presName="connectorText" presStyleLbl="sibTrans1D1" presStyleIdx="8" presStyleCnt="12"/>
      <dgm:spPr/>
      <dgm:t>
        <a:bodyPr/>
        <a:lstStyle/>
        <a:p>
          <a:endParaRPr lang="es-ES_tradnl"/>
        </a:p>
      </dgm:t>
    </dgm:pt>
    <dgm:pt modelId="{1E405DB4-6EA0-FD4E-A5E7-B66B783F0265}" type="pres">
      <dgm:prSet presAssocID="{92303099-763D-694D-8D02-67ACF3D74138}" presName="node" presStyleLbl="node1" presStyleIdx="9" presStyleCnt="1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5E253FB1-3C2D-CD4E-807E-5247873CAEDC}" type="pres">
      <dgm:prSet presAssocID="{7F60019B-6836-DE40-A869-9A85913779BE}" presName="sibTrans" presStyleLbl="sibTrans1D1" presStyleIdx="9" presStyleCnt="12"/>
      <dgm:spPr/>
      <dgm:t>
        <a:bodyPr/>
        <a:lstStyle/>
        <a:p>
          <a:endParaRPr lang="es-ES_tradnl"/>
        </a:p>
      </dgm:t>
    </dgm:pt>
    <dgm:pt modelId="{8A8428E9-694B-5A4C-B0A3-BED0AFD5A368}" type="pres">
      <dgm:prSet presAssocID="{7F60019B-6836-DE40-A869-9A85913779BE}" presName="connectorText" presStyleLbl="sibTrans1D1" presStyleIdx="9" presStyleCnt="12"/>
      <dgm:spPr/>
      <dgm:t>
        <a:bodyPr/>
        <a:lstStyle/>
        <a:p>
          <a:endParaRPr lang="es-ES_tradnl"/>
        </a:p>
      </dgm:t>
    </dgm:pt>
    <dgm:pt modelId="{83AF94F6-3FC4-F54C-9F58-1051C28CA58E}" type="pres">
      <dgm:prSet presAssocID="{570302F1-6D23-AA43-9664-03D6A4F0C44C}" presName="node" presStyleLbl="node1" presStyleIdx="10" presStyleCnt="1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9FF3DD69-2D1C-D64D-8C34-A83F02F370BA}" type="pres">
      <dgm:prSet presAssocID="{F11BECA8-7996-0A4B-A4F6-1A169E126F40}" presName="sibTrans" presStyleLbl="sibTrans1D1" presStyleIdx="10" presStyleCnt="12"/>
      <dgm:spPr/>
      <dgm:t>
        <a:bodyPr/>
        <a:lstStyle/>
        <a:p>
          <a:endParaRPr lang="es-ES_tradnl"/>
        </a:p>
      </dgm:t>
    </dgm:pt>
    <dgm:pt modelId="{26C7CC2B-7C50-1C44-BB5F-37EA647594E6}" type="pres">
      <dgm:prSet presAssocID="{F11BECA8-7996-0A4B-A4F6-1A169E126F40}" presName="connectorText" presStyleLbl="sibTrans1D1" presStyleIdx="10" presStyleCnt="12"/>
      <dgm:spPr/>
      <dgm:t>
        <a:bodyPr/>
        <a:lstStyle/>
        <a:p>
          <a:endParaRPr lang="es-ES_tradnl"/>
        </a:p>
      </dgm:t>
    </dgm:pt>
    <dgm:pt modelId="{AEB69E82-3D46-A040-8A81-D04303599456}" type="pres">
      <dgm:prSet presAssocID="{3FCA2ACF-AC29-1744-9A82-2C8E762F17C1}" presName="node" presStyleLbl="node1" presStyleIdx="11" presStyleCnt="1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6650D91F-CC39-A049-8DF3-4D561F50D773}" type="pres">
      <dgm:prSet presAssocID="{00B1B568-882D-E645-A6E7-88803ADE6473}" presName="sibTrans" presStyleLbl="sibTrans1D1" presStyleIdx="11" presStyleCnt="12"/>
      <dgm:spPr/>
      <dgm:t>
        <a:bodyPr/>
        <a:lstStyle/>
        <a:p>
          <a:endParaRPr lang="es-ES_tradnl"/>
        </a:p>
      </dgm:t>
    </dgm:pt>
    <dgm:pt modelId="{FA0D30A5-148C-204E-9893-AC506360570E}" type="pres">
      <dgm:prSet presAssocID="{00B1B568-882D-E645-A6E7-88803ADE6473}" presName="connectorText" presStyleLbl="sibTrans1D1" presStyleIdx="11" presStyleCnt="12"/>
      <dgm:spPr/>
      <dgm:t>
        <a:bodyPr/>
        <a:lstStyle/>
        <a:p>
          <a:endParaRPr lang="es-ES_tradnl"/>
        </a:p>
      </dgm:t>
    </dgm:pt>
    <dgm:pt modelId="{AD683B41-E787-514D-8505-F478B5A19016}" type="pres">
      <dgm:prSet presAssocID="{EB037E18-B97B-3E45-82A6-8804930E6B8F}" presName="node" presStyleLbl="node1" presStyleIdx="12" presStyleCnt="1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AB6CCEC6-589D-2A43-9091-6671828E3D61}" srcId="{2BB033C3-1E2F-A144-9DC1-337E49096173}" destId="{099B4DD8-8518-A549-AF2C-B58E7B8ECECE}" srcOrd="5" destOrd="0" parTransId="{774853B1-2265-F243-AA14-83046A606916}" sibTransId="{52F18E3A-3270-824B-AC84-F1B53B049206}"/>
    <dgm:cxn modelId="{C41F1E97-D5E9-0641-B192-C3273EF2679B}" type="presOf" srcId="{8985F6CA-D738-AB42-A7DC-B68C13576C4C}" destId="{62B060CE-B8A3-CF47-B9B0-3B003DBD497D}" srcOrd="0" destOrd="0" presId="urn:microsoft.com/office/officeart/2016/7/layout/RepeatingBendingProcessNew"/>
    <dgm:cxn modelId="{D4AD1F7B-05B6-D545-9ACC-F1A829B73517}" type="presOf" srcId="{EB037E18-B97B-3E45-82A6-8804930E6B8F}" destId="{AD683B41-E787-514D-8505-F478B5A19016}" srcOrd="0" destOrd="0" presId="urn:microsoft.com/office/officeart/2016/7/layout/RepeatingBendingProcessNew"/>
    <dgm:cxn modelId="{618F5C53-57D1-4746-BAEF-5A03B9FC8D8A}" srcId="{2BB033C3-1E2F-A144-9DC1-337E49096173}" destId="{676751CE-5ADD-D14F-8B36-E01E61F36FB2}" srcOrd="4" destOrd="0" parTransId="{29D7A5F6-E4ED-7649-82F6-735B164026F8}" sibTransId="{E0409408-FD6A-1B4C-97EA-662EF1674909}"/>
    <dgm:cxn modelId="{4990B54A-CAC3-B046-BA72-0F818F5CE18E}" type="presOf" srcId="{F11BECA8-7996-0A4B-A4F6-1A169E126F40}" destId="{26C7CC2B-7C50-1C44-BB5F-37EA647594E6}" srcOrd="1" destOrd="0" presId="urn:microsoft.com/office/officeart/2016/7/layout/RepeatingBendingProcessNew"/>
    <dgm:cxn modelId="{F68F7D8E-6E8E-A547-B686-2993FEAE960C}" type="presOf" srcId="{2BB033C3-1E2F-A144-9DC1-337E49096173}" destId="{47429A54-CB44-8444-9790-E39695670303}" srcOrd="0" destOrd="0" presId="urn:microsoft.com/office/officeart/2016/7/layout/RepeatingBendingProcessNew"/>
    <dgm:cxn modelId="{57A49DC0-75D4-D34B-89EC-EB4C01169A43}" srcId="{2BB033C3-1E2F-A144-9DC1-337E49096173}" destId="{570302F1-6D23-AA43-9664-03D6A4F0C44C}" srcOrd="10" destOrd="0" parTransId="{2ABACF47-F1B5-C943-8466-7CE3EBE3E6EB}" sibTransId="{F11BECA8-7996-0A4B-A4F6-1A169E126F40}"/>
    <dgm:cxn modelId="{36DE3606-8004-0B4C-8646-8526ACC18955}" type="presOf" srcId="{2E5C177B-E3FB-C344-82FA-126735536CAB}" destId="{C2D37514-A105-0646-9227-06DFA6374E74}" srcOrd="0" destOrd="0" presId="urn:microsoft.com/office/officeart/2016/7/layout/RepeatingBendingProcessNew"/>
    <dgm:cxn modelId="{E31CECB3-5786-2A48-ABCE-705DEF9079AD}" type="presOf" srcId="{92303099-763D-694D-8D02-67ACF3D74138}" destId="{1E405DB4-6EA0-FD4E-A5E7-B66B783F0265}" srcOrd="0" destOrd="0" presId="urn:microsoft.com/office/officeart/2016/7/layout/RepeatingBendingProcessNew"/>
    <dgm:cxn modelId="{C4131AEF-7D1D-6D4A-8D81-933651F6204C}" type="presOf" srcId="{CB17B629-3AAC-444D-B5BC-EC44B9BA27F4}" destId="{AE7EA68A-43CF-6E43-B8CB-2045028C4D47}" srcOrd="1" destOrd="0" presId="urn:microsoft.com/office/officeart/2016/7/layout/RepeatingBendingProcessNew"/>
    <dgm:cxn modelId="{3E6C49AB-92DE-BA49-9AFE-596FE0236BD8}" srcId="{2BB033C3-1E2F-A144-9DC1-337E49096173}" destId="{3FCA2ACF-AC29-1744-9A82-2C8E762F17C1}" srcOrd="11" destOrd="0" parTransId="{D32AB6C6-44BA-CA48-B76A-879A456BC91E}" sibTransId="{00B1B568-882D-E645-A6E7-88803ADE6473}"/>
    <dgm:cxn modelId="{A864CB21-E39E-4C4B-B0C6-95681D97E485}" srcId="{2BB033C3-1E2F-A144-9DC1-337E49096173}" destId="{4C6FCD70-73A5-8747-B20F-08980864EEB1}" srcOrd="6" destOrd="0" parTransId="{BEC19991-8AFE-F341-880E-824C9C4C821A}" sibTransId="{8985F6CA-D738-AB42-A7DC-B68C13576C4C}"/>
    <dgm:cxn modelId="{7441C530-E38F-CA48-ABAE-5229D4CA5CAE}" type="presOf" srcId="{F11BECA8-7996-0A4B-A4F6-1A169E126F40}" destId="{9FF3DD69-2D1C-D64D-8C34-A83F02F370BA}" srcOrd="0" destOrd="0" presId="urn:microsoft.com/office/officeart/2016/7/layout/RepeatingBendingProcessNew"/>
    <dgm:cxn modelId="{28ED51B6-E0A6-A54A-B7E5-A44608A5CB99}" type="presOf" srcId="{08F95888-EFEB-AB4D-A532-2CAA92894305}" destId="{415580B7-7DC4-FB4D-9EA5-76967299DBEE}" srcOrd="0" destOrd="0" presId="urn:microsoft.com/office/officeart/2016/7/layout/RepeatingBendingProcessNew"/>
    <dgm:cxn modelId="{CF28E0E4-58AA-D64A-B9DD-614CB78B97FC}" srcId="{2BB033C3-1E2F-A144-9DC1-337E49096173}" destId="{92303099-763D-694D-8D02-67ACF3D74138}" srcOrd="9" destOrd="0" parTransId="{9F177DBF-E584-9649-AA10-9B73CA53FB8C}" sibTransId="{7F60019B-6836-DE40-A869-9A85913779BE}"/>
    <dgm:cxn modelId="{83C6F12D-C966-AE43-A563-5576F843CEBC}" type="presOf" srcId="{4C6FCD70-73A5-8747-B20F-08980864EEB1}" destId="{D1FCCDA2-1656-594C-8233-8C93B43C620A}" srcOrd="0" destOrd="0" presId="urn:microsoft.com/office/officeart/2016/7/layout/RepeatingBendingProcessNew"/>
    <dgm:cxn modelId="{EC3432A3-5E6C-3241-BFA6-ACAE2F72145F}" srcId="{2BB033C3-1E2F-A144-9DC1-337E49096173}" destId="{EB037E18-B97B-3E45-82A6-8804930E6B8F}" srcOrd="12" destOrd="0" parTransId="{0FB672BF-1085-CE4D-9F33-603BC4C3D11A}" sibTransId="{20D78FCE-05B0-F34B-AB65-27849F17C6C0}"/>
    <dgm:cxn modelId="{33733D22-E08C-984D-8485-7306C7A5C304}" type="presOf" srcId="{D81707DA-BFFA-EE4A-9D6B-A70B903F7AB5}" destId="{C6F2F3EF-A4A5-A64D-AF5E-FD6B1ED220CD}" srcOrd="1" destOrd="0" presId="urn:microsoft.com/office/officeart/2016/7/layout/RepeatingBendingProcessNew"/>
    <dgm:cxn modelId="{930B5DF0-3E86-994C-BD5D-FBD7672A2345}" type="presOf" srcId="{3FCA2ACF-AC29-1744-9A82-2C8E762F17C1}" destId="{AEB69E82-3D46-A040-8A81-D04303599456}" srcOrd="0" destOrd="0" presId="urn:microsoft.com/office/officeart/2016/7/layout/RepeatingBendingProcessNew"/>
    <dgm:cxn modelId="{B5FC0F39-3F68-AE45-B75E-7E7CAF1B5563}" srcId="{2BB033C3-1E2F-A144-9DC1-337E49096173}" destId="{5627ACFE-3362-E743-8DD8-722BC92A1A67}" srcOrd="3" destOrd="0" parTransId="{61868414-ADD0-824D-B758-1C4AEE8AA4C7}" sibTransId="{866EB25B-294F-B249-B9F9-D03AC3B32227}"/>
    <dgm:cxn modelId="{590AA7D6-09E7-924E-9C9A-799CA9C49512}" type="presOf" srcId="{CB17B629-3AAC-444D-B5BC-EC44B9BA27F4}" destId="{6FC0ADFD-EB81-AD46-9763-C6E5DE6721BD}" srcOrd="0" destOrd="0" presId="urn:microsoft.com/office/officeart/2016/7/layout/RepeatingBendingProcessNew"/>
    <dgm:cxn modelId="{6899790C-FBBF-BB4A-A583-1D6821998F09}" type="presOf" srcId="{64CFC24B-3E4D-4A48-8DF5-F1F9157C7960}" destId="{9E114297-08CF-BA47-99B7-8EC9B0DBB6BC}" srcOrd="0" destOrd="0" presId="urn:microsoft.com/office/officeart/2016/7/layout/RepeatingBendingProcessNew"/>
    <dgm:cxn modelId="{4768164A-5C78-9F45-A446-763BAF3A1DE9}" type="presOf" srcId="{866EB25B-294F-B249-B9F9-D03AC3B32227}" destId="{F67F2828-6CC4-4F48-83D9-3662498D14D9}" srcOrd="0" destOrd="0" presId="urn:microsoft.com/office/officeart/2016/7/layout/RepeatingBendingProcessNew"/>
    <dgm:cxn modelId="{8CB23596-7847-D44F-A3FD-5F9419C81009}" type="presOf" srcId="{866EB25B-294F-B249-B9F9-D03AC3B32227}" destId="{ACEAEED6-1E8D-CB4D-B7B2-6F8AAEFDBAFD}" srcOrd="1" destOrd="0" presId="urn:microsoft.com/office/officeart/2016/7/layout/RepeatingBendingProcessNew"/>
    <dgm:cxn modelId="{2F0B42F9-6A49-6B45-91D4-5A15BA2B0B05}" type="presOf" srcId="{E0409408-FD6A-1B4C-97EA-662EF1674909}" destId="{94D8E39E-ACBF-9F44-B9D9-CDCE7D77C7C1}" srcOrd="1" destOrd="0" presId="urn:microsoft.com/office/officeart/2016/7/layout/RepeatingBendingProcessNew"/>
    <dgm:cxn modelId="{01DDD0EE-68DD-2C4A-8D70-53345CB37FD9}" srcId="{2BB033C3-1E2F-A144-9DC1-337E49096173}" destId="{DD22E4F4-56DD-A045-B651-2AC0E99C0356}" srcOrd="7" destOrd="0" parTransId="{A20BC2EA-1994-6344-A57A-93F8876F3FB1}" sibTransId="{90424659-E070-F44E-AB4C-002F446B0A55}"/>
    <dgm:cxn modelId="{39E80A3F-E398-2247-AE92-AB03A70C5F7F}" type="presOf" srcId="{BB0A3018-DE5E-EE4A-9B4F-0A4E58534661}" destId="{07A26DE1-4CE6-0C4F-93D4-1BCA326F8426}" srcOrd="0" destOrd="0" presId="urn:microsoft.com/office/officeart/2016/7/layout/RepeatingBendingProcessNew"/>
    <dgm:cxn modelId="{EF19D547-376E-3D42-9052-3A8189D9B9EE}" type="presOf" srcId="{D81707DA-BFFA-EE4A-9D6B-A70B903F7AB5}" destId="{B8E2771F-9BF0-254D-9A40-73AF0E4D5AC3}" srcOrd="0" destOrd="0" presId="urn:microsoft.com/office/officeart/2016/7/layout/RepeatingBendingProcessNew"/>
    <dgm:cxn modelId="{84B25A08-48F4-5C42-A76C-04BCB021C866}" type="presOf" srcId="{E0409408-FD6A-1B4C-97EA-662EF1674909}" destId="{38501351-4356-BD41-A43F-CCD1D68E487A}" srcOrd="0" destOrd="0" presId="urn:microsoft.com/office/officeart/2016/7/layout/RepeatingBendingProcessNew"/>
    <dgm:cxn modelId="{55A2FAF1-C5B2-D640-A34D-1CD64C3B7452}" srcId="{2BB033C3-1E2F-A144-9DC1-337E49096173}" destId="{64CFC24B-3E4D-4A48-8DF5-F1F9157C7960}" srcOrd="8" destOrd="0" parTransId="{D258BB1E-5F2A-0A4D-8B4B-8DD888ED8DBB}" sibTransId="{2E5C177B-E3FB-C344-82FA-126735536CAB}"/>
    <dgm:cxn modelId="{F1E6D343-1236-894F-A56F-AC7E5327C00B}" srcId="{2BB033C3-1E2F-A144-9DC1-337E49096173}" destId="{E8B7A605-192D-5A41-AF5F-C00244E2AA68}" srcOrd="0" destOrd="0" parTransId="{9B8F80E4-C750-A541-9D82-D41B13E9CB17}" sibTransId="{D81707DA-BFFA-EE4A-9D6B-A70B903F7AB5}"/>
    <dgm:cxn modelId="{3A7BCE5B-B912-E14A-8867-8B1A20135242}" type="presOf" srcId="{7F60019B-6836-DE40-A869-9A85913779BE}" destId="{8A8428E9-694B-5A4C-B0A3-BED0AFD5A368}" srcOrd="1" destOrd="0" presId="urn:microsoft.com/office/officeart/2016/7/layout/RepeatingBendingProcessNew"/>
    <dgm:cxn modelId="{7BD5067E-8E95-5343-8F5C-C9DEB222A579}" type="presOf" srcId="{DD22E4F4-56DD-A045-B651-2AC0E99C0356}" destId="{B66FB927-3F17-E544-A191-CEE10D31C582}" srcOrd="0" destOrd="0" presId="urn:microsoft.com/office/officeart/2016/7/layout/RepeatingBendingProcessNew"/>
    <dgm:cxn modelId="{9F4EDC59-A7AB-AC4C-900F-F07DDDA973FC}" type="presOf" srcId="{F4323530-FB3D-1646-8CE0-58FD6EC6C4A0}" destId="{9DF18062-B188-444A-9A57-84B73C9A6768}" srcOrd="0" destOrd="0" presId="urn:microsoft.com/office/officeart/2016/7/layout/RepeatingBendingProcessNew"/>
    <dgm:cxn modelId="{12FB0125-0535-DF49-BE07-0584E4EE353D}" type="presOf" srcId="{90424659-E070-F44E-AB4C-002F446B0A55}" destId="{B5E511AE-8A03-4847-B21D-AF92BAC3B1A2}" srcOrd="0" destOrd="0" presId="urn:microsoft.com/office/officeart/2016/7/layout/RepeatingBendingProcessNew"/>
    <dgm:cxn modelId="{24A053A5-A132-8D47-8651-691C61BA55AE}" srcId="{2BB033C3-1E2F-A144-9DC1-337E49096173}" destId="{F4323530-FB3D-1646-8CE0-58FD6EC6C4A0}" srcOrd="2" destOrd="0" parTransId="{F57B581D-FCC7-864B-92E2-163859A4446E}" sibTransId="{BB0A3018-DE5E-EE4A-9B4F-0A4E58534661}"/>
    <dgm:cxn modelId="{22C02DB3-0EBC-884A-B8D2-71F75DAB7CFE}" type="presOf" srcId="{00B1B568-882D-E645-A6E7-88803ADE6473}" destId="{6650D91F-CC39-A049-8DF3-4D561F50D773}" srcOrd="0" destOrd="0" presId="urn:microsoft.com/office/officeart/2016/7/layout/RepeatingBendingProcessNew"/>
    <dgm:cxn modelId="{B6C0CAF2-A1C9-1F41-A612-1E96990B604F}" type="presOf" srcId="{BB0A3018-DE5E-EE4A-9B4F-0A4E58534661}" destId="{BC19B530-5C7B-014F-B27A-6B3F29D4C9C1}" srcOrd="1" destOrd="0" presId="urn:microsoft.com/office/officeart/2016/7/layout/RepeatingBendingProcessNew"/>
    <dgm:cxn modelId="{DFD26745-E9AA-054A-B954-C854D7DFCFB8}" type="presOf" srcId="{5627ACFE-3362-E743-8DD8-722BC92A1A67}" destId="{C669A956-92EB-3649-9235-05F0CD527A9B}" srcOrd="0" destOrd="0" presId="urn:microsoft.com/office/officeart/2016/7/layout/RepeatingBendingProcessNew"/>
    <dgm:cxn modelId="{28EDEF81-4B47-5B49-A547-7BA673973259}" type="presOf" srcId="{570302F1-6D23-AA43-9664-03D6A4F0C44C}" destId="{83AF94F6-3FC4-F54C-9F58-1051C28CA58E}" srcOrd="0" destOrd="0" presId="urn:microsoft.com/office/officeart/2016/7/layout/RepeatingBendingProcessNew"/>
    <dgm:cxn modelId="{D75C99BF-126C-AA40-AD3D-86B0D2E79DDC}" type="presOf" srcId="{52F18E3A-3270-824B-AC84-F1B53B049206}" destId="{CD5BB2DB-96EE-444F-AC5E-168F23150E89}" srcOrd="0" destOrd="0" presId="urn:microsoft.com/office/officeart/2016/7/layout/RepeatingBendingProcessNew"/>
    <dgm:cxn modelId="{D7587BAE-2F22-FA45-BB40-18613AC10C42}" type="presOf" srcId="{2E5C177B-E3FB-C344-82FA-126735536CAB}" destId="{7CA28759-F5EA-9B47-9E43-95A7976F7442}" srcOrd="1" destOrd="0" presId="urn:microsoft.com/office/officeart/2016/7/layout/RepeatingBendingProcessNew"/>
    <dgm:cxn modelId="{77F6265F-A98C-8E42-A1EF-5FD737A39C71}" type="presOf" srcId="{90424659-E070-F44E-AB4C-002F446B0A55}" destId="{4711E272-AE4A-524B-BEA8-A7B75E76B717}" srcOrd="1" destOrd="0" presId="urn:microsoft.com/office/officeart/2016/7/layout/RepeatingBendingProcessNew"/>
    <dgm:cxn modelId="{84FE1058-48DF-6847-8B14-63AF0A7CE2AE}" type="presOf" srcId="{676751CE-5ADD-D14F-8B36-E01E61F36FB2}" destId="{E2E7E5EC-24B4-8D4C-AEFB-9C76172096B0}" srcOrd="0" destOrd="0" presId="urn:microsoft.com/office/officeart/2016/7/layout/RepeatingBendingProcessNew"/>
    <dgm:cxn modelId="{35E6A21F-461E-D24E-ABF3-67823FA5B453}" type="presOf" srcId="{099B4DD8-8518-A549-AF2C-B58E7B8ECECE}" destId="{5EB040A7-0B6E-304F-A0A3-E59FACC24696}" srcOrd="0" destOrd="0" presId="urn:microsoft.com/office/officeart/2016/7/layout/RepeatingBendingProcessNew"/>
    <dgm:cxn modelId="{39B89F4E-7505-8B4D-98EA-A7E1AA3A5B7C}" type="presOf" srcId="{7F60019B-6836-DE40-A869-9A85913779BE}" destId="{5E253FB1-3C2D-CD4E-807E-5247873CAEDC}" srcOrd="0" destOrd="0" presId="urn:microsoft.com/office/officeart/2016/7/layout/RepeatingBendingProcessNew"/>
    <dgm:cxn modelId="{E4D07361-1456-264E-BD56-41919D692EBD}" type="presOf" srcId="{8985F6CA-D738-AB42-A7DC-B68C13576C4C}" destId="{D090F30E-4BD5-6740-B187-9EF01CD06F6F}" srcOrd="1" destOrd="0" presId="urn:microsoft.com/office/officeart/2016/7/layout/RepeatingBendingProcessNew"/>
    <dgm:cxn modelId="{34B80CA8-1B9C-8144-AA0F-6D68940E1B3D}" srcId="{2BB033C3-1E2F-A144-9DC1-337E49096173}" destId="{08F95888-EFEB-AB4D-A532-2CAA92894305}" srcOrd="1" destOrd="0" parTransId="{49C8D215-2E9C-8641-ACFF-4FB18CF06555}" sibTransId="{CB17B629-3AAC-444D-B5BC-EC44B9BA27F4}"/>
    <dgm:cxn modelId="{B912DD9C-BA34-8C43-93CC-983D7B8F8675}" type="presOf" srcId="{52F18E3A-3270-824B-AC84-F1B53B049206}" destId="{51A36D9E-42FB-C840-957E-55E9E35D375A}" srcOrd="1" destOrd="0" presId="urn:microsoft.com/office/officeart/2016/7/layout/RepeatingBendingProcessNew"/>
    <dgm:cxn modelId="{09D98E39-FA16-764D-9A0A-36E161416D2B}" type="presOf" srcId="{E8B7A605-192D-5A41-AF5F-C00244E2AA68}" destId="{04A146DE-A0F0-3A4E-8882-56DDAD6D7DFA}" srcOrd="0" destOrd="0" presId="urn:microsoft.com/office/officeart/2016/7/layout/RepeatingBendingProcessNew"/>
    <dgm:cxn modelId="{18435126-A123-C249-8097-F361F8DEBD0B}" type="presOf" srcId="{00B1B568-882D-E645-A6E7-88803ADE6473}" destId="{FA0D30A5-148C-204E-9893-AC506360570E}" srcOrd="1" destOrd="0" presId="urn:microsoft.com/office/officeart/2016/7/layout/RepeatingBendingProcessNew"/>
    <dgm:cxn modelId="{05A6DC12-344D-C846-AEED-4429AE3242FF}" type="presParOf" srcId="{47429A54-CB44-8444-9790-E39695670303}" destId="{04A146DE-A0F0-3A4E-8882-56DDAD6D7DFA}" srcOrd="0" destOrd="0" presId="urn:microsoft.com/office/officeart/2016/7/layout/RepeatingBendingProcessNew"/>
    <dgm:cxn modelId="{8D7C741A-C1DC-634D-B94D-7A3825C91803}" type="presParOf" srcId="{47429A54-CB44-8444-9790-E39695670303}" destId="{B8E2771F-9BF0-254D-9A40-73AF0E4D5AC3}" srcOrd="1" destOrd="0" presId="urn:microsoft.com/office/officeart/2016/7/layout/RepeatingBendingProcessNew"/>
    <dgm:cxn modelId="{063260F8-68F5-9C42-948E-F0763642250A}" type="presParOf" srcId="{B8E2771F-9BF0-254D-9A40-73AF0E4D5AC3}" destId="{C6F2F3EF-A4A5-A64D-AF5E-FD6B1ED220CD}" srcOrd="0" destOrd="0" presId="urn:microsoft.com/office/officeart/2016/7/layout/RepeatingBendingProcessNew"/>
    <dgm:cxn modelId="{7E630404-B972-8845-89DC-D3B080D7AAA5}" type="presParOf" srcId="{47429A54-CB44-8444-9790-E39695670303}" destId="{415580B7-7DC4-FB4D-9EA5-76967299DBEE}" srcOrd="2" destOrd="0" presId="urn:microsoft.com/office/officeart/2016/7/layout/RepeatingBendingProcessNew"/>
    <dgm:cxn modelId="{98E7B802-93CC-B14A-B62C-D7C568718B20}" type="presParOf" srcId="{47429A54-CB44-8444-9790-E39695670303}" destId="{6FC0ADFD-EB81-AD46-9763-C6E5DE6721BD}" srcOrd="3" destOrd="0" presId="urn:microsoft.com/office/officeart/2016/7/layout/RepeatingBendingProcessNew"/>
    <dgm:cxn modelId="{AC13C75E-437A-2F4B-900C-D21739ADAF3C}" type="presParOf" srcId="{6FC0ADFD-EB81-AD46-9763-C6E5DE6721BD}" destId="{AE7EA68A-43CF-6E43-B8CB-2045028C4D47}" srcOrd="0" destOrd="0" presId="urn:microsoft.com/office/officeart/2016/7/layout/RepeatingBendingProcessNew"/>
    <dgm:cxn modelId="{CEBD31E0-E465-7A49-A765-31849D6ACFD6}" type="presParOf" srcId="{47429A54-CB44-8444-9790-E39695670303}" destId="{9DF18062-B188-444A-9A57-84B73C9A6768}" srcOrd="4" destOrd="0" presId="urn:microsoft.com/office/officeart/2016/7/layout/RepeatingBendingProcessNew"/>
    <dgm:cxn modelId="{22F12968-8EFD-4C46-BDB1-D00F4BA04F7D}" type="presParOf" srcId="{47429A54-CB44-8444-9790-E39695670303}" destId="{07A26DE1-4CE6-0C4F-93D4-1BCA326F8426}" srcOrd="5" destOrd="0" presId="urn:microsoft.com/office/officeart/2016/7/layout/RepeatingBendingProcessNew"/>
    <dgm:cxn modelId="{DEFEDDC8-09C8-C244-8FB5-BC9194DEFF60}" type="presParOf" srcId="{07A26DE1-4CE6-0C4F-93D4-1BCA326F8426}" destId="{BC19B530-5C7B-014F-B27A-6B3F29D4C9C1}" srcOrd="0" destOrd="0" presId="urn:microsoft.com/office/officeart/2016/7/layout/RepeatingBendingProcessNew"/>
    <dgm:cxn modelId="{E68F2067-3B36-DD46-8373-08C1A9A53647}" type="presParOf" srcId="{47429A54-CB44-8444-9790-E39695670303}" destId="{C669A956-92EB-3649-9235-05F0CD527A9B}" srcOrd="6" destOrd="0" presId="urn:microsoft.com/office/officeart/2016/7/layout/RepeatingBendingProcessNew"/>
    <dgm:cxn modelId="{61296A47-B309-F740-AC5A-97DCEA9FDFD7}" type="presParOf" srcId="{47429A54-CB44-8444-9790-E39695670303}" destId="{F67F2828-6CC4-4F48-83D9-3662498D14D9}" srcOrd="7" destOrd="0" presId="urn:microsoft.com/office/officeart/2016/7/layout/RepeatingBendingProcessNew"/>
    <dgm:cxn modelId="{FD23C75E-4498-4D4C-A861-459535E0855E}" type="presParOf" srcId="{F67F2828-6CC4-4F48-83D9-3662498D14D9}" destId="{ACEAEED6-1E8D-CB4D-B7B2-6F8AAEFDBAFD}" srcOrd="0" destOrd="0" presId="urn:microsoft.com/office/officeart/2016/7/layout/RepeatingBendingProcessNew"/>
    <dgm:cxn modelId="{BAFE6239-3B85-7F4E-9963-CF8B6760DD88}" type="presParOf" srcId="{47429A54-CB44-8444-9790-E39695670303}" destId="{E2E7E5EC-24B4-8D4C-AEFB-9C76172096B0}" srcOrd="8" destOrd="0" presId="urn:microsoft.com/office/officeart/2016/7/layout/RepeatingBendingProcessNew"/>
    <dgm:cxn modelId="{CBAC41DC-B945-1D45-9ABD-2E4FAFB12CD8}" type="presParOf" srcId="{47429A54-CB44-8444-9790-E39695670303}" destId="{38501351-4356-BD41-A43F-CCD1D68E487A}" srcOrd="9" destOrd="0" presId="urn:microsoft.com/office/officeart/2016/7/layout/RepeatingBendingProcessNew"/>
    <dgm:cxn modelId="{2C2BC2DD-3B3B-1E4C-89AC-B10995FE324F}" type="presParOf" srcId="{38501351-4356-BD41-A43F-CCD1D68E487A}" destId="{94D8E39E-ACBF-9F44-B9D9-CDCE7D77C7C1}" srcOrd="0" destOrd="0" presId="urn:microsoft.com/office/officeart/2016/7/layout/RepeatingBendingProcessNew"/>
    <dgm:cxn modelId="{F07E46AD-B9A8-0D49-940E-289033DE2AE3}" type="presParOf" srcId="{47429A54-CB44-8444-9790-E39695670303}" destId="{5EB040A7-0B6E-304F-A0A3-E59FACC24696}" srcOrd="10" destOrd="0" presId="urn:microsoft.com/office/officeart/2016/7/layout/RepeatingBendingProcessNew"/>
    <dgm:cxn modelId="{0C057DB0-F555-AD41-8BF8-7FCE6B538920}" type="presParOf" srcId="{47429A54-CB44-8444-9790-E39695670303}" destId="{CD5BB2DB-96EE-444F-AC5E-168F23150E89}" srcOrd="11" destOrd="0" presId="urn:microsoft.com/office/officeart/2016/7/layout/RepeatingBendingProcessNew"/>
    <dgm:cxn modelId="{065D1FCD-7243-E14E-8A44-A98FEFF53381}" type="presParOf" srcId="{CD5BB2DB-96EE-444F-AC5E-168F23150E89}" destId="{51A36D9E-42FB-C840-957E-55E9E35D375A}" srcOrd="0" destOrd="0" presId="urn:microsoft.com/office/officeart/2016/7/layout/RepeatingBendingProcessNew"/>
    <dgm:cxn modelId="{195DED6C-F0D0-4E48-A060-3ACF8D22C7FB}" type="presParOf" srcId="{47429A54-CB44-8444-9790-E39695670303}" destId="{D1FCCDA2-1656-594C-8233-8C93B43C620A}" srcOrd="12" destOrd="0" presId="urn:microsoft.com/office/officeart/2016/7/layout/RepeatingBendingProcessNew"/>
    <dgm:cxn modelId="{6E2AA8EF-C86C-A64F-8D77-ECF9F8EBA3DE}" type="presParOf" srcId="{47429A54-CB44-8444-9790-E39695670303}" destId="{62B060CE-B8A3-CF47-B9B0-3B003DBD497D}" srcOrd="13" destOrd="0" presId="urn:microsoft.com/office/officeart/2016/7/layout/RepeatingBendingProcessNew"/>
    <dgm:cxn modelId="{2E95FEF5-A13C-F54E-8930-97F793738C3B}" type="presParOf" srcId="{62B060CE-B8A3-CF47-B9B0-3B003DBD497D}" destId="{D090F30E-4BD5-6740-B187-9EF01CD06F6F}" srcOrd="0" destOrd="0" presId="urn:microsoft.com/office/officeart/2016/7/layout/RepeatingBendingProcessNew"/>
    <dgm:cxn modelId="{9FE8D8F3-A83C-5E48-9A9A-4BB4AAD74F64}" type="presParOf" srcId="{47429A54-CB44-8444-9790-E39695670303}" destId="{B66FB927-3F17-E544-A191-CEE10D31C582}" srcOrd="14" destOrd="0" presId="urn:microsoft.com/office/officeart/2016/7/layout/RepeatingBendingProcessNew"/>
    <dgm:cxn modelId="{DB454196-5AE1-4549-A402-69C362AEF8B9}" type="presParOf" srcId="{47429A54-CB44-8444-9790-E39695670303}" destId="{B5E511AE-8A03-4847-B21D-AF92BAC3B1A2}" srcOrd="15" destOrd="0" presId="urn:microsoft.com/office/officeart/2016/7/layout/RepeatingBendingProcessNew"/>
    <dgm:cxn modelId="{3D301EE8-DCBB-9E4E-902E-4E18602892E0}" type="presParOf" srcId="{B5E511AE-8A03-4847-B21D-AF92BAC3B1A2}" destId="{4711E272-AE4A-524B-BEA8-A7B75E76B717}" srcOrd="0" destOrd="0" presId="urn:microsoft.com/office/officeart/2016/7/layout/RepeatingBendingProcessNew"/>
    <dgm:cxn modelId="{058B84E0-89FC-8A47-8F79-6099281103CD}" type="presParOf" srcId="{47429A54-CB44-8444-9790-E39695670303}" destId="{9E114297-08CF-BA47-99B7-8EC9B0DBB6BC}" srcOrd="16" destOrd="0" presId="urn:microsoft.com/office/officeart/2016/7/layout/RepeatingBendingProcessNew"/>
    <dgm:cxn modelId="{42F9A409-46D0-3A4E-BFCE-4FF47967AE7D}" type="presParOf" srcId="{47429A54-CB44-8444-9790-E39695670303}" destId="{C2D37514-A105-0646-9227-06DFA6374E74}" srcOrd="17" destOrd="0" presId="urn:microsoft.com/office/officeart/2016/7/layout/RepeatingBendingProcessNew"/>
    <dgm:cxn modelId="{9B4C3387-4963-3146-A2C9-46B18A856DF7}" type="presParOf" srcId="{C2D37514-A105-0646-9227-06DFA6374E74}" destId="{7CA28759-F5EA-9B47-9E43-95A7976F7442}" srcOrd="0" destOrd="0" presId="urn:microsoft.com/office/officeart/2016/7/layout/RepeatingBendingProcessNew"/>
    <dgm:cxn modelId="{F6FFB149-2C20-0149-878B-F6F95F34CFE3}" type="presParOf" srcId="{47429A54-CB44-8444-9790-E39695670303}" destId="{1E405DB4-6EA0-FD4E-A5E7-B66B783F0265}" srcOrd="18" destOrd="0" presId="urn:microsoft.com/office/officeart/2016/7/layout/RepeatingBendingProcessNew"/>
    <dgm:cxn modelId="{15AE3B63-962B-B347-95A4-C379AE9FB266}" type="presParOf" srcId="{47429A54-CB44-8444-9790-E39695670303}" destId="{5E253FB1-3C2D-CD4E-807E-5247873CAEDC}" srcOrd="19" destOrd="0" presId="urn:microsoft.com/office/officeart/2016/7/layout/RepeatingBendingProcessNew"/>
    <dgm:cxn modelId="{C787A10F-EC89-1B4F-BA5D-593B677377B5}" type="presParOf" srcId="{5E253FB1-3C2D-CD4E-807E-5247873CAEDC}" destId="{8A8428E9-694B-5A4C-B0A3-BED0AFD5A368}" srcOrd="0" destOrd="0" presId="urn:microsoft.com/office/officeart/2016/7/layout/RepeatingBendingProcessNew"/>
    <dgm:cxn modelId="{73439E4C-8AC2-1649-849C-83316732A1A7}" type="presParOf" srcId="{47429A54-CB44-8444-9790-E39695670303}" destId="{83AF94F6-3FC4-F54C-9F58-1051C28CA58E}" srcOrd="20" destOrd="0" presId="urn:microsoft.com/office/officeart/2016/7/layout/RepeatingBendingProcessNew"/>
    <dgm:cxn modelId="{F00586C0-5F2D-A746-B616-7EF4F6D75D3D}" type="presParOf" srcId="{47429A54-CB44-8444-9790-E39695670303}" destId="{9FF3DD69-2D1C-D64D-8C34-A83F02F370BA}" srcOrd="21" destOrd="0" presId="urn:microsoft.com/office/officeart/2016/7/layout/RepeatingBendingProcessNew"/>
    <dgm:cxn modelId="{329C28D4-96A1-EF4A-BE5A-43BE323C9C1C}" type="presParOf" srcId="{9FF3DD69-2D1C-D64D-8C34-A83F02F370BA}" destId="{26C7CC2B-7C50-1C44-BB5F-37EA647594E6}" srcOrd="0" destOrd="0" presId="urn:microsoft.com/office/officeart/2016/7/layout/RepeatingBendingProcessNew"/>
    <dgm:cxn modelId="{F142C0E9-13FC-1846-9547-E19F6712DEC9}" type="presParOf" srcId="{47429A54-CB44-8444-9790-E39695670303}" destId="{AEB69E82-3D46-A040-8A81-D04303599456}" srcOrd="22" destOrd="0" presId="urn:microsoft.com/office/officeart/2016/7/layout/RepeatingBendingProcessNew"/>
    <dgm:cxn modelId="{8297B388-A18E-1A48-9B95-64AB0A175A4C}" type="presParOf" srcId="{47429A54-CB44-8444-9790-E39695670303}" destId="{6650D91F-CC39-A049-8DF3-4D561F50D773}" srcOrd="23" destOrd="0" presId="urn:microsoft.com/office/officeart/2016/7/layout/RepeatingBendingProcessNew"/>
    <dgm:cxn modelId="{A6832DB2-1BD8-3743-8393-8105614F0AB3}" type="presParOf" srcId="{6650D91F-CC39-A049-8DF3-4D561F50D773}" destId="{FA0D30A5-148C-204E-9893-AC506360570E}" srcOrd="0" destOrd="0" presId="urn:microsoft.com/office/officeart/2016/7/layout/RepeatingBendingProcessNew"/>
    <dgm:cxn modelId="{C37A2A3F-2321-164E-939C-C8E4B91996B1}" type="presParOf" srcId="{47429A54-CB44-8444-9790-E39695670303}" destId="{AD683B41-E787-514D-8505-F478B5A19016}" srcOrd="24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6711A2-5663-3D4E-83BE-B48FF76102FB}">
      <dsp:nvSpPr>
        <dsp:cNvPr id="0" name=""/>
        <dsp:cNvSpPr/>
      </dsp:nvSpPr>
      <dsp:spPr>
        <a:xfrm>
          <a:off x="5242291" y="0"/>
          <a:ext cx="2243511" cy="5447631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700" kern="1200" smtClean="0"/>
            <a:t>Investigación</a:t>
          </a:r>
          <a:endParaRPr lang="es-ES_tradnl" sz="2700" kern="1200" dirty="0"/>
        </a:p>
      </dsp:txBody>
      <dsp:txXfrm>
        <a:off x="5242291" y="0"/>
        <a:ext cx="2243511" cy="1634289"/>
      </dsp:txXfrm>
    </dsp:sp>
    <dsp:sp modelId="{A0662770-22C2-AF43-8D86-22D82FC58D34}">
      <dsp:nvSpPr>
        <dsp:cNvPr id="0" name=""/>
        <dsp:cNvSpPr/>
      </dsp:nvSpPr>
      <dsp:spPr>
        <a:xfrm>
          <a:off x="2622659" y="0"/>
          <a:ext cx="2243511" cy="5447631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700" kern="1200" smtClean="0"/>
            <a:t>Métodos integrales</a:t>
          </a:r>
          <a:endParaRPr lang="es-ES_tradnl" sz="2700" kern="1200" dirty="0"/>
        </a:p>
      </dsp:txBody>
      <dsp:txXfrm>
        <a:off x="2622659" y="0"/>
        <a:ext cx="2243511" cy="1634289"/>
      </dsp:txXfrm>
    </dsp:sp>
    <dsp:sp modelId="{E78C2E37-54AB-4E45-AC87-19112B2A8AE2}">
      <dsp:nvSpPr>
        <dsp:cNvPr id="0" name=""/>
        <dsp:cNvSpPr/>
      </dsp:nvSpPr>
      <dsp:spPr>
        <a:xfrm>
          <a:off x="3027" y="0"/>
          <a:ext cx="2243511" cy="5447631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700" kern="1200" smtClean="0"/>
            <a:t>Modos</a:t>
          </a:r>
          <a:endParaRPr lang="es-ES_tradnl" sz="2700" kern="1200" dirty="0"/>
        </a:p>
      </dsp:txBody>
      <dsp:txXfrm>
        <a:off x="3027" y="0"/>
        <a:ext cx="2243511" cy="1634289"/>
      </dsp:txXfrm>
    </dsp:sp>
    <dsp:sp modelId="{F932822B-BA0B-2B44-BBD6-DE85455C6AAA}">
      <dsp:nvSpPr>
        <dsp:cNvPr id="0" name=""/>
        <dsp:cNvSpPr/>
      </dsp:nvSpPr>
      <dsp:spPr>
        <a:xfrm>
          <a:off x="191087" y="3232193"/>
          <a:ext cx="1880603" cy="9403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kern="1200" smtClean="0"/>
            <a:t>Métodos</a:t>
          </a:r>
          <a:endParaRPr lang="es-ES_tradnl" sz="2600" kern="1200" dirty="0"/>
        </a:p>
      </dsp:txBody>
      <dsp:txXfrm>
        <a:off x="218627" y="3259733"/>
        <a:ext cx="1825523" cy="885221"/>
      </dsp:txXfrm>
    </dsp:sp>
    <dsp:sp modelId="{461B70D2-928F-0841-AE81-B7B0B0145EE7}">
      <dsp:nvSpPr>
        <dsp:cNvPr id="0" name=""/>
        <dsp:cNvSpPr/>
      </dsp:nvSpPr>
      <dsp:spPr>
        <a:xfrm rot="18770822">
          <a:off x="1894728" y="3281304"/>
          <a:ext cx="1106166" cy="31069"/>
        </a:xfrm>
        <a:custGeom>
          <a:avLst/>
          <a:gdLst/>
          <a:ahLst/>
          <a:cxnLst/>
          <a:rect l="0" t="0" r="0" b="0"/>
          <a:pathLst>
            <a:path>
              <a:moveTo>
                <a:pt x="0" y="15534"/>
              </a:moveTo>
              <a:lnTo>
                <a:pt x="1106166" y="1553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500" kern="1200">
            <a:solidFill>
              <a:schemeClr val="tx1"/>
            </a:solidFill>
          </a:endParaRPr>
        </a:p>
      </dsp:txBody>
      <dsp:txXfrm>
        <a:off x="2420157" y="3269185"/>
        <a:ext cx="55308" cy="55308"/>
      </dsp:txXfrm>
    </dsp:sp>
    <dsp:sp modelId="{3616CF4F-FEF1-604C-85C8-B668B60346A7}">
      <dsp:nvSpPr>
        <dsp:cNvPr id="0" name=""/>
        <dsp:cNvSpPr/>
      </dsp:nvSpPr>
      <dsp:spPr>
        <a:xfrm>
          <a:off x="2823932" y="2421183"/>
          <a:ext cx="1880603" cy="9403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kern="1200" smtClean="0"/>
            <a:t>Cualitativos</a:t>
          </a:r>
          <a:endParaRPr lang="es-ES_tradnl" sz="2600" kern="1200" dirty="0"/>
        </a:p>
      </dsp:txBody>
      <dsp:txXfrm>
        <a:off x="2851472" y="2448723"/>
        <a:ext cx="1825523" cy="885221"/>
      </dsp:txXfrm>
    </dsp:sp>
    <dsp:sp modelId="{190F47B1-E516-CF4F-B6DC-58EB6DF191BC}">
      <dsp:nvSpPr>
        <dsp:cNvPr id="0" name=""/>
        <dsp:cNvSpPr/>
      </dsp:nvSpPr>
      <dsp:spPr>
        <a:xfrm rot="19457599">
          <a:off x="4617462" y="2605462"/>
          <a:ext cx="926387" cy="31069"/>
        </a:xfrm>
        <a:custGeom>
          <a:avLst/>
          <a:gdLst/>
          <a:ahLst/>
          <a:cxnLst/>
          <a:rect l="0" t="0" r="0" b="0"/>
          <a:pathLst>
            <a:path>
              <a:moveTo>
                <a:pt x="0" y="15534"/>
              </a:moveTo>
              <a:lnTo>
                <a:pt x="926387" y="1553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500" kern="1200">
            <a:solidFill>
              <a:schemeClr val="tx1"/>
            </a:solidFill>
          </a:endParaRPr>
        </a:p>
      </dsp:txBody>
      <dsp:txXfrm>
        <a:off x="5057496" y="2597837"/>
        <a:ext cx="46319" cy="46319"/>
      </dsp:txXfrm>
    </dsp:sp>
    <dsp:sp modelId="{CB7484FB-ECB0-EB47-A687-34E2D2A80128}">
      <dsp:nvSpPr>
        <dsp:cNvPr id="0" name=""/>
        <dsp:cNvSpPr/>
      </dsp:nvSpPr>
      <dsp:spPr>
        <a:xfrm>
          <a:off x="5456776" y="1880509"/>
          <a:ext cx="1880603" cy="9403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kern="1200" smtClean="0"/>
            <a:t>Acción participativa</a:t>
          </a:r>
          <a:endParaRPr lang="es-ES_tradnl" sz="2600" kern="1200" dirty="0"/>
        </a:p>
      </dsp:txBody>
      <dsp:txXfrm>
        <a:off x="5484316" y="1908049"/>
        <a:ext cx="1825523" cy="885221"/>
      </dsp:txXfrm>
    </dsp:sp>
    <dsp:sp modelId="{BC759E22-C02F-C849-AA07-AC594B5627DB}">
      <dsp:nvSpPr>
        <dsp:cNvPr id="0" name=""/>
        <dsp:cNvSpPr/>
      </dsp:nvSpPr>
      <dsp:spPr>
        <a:xfrm rot="2142401">
          <a:off x="4617462" y="3146136"/>
          <a:ext cx="926387" cy="31069"/>
        </a:xfrm>
        <a:custGeom>
          <a:avLst/>
          <a:gdLst/>
          <a:ahLst/>
          <a:cxnLst/>
          <a:rect l="0" t="0" r="0" b="0"/>
          <a:pathLst>
            <a:path>
              <a:moveTo>
                <a:pt x="0" y="15534"/>
              </a:moveTo>
              <a:lnTo>
                <a:pt x="926387" y="1553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500" kern="1200">
            <a:solidFill>
              <a:schemeClr val="tx1"/>
            </a:solidFill>
          </a:endParaRPr>
        </a:p>
      </dsp:txBody>
      <dsp:txXfrm>
        <a:off x="5057496" y="3138511"/>
        <a:ext cx="46319" cy="46319"/>
      </dsp:txXfrm>
    </dsp:sp>
    <dsp:sp modelId="{E553909C-2C10-9B42-B96F-DAA7535FAEB0}">
      <dsp:nvSpPr>
        <dsp:cNvPr id="0" name=""/>
        <dsp:cNvSpPr/>
      </dsp:nvSpPr>
      <dsp:spPr>
        <a:xfrm>
          <a:off x="5456776" y="2961856"/>
          <a:ext cx="1880603" cy="9403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kern="1200" smtClean="0"/>
            <a:t>Investigación etnográfica</a:t>
          </a:r>
          <a:endParaRPr lang="es-ES_tradnl" sz="2600" kern="1200" dirty="0"/>
        </a:p>
      </dsp:txBody>
      <dsp:txXfrm>
        <a:off x="5484316" y="2989396"/>
        <a:ext cx="1825523" cy="885221"/>
      </dsp:txXfrm>
    </dsp:sp>
    <dsp:sp modelId="{AA65D746-EAD6-594B-A9B6-B7D0B59D9D02}">
      <dsp:nvSpPr>
        <dsp:cNvPr id="0" name=""/>
        <dsp:cNvSpPr/>
      </dsp:nvSpPr>
      <dsp:spPr>
        <a:xfrm rot="2829178">
          <a:off x="1894728" y="4092314"/>
          <a:ext cx="1106166" cy="31069"/>
        </a:xfrm>
        <a:custGeom>
          <a:avLst/>
          <a:gdLst/>
          <a:ahLst/>
          <a:cxnLst/>
          <a:rect l="0" t="0" r="0" b="0"/>
          <a:pathLst>
            <a:path>
              <a:moveTo>
                <a:pt x="0" y="15534"/>
              </a:moveTo>
              <a:lnTo>
                <a:pt x="1106166" y="1553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500" kern="1200">
            <a:solidFill>
              <a:schemeClr val="tx1"/>
            </a:solidFill>
          </a:endParaRPr>
        </a:p>
      </dsp:txBody>
      <dsp:txXfrm>
        <a:off x="2420157" y="4080195"/>
        <a:ext cx="55308" cy="55308"/>
      </dsp:txXfrm>
    </dsp:sp>
    <dsp:sp modelId="{AAD475AF-2CBD-9040-9719-D271847F359D}">
      <dsp:nvSpPr>
        <dsp:cNvPr id="0" name=""/>
        <dsp:cNvSpPr/>
      </dsp:nvSpPr>
      <dsp:spPr>
        <a:xfrm>
          <a:off x="2823932" y="4043203"/>
          <a:ext cx="1880603" cy="9403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kern="1200" smtClean="0"/>
            <a:t>Cuantitativos</a:t>
          </a:r>
          <a:endParaRPr lang="es-ES_tradnl" sz="2600" kern="1200" dirty="0"/>
        </a:p>
      </dsp:txBody>
      <dsp:txXfrm>
        <a:off x="2851472" y="4070743"/>
        <a:ext cx="1825523" cy="885221"/>
      </dsp:txXfrm>
    </dsp:sp>
    <dsp:sp modelId="{3547416E-40FA-1E4A-8AE2-0B684F15C683}">
      <dsp:nvSpPr>
        <dsp:cNvPr id="0" name=""/>
        <dsp:cNvSpPr/>
      </dsp:nvSpPr>
      <dsp:spPr>
        <a:xfrm>
          <a:off x="4704535" y="4497819"/>
          <a:ext cx="752241" cy="31069"/>
        </a:xfrm>
        <a:custGeom>
          <a:avLst/>
          <a:gdLst/>
          <a:ahLst/>
          <a:cxnLst/>
          <a:rect l="0" t="0" r="0" b="0"/>
          <a:pathLst>
            <a:path>
              <a:moveTo>
                <a:pt x="0" y="15534"/>
              </a:moveTo>
              <a:lnTo>
                <a:pt x="752241" y="1553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500" kern="1200">
            <a:solidFill>
              <a:schemeClr val="tx1"/>
            </a:solidFill>
          </a:endParaRPr>
        </a:p>
      </dsp:txBody>
      <dsp:txXfrm>
        <a:off x="5061849" y="4494548"/>
        <a:ext cx="37612" cy="37612"/>
      </dsp:txXfrm>
    </dsp:sp>
    <dsp:sp modelId="{58A1EEAA-F697-224A-BD78-6BE9B151A29B}">
      <dsp:nvSpPr>
        <dsp:cNvPr id="0" name=""/>
        <dsp:cNvSpPr/>
      </dsp:nvSpPr>
      <dsp:spPr>
        <a:xfrm>
          <a:off x="5456776" y="4043203"/>
          <a:ext cx="1880603" cy="9403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kern="1200" smtClean="0"/>
            <a:t>Investigación tradicional</a:t>
          </a:r>
          <a:endParaRPr lang="es-ES_tradnl" sz="2600" kern="1200" dirty="0"/>
        </a:p>
      </dsp:txBody>
      <dsp:txXfrm>
        <a:off x="5484316" y="4070743"/>
        <a:ext cx="1825523" cy="88522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BA4157-AC1D-E041-9040-787EFF7705C9}">
      <dsp:nvSpPr>
        <dsp:cNvPr id="0" name=""/>
        <dsp:cNvSpPr/>
      </dsp:nvSpPr>
      <dsp:spPr>
        <a:xfrm>
          <a:off x="5490" y="250923"/>
          <a:ext cx="2564465" cy="102678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Interés por parte del alumno</a:t>
          </a:r>
          <a:endParaRPr lang="es-MX" sz="1800" b="1" kern="1200" dirty="0"/>
        </a:p>
      </dsp:txBody>
      <dsp:txXfrm>
        <a:off x="5490" y="250923"/>
        <a:ext cx="2564465" cy="1026789"/>
      </dsp:txXfrm>
    </dsp:sp>
    <dsp:sp modelId="{9E9DF2D8-504A-2B4A-BA88-E9C4E3AD92D3}">
      <dsp:nvSpPr>
        <dsp:cNvPr id="0" name=""/>
        <dsp:cNvSpPr/>
      </dsp:nvSpPr>
      <dsp:spPr>
        <a:xfrm>
          <a:off x="5490" y="1277712"/>
          <a:ext cx="2564465" cy="409603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b="1" kern="1200" dirty="0" smtClean="0"/>
            <a:t>Tema acorde a la experiencia y gusto del alumno  </a:t>
          </a:r>
          <a:endParaRPr lang="es-MX" sz="1700" b="1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b="1" kern="1200" dirty="0" smtClean="0"/>
            <a:t>Facilidad de entendimiento de los conceptos y técnicas.</a:t>
          </a:r>
          <a:endParaRPr lang="es-MX" sz="1700" b="1" kern="1200" dirty="0"/>
        </a:p>
      </dsp:txBody>
      <dsp:txXfrm>
        <a:off x="5490" y="1277712"/>
        <a:ext cx="2564465" cy="4096030"/>
      </dsp:txXfrm>
    </dsp:sp>
    <dsp:sp modelId="{AD72E44D-8C60-5242-B252-98B98D29BACD}">
      <dsp:nvSpPr>
        <dsp:cNvPr id="0" name=""/>
        <dsp:cNvSpPr/>
      </dsp:nvSpPr>
      <dsp:spPr>
        <a:xfrm>
          <a:off x="2928981" y="250923"/>
          <a:ext cx="2564465" cy="1026789"/>
        </a:xfrm>
        <a:prstGeom prst="rect">
          <a:avLst/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Novedad en los estudios</a:t>
          </a:r>
          <a:endParaRPr lang="es-MX" sz="1800" b="1" kern="1200" dirty="0"/>
        </a:p>
      </dsp:txBody>
      <dsp:txXfrm>
        <a:off x="2928981" y="250923"/>
        <a:ext cx="2564465" cy="1026789"/>
      </dsp:txXfrm>
    </dsp:sp>
    <dsp:sp modelId="{FB27C80A-EA0A-C449-8648-DC966C36E48F}">
      <dsp:nvSpPr>
        <dsp:cNvPr id="0" name=""/>
        <dsp:cNvSpPr/>
      </dsp:nvSpPr>
      <dsp:spPr>
        <a:xfrm>
          <a:off x="2928981" y="1277712"/>
          <a:ext cx="2564465" cy="4096030"/>
        </a:xfrm>
        <a:prstGeom prst="rect">
          <a:avLst/>
        </a:prstGeom>
        <a:solidFill>
          <a:schemeClr val="accent5">
            <a:tint val="40000"/>
            <a:alpha val="90000"/>
            <a:hueOff val="-3369880"/>
            <a:satOff val="-11416"/>
            <a:lumOff val="-1464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3369880"/>
              <a:satOff val="-11416"/>
              <a:lumOff val="-146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b="1" kern="1200" dirty="0" smtClean="0"/>
            <a:t>Información más reciente</a:t>
          </a:r>
          <a:endParaRPr lang="es-MX" sz="1700" b="1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b="1" kern="1200" dirty="0" smtClean="0"/>
            <a:t>Información distinta a la base de otros temas</a:t>
          </a:r>
          <a:endParaRPr lang="es-MX" sz="1700" b="1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b="1" kern="1200" dirty="0" smtClean="0"/>
            <a:t>Planteamineto del problema con otro enfoque</a:t>
          </a:r>
          <a:endParaRPr lang="es-MX" sz="1700" b="1" kern="1200" dirty="0"/>
        </a:p>
      </dsp:txBody>
      <dsp:txXfrm>
        <a:off x="2928981" y="1277712"/>
        <a:ext cx="2564465" cy="4096030"/>
      </dsp:txXfrm>
    </dsp:sp>
    <dsp:sp modelId="{972AF6F6-B4D6-B645-9102-EEDED0D7DC52}">
      <dsp:nvSpPr>
        <dsp:cNvPr id="0" name=""/>
        <dsp:cNvSpPr/>
      </dsp:nvSpPr>
      <dsp:spPr>
        <a:xfrm>
          <a:off x="5832527" y="231587"/>
          <a:ext cx="2566972" cy="1026789"/>
        </a:xfrm>
        <a:prstGeom prst="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Uso de técnicas o medios actuales</a:t>
          </a:r>
          <a:endParaRPr lang="es-MX" sz="1800" b="1" kern="1200" dirty="0"/>
        </a:p>
      </dsp:txBody>
      <dsp:txXfrm>
        <a:off x="5832527" y="231587"/>
        <a:ext cx="2566972" cy="1026789"/>
      </dsp:txXfrm>
    </dsp:sp>
    <dsp:sp modelId="{8E4C3AEA-B49F-7B4F-8AF5-7CA2F6266F14}">
      <dsp:nvSpPr>
        <dsp:cNvPr id="0" name=""/>
        <dsp:cNvSpPr/>
      </dsp:nvSpPr>
      <dsp:spPr>
        <a:xfrm>
          <a:off x="5852472" y="1287522"/>
          <a:ext cx="2566972" cy="4063835"/>
        </a:xfrm>
        <a:prstGeom prst="rect">
          <a:avLst/>
        </a:prstGeom>
        <a:solidFill>
          <a:schemeClr val="accent5">
            <a:tint val="40000"/>
            <a:alpha val="90000"/>
            <a:hueOff val="-6739760"/>
            <a:satOff val="-22832"/>
            <a:lumOff val="-2928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6739760"/>
              <a:satOff val="-22832"/>
              <a:lumOff val="-29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b="1" kern="1200" dirty="0" smtClean="0"/>
            <a:t>Importancia de su aplicabilidad, permanencia, actualidad, generalidad, gravedad,etc.</a:t>
          </a:r>
          <a:endParaRPr lang="es-MX" sz="1600" b="1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b="1" kern="1200" dirty="0" smtClean="0"/>
            <a:t>Problema a ser resuelto de acuerdo con condiciones generales y específicas</a:t>
          </a:r>
          <a:endParaRPr lang="es-MX" sz="1600" b="1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b="1" kern="1200" dirty="0" smtClean="0"/>
            <a:t>Orientado a que los resultados beneficien al mejoramiento de la sociedad</a:t>
          </a:r>
          <a:endParaRPr lang="es-MX" sz="1600" b="1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b="1" kern="1200" dirty="0" smtClean="0"/>
            <a:t>Prever la organización y sistematización de hechos que conduzcan a nuevas teorías</a:t>
          </a:r>
          <a:endParaRPr lang="es-MX" sz="1600" b="1" kern="1200" dirty="0"/>
        </a:p>
      </dsp:txBody>
      <dsp:txXfrm>
        <a:off x="5852472" y="1287522"/>
        <a:ext cx="2566972" cy="406383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467BEC-53F9-464B-94D9-978A14C0C22F}">
      <dsp:nvSpPr>
        <dsp:cNvPr id="0" name=""/>
        <dsp:cNvSpPr/>
      </dsp:nvSpPr>
      <dsp:spPr>
        <a:xfrm rot="5400000">
          <a:off x="310302" y="853697"/>
          <a:ext cx="1331284" cy="16074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E998B32-4696-094C-B189-855545CCC60B}">
      <dsp:nvSpPr>
        <dsp:cNvPr id="0" name=""/>
        <dsp:cNvSpPr/>
      </dsp:nvSpPr>
      <dsp:spPr>
        <a:xfrm>
          <a:off x="614587" y="1166"/>
          <a:ext cx="1786085" cy="10716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Enfoque teórico desligado de la realidad</a:t>
          </a:r>
          <a:endParaRPr lang="es-MX" sz="1800" b="1" kern="1200" dirty="0"/>
        </a:p>
      </dsp:txBody>
      <dsp:txXfrm>
        <a:off x="645975" y="32554"/>
        <a:ext cx="1723309" cy="1008875"/>
      </dsp:txXfrm>
    </dsp:sp>
    <dsp:sp modelId="{B7307BE4-1D73-C443-8C61-3198AB0C13F4}">
      <dsp:nvSpPr>
        <dsp:cNvPr id="0" name=""/>
        <dsp:cNvSpPr/>
      </dsp:nvSpPr>
      <dsp:spPr>
        <a:xfrm rot="5400000">
          <a:off x="310302" y="2193261"/>
          <a:ext cx="1331284" cy="160747"/>
        </a:xfrm>
        <a:prstGeom prst="rect">
          <a:avLst/>
        </a:prstGeom>
        <a:gradFill rotWithShape="0">
          <a:gsLst>
            <a:gs pos="0">
              <a:schemeClr val="accent5">
                <a:hueOff val="-844818"/>
                <a:satOff val="-2177"/>
                <a:lumOff val="-147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844818"/>
                <a:satOff val="-2177"/>
                <a:lumOff val="-147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844818"/>
                <a:satOff val="-2177"/>
                <a:lumOff val="-147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70824CA-01B9-F748-A312-EE9839184A3A}">
      <dsp:nvSpPr>
        <dsp:cNvPr id="0" name=""/>
        <dsp:cNvSpPr/>
      </dsp:nvSpPr>
      <dsp:spPr>
        <a:xfrm>
          <a:off x="614587" y="1340730"/>
          <a:ext cx="1786085" cy="10716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50949"/>
                <a:satOff val="-1935"/>
                <a:lumOff val="-130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50949"/>
                <a:satOff val="-1935"/>
                <a:lumOff val="-130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50949"/>
                <a:satOff val="-1935"/>
                <a:lumOff val="-130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Concentrarse en problemáticas ampliamente exploradas</a:t>
          </a:r>
          <a:endParaRPr lang="es-MX" sz="1800" b="1" kern="1200" dirty="0"/>
        </a:p>
      </dsp:txBody>
      <dsp:txXfrm>
        <a:off x="645975" y="1372118"/>
        <a:ext cx="1723309" cy="1008875"/>
      </dsp:txXfrm>
    </dsp:sp>
    <dsp:sp modelId="{06ADE488-DF08-D746-A440-730BA7532A53}">
      <dsp:nvSpPr>
        <dsp:cNvPr id="0" name=""/>
        <dsp:cNvSpPr/>
      </dsp:nvSpPr>
      <dsp:spPr>
        <a:xfrm rot="5400000">
          <a:off x="310302" y="3532825"/>
          <a:ext cx="1331284" cy="160747"/>
        </a:xfrm>
        <a:prstGeom prst="rect">
          <a:avLst/>
        </a:prstGeom>
        <a:gradFill rotWithShape="0">
          <a:gsLst>
            <a:gs pos="0">
              <a:schemeClr val="accent5">
                <a:hueOff val="-1689636"/>
                <a:satOff val="-4355"/>
                <a:lumOff val="-294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1689636"/>
                <a:satOff val="-4355"/>
                <a:lumOff val="-294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1689636"/>
                <a:satOff val="-4355"/>
                <a:lumOff val="-294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9C20BA8-213C-504D-9B94-A135E65C9809}">
      <dsp:nvSpPr>
        <dsp:cNvPr id="0" name=""/>
        <dsp:cNvSpPr/>
      </dsp:nvSpPr>
      <dsp:spPr>
        <a:xfrm>
          <a:off x="614587" y="2680294"/>
          <a:ext cx="1786085" cy="10716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501898"/>
                <a:satOff val="-3871"/>
                <a:lumOff val="-261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1501898"/>
                <a:satOff val="-3871"/>
                <a:lumOff val="-261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1501898"/>
                <a:satOff val="-3871"/>
                <a:lumOff val="-261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Copiar modelos extranjeros sin un análisis de la realidad</a:t>
          </a:r>
          <a:endParaRPr lang="es-MX" sz="1800" b="1" kern="1200" dirty="0"/>
        </a:p>
      </dsp:txBody>
      <dsp:txXfrm>
        <a:off x="645975" y="2711682"/>
        <a:ext cx="1723309" cy="1008875"/>
      </dsp:txXfrm>
    </dsp:sp>
    <dsp:sp modelId="{702E0904-493A-7146-9491-8F016395BDCE}">
      <dsp:nvSpPr>
        <dsp:cNvPr id="0" name=""/>
        <dsp:cNvSpPr/>
      </dsp:nvSpPr>
      <dsp:spPr>
        <a:xfrm>
          <a:off x="980084" y="4202607"/>
          <a:ext cx="2367214" cy="160747"/>
        </a:xfrm>
        <a:prstGeom prst="rect">
          <a:avLst/>
        </a:prstGeom>
        <a:gradFill rotWithShape="0">
          <a:gsLst>
            <a:gs pos="0">
              <a:schemeClr val="accent5">
                <a:hueOff val="-2534453"/>
                <a:satOff val="-6532"/>
                <a:lumOff val="-441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2534453"/>
                <a:satOff val="-6532"/>
                <a:lumOff val="-441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2534453"/>
                <a:satOff val="-6532"/>
                <a:lumOff val="-441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A983386-13C0-8C4E-B06A-B4BA14B2B8B3}">
      <dsp:nvSpPr>
        <dsp:cNvPr id="0" name=""/>
        <dsp:cNvSpPr/>
      </dsp:nvSpPr>
      <dsp:spPr>
        <a:xfrm>
          <a:off x="614587" y="4019858"/>
          <a:ext cx="1786085" cy="10716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Ser materia de controversia</a:t>
          </a:r>
          <a:endParaRPr lang="es-MX" sz="1800" b="1" kern="1200" dirty="0"/>
        </a:p>
      </dsp:txBody>
      <dsp:txXfrm>
        <a:off x="645975" y="4051246"/>
        <a:ext cx="1723309" cy="1008875"/>
      </dsp:txXfrm>
    </dsp:sp>
    <dsp:sp modelId="{F1194295-023F-0E4E-BAAF-93E3088421DF}">
      <dsp:nvSpPr>
        <dsp:cNvPr id="0" name=""/>
        <dsp:cNvSpPr/>
      </dsp:nvSpPr>
      <dsp:spPr>
        <a:xfrm rot="16200000">
          <a:off x="2685795" y="3532825"/>
          <a:ext cx="1331284" cy="160747"/>
        </a:xfrm>
        <a:prstGeom prst="rect">
          <a:avLst/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AC47CAE-A0C3-F64D-8DDA-95FEA9F85073}">
      <dsp:nvSpPr>
        <dsp:cNvPr id="0" name=""/>
        <dsp:cNvSpPr/>
      </dsp:nvSpPr>
      <dsp:spPr>
        <a:xfrm>
          <a:off x="2990081" y="4019858"/>
          <a:ext cx="1786085" cy="10716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003797"/>
                <a:satOff val="-7742"/>
                <a:lumOff val="-5229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003797"/>
                <a:satOff val="-7742"/>
                <a:lumOff val="-5229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003797"/>
                <a:satOff val="-7742"/>
                <a:lumOff val="-5229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Demasiado técnicos</a:t>
          </a:r>
          <a:endParaRPr lang="es-MX" sz="1800" b="1" kern="1200" dirty="0"/>
        </a:p>
      </dsp:txBody>
      <dsp:txXfrm>
        <a:off x="3021469" y="4051246"/>
        <a:ext cx="1723309" cy="1008875"/>
      </dsp:txXfrm>
    </dsp:sp>
    <dsp:sp modelId="{8AD73691-AC8A-9B47-86A5-72AED18B1861}">
      <dsp:nvSpPr>
        <dsp:cNvPr id="0" name=""/>
        <dsp:cNvSpPr/>
      </dsp:nvSpPr>
      <dsp:spPr>
        <a:xfrm rot="16200000">
          <a:off x="2685795" y="2193261"/>
          <a:ext cx="1331284" cy="160747"/>
        </a:xfrm>
        <a:prstGeom prst="rect">
          <a:avLst/>
        </a:prstGeom>
        <a:gradFill rotWithShape="0">
          <a:gsLst>
            <a:gs pos="0">
              <a:schemeClr val="accent5">
                <a:hueOff val="-4224089"/>
                <a:satOff val="-10887"/>
                <a:lumOff val="-735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4224089"/>
                <a:satOff val="-10887"/>
                <a:lumOff val="-735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4224089"/>
                <a:satOff val="-10887"/>
                <a:lumOff val="-735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6B2932C-29C7-224A-8225-E89360972FF3}">
      <dsp:nvSpPr>
        <dsp:cNvPr id="0" name=""/>
        <dsp:cNvSpPr/>
      </dsp:nvSpPr>
      <dsp:spPr>
        <a:xfrm>
          <a:off x="2990081" y="2680294"/>
          <a:ext cx="1786085" cy="10716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754746"/>
                <a:satOff val="-9677"/>
                <a:lumOff val="-653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754746"/>
                <a:satOff val="-9677"/>
                <a:lumOff val="-653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754746"/>
                <a:satOff val="-9677"/>
                <a:lumOff val="-653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Objeto de estudio desagradables</a:t>
          </a:r>
          <a:endParaRPr lang="es-MX" sz="1800" b="1" kern="1200" dirty="0"/>
        </a:p>
      </dsp:txBody>
      <dsp:txXfrm>
        <a:off x="3021469" y="2711682"/>
        <a:ext cx="1723309" cy="1008875"/>
      </dsp:txXfrm>
    </dsp:sp>
    <dsp:sp modelId="{3FEBACA7-9DFA-6B45-9656-43F89C465FA3}">
      <dsp:nvSpPr>
        <dsp:cNvPr id="0" name=""/>
        <dsp:cNvSpPr/>
      </dsp:nvSpPr>
      <dsp:spPr>
        <a:xfrm rot="16200000">
          <a:off x="2685795" y="853697"/>
          <a:ext cx="1331284" cy="160747"/>
        </a:xfrm>
        <a:prstGeom prst="rect">
          <a:avLst/>
        </a:prstGeom>
        <a:gradFill rotWithShape="0">
          <a:gsLst>
            <a:gs pos="0">
              <a:schemeClr val="accent5">
                <a:hueOff val="-5068907"/>
                <a:satOff val="-13064"/>
                <a:lumOff val="-882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5068907"/>
                <a:satOff val="-13064"/>
                <a:lumOff val="-882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5068907"/>
                <a:satOff val="-13064"/>
                <a:lumOff val="-882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E07CCF7-37FD-874D-BA0B-96324E684ACE}">
      <dsp:nvSpPr>
        <dsp:cNvPr id="0" name=""/>
        <dsp:cNvSpPr/>
      </dsp:nvSpPr>
      <dsp:spPr>
        <a:xfrm>
          <a:off x="2990081" y="1340730"/>
          <a:ext cx="1786085" cy="10716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Difíciles de investigar</a:t>
          </a:r>
          <a:endParaRPr lang="es-MX" sz="1800" b="1" kern="1200" dirty="0"/>
        </a:p>
      </dsp:txBody>
      <dsp:txXfrm>
        <a:off x="3021469" y="1372118"/>
        <a:ext cx="1723309" cy="1008875"/>
      </dsp:txXfrm>
    </dsp:sp>
    <dsp:sp modelId="{3018D68D-0CC6-4A4C-B308-82CE64A5656B}">
      <dsp:nvSpPr>
        <dsp:cNvPr id="0" name=""/>
        <dsp:cNvSpPr/>
      </dsp:nvSpPr>
      <dsp:spPr>
        <a:xfrm>
          <a:off x="3355577" y="183915"/>
          <a:ext cx="2367214" cy="160747"/>
        </a:xfrm>
        <a:prstGeom prst="rect">
          <a:avLst/>
        </a:prstGeom>
        <a:gradFill rotWithShape="0">
          <a:gsLst>
            <a:gs pos="0">
              <a:schemeClr val="accent5">
                <a:hueOff val="-5913725"/>
                <a:satOff val="-15242"/>
                <a:lumOff val="-1029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5913725"/>
                <a:satOff val="-15242"/>
                <a:lumOff val="-1029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5913725"/>
                <a:satOff val="-15242"/>
                <a:lumOff val="-1029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7879287-A385-AB42-97AE-D21CE2096278}">
      <dsp:nvSpPr>
        <dsp:cNvPr id="0" name=""/>
        <dsp:cNvSpPr/>
      </dsp:nvSpPr>
      <dsp:spPr>
        <a:xfrm>
          <a:off x="2990081" y="1166"/>
          <a:ext cx="1786085" cy="10716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5256644"/>
                <a:satOff val="-13548"/>
                <a:lumOff val="-915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5256644"/>
                <a:satOff val="-13548"/>
                <a:lumOff val="-915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5256644"/>
                <a:satOff val="-13548"/>
                <a:lumOff val="-915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Demasiado amplios</a:t>
          </a:r>
          <a:endParaRPr lang="es-MX" sz="1800" b="1" kern="1200" dirty="0"/>
        </a:p>
      </dsp:txBody>
      <dsp:txXfrm>
        <a:off x="3021469" y="32554"/>
        <a:ext cx="1723309" cy="1008875"/>
      </dsp:txXfrm>
    </dsp:sp>
    <dsp:sp modelId="{32B94A2D-5A3F-3D4C-83A7-9020CB8B7537}">
      <dsp:nvSpPr>
        <dsp:cNvPr id="0" name=""/>
        <dsp:cNvSpPr/>
      </dsp:nvSpPr>
      <dsp:spPr>
        <a:xfrm rot="5400000">
          <a:off x="5061289" y="853697"/>
          <a:ext cx="1331284" cy="160747"/>
        </a:xfrm>
        <a:prstGeom prst="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08A40B0-3451-6446-9F90-DD81F64F9E31}">
      <dsp:nvSpPr>
        <dsp:cNvPr id="0" name=""/>
        <dsp:cNvSpPr/>
      </dsp:nvSpPr>
      <dsp:spPr>
        <a:xfrm>
          <a:off x="5365574" y="1166"/>
          <a:ext cx="1786085" cy="10716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007594"/>
                <a:satOff val="-15484"/>
                <a:lumOff val="-1045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007594"/>
                <a:satOff val="-15484"/>
                <a:lumOff val="-1045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007594"/>
                <a:satOff val="-15484"/>
                <a:lumOff val="-1045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Demasiado estrechos</a:t>
          </a:r>
          <a:endParaRPr lang="es-MX" sz="1800" b="1" kern="1200" dirty="0"/>
        </a:p>
      </dsp:txBody>
      <dsp:txXfrm>
        <a:off x="5396962" y="32554"/>
        <a:ext cx="1723309" cy="1008875"/>
      </dsp:txXfrm>
    </dsp:sp>
    <dsp:sp modelId="{FF67A2D5-C01C-2648-BAAA-C16D5C8D50CA}">
      <dsp:nvSpPr>
        <dsp:cNvPr id="0" name=""/>
        <dsp:cNvSpPr/>
      </dsp:nvSpPr>
      <dsp:spPr>
        <a:xfrm>
          <a:off x="5365574" y="1340730"/>
          <a:ext cx="1786085" cy="10716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Demasiado vagos</a:t>
          </a:r>
          <a:endParaRPr lang="es-MX" sz="1800" b="1" kern="1200" dirty="0"/>
        </a:p>
      </dsp:txBody>
      <dsp:txXfrm>
        <a:off x="5396962" y="1372118"/>
        <a:ext cx="1723309" cy="100887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C89C7A-3929-E844-9BF1-E3DCF97D881E}">
      <dsp:nvSpPr>
        <dsp:cNvPr id="0" name=""/>
        <dsp:cNvSpPr/>
      </dsp:nvSpPr>
      <dsp:spPr>
        <a:xfrm>
          <a:off x="0" y="17344"/>
          <a:ext cx="4549566" cy="89280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smtClean="0"/>
            <a:t>VALORACIÓN</a:t>
          </a:r>
          <a:endParaRPr lang="es-MX" sz="2400" kern="1200"/>
        </a:p>
      </dsp:txBody>
      <dsp:txXfrm>
        <a:off x="0" y="17344"/>
        <a:ext cx="4549566" cy="892800"/>
      </dsp:txXfrm>
    </dsp:sp>
    <dsp:sp modelId="{9B309E9D-EFF2-7649-B76B-10BCEF085F9E}">
      <dsp:nvSpPr>
        <dsp:cNvPr id="0" name=""/>
        <dsp:cNvSpPr/>
      </dsp:nvSpPr>
      <dsp:spPr>
        <a:xfrm>
          <a:off x="0" y="927489"/>
          <a:ext cx="4549566" cy="357399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Tema relacionado con la Biología</a:t>
          </a:r>
          <a:endParaRPr lang="es-MX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Originalidad, oposición a la copia y a la imitación</a:t>
          </a:r>
          <a:endParaRPr lang="es-MX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Disponibilidad de dirección y asesoría</a:t>
          </a:r>
          <a:endParaRPr lang="es-MX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Metodología y fuentes disponibles</a:t>
          </a:r>
          <a:endParaRPr lang="es-MX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Extensión del trabajo</a:t>
          </a:r>
          <a:endParaRPr lang="es-MX" sz="2400" kern="1200" dirty="0"/>
        </a:p>
      </dsp:txBody>
      <dsp:txXfrm>
        <a:off x="0" y="927489"/>
        <a:ext cx="4549566" cy="357399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EB67D0-427F-FC43-908E-779E2F23FDB4}">
      <dsp:nvSpPr>
        <dsp:cNvPr id="0" name=""/>
        <dsp:cNvSpPr/>
      </dsp:nvSpPr>
      <dsp:spPr>
        <a:xfrm>
          <a:off x="2015283" y="1049053"/>
          <a:ext cx="38191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1910" y="45720"/>
              </a:lnTo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800" b="1" kern="1200">
            <a:solidFill>
              <a:schemeClr val="tx1"/>
            </a:solidFill>
          </a:endParaRPr>
        </a:p>
      </dsp:txBody>
      <dsp:txXfrm>
        <a:off x="2195926" y="1092708"/>
        <a:ext cx="20625" cy="4129"/>
      </dsp:txXfrm>
    </dsp:sp>
    <dsp:sp modelId="{D90EFFB8-1758-8B4B-881B-A0B37F97DF63}">
      <dsp:nvSpPr>
        <dsp:cNvPr id="0" name=""/>
        <dsp:cNvSpPr/>
      </dsp:nvSpPr>
      <dsp:spPr>
        <a:xfrm>
          <a:off x="5771" y="280832"/>
          <a:ext cx="2011312" cy="162788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smtClean="0">
              <a:solidFill>
                <a:schemeClr val="tx1"/>
              </a:solidFill>
            </a:rPr>
            <a:t>1. Descubrimiento del problema a investigar</a:t>
          </a:r>
          <a:endParaRPr lang="es-ES_tradnl" sz="1800" b="1" kern="1200" dirty="0">
            <a:solidFill>
              <a:schemeClr val="tx1"/>
            </a:solidFill>
          </a:endParaRPr>
        </a:p>
      </dsp:txBody>
      <dsp:txXfrm>
        <a:off x="5771" y="280832"/>
        <a:ext cx="2011312" cy="1627881"/>
      </dsp:txXfrm>
    </dsp:sp>
    <dsp:sp modelId="{7C15DB79-152E-1940-86FC-A78870D2432F}">
      <dsp:nvSpPr>
        <dsp:cNvPr id="0" name=""/>
        <dsp:cNvSpPr/>
      </dsp:nvSpPr>
      <dsp:spPr>
        <a:xfrm>
          <a:off x="4221318" y="1049053"/>
          <a:ext cx="38191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1910" y="45720"/>
              </a:lnTo>
            </a:path>
          </a:pathLst>
        </a:custGeom>
        <a:noFill/>
        <a:ln w="6350" cap="flat" cmpd="sng" algn="ctr">
          <a:solidFill>
            <a:schemeClr val="accent5">
              <a:hueOff val="-1126424"/>
              <a:satOff val="-2903"/>
              <a:lumOff val="-1961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800" b="1" kern="1200">
            <a:solidFill>
              <a:schemeClr val="tx1"/>
            </a:solidFill>
          </a:endParaRPr>
        </a:p>
      </dsp:txBody>
      <dsp:txXfrm>
        <a:off x="4401961" y="1092708"/>
        <a:ext cx="20625" cy="4129"/>
      </dsp:txXfrm>
    </dsp:sp>
    <dsp:sp modelId="{276D91A2-4D76-B74D-A18B-ED1995375629}">
      <dsp:nvSpPr>
        <dsp:cNvPr id="0" name=""/>
        <dsp:cNvSpPr/>
      </dsp:nvSpPr>
      <dsp:spPr>
        <a:xfrm>
          <a:off x="2429594" y="407711"/>
          <a:ext cx="1793524" cy="1374123"/>
        </a:xfrm>
        <a:prstGeom prst="rect">
          <a:avLst/>
        </a:prstGeom>
        <a:gradFill rotWithShape="0">
          <a:gsLst>
            <a:gs pos="0">
              <a:schemeClr val="accent5">
                <a:hueOff val="-965506"/>
                <a:satOff val="-2488"/>
                <a:lumOff val="-168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965506"/>
                <a:satOff val="-2488"/>
                <a:lumOff val="-168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965506"/>
                <a:satOff val="-2488"/>
                <a:lumOff val="-168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smtClean="0">
              <a:solidFill>
                <a:schemeClr val="tx1"/>
              </a:solidFill>
            </a:rPr>
            <a:t>2. Documentación y definición del problema</a:t>
          </a:r>
          <a:endParaRPr lang="es-MX" sz="1800" b="1" kern="1200" dirty="0">
            <a:solidFill>
              <a:schemeClr val="tx1"/>
            </a:solidFill>
          </a:endParaRPr>
        </a:p>
      </dsp:txBody>
      <dsp:txXfrm>
        <a:off x="2429594" y="407711"/>
        <a:ext cx="1793524" cy="1374123"/>
      </dsp:txXfrm>
    </dsp:sp>
    <dsp:sp modelId="{1587D9E2-A500-DE47-B633-2F24CDC2B48F}">
      <dsp:nvSpPr>
        <dsp:cNvPr id="0" name=""/>
        <dsp:cNvSpPr/>
      </dsp:nvSpPr>
      <dsp:spPr>
        <a:xfrm>
          <a:off x="6427353" y="1049053"/>
          <a:ext cx="38191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1910" y="45720"/>
              </a:lnTo>
            </a:path>
          </a:pathLst>
        </a:custGeom>
        <a:noFill/>
        <a:ln w="635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800" b="1" kern="1200">
            <a:solidFill>
              <a:schemeClr val="tx1"/>
            </a:solidFill>
          </a:endParaRPr>
        </a:p>
      </dsp:txBody>
      <dsp:txXfrm>
        <a:off x="6607996" y="1092708"/>
        <a:ext cx="20625" cy="4129"/>
      </dsp:txXfrm>
    </dsp:sp>
    <dsp:sp modelId="{5BC2F487-D4F1-0D41-AE07-1142D8F161E5}">
      <dsp:nvSpPr>
        <dsp:cNvPr id="0" name=""/>
        <dsp:cNvSpPr/>
      </dsp:nvSpPr>
      <dsp:spPr>
        <a:xfrm>
          <a:off x="4635629" y="327229"/>
          <a:ext cx="1793524" cy="1535088"/>
        </a:xfrm>
        <a:prstGeom prst="rect">
          <a:avLst/>
        </a:prstGeom>
        <a:gradFill rotWithShape="0">
          <a:gsLst>
            <a:gs pos="0">
              <a:schemeClr val="accent5">
                <a:hueOff val="-1931012"/>
                <a:satOff val="-4977"/>
                <a:lumOff val="-336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1931012"/>
                <a:satOff val="-4977"/>
                <a:lumOff val="-336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1931012"/>
                <a:satOff val="-4977"/>
                <a:lumOff val="-336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3. Pensar en una respuesta probable al mismo o hipótesis</a:t>
          </a:r>
          <a:endParaRPr lang="es-MX" sz="1800" b="1" kern="1200" dirty="0">
            <a:solidFill>
              <a:schemeClr val="tx1"/>
            </a:solidFill>
          </a:endParaRPr>
        </a:p>
      </dsp:txBody>
      <dsp:txXfrm>
        <a:off x="4635629" y="327229"/>
        <a:ext cx="1793524" cy="1535088"/>
      </dsp:txXfrm>
    </dsp:sp>
    <dsp:sp modelId="{F286071D-BDDA-2A4C-BD44-AB0DB0A8B846}">
      <dsp:nvSpPr>
        <dsp:cNvPr id="0" name=""/>
        <dsp:cNvSpPr/>
      </dsp:nvSpPr>
      <dsp:spPr>
        <a:xfrm>
          <a:off x="902533" y="1631030"/>
          <a:ext cx="6835892" cy="1298383"/>
        </a:xfrm>
        <a:custGeom>
          <a:avLst/>
          <a:gdLst/>
          <a:ahLst/>
          <a:cxnLst/>
          <a:rect l="0" t="0" r="0" b="0"/>
          <a:pathLst>
            <a:path>
              <a:moveTo>
                <a:pt x="6835892" y="0"/>
              </a:moveTo>
              <a:lnTo>
                <a:pt x="6835892" y="666291"/>
              </a:lnTo>
              <a:lnTo>
                <a:pt x="0" y="666291"/>
              </a:lnTo>
              <a:lnTo>
                <a:pt x="0" y="1298383"/>
              </a:lnTo>
            </a:path>
          </a:pathLst>
        </a:custGeom>
        <a:noFill/>
        <a:ln w="635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800" b="1" kern="1200">
            <a:solidFill>
              <a:schemeClr val="tx1"/>
            </a:solidFill>
          </a:endParaRPr>
        </a:p>
      </dsp:txBody>
      <dsp:txXfrm>
        <a:off x="4146382" y="2278157"/>
        <a:ext cx="348194" cy="4129"/>
      </dsp:txXfrm>
    </dsp:sp>
    <dsp:sp modelId="{B608920C-2812-8B43-A130-CD659292BD31}">
      <dsp:nvSpPr>
        <dsp:cNvPr id="0" name=""/>
        <dsp:cNvSpPr/>
      </dsp:nvSpPr>
      <dsp:spPr>
        <a:xfrm>
          <a:off x="6841664" y="556716"/>
          <a:ext cx="1793524" cy="1076114"/>
        </a:xfrm>
        <a:prstGeom prst="rect">
          <a:avLst/>
        </a:prstGeom>
        <a:gradFill rotWithShape="0">
          <a:gsLst>
            <a:gs pos="0">
              <a:schemeClr val="accent5">
                <a:hueOff val="-2896518"/>
                <a:satOff val="-7465"/>
                <a:lumOff val="-504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2896518"/>
                <a:satOff val="-7465"/>
                <a:lumOff val="-504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2896518"/>
                <a:satOff val="-7465"/>
                <a:lumOff val="-504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smtClean="0">
              <a:solidFill>
                <a:schemeClr val="tx1"/>
              </a:solidFill>
            </a:rPr>
            <a:t>4. Deducir las consecuencias de las hipótesis</a:t>
          </a:r>
          <a:endParaRPr lang="es-MX" sz="1800" b="1" kern="1200" dirty="0">
            <a:solidFill>
              <a:schemeClr val="tx1"/>
            </a:solidFill>
          </a:endParaRPr>
        </a:p>
      </dsp:txBody>
      <dsp:txXfrm>
        <a:off x="6841664" y="556716"/>
        <a:ext cx="1793524" cy="1076114"/>
      </dsp:txXfrm>
    </dsp:sp>
    <dsp:sp modelId="{A2590BD7-179C-A441-9CB7-DE79C82E3B4A}">
      <dsp:nvSpPr>
        <dsp:cNvPr id="0" name=""/>
        <dsp:cNvSpPr/>
      </dsp:nvSpPr>
      <dsp:spPr>
        <a:xfrm>
          <a:off x="1797495" y="3454151"/>
          <a:ext cx="38191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08055" y="45720"/>
              </a:lnTo>
              <a:lnTo>
                <a:pt x="208055" y="126202"/>
              </a:lnTo>
              <a:lnTo>
                <a:pt x="381910" y="126202"/>
              </a:lnTo>
            </a:path>
          </a:pathLst>
        </a:custGeom>
        <a:noFill/>
        <a:ln w="635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800" b="1" kern="1200">
            <a:solidFill>
              <a:schemeClr val="tx1"/>
            </a:solidFill>
          </a:endParaRPr>
        </a:p>
      </dsp:txBody>
      <dsp:txXfrm>
        <a:off x="1977943" y="3497807"/>
        <a:ext cx="21014" cy="4129"/>
      </dsp:txXfrm>
    </dsp:sp>
    <dsp:sp modelId="{B9ADC5F4-5ED0-FA4A-9FBD-3ADDFEBE370F}">
      <dsp:nvSpPr>
        <dsp:cNvPr id="0" name=""/>
        <dsp:cNvSpPr/>
      </dsp:nvSpPr>
      <dsp:spPr>
        <a:xfrm>
          <a:off x="5771" y="2961814"/>
          <a:ext cx="1793524" cy="1076114"/>
        </a:xfrm>
        <a:prstGeom prst="rect">
          <a:avLst/>
        </a:prstGeom>
        <a:gradFill rotWithShape="0">
          <a:gsLst>
            <a:gs pos="0">
              <a:schemeClr val="accent5">
                <a:hueOff val="-3862025"/>
                <a:satOff val="-9954"/>
                <a:lumOff val="-672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862025"/>
                <a:satOff val="-9954"/>
                <a:lumOff val="-672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862025"/>
                <a:satOff val="-9954"/>
                <a:lumOff val="-672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smtClean="0">
              <a:solidFill>
                <a:schemeClr val="tx1"/>
              </a:solidFill>
            </a:rPr>
            <a:t>5. Diseño de la verificación de las hipótesis</a:t>
          </a:r>
          <a:endParaRPr lang="es-MX" sz="1800" b="1" kern="1200" dirty="0">
            <a:solidFill>
              <a:schemeClr val="tx1"/>
            </a:solidFill>
          </a:endParaRPr>
        </a:p>
      </dsp:txBody>
      <dsp:txXfrm>
        <a:off x="5771" y="2961814"/>
        <a:ext cx="1793524" cy="1076114"/>
      </dsp:txXfrm>
    </dsp:sp>
    <dsp:sp modelId="{7BBCE43C-9CC3-BB47-BCCB-31201B1679BF}">
      <dsp:nvSpPr>
        <dsp:cNvPr id="0" name=""/>
        <dsp:cNvSpPr/>
      </dsp:nvSpPr>
      <dsp:spPr>
        <a:xfrm>
          <a:off x="4201912" y="3454151"/>
          <a:ext cx="38191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126202"/>
              </a:moveTo>
              <a:lnTo>
                <a:pt x="208055" y="126202"/>
              </a:lnTo>
              <a:lnTo>
                <a:pt x="208055" y="45720"/>
              </a:lnTo>
              <a:lnTo>
                <a:pt x="381910" y="45720"/>
              </a:lnTo>
            </a:path>
          </a:pathLst>
        </a:custGeom>
        <a:noFill/>
        <a:ln w="6350" cap="flat" cmpd="sng" algn="ctr">
          <a:solidFill>
            <a:schemeClr val="accent5">
              <a:hueOff val="-5632119"/>
              <a:satOff val="-14516"/>
              <a:lumOff val="-9804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800" b="1" kern="1200">
            <a:solidFill>
              <a:schemeClr val="tx1"/>
            </a:solidFill>
          </a:endParaRPr>
        </a:p>
      </dsp:txBody>
      <dsp:txXfrm>
        <a:off x="4382360" y="3497807"/>
        <a:ext cx="21014" cy="4129"/>
      </dsp:txXfrm>
    </dsp:sp>
    <dsp:sp modelId="{6CD16B7E-6AB4-0C44-B9FE-38FFD86702E6}">
      <dsp:nvSpPr>
        <dsp:cNvPr id="0" name=""/>
        <dsp:cNvSpPr/>
      </dsp:nvSpPr>
      <dsp:spPr>
        <a:xfrm>
          <a:off x="2211806" y="2401707"/>
          <a:ext cx="1991906" cy="2357293"/>
        </a:xfrm>
        <a:prstGeom prst="rect">
          <a:avLst/>
        </a:prstGeom>
        <a:gradFill rotWithShape="0">
          <a:gsLst>
            <a:gs pos="0">
              <a:schemeClr val="accent5">
                <a:hueOff val="-4827531"/>
                <a:satOff val="-12442"/>
                <a:lumOff val="-84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4827531"/>
                <a:satOff val="-12442"/>
                <a:lumOff val="-84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4827531"/>
                <a:satOff val="-12442"/>
                <a:lumOff val="-84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6. Puesta a prueba o contraste con la realidad de las hipótesis a través de sus consecuencias</a:t>
          </a:r>
          <a:endParaRPr lang="es-MX" sz="1800" b="1" kern="1200" dirty="0">
            <a:solidFill>
              <a:schemeClr val="tx1"/>
            </a:solidFill>
          </a:endParaRPr>
        </a:p>
      </dsp:txBody>
      <dsp:txXfrm>
        <a:off x="2211806" y="2401707"/>
        <a:ext cx="1991906" cy="2357293"/>
      </dsp:txXfrm>
    </dsp:sp>
    <dsp:sp modelId="{B592A109-A2DA-1941-8008-A127139FD73E}">
      <dsp:nvSpPr>
        <dsp:cNvPr id="0" name=""/>
        <dsp:cNvSpPr/>
      </dsp:nvSpPr>
      <dsp:spPr>
        <a:xfrm>
          <a:off x="6407947" y="3454151"/>
          <a:ext cx="38191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1910" y="45720"/>
              </a:lnTo>
            </a:path>
          </a:pathLst>
        </a:custGeom>
        <a:noFill/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800" b="1" kern="1200">
            <a:solidFill>
              <a:schemeClr val="tx1"/>
            </a:solidFill>
          </a:endParaRPr>
        </a:p>
      </dsp:txBody>
      <dsp:txXfrm>
        <a:off x="6588590" y="3497807"/>
        <a:ext cx="20625" cy="4129"/>
      </dsp:txXfrm>
    </dsp:sp>
    <dsp:sp modelId="{5450D717-B0D9-A243-9F94-57EF66E44F27}">
      <dsp:nvSpPr>
        <dsp:cNvPr id="0" name=""/>
        <dsp:cNvSpPr/>
      </dsp:nvSpPr>
      <dsp:spPr>
        <a:xfrm>
          <a:off x="4616223" y="2401707"/>
          <a:ext cx="1793524" cy="2196328"/>
        </a:xfrm>
        <a:prstGeom prst="rect">
          <a:avLst/>
        </a:prstGeom>
        <a:gradFill rotWithShape="0">
          <a:gsLst>
            <a:gs pos="0">
              <a:schemeClr val="accent5">
                <a:hueOff val="-5793037"/>
                <a:satOff val="-14931"/>
                <a:lumOff val="-1008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5793037"/>
                <a:satOff val="-14931"/>
                <a:lumOff val="-1008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5793037"/>
                <a:satOff val="-14931"/>
                <a:lumOff val="-1008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7. Establecimiento de las conclusiones resultado de la investigación</a:t>
          </a:r>
          <a:endParaRPr lang="es-MX" sz="1800" b="1" kern="1200" dirty="0">
            <a:solidFill>
              <a:schemeClr val="tx1"/>
            </a:solidFill>
          </a:endParaRPr>
        </a:p>
      </dsp:txBody>
      <dsp:txXfrm>
        <a:off x="4616223" y="2401707"/>
        <a:ext cx="1793524" cy="2196328"/>
      </dsp:txXfrm>
    </dsp:sp>
    <dsp:sp modelId="{F1E38C2C-E727-3A49-9D9E-9BA54BC32937}">
      <dsp:nvSpPr>
        <dsp:cNvPr id="0" name=""/>
        <dsp:cNvSpPr/>
      </dsp:nvSpPr>
      <dsp:spPr>
        <a:xfrm>
          <a:off x="6822258" y="2666496"/>
          <a:ext cx="1793524" cy="1666750"/>
        </a:xfrm>
        <a:prstGeom prst="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8. Extender las conclusiones o generalizar los resultados </a:t>
          </a:r>
          <a:endParaRPr lang="es-ES_tradnl" sz="1800" b="1" kern="1200" dirty="0">
            <a:solidFill>
              <a:schemeClr val="tx1"/>
            </a:solidFill>
          </a:endParaRPr>
        </a:p>
      </dsp:txBody>
      <dsp:txXfrm>
        <a:off x="6822258" y="2666496"/>
        <a:ext cx="1793524" cy="166675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B70FB8-9A60-794F-B7D0-A7955279CD4D}">
      <dsp:nvSpPr>
        <dsp:cNvPr id="0" name=""/>
        <dsp:cNvSpPr/>
      </dsp:nvSpPr>
      <dsp:spPr>
        <a:xfrm rot="5400000">
          <a:off x="5174826" y="-2151120"/>
          <a:ext cx="1004655" cy="5308886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Es necesaria una recopilación de datos teóricos y empíricos que permitan plantear en forma precisa el problema</a:t>
          </a:r>
          <a:endParaRPr lang="es-MX" sz="1800" kern="1200" dirty="0"/>
        </a:p>
      </dsp:txBody>
      <dsp:txXfrm rot="-5400000">
        <a:off x="3022711" y="50038"/>
        <a:ext cx="5259843" cy="906569"/>
      </dsp:txXfrm>
    </dsp:sp>
    <dsp:sp modelId="{3594BE99-CC43-9048-899D-0FB55A26A429}">
      <dsp:nvSpPr>
        <dsp:cNvPr id="0" name=""/>
        <dsp:cNvSpPr/>
      </dsp:nvSpPr>
      <dsp:spPr>
        <a:xfrm>
          <a:off x="0" y="2"/>
          <a:ext cx="3022710" cy="10066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RECOPILACIÓN DE DATOS</a:t>
          </a:r>
          <a:endParaRPr lang="es-MX" sz="1800" b="1" kern="1200" dirty="0"/>
        </a:p>
      </dsp:txBody>
      <dsp:txXfrm>
        <a:off x="49140" y="49142"/>
        <a:ext cx="2924430" cy="908360"/>
      </dsp:txXfrm>
    </dsp:sp>
    <dsp:sp modelId="{92F34C03-2582-934B-8278-646F310C3A31}">
      <dsp:nvSpPr>
        <dsp:cNvPr id="0" name=""/>
        <dsp:cNvSpPr/>
      </dsp:nvSpPr>
      <dsp:spPr>
        <a:xfrm rot="5400000">
          <a:off x="5346651" y="-1218461"/>
          <a:ext cx="643436" cy="5334936"/>
        </a:xfrm>
        <a:prstGeom prst="round2SameRect">
          <a:avLst/>
        </a:prstGeom>
        <a:solidFill>
          <a:schemeClr val="accent5">
            <a:tint val="40000"/>
            <a:alpha val="90000"/>
            <a:hueOff val="-1347952"/>
            <a:satOff val="-4566"/>
            <a:lumOff val="-586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1347952"/>
              <a:satOff val="-4566"/>
              <a:lumOff val="-58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Señalar los límites teóricos del problema mediante su conceptualización</a:t>
          </a:r>
          <a:endParaRPr lang="es-MX" sz="1800" kern="1200" dirty="0"/>
        </a:p>
      </dsp:txBody>
      <dsp:txXfrm rot="-5400000">
        <a:off x="3000901" y="1158699"/>
        <a:ext cx="5303526" cy="580616"/>
      </dsp:txXfrm>
    </dsp:sp>
    <dsp:sp modelId="{68F17A36-B533-B34B-AF52-BA320B70567F}">
      <dsp:nvSpPr>
        <dsp:cNvPr id="0" name=""/>
        <dsp:cNvSpPr/>
      </dsp:nvSpPr>
      <dsp:spPr>
        <a:xfrm>
          <a:off x="0" y="1046858"/>
          <a:ext cx="3000901" cy="804295"/>
        </a:xfrm>
        <a:prstGeom prst="roundRect">
          <a:avLst/>
        </a:prstGeom>
        <a:gradFill rotWithShape="0">
          <a:gsLst>
            <a:gs pos="0">
              <a:schemeClr val="accent5">
                <a:hueOff val="-1351709"/>
                <a:satOff val="-3484"/>
                <a:lumOff val="-235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1351709"/>
                <a:satOff val="-3484"/>
                <a:lumOff val="-235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1351709"/>
                <a:satOff val="-3484"/>
                <a:lumOff val="-235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CONCEPTUALIZACIÓN</a:t>
          </a:r>
          <a:endParaRPr lang="es-MX" sz="1800" b="1" kern="1200" dirty="0"/>
        </a:p>
      </dsp:txBody>
      <dsp:txXfrm>
        <a:off x="39262" y="1086120"/>
        <a:ext cx="2922377" cy="725771"/>
      </dsp:txXfrm>
    </dsp:sp>
    <dsp:sp modelId="{086D75F2-1B04-EC47-8142-3FA5FA11A235}">
      <dsp:nvSpPr>
        <dsp:cNvPr id="0" name=""/>
        <dsp:cNvSpPr/>
      </dsp:nvSpPr>
      <dsp:spPr>
        <a:xfrm rot="5400000">
          <a:off x="5346651" y="-373951"/>
          <a:ext cx="643436" cy="5334936"/>
        </a:xfrm>
        <a:prstGeom prst="round2SameRect">
          <a:avLst/>
        </a:prstGeom>
        <a:solidFill>
          <a:schemeClr val="accent5">
            <a:tint val="40000"/>
            <a:alpha val="90000"/>
            <a:hueOff val="-2695904"/>
            <a:satOff val="-9133"/>
            <a:lumOff val="-1171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2695904"/>
              <a:satOff val="-9133"/>
              <a:lumOff val="-117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Fijar los límites temporales (transversal durante un periodo o longitudinal histórico)</a:t>
          </a:r>
          <a:endParaRPr lang="es-MX" sz="1800" kern="1200" dirty="0"/>
        </a:p>
      </dsp:txBody>
      <dsp:txXfrm rot="-5400000">
        <a:off x="3000901" y="2003209"/>
        <a:ext cx="5303526" cy="580616"/>
      </dsp:txXfrm>
    </dsp:sp>
    <dsp:sp modelId="{C1EDD3DC-1FDE-6D45-8EDA-5C4903936CB5}">
      <dsp:nvSpPr>
        <dsp:cNvPr id="0" name=""/>
        <dsp:cNvSpPr/>
      </dsp:nvSpPr>
      <dsp:spPr>
        <a:xfrm>
          <a:off x="0" y="1891369"/>
          <a:ext cx="3000901" cy="804295"/>
        </a:xfrm>
        <a:prstGeom prst="roundRect">
          <a:avLst/>
        </a:prstGeom>
        <a:gradFill rotWithShape="0">
          <a:gsLst>
            <a:gs pos="0">
              <a:schemeClr val="accent5">
                <a:hueOff val="-2703417"/>
                <a:satOff val="-6968"/>
                <a:lumOff val="-470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2703417"/>
                <a:satOff val="-6968"/>
                <a:lumOff val="-470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2703417"/>
                <a:satOff val="-6968"/>
                <a:lumOff val="-470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TIEMPO</a:t>
          </a:r>
          <a:endParaRPr lang="es-MX" sz="1800" b="1" kern="1200" dirty="0"/>
        </a:p>
      </dsp:txBody>
      <dsp:txXfrm>
        <a:off x="39262" y="1930631"/>
        <a:ext cx="2922377" cy="725771"/>
      </dsp:txXfrm>
    </dsp:sp>
    <dsp:sp modelId="{0F535A50-3E42-1242-A53A-BC5F72271E67}">
      <dsp:nvSpPr>
        <dsp:cNvPr id="0" name=""/>
        <dsp:cNvSpPr/>
      </dsp:nvSpPr>
      <dsp:spPr>
        <a:xfrm rot="5400000">
          <a:off x="5346651" y="470559"/>
          <a:ext cx="643436" cy="5334936"/>
        </a:xfrm>
        <a:prstGeom prst="round2SameRect">
          <a:avLst/>
        </a:prstGeom>
        <a:solidFill>
          <a:schemeClr val="accent5">
            <a:tint val="40000"/>
            <a:alpha val="90000"/>
            <a:hueOff val="-4043856"/>
            <a:satOff val="-13699"/>
            <a:lumOff val="-1757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4043856"/>
              <a:satOff val="-13699"/>
              <a:lumOff val="-175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Ubicar el estudio y delimitarlo de acuerdo a los recurso asignados </a:t>
          </a:r>
          <a:endParaRPr lang="es-MX" sz="1800" kern="1200" dirty="0"/>
        </a:p>
      </dsp:txBody>
      <dsp:txXfrm rot="-5400000">
        <a:off x="3000901" y="2847719"/>
        <a:ext cx="5303526" cy="580616"/>
      </dsp:txXfrm>
    </dsp:sp>
    <dsp:sp modelId="{EB5EC801-B3CB-1B44-8983-FE8406021894}">
      <dsp:nvSpPr>
        <dsp:cNvPr id="0" name=""/>
        <dsp:cNvSpPr/>
      </dsp:nvSpPr>
      <dsp:spPr>
        <a:xfrm>
          <a:off x="0" y="2735879"/>
          <a:ext cx="3000901" cy="804295"/>
        </a:xfrm>
        <a:prstGeom prst="roundRect">
          <a:avLst/>
        </a:prstGeom>
        <a:gradFill rotWithShape="0">
          <a:gsLst>
            <a:gs pos="0">
              <a:schemeClr val="accent5">
                <a:hueOff val="-4055126"/>
                <a:satOff val="-10451"/>
                <a:lumOff val="-7059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4055126"/>
                <a:satOff val="-10451"/>
                <a:lumOff val="-7059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4055126"/>
                <a:satOff val="-10451"/>
                <a:lumOff val="-7059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RECURSOS</a:t>
          </a:r>
          <a:endParaRPr lang="es-MX" sz="1800" b="1" kern="1200" dirty="0"/>
        </a:p>
      </dsp:txBody>
      <dsp:txXfrm>
        <a:off x="39262" y="2775141"/>
        <a:ext cx="2922377" cy="725771"/>
      </dsp:txXfrm>
    </dsp:sp>
    <dsp:sp modelId="{766FBE11-2CBF-834F-9B00-2925B48492FA}">
      <dsp:nvSpPr>
        <dsp:cNvPr id="0" name=""/>
        <dsp:cNvSpPr/>
      </dsp:nvSpPr>
      <dsp:spPr>
        <a:xfrm rot="5400000">
          <a:off x="5346651" y="1315070"/>
          <a:ext cx="643436" cy="5334936"/>
        </a:xfrm>
        <a:prstGeom prst="round2SameRect">
          <a:avLst/>
        </a:prstGeom>
        <a:solidFill>
          <a:schemeClr val="accent5">
            <a:tint val="40000"/>
            <a:alpha val="90000"/>
            <a:hueOff val="-5391808"/>
            <a:satOff val="-18266"/>
            <a:lumOff val="-2342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5391808"/>
              <a:satOff val="-18266"/>
              <a:lumOff val="-234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Formular las preguntas de investigación</a:t>
          </a:r>
          <a:endParaRPr lang="es-MX" sz="1800" kern="1200" dirty="0"/>
        </a:p>
      </dsp:txBody>
      <dsp:txXfrm rot="-5400000">
        <a:off x="3000901" y="3692230"/>
        <a:ext cx="5303526" cy="580616"/>
      </dsp:txXfrm>
    </dsp:sp>
    <dsp:sp modelId="{DD72873B-7C9F-9142-9240-4BB5BA8DDA32}">
      <dsp:nvSpPr>
        <dsp:cNvPr id="0" name=""/>
        <dsp:cNvSpPr/>
      </dsp:nvSpPr>
      <dsp:spPr>
        <a:xfrm>
          <a:off x="0" y="3580390"/>
          <a:ext cx="3000901" cy="804295"/>
        </a:xfrm>
        <a:prstGeom prst="roundRect">
          <a:avLst/>
        </a:prstGeom>
        <a:gradFill rotWithShape="0">
          <a:gsLst>
            <a:gs pos="0">
              <a:schemeClr val="accent5">
                <a:hueOff val="-5406834"/>
                <a:satOff val="-13935"/>
                <a:lumOff val="-941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5406834"/>
                <a:satOff val="-13935"/>
                <a:lumOff val="-941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5406834"/>
                <a:satOff val="-13935"/>
                <a:lumOff val="-941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PREGUNTAS</a:t>
          </a:r>
          <a:endParaRPr lang="es-MX" sz="1800" b="1" kern="1200" dirty="0"/>
        </a:p>
      </dsp:txBody>
      <dsp:txXfrm>
        <a:off x="39262" y="3619652"/>
        <a:ext cx="2922377" cy="725771"/>
      </dsp:txXfrm>
    </dsp:sp>
    <dsp:sp modelId="{9487A50F-1B5B-0B41-BA49-D402D1F0C6BD}">
      <dsp:nvSpPr>
        <dsp:cNvPr id="0" name=""/>
        <dsp:cNvSpPr/>
      </dsp:nvSpPr>
      <dsp:spPr>
        <a:xfrm rot="5400000">
          <a:off x="5346651" y="2159580"/>
          <a:ext cx="643436" cy="5334936"/>
        </a:xfrm>
        <a:prstGeom prst="round2SameRect">
          <a:avLst/>
        </a:prstGeom>
        <a:solidFill>
          <a:schemeClr val="accent5">
            <a:tint val="40000"/>
            <a:alpha val="90000"/>
            <a:hueOff val="-6739760"/>
            <a:satOff val="-22832"/>
            <a:lumOff val="-2928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6739760"/>
              <a:satOff val="-22832"/>
              <a:lumOff val="-29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Formular los objetivos generales y específicos (que se pretende lograr)</a:t>
          </a:r>
          <a:endParaRPr lang="es-MX" sz="1800" kern="1200" dirty="0"/>
        </a:p>
      </dsp:txBody>
      <dsp:txXfrm rot="-5400000">
        <a:off x="3000901" y="4536740"/>
        <a:ext cx="5303526" cy="580616"/>
      </dsp:txXfrm>
    </dsp:sp>
    <dsp:sp modelId="{123E3A27-F1AF-4C46-BE5E-5E03D5E9FEC4}">
      <dsp:nvSpPr>
        <dsp:cNvPr id="0" name=""/>
        <dsp:cNvSpPr/>
      </dsp:nvSpPr>
      <dsp:spPr>
        <a:xfrm>
          <a:off x="0" y="4424901"/>
          <a:ext cx="3000901" cy="804295"/>
        </a:xfrm>
        <a:prstGeom prst="round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OBJETIVOS</a:t>
          </a:r>
          <a:endParaRPr lang="es-MX" sz="1800" b="1" kern="1200" dirty="0"/>
        </a:p>
      </dsp:txBody>
      <dsp:txXfrm>
        <a:off x="39262" y="4464163"/>
        <a:ext cx="2922377" cy="725771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158F61-2DB6-5A41-93DA-F93A484F4931}">
      <dsp:nvSpPr>
        <dsp:cNvPr id="0" name=""/>
        <dsp:cNvSpPr/>
      </dsp:nvSpPr>
      <dsp:spPr>
        <a:xfrm>
          <a:off x="2632" y="246780"/>
          <a:ext cx="2566972" cy="102678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A. Teorías generales y elementos teóricos sobre el problema</a:t>
          </a:r>
          <a:endParaRPr lang="es-MX" sz="1800" b="1" kern="1200" dirty="0">
            <a:solidFill>
              <a:schemeClr val="tx1"/>
            </a:solidFill>
          </a:endParaRPr>
        </a:p>
      </dsp:txBody>
      <dsp:txXfrm>
        <a:off x="2632" y="246780"/>
        <a:ext cx="2566972" cy="1026789"/>
      </dsp:txXfrm>
    </dsp:sp>
    <dsp:sp modelId="{D2781E07-B66D-4D45-A7E9-306FE199CAB7}">
      <dsp:nvSpPr>
        <dsp:cNvPr id="0" name=""/>
        <dsp:cNvSpPr/>
      </dsp:nvSpPr>
      <dsp:spPr>
        <a:xfrm>
          <a:off x="2632" y="1273569"/>
          <a:ext cx="2566972" cy="285480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b="1" kern="1200" dirty="0" smtClean="0">
              <a:solidFill>
                <a:schemeClr val="tx1"/>
              </a:solidFill>
            </a:rPr>
            <a:t>libros, artículos, etc.</a:t>
          </a:r>
          <a:endParaRPr lang="es-MX" sz="1800" b="1" kern="1200" dirty="0">
            <a:solidFill>
              <a:schemeClr val="tx1"/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b="1" kern="1200" dirty="0" smtClean="0">
              <a:solidFill>
                <a:schemeClr val="tx1"/>
              </a:solidFill>
            </a:rPr>
            <a:t>información particular sobre el problema</a:t>
          </a:r>
          <a:endParaRPr lang="es-MX" sz="1800" b="1" kern="1200" dirty="0">
            <a:solidFill>
              <a:schemeClr val="tx1"/>
            </a:solidFill>
          </a:endParaRPr>
        </a:p>
      </dsp:txBody>
      <dsp:txXfrm>
        <a:off x="2632" y="1273569"/>
        <a:ext cx="2566972" cy="2854800"/>
      </dsp:txXfrm>
    </dsp:sp>
    <dsp:sp modelId="{480263AD-70D5-AC4F-A4F5-9DC485E4E7E7}">
      <dsp:nvSpPr>
        <dsp:cNvPr id="0" name=""/>
        <dsp:cNvSpPr/>
      </dsp:nvSpPr>
      <dsp:spPr>
        <a:xfrm>
          <a:off x="2928981" y="246780"/>
          <a:ext cx="2566972" cy="1026789"/>
        </a:xfrm>
        <a:prstGeom prst="rect">
          <a:avLst/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B. Información empírica secundaria o indirecta</a:t>
          </a:r>
          <a:endParaRPr lang="es-MX" sz="1800" b="1" kern="1200" dirty="0">
            <a:solidFill>
              <a:schemeClr val="tx1"/>
            </a:solidFill>
          </a:endParaRPr>
        </a:p>
      </dsp:txBody>
      <dsp:txXfrm>
        <a:off x="2928981" y="246780"/>
        <a:ext cx="2566972" cy="1026789"/>
      </dsp:txXfrm>
    </dsp:sp>
    <dsp:sp modelId="{B014DB96-9527-AD4B-A4A9-5EF5A02A3371}">
      <dsp:nvSpPr>
        <dsp:cNvPr id="0" name=""/>
        <dsp:cNvSpPr/>
      </dsp:nvSpPr>
      <dsp:spPr>
        <a:xfrm>
          <a:off x="2928981" y="1273569"/>
          <a:ext cx="2566972" cy="2854800"/>
        </a:xfrm>
        <a:prstGeom prst="rect">
          <a:avLst/>
        </a:prstGeom>
        <a:solidFill>
          <a:schemeClr val="accent5">
            <a:tint val="40000"/>
            <a:alpha val="90000"/>
            <a:hueOff val="-3369880"/>
            <a:satOff val="-11416"/>
            <a:lumOff val="-1464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3369880"/>
              <a:satOff val="-11416"/>
              <a:lumOff val="-146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b="1" kern="1200" dirty="0" smtClean="0">
              <a:solidFill>
                <a:schemeClr val="tx1"/>
              </a:solidFill>
            </a:rPr>
            <a:t>Informes publicados en revistas</a:t>
          </a:r>
          <a:endParaRPr lang="es-MX" sz="1800" b="1" kern="1200" dirty="0">
            <a:solidFill>
              <a:schemeClr val="tx1"/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b="1" kern="1200" smtClean="0">
              <a:solidFill>
                <a:schemeClr val="tx1"/>
              </a:solidFill>
            </a:rPr>
            <a:t>Estadísticas y otros datos localizados en archivos públicos </a:t>
          </a:r>
          <a:endParaRPr lang="es-MX" sz="1800" b="1" kern="1200">
            <a:solidFill>
              <a:schemeClr val="tx1"/>
            </a:solidFill>
          </a:endParaRPr>
        </a:p>
      </dsp:txBody>
      <dsp:txXfrm>
        <a:off x="2928981" y="1273569"/>
        <a:ext cx="2566972" cy="2854800"/>
      </dsp:txXfrm>
    </dsp:sp>
    <dsp:sp modelId="{C186AED6-5209-8642-8C69-3EAD2210A8CF}">
      <dsp:nvSpPr>
        <dsp:cNvPr id="0" name=""/>
        <dsp:cNvSpPr/>
      </dsp:nvSpPr>
      <dsp:spPr>
        <a:xfrm>
          <a:off x="5855330" y="246780"/>
          <a:ext cx="2566972" cy="1026789"/>
        </a:xfrm>
        <a:prstGeom prst="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C. Información primaria o directa</a:t>
          </a:r>
          <a:endParaRPr lang="es-MX" sz="1800" b="1" kern="1200" dirty="0">
            <a:solidFill>
              <a:schemeClr val="tx1"/>
            </a:solidFill>
          </a:endParaRPr>
        </a:p>
      </dsp:txBody>
      <dsp:txXfrm>
        <a:off x="5855330" y="246780"/>
        <a:ext cx="2566972" cy="1026789"/>
      </dsp:txXfrm>
    </dsp:sp>
    <dsp:sp modelId="{48525F7A-8AAE-1E45-91A3-2A334B03F557}">
      <dsp:nvSpPr>
        <dsp:cNvPr id="0" name=""/>
        <dsp:cNvSpPr/>
      </dsp:nvSpPr>
      <dsp:spPr>
        <a:xfrm>
          <a:off x="5855330" y="1273569"/>
          <a:ext cx="2566972" cy="2854800"/>
        </a:xfrm>
        <a:prstGeom prst="rect">
          <a:avLst/>
        </a:prstGeom>
        <a:solidFill>
          <a:schemeClr val="accent5">
            <a:tint val="40000"/>
            <a:alpha val="90000"/>
            <a:hueOff val="-6739760"/>
            <a:satOff val="-22832"/>
            <a:lumOff val="-2928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6739760"/>
              <a:satOff val="-22832"/>
              <a:lumOff val="-29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b="1" kern="1200" dirty="0" smtClean="0">
              <a:solidFill>
                <a:schemeClr val="tx1"/>
              </a:solidFill>
            </a:rPr>
            <a:t>Reconocimiento inicial por observación directa del objeto de estudio</a:t>
          </a:r>
          <a:endParaRPr lang="es-MX" sz="1800" b="1" kern="1200" dirty="0">
            <a:solidFill>
              <a:schemeClr val="tx1"/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b="1" kern="1200" smtClean="0">
              <a:solidFill>
                <a:schemeClr val="tx1"/>
              </a:solidFill>
            </a:rPr>
            <a:t>Entrevistas a expertos que han trabajado en el tema</a:t>
          </a:r>
          <a:endParaRPr lang="es-MX" sz="1800" b="1" kern="1200">
            <a:solidFill>
              <a:schemeClr val="tx1"/>
            </a:solidFill>
          </a:endParaRPr>
        </a:p>
      </dsp:txBody>
      <dsp:txXfrm>
        <a:off x="5855330" y="1273569"/>
        <a:ext cx="2566972" cy="285480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BF1002-96BD-3649-B7F5-5E5DF43605D0}">
      <dsp:nvSpPr>
        <dsp:cNvPr id="0" name=""/>
        <dsp:cNvSpPr/>
      </dsp:nvSpPr>
      <dsp:spPr>
        <a:xfrm>
          <a:off x="3900" y="0"/>
          <a:ext cx="7980498" cy="4114800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I. Revisar la literatura existente sobre el tema a fin de tener una idea de lo investigado o aplicado</a:t>
          </a:r>
          <a:endParaRPr lang="es-MX" sz="2400" b="1" kern="1200" dirty="0"/>
        </a:p>
      </dsp:txBody>
      <dsp:txXfrm>
        <a:off x="3900" y="0"/>
        <a:ext cx="7980498" cy="1234440"/>
      </dsp:txXfrm>
    </dsp:sp>
    <dsp:sp modelId="{20D1AE9D-99EC-F241-B437-32D2F18E95E1}">
      <dsp:nvSpPr>
        <dsp:cNvPr id="0" name=""/>
        <dsp:cNvSpPr/>
      </dsp:nvSpPr>
      <dsp:spPr>
        <a:xfrm>
          <a:off x="801950" y="1235218"/>
          <a:ext cx="6384399" cy="4760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Leer resúmenes y abstracts de publicaciones</a:t>
          </a:r>
          <a:endParaRPr lang="es-MX" sz="1800" b="1" kern="1200" dirty="0"/>
        </a:p>
      </dsp:txBody>
      <dsp:txXfrm>
        <a:off x="815892" y="1249160"/>
        <a:ext cx="6356515" cy="448140"/>
      </dsp:txXfrm>
    </dsp:sp>
    <dsp:sp modelId="{07B9F3EF-FC70-B443-AFDF-A0CDF8AAE6EC}">
      <dsp:nvSpPr>
        <dsp:cNvPr id="0" name=""/>
        <dsp:cNvSpPr/>
      </dsp:nvSpPr>
      <dsp:spPr>
        <a:xfrm>
          <a:off x="801950" y="1784478"/>
          <a:ext cx="6384399" cy="4760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689636"/>
                <a:satOff val="-4355"/>
                <a:lumOff val="-294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1689636"/>
                <a:satOff val="-4355"/>
                <a:lumOff val="-294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1689636"/>
                <a:satOff val="-4355"/>
                <a:lumOff val="-294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Ficheros de bibliotecas</a:t>
          </a:r>
          <a:endParaRPr lang="es-MX" sz="1800" b="1" kern="1200" dirty="0"/>
        </a:p>
      </dsp:txBody>
      <dsp:txXfrm>
        <a:off x="815892" y="1798420"/>
        <a:ext cx="6356515" cy="448140"/>
      </dsp:txXfrm>
    </dsp:sp>
    <dsp:sp modelId="{FE27F3E1-EEED-CA4B-8D62-3FF7E2EC3A87}">
      <dsp:nvSpPr>
        <dsp:cNvPr id="0" name=""/>
        <dsp:cNvSpPr/>
      </dsp:nvSpPr>
      <dsp:spPr>
        <a:xfrm>
          <a:off x="801950" y="2333737"/>
          <a:ext cx="6384399" cy="4760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Consultar a Institutos o asociaciones relacionadas con el tema-</a:t>
          </a:r>
          <a:endParaRPr lang="es-MX" sz="1800" b="1" kern="1200" dirty="0"/>
        </a:p>
      </dsp:txBody>
      <dsp:txXfrm>
        <a:off x="815892" y="2347679"/>
        <a:ext cx="6356515" cy="448140"/>
      </dsp:txXfrm>
    </dsp:sp>
    <dsp:sp modelId="{C66FE695-E81B-2649-8E2B-17DEBE805E22}">
      <dsp:nvSpPr>
        <dsp:cNvPr id="0" name=""/>
        <dsp:cNvSpPr/>
      </dsp:nvSpPr>
      <dsp:spPr>
        <a:xfrm>
          <a:off x="801950" y="2882997"/>
          <a:ext cx="6384399" cy="4760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5068907"/>
                <a:satOff val="-13064"/>
                <a:lumOff val="-882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5068907"/>
                <a:satOff val="-13064"/>
                <a:lumOff val="-882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5068907"/>
                <a:satOff val="-13064"/>
                <a:lumOff val="-882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Analizar el contenido de los artículos y libros escogidos</a:t>
          </a:r>
          <a:endParaRPr lang="es-MX" sz="1800" b="1" kern="1200" dirty="0"/>
        </a:p>
      </dsp:txBody>
      <dsp:txXfrm>
        <a:off x="815892" y="2896939"/>
        <a:ext cx="6356515" cy="448140"/>
      </dsp:txXfrm>
    </dsp:sp>
    <dsp:sp modelId="{78133812-4375-5043-8DC3-F08DE49ECFDF}">
      <dsp:nvSpPr>
        <dsp:cNvPr id="0" name=""/>
        <dsp:cNvSpPr/>
      </dsp:nvSpPr>
      <dsp:spPr>
        <a:xfrm>
          <a:off x="801950" y="3432256"/>
          <a:ext cx="6384399" cy="4760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Confrontar la información sobre un mismo rubro obtenida de fuentes distintas</a:t>
          </a:r>
          <a:endParaRPr lang="es-MX" sz="1800" b="1" kern="1200" dirty="0"/>
        </a:p>
      </dsp:txBody>
      <dsp:txXfrm>
        <a:off x="815892" y="3446198"/>
        <a:ext cx="6356515" cy="44814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F014D1-4845-064C-9E4D-09661FB58EBC}">
      <dsp:nvSpPr>
        <dsp:cNvPr id="0" name=""/>
        <dsp:cNvSpPr/>
      </dsp:nvSpPr>
      <dsp:spPr>
        <a:xfrm>
          <a:off x="7801" y="0"/>
          <a:ext cx="7980498" cy="475252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2400" b="1" kern="1200" dirty="0" smtClean="0">
              <a:solidFill>
                <a:srgbClr val="000000"/>
              </a:solidFill>
              <a:latin typeface="Arial" charset="0"/>
            </a:rPr>
            <a:t>II. Encuadrar</a:t>
          </a:r>
          <a:endParaRPr lang="es-MX" sz="2400" b="1" kern="1200" dirty="0"/>
        </a:p>
      </dsp:txBody>
      <dsp:txXfrm>
        <a:off x="7801" y="0"/>
        <a:ext cx="7980498" cy="1425758"/>
      </dsp:txXfrm>
    </dsp:sp>
    <dsp:sp modelId="{9380520F-F96B-9242-99DB-3D871CDD3C2E}">
      <dsp:nvSpPr>
        <dsp:cNvPr id="0" name=""/>
        <dsp:cNvSpPr/>
      </dsp:nvSpPr>
      <dsp:spPr>
        <a:xfrm>
          <a:off x="801950" y="1425874"/>
          <a:ext cx="6384399" cy="6923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1800" b="1" kern="1200" dirty="0" smtClean="0">
              <a:solidFill>
                <a:srgbClr val="000000"/>
              </a:solidFill>
              <a:latin typeface="Arial" charset="0"/>
            </a:rPr>
            <a:t>Esbozar el marco teórico con las teorías, información empírica o experiencias generales para sustentar el problema</a:t>
          </a:r>
          <a:endParaRPr lang="es-MX" altLang="es-MX" sz="1800" b="1" kern="1200" dirty="0">
            <a:solidFill>
              <a:srgbClr val="000000"/>
            </a:solidFill>
            <a:latin typeface="Arial" charset="0"/>
          </a:endParaRPr>
        </a:p>
      </dsp:txBody>
      <dsp:txXfrm>
        <a:off x="822228" y="1446152"/>
        <a:ext cx="6343843" cy="651786"/>
      </dsp:txXfrm>
    </dsp:sp>
    <dsp:sp modelId="{B4AE89F9-769B-344E-9AD5-E70AE65438C8}">
      <dsp:nvSpPr>
        <dsp:cNvPr id="0" name=""/>
        <dsp:cNvSpPr/>
      </dsp:nvSpPr>
      <dsp:spPr>
        <a:xfrm>
          <a:off x="801950" y="2224730"/>
          <a:ext cx="6384399" cy="6923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1800" b="1" kern="1200" dirty="0" smtClean="0">
              <a:solidFill>
                <a:srgbClr val="000000"/>
              </a:solidFill>
              <a:latin typeface="Arial" charset="0"/>
            </a:rPr>
            <a:t>Presentar aspectos teóricos y empíricos particualres que ofrezcan respuestas tentativas a los problemas</a:t>
          </a:r>
          <a:endParaRPr lang="es-MX" altLang="es-MX" sz="1800" b="1" kern="1200" dirty="0">
            <a:solidFill>
              <a:srgbClr val="000000"/>
            </a:solidFill>
            <a:latin typeface="Arial" charset="0"/>
          </a:endParaRPr>
        </a:p>
      </dsp:txBody>
      <dsp:txXfrm>
        <a:off x="822228" y="2245008"/>
        <a:ext cx="6343843" cy="651786"/>
      </dsp:txXfrm>
    </dsp:sp>
    <dsp:sp modelId="{49788211-CCBB-C442-87BA-7D6DEE9D4005}">
      <dsp:nvSpPr>
        <dsp:cNvPr id="0" name=""/>
        <dsp:cNvSpPr/>
      </dsp:nvSpPr>
      <dsp:spPr>
        <a:xfrm>
          <a:off x="801950" y="3023587"/>
          <a:ext cx="6384399" cy="6923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1800" b="1" kern="1200" dirty="0" smtClean="0">
              <a:solidFill>
                <a:srgbClr val="000000"/>
              </a:solidFill>
              <a:latin typeface="Arial" charset="0"/>
            </a:rPr>
            <a:t>Coherencia lógica en la presentación de los enfoques teóricos y conceptuales</a:t>
          </a:r>
          <a:endParaRPr lang="es-MX" altLang="es-MX" sz="1800" b="1" kern="1200" dirty="0">
            <a:solidFill>
              <a:srgbClr val="000000"/>
            </a:solidFill>
            <a:latin typeface="Arial" charset="0"/>
          </a:endParaRPr>
        </a:p>
      </dsp:txBody>
      <dsp:txXfrm>
        <a:off x="822228" y="3043865"/>
        <a:ext cx="6343843" cy="651786"/>
      </dsp:txXfrm>
    </dsp:sp>
    <dsp:sp modelId="{0DD76CEB-3FC6-7941-8CE2-DDCA903415EF}">
      <dsp:nvSpPr>
        <dsp:cNvPr id="0" name=""/>
        <dsp:cNvSpPr/>
      </dsp:nvSpPr>
      <dsp:spPr>
        <a:xfrm>
          <a:off x="801950" y="3822443"/>
          <a:ext cx="6384399" cy="6923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1800" b="1" kern="1200" dirty="0" smtClean="0">
              <a:solidFill>
                <a:srgbClr val="000000"/>
              </a:solidFill>
              <a:latin typeface="Arial" charset="0"/>
            </a:rPr>
            <a:t>Apoyarse en presentaciones esquemáticas</a:t>
          </a:r>
          <a:endParaRPr lang="es-MX" altLang="es-MX" sz="1800" b="1" kern="1200" dirty="0">
            <a:solidFill>
              <a:srgbClr val="000000"/>
            </a:solidFill>
            <a:latin typeface="Arial" charset="0"/>
          </a:endParaRPr>
        </a:p>
      </dsp:txBody>
      <dsp:txXfrm>
        <a:off x="822228" y="3842721"/>
        <a:ext cx="6343843" cy="651786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F014D1-4845-064C-9E4D-09661FB58EBC}">
      <dsp:nvSpPr>
        <dsp:cNvPr id="0" name=""/>
        <dsp:cNvSpPr/>
      </dsp:nvSpPr>
      <dsp:spPr>
        <a:xfrm>
          <a:off x="0" y="0"/>
          <a:ext cx="7988300" cy="475252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2400" b="1" kern="1200" dirty="0" smtClean="0">
              <a:solidFill>
                <a:srgbClr val="000000"/>
              </a:solidFill>
              <a:latin typeface="Arial" charset="0"/>
            </a:rPr>
            <a:t>III.  Fichas de Trabajo sobre los 3 niveles de información</a:t>
          </a:r>
          <a:endParaRPr lang="es-MX" sz="2400" b="1" kern="1200" dirty="0"/>
        </a:p>
      </dsp:txBody>
      <dsp:txXfrm>
        <a:off x="0" y="0"/>
        <a:ext cx="7988300" cy="1425758"/>
      </dsp:txXfrm>
    </dsp:sp>
    <dsp:sp modelId="{27CC12B8-1E7B-A74A-B327-C0AB80B0ABC2}">
      <dsp:nvSpPr>
        <dsp:cNvPr id="0" name=""/>
        <dsp:cNvSpPr/>
      </dsp:nvSpPr>
      <dsp:spPr>
        <a:xfrm>
          <a:off x="798829" y="1427150"/>
          <a:ext cx="6390640" cy="14329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1900" kern="1200" dirty="0" smtClean="0">
              <a:solidFill>
                <a:srgbClr val="000000"/>
              </a:solidFill>
              <a:latin typeface="Arial" charset="0"/>
            </a:rPr>
            <a:t>Instrumentos para colectar y resumir  información documental y la obtenida del trabajo de campo o de reconocimiento del objeto de estudio (aplicación de guías de observación, entrevistas a informantes clave).</a:t>
          </a:r>
          <a:endParaRPr lang="es-MX" altLang="es-MX" sz="1900" kern="1200" dirty="0">
            <a:solidFill>
              <a:srgbClr val="000000"/>
            </a:solidFill>
            <a:latin typeface="Arial" charset="0"/>
          </a:endParaRPr>
        </a:p>
      </dsp:txBody>
      <dsp:txXfrm>
        <a:off x="840799" y="1469120"/>
        <a:ext cx="6306700" cy="1349012"/>
      </dsp:txXfrm>
    </dsp:sp>
    <dsp:sp modelId="{CB1FBF29-3C61-EE43-B53C-E0249825CF51}">
      <dsp:nvSpPr>
        <dsp:cNvPr id="0" name=""/>
        <dsp:cNvSpPr/>
      </dsp:nvSpPr>
      <dsp:spPr>
        <a:xfrm>
          <a:off x="798829" y="3080557"/>
          <a:ext cx="6390640" cy="14329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1900" kern="1200" dirty="0" smtClean="0">
              <a:solidFill>
                <a:srgbClr val="000000"/>
              </a:solidFill>
              <a:latin typeface="Arial" charset="0"/>
            </a:rPr>
            <a:t>Permiten ordenar y clasificar el material recopilado de acuerdo a las variables e indicadores, temas, para tener a la vista la información de interés sobre el problema. </a:t>
          </a:r>
          <a:endParaRPr lang="es-MX" altLang="es-MX" sz="1900" kern="1200" dirty="0">
            <a:solidFill>
              <a:srgbClr val="000000"/>
            </a:solidFill>
            <a:latin typeface="Arial" charset="0"/>
          </a:endParaRPr>
        </a:p>
      </dsp:txBody>
      <dsp:txXfrm>
        <a:off x="840799" y="3122527"/>
        <a:ext cx="6306700" cy="134901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F014D1-4845-064C-9E4D-09661FB58EBC}">
      <dsp:nvSpPr>
        <dsp:cNvPr id="0" name=""/>
        <dsp:cNvSpPr/>
      </dsp:nvSpPr>
      <dsp:spPr>
        <a:xfrm>
          <a:off x="0" y="0"/>
          <a:ext cx="7988300" cy="475252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2400" b="1" kern="1200" smtClean="0">
              <a:solidFill>
                <a:srgbClr val="000000"/>
              </a:solidFill>
              <a:latin typeface="Arial" charset="0"/>
            </a:rPr>
            <a:t>IV.  Fichas de Trabajo documentales</a:t>
          </a:r>
          <a:endParaRPr lang="es-MX" sz="2400" b="1" kern="1200" dirty="0"/>
        </a:p>
      </dsp:txBody>
      <dsp:txXfrm>
        <a:off x="0" y="0"/>
        <a:ext cx="7988300" cy="1425758"/>
      </dsp:txXfrm>
    </dsp:sp>
    <dsp:sp modelId="{57440D84-6BF9-2E48-9E39-408A6D7B4FC4}">
      <dsp:nvSpPr>
        <dsp:cNvPr id="0" name=""/>
        <dsp:cNvSpPr/>
      </dsp:nvSpPr>
      <dsp:spPr>
        <a:xfrm>
          <a:off x="798829" y="1426657"/>
          <a:ext cx="6390640" cy="5498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1700" b="1" kern="1200" dirty="0" smtClean="0">
              <a:solidFill>
                <a:srgbClr val="000000"/>
              </a:solidFill>
              <a:latin typeface="Arial" charset="0"/>
            </a:rPr>
            <a:t>Encabezado con el tema a que se refiere el contenido</a:t>
          </a:r>
          <a:endParaRPr lang="es-MX" altLang="es-MX" sz="1700" b="1" kern="1200" dirty="0">
            <a:solidFill>
              <a:srgbClr val="000000"/>
            </a:solidFill>
            <a:latin typeface="Arial" charset="0"/>
          </a:endParaRPr>
        </a:p>
      </dsp:txBody>
      <dsp:txXfrm>
        <a:off x="814932" y="1442760"/>
        <a:ext cx="6358434" cy="517595"/>
      </dsp:txXfrm>
    </dsp:sp>
    <dsp:sp modelId="{39AED162-2E0C-A840-93A2-F19C876BF442}">
      <dsp:nvSpPr>
        <dsp:cNvPr id="0" name=""/>
        <dsp:cNvSpPr/>
      </dsp:nvSpPr>
      <dsp:spPr>
        <a:xfrm>
          <a:off x="798829" y="2061043"/>
          <a:ext cx="6390640" cy="5498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689636"/>
                <a:satOff val="-4355"/>
                <a:lumOff val="-294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1689636"/>
                <a:satOff val="-4355"/>
                <a:lumOff val="-294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1689636"/>
                <a:satOff val="-4355"/>
                <a:lumOff val="-294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1700" b="1" kern="1200" dirty="0" smtClean="0">
              <a:solidFill>
                <a:srgbClr val="000000"/>
              </a:solidFill>
              <a:latin typeface="Arial" charset="0"/>
            </a:rPr>
            <a:t>Nombre del autor, comenzando por el apellido</a:t>
          </a:r>
          <a:endParaRPr lang="es-MX" altLang="es-MX" sz="1700" b="1" kern="1200" dirty="0">
            <a:solidFill>
              <a:srgbClr val="000000"/>
            </a:solidFill>
            <a:latin typeface="Arial" charset="0"/>
          </a:endParaRPr>
        </a:p>
      </dsp:txBody>
      <dsp:txXfrm>
        <a:off x="814932" y="2077146"/>
        <a:ext cx="6358434" cy="517595"/>
      </dsp:txXfrm>
    </dsp:sp>
    <dsp:sp modelId="{41441BA3-2F61-6741-8884-BD0C0E98E44D}">
      <dsp:nvSpPr>
        <dsp:cNvPr id="0" name=""/>
        <dsp:cNvSpPr/>
      </dsp:nvSpPr>
      <dsp:spPr>
        <a:xfrm>
          <a:off x="798829" y="2695429"/>
          <a:ext cx="6390640" cy="5498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1700" b="1" kern="1200" dirty="0" smtClean="0">
              <a:solidFill>
                <a:srgbClr val="000000"/>
              </a:solidFill>
              <a:latin typeface="Arial" charset="0"/>
            </a:rPr>
            <a:t>Título abreviado del libro, sus datos y las páginas</a:t>
          </a:r>
          <a:endParaRPr lang="es-MX" altLang="es-MX" sz="1700" b="1" kern="1200" dirty="0">
            <a:solidFill>
              <a:srgbClr val="000000"/>
            </a:solidFill>
            <a:latin typeface="Arial" charset="0"/>
          </a:endParaRPr>
        </a:p>
      </dsp:txBody>
      <dsp:txXfrm>
        <a:off x="814932" y="2711532"/>
        <a:ext cx="6358434" cy="517595"/>
      </dsp:txXfrm>
    </dsp:sp>
    <dsp:sp modelId="{182EBD07-C124-D241-9722-3C448E83A5DA}">
      <dsp:nvSpPr>
        <dsp:cNvPr id="0" name=""/>
        <dsp:cNvSpPr/>
      </dsp:nvSpPr>
      <dsp:spPr>
        <a:xfrm>
          <a:off x="798829" y="3329815"/>
          <a:ext cx="6390640" cy="5498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5068907"/>
                <a:satOff val="-13064"/>
                <a:lumOff val="-882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5068907"/>
                <a:satOff val="-13064"/>
                <a:lumOff val="-882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5068907"/>
                <a:satOff val="-13064"/>
                <a:lumOff val="-882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1700" b="1" kern="1200" dirty="0" smtClean="0">
              <a:solidFill>
                <a:srgbClr val="000000"/>
              </a:solidFill>
              <a:latin typeface="Arial" charset="0"/>
            </a:rPr>
            <a:t>Exponer el contenido de la ficha (cita textual cuando no se quiere perder la idea del autor, idea sintetizada o dato</a:t>
          </a:r>
          <a:endParaRPr lang="es-MX" altLang="es-MX" sz="1700" b="1" kern="1200" dirty="0">
            <a:solidFill>
              <a:srgbClr val="000000"/>
            </a:solidFill>
            <a:latin typeface="Arial" charset="0"/>
          </a:endParaRPr>
        </a:p>
      </dsp:txBody>
      <dsp:txXfrm>
        <a:off x="814932" y="3345918"/>
        <a:ext cx="6358434" cy="517595"/>
      </dsp:txXfrm>
    </dsp:sp>
    <dsp:sp modelId="{FF8E25F2-02DC-6B4E-8133-B2ABBC6203C2}">
      <dsp:nvSpPr>
        <dsp:cNvPr id="0" name=""/>
        <dsp:cNvSpPr/>
      </dsp:nvSpPr>
      <dsp:spPr>
        <a:xfrm>
          <a:off x="798829" y="3964201"/>
          <a:ext cx="6390640" cy="5498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1700" b="1" kern="1200" dirty="0" smtClean="0">
              <a:solidFill>
                <a:srgbClr val="000000"/>
              </a:solidFill>
              <a:latin typeface="Arial" charset="0"/>
            </a:rPr>
            <a:t>Exponer los comentarios relacionados con la información</a:t>
          </a:r>
          <a:endParaRPr lang="es-MX" altLang="es-MX" sz="1700" b="1" kern="1200" dirty="0">
            <a:solidFill>
              <a:srgbClr val="000000"/>
            </a:solidFill>
            <a:latin typeface="Arial" charset="0"/>
          </a:endParaRPr>
        </a:p>
      </dsp:txBody>
      <dsp:txXfrm>
        <a:off x="814932" y="3980304"/>
        <a:ext cx="6358434" cy="5175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8BE50E-D6A2-1944-B016-E08A6EA19241}">
      <dsp:nvSpPr>
        <dsp:cNvPr id="0" name=""/>
        <dsp:cNvSpPr/>
      </dsp:nvSpPr>
      <dsp:spPr>
        <a:xfrm>
          <a:off x="5498136" y="1398470"/>
          <a:ext cx="3175090" cy="4193176"/>
        </a:xfrm>
        <a:prstGeom prst="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0" rIns="177165" bIns="39370" numCol="1" spcCol="1270" anchor="ctr" anchorCtr="0">
          <a:noAutofit/>
        </a:bodyPr>
        <a:lstStyle/>
        <a:p>
          <a:pPr lvl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100" b="1" kern="1200" smtClean="0"/>
            <a:t>Tipos</a:t>
          </a:r>
          <a:endParaRPr lang="es-ES_tradnl" sz="3100" b="1" kern="1200" dirty="0"/>
        </a:p>
      </dsp:txBody>
      <dsp:txXfrm rot="16200000">
        <a:off x="6295135" y="2872638"/>
        <a:ext cx="3773858" cy="825523"/>
      </dsp:txXfrm>
    </dsp:sp>
    <dsp:sp modelId="{ED5BFC5B-268E-3241-9074-0E874CD0F4F0}">
      <dsp:nvSpPr>
        <dsp:cNvPr id="0" name=""/>
        <dsp:cNvSpPr/>
      </dsp:nvSpPr>
      <dsp:spPr>
        <a:xfrm>
          <a:off x="3028030" y="666524"/>
          <a:ext cx="2203959" cy="4898282"/>
        </a:xfrm>
        <a:prstGeom prst="rect">
          <a:avLst/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0" rIns="177165" bIns="39370" numCol="1" spcCol="1270" anchor="ctr" anchorCtr="0">
          <a:noAutofit/>
        </a:bodyPr>
        <a:lstStyle/>
        <a:p>
          <a:pPr lvl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3100" b="1" kern="1200" smtClean="0"/>
            <a:t>¿Qué funciones cumple?</a:t>
          </a:r>
          <a:r>
            <a:rPr lang="es-ES_tradnl" altLang="es-MX" sz="3100" kern="1200" smtClean="0"/>
            <a:t>  </a:t>
          </a:r>
          <a:endParaRPr lang="es-ES_tradnl" sz="3100" kern="1200" dirty="0"/>
        </a:p>
      </dsp:txBody>
      <dsp:txXfrm rot="16200000">
        <a:off x="2686827" y="2584236"/>
        <a:ext cx="4408454" cy="573029"/>
      </dsp:txXfrm>
    </dsp:sp>
    <dsp:sp modelId="{CF727732-8FFE-DA4C-9ECE-D2DED83798E5}">
      <dsp:nvSpPr>
        <dsp:cNvPr id="0" name=""/>
        <dsp:cNvSpPr/>
      </dsp:nvSpPr>
      <dsp:spPr>
        <a:xfrm>
          <a:off x="619913" y="0"/>
          <a:ext cx="2203959" cy="556480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0" rIns="177165" bIns="39370" numCol="1" spcCol="1270" anchor="ctr" anchorCtr="0">
          <a:noAutofit/>
        </a:bodyPr>
        <a:lstStyle/>
        <a:p>
          <a:pPr lvl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100" b="1" kern="1200" smtClean="0"/>
            <a:t>¿Qué es?</a:t>
          </a:r>
          <a:endParaRPr lang="es-ES_tradnl" sz="3100" b="1" kern="1200" dirty="0"/>
        </a:p>
      </dsp:txBody>
      <dsp:txXfrm rot="16200000">
        <a:off x="-21226" y="2217648"/>
        <a:ext cx="5008326" cy="573029"/>
      </dsp:txXfrm>
    </dsp:sp>
    <dsp:sp modelId="{4A8CB0B1-0DA7-F44C-9E62-7B91661CD2FA}">
      <dsp:nvSpPr>
        <dsp:cNvPr id="0" name=""/>
        <dsp:cNvSpPr/>
      </dsp:nvSpPr>
      <dsp:spPr>
        <a:xfrm>
          <a:off x="619913" y="0"/>
          <a:ext cx="1564811" cy="5591647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s-ES_tradnl" altLang="es-MX" sz="1800" kern="1200" smtClean="0"/>
        </a:p>
        <a:p>
          <a:pPr lvl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1800" kern="1200" smtClean="0"/>
            <a:t>Es la base que determina teorías, antecedentes, regulaciones o límites de un proyecto, investigación, programa o proceso</a:t>
          </a:r>
          <a:endParaRPr lang="es-ES_tradnl" sz="1800" kern="1200" dirty="0"/>
        </a:p>
      </dsp:txBody>
      <dsp:txXfrm>
        <a:off x="619913" y="0"/>
        <a:ext cx="1564811" cy="5591647"/>
      </dsp:txXfrm>
    </dsp:sp>
    <dsp:sp modelId="{B5858DC5-77C8-2641-A95B-A469D22CA3F7}">
      <dsp:nvSpPr>
        <dsp:cNvPr id="0" name=""/>
        <dsp:cNvSpPr/>
      </dsp:nvSpPr>
      <dsp:spPr>
        <a:xfrm>
          <a:off x="3028030" y="666524"/>
          <a:ext cx="1564811" cy="4925122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1800" kern="1200" smtClean="0"/>
            <a:t>Permite prevenir errores</a:t>
          </a:r>
          <a:br>
            <a:rPr lang="es-ES_tradnl" altLang="es-MX" sz="1800" kern="1200" smtClean="0"/>
          </a:br>
          <a:r>
            <a:rPr lang="es-ES_tradnl" altLang="es-MX" sz="1800" kern="1200" smtClean="0"/>
            <a:t>  detectados en otros estudios</a:t>
          </a:r>
          <a:endParaRPr lang="es-ES_tradnl" sz="1800" kern="1200" dirty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altLang="es-MX" sz="1800" kern="120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1800" kern="1200" smtClean="0"/>
            <a:t>Sirve de guía al Investigador</a:t>
          </a:r>
          <a:endParaRPr lang="es-ES_tradnl" altLang="es-MX" sz="1800" kern="1200" dirty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altLang="es-MX" sz="1800" kern="120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1800" kern="1200" smtClean="0"/>
            <a:t>Provee un marco para la</a:t>
          </a:r>
          <a:br>
            <a:rPr lang="es-ES_tradnl" altLang="es-MX" sz="1800" kern="1200" smtClean="0"/>
          </a:br>
          <a:r>
            <a:rPr lang="es-ES_tradnl" altLang="es-MX" sz="1800" kern="1200" smtClean="0"/>
            <a:t>interpretación de resultados</a:t>
          </a:r>
          <a:endParaRPr lang="es-ES" altLang="es-MX" sz="1800" kern="1200" dirty="0"/>
        </a:p>
      </dsp:txBody>
      <dsp:txXfrm>
        <a:off x="3028030" y="666524"/>
        <a:ext cx="1564811" cy="4925122"/>
      </dsp:txXfrm>
    </dsp:sp>
    <dsp:sp modelId="{B2D5716B-5FF9-044B-95E7-5ED43B123863}">
      <dsp:nvSpPr>
        <dsp:cNvPr id="0" name=""/>
        <dsp:cNvSpPr/>
      </dsp:nvSpPr>
      <dsp:spPr>
        <a:xfrm>
          <a:off x="5570137" y="1373867"/>
          <a:ext cx="2146733" cy="4217779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1700" b="1" kern="1200" smtClean="0"/>
            <a:t>Teórico</a:t>
          </a:r>
          <a:r>
            <a:rPr lang="es-ES_tradnl" altLang="es-MX" sz="1700" kern="1200" smtClean="0"/>
            <a:t>: Fundamentación teórica dentro de la cual se enmarca la investigación</a:t>
          </a:r>
          <a:endParaRPr lang="es-ES_tradnl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1700" b="1" kern="1200" smtClean="0"/>
            <a:t>Conceptual</a:t>
          </a:r>
          <a:r>
            <a:rPr lang="es-ES_tradnl" altLang="es-MX" sz="1700" kern="1200" smtClean="0"/>
            <a:t>: Definición de conceptos relevantes utilizados en el estudio</a:t>
          </a:r>
          <a:endParaRPr lang="es-ES_tradnl" altLang="es-MX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1700" b="1" kern="1200" smtClean="0"/>
            <a:t>Histórico</a:t>
          </a:r>
          <a:r>
            <a:rPr lang="es-ES_tradnl" altLang="es-MX" sz="1700" kern="1200" smtClean="0"/>
            <a:t> (algunas veces): Ubicación histórica del estudio</a:t>
          </a:r>
          <a:endParaRPr lang="es-ES_tradnl" altLang="es-MX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1700" b="1" kern="1200" smtClean="0"/>
            <a:t>Legal</a:t>
          </a:r>
          <a:r>
            <a:rPr lang="es-ES_tradnl" altLang="es-MX" sz="1700" kern="1200" smtClean="0"/>
            <a:t> (algunas veces): Aspectos legales que enmarcan el estudio a realizar</a:t>
          </a:r>
          <a:endParaRPr lang="es-ES" altLang="es-MX" sz="1700" kern="1200" dirty="0"/>
        </a:p>
      </dsp:txBody>
      <dsp:txXfrm>
        <a:off x="5570137" y="1373867"/>
        <a:ext cx="2146733" cy="4217779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F014D1-4845-064C-9E4D-09661FB58EBC}">
      <dsp:nvSpPr>
        <dsp:cNvPr id="0" name=""/>
        <dsp:cNvSpPr/>
      </dsp:nvSpPr>
      <dsp:spPr>
        <a:xfrm>
          <a:off x="0" y="0"/>
          <a:ext cx="7988300" cy="475252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2400" b="1" kern="1200" dirty="0" smtClean="0">
              <a:solidFill>
                <a:srgbClr val="000000"/>
              </a:solidFill>
              <a:latin typeface="Arial" charset="0"/>
            </a:rPr>
            <a:t>V.  Fichas de Trabajo de campo</a:t>
          </a:r>
          <a:endParaRPr lang="es-MX" sz="2400" b="1" kern="1200" dirty="0"/>
        </a:p>
      </dsp:txBody>
      <dsp:txXfrm>
        <a:off x="0" y="0"/>
        <a:ext cx="7988300" cy="1425758"/>
      </dsp:txXfrm>
    </dsp:sp>
    <dsp:sp modelId="{190D7963-36C9-0D4A-B9C4-CA09ABF7BDDB}">
      <dsp:nvSpPr>
        <dsp:cNvPr id="0" name=""/>
        <dsp:cNvSpPr/>
      </dsp:nvSpPr>
      <dsp:spPr>
        <a:xfrm>
          <a:off x="798829" y="1426657"/>
          <a:ext cx="6390640" cy="5498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1700" b="1" kern="1200" dirty="0" smtClean="0">
              <a:solidFill>
                <a:srgbClr val="000000"/>
              </a:solidFill>
              <a:latin typeface="Arial" charset="0"/>
            </a:rPr>
            <a:t>Contenido de las fichas:</a:t>
          </a:r>
          <a:endParaRPr lang="es-MX" altLang="es-MX" sz="1700" b="1" kern="1200" dirty="0">
            <a:solidFill>
              <a:srgbClr val="000000"/>
            </a:solidFill>
            <a:latin typeface="Arial" charset="0"/>
          </a:endParaRPr>
        </a:p>
      </dsp:txBody>
      <dsp:txXfrm>
        <a:off x="814932" y="1442760"/>
        <a:ext cx="6358434" cy="517595"/>
      </dsp:txXfrm>
    </dsp:sp>
    <dsp:sp modelId="{541653D9-30F5-804E-B013-1F2104D2B473}">
      <dsp:nvSpPr>
        <dsp:cNvPr id="0" name=""/>
        <dsp:cNvSpPr/>
      </dsp:nvSpPr>
      <dsp:spPr>
        <a:xfrm>
          <a:off x="798829" y="2061043"/>
          <a:ext cx="6390640" cy="5498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689636"/>
                <a:satOff val="-4355"/>
                <a:lumOff val="-294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1689636"/>
                <a:satOff val="-4355"/>
                <a:lumOff val="-294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1689636"/>
                <a:satOff val="-4355"/>
                <a:lumOff val="-294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1700" b="1" kern="1200" dirty="0" smtClean="0">
              <a:solidFill>
                <a:srgbClr val="000000"/>
              </a:solidFill>
              <a:latin typeface="Arial" charset="0"/>
            </a:rPr>
            <a:t>Tema o variable que se estudia y el indicador de la variable que se estudia</a:t>
          </a:r>
          <a:endParaRPr lang="es-MX" altLang="es-MX" sz="1700" b="1" kern="1200" dirty="0">
            <a:solidFill>
              <a:srgbClr val="000000"/>
            </a:solidFill>
            <a:latin typeface="Arial" charset="0"/>
          </a:endParaRPr>
        </a:p>
      </dsp:txBody>
      <dsp:txXfrm>
        <a:off x="814932" y="2077146"/>
        <a:ext cx="6358434" cy="517595"/>
      </dsp:txXfrm>
    </dsp:sp>
    <dsp:sp modelId="{DE6DC15F-530A-6F4A-94EA-7DA6DF942BE9}">
      <dsp:nvSpPr>
        <dsp:cNvPr id="0" name=""/>
        <dsp:cNvSpPr/>
      </dsp:nvSpPr>
      <dsp:spPr>
        <a:xfrm>
          <a:off x="798829" y="2695429"/>
          <a:ext cx="6390640" cy="5498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1700" b="1" kern="1200" dirty="0" smtClean="0">
              <a:solidFill>
                <a:srgbClr val="000000"/>
              </a:solidFill>
              <a:latin typeface="Arial" charset="0"/>
            </a:rPr>
            <a:t>Lugar de la observación, la fuente (persona u objeto), fecha</a:t>
          </a:r>
          <a:endParaRPr lang="es-MX" altLang="es-MX" sz="1700" b="1" kern="1200" dirty="0">
            <a:solidFill>
              <a:srgbClr val="000000"/>
            </a:solidFill>
            <a:latin typeface="Arial" charset="0"/>
          </a:endParaRPr>
        </a:p>
      </dsp:txBody>
      <dsp:txXfrm>
        <a:off x="814932" y="2711532"/>
        <a:ext cx="6358434" cy="517595"/>
      </dsp:txXfrm>
    </dsp:sp>
    <dsp:sp modelId="{22AACB0D-D1DF-D44A-97F2-4B5BF0D577E3}">
      <dsp:nvSpPr>
        <dsp:cNvPr id="0" name=""/>
        <dsp:cNvSpPr/>
      </dsp:nvSpPr>
      <dsp:spPr>
        <a:xfrm>
          <a:off x="798829" y="3329815"/>
          <a:ext cx="6390640" cy="5498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5068907"/>
                <a:satOff val="-13064"/>
                <a:lumOff val="-882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5068907"/>
                <a:satOff val="-13064"/>
                <a:lumOff val="-882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5068907"/>
                <a:satOff val="-13064"/>
                <a:lumOff val="-882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1700" b="1" kern="1200" smtClean="0">
              <a:solidFill>
                <a:srgbClr val="000000"/>
              </a:solidFill>
              <a:latin typeface="Arial" charset="0"/>
            </a:rPr>
            <a:t>Descripción de las observaciones</a:t>
          </a:r>
          <a:endParaRPr lang="es-MX" altLang="es-MX" sz="1700" b="1" kern="1200" dirty="0" smtClean="0">
            <a:solidFill>
              <a:srgbClr val="000000"/>
            </a:solidFill>
            <a:latin typeface="Arial" charset="0"/>
          </a:endParaRPr>
        </a:p>
      </dsp:txBody>
      <dsp:txXfrm>
        <a:off x="814932" y="3345918"/>
        <a:ext cx="6358434" cy="517595"/>
      </dsp:txXfrm>
    </dsp:sp>
    <dsp:sp modelId="{EE3A0BBC-749D-264D-8BDF-85751B3F0670}">
      <dsp:nvSpPr>
        <dsp:cNvPr id="0" name=""/>
        <dsp:cNvSpPr/>
      </dsp:nvSpPr>
      <dsp:spPr>
        <a:xfrm>
          <a:off x="798829" y="3964201"/>
          <a:ext cx="6390640" cy="5498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1700" b="1" kern="1200" smtClean="0">
              <a:solidFill>
                <a:srgbClr val="000000"/>
              </a:solidFill>
              <a:latin typeface="Arial" charset="0"/>
            </a:rPr>
            <a:t>Notas y comentarios adicionales</a:t>
          </a:r>
          <a:endParaRPr lang="es-MX" altLang="es-MX" sz="1700" b="1" kern="1200" dirty="0">
            <a:solidFill>
              <a:srgbClr val="000000"/>
            </a:solidFill>
            <a:latin typeface="Arial" charset="0"/>
          </a:endParaRPr>
        </a:p>
      </dsp:txBody>
      <dsp:txXfrm>
        <a:off x="814932" y="3980304"/>
        <a:ext cx="6358434" cy="517595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F014D1-4845-064C-9E4D-09661FB58EBC}">
      <dsp:nvSpPr>
        <dsp:cNvPr id="0" name=""/>
        <dsp:cNvSpPr/>
      </dsp:nvSpPr>
      <dsp:spPr>
        <a:xfrm>
          <a:off x="0" y="0"/>
          <a:ext cx="7988300" cy="475252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2400" b="1" kern="1200" dirty="0" smtClean="0">
              <a:solidFill>
                <a:srgbClr val="000000"/>
              </a:solidFill>
              <a:latin typeface="Arial" charset="0"/>
            </a:rPr>
            <a:t>VI. Cuestionarios</a:t>
          </a:r>
          <a:endParaRPr lang="es-MX" sz="2400" b="1" kern="1200" dirty="0"/>
        </a:p>
      </dsp:txBody>
      <dsp:txXfrm>
        <a:off x="0" y="0"/>
        <a:ext cx="7988300" cy="1425758"/>
      </dsp:txXfrm>
    </dsp:sp>
    <dsp:sp modelId="{80F7042C-817C-224A-9B67-DCC1CB8098D4}">
      <dsp:nvSpPr>
        <dsp:cNvPr id="0" name=""/>
        <dsp:cNvSpPr/>
      </dsp:nvSpPr>
      <dsp:spPr>
        <a:xfrm>
          <a:off x="798829" y="1426164"/>
          <a:ext cx="6390640" cy="9336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2400" b="1" kern="1200" dirty="0" smtClean="0">
              <a:solidFill>
                <a:srgbClr val="000000"/>
              </a:solidFill>
              <a:latin typeface="Arial" charset="0"/>
            </a:rPr>
            <a:t>D</a:t>
          </a:r>
          <a:r>
            <a:rPr lang="es-MX" altLang="es-MX" sz="2000" b="1" kern="1200" dirty="0" smtClean="0">
              <a:solidFill>
                <a:srgbClr val="000000"/>
              </a:solidFill>
              <a:latin typeface="Arial" charset="0"/>
            </a:rPr>
            <a:t>eben sustentar la teoría, marco conceptual, hipótesis y los objetivos</a:t>
          </a:r>
          <a:endParaRPr lang="es-MX" sz="2400" b="1" kern="1200" dirty="0"/>
        </a:p>
      </dsp:txBody>
      <dsp:txXfrm>
        <a:off x="826176" y="1453511"/>
        <a:ext cx="6335946" cy="878987"/>
      </dsp:txXfrm>
    </dsp:sp>
    <dsp:sp modelId="{DC5596AD-9E1C-1C45-859F-601EBC38B2F2}">
      <dsp:nvSpPr>
        <dsp:cNvPr id="0" name=""/>
        <dsp:cNvSpPr/>
      </dsp:nvSpPr>
      <dsp:spPr>
        <a:xfrm>
          <a:off x="798829" y="2503489"/>
          <a:ext cx="6390640" cy="9336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2000" b="1" kern="1200" dirty="0" smtClean="0">
              <a:solidFill>
                <a:srgbClr val="000000"/>
              </a:solidFill>
              <a:latin typeface="Arial" charset="0"/>
            </a:rPr>
            <a:t>Preguntas dirigidas a conocer aspectos específicos de las variables objeto de análisis.</a:t>
          </a:r>
          <a:endParaRPr lang="es-MX" sz="2400" b="1" kern="1200" dirty="0"/>
        </a:p>
      </dsp:txBody>
      <dsp:txXfrm>
        <a:off x="826176" y="2530836"/>
        <a:ext cx="6335946" cy="878987"/>
      </dsp:txXfrm>
    </dsp:sp>
    <dsp:sp modelId="{83B27C17-5393-7A4F-A8DF-9803CAAD75A5}">
      <dsp:nvSpPr>
        <dsp:cNvPr id="0" name=""/>
        <dsp:cNvSpPr/>
      </dsp:nvSpPr>
      <dsp:spPr>
        <a:xfrm>
          <a:off x="798829" y="3580814"/>
          <a:ext cx="6390640" cy="9336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2000" b="1" kern="1200" dirty="0" smtClean="0">
              <a:solidFill>
                <a:srgbClr val="000000"/>
              </a:solidFill>
              <a:latin typeface="Arial" charset="0"/>
            </a:rPr>
            <a:t>Todas las variables a través de sus indicadores se exploran por las preguntas</a:t>
          </a:r>
          <a:endParaRPr lang="es-MX" altLang="es-MX" sz="2000" b="1" kern="1200" dirty="0">
            <a:solidFill>
              <a:srgbClr val="000000"/>
            </a:solidFill>
            <a:latin typeface="Arial" charset="0"/>
          </a:endParaRPr>
        </a:p>
      </dsp:txBody>
      <dsp:txXfrm>
        <a:off x="826176" y="3608161"/>
        <a:ext cx="6335946" cy="8789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038E53-E037-9F49-8F3D-D81BEE750BB7}">
      <dsp:nvSpPr>
        <dsp:cNvPr id="0" name=""/>
        <dsp:cNvSpPr/>
      </dsp:nvSpPr>
      <dsp:spPr>
        <a:xfrm>
          <a:off x="973" y="291723"/>
          <a:ext cx="3797071" cy="227824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1800" b="1" kern="1200" dirty="0" smtClean="0"/>
            <a:t>¿Qué son?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1800" kern="1200" dirty="0" smtClean="0"/>
            <a:t>Afirmaciones o suposiciones que hace el investigador respecto al problema de investigación</a:t>
          </a:r>
          <a:endParaRPr lang="es-ES_tradnl" sz="1800" kern="1200" dirty="0"/>
        </a:p>
      </dsp:txBody>
      <dsp:txXfrm>
        <a:off x="973" y="291723"/>
        <a:ext cx="3797071" cy="2278242"/>
      </dsp:txXfrm>
    </dsp:sp>
    <dsp:sp modelId="{DB8E5D66-BA3B-9044-9CCF-9CCBD905E0EE}">
      <dsp:nvSpPr>
        <dsp:cNvPr id="0" name=""/>
        <dsp:cNvSpPr/>
      </dsp:nvSpPr>
      <dsp:spPr>
        <a:xfrm>
          <a:off x="4177752" y="291723"/>
          <a:ext cx="3797071" cy="2278242"/>
        </a:xfrm>
        <a:prstGeom prst="rect">
          <a:avLst/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1800" b="1" kern="1200" smtClean="0"/>
            <a:t>¿Qué Funciones cumple?</a:t>
          </a:r>
          <a:r>
            <a:rPr lang="es-ES_tradnl" altLang="es-MX" sz="1800" kern="1200" smtClean="0"/>
            <a:t>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1800" kern="1200" smtClean="0"/>
            <a:t>Direccionar el problema</a:t>
          </a:r>
          <a:br>
            <a:rPr lang="es-ES_tradnl" altLang="es-MX" sz="1800" kern="1200" smtClean="0"/>
          </a:br>
          <a:r>
            <a:rPr lang="es-ES_tradnl" altLang="es-MX" sz="1800" kern="1200" smtClean="0"/>
            <a:t>   objeto de investigación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1800" kern="1200" smtClean="0"/>
            <a:t>Identificar variables objeto</a:t>
          </a:r>
          <a:br>
            <a:rPr lang="es-ES_tradnl" altLang="es-MX" sz="1800" kern="1200" smtClean="0"/>
          </a:br>
          <a:r>
            <a:rPr lang="es-ES_tradnl" altLang="es-MX" sz="1800" kern="1200" smtClean="0"/>
            <a:t>   de análisis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1800" kern="1200" smtClean="0"/>
            <a:t>Orientar el uso de métodos y</a:t>
          </a:r>
          <a:br>
            <a:rPr lang="es-ES_tradnl" altLang="es-MX" sz="1800" kern="1200" smtClean="0"/>
          </a:br>
          <a:r>
            <a:rPr lang="es-ES_tradnl" altLang="es-MX" sz="1800" kern="1200" smtClean="0"/>
            <a:t>   técnicas de obtención de</a:t>
          </a:r>
          <a:br>
            <a:rPr lang="es-ES_tradnl" altLang="es-MX" sz="1800" kern="1200" smtClean="0"/>
          </a:br>
          <a:r>
            <a:rPr lang="es-ES_tradnl" altLang="es-MX" sz="1800" kern="1200" smtClean="0"/>
            <a:t>   información</a:t>
          </a:r>
          <a:endParaRPr lang="es-ES_tradnl" sz="1800" kern="1200" dirty="0"/>
        </a:p>
      </dsp:txBody>
      <dsp:txXfrm>
        <a:off x="4177752" y="291723"/>
        <a:ext cx="3797071" cy="2278242"/>
      </dsp:txXfrm>
    </dsp:sp>
    <dsp:sp modelId="{ABA7708B-CF36-8441-9DCC-E1139707C1E7}">
      <dsp:nvSpPr>
        <dsp:cNvPr id="0" name=""/>
        <dsp:cNvSpPr/>
      </dsp:nvSpPr>
      <dsp:spPr>
        <a:xfrm>
          <a:off x="973" y="2949673"/>
          <a:ext cx="3797071" cy="2278242"/>
        </a:xfrm>
        <a:prstGeom prst="rect">
          <a:avLst/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1800" b="1" kern="1200" smtClean="0"/>
            <a:t>Clases de hipótesis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1800" kern="1200" smtClean="0"/>
            <a:t>De investigación o nulas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1800" kern="1200" smtClean="0"/>
            <a:t>Alterna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1800" kern="1200" smtClean="0"/>
            <a:t>Metodológica</a:t>
          </a:r>
          <a:endParaRPr lang="es-ES_tradnl" sz="1800" kern="1200" dirty="0"/>
        </a:p>
      </dsp:txBody>
      <dsp:txXfrm>
        <a:off x="973" y="2949673"/>
        <a:ext cx="3797071" cy="2278242"/>
      </dsp:txXfrm>
    </dsp:sp>
    <dsp:sp modelId="{B619CDDD-F8EB-1B4E-9FD2-9288657F62D9}">
      <dsp:nvSpPr>
        <dsp:cNvPr id="0" name=""/>
        <dsp:cNvSpPr/>
      </dsp:nvSpPr>
      <dsp:spPr>
        <a:xfrm>
          <a:off x="4177752" y="2949673"/>
          <a:ext cx="3797071" cy="2278242"/>
        </a:xfrm>
        <a:prstGeom prst="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1800" b="1" kern="1200" smtClean="0"/>
            <a:t>Clase de variables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1800" kern="1200" smtClean="0"/>
            <a:t>Independientes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1800" kern="1200" smtClean="0"/>
            <a:t>Dependientes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1800" kern="1200" smtClean="0"/>
            <a:t>Intervinientes - Extrañas</a:t>
          </a:r>
          <a:endParaRPr lang="es-ES_tradnl" sz="1800" kern="1200" dirty="0"/>
        </a:p>
      </dsp:txBody>
      <dsp:txXfrm>
        <a:off x="4177752" y="2949673"/>
        <a:ext cx="3797071" cy="22782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DC385F-C7CA-1F42-9DB9-CEC2C11C424D}">
      <dsp:nvSpPr>
        <dsp:cNvPr id="0" name=""/>
        <dsp:cNvSpPr/>
      </dsp:nvSpPr>
      <dsp:spPr>
        <a:xfrm rot="5400000">
          <a:off x="5170399" y="-1880618"/>
          <a:ext cx="1410906" cy="5530214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altLang="es-MX" sz="1600" kern="1200" dirty="0" smtClean="0"/>
            <a:t>Diseños con medición previa y posterior con un grupo de control</a:t>
          </a:r>
          <a:endParaRPr lang="es-ES_tradnl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altLang="es-MX" sz="1600" kern="1200" dirty="0" smtClean="0"/>
            <a:t>Diseños de Solomon para cuatro grupos</a:t>
          </a:r>
          <a:endParaRPr lang="es-ES_tradnl" alt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altLang="es-MX" sz="1600" kern="1200" dirty="0" smtClean="0"/>
            <a:t>Diseños con medición previa y grupo de control</a:t>
          </a:r>
          <a:endParaRPr lang="es-ES_tradnl" alt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altLang="es-MX" sz="1600" kern="1200" dirty="0" smtClean="0"/>
            <a:t>Diseños de series cronológicas</a:t>
          </a:r>
          <a:endParaRPr lang="es-ES_tradnl" alt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altLang="es-MX" sz="1600" kern="1200" dirty="0" smtClean="0"/>
            <a:t>Diseños factoriales</a:t>
          </a:r>
          <a:endParaRPr lang="es-ES_tradnl" altLang="es-MX" sz="1600" kern="1200" dirty="0"/>
        </a:p>
      </dsp:txBody>
      <dsp:txXfrm rot="-5400000">
        <a:off x="3110746" y="247910"/>
        <a:ext cx="5461339" cy="1273156"/>
      </dsp:txXfrm>
    </dsp:sp>
    <dsp:sp modelId="{2B6E9D07-44B1-F649-9D31-FD17774F598E}">
      <dsp:nvSpPr>
        <dsp:cNvPr id="0" name=""/>
        <dsp:cNvSpPr/>
      </dsp:nvSpPr>
      <dsp:spPr>
        <a:xfrm>
          <a:off x="0" y="2672"/>
          <a:ext cx="3110745" cy="176363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b="1" kern="1200" dirty="0" smtClean="0"/>
            <a:t>Experimentales verdaderos</a:t>
          </a:r>
          <a:endParaRPr lang="es-ES_tradnl" sz="2600" b="1" kern="1200" dirty="0"/>
        </a:p>
      </dsp:txBody>
      <dsp:txXfrm>
        <a:off x="86093" y="88765"/>
        <a:ext cx="2938559" cy="1591447"/>
      </dsp:txXfrm>
    </dsp:sp>
    <dsp:sp modelId="{E5212D36-144A-6747-9AF2-CD45D35257A7}">
      <dsp:nvSpPr>
        <dsp:cNvPr id="0" name=""/>
        <dsp:cNvSpPr/>
      </dsp:nvSpPr>
      <dsp:spPr>
        <a:xfrm rot="5400000">
          <a:off x="5170399" y="-28803"/>
          <a:ext cx="1410906" cy="5530214"/>
        </a:xfrm>
        <a:prstGeom prst="round2SameRect">
          <a:avLst/>
        </a:prstGeom>
        <a:solidFill>
          <a:schemeClr val="accent5">
            <a:tint val="40000"/>
            <a:alpha val="90000"/>
            <a:hueOff val="-3369880"/>
            <a:satOff val="-11416"/>
            <a:lumOff val="-1464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3369880"/>
              <a:satOff val="-11416"/>
              <a:lumOff val="-146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altLang="es-MX" sz="1900" kern="1200" dirty="0" smtClean="0"/>
            <a:t>Diseños de un grupo con medición antes y después</a:t>
          </a:r>
          <a:endParaRPr lang="es-ES_tradnl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altLang="es-MX" sz="1900" kern="1200" smtClean="0"/>
            <a:t>Diseños con grupos de comparación equivalentes</a:t>
          </a:r>
          <a:endParaRPr lang="es-ES_tradnl" altLang="es-MX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altLang="es-MX" sz="1900" kern="1200" dirty="0" smtClean="0"/>
            <a:t>Diseños con series de tiempo interrumpidos </a:t>
          </a:r>
          <a:endParaRPr lang="es-ES_tradnl" altLang="es-MX" sz="1900" kern="1200" dirty="0"/>
        </a:p>
      </dsp:txBody>
      <dsp:txXfrm rot="-5400000">
        <a:off x="3110746" y="2099726"/>
        <a:ext cx="5461339" cy="1273156"/>
      </dsp:txXfrm>
    </dsp:sp>
    <dsp:sp modelId="{CA06881B-D37E-B645-8B78-E520BE0BCD99}">
      <dsp:nvSpPr>
        <dsp:cNvPr id="0" name=""/>
        <dsp:cNvSpPr/>
      </dsp:nvSpPr>
      <dsp:spPr>
        <a:xfrm>
          <a:off x="0" y="1854487"/>
          <a:ext cx="3110745" cy="1763633"/>
        </a:xfrm>
        <a:prstGeom prst="roundRect">
          <a:avLst/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2600" b="1" kern="1200" dirty="0" smtClean="0"/>
            <a:t>Cuasi Experimentales</a:t>
          </a:r>
          <a:endParaRPr lang="es-ES_tradnl" sz="2600" b="1" kern="1200" dirty="0"/>
        </a:p>
      </dsp:txBody>
      <dsp:txXfrm>
        <a:off x="86093" y="1940580"/>
        <a:ext cx="2938559" cy="1591447"/>
      </dsp:txXfrm>
    </dsp:sp>
    <dsp:sp modelId="{5E25597B-BCA9-D04F-A3B5-E4AE682E0290}">
      <dsp:nvSpPr>
        <dsp:cNvPr id="0" name=""/>
        <dsp:cNvSpPr/>
      </dsp:nvSpPr>
      <dsp:spPr>
        <a:xfrm rot="5400000">
          <a:off x="5170399" y="1823011"/>
          <a:ext cx="1410906" cy="5530214"/>
        </a:xfrm>
        <a:prstGeom prst="round2SameRect">
          <a:avLst/>
        </a:prstGeom>
        <a:solidFill>
          <a:schemeClr val="accent5">
            <a:tint val="40000"/>
            <a:alpha val="90000"/>
            <a:hueOff val="-6739760"/>
            <a:satOff val="-22832"/>
            <a:lumOff val="-2928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6739760"/>
              <a:satOff val="-22832"/>
              <a:lumOff val="-29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altLang="es-MX" sz="1900" kern="1200" dirty="0" smtClean="0"/>
            <a:t>Diseños de un caso único</a:t>
          </a:r>
          <a:endParaRPr lang="es-ES_tradnl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altLang="es-MX" sz="1900" kern="1200" smtClean="0"/>
            <a:t>Diseños de un grupo con medición antes y después</a:t>
          </a:r>
          <a:endParaRPr lang="es-ES_tradnl" altLang="es-MX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altLang="es-MX" sz="1900" kern="1200" dirty="0" smtClean="0"/>
            <a:t>Diseños de comparación con grupos estáticos</a:t>
          </a:r>
          <a:endParaRPr lang="es-ES_tradnl" altLang="es-MX" sz="1900" kern="1200" dirty="0"/>
        </a:p>
      </dsp:txBody>
      <dsp:txXfrm rot="-5400000">
        <a:off x="3110746" y="3951540"/>
        <a:ext cx="5461339" cy="1273156"/>
      </dsp:txXfrm>
    </dsp:sp>
    <dsp:sp modelId="{6121887E-CB52-9F4F-9BC9-ECBB52015ED8}">
      <dsp:nvSpPr>
        <dsp:cNvPr id="0" name=""/>
        <dsp:cNvSpPr/>
      </dsp:nvSpPr>
      <dsp:spPr>
        <a:xfrm>
          <a:off x="0" y="3706302"/>
          <a:ext cx="3110745" cy="1763633"/>
        </a:xfrm>
        <a:prstGeom prst="round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2600" b="1" kern="1200" dirty="0" err="1" smtClean="0"/>
            <a:t>Preexperimentales</a:t>
          </a:r>
          <a:endParaRPr lang="es-ES_tradnl" sz="2600" b="1" kern="1200" dirty="0"/>
        </a:p>
      </dsp:txBody>
      <dsp:txXfrm>
        <a:off x="86093" y="3792395"/>
        <a:ext cx="2938559" cy="159144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E5F8BF-6344-1446-94D4-AA8830DED38B}">
      <dsp:nvSpPr>
        <dsp:cNvPr id="0" name=""/>
        <dsp:cNvSpPr/>
      </dsp:nvSpPr>
      <dsp:spPr>
        <a:xfrm rot="5400000">
          <a:off x="-393613" y="396745"/>
          <a:ext cx="2624089" cy="183686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2500" b="1" kern="1200" dirty="0" smtClean="0">
              <a:latin typeface="+mn-lt"/>
            </a:rPr>
            <a:t>Método Probabilístico</a:t>
          </a:r>
          <a:endParaRPr lang="es-ES_tradnl" sz="2500" b="1" kern="1200" dirty="0">
            <a:latin typeface="+mn-lt"/>
          </a:endParaRPr>
        </a:p>
      </dsp:txBody>
      <dsp:txXfrm rot="-5400000">
        <a:off x="1" y="921562"/>
        <a:ext cx="1836862" cy="787227"/>
      </dsp:txXfrm>
    </dsp:sp>
    <dsp:sp modelId="{710A005D-599F-3B4F-BFE3-9672FC3E64C7}">
      <dsp:nvSpPr>
        <dsp:cNvPr id="0" name=""/>
        <dsp:cNvSpPr/>
      </dsp:nvSpPr>
      <dsp:spPr>
        <a:xfrm rot="5400000">
          <a:off x="3875601" y="-2035607"/>
          <a:ext cx="1705658" cy="57831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altLang="es-MX" sz="1800" b="1" kern="1200" dirty="0" smtClean="0">
              <a:latin typeface="+mn-lt"/>
            </a:rPr>
            <a:t>Muestreo Aleatorio Simple</a:t>
          </a:r>
          <a:endParaRPr lang="es-ES_tradnl" sz="1800" b="1" kern="1200" dirty="0">
            <a:latin typeface="+mn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altLang="es-MX" sz="1800" b="1" kern="1200" dirty="0" smtClean="0">
              <a:latin typeface="+mn-lt"/>
            </a:rPr>
            <a:t>Muestreo Sistemático</a:t>
          </a:r>
          <a:endParaRPr lang="es-ES_tradnl" altLang="es-MX" sz="1800" b="1" kern="1200" dirty="0">
            <a:latin typeface="+mn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altLang="es-MX" sz="1800" b="1" kern="1200" smtClean="0">
              <a:latin typeface="+mn-lt"/>
            </a:rPr>
            <a:t>Muestreo Estratificado</a:t>
          </a:r>
          <a:endParaRPr lang="es-ES_tradnl" altLang="es-MX" sz="1800" b="1" kern="1200" dirty="0">
            <a:latin typeface="+mn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altLang="es-MX" sz="1800" b="1" kern="1200" dirty="0" smtClean="0">
              <a:latin typeface="+mn-lt"/>
            </a:rPr>
            <a:t>Muestreo por Conglomerados</a:t>
          </a:r>
          <a:endParaRPr lang="es-ES_tradnl" altLang="es-MX" sz="1800" b="1" kern="1200" dirty="0">
            <a:latin typeface="+mn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altLang="es-MX" sz="1800" b="1" kern="1200" dirty="0" smtClean="0">
              <a:latin typeface="+mn-lt"/>
            </a:rPr>
            <a:t>Muestreo de Áreas</a:t>
          </a:r>
          <a:endParaRPr lang="es-ES_tradnl" altLang="es-MX" sz="1800" b="1" kern="1200" dirty="0">
            <a:latin typeface="+mn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altLang="es-MX" sz="1800" b="1" kern="1200" dirty="0" smtClean="0">
              <a:latin typeface="+mn-lt"/>
            </a:rPr>
            <a:t>Muestreo </a:t>
          </a:r>
          <a:r>
            <a:rPr lang="es-ES_tradnl" altLang="es-MX" sz="1800" b="1" kern="1200" dirty="0" err="1" smtClean="0">
              <a:latin typeface="+mn-lt"/>
            </a:rPr>
            <a:t>Polietápico</a:t>
          </a:r>
          <a:endParaRPr lang="es-ES_tradnl" altLang="es-MX" sz="1800" b="1" kern="1200" dirty="0">
            <a:latin typeface="+mn-lt"/>
          </a:endParaRPr>
        </a:p>
      </dsp:txBody>
      <dsp:txXfrm rot="-5400000">
        <a:off x="1836863" y="86394"/>
        <a:ext cx="5699873" cy="1539132"/>
      </dsp:txXfrm>
    </dsp:sp>
    <dsp:sp modelId="{BBA2DB24-7100-0741-818B-96C53B95332D}">
      <dsp:nvSpPr>
        <dsp:cNvPr id="0" name=""/>
        <dsp:cNvSpPr/>
      </dsp:nvSpPr>
      <dsp:spPr>
        <a:xfrm rot="5400000">
          <a:off x="-393613" y="2738100"/>
          <a:ext cx="2624089" cy="1836862"/>
        </a:xfrm>
        <a:prstGeom prst="chevron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s-MX" sz="2500" b="1" kern="1200" dirty="0" smtClean="0">
              <a:latin typeface="+mn-lt"/>
            </a:rPr>
            <a:t>Método NO Probabilístico</a:t>
          </a:r>
          <a:endParaRPr lang="es-ES_tradnl" sz="2500" b="1" kern="1200" dirty="0">
            <a:latin typeface="+mn-lt"/>
          </a:endParaRPr>
        </a:p>
      </dsp:txBody>
      <dsp:txXfrm rot="-5400000">
        <a:off x="1" y="3262917"/>
        <a:ext cx="1836862" cy="787227"/>
      </dsp:txXfrm>
    </dsp:sp>
    <dsp:sp modelId="{358C2003-2000-0B47-BAAC-09AA89C97F94}">
      <dsp:nvSpPr>
        <dsp:cNvPr id="0" name=""/>
        <dsp:cNvSpPr/>
      </dsp:nvSpPr>
      <dsp:spPr>
        <a:xfrm rot="5400000">
          <a:off x="3875601" y="305747"/>
          <a:ext cx="1705658" cy="57831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altLang="es-MX" sz="1800" b="1" kern="1200" dirty="0" smtClean="0">
              <a:latin typeface="+mn-lt"/>
            </a:rPr>
            <a:t>Muestreo por Conglomerados</a:t>
          </a:r>
          <a:endParaRPr lang="es-ES_tradnl" sz="1800" b="1" kern="1200" dirty="0">
            <a:latin typeface="+mn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altLang="es-MX" sz="1800" b="1" kern="1200" dirty="0" smtClean="0">
              <a:latin typeface="+mn-lt"/>
            </a:rPr>
            <a:t>Muestreo con Fines Especiales</a:t>
          </a:r>
          <a:endParaRPr lang="es-ES_tradnl" altLang="es-MX" sz="1800" b="1" kern="1200" dirty="0">
            <a:latin typeface="+mn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altLang="es-MX" sz="1800" b="1" kern="1200" dirty="0" smtClean="0">
              <a:latin typeface="+mn-lt"/>
            </a:rPr>
            <a:t>Muestreo por Cuotas</a:t>
          </a:r>
          <a:endParaRPr lang="es-ES_tradnl" altLang="es-MX" sz="1800" b="1" kern="1200" dirty="0">
            <a:latin typeface="+mn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altLang="es-MX" sz="1800" b="1" kern="1200" dirty="0" smtClean="0">
              <a:latin typeface="+mn-lt"/>
            </a:rPr>
            <a:t>Muestreo de Juicio</a:t>
          </a:r>
          <a:endParaRPr lang="es-ES_tradnl" altLang="es-MX" sz="1800" b="1" kern="1200" dirty="0">
            <a:latin typeface="+mn-lt"/>
          </a:endParaRPr>
        </a:p>
      </dsp:txBody>
      <dsp:txXfrm rot="-5400000">
        <a:off x="1836863" y="2427749"/>
        <a:ext cx="5699873" cy="153913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32102D-B1F1-924D-BEEE-06AFA09A9FB4}">
      <dsp:nvSpPr>
        <dsp:cNvPr id="0" name=""/>
        <dsp:cNvSpPr/>
      </dsp:nvSpPr>
      <dsp:spPr>
        <a:xfrm>
          <a:off x="3450047" y="501836"/>
          <a:ext cx="2066653" cy="2107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355"/>
              </a:lnTo>
              <a:lnTo>
                <a:pt x="2066653" y="105355"/>
              </a:lnTo>
              <a:lnTo>
                <a:pt x="2066653" y="21071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085CA2-B431-AA49-8F6E-574543D01225}">
      <dsp:nvSpPr>
        <dsp:cNvPr id="0" name=""/>
        <dsp:cNvSpPr/>
      </dsp:nvSpPr>
      <dsp:spPr>
        <a:xfrm>
          <a:off x="3644531" y="1214240"/>
          <a:ext cx="193294" cy="11739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3961"/>
              </a:lnTo>
              <a:lnTo>
                <a:pt x="193294" y="1173961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F2DB55-F34A-A145-9847-864DBABF7BD7}">
      <dsp:nvSpPr>
        <dsp:cNvPr id="0" name=""/>
        <dsp:cNvSpPr/>
      </dsp:nvSpPr>
      <dsp:spPr>
        <a:xfrm>
          <a:off x="3644531" y="1214240"/>
          <a:ext cx="193294" cy="4615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557"/>
              </a:lnTo>
              <a:lnTo>
                <a:pt x="193294" y="46155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5D9D4E-2867-DD4F-8A66-DF18388A9829}">
      <dsp:nvSpPr>
        <dsp:cNvPr id="0" name=""/>
        <dsp:cNvSpPr/>
      </dsp:nvSpPr>
      <dsp:spPr>
        <a:xfrm>
          <a:off x="3450047" y="501836"/>
          <a:ext cx="709935" cy="2107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355"/>
              </a:lnTo>
              <a:lnTo>
                <a:pt x="709935" y="105355"/>
              </a:lnTo>
              <a:lnTo>
                <a:pt x="709935" y="21071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6B5B0E-9900-3B4F-B954-68FCC4733A46}">
      <dsp:nvSpPr>
        <dsp:cNvPr id="0" name=""/>
        <dsp:cNvSpPr/>
      </dsp:nvSpPr>
      <dsp:spPr>
        <a:xfrm>
          <a:off x="2401910" y="1214240"/>
          <a:ext cx="150507" cy="25987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8769"/>
              </a:lnTo>
              <a:lnTo>
                <a:pt x="150507" y="2598769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13DA28-6F2D-7446-BB80-84D85B2F4F69}">
      <dsp:nvSpPr>
        <dsp:cNvPr id="0" name=""/>
        <dsp:cNvSpPr/>
      </dsp:nvSpPr>
      <dsp:spPr>
        <a:xfrm>
          <a:off x="2401910" y="1214240"/>
          <a:ext cx="150507" cy="18863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6365"/>
              </a:lnTo>
              <a:lnTo>
                <a:pt x="150507" y="1886365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B5A40D-3B02-4E47-94E3-0A9A61823613}">
      <dsp:nvSpPr>
        <dsp:cNvPr id="0" name=""/>
        <dsp:cNvSpPr/>
      </dsp:nvSpPr>
      <dsp:spPr>
        <a:xfrm>
          <a:off x="2401910" y="1214240"/>
          <a:ext cx="150507" cy="11739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3961"/>
              </a:lnTo>
              <a:lnTo>
                <a:pt x="150507" y="1173961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88F3ED-7DDF-5C48-A4F0-E515978AE2C6}">
      <dsp:nvSpPr>
        <dsp:cNvPr id="0" name=""/>
        <dsp:cNvSpPr/>
      </dsp:nvSpPr>
      <dsp:spPr>
        <a:xfrm>
          <a:off x="2401910" y="1214240"/>
          <a:ext cx="150507" cy="4615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557"/>
              </a:lnTo>
              <a:lnTo>
                <a:pt x="150507" y="46155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98DACE-3AE6-3D48-A9D8-7B779115D324}">
      <dsp:nvSpPr>
        <dsp:cNvPr id="0" name=""/>
        <dsp:cNvSpPr/>
      </dsp:nvSpPr>
      <dsp:spPr>
        <a:xfrm>
          <a:off x="2803264" y="501836"/>
          <a:ext cx="646782" cy="210711"/>
        </a:xfrm>
        <a:custGeom>
          <a:avLst/>
          <a:gdLst/>
          <a:ahLst/>
          <a:cxnLst/>
          <a:rect l="0" t="0" r="0" b="0"/>
          <a:pathLst>
            <a:path>
              <a:moveTo>
                <a:pt x="646782" y="0"/>
              </a:moveTo>
              <a:lnTo>
                <a:pt x="646782" y="105355"/>
              </a:lnTo>
              <a:lnTo>
                <a:pt x="0" y="105355"/>
              </a:lnTo>
              <a:lnTo>
                <a:pt x="0" y="21071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FCAEB3-87F7-FD44-A99F-6FCBF0D9B925}">
      <dsp:nvSpPr>
        <dsp:cNvPr id="0" name=""/>
        <dsp:cNvSpPr/>
      </dsp:nvSpPr>
      <dsp:spPr>
        <a:xfrm>
          <a:off x="982038" y="1214240"/>
          <a:ext cx="150507" cy="4615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557"/>
              </a:lnTo>
              <a:lnTo>
                <a:pt x="150507" y="46155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32AAF6-3490-C241-8423-905C9A810AB2}">
      <dsp:nvSpPr>
        <dsp:cNvPr id="0" name=""/>
        <dsp:cNvSpPr/>
      </dsp:nvSpPr>
      <dsp:spPr>
        <a:xfrm>
          <a:off x="1383393" y="501836"/>
          <a:ext cx="2066653" cy="210711"/>
        </a:xfrm>
        <a:custGeom>
          <a:avLst/>
          <a:gdLst/>
          <a:ahLst/>
          <a:cxnLst/>
          <a:rect l="0" t="0" r="0" b="0"/>
          <a:pathLst>
            <a:path>
              <a:moveTo>
                <a:pt x="2066653" y="0"/>
              </a:moveTo>
              <a:lnTo>
                <a:pt x="2066653" y="105355"/>
              </a:lnTo>
              <a:lnTo>
                <a:pt x="0" y="105355"/>
              </a:lnTo>
              <a:lnTo>
                <a:pt x="0" y="21071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C60753-A3B7-2649-8F9F-1FCA477DCE68}">
      <dsp:nvSpPr>
        <dsp:cNvPr id="0" name=""/>
        <dsp:cNvSpPr/>
      </dsp:nvSpPr>
      <dsp:spPr>
        <a:xfrm>
          <a:off x="2948354" y="143"/>
          <a:ext cx="1003385" cy="50169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dirty="0" smtClean="0"/>
            <a:t>Técnicas</a:t>
          </a:r>
          <a:endParaRPr lang="es-ES_tradnl" sz="1800" b="1" kern="1200" dirty="0"/>
        </a:p>
      </dsp:txBody>
      <dsp:txXfrm>
        <a:off x="2948354" y="143"/>
        <a:ext cx="1003385" cy="501692"/>
      </dsp:txXfrm>
    </dsp:sp>
    <dsp:sp modelId="{776BBEB8-107A-2D42-9B02-5E00D54168DB}">
      <dsp:nvSpPr>
        <dsp:cNvPr id="0" name=""/>
        <dsp:cNvSpPr/>
      </dsp:nvSpPr>
      <dsp:spPr>
        <a:xfrm>
          <a:off x="881700" y="712547"/>
          <a:ext cx="1003385" cy="501692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/>
            <a:t>Encuesta</a:t>
          </a:r>
          <a:endParaRPr lang="es-ES_tradnl" sz="1600" kern="1200" dirty="0"/>
        </a:p>
      </dsp:txBody>
      <dsp:txXfrm>
        <a:off x="881700" y="712547"/>
        <a:ext cx="1003385" cy="501692"/>
      </dsp:txXfrm>
    </dsp:sp>
    <dsp:sp modelId="{27C47AD2-F244-9C49-9308-75EF27F8EB11}">
      <dsp:nvSpPr>
        <dsp:cNvPr id="0" name=""/>
        <dsp:cNvSpPr/>
      </dsp:nvSpPr>
      <dsp:spPr>
        <a:xfrm>
          <a:off x="1132546" y="1424951"/>
          <a:ext cx="1209160" cy="50169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/>
            <a:t>Cuestionario</a:t>
          </a:r>
          <a:endParaRPr lang="es-ES_tradnl" sz="1600" kern="1200" dirty="0"/>
        </a:p>
      </dsp:txBody>
      <dsp:txXfrm>
        <a:off x="1132546" y="1424951"/>
        <a:ext cx="1209160" cy="501692"/>
      </dsp:txXfrm>
    </dsp:sp>
    <dsp:sp modelId="{BE2A43D1-7AAF-394E-9D69-C3C728D21870}">
      <dsp:nvSpPr>
        <dsp:cNvPr id="0" name=""/>
        <dsp:cNvSpPr/>
      </dsp:nvSpPr>
      <dsp:spPr>
        <a:xfrm>
          <a:off x="2301571" y="712547"/>
          <a:ext cx="1003385" cy="501692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/>
            <a:t>Entrevista</a:t>
          </a:r>
          <a:endParaRPr lang="es-ES_tradnl" sz="1600" kern="1200" dirty="0"/>
        </a:p>
      </dsp:txBody>
      <dsp:txXfrm>
        <a:off x="2301571" y="712547"/>
        <a:ext cx="1003385" cy="501692"/>
      </dsp:txXfrm>
    </dsp:sp>
    <dsp:sp modelId="{2F725B21-FB34-EA43-82C4-EC771691ED00}">
      <dsp:nvSpPr>
        <dsp:cNvPr id="0" name=""/>
        <dsp:cNvSpPr/>
      </dsp:nvSpPr>
      <dsp:spPr>
        <a:xfrm>
          <a:off x="2552418" y="1424951"/>
          <a:ext cx="1003385" cy="50169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/>
            <a:t>Personal</a:t>
          </a:r>
          <a:endParaRPr lang="es-ES_tradnl" sz="1600" kern="1200" dirty="0"/>
        </a:p>
      </dsp:txBody>
      <dsp:txXfrm>
        <a:off x="2552418" y="1424951"/>
        <a:ext cx="1003385" cy="501692"/>
      </dsp:txXfrm>
    </dsp:sp>
    <dsp:sp modelId="{721FF401-6153-834E-863A-51538BA4AFC8}">
      <dsp:nvSpPr>
        <dsp:cNvPr id="0" name=""/>
        <dsp:cNvSpPr/>
      </dsp:nvSpPr>
      <dsp:spPr>
        <a:xfrm>
          <a:off x="2552418" y="2137355"/>
          <a:ext cx="1003385" cy="50169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/>
            <a:t>Telefónica</a:t>
          </a:r>
          <a:endParaRPr lang="es-ES_tradnl" sz="1600" kern="1200" dirty="0"/>
        </a:p>
      </dsp:txBody>
      <dsp:txXfrm>
        <a:off x="2552418" y="2137355"/>
        <a:ext cx="1003385" cy="501692"/>
      </dsp:txXfrm>
    </dsp:sp>
    <dsp:sp modelId="{0CA04692-2549-634E-9DD7-94727C0F87BB}">
      <dsp:nvSpPr>
        <dsp:cNvPr id="0" name=""/>
        <dsp:cNvSpPr/>
      </dsp:nvSpPr>
      <dsp:spPr>
        <a:xfrm>
          <a:off x="2552418" y="2849759"/>
          <a:ext cx="1003385" cy="50169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/>
            <a:t>Correo</a:t>
          </a:r>
          <a:endParaRPr lang="es-ES_tradnl" sz="1600" kern="1200" dirty="0"/>
        </a:p>
      </dsp:txBody>
      <dsp:txXfrm>
        <a:off x="2552418" y="2849759"/>
        <a:ext cx="1003385" cy="501692"/>
      </dsp:txXfrm>
    </dsp:sp>
    <dsp:sp modelId="{E47FE660-1E21-5845-ABD9-F576D770A8D2}">
      <dsp:nvSpPr>
        <dsp:cNvPr id="0" name=""/>
        <dsp:cNvSpPr/>
      </dsp:nvSpPr>
      <dsp:spPr>
        <a:xfrm>
          <a:off x="2552418" y="3562163"/>
          <a:ext cx="1003385" cy="50169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/>
            <a:t>Internet</a:t>
          </a:r>
          <a:endParaRPr lang="es-ES_tradnl" sz="1600" kern="1200" dirty="0"/>
        </a:p>
      </dsp:txBody>
      <dsp:txXfrm>
        <a:off x="2552418" y="3562163"/>
        <a:ext cx="1003385" cy="501692"/>
      </dsp:txXfrm>
    </dsp:sp>
    <dsp:sp modelId="{D3410342-9012-C34B-9EE3-E8C1F08FF467}">
      <dsp:nvSpPr>
        <dsp:cNvPr id="0" name=""/>
        <dsp:cNvSpPr/>
      </dsp:nvSpPr>
      <dsp:spPr>
        <a:xfrm>
          <a:off x="3515668" y="712547"/>
          <a:ext cx="1288628" cy="501692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/>
            <a:t>Observación</a:t>
          </a:r>
          <a:endParaRPr lang="es-ES_tradnl" sz="1600" kern="1200" dirty="0"/>
        </a:p>
      </dsp:txBody>
      <dsp:txXfrm>
        <a:off x="3515668" y="712547"/>
        <a:ext cx="1288628" cy="501692"/>
      </dsp:txXfrm>
    </dsp:sp>
    <dsp:sp modelId="{3BCB943E-4751-FF4A-8FCB-FEBD1CE9D874}">
      <dsp:nvSpPr>
        <dsp:cNvPr id="0" name=""/>
        <dsp:cNvSpPr/>
      </dsp:nvSpPr>
      <dsp:spPr>
        <a:xfrm>
          <a:off x="3837825" y="1424951"/>
          <a:ext cx="1003385" cy="50169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/>
            <a:t>Personal directa</a:t>
          </a:r>
          <a:endParaRPr lang="es-ES_tradnl" sz="1600" kern="1200" dirty="0"/>
        </a:p>
      </dsp:txBody>
      <dsp:txXfrm>
        <a:off x="3837825" y="1424951"/>
        <a:ext cx="1003385" cy="501692"/>
      </dsp:txXfrm>
    </dsp:sp>
    <dsp:sp modelId="{4D2F28A3-0CB9-8C4F-892F-F4A2232E6F65}">
      <dsp:nvSpPr>
        <dsp:cNvPr id="0" name=""/>
        <dsp:cNvSpPr/>
      </dsp:nvSpPr>
      <dsp:spPr>
        <a:xfrm>
          <a:off x="3837825" y="2137355"/>
          <a:ext cx="1299846" cy="50169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/>
            <a:t>Medios electrónicos</a:t>
          </a:r>
          <a:endParaRPr lang="es-ES_tradnl" sz="1600" kern="1200" dirty="0"/>
        </a:p>
      </dsp:txBody>
      <dsp:txXfrm>
        <a:off x="3837825" y="2137355"/>
        <a:ext cx="1299846" cy="501692"/>
      </dsp:txXfrm>
    </dsp:sp>
    <dsp:sp modelId="{2684885D-67CA-D140-B04A-FDA54E12D769}">
      <dsp:nvSpPr>
        <dsp:cNvPr id="0" name=""/>
        <dsp:cNvSpPr/>
      </dsp:nvSpPr>
      <dsp:spPr>
        <a:xfrm>
          <a:off x="5015007" y="712547"/>
          <a:ext cx="1003385" cy="501692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/>
            <a:t>Internet</a:t>
          </a:r>
          <a:endParaRPr lang="es-ES_tradnl" sz="1600" kern="1200" dirty="0"/>
        </a:p>
      </dsp:txBody>
      <dsp:txXfrm>
        <a:off x="5015007" y="712547"/>
        <a:ext cx="1003385" cy="50169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7DAAC5-A311-8B46-90FC-0DD0378AB158}">
      <dsp:nvSpPr>
        <dsp:cNvPr id="0" name=""/>
        <dsp:cNvSpPr/>
      </dsp:nvSpPr>
      <dsp:spPr>
        <a:xfrm>
          <a:off x="2866891" y="1344704"/>
          <a:ext cx="225667" cy="5104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0488"/>
              </a:lnTo>
              <a:lnTo>
                <a:pt x="225667" y="510488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7E008A-8C00-C44E-ADE8-8D8CF40E57D5}">
      <dsp:nvSpPr>
        <dsp:cNvPr id="0" name=""/>
        <dsp:cNvSpPr/>
      </dsp:nvSpPr>
      <dsp:spPr>
        <a:xfrm>
          <a:off x="2797270" y="556777"/>
          <a:ext cx="671402" cy="2330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524"/>
              </a:lnTo>
              <a:lnTo>
                <a:pt x="671402" y="116524"/>
              </a:lnTo>
              <a:lnTo>
                <a:pt x="671402" y="23304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9842FE-0C59-E740-B911-B55D1F8875A1}">
      <dsp:nvSpPr>
        <dsp:cNvPr id="0" name=""/>
        <dsp:cNvSpPr/>
      </dsp:nvSpPr>
      <dsp:spPr>
        <a:xfrm>
          <a:off x="1484616" y="1344704"/>
          <a:ext cx="166463" cy="12984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8415"/>
              </a:lnTo>
              <a:lnTo>
                <a:pt x="166463" y="1298415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E8E69A-7B99-524A-A828-E4E35455EA12}">
      <dsp:nvSpPr>
        <dsp:cNvPr id="0" name=""/>
        <dsp:cNvSpPr/>
      </dsp:nvSpPr>
      <dsp:spPr>
        <a:xfrm>
          <a:off x="1484616" y="1344704"/>
          <a:ext cx="166463" cy="5104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0488"/>
              </a:lnTo>
              <a:lnTo>
                <a:pt x="166463" y="510488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284F0C-93B3-ED49-9690-A81F5FBF0B7D}">
      <dsp:nvSpPr>
        <dsp:cNvPr id="0" name=""/>
        <dsp:cNvSpPr/>
      </dsp:nvSpPr>
      <dsp:spPr>
        <a:xfrm>
          <a:off x="1928519" y="556777"/>
          <a:ext cx="868750" cy="233048"/>
        </a:xfrm>
        <a:custGeom>
          <a:avLst/>
          <a:gdLst/>
          <a:ahLst/>
          <a:cxnLst/>
          <a:rect l="0" t="0" r="0" b="0"/>
          <a:pathLst>
            <a:path>
              <a:moveTo>
                <a:pt x="868750" y="0"/>
              </a:moveTo>
              <a:lnTo>
                <a:pt x="868750" y="116524"/>
              </a:lnTo>
              <a:lnTo>
                <a:pt x="0" y="116524"/>
              </a:lnTo>
              <a:lnTo>
                <a:pt x="0" y="23304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04BF17-E60C-3646-8077-BC5B302AAFB8}">
      <dsp:nvSpPr>
        <dsp:cNvPr id="0" name=""/>
        <dsp:cNvSpPr/>
      </dsp:nvSpPr>
      <dsp:spPr>
        <a:xfrm>
          <a:off x="2242391" y="1898"/>
          <a:ext cx="1109756" cy="55487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dirty="0" smtClean="0"/>
            <a:t>Fuentes</a:t>
          </a:r>
          <a:endParaRPr lang="es-ES_tradnl" sz="1800" b="1" kern="1200" dirty="0"/>
        </a:p>
      </dsp:txBody>
      <dsp:txXfrm>
        <a:off x="2242391" y="1898"/>
        <a:ext cx="1109756" cy="554878"/>
      </dsp:txXfrm>
    </dsp:sp>
    <dsp:sp modelId="{C3BEFFC1-CFB9-1643-9F34-57DA460048ED}">
      <dsp:nvSpPr>
        <dsp:cNvPr id="0" name=""/>
        <dsp:cNvSpPr/>
      </dsp:nvSpPr>
      <dsp:spPr>
        <a:xfrm>
          <a:off x="1373640" y="789826"/>
          <a:ext cx="1109756" cy="55487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/>
            <a:t>Primarias</a:t>
          </a:r>
          <a:endParaRPr lang="es-ES_tradnl" sz="1800" kern="1200" dirty="0"/>
        </a:p>
      </dsp:txBody>
      <dsp:txXfrm>
        <a:off x="1373640" y="789826"/>
        <a:ext cx="1109756" cy="554878"/>
      </dsp:txXfrm>
    </dsp:sp>
    <dsp:sp modelId="{82BF6C75-7CED-EB44-A7E7-858FEE9AE83C}">
      <dsp:nvSpPr>
        <dsp:cNvPr id="0" name=""/>
        <dsp:cNvSpPr/>
      </dsp:nvSpPr>
      <dsp:spPr>
        <a:xfrm>
          <a:off x="1651079" y="1577753"/>
          <a:ext cx="1109756" cy="5548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/>
            <a:t>Personas</a:t>
          </a:r>
          <a:endParaRPr lang="es-ES_tradnl" sz="1800" kern="1200" dirty="0"/>
        </a:p>
      </dsp:txBody>
      <dsp:txXfrm>
        <a:off x="1651079" y="1577753"/>
        <a:ext cx="1109756" cy="554878"/>
      </dsp:txXfrm>
    </dsp:sp>
    <dsp:sp modelId="{89F86484-CD38-2145-BEBB-547EDC51F3D0}">
      <dsp:nvSpPr>
        <dsp:cNvPr id="0" name=""/>
        <dsp:cNvSpPr/>
      </dsp:nvSpPr>
      <dsp:spPr>
        <a:xfrm>
          <a:off x="1651079" y="2365680"/>
          <a:ext cx="1109756" cy="5548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/>
            <a:t>Hechos</a:t>
          </a:r>
          <a:endParaRPr lang="es-ES_tradnl" sz="1800" kern="1200" dirty="0"/>
        </a:p>
      </dsp:txBody>
      <dsp:txXfrm>
        <a:off x="1651079" y="2365680"/>
        <a:ext cx="1109756" cy="554878"/>
      </dsp:txXfrm>
    </dsp:sp>
    <dsp:sp modelId="{9B016B26-3D5F-4F4B-9627-4186ED6C8B00}">
      <dsp:nvSpPr>
        <dsp:cNvPr id="0" name=""/>
        <dsp:cNvSpPr/>
      </dsp:nvSpPr>
      <dsp:spPr>
        <a:xfrm>
          <a:off x="2716446" y="789826"/>
          <a:ext cx="1504452" cy="55487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/>
            <a:t>Secundarias</a:t>
          </a:r>
          <a:endParaRPr lang="es-ES_tradnl" sz="1800" kern="1200" dirty="0"/>
        </a:p>
      </dsp:txBody>
      <dsp:txXfrm>
        <a:off x="2716446" y="789826"/>
        <a:ext cx="1504452" cy="554878"/>
      </dsp:txXfrm>
    </dsp:sp>
    <dsp:sp modelId="{BA77EAE3-ED3E-944B-B915-65418004EDD9}">
      <dsp:nvSpPr>
        <dsp:cNvPr id="0" name=""/>
        <dsp:cNvSpPr/>
      </dsp:nvSpPr>
      <dsp:spPr>
        <a:xfrm>
          <a:off x="3092559" y="1577753"/>
          <a:ext cx="1109756" cy="5548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/>
            <a:t>Material impreso</a:t>
          </a:r>
          <a:endParaRPr lang="es-ES_tradnl" sz="1800" kern="1200" dirty="0"/>
        </a:p>
      </dsp:txBody>
      <dsp:txXfrm>
        <a:off x="3092559" y="1577753"/>
        <a:ext cx="1109756" cy="55487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1B70FC-276C-8743-8425-801255CDD45A}">
      <dsp:nvSpPr>
        <dsp:cNvPr id="0" name=""/>
        <dsp:cNvSpPr/>
      </dsp:nvSpPr>
      <dsp:spPr>
        <a:xfrm>
          <a:off x="0" y="216779"/>
          <a:ext cx="7903790" cy="63648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Presenta las referencias del material bibliográfico utilizado o visitado para la elaboración del documento de anteproyecto o propuesta de la investigación a realizar.</a:t>
          </a:r>
          <a:endParaRPr lang="es-MX" sz="1600" b="1" kern="1200" dirty="0"/>
        </a:p>
      </dsp:txBody>
      <dsp:txXfrm>
        <a:off x="31070" y="247849"/>
        <a:ext cx="7841650" cy="574340"/>
      </dsp:txXfrm>
    </dsp:sp>
    <dsp:sp modelId="{00EBDA1E-1658-1F41-AA91-9E5415AF31C7}">
      <dsp:nvSpPr>
        <dsp:cNvPr id="0" name=""/>
        <dsp:cNvSpPr/>
      </dsp:nvSpPr>
      <dsp:spPr>
        <a:xfrm>
          <a:off x="0" y="899340"/>
          <a:ext cx="7903790" cy="636480"/>
        </a:xfrm>
        <a:prstGeom prst="round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Requiere del uso de normas técnicas para la presentación de informes de investigación.</a:t>
          </a:r>
          <a:endParaRPr lang="es-MX" sz="1600" b="1" kern="1200" dirty="0"/>
        </a:p>
      </dsp:txBody>
      <dsp:txXfrm>
        <a:off x="31070" y="930410"/>
        <a:ext cx="7841650" cy="57434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E2771F-9BF0-254D-9A40-73AF0E4D5AC3}">
      <dsp:nvSpPr>
        <dsp:cNvPr id="0" name=""/>
        <dsp:cNvSpPr/>
      </dsp:nvSpPr>
      <dsp:spPr>
        <a:xfrm>
          <a:off x="1867629" y="465477"/>
          <a:ext cx="35775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7754" y="45720"/>
              </a:lnTo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800" b="1" kern="1200">
            <a:solidFill>
              <a:schemeClr val="tx1"/>
            </a:solidFill>
          </a:endParaRPr>
        </a:p>
      </dsp:txBody>
      <dsp:txXfrm>
        <a:off x="2036798" y="509253"/>
        <a:ext cx="19417" cy="3887"/>
      </dsp:txXfrm>
    </dsp:sp>
    <dsp:sp modelId="{04A146DE-A0F0-3A4E-8882-56DDAD6D7DFA}">
      <dsp:nvSpPr>
        <dsp:cNvPr id="0" name=""/>
        <dsp:cNvSpPr/>
      </dsp:nvSpPr>
      <dsp:spPr>
        <a:xfrm>
          <a:off x="180931" y="4647"/>
          <a:ext cx="1688498" cy="101309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738" tIns="86848" rIns="82738" bIns="86848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smtClean="0"/>
            <a:t>Tema-título</a:t>
          </a:r>
          <a:endParaRPr lang="es-ES_tradnl" sz="1800" b="1" kern="1200" dirty="0"/>
        </a:p>
      </dsp:txBody>
      <dsp:txXfrm>
        <a:off x="180931" y="4647"/>
        <a:ext cx="1688498" cy="1013098"/>
      </dsp:txXfrm>
    </dsp:sp>
    <dsp:sp modelId="{6FC0ADFD-EB81-AD46-9763-C6E5DE6721BD}">
      <dsp:nvSpPr>
        <dsp:cNvPr id="0" name=""/>
        <dsp:cNvSpPr/>
      </dsp:nvSpPr>
      <dsp:spPr>
        <a:xfrm>
          <a:off x="3944482" y="465477"/>
          <a:ext cx="35775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7754" y="45720"/>
              </a:lnTo>
            </a:path>
          </a:pathLst>
        </a:custGeom>
        <a:noFill/>
        <a:ln w="6350" cap="flat" cmpd="sng" algn="ctr">
          <a:solidFill>
            <a:schemeClr val="accent5">
              <a:hueOff val="-614413"/>
              <a:satOff val="-1584"/>
              <a:lumOff val="-107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800" b="1" kern="1200">
            <a:solidFill>
              <a:schemeClr val="tx1"/>
            </a:solidFill>
          </a:endParaRPr>
        </a:p>
      </dsp:txBody>
      <dsp:txXfrm>
        <a:off x="4113651" y="509253"/>
        <a:ext cx="19417" cy="3887"/>
      </dsp:txXfrm>
    </dsp:sp>
    <dsp:sp modelId="{415580B7-7DC4-FB4D-9EA5-76967299DBEE}">
      <dsp:nvSpPr>
        <dsp:cNvPr id="0" name=""/>
        <dsp:cNvSpPr/>
      </dsp:nvSpPr>
      <dsp:spPr>
        <a:xfrm>
          <a:off x="2257784" y="4647"/>
          <a:ext cx="1688498" cy="1013098"/>
        </a:xfrm>
        <a:prstGeom prst="rect">
          <a:avLst/>
        </a:prstGeom>
        <a:gradFill rotWithShape="0">
          <a:gsLst>
            <a:gs pos="0">
              <a:schemeClr val="accent5">
                <a:hueOff val="-563212"/>
                <a:satOff val="-1452"/>
                <a:lumOff val="-98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563212"/>
                <a:satOff val="-1452"/>
                <a:lumOff val="-98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563212"/>
                <a:satOff val="-1452"/>
                <a:lumOff val="-98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738" tIns="86848" rIns="82738" bIns="86848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smtClean="0"/>
            <a:t>Problema de investigación (enunciado y formulación)</a:t>
          </a:r>
          <a:endParaRPr lang="es-ES_tradnl" sz="1800" b="1" kern="1200"/>
        </a:p>
      </dsp:txBody>
      <dsp:txXfrm>
        <a:off x="2257784" y="4647"/>
        <a:ext cx="1688498" cy="1013098"/>
      </dsp:txXfrm>
    </dsp:sp>
    <dsp:sp modelId="{07A26DE1-4CE6-0C4F-93D4-1BCA326F8426}">
      <dsp:nvSpPr>
        <dsp:cNvPr id="0" name=""/>
        <dsp:cNvSpPr/>
      </dsp:nvSpPr>
      <dsp:spPr>
        <a:xfrm>
          <a:off x="6021335" y="465477"/>
          <a:ext cx="35775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7754" y="45720"/>
              </a:lnTo>
            </a:path>
          </a:pathLst>
        </a:custGeom>
        <a:noFill/>
        <a:ln w="6350" cap="flat" cmpd="sng" algn="ctr">
          <a:solidFill>
            <a:schemeClr val="accent5">
              <a:hueOff val="-1228826"/>
              <a:satOff val="-3167"/>
              <a:lumOff val="-2139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800" b="1" kern="1200">
            <a:solidFill>
              <a:schemeClr val="tx1"/>
            </a:solidFill>
          </a:endParaRPr>
        </a:p>
      </dsp:txBody>
      <dsp:txXfrm>
        <a:off x="6190503" y="509253"/>
        <a:ext cx="19417" cy="3887"/>
      </dsp:txXfrm>
    </dsp:sp>
    <dsp:sp modelId="{9DF18062-B188-444A-9A57-84B73C9A6768}">
      <dsp:nvSpPr>
        <dsp:cNvPr id="0" name=""/>
        <dsp:cNvSpPr/>
      </dsp:nvSpPr>
      <dsp:spPr>
        <a:xfrm>
          <a:off x="4334637" y="4647"/>
          <a:ext cx="1688498" cy="1013098"/>
        </a:xfrm>
        <a:prstGeom prst="rect">
          <a:avLst/>
        </a:prstGeom>
        <a:gradFill rotWithShape="0">
          <a:gsLst>
            <a:gs pos="0">
              <a:schemeClr val="accent5">
                <a:hueOff val="-1126424"/>
                <a:satOff val="-2903"/>
                <a:lumOff val="-196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1126424"/>
                <a:satOff val="-2903"/>
                <a:lumOff val="-196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1126424"/>
                <a:satOff val="-2903"/>
                <a:lumOff val="-196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738" tIns="86848" rIns="82738" bIns="86848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smtClean="0"/>
            <a:t>Objetivos (general y específicos)</a:t>
          </a:r>
          <a:endParaRPr lang="es-ES_tradnl" sz="1800" b="1" kern="1200"/>
        </a:p>
      </dsp:txBody>
      <dsp:txXfrm>
        <a:off x="4334637" y="4647"/>
        <a:ext cx="1688498" cy="1013098"/>
      </dsp:txXfrm>
    </dsp:sp>
    <dsp:sp modelId="{F67F2828-6CC4-4F48-83D9-3662498D14D9}">
      <dsp:nvSpPr>
        <dsp:cNvPr id="0" name=""/>
        <dsp:cNvSpPr/>
      </dsp:nvSpPr>
      <dsp:spPr>
        <a:xfrm>
          <a:off x="1025180" y="1015946"/>
          <a:ext cx="6230558" cy="357754"/>
        </a:xfrm>
        <a:custGeom>
          <a:avLst/>
          <a:gdLst/>
          <a:ahLst/>
          <a:cxnLst/>
          <a:rect l="0" t="0" r="0" b="0"/>
          <a:pathLst>
            <a:path>
              <a:moveTo>
                <a:pt x="6230558" y="0"/>
              </a:moveTo>
              <a:lnTo>
                <a:pt x="6230558" y="195977"/>
              </a:lnTo>
              <a:lnTo>
                <a:pt x="0" y="195977"/>
              </a:lnTo>
              <a:lnTo>
                <a:pt x="0" y="357754"/>
              </a:lnTo>
            </a:path>
          </a:pathLst>
        </a:custGeom>
        <a:noFill/>
        <a:ln w="6350" cap="flat" cmpd="sng" algn="ctr">
          <a:solidFill>
            <a:schemeClr val="accent5">
              <a:hueOff val="-1843239"/>
              <a:satOff val="-4751"/>
              <a:lumOff val="-3209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800" b="1" kern="1200">
            <a:solidFill>
              <a:schemeClr val="tx1"/>
            </a:solidFill>
          </a:endParaRPr>
        </a:p>
      </dsp:txBody>
      <dsp:txXfrm>
        <a:off x="3984393" y="1192880"/>
        <a:ext cx="312132" cy="3887"/>
      </dsp:txXfrm>
    </dsp:sp>
    <dsp:sp modelId="{C669A956-92EB-3649-9235-05F0CD527A9B}">
      <dsp:nvSpPr>
        <dsp:cNvPr id="0" name=""/>
        <dsp:cNvSpPr/>
      </dsp:nvSpPr>
      <dsp:spPr>
        <a:xfrm>
          <a:off x="6411490" y="4647"/>
          <a:ext cx="1688498" cy="1013098"/>
        </a:xfrm>
        <a:prstGeom prst="rect">
          <a:avLst/>
        </a:prstGeom>
        <a:gradFill rotWithShape="0">
          <a:gsLst>
            <a:gs pos="0">
              <a:schemeClr val="accent5">
                <a:hueOff val="-1689636"/>
                <a:satOff val="-4355"/>
                <a:lumOff val="-294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1689636"/>
                <a:satOff val="-4355"/>
                <a:lumOff val="-294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1689636"/>
                <a:satOff val="-4355"/>
                <a:lumOff val="-294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738" tIns="86848" rIns="82738" bIns="86848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smtClean="0"/>
            <a:t>Justificación y delimitación</a:t>
          </a:r>
          <a:endParaRPr lang="es-ES_tradnl" sz="1800" b="1" kern="1200"/>
        </a:p>
      </dsp:txBody>
      <dsp:txXfrm>
        <a:off x="6411490" y="4647"/>
        <a:ext cx="1688498" cy="1013098"/>
      </dsp:txXfrm>
    </dsp:sp>
    <dsp:sp modelId="{38501351-4356-BD41-A43F-CCD1D68E487A}">
      <dsp:nvSpPr>
        <dsp:cNvPr id="0" name=""/>
        <dsp:cNvSpPr/>
      </dsp:nvSpPr>
      <dsp:spPr>
        <a:xfrm>
          <a:off x="1867629" y="1866930"/>
          <a:ext cx="35775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7754" y="45720"/>
              </a:lnTo>
            </a:path>
          </a:pathLst>
        </a:custGeom>
        <a:noFill/>
        <a:ln w="6350" cap="flat" cmpd="sng" algn="ctr">
          <a:solidFill>
            <a:schemeClr val="accent5">
              <a:hueOff val="-2457652"/>
              <a:satOff val="-6334"/>
              <a:lumOff val="-4278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800" b="1" kern="1200">
            <a:solidFill>
              <a:schemeClr val="tx1"/>
            </a:solidFill>
          </a:endParaRPr>
        </a:p>
      </dsp:txBody>
      <dsp:txXfrm>
        <a:off x="2036798" y="1910707"/>
        <a:ext cx="19417" cy="3887"/>
      </dsp:txXfrm>
    </dsp:sp>
    <dsp:sp modelId="{E2E7E5EC-24B4-8D4C-AEFB-9C76172096B0}">
      <dsp:nvSpPr>
        <dsp:cNvPr id="0" name=""/>
        <dsp:cNvSpPr/>
      </dsp:nvSpPr>
      <dsp:spPr>
        <a:xfrm>
          <a:off x="180931" y="1406101"/>
          <a:ext cx="1688498" cy="1013098"/>
        </a:xfrm>
        <a:prstGeom prst="rect">
          <a:avLst/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738" tIns="86848" rIns="82738" bIns="86848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dirty="0" smtClean="0"/>
            <a:t>Tipo de estudio</a:t>
          </a:r>
          <a:endParaRPr lang="es-ES_tradnl" sz="1800" b="1" kern="1200" dirty="0"/>
        </a:p>
      </dsp:txBody>
      <dsp:txXfrm>
        <a:off x="180931" y="1406101"/>
        <a:ext cx="1688498" cy="1013098"/>
      </dsp:txXfrm>
    </dsp:sp>
    <dsp:sp modelId="{CD5BB2DB-96EE-444F-AC5E-168F23150E89}">
      <dsp:nvSpPr>
        <dsp:cNvPr id="0" name=""/>
        <dsp:cNvSpPr/>
      </dsp:nvSpPr>
      <dsp:spPr>
        <a:xfrm>
          <a:off x="3944482" y="1866930"/>
          <a:ext cx="35775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7754" y="45720"/>
              </a:lnTo>
            </a:path>
          </a:pathLst>
        </a:custGeom>
        <a:noFill/>
        <a:ln w="6350" cap="flat" cmpd="sng" algn="ctr">
          <a:solidFill>
            <a:schemeClr val="accent5">
              <a:hueOff val="-3072065"/>
              <a:satOff val="-7918"/>
              <a:lumOff val="-5348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800" b="1" kern="1200">
            <a:solidFill>
              <a:schemeClr val="tx1"/>
            </a:solidFill>
          </a:endParaRPr>
        </a:p>
      </dsp:txBody>
      <dsp:txXfrm>
        <a:off x="4113651" y="1910707"/>
        <a:ext cx="19417" cy="3887"/>
      </dsp:txXfrm>
    </dsp:sp>
    <dsp:sp modelId="{5EB040A7-0B6E-304F-A0A3-E59FACC24696}">
      <dsp:nvSpPr>
        <dsp:cNvPr id="0" name=""/>
        <dsp:cNvSpPr/>
      </dsp:nvSpPr>
      <dsp:spPr>
        <a:xfrm>
          <a:off x="2257784" y="1406101"/>
          <a:ext cx="1688498" cy="1013098"/>
        </a:xfrm>
        <a:prstGeom prst="rect">
          <a:avLst/>
        </a:prstGeom>
        <a:gradFill rotWithShape="0">
          <a:gsLst>
            <a:gs pos="0">
              <a:schemeClr val="accent5">
                <a:hueOff val="-2816059"/>
                <a:satOff val="-7258"/>
                <a:lumOff val="-490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2816059"/>
                <a:satOff val="-7258"/>
                <a:lumOff val="-490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2816059"/>
                <a:satOff val="-7258"/>
                <a:lumOff val="-490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738" tIns="86848" rIns="82738" bIns="86848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smtClean="0"/>
            <a:t>Marco de referencia</a:t>
          </a:r>
          <a:endParaRPr lang="es-ES_tradnl" sz="1800" b="1" kern="1200"/>
        </a:p>
      </dsp:txBody>
      <dsp:txXfrm>
        <a:off x="2257784" y="1406101"/>
        <a:ext cx="1688498" cy="1013098"/>
      </dsp:txXfrm>
    </dsp:sp>
    <dsp:sp modelId="{62B060CE-B8A3-CF47-B9B0-3B003DBD497D}">
      <dsp:nvSpPr>
        <dsp:cNvPr id="0" name=""/>
        <dsp:cNvSpPr/>
      </dsp:nvSpPr>
      <dsp:spPr>
        <a:xfrm>
          <a:off x="6021335" y="1866930"/>
          <a:ext cx="35775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7754" y="45720"/>
              </a:lnTo>
            </a:path>
          </a:pathLst>
        </a:custGeom>
        <a:noFill/>
        <a:ln w="6350" cap="flat" cmpd="sng" algn="ctr">
          <a:solidFill>
            <a:schemeClr val="accent5">
              <a:hueOff val="-3686478"/>
              <a:satOff val="-9501"/>
              <a:lumOff val="-6417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800" b="1" kern="1200">
            <a:solidFill>
              <a:schemeClr val="tx1"/>
            </a:solidFill>
          </a:endParaRPr>
        </a:p>
      </dsp:txBody>
      <dsp:txXfrm>
        <a:off x="6190503" y="1910707"/>
        <a:ext cx="19417" cy="3887"/>
      </dsp:txXfrm>
    </dsp:sp>
    <dsp:sp modelId="{D1FCCDA2-1656-594C-8233-8C93B43C620A}">
      <dsp:nvSpPr>
        <dsp:cNvPr id="0" name=""/>
        <dsp:cNvSpPr/>
      </dsp:nvSpPr>
      <dsp:spPr>
        <a:xfrm>
          <a:off x="4334637" y="1406101"/>
          <a:ext cx="1688498" cy="1013098"/>
        </a:xfrm>
        <a:prstGeom prst="rect">
          <a:avLst/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738" tIns="86848" rIns="82738" bIns="86848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smtClean="0"/>
            <a:t>Hipótesis (si las hay)</a:t>
          </a:r>
          <a:endParaRPr lang="es-ES_tradnl" sz="1800" b="1" kern="1200"/>
        </a:p>
      </dsp:txBody>
      <dsp:txXfrm>
        <a:off x="4334637" y="1406101"/>
        <a:ext cx="1688498" cy="1013098"/>
      </dsp:txXfrm>
    </dsp:sp>
    <dsp:sp modelId="{B5E511AE-8A03-4847-B21D-AF92BAC3B1A2}">
      <dsp:nvSpPr>
        <dsp:cNvPr id="0" name=""/>
        <dsp:cNvSpPr/>
      </dsp:nvSpPr>
      <dsp:spPr>
        <a:xfrm>
          <a:off x="1025180" y="2417400"/>
          <a:ext cx="6230558" cy="357754"/>
        </a:xfrm>
        <a:custGeom>
          <a:avLst/>
          <a:gdLst/>
          <a:ahLst/>
          <a:cxnLst/>
          <a:rect l="0" t="0" r="0" b="0"/>
          <a:pathLst>
            <a:path>
              <a:moveTo>
                <a:pt x="6230558" y="0"/>
              </a:moveTo>
              <a:lnTo>
                <a:pt x="6230558" y="195977"/>
              </a:lnTo>
              <a:lnTo>
                <a:pt x="0" y="195977"/>
              </a:lnTo>
              <a:lnTo>
                <a:pt x="0" y="357754"/>
              </a:lnTo>
            </a:path>
          </a:pathLst>
        </a:custGeom>
        <a:noFill/>
        <a:ln w="6350" cap="flat" cmpd="sng" algn="ctr">
          <a:solidFill>
            <a:schemeClr val="accent5">
              <a:hueOff val="-4300891"/>
              <a:satOff val="-11085"/>
              <a:lumOff val="-7487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800" b="1" kern="1200">
            <a:solidFill>
              <a:schemeClr val="tx1"/>
            </a:solidFill>
          </a:endParaRPr>
        </a:p>
      </dsp:txBody>
      <dsp:txXfrm>
        <a:off x="3984393" y="2594333"/>
        <a:ext cx="312132" cy="3887"/>
      </dsp:txXfrm>
    </dsp:sp>
    <dsp:sp modelId="{B66FB927-3F17-E544-A191-CEE10D31C582}">
      <dsp:nvSpPr>
        <dsp:cNvPr id="0" name=""/>
        <dsp:cNvSpPr/>
      </dsp:nvSpPr>
      <dsp:spPr>
        <a:xfrm>
          <a:off x="6411490" y="1406101"/>
          <a:ext cx="1688498" cy="1013098"/>
        </a:xfrm>
        <a:prstGeom prst="rect">
          <a:avLst/>
        </a:prstGeom>
        <a:gradFill rotWithShape="0">
          <a:gsLst>
            <a:gs pos="0">
              <a:schemeClr val="accent5">
                <a:hueOff val="-3942483"/>
                <a:satOff val="-10161"/>
                <a:lumOff val="-686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942483"/>
                <a:satOff val="-10161"/>
                <a:lumOff val="-686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942483"/>
                <a:satOff val="-10161"/>
                <a:lumOff val="-686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738" tIns="86848" rIns="82738" bIns="86848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smtClean="0"/>
            <a:t>Diseño experimental (si es necesario)</a:t>
          </a:r>
          <a:endParaRPr lang="es-ES_tradnl" sz="1800" b="1" kern="1200"/>
        </a:p>
      </dsp:txBody>
      <dsp:txXfrm>
        <a:off x="6411490" y="1406101"/>
        <a:ext cx="1688498" cy="1013098"/>
      </dsp:txXfrm>
    </dsp:sp>
    <dsp:sp modelId="{C2D37514-A105-0646-9227-06DFA6374E74}">
      <dsp:nvSpPr>
        <dsp:cNvPr id="0" name=""/>
        <dsp:cNvSpPr/>
      </dsp:nvSpPr>
      <dsp:spPr>
        <a:xfrm>
          <a:off x="1867629" y="3268384"/>
          <a:ext cx="35775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7754" y="45720"/>
              </a:lnTo>
            </a:path>
          </a:pathLst>
        </a:custGeom>
        <a:noFill/>
        <a:ln w="6350" cap="flat" cmpd="sng" algn="ctr">
          <a:solidFill>
            <a:schemeClr val="accent5">
              <a:hueOff val="-4915304"/>
              <a:satOff val="-12668"/>
              <a:lumOff val="-8556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800" b="1" kern="1200">
            <a:solidFill>
              <a:schemeClr val="tx1"/>
            </a:solidFill>
          </a:endParaRPr>
        </a:p>
      </dsp:txBody>
      <dsp:txXfrm>
        <a:off x="2036798" y="3312160"/>
        <a:ext cx="19417" cy="3887"/>
      </dsp:txXfrm>
    </dsp:sp>
    <dsp:sp modelId="{9E114297-08CF-BA47-99B7-8EC9B0DBB6BC}">
      <dsp:nvSpPr>
        <dsp:cNvPr id="0" name=""/>
        <dsp:cNvSpPr/>
      </dsp:nvSpPr>
      <dsp:spPr>
        <a:xfrm>
          <a:off x="180931" y="2807554"/>
          <a:ext cx="1688498" cy="1013098"/>
        </a:xfrm>
        <a:prstGeom prst="rect">
          <a:avLst/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738" tIns="86848" rIns="82738" bIns="86848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smtClean="0"/>
            <a:t>Población y muestra</a:t>
          </a:r>
          <a:endParaRPr lang="es-ES_tradnl" sz="1800" b="1" kern="1200"/>
        </a:p>
      </dsp:txBody>
      <dsp:txXfrm>
        <a:off x="180931" y="2807554"/>
        <a:ext cx="1688498" cy="1013098"/>
      </dsp:txXfrm>
    </dsp:sp>
    <dsp:sp modelId="{5E253FB1-3C2D-CD4E-807E-5247873CAEDC}">
      <dsp:nvSpPr>
        <dsp:cNvPr id="0" name=""/>
        <dsp:cNvSpPr/>
      </dsp:nvSpPr>
      <dsp:spPr>
        <a:xfrm>
          <a:off x="3944482" y="3268384"/>
          <a:ext cx="35775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7754" y="45720"/>
              </a:lnTo>
            </a:path>
          </a:pathLst>
        </a:custGeom>
        <a:noFill/>
        <a:ln w="6350" cap="flat" cmpd="sng" algn="ctr">
          <a:solidFill>
            <a:schemeClr val="accent5">
              <a:hueOff val="-5529717"/>
              <a:satOff val="-14252"/>
              <a:lumOff val="-9626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800" b="1" kern="1200">
            <a:solidFill>
              <a:schemeClr val="tx1"/>
            </a:solidFill>
          </a:endParaRPr>
        </a:p>
      </dsp:txBody>
      <dsp:txXfrm>
        <a:off x="4113651" y="3312160"/>
        <a:ext cx="19417" cy="3887"/>
      </dsp:txXfrm>
    </dsp:sp>
    <dsp:sp modelId="{1E405DB4-6EA0-FD4E-A5E7-B66B783F0265}">
      <dsp:nvSpPr>
        <dsp:cNvPr id="0" name=""/>
        <dsp:cNvSpPr/>
      </dsp:nvSpPr>
      <dsp:spPr>
        <a:xfrm>
          <a:off x="2257784" y="2807554"/>
          <a:ext cx="1688498" cy="1013098"/>
        </a:xfrm>
        <a:prstGeom prst="rect">
          <a:avLst/>
        </a:prstGeom>
        <a:gradFill rotWithShape="0">
          <a:gsLst>
            <a:gs pos="0">
              <a:schemeClr val="accent5">
                <a:hueOff val="-5068907"/>
                <a:satOff val="-13064"/>
                <a:lumOff val="-882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5068907"/>
                <a:satOff val="-13064"/>
                <a:lumOff val="-882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5068907"/>
                <a:satOff val="-13064"/>
                <a:lumOff val="-882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738" tIns="86848" rIns="82738" bIns="86848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smtClean="0"/>
            <a:t>Recolección y procesamiento de la información</a:t>
          </a:r>
          <a:endParaRPr lang="es-ES_tradnl" sz="1800" b="1" kern="1200"/>
        </a:p>
      </dsp:txBody>
      <dsp:txXfrm>
        <a:off x="2257784" y="2807554"/>
        <a:ext cx="1688498" cy="1013098"/>
      </dsp:txXfrm>
    </dsp:sp>
    <dsp:sp modelId="{9FF3DD69-2D1C-D64D-8C34-A83F02F370BA}">
      <dsp:nvSpPr>
        <dsp:cNvPr id="0" name=""/>
        <dsp:cNvSpPr/>
      </dsp:nvSpPr>
      <dsp:spPr>
        <a:xfrm>
          <a:off x="6021335" y="3268384"/>
          <a:ext cx="35775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7754" y="45720"/>
              </a:lnTo>
            </a:path>
          </a:pathLst>
        </a:custGeom>
        <a:noFill/>
        <a:ln w="6350" cap="flat" cmpd="sng" algn="ctr">
          <a:solidFill>
            <a:schemeClr val="accent5">
              <a:hueOff val="-6144130"/>
              <a:satOff val="-15835"/>
              <a:lumOff val="-10695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800" b="1" kern="1200">
            <a:solidFill>
              <a:schemeClr val="tx1"/>
            </a:solidFill>
          </a:endParaRPr>
        </a:p>
      </dsp:txBody>
      <dsp:txXfrm>
        <a:off x="6190503" y="3312160"/>
        <a:ext cx="19417" cy="3887"/>
      </dsp:txXfrm>
    </dsp:sp>
    <dsp:sp modelId="{83AF94F6-3FC4-F54C-9F58-1051C28CA58E}">
      <dsp:nvSpPr>
        <dsp:cNvPr id="0" name=""/>
        <dsp:cNvSpPr/>
      </dsp:nvSpPr>
      <dsp:spPr>
        <a:xfrm>
          <a:off x="4334637" y="2807554"/>
          <a:ext cx="1688498" cy="1013098"/>
        </a:xfrm>
        <a:prstGeom prst="rect">
          <a:avLst/>
        </a:prstGeom>
        <a:gradFill rotWithShape="0">
          <a:gsLst>
            <a:gs pos="0">
              <a:schemeClr val="accent5">
                <a:hueOff val="-5632119"/>
                <a:satOff val="-14516"/>
                <a:lumOff val="-98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5632119"/>
                <a:satOff val="-14516"/>
                <a:lumOff val="-98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5632119"/>
                <a:satOff val="-14516"/>
                <a:lumOff val="-98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738" tIns="86848" rIns="82738" bIns="86848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smtClean="0"/>
            <a:t>Cronograma de actividades</a:t>
          </a:r>
          <a:endParaRPr lang="es-ES_tradnl" sz="1800" b="1" kern="1200"/>
        </a:p>
      </dsp:txBody>
      <dsp:txXfrm>
        <a:off x="4334637" y="2807554"/>
        <a:ext cx="1688498" cy="1013098"/>
      </dsp:txXfrm>
    </dsp:sp>
    <dsp:sp modelId="{6650D91F-CC39-A049-8DF3-4D561F50D773}">
      <dsp:nvSpPr>
        <dsp:cNvPr id="0" name=""/>
        <dsp:cNvSpPr/>
      </dsp:nvSpPr>
      <dsp:spPr>
        <a:xfrm>
          <a:off x="1025180" y="3818853"/>
          <a:ext cx="6230558" cy="357754"/>
        </a:xfrm>
        <a:custGeom>
          <a:avLst/>
          <a:gdLst/>
          <a:ahLst/>
          <a:cxnLst/>
          <a:rect l="0" t="0" r="0" b="0"/>
          <a:pathLst>
            <a:path>
              <a:moveTo>
                <a:pt x="6230558" y="0"/>
              </a:moveTo>
              <a:lnTo>
                <a:pt x="6230558" y="195977"/>
              </a:lnTo>
              <a:lnTo>
                <a:pt x="0" y="195977"/>
              </a:lnTo>
              <a:lnTo>
                <a:pt x="0" y="357754"/>
              </a:lnTo>
            </a:path>
          </a:pathLst>
        </a:custGeom>
        <a:noFill/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800" b="1" kern="1200">
            <a:solidFill>
              <a:schemeClr val="tx1"/>
            </a:solidFill>
          </a:endParaRPr>
        </a:p>
      </dsp:txBody>
      <dsp:txXfrm>
        <a:off x="3984393" y="3995787"/>
        <a:ext cx="312132" cy="3887"/>
      </dsp:txXfrm>
    </dsp:sp>
    <dsp:sp modelId="{AEB69E82-3D46-A040-8A81-D04303599456}">
      <dsp:nvSpPr>
        <dsp:cNvPr id="0" name=""/>
        <dsp:cNvSpPr/>
      </dsp:nvSpPr>
      <dsp:spPr>
        <a:xfrm>
          <a:off x="6411490" y="2807554"/>
          <a:ext cx="1688498" cy="1013098"/>
        </a:xfrm>
        <a:prstGeom prst="rect">
          <a:avLst/>
        </a:prstGeom>
        <a:gradFill rotWithShape="0">
          <a:gsLst>
            <a:gs pos="0">
              <a:schemeClr val="accent5">
                <a:hueOff val="-6195331"/>
                <a:satOff val="-15967"/>
                <a:lumOff val="-1078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195331"/>
                <a:satOff val="-15967"/>
                <a:lumOff val="-1078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195331"/>
                <a:satOff val="-15967"/>
                <a:lumOff val="-1078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738" tIns="86848" rIns="82738" bIns="86848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smtClean="0"/>
            <a:t>Presupuesto</a:t>
          </a:r>
          <a:endParaRPr lang="es-ES_tradnl" sz="1800" b="1" kern="1200"/>
        </a:p>
      </dsp:txBody>
      <dsp:txXfrm>
        <a:off x="6411490" y="2807554"/>
        <a:ext cx="1688498" cy="1013098"/>
      </dsp:txXfrm>
    </dsp:sp>
    <dsp:sp modelId="{AD683B41-E787-514D-8505-F478B5A19016}">
      <dsp:nvSpPr>
        <dsp:cNvPr id="0" name=""/>
        <dsp:cNvSpPr/>
      </dsp:nvSpPr>
      <dsp:spPr>
        <a:xfrm>
          <a:off x="180931" y="4209008"/>
          <a:ext cx="1688498" cy="1013098"/>
        </a:xfrm>
        <a:prstGeom prst="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738" tIns="86848" rIns="82738" bIns="86848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smtClean="0"/>
            <a:t>Bibliografía consultada</a:t>
          </a:r>
          <a:endParaRPr lang="es-ES_tradnl" sz="1800" b="1" kern="1200"/>
        </a:p>
      </dsp:txBody>
      <dsp:txXfrm>
        <a:off x="180931" y="4209008"/>
        <a:ext cx="1688498" cy="10130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BlockDescendingList">
  <dgm:title val=""/>
  <dgm:desc val=""/>
  <dgm:catLst>
    <dgm:cat type="list" pri="18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13" srcId="10" destId="11" srcOrd="0" destOrd="0"/>
        <dgm:cxn modelId="14" srcId="10" destId="12" srcOrd="0" destOrd="0"/>
        <dgm:cxn modelId="50" srcId="0" destId="20" srcOrd="1" destOrd="0"/>
        <dgm:cxn modelId="23" srcId="20" destId="21" srcOrd="0" destOrd="0"/>
        <dgm:cxn modelId="24" srcId="20" destId="22" srcOrd="0" destOrd="0"/>
        <dgm:cxn modelId="60" srcId="0" destId="30" srcOrd="2" destOrd="0"/>
        <dgm:cxn modelId="33" srcId="30" destId="31" srcOrd="0" destOrd="0"/>
        <dgm:cxn modelId="34" srcId="30" destId="3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7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80" srcId="0" destId="7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0.5516"/>
        </dgm:alg>
        <dgm:choose name="Name3">
          <dgm:if name="Name4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l" for="ch" forName="accentShape_1" refType="w" fact="0"/>
              <dgm:constr type="t" for="ch" forName="accentShape_1" refType="h" fact="0"/>
              <dgm:constr type="w" for="ch" forName="accentShape_1" refType="w" fact="0.7146"/>
              <dgm:constr type="h" for="ch" forName="accentShape_1" refType="h" fact="0.9952"/>
              <dgm:constr type="l" for="ch" forName="parentText_1" refType="w" fact="0.513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</dgm:constrLst>
          </dgm:if>
          <dgm:else name="Name5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l" for="ch" forName="accentShape_1" refType="w" fact="0"/>
              <dgm:constr type="t" for="ch" forName="accentShape_1" refType="h" fact="0"/>
              <dgm:constr type="w" for="ch" forName="accentShape_1" refType="w" fact="0.7146"/>
              <dgm:constr type="h" for="ch" forName="accentShape_1" refType="h" fact="0.9952"/>
              <dgm:constr type="l" for="ch" forName="parentText_1" refType="w" fact="0.513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</dgm:constrLst>
          </dgm:else>
        </dgm:choose>
      </dgm:if>
      <dgm:if name="Name6" axis="ch" ptType="node" func="cnt" op="equ" val="2">
        <dgm:alg type="composite">
          <dgm:param type="ar" val="0.9804"/>
        </dgm:alg>
        <dgm:choose name="Name7">
          <dgm:if name="Name8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parentText_2" refType="primFontSz" refFor="des" refForName="parentText_1" op="equ"/>
              <dgm:constr type="primFontSz" for="des" forName="childText_2" refType="primFontSz" refFor="des" refForName="childText_1" op="equ"/>
              <dgm:constr type="l" for="ch" forName="accentShape_2" refType="w" fact="0.4393"/>
              <dgm:constr type="t" for="ch" forName="accentShape_2" refType="h" fact="0.1192"/>
              <dgm:constr type="w" for="ch" forName="accentShape_2" refType="w" fact="0.4021"/>
              <dgm:constr type="h" for="ch" forName="accentShape_2" refType="h" fact="0.876"/>
              <dgm:constr type="l" for="ch" forName="accentShape_1" refType="w" fact="0"/>
              <dgm:constr type="t" for="ch" forName="accentShape_1" refType="h" fact="0"/>
              <dgm:constr type="w" for="ch" forName="accentShape_1" refType="w" fact="0.4021"/>
              <dgm:constr type="h" for="ch" forName="accentShape_1" refType="h" fact="0.9952"/>
              <dgm:constr type="l" for="ch" forName="parentText_1" refType="w" fact="0.294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parentText_2" refType="w" fact="0.7339"/>
              <dgm:constr type="t" for="ch" forName="parentText_2" refType="h" fact="0.1192"/>
              <dgm:constr type="w" for="ch" forName="parentText_2" refType="w" refFor="ch" refForName="accentShape_1" fact="0.26"/>
              <dgm:constr type="h" for="ch" forName="parentText_2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439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</dgm:constrLst>
          </dgm:if>
          <dgm:else name="Name9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parentText_2" refType="primFontSz" refFor="des" refForName="parentText_1" op="equ"/>
              <dgm:constr type="primFontSz" for="des" forName="childText_2" refType="primFontSz" refFor="des" refForName="childText_1" op="equ"/>
              <dgm:constr type="l" for="ch" forName="accentShape_1" refType="w" fact="0.4393"/>
              <dgm:constr type="t" for="ch" forName="accentShape_2" refType="h" fact="0.1192"/>
              <dgm:constr type="w" for="ch" forName="accentShape_2" refType="w" fact="0.4021"/>
              <dgm:constr type="h" for="ch" forName="accentShape_2" refType="h" fact="0.876"/>
              <dgm:constr type="l" for="ch" forName="accentShape_2" refType="w" fact="0"/>
              <dgm:constr type="t" for="ch" forName="accentShape_1" refType="h" fact="0"/>
              <dgm:constr type="w" for="ch" forName="accentShape_1" refType="w" fact="0.4021"/>
              <dgm:constr type="h" for="ch" forName="accentShape_1" refType="h" fact="0.9952"/>
              <dgm:constr type="l" for="ch" forName="parentText_2" refType="w" fact="0.294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parentText_1" refType="w" fact="0.7339"/>
              <dgm:constr type="t" for="ch" forName="parentText_2" refType="h" fact="0.1192"/>
              <dgm:constr type="w" for="ch" forName="parentText_2" refType="w" refFor="ch" refForName="accentShape_1" fact="0.26"/>
              <dgm:constr type="h" for="ch" forName="parentText_2" refType="h" fact="0.78"/>
              <dgm:constr type="l" for="ch" forName="childText_2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1" refType="w" fact="0.439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</dgm:constrLst>
          </dgm:else>
        </dgm:choose>
      </dgm:if>
      <dgm:if name="Name10" axis="ch" ptType="node" func="cnt" op="equ" val="3">
        <dgm:alg type="composite">
          <dgm:param type="ar" val="1.4097"/>
        </dgm:alg>
        <dgm:choose name="Name11">
          <dgm:if name="Name12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2796"/>
              <dgm:constr type="h" for="ch" forName="accentShape_1" refType="h" fact="0.9952"/>
              <dgm:constr type="l" for="ch" forName="accentShape_2" refType="w" fact="0.3055"/>
              <dgm:constr type="t" for="ch" forName="accentShape_2" refType="h" fact="0.1192"/>
              <dgm:constr type="w" for="ch" forName="accentShape_2" refType="w" fact="0.2796"/>
              <dgm:constr type="h" for="ch" forName="accentShape_2" refType="h" fact="0.876"/>
              <dgm:constr type="l" for="ch" forName="accentShape_3" refType="w" fact="0.6101"/>
              <dgm:constr type="t" for="ch" forName="accentShape_3" refType="h" fact="0.2457"/>
              <dgm:constr type="w" for="ch" forName="accentShape_3" refType="w" fact="0.2796"/>
              <dgm:constr type="h" for="ch" forName="accentShape_3" refType="h" fact="0.7499"/>
              <dgm:constr type="l" for="ch" forName="parentText_1" refType="w" fact="0.2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5055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8101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3055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3" refType="w" fact="0.6101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</dgm:constrLst>
          </dgm:if>
          <dgm:else name="Name13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l" for="ch" forName="accentShape_3" refType="w" fact="0"/>
              <dgm:constr type="t" for="ch" forName="accentShape_1" refType="h" fact="0"/>
              <dgm:constr type="w" for="ch" forName="accentShape_1" refType="w" fact="0.2796"/>
              <dgm:constr type="h" for="ch" forName="accentShape_1" refType="h" fact="0.9952"/>
              <dgm:constr type="l" for="ch" forName="accentShape_2" refType="w" fact="0.3055"/>
              <dgm:constr type="t" for="ch" forName="accentShape_2" refType="h" fact="0.1192"/>
              <dgm:constr type="w" for="ch" forName="accentShape_2" refType="w" fact="0.2796"/>
              <dgm:constr type="h" for="ch" forName="accentShape_2" refType="h" fact="0.876"/>
              <dgm:constr type="l" for="ch" forName="accentShape_1" refType="w" fact="0.6101"/>
              <dgm:constr type="t" for="ch" forName="accentShape_3" refType="h" fact="0.2457"/>
              <dgm:constr type="w" for="ch" forName="accentShape_3" refType="w" fact="0.2796"/>
              <dgm:constr type="h" for="ch" forName="accentShape_3" refType="h" fact="0.7499"/>
              <dgm:constr type="l" for="ch" forName="parentText_3" refType="w" fact="0.2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5055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1" refType="w" fact="0.8101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childText_3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3055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1" refType="w" fact="0.6101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</dgm:constrLst>
          </dgm:else>
        </dgm:choose>
      </dgm:if>
      <dgm:if name="Name14" axis="ch" ptType="node" func="cnt" op="equ" val="4">
        <dgm:alg type="composite">
          <dgm:param type="ar" val="1.8305"/>
        </dgm:alg>
        <dgm:choose name="Name15">
          <dgm:if name="Name16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2153"/>
              <dgm:constr type="h" for="ch" forName="accentShape_1" refType="h" fact="0.9952"/>
              <dgm:constr type="l" for="ch" forName="accentShape_2" refType="w" fact="0.2353"/>
              <dgm:constr type="t" for="ch" forName="accentShape_2" refType="h" fact="0.1192"/>
              <dgm:constr type="w" for="ch" forName="accentShape_2" refType="w" fact="0.2153"/>
              <dgm:constr type="h" for="ch" forName="accentShape_2" refType="h" fact="0.876"/>
              <dgm:constr type="l" for="ch" forName="accentShape_3" refType="w" fact="0.4699"/>
              <dgm:constr type="t" for="ch" forName="accentShape_3" refType="h" fact="0.2457"/>
              <dgm:constr type="w" for="ch" forName="accentShape_3" refType="w" fact="0.2153"/>
              <dgm:constr type="h" for="ch" forName="accentShape_3" refType="h" fact="0.7495"/>
              <dgm:constr type="l" for="ch" forName="accentShape_4" refType="w" fact="0.6997"/>
              <dgm:constr type="t" for="ch" forName="accentShape_4" refType="h" fact="0.3696"/>
              <dgm:constr type="w" for="ch" forName="accentShape_4" refType="w" fact="0.2153"/>
              <dgm:constr type="h" for="ch" forName="accentShape_4" refType="h" fact="0.6256"/>
              <dgm:constr type="l" for="ch" forName="parentText_1" refType="w" fact="0.1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3953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629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8597"/>
              <dgm:constr type="t" for="ch" forName="parentText_4" refType="h" fact="0.3696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235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3" refType="w" fact="0.4699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  <dgm:constr type="l" for="ch" forName="childText_4" refType="w" fact="0.6997"/>
              <dgm:constr type="t" for="ch" forName="childText_4" refType="h" fact="0.3696"/>
              <dgm:constr type="w" for="ch" forName="childText_4" refType="w" refFor="ch" refForName="accentShape_4" fact="0.71"/>
              <dgm:constr type="h" for="ch" forName="childText_4" refType="h" fact="0.6261"/>
            </dgm:constrLst>
          </dgm:if>
          <dgm:else name="Name17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l" for="ch" forName="accentShape_4" refType="w" fact="0"/>
              <dgm:constr type="t" for="ch" forName="accentShape_1" refType="h" fact="0"/>
              <dgm:constr type="w" for="ch" forName="accentShape_1" refType="w" fact="0.2153"/>
              <dgm:constr type="h" for="ch" forName="accentShape_1" refType="h" fact="0.9952"/>
              <dgm:constr type="l" for="ch" forName="accentShape_3" refType="w" fact="0.2353"/>
              <dgm:constr type="t" for="ch" forName="accentShape_2" refType="h" fact="0.1192"/>
              <dgm:constr type="w" for="ch" forName="accentShape_2" refType="w" fact="0.2153"/>
              <dgm:constr type="h" for="ch" forName="accentShape_2" refType="h" fact="0.876"/>
              <dgm:constr type="l" for="ch" forName="accentShape_2" refType="w" fact="0.4699"/>
              <dgm:constr type="t" for="ch" forName="accentShape_3" refType="h" fact="0.2457"/>
              <dgm:constr type="w" for="ch" forName="accentShape_3" refType="w" fact="0.2153"/>
              <dgm:constr type="h" for="ch" forName="accentShape_3" refType="h" fact="0.7495"/>
              <dgm:constr type="l" for="ch" forName="accentShape_1" refType="w" fact="0.6997"/>
              <dgm:constr type="t" for="ch" forName="accentShape_4" refType="h" fact="0.3696"/>
              <dgm:constr type="w" for="ch" forName="accentShape_4" refType="w" fact="0.2153"/>
              <dgm:constr type="h" for="ch" forName="accentShape_4" refType="h" fact="0.6256"/>
              <dgm:constr type="l" for="ch" forName="parentText_4" refType="w" fact="0.1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3" refType="w" fact="0.3953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2" refType="w" fact="0.629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1" refType="w" fact="0.8597"/>
              <dgm:constr type="t" for="ch" forName="parentText_4" refType="h" fact="0.3696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childText_4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3" refType="w" fact="0.235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2" refType="w" fact="0.4699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  <dgm:constr type="l" for="ch" forName="childText_1" refType="w" fact="0.6997"/>
              <dgm:constr type="t" for="ch" forName="childText_4" refType="h" fact="0.3696"/>
              <dgm:constr type="w" for="ch" forName="childText_4" refType="w" refFor="ch" refForName="accentShape_4" fact="0.71"/>
              <dgm:constr type="h" for="ch" forName="childText_4" refType="h" fact="0.6261"/>
            </dgm:constrLst>
          </dgm:else>
        </dgm:choose>
      </dgm:if>
      <dgm:if name="Name18" axis="ch" ptType="node" func="cnt" op="equ" val="5">
        <dgm:alg type="composite">
          <dgm:param type="ar" val="2.0125"/>
        </dgm:alg>
        <dgm:choose name="Name19">
          <dgm:if name="Name20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759"/>
              <dgm:constr type="h" for="ch" forName="accentShape_1" refType="h" fact="0.9952"/>
              <dgm:constr type="l" for="ch" forName="accentShape_2" refType="w" fact="0.192"/>
              <dgm:constr type="t" for="ch" forName="accentShape_2" refType="h" fact="0.1196"/>
              <dgm:constr type="w" for="ch" forName="accentShape_2" refType="w" fact="0.1759"/>
              <dgm:constr type="h" for="ch" forName="accentShape_2" refType="h" fact="0.876"/>
              <dgm:constr type="l" for="ch" forName="accentShape_3" refType="w" fact="0.384"/>
              <dgm:constr type="t" for="ch" forName="accentShape_3" refType="h" fact="0.2457"/>
              <dgm:constr type="w" for="ch" forName="accentShape_3" refType="w" fact="0.1759"/>
              <dgm:constr type="h" for="ch" forName="accentShape_3" refType="h" fact="0.7499"/>
              <dgm:constr type="l" for="ch" forName="accentShape_4" refType="w" fact="0.5759"/>
              <dgm:constr type="t" for="ch" forName="accentShape_4" refType="h" fact="0.3739"/>
              <dgm:constr type="w" for="ch" forName="accentShape_4" refType="w" fact="0.1759"/>
              <dgm:constr type="h" for="ch" forName="accentShape_4" refType="h" fact="0.6217"/>
              <dgm:constr type="l" for="ch" forName="accentShape_5" refType="w" fact="0.7679"/>
              <dgm:constr type="t" for="ch" forName="accentShape_5" refType="h" fact="0.5"/>
              <dgm:constr type="w" for="ch" forName="accentShape_5" refType="w" fact="0.1759"/>
              <dgm:constr type="h" for="ch" forName="accentShape_5" refType="h" fact="0.4956"/>
              <dgm:constr type="l" for="ch" forName="parentText_1" refType="w" fact="0.12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317"/>
              <dgm:constr type="t" for="ch" forName="parentText_2" refType="h" fact="0.1196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50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7009"/>
              <dgm:constr type="t" for="ch" forName="parentText_4" refType="h" fact="0.373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8929"/>
              <dgm:constr type="t" for="ch" forName="parentText_5" refType="h" fact="0.5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192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76"/>
              <dgm:constr type="l" for="ch" forName="childText_3" refType="w" fact="0.384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499"/>
              <dgm:constr type="l" for="ch" forName="childText_4" refType="w" fact="0.5759"/>
              <dgm:constr type="t" for="ch" forName="childText_4" refType="h" fact="0.3739"/>
              <dgm:constr type="w" for="ch" forName="childText_4" refType="w" refFor="ch" refForName="accentShape_4" fact="0.71"/>
              <dgm:constr type="h" for="ch" forName="childText_4" refType="h" fact="0.6217"/>
              <dgm:constr type="l" for="ch" forName="childText_5" refType="w" fact="0.7679"/>
              <dgm:constr type="t" for="ch" forName="childText_5" refType="h" fact="0.5001"/>
              <dgm:constr type="w" for="ch" forName="childText_5" refType="w" refFor="ch" refForName="accentShape_5" fact="0.71"/>
              <dgm:constr type="h" for="ch" forName="childText_5" refType="h" fact="0.4956"/>
            </dgm:constrLst>
          </dgm:if>
          <dgm:else name="Name21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l" for="ch" forName="accentShape_5" refType="w" fact="0"/>
              <dgm:constr type="t" for="ch" forName="accentShape_1" refType="h" fact="0"/>
              <dgm:constr type="w" for="ch" forName="accentShape_1" refType="w" fact="0.1759"/>
              <dgm:constr type="h" for="ch" forName="accentShape_1" refType="h" fact="0.9952"/>
              <dgm:constr type="l" for="ch" forName="accentShape_4" refType="w" fact="0.192"/>
              <dgm:constr type="t" for="ch" forName="accentShape_2" refType="h" fact="0.1196"/>
              <dgm:constr type="w" for="ch" forName="accentShape_2" refType="w" fact="0.1759"/>
              <dgm:constr type="h" for="ch" forName="accentShape_2" refType="h" fact="0.876"/>
              <dgm:constr type="l" for="ch" forName="accentShape_3" refType="w" fact="0.384"/>
              <dgm:constr type="t" for="ch" forName="accentShape_3" refType="h" fact="0.2457"/>
              <dgm:constr type="w" for="ch" forName="accentShape_3" refType="w" fact="0.1759"/>
              <dgm:constr type="h" for="ch" forName="accentShape_3" refType="h" fact="0.7499"/>
              <dgm:constr type="l" for="ch" forName="accentShape_2" refType="w" fact="0.5759"/>
              <dgm:constr type="t" for="ch" forName="accentShape_4" refType="h" fact="0.3739"/>
              <dgm:constr type="w" for="ch" forName="accentShape_4" refType="w" fact="0.1759"/>
              <dgm:constr type="h" for="ch" forName="accentShape_4" refType="h" fact="0.6217"/>
              <dgm:constr type="l" for="ch" forName="accentShape_1" refType="w" fact="0.7679"/>
              <dgm:constr type="t" for="ch" forName="accentShape_5" refType="h" fact="0.5"/>
              <dgm:constr type="w" for="ch" forName="accentShape_5" refType="w" fact="0.1759"/>
              <dgm:constr type="h" for="ch" forName="accentShape_5" refType="h" fact="0.4956"/>
              <dgm:constr type="l" for="ch" forName="parentText_5" refType="w" fact="0.12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4" refType="w" fact="0.317"/>
              <dgm:constr type="t" for="ch" forName="parentText_2" refType="h" fact="0.1196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50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2" refType="w" fact="0.7009"/>
              <dgm:constr type="t" for="ch" forName="parentText_4" refType="h" fact="0.373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1" refType="w" fact="0.8929"/>
              <dgm:constr type="t" for="ch" forName="parentText_5" refType="h" fact="0.5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childText_5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4" refType="w" fact="0.192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76"/>
              <dgm:constr type="l" for="ch" forName="childText_3" refType="w" fact="0.384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499"/>
              <dgm:constr type="l" for="ch" forName="childText_2" refType="w" fact="0.5759"/>
              <dgm:constr type="t" for="ch" forName="childText_4" refType="h" fact="0.3739"/>
              <dgm:constr type="w" for="ch" forName="childText_4" refType="w" refFor="ch" refForName="accentShape_4" fact="0.71"/>
              <dgm:constr type="h" for="ch" forName="childText_4" refType="h" fact="0.6261"/>
              <dgm:constr type="l" for="ch" forName="childText_1" refType="w" fact="0.7679"/>
              <dgm:constr type="t" for="ch" forName="childText_5" refType="h" fact="0.5001"/>
              <dgm:constr type="w" for="ch" forName="childText_5" refType="w" refFor="ch" refForName="accentShape_5" fact="0.71"/>
              <dgm:constr type="h" for="ch" forName="childText_5" refType="h" fact="0.4999"/>
            </dgm:constrLst>
          </dgm:else>
        </dgm:choose>
      </dgm:if>
      <dgm:if name="Name22" axis="ch" ptType="node" func="cnt" op="equ" val="6">
        <dgm:alg type="composite">
          <dgm:param type="ar" val="2.4006"/>
        </dgm:alg>
        <dgm:shape xmlns:r="http://schemas.openxmlformats.org/officeDocument/2006/relationships" r:blip="">
          <dgm:adjLst/>
        </dgm:shape>
        <dgm:choose name="Name23">
          <dgm:if name="Name24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473"/>
              <dgm:constr type="h" for="ch" forName="accentShape_1" refType="h"/>
              <dgm:constr type="l" for="ch" forName="accentShape_2" refType="w" fact="0.1608"/>
              <dgm:constr type="t" for="ch" forName="accentShape_2" refType="h" fact="0.1"/>
              <dgm:constr type="w" for="ch" forName="accentShape_2" refType="w" fact="0.1473"/>
              <dgm:constr type="h" for="ch" forName="accentShape_2" refType="h" fact="0.9"/>
              <dgm:constr type="l" for="ch" forName="accentShape_3" refType="w" fact="0.3216"/>
              <dgm:constr type="t" for="ch" forName="accentShape_3" refType="h" fact="0.2"/>
              <dgm:constr type="w" for="ch" forName="accentShape_3" refType="w" fact="0.1473"/>
              <dgm:constr type="h" for="ch" forName="accentShape_3" refType="h" fact="0.8"/>
              <dgm:constr type="l" for="ch" forName="accentShape_4" refType="w" fact="0.4824"/>
              <dgm:constr type="t" for="ch" forName="accentShape_4" refType="h" fact="0.3"/>
              <dgm:constr type="w" for="ch" forName="accentShape_4" refType="w" fact="0.1473"/>
              <dgm:constr type="h" for="ch" forName="accentShape_4" refType="h" fact="0.7"/>
              <dgm:constr type="l" for="ch" forName="accentShape_5" refType="w" fact="0.6432"/>
              <dgm:constr type="t" for="ch" forName="accentShape_5" refType="h" fact="0.4"/>
              <dgm:constr type="w" for="ch" forName="accentShape_5" refType="w" fact="0.1473"/>
              <dgm:constr type="h" for="ch" forName="accentShape_5" refType="h" fact="0.6"/>
              <dgm:constr type="l" for="ch" forName="accentShape_6" refType="w" fact="0.8056"/>
              <dgm:constr type="t" for="ch" forName="accentShape_6" refType="h" fact="0.5"/>
              <dgm:constr type="w" for="ch" forName="accentShape_6" refType="w" fact="0.1473"/>
              <dgm:constr type="h" for="ch" forName="accentShape_6" refType="h" fact="0.5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2" refType="w" fact="0.1608"/>
              <dgm:constr type="t" for="ch" forName="childText_2" refType="h" fact="0.1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3" refType="w" fact="0.3216"/>
              <dgm:constr type="t" for="ch" forName="childText_3" refType="h" fact="0.2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824"/>
              <dgm:constr type="t" for="ch" forName="childText_4" refType="h" fact="0.3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5" refType="w" fact="0.6432"/>
              <dgm:constr type="t" for="ch" forName="childText_5" refType="h" fact="0.4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6" refType="w" fact="0.8056"/>
              <dgm:constr type="t" for="ch" forName="childText_6" refType="h" fact="0.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parentText_1" refType="w" fact="0.104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2653"/>
              <dgm:constr type="t" for="ch" forName="parentText_2" refType="h" fact="0.1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4261"/>
              <dgm:constr type="t" for="ch" forName="parentText_3" refType="h" fact="0.2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869"/>
              <dgm:constr type="t" for="ch" forName="parentText_4" refType="h" fact="0.3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7477"/>
              <dgm:constr type="t" for="ch" forName="parentText_5" refType="h" fact="0.4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6" refType="w" fact="0.9101"/>
              <dgm:constr type="t" for="ch" forName="parentText_6" refType="h" fact="0.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</dgm:constrLst>
          </dgm:if>
          <dgm:else name="Name25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l" for="ch" forName="accentShape_6" refType="w" fact="0"/>
              <dgm:constr type="t" for="ch" forName="accentShape_1" refType="h" fact="0"/>
              <dgm:constr type="w" for="ch" forName="accentShape_1" refType="w" fact="0.1473"/>
              <dgm:constr type="h" for="ch" forName="accentShape_1" refType="h"/>
              <dgm:constr type="l" for="ch" forName="accentShape_5" refType="w" fact="0.1608"/>
              <dgm:constr type="t" for="ch" forName="accentShape_2" refType="h" fact="0.1"/>
              <dgm:constr type="w" for="ch" forName="accentShape_2" refType="w" fact="0.1473"/>
              <dgm:constr type="h" for="ch" forName="accentShape_2" refType="h" fact="0.9"/>
              <dgm:constr type="l" for="ch" forName="accentShape_4" refType="w" fact="0.3216"/>
              <dgm:constr type="t" for="ch" forName="accentShape_3" refType="h" fact="0.2"/>
              <dgm:constr type="w" for="ch" forName="accentShape_3" refType="w" fact="0.1473"/>
              <dgm:constr type="h" for="ch" forName="accentShape_3" refType="h" fact="0.8"/>
              <dgm:constr type="l" for="ch" forName="accentShape_3" refType="w" fact="0.4824"/>
              <dgm:constr type="t" for="ch" forName="accentShape_4" refType="h" fact="0.3"/>
              <dgm:constr type="w" for="ch" forName="accentShape_4" refType="w" fact="0.1473"/>
              <dgm:constr type="h" for="ch" forName="accentShape_4" refType="h" fact="0.7"/>
              <dgm:constr type="l" for="ch" forName="accentShape_2" refType="w" fact="0.6432"/>
              <dgm:constr type="t" for="ch" forName="accentShape_5" refType="h" fact="0.4"/>
              <dgm:constr type="w" for="ch" forName="accentShape_5" refType="w" fact="0.1473"/>
              <dgm:constr type="h" for="ch" forName="accentShape_5" refType="h" fact="0.6"/>
              <dgm:constr type="l" for="ch" forName="accentShape_1" refType="w" fact="0.8056"/>
              <dgm:constr type="t" for="ch" forName="accentShape_6" refType="h" fact="0.5"/>
              <dgm:constr type="w" for="ch" forName="accentShape_6" refType="w" fact="0.1473"/>
              <dgm:constr type="h" for="ch" forName="accentShape_6" refType="h" fact="0.5"/>
              <dgm:constr type="l" for="ch" forName="childText_6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5" refType="w" fact="0.1608"/>
              <dgm:constr type="t" for="ch" forName="childText_2" refType="h" fact="0.1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4" refType="w" fact="0.3216"/>
              <dgm:constr type="t" for="ch" forName="childText_3" refType="h" fact="0.2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3" refType="w" fact="0.4824"/>
              <dgm:constr type="t" for="ch" forName="childText_4" refType="h" fact="0.3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2" refType="w" fact="0.6432"/>
              <dgm:constr type="t" for="ch" forName="childText_5" refType="h" fact="0.4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1" refType="w" fact="0.8056"/>
              <dgm:constr type="t" for="ch" forName="childText_6" refType="h" fact="0.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parentText_6" refType="w" fact="0.104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5" refType="w" fact="0.2653"/>
              <dgm:constr type="t" for="ch" forName="parentText_2" refType="h" fact="0.1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4" refType="w" fact="0.4261"/>
              <dgm:constr type="t" for="ch" forName="parentText_3" refType="h" fact="0.2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3" refType="w" fact="0.5869"/>
              <dgm:constr type="t" for="ch" forName="parentText_4" refType="h" fact="0.3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2" refType="w" fact="0.7477"/>
              <dgm:constr type="t" for="ch" forName="parentText_5" refType="h" fact="0.4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1" refType="w" fact="0.9101"/>
              <dgm:constr type="t" for="ch" forName="parentText_6" refType="h" fact="0.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</dgm:constrLst>
          </dgm:else>
        </dgm:choose>
      </dgm:if>
      <dgm:else name="Name26">
        <dgm:alg type="composite">
          <dgm:param type="ar" val="2.7874"/>
        </dgm:alg>
        <dgm:shape xmlns:r="http://schemas.openxmlformats.org/officeDocument/2006/relationships" r:blip="">
          <dgm:adjLst/>
        </dgm:shape>
        <dgm:choose name="Name27">
          <dgm:if name="Name28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7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7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7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7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7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childText_7" refType="primFontSz" refFor="des" refForName="parentText_6" op="lte"/>
              <dgm:constr type="primFontSz" for="des" forName="childText_1" refType="primFontSz" refFor="des" refForName="parentText_7" op="lte"/>
              <dgm:constr type="primFontSz" for="des" forName="childText_2" refType="primFontSz" refFor="des" refForName="parentText_7" op="lte"/>
              <dgm:constr type="primFontSz" for="des" forName="childText_3" refType="primFontSz" refFor="des" refForName="parentText_7" op="lte"/>
              <dgm:constr type="primFontSz" for="des" forName="childText_4" refType="primFontSz" refFor="des" refForName="parentText_7" op="lte"/>
              <dgm:constr type="primFontSz" for="des" forName="childText_5" refType="primFontSz" refFor="des" refForName="parentText_7" op="lte"/>
              <dgm:constr type="primFontSz" for="des" forName="childText_6" refType="primFontSz" refFor="des" refForName="parentText_7" op="lte"/>
              <dgm:constr type="primFontSz" for="des" forName="childText_7" refType="primFontSz" refFor="des" refForName="parentText_7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parentText_7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primFontSz" for="des" forName="childText_7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269"/>
              <dgm:constr type="h" for="ch" forName="accentShape_1" refType="h"/>
              <dgm:constr type="l" for="ch" forName="accentShape_2" refType="w" fact="0.1385"/>
              <dgm:constr type="t" for="ch" forName="accentShape_2" refType="h" fact="0.0833"/>
              <dgm:constr type="w" for="ch" forName="accentShape_2" refType="w" fact="0.1269"/>
              <dgm:constr type="h" for="ch" forName="accentShape_2" refType="h" fact="0.9165"/>
              <dgm:constr type="l" for="ch" forName="accentShape_3" refType="w" fact="0.277"/>
              <dgm:constr type="t" for="ch" forName="accentShape_3" refType="h" fact="0.1666"/>
              <dgm:constr type="w" for="ch" forName="accentShape_3" refType="w" fact="0.1269"/>
              <dgm:constr type="h" for="ch" forName="accentShape_3" refType="h" fact="0.8332"/>
              <dgm:constr type="l" for="ch" forName="accentShape_4" refType="w" fact="0.4155"/>
              <dgm:constr type="t" for="ch" forName="accentShape_4" refType="h" fact="0.2499"/>
              <dgm:constr type="w" for="ch" forName="accentShape_4" refType="w" fact="0.1269"/>
              <dgm:constr type="h" for="ch" forName="accentShape_4" refType="h" fact="0.7499"/>
              <dgm:constr type="l" for="ch" forName="accentShape_5" refType="w" fact="0.5539"/>
              <dgm:constr type="t" for="ch" forName="accentShape_5" refType="h" fact="0.3332"/>
              <dgm:constr type="w" for="ch" forName="accentShape_5" refType="w" fact="0.1269"/>
              <dgm:constr type="h" for="ch" forName="accentShape_5" refType="h" fact="0.6666"/>
              <dgm:constr type="l" for="ch" forName="accentShape_6" refType="w" fact="0.6938"/>
              <dgm:constr type="t" for="ch" forName="accentShape_6" refType="h" fact="0.4165"/>
              <dgm:constr type="w" for="ch" forName="accentShape_6" refType="w" fact="0.1269"/>
              <dgm:constr type="h" for="ch" forName="accentShape_6" refType="h" fact="0.5833"/>
              <dgm:constr type="l" for="ch" forName="accentShape_7" refType="w" fact="0.8326"/>
              <dgm:constr type="t" for="ch" forName="accentShape_7" refType="h" fact="0.5"/>
              <dgm:constr type="w" for="ch" forName="accentShape_7" refType="w" fact="0.1269"/>
              <dgm:constr type="h" for="ch" forName="accentShape_7" refType="h" fact="0.5"/>
              <dgm:constr type="l" for="ch" forName="parentText_1" refType="w" fact="0.0888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2273"/>
              <dgm:constr type="t" for="ch" forName="parentText_2" refType="h" fact="0.0833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36583"/>
              <dgm:constr type="t" for="ch" forName="parentText_3" refType="h" fact="0.1666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043"/>
              <dgm:constr type="t" for="ch" forName="parentText_4" refType="h" fact="0.249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6427"/>
              <dgm:constr type="t" for="ch" forName="parentText_5" refType="h" fact="0.3332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6" refType="w" fact="0.78263"/>
              <dgm:constr type="t" for="ch" forName="parentText_6" refType="h" fact="0.416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  <dgm:constr type="l" for="ch" forName="parentText_7" refType="w" fact="0.92143"/>
              <dgm:constr type="t" for="ch" forName="parentText_7" refType="h" fact="0.5"/>
              <dgm:constr type="w" for="ch" forName="parentText_7" refType="w" refFor="ch" refForName="accentShape_7" fact="0.26"/>
              <dgm:constr type="h" for="ch" forName="parentText_7" refType="h" refFor="ch" refForName="accentShape_7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2" refType="w" fact="0.1385"/>
              <dgm:constr type="t" for="ch" forName="childText_2" refType="h" fact="0.0833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3" refType="w" fact="0.277"/>
              <dgm:constr type="t" for="ch" forName="childText_3" refType="h" fact="0.1666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155"/>
              <dgm:constr type="t" for="ch" forName="childText_4" refType="h" fact="0.2499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5" refType="w" fact="0.5539"/>
              <dgm:constr type="t" for="ch" forName="childText_5" refType="h" fact="0.3332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6" refType="w" fact="0.6938"/>
              <dgm:constr type="t" for="ch" forName="childText_6" refType="h" fact="0.416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childText_7" refType="w" fact="0.8326"/>
              <dgm:constr type="t" for="ch" forName="childText_7" refType="h" fact="0.5"/>
              <dgm:constr type="w" for="ch" forName="childText_7" refType="w" refFor="ch" refForName="accentShape_7" fact="0.7"/>
              <dgm:constr type="h" for="ch" forName="childText_7" refType="h" refFor="ch" refForName="accentShape_7"/>
            </dgm:constrLst>
          </dgm:if>
          <dgm:else name="Name29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7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7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7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7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7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childText_7" refType="primFontSz" refFor="des" refForName="parentText_6" op="lte"/>
              <dgm:constr type="primFontSz" for="des" forName="childText_1" refType="primFontSz" refFor="des" refForName="parentText_7" op="lte"/>
              <dgm:constr type="primFontSz" for="des" forName="childText_2" refType="primFontSz" refFor="des" refForName="parentText_7" op="lte"/>
              <dgm:constr type="primFontSz" for="des" forName="childText_3" refType="primFontSz" refFor="des" refForName="parentText_7" op="lte"/>
              <dgm:constr type="primFontSz" for="des" forName="childText_4" refType="primFontSz" refFor="des" refForName="parentText_7" op="lte"/>
              <dgm:constr type="primFontSz" for="des" forName="childText_5" refType="primFontSz" refFor="des" refForName="parentText_7" op="lte"/>
              <dgm:constr type="primFontSz" for="des" forName="childText_6" refType="primFontSz" refFor="des" refForName="parentText_7" op="lte"/>
              <dgm:constr type="primFontSz" for="des" forName="childText_7" refType="primFontSz" refFor="des" refForName="parentText_7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parentText_7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primFontSz" for="des" forName="childText_7" refType="primFontSz" refFor="des" refForName="childText_1" op="equ"/>
              <dgm:constr type="l" for="ch" forName="accentShape_7" refType="w" fact="0"/>
              <dgm:constr type="t" for="ch" forName="accentShape_1" refType="h" fact="0"/>
              <dgm:constr type="w" for="ch" forName="accentShape_1" refType="w" fact="0.1269"/>
              <dgm:constr type="h" for="ch" forName="accentShape_1" refType="h"/>
              <dgm:constr type="l" for="ch" forName="accentShape_6" refType="w" fact="0.1385"/>
              <dgm:constr type="t" for="ch" forName="accentShape_2" refType="h" fact="0.0833"/>
              <dgm:constr type="w" for="ch" forName="accentShape_2" refType="w" fact="0.1269"/>
              <dgm:constr type="h" for="ch" forName="accentShape_2" refType="h" fact="0.9165"/>
              <dgm:constr type="l" for="ch" forName="accentShape_5" refType="w" fact="0.277"/>
              <dgm:constr type="t" for="ch" forName="accentShape_3" refType="h" fact="0.1666"/>
              <dgm:constr type="w" for="ch" forName="accentShape_3" refType="w" fact="0.1269"/>
              <dgm:constr type="h" for="ch" forName="accentShape_3" refType="h" fact="0.8332"/>
              <dgm:constr type="l" for="ch" forName="accentShape_4" refType="w" fact="0.4155"/>
              <dgm:constr type="t" for="ch" forName="accentShape_4" refType="h" fact="0.2499"/>
              <dgm:constr type="w" for="ch" forName="accentShape_4" refType="w" fact="0.1269"/>
              <dgm:constr type="h" for="ch" forName="accentShape_4" refType="h" fact="0.7499"/>
              <dgm:constr type="l" for="ch" forName="accentShape_3" refType="w" fact="0.5539"/>
              <dgm:constr type="t" for="ch" forName="accentShape_5" refType="h" fact="0.3332"/>
              <dgm:constr type="w" for="ch" forName="accentShape_5" refType="w" fact="0.1269"/>
              <dgm:constr type="h" for="ch" forName="accentShape_5" refType="h" fact="0.6666"/>
              <dgm:constr type="l" for="ch" forName="accentShape_2" refType="w" fact="0.6938"/>
              <dgm:constr type="t" for="ch" forName="accentShape_6" refType="h" fact="0.4165"/>
              <dgm:constr type="w" for="ch" forName="accentShape_6" refType="w" fact="0.1269"/>
              <dgm:constr type="h" for="ch" forName="accentShape_6" refType="h" fact="0.5833"/>
              <dgm:constr type="l" for="ch" forName="accentShape_1" refType="w" fact="0.8326"/>
              <dgm:constr type="t" for="ch" forName="accentShape_7" refType="h" fact="0.5"/>
              <dgm:constr type="w" for="ch" forName="accentShape_7" refType="w" fact="0.1269"/>
              <dgm:constr type="h" for="ch" forName="accentShape_7" refType="h" fact="0.5"/>
              <dgm:constr type="l" for="ch" forName="parentText_7" refType="w" fact="0.0888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6" refType="w" fact="0.2273"/>
              <dgm:constr type="t" for="ch" forName="parentText_2" refType="h" fact="0.0833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5" refType="w" fact="0.36583"/>
              <dgm:constr type="t" for="ch" forName="parentText_3" refType="h" fact="0.1666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043"/>
              <dgm:constr type="t" for="ch" forName="parentText_4" refType="h" fact="0.249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3" refType="w" fact="0.6427"/>
              <dgm:constr type="t" for="ch" forName="parentText_5" refType="h" fact="0.3332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2" refType="w" fact="0.78263"/>
              <dgm:constr type="t" for="ch" forName="parentText_6" refType="h" fact="0.416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  <dgm:constr type="l" for="ch" forName="parentText_1" refType="w" fact="0.92143"/>
              <dgm:constr type="t" for="ch" forName="parentText_7" refType="h" fact="0.5"/>
              <dgm:constr type="w" for="ch" forName="parentText_7" refType="w" refFor="ch" refForName="accentShape_7" fact="0.26"/>
              <dgm:constr type="h" for="ch" forName="parentText_7" refType="h" refFor="ch" refForName="accentShape_7" fact="0.9"/>
              <dgm:constr type="l" for="ch" forName="childText_7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6" refType="w" fact="0.1385"/>
              <dgm:constr type="t" for="ch" forName="childText_2" refType="h" fact="0.0833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5" refType="w" fact="0.277"/>
              <dgm:constr type="t" for="ch" forName="childText_3" refType="h" fact="0.1666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155"/>
              <dgm:constr type="t" for="ch" forName="childText_4" refType="h" fact="0.2499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3" refType="w" fact="0.5539"/>
              <dgm:constr type="t" for="ch" forName="childText_5" refType="h" fact="0.3332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2" refType="w" fact="0.6938"/>
              <dgm:constr type="t" for="ch" forName="childText_6" refType="h" fact="0.416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childText_1" refType="w" fact="0.8326"/>
              <dgm:constr type="t" for="ch" forName="childText_7" refType="h" fact="0.5"/>
              <dgm:constr type="w" for="ch" forName="childText_7" refType="w" refFor="ch" refForName="accentShape_7" fact="0.7"/>
              <dgm:constr type="h" for="ch" forName="childText_7" refType="h" refFor="ch" refForName="accentShape_7"/>
            </dgm:constrLst>
          </dgm:else>
        </dgm:choose>
      </dgm:else>
    </dgm:choose>
    <dgm:forEach name="wrapper" axis="self" ptType="parTrans">
      <dgm:forEach name="accentRepeat" axis="self">
        <dgm:layoutNode name="imageRepeatNode" styleLbl="node1">
          <dgm:alg type="sp"/>
          <dgm:shape xmlns:r="http://schemas.openxmlformats.org/officeDocument/2006/relationships" type="rect" r:blip="" zOrderOff="-10">
            <dgm:adjLst/>
          </dgm:shape>
          <dgm:presOf axis="self"/>
        </dgm:layoutNode>
      </dgm:forEach>
    </dgm:forEach>
    <dgm:forEach name="Name30" axis="ch" ptType="node" cnt="1">
      <dgm:layoutNode name="parentText_1" styleLbl="node1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1" styleLbl="node1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1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2" cnt="1">
      <dgm:layoutNode name="parentText_2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2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2">
        <dgm:alg type="sp"/>
        <dgm:shape xmlns:r="http://schemas.openxmlformats.org/officeDocument/2006/relationships" r:blip="">
          <dgm:adjLst/>
        </dgm:shape>
        <dgm:presOf/>
        <dgm:constrLst/>
        <dgm:forEach name="Name33" ref="accentRepeat"/>
      </dgm:layoutNode>
    </dgm:forEach>
    <dgm:forEach name="Name34" axis="ch" ptType="node" st="3" cnt="1">
      <dgm:layoutNode name="parentText_3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3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3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</dgm:forEach>
    <dgm:forEach name="Name36" axis="ch" ptType="node" st="4" cnt="1">
      <dgm:layoutNode name="parentText_4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4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parentText_5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5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5">
        <dgm:alg type="sp"/>
        <dgm:shape xmlns:r="http://schemas.openxmlformats.org/officeDocument/2006/relationships" r:blip="">
          <dgm:adjLst/>
        </dgm:shape>
        <dgm:presOf/>
        <dgm:constrLst/>
        <dgm:forEach name="Name39" ref="accentRepeat"/>
      </dgm:layoutNode>
    </dgm:forEach>
    <dgm:forEach name="Name40" axis="ch" ptType="node" st="6" cnt="1">
      <dgm:layoutNode name="parentText_6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6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6">
        <dgm:alg type="sp"/>
        <dgm:shape xmlns:r="http://schemas.openxmlformats.org/officeDocument/2006/relationships" r:blip="">
          <dgm:adjLst/>
        </dgm:shape>
        <dgm:presOf/>
        <dgm:constrLst/>
        <dgm:forEach name="Name41" ref="accentRepeat"/>
      </dgm:layoutNode>
    </dgm:forEach>
    <dgm:forEach name="Name42" axis="ch" ptType="node" st="7" cnt="1">
      <dgm:layoutNode name="parentText_7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7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7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74088"/>
            <a:ext cx="297180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574088"/>
            <a:ext cx="297180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499EFBEB-1BDA-4C48-8C3C-69884A49176C}" type="slidenum">
              <a:rPr lang="es-ES" altLang="es-MX"/>
              <a:pPr>
                <a:defRPr/>
              </a:pPr>
              <a:t>‹Nr.›</a:t>
            </a:fld>
            <a:endParaRPr lang="es-ES" alt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3163" y="676275"/>
            <a:ext cx="4511675" cy="3384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65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286250"/>
            <a:ext cx="5486400" cy="406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altLang="es-MX" noProof="0" smtClean="0"/>
              <a:t>Haga clic para modificar el estilo de texto del patrón</a:t>
            </a:r>
          </a:p>
          <a:p>
            <a:pPr lvl="1"/>
            <a:r>
              <a:rPr lang="es-MX" altLang="es-MX" noProof="0" smtClean="0"/>
              <a:t>Segundo nivel</a:t>
            </a:r>
          </a:p>
          <a:p>
            <a:pPr lvl="2"/>
            <a:r>
              <a:rPr lang="es-MX" altLang="es-MX" noProof="0" smtClean="0"/>
              <a:t>Tercer nivel</a:t>
            </a:r>
          </a:p>
          <a:p>
            <a:pPr lvl="3"/>
            <a:r>
              <a:rPr lang="es-MX" altLang="es-MX" noProof="0" smtClean="0"/>
              <a:t>Cuarto nivel</a:t>
            </a:r>
          </a:p>
          <a:p>
            <a:pPr lvl="4"/>
            <a:r>
              <a:rPr lang="es-MX" altLang="es-MX" noProof="0" smtClean="0"/>
              <a:t>Quinto nivel</a:t>
            </a:r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72500"/>
            <a:ext cx="297180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65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572500"/>
            <a:ext cx="297180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78A2677-E7B5-744D-8F98-1D2245D89463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s-ES" dirty="0">
              <a:latin typeface="Calibri" charset="0"/>
              <a:cs typeface="MS PGothic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35584-5555-0149-8296-02E77F991E85}" type="slidenum">
              <a:rPr lang="es-ES" smtClean="0"/>
              <a:t>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59262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fld id="{3E879ACF-F0E0-124D-BBEC-0C5FED1F54C7}" type="slidenum">
              <a:rPr lang="es-MX" altLang="es-MX" sz="1200">
                <a:latin typeface="Times New Roman" charset="0"/>
              </a:rPr>
              <a:pPr/>
              <a:t>29</a:t>
            </a:fld>
            <a:endParaRPr lang="es-MX" altLang="es-MX" sz="1200">
              <a:latin typeface="Times New Roman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82625"/>
            <a:ext cx="4495800" cy="3371850"/>
          </a:xfrm>
          <a:ln w="12700" cap="flat">
            <a:solidFill>
              <a:schemeClr val="tx1"/>
            </a:solidFill>
          </a:ln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286250"/>
            <a:ext cx="5029200" cy="4062413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pPr eaLnBrk="1" hangingPunct="1"/>
            <a:endParaRPr lang="es-MX" altLang="es-MX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2767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fld id="{3E879ACF-F0E0-124D-BBEC-0C5FED1F54C7}" type="slidenum">
              <a:rPr lang="es-MX" altLang="es-MX" sz="1200">
                <a:latin typeface="Times New Roman" charset="0"/>
              </a:rPr>
              <a:pPr/>
              <a:t>30</a:t>
            </a:fld>
            <a:endParaRPr lang="es-MX" altLang="es-MX" sz="1200">
              <a:latin typeface="Times New Roman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82625"/>
            <a:ext cx="4495800" cy="3371850"/>
          </a:xfrm>
          <a:ln w="12700" cap="flat">
            <a:solidFill>
              <a:schemeClr val="tx1"/>
            </a:solidFill>
          </a:ln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286250"/>
            <a:ext cx="5029200" cy="4062413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pPr eaLnBrk="1" hangingPunct="1"/>
            <a:endParaRPr lang="es-MX" altLang="es-MX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6740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fld id="{3E879ACF-F0E0-124D-BBEC-0C5FED1F54C7}" type="slidenum">
              <a:rPr lang="es-MX" altLang="es-MX" sz="1200">
                <a:latin typeface="Times New Roman" charset="0"/>
              </a:rPr>
              <a:pPr/>
              <a:t>31</a:t>
            </a:fld>
            <a:endParaRPr lang="es-MX" altLang="es-MX" sz="1200">
              <a:latin typeface="Times New Roman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82625"/>
            <a:ext cx="4495800" cy="3371850"/>
          </a:xfrm>
          <a:ln w="12700" cap="flat">
            <a:solidFill>
              <a:schemeClr val="tx1"/>
            </a:solidFill>
          </a:ln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286250"/>
            <a:ext cx="5029200" cy="4062413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pPr eaLnBrk="1" hangingPunct="1"/>
            <a:endParaRPr lang="es-MX" altLang="es-MX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2210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fld id="{3E879ACF-F0E0-124D-BBEC-0C5FED1F54C7}" type="slidenum">
              <a:rPr lang="es-MX" altLang="es-MX" sz="1200">
                <a:latin typeface="Times New Roman" charset="0"/>
              </a:rPr>
              <a:pPr/>
              <a:t>32</a:t>
            </a:fld>
            <a:endParaRPr lang="es-MX" altLang="es-MX" sz="1200">
              <a:latin typeface="Times New Roman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82625"/>
            <a:ext cx="4495800" cy="3371850"/>
          </a:xfrm>
          <a:ln w="12700" cap="flat">
            <a:solidFill>
              <a:schemeClr val="tx1"/>
            </a:solidFill>
          </a:ln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286250"/>
            <a:ext cx="5029200" cy="4062413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pPr eaLnBrk="1" hangingPunct="1"/>
            <a:endParaRPr lang="es-MX" altLang="es-MX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117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fld id="{3E879ACF-F0E0-124D-BBEC-0C5FED1F54C7}" type="slidenum">
              <a:rPr lang="es-MX" altLang="es-MX" sz="1200">
                <a:latin typeface="Times New Roman" charset="0"/>
              </a:rPr>
              <a:pPr/>
              <a:t>33</a:t>
            </a:fld>
            <a:endParaRPr lang="es-MX" altLang="es-MX" sz="1200">
              <a:latin typeface="Times New Roman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82625"/>
            <a:ext cx="4495800" cy="3371850"/>
          </a:xfrm>
          <a:ln w="12700" cap="flat">
            <a:solidFill>
              <a:schemeClr val="tx1"/>
            </a:solidFill>
          </a:ln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286250"/>
            <a:ext cx="5029200" cy="4062413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pPr eaLnBrk="1" hangingPunct="1"/>
            <a:endParaRPr lang="es-MX" altLang="es-MX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684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8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>
              <a:latin typeface="Calibri" charset="0"/>
              <a:cs typeface="MS PGothic" charset="0"/>
            </a:endParaRPr>
          </a:p>
        </p:txBody>
      </p:sp>
      <p:sp>
        <p:nvSpPr>
          <p:cNvPr id="1945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09" indent="-285734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2937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112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287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8810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1B6ABE2-821D-3E49-9BCC-D79683C3CC17}" type="slidenum">
              <a:rPr lang="es-ES" sz="1200">
                <a:latin typeface="Corbel" charset="0"/>
                <a:cs typeface="MS PGothic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s-ES" sz="1200">
              <a:latin typeface="Corbel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40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6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4350"/>
            <a:endParaRPr lang="es-ES" dirty="0">
              <a:latin typeface="Calibri" charset="0"/>
            </a:endParaRPr>
          </a:p>
        </p:txBody>
      </p:sp>
      <p:sp>
        <p:nvSpPr>
          <p:cNvPr id="21507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09" indent="-285734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2937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112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287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8810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2CD8444-60C5-FC49-BA80-6174C506E8F7}" type="slidenum">
              <a:rPr lang="es-MX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s-MX" sz="1200"/>
          </a:p>
        </p:txBody>
      </p:sp>
    </p:spTree>
    <p:extLst>
      <p:ext uri="{BB962C8B-B14F-4D97-AF65-F5344CB8AC3E}">
        <p14:creationId xmlns:p14="http://schemas.microsoft.com/office/powerpoint/2010/main" val="1681420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8A2677-E7B5-744D-8F98-1D2245D89463}" type="slidenum">
              <a:rPr lang="es-MX" altLang="es-MX" smtClean="0"/>
              <a:pPr>
                <a:defRPr/>
              </a:pPr>
              <a:t>3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343511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fld id="{9565597D-FD4F-0C4E-877F-C2B02085530D}" type="slidenum">
              <a:rPr lang="es-MX" altLang="es-MX" sz="1200">
                <a:latin typeface="Times New Roman" charset="0"/>
              </a:rPr>
              <a:pPr/>
              <a:t>22</a:t>
            </a:fld>
            <a:endParaRPr lang="es-MX" altLang="es-MX" sz="1200">
              <a:latin typeface="Times New Roman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82625"/>
            <a:ext cx="4495800" cy="3371850"/>
          </a:xfrm>
          <a:ln w="12700" cap="flat">
            <a:solidFill>
              <a:schemeClr val="tx1"/>
            </a:solidFill>
          </a:ln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286250"/>
            <a:ext cx="5029200" cy="4062413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pPr eaLnBrk="1" hangingPunct="1"/>
            <a:endParaRPr lang="es-MX" altLang="es-MX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fld id="{EC2FB4F4-5C5A-544C-AA3D-4B44F1A2242E}" type="slidenum">
              <a:rPr lang="es-MX" altLang="es-MX" sz="1200">
                <a:latin typeface="Times New Roman" charset="0"/>
              </a:rPr>
              <a:pPr/>
              <a:t>23</a:t>
            </a:fld>
            <a:endParaRPr lang="es-MX" altLang="es-MX" sz="1200">
              <a:latin typeface="Times New Roman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82625"/>
            <a:ext cx="4495800" cy="3371850"/>
          </a:xfrm>
          <a:ln w="12700" cap="flat">
            <a:solidFill>
              <a:schemeClr val="tx1"/>
            </a:solidFill>
          </a:ln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286250"/>
            <a:ext cx="5029200" cy="4062413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pPr eaLnBrk="1" hangingPunct="1"/>
            <a:endParaRPr lang="es-MX" altLang="es-MX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fld id="{EC2FB4F4-5C5A-544C-AA3D-4B44F1A2242E}" type="slidenum">
              <a:rPr lang="es-MX" altLang="es-MX" sz="1200">
                <a:latin typeface="Times New Roman" charset="0"/>
              </a:rPr>
              <a:pPr/>
              <a:t>24</a:t>
            </a:fld>
            <a:endParaRPr lang="es-MX" altLang="es-MX" sz="1200">
              <a:latin typeface="Times New Roman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82625"/>
            <a:ext cx="4495800" cy="3371850"/>
          </a:xfrm>
          <a:ln w="12700" cap="flat">
            <a:solidFill>
              <a:schemeClr val="tx1"/>
            </a:solidFill>
          </a:ln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286250"/>
            <a:ext cx="5029200" cy="4062413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pPr eaLnBrk="1" hangingPunct="1"/>
            <a:endParaRPr lang="es-MX" altLang="es-MX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336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fld id="{A2B1CD22-A8B5-7F41-84C9-E89D2BE8DF87}" type="slidenum">
              <a:rPr lang="es-MX" altLang="es-MX" sz="1200">
                <a:latin typeface="Times New Roman" charset="0"/>
              </a:rPr>
              <a:pPr/>
              <a:t>26</a:t>
            </a:fld>
            <a:endParaRPr lang="es-MX" altLang="es-MX" sz="1200">
              <a:latin typeface="Times New Roman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82625"/>
            <a:ext cx="4495800" cy="3371850"/>
          </a:xfrm>
          <a:ln w="12700" cap="flat">
            <a:solidFill>
              <a:schemeClr val="tx1"/>
            </a:solidFill>
          </a:ln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286250"/>
            <a:ext cx="5029200" cy="4062413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pPr eaLnBrk="1" hangingPunct="1"/>
            <a:endParaRPr lang="es-MX" altLang="es-MX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fld id="{3E879ACF-F0E0-124D-BBEC-0C5FED1F54C7}" type="slidenum">
              <a:rPr lang="es-MX" altLang="es-MX" sz="1200">
                <a:latin typeface="Times New Roman" charset="0"/>
              </a:rPr>
              <a:pPr/>
              <a:t>28</a:t>
            </a:fld>
            <a:endParaRPr lang="es-MX" altLang="es-MX" sz="1200">
              <a:latin typeface="Times New Roman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82625"/>
            <a:ext cx="4495800" cy="3371850"/>
          </a:xfrm>
          <a:ln w="12700" cap="flat">
            <a:solidFill>
              <a:schemeClr val="tx1"/>
            </a:solidFill>
          </a:ln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286250"/>
            <a:ext cx="5029200" cy="4062413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pPr eaLnBrk="1" hangingPunct="1"/>
            <a:endParaRPr lang="es-MX" altLang="es-MX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DEE60B-9CBD-634E-A32C-EBF4923CC1BE}" type="slidenum">
              <a:rPr lang="es-ES" altLang="es-MX" smtClean="0"/>
              <a:pPr>
                <a:defRPr/>
              </a:pPr>
              <a:t>‹Nr.›</a:t>
            </a:fld>
            <a:endParaRPr lang="es-ES" alt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E3340-4279-CC43-A803-B01BEE6D7636}" type="slidenum">
              <a:rPr lang="es-ES" altLang="es-MX" smtClean="0"/>
              <a:pPr>
                <a:defRPr/>
              </a:pPr>
              <a:t>‹Nr.›</a:t>
            </a:fld>
            <a:endParaRPr lang="es-ES" alt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B25561-755D-2C44-B5CA-A6A5DE29AAAA}" type="slidenum">
              <a:rPr lang="es-ES" altLang="es-MX" smtClean="0"/>
              <a:pPr>
                <a:defRPr/>
              </a:pPr>
              <a:t>‹Nr.›</a:t>
            </a:fld>
            <a:endParaRPr lang="es-ES" alt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imágenes en línea 3"/>
          <p:cNvSpPr>
            <a:spLocks noGrp="1"/>
          </p:cNvSpPr>
          <p:nvPr>
            <p:ph type="clipArt"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/>
          <a:p>
            <a:pPr lvl="0"/>
            <a:endParaRPr lang="es-MX" noProof="0" smtClean="0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EAA2D-6A14-C248-AB8A-C4825EB0BD96}" type="slidenum">
              <a:rPr lang="es-ES" altLang="es-MX"/>
              <a:pPr>
                <a:defRPr/>
              </a:pPr>
              <a:t>‹Nr.›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639592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5AC713-D3B0-EA4B-96ED-1B077AFBD5B0}" type="slidenum">
              <a:rPr lang="es-ES" altLang="es-MX" smtClean="0"/>
              <a:pPr>
                <a:defRPr/>
              </a:pPr>
              <a:t>‹Nr.›</a:t>
            </a:fld>
            <a:endParaRPr lang="es-ES" alt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E2F423-99AB-3F48-A32C-9EB05232C9AB}" type="slidenum">
              <a:rPr lang="es-ES" altLang="es-MX" smtClean="0"/>
              <a:pPr>
                <a:defRPr/>
              </a:pPr>
              <a:t>‹Nr.›</a:t>
            </a:fld>
            <a:endParaRPr lang="es-ES" alt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314576-2380-274F-B94B-6F5D83F19134}" type="slidenum">
              <a:rPr lang="es-ES" altLang="es-MX" smtClean="0"/>
              <a:pPr>
                <a:defRPr/>
              </a:pPr>
              <a:t>‹Nr.›</a:t>
            </a:fld>
            <a:endParaRPr lang="es-ES" alt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FF627C-22EC-D34E-8F91-32EBFEFB5860}" type="slidenum">
              <a:rPr lang="es-ES" altLang="es-MX" smtClean="0"/>
              <a:pPr>
                <a:defRPr/>
              </a:pPr>
              <a:t>‹Nr.›</a:t>
            </a:fld>
            <a:endParaRPr lang="es-ES" alt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776E5-6A1E-1740-ACB0-2078AAD8EC8D}" type="slidenum">
              <a:rPr lang="es-ES" altLang="es-MX" smtClean="0"/>
              <a:pPr>
                <a:defRPr/>
              </a:pPr>
              <a:t>‹Nr.›</a:t>
            </a:fld>
            <a:endParaRPr lang="es-ES" alt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7C09EA-9A38-6244-9586-9A18E23BC200}" type="slidenum">
              <a:rPr lang="es-ES" altLang="es-MX" smtClean="0"/>
              <a:pPr>
                <a:defRPr/>
              </a:pPr>
              <a:t>‹Nr.›</a:t>
            </a:fld>
            <a:endParaRPr lang="es-ES" alt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994461-0BEA-B148-B006-B58C63DCB947}" type="slidenum">
              <a:rPr lang="es-ES" altLang="es-MX" smtClean="0"/>
              <a:pPr>
                <a:defRPr/>
              </a:pPr>
              <a:t>‹Nr.›</a:t>
            </a:fld>
            <a:endParaRPr lang="es-ES" alt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E1F0F5-AEDF-D74B-8700-777B808C0417}" type="slidenum">
              <a:rPr lang="es-ES" altLang="es-MX" smtClean="0"/>
              <a:pPr>
                <a:defRPr/>
              </a:pPr>
              <a:t>‹Nr.›</a:t>
            </a:fld>
            <a:endParaRPr lang="es-ES" alt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alt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3789E96-4237-7848-90E6-7B2F40CE43B5}" type="slidenum">
              <a:rPr lang="es-ES" altLang="es-MX" smtClean="0"/>
              <a:pPr>
                <a:defRPr/>
              </a:pPr>
              <a:t>‹Nr.›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751855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7" Type="http://schemas.openxmlformats.org/officeDocument/2006/relationships/diagramData" Target="../diagrams/data7.xml"/><Relationship Id="rId8" Type="http://schemas.openxmlformats.org/officeDocument/2006/relationships/diagramLayout" Target="../diagrams/layout7.xml"/><Relationship Id="rId9" Type="http://schemas.openxmlformats.org/officeDocument/2006/relationships/diagramQuickStyle" Target="../diagrams/quickStyle7.xml"/><Relationship Id="rId10" Type="http://schemas.openxmlformats.org/officeDocument/2006/relationships/diagramColors" Target="../diagrams/colors7.xml"/><Relationship Id="rId11" Type="http://schemas.microsoft.com/office/2007/relationships/diagramDrawing" Target="../diagrams/drawing7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4" Type="http://schemas.openxmlformats.org/officeDocument/2006/relationships/diagramLayout" Target="../diagrams/layout10.xml"/><Relationship Id="rId5" Type="http://schemas.openxmlformats.org/officeDocument/2006/relationships/diagramQuickStyle" Target="../diagrams/quickStyle10.xml"/><Relationship Id="rId6" Type="http://schemas.openxmlformats.org/officeDocument/2006/relationships/diagramColors" Target="../diagrams/colors10.xml"/><Relationship Id="rId7" Type="http://schemas.microsoft.com/office/2007/relationships/diagramDrawing" Target="../diagrams/drawing10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4" Type="http://schemas.openxmlformats.org/officeDocument/2006/relationships/diagramLayout" Target="../diagrams/layout11.xml"/><Relationship Id="rId5" Type="http://schemas.openxmlformats.org/officeDocument/2006/relationships/diagramQuickStyle" Target="../diagrams/quickStyle11.xml"/><Relationship Id="rId6" Type="http://schemas.openxmlformats.org/officeDocument/2006/relationships/diagramColors" Target="../diagrams/colors11.xml"/><Relationship Id="rId7" Type="http://schemas.microsoft.com/office/2007/relationships/diagramDrawing" Target="../diagrams/drawing11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4" Type="http://schemas.openxmlformats.org/officeDocument/2006/relationships/diagramLayout" Target="../diagrams/layout12.xml"/><Relationship Id="rId5" Type="http://schemas.openxmlformats.org/officeDocument/2006/relationships/diagramQuickStyle" Target="../diagrams/quickStyle12.xml"/><Relationship Id="rId6" Type="http://schemas.openxmlformats.org/officeDocument/2006/relationships/diagramColors" Target="../diagrams/colors12.xml"/><Relationship Id="rId7" Type="http://schemas.microsoft.com/office/2007/relationships/diagramDrawing" Target="../diagrams/drawing12.xml"/><Relationship Id="rId8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4" Type="http://schemas.openxmlformats.org/officeDocument/2006/relationships/diagramQuickStyle" Target="../diagrams/quickStyle13.xml"/><Relationship Id="rId5" Type="http://schemas.openxmlformats.org/officeDocument/2006/relationships/diagramColors" Target="../diagrams/colors13.xml"/><Relationship Id="rId6" Type="http://schemas.microsoft.com/office/2007/relationships/diagramDrawing" Target="../diagrams/drawing13.xml"/><Relationship Id="rId1" Type="http://schemas.openxmlformats.org/officeDocument/2006/relationships/slideLayout" Target="../slideLayouts/slideLayout12.xml"/><Relationship Id="rId2" Type="http://schemas.openxmlformats.org/officeDocument/2006/relationships/diagramData" Target="../diagrams/data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4" Type="http://schemas.openxmlformats.org/officeDocument/2006/relationships/diagramLayout" Target="../diagrams/layout14.xml"/><Relationship Id="rId5" Type="http://schemas.openxmlformats.org/officeDocument/2006/relationships/diagramQuickStyle" Target="../diagrams/quickStyle14.xml"/><Relationship Id="rId6" Type="http://schemas.openxmlformats.org/officeDocument/2006/relationships/diagramColors" Target="../diagrams/colors14.xml"/><Relationship Id="rId7" Type="http://schemas.microsoft.com/office/2007/relationships/diagramDrawing" Target="../diagrams/drawing14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4" Type="http://schemas.openxmlformats.org/officeDocument/2006/relationships/diagramQuickStyle" Target="../diagrams/quickStyle15.xml"/><Relationship Id="rId5" Type="http://schemas.openxmlformats.org/officeDocument/2006/relationships/diagramColors" Target="../diagrams/colors15.xml"/><Relationship Id="rId6" Type="http://schemas.microsoft.com/office/2007/relationships/diagramDrawing" Target="../diagrams/drawing15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4" Type="http://schemas.openxmlformats.org/officeDocument/2006/relationships/diagramLayout" Target="../diagrams/layout16.xml"/><Relationship Id="rId5" Type="http://schemas.openxmlformats.org/officeDocument/2006/relationships/diagramQuickStyle" Target="../diagrams/quickStyle16.xml"/><Relationship Id="rId6" Type="http://schemas.openxmlformats.org/officeDocument/2006/relationships/diagramColors" Target="../diagrams/colors16.xml"/><Relationship Id="rId7" Type="http://schemas.microsoft.com/office/2007/relationships/diagramDrawing" Target="../diagrams/drawing16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4" Type="http://schemas.openxmlformats.org/officeDocument/2006/relationships/diagramLayout" Target="../diagrams/layout17.xml"/><Relationship Id="rId5" Type="http://schemas.openxmlformats.org/officeDocument/2006/relationships/diagramQuickStyle" Target="../diagrams/quickStyle17.xml"/><Relationship Id="rId6" Type="http://schemas.openxmlformats.org/officeDocument/2006/relationships/diagramColors" Target="../diagrams/colors17.xml"/><Relationship Id="rId7" Type="http://schemas.microsoft.com/office/2007/relationships/diagramDrawing" Target="../diagrams/drawing17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4" Type="http://schemas.openxmlformats.org/officeDocument/2006/relationships/diagramLayout" Target="../diagrams/layout18.xml"/><Relationship Id="rId5" Type="http://schemas.openxmlformats.org/officeDocument/2006/relationships/diagramQuickStyle" Target="../diagrams/quickStyle18.xml"/><Relationship Id="rId6" Type="http://schemas.openxmlformats.org/officeDocument/2006/relationships/diagramColors" Target="../diagrams/colors18.xml"/><Relationship Id="rId7" Type="http://schemas.microsoft.com/office/2007/relationships/diagramDrawing" Target="../diagrams/drawing18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4" Type="http://schemas.openxmlformats.org/officeDocument/2006/relationships/diagramLayout" Target="../diagrams/layout19.xml"/><Relationship Id="rId5" Type="http://schemas.openxmlformats.org/officeDocument/2006/relationships/diagramQuickStyle" Target="../diagrams/quickStyle19.xml"/><Relationship Id="rId6" Type="http://schemas.openxmlformats.org/officeDocument/2006/relationships/diagramColors" Target="../diagrams/colors19.xml"/><Relationship Id="rId7" Type="http://schemas.microsoft.com/office/2007/relationships/diagramDrawing" Target="../diagrams/drawing19.xml"/><Relationship Id="rId8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4" Type="http://schemas.openxmlformats.org/officeDocument/2006/relationships/diagramLayout" Target="../diagrams/layout20.xml"/><Relationship Id="rId5" Type="http://schemas.openxmlformats.org/officeDocument/2006/relationships/diagramQuickStyle" Target="../diagrams/quickStyle20.xml"/><Relationship Id="rId6" Type="http://schemas.openxmlformats.org/officeDocument/2006/relationships/diagramColors" Target="../diagrams/colors20.xml"/><Relationship Id="rId7" Type="http://schemas.microsoft.com/office/2007/relationships/diagramDrawing" Target="../diagrams/drawing20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1.xml"/><Relationship Id="rId4" Type="http://schemas.openxmlformats.org/officeDocument/2006/relationships/diagramLayout" Target="../diagrams/layout21.xml"/><Relationship Id="rId5" Type="http://schemas.openxmlformats.org/officeDocument/2006/relationships/diagramQuickStyle" Target="../diagrams/quickStyle21.xml"/><Relationship Id="rId6" Type="http://schemas.openxmlformats.org/officeDocument/2006/relationships/diagramColors" Target="../diagrams/colors21.xml"/><Relationship Id="rId7" Type="http://schemas.microsoft.com/office/2007/relationships/diagramDrawing" Target="../diagrams/drawing21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21"/>
          <p:cNvSpPr>
            <a:spLocks noChangeArrowheads="1"/>
          </p:cNvSpPr>
          <p:nvPr/>
        </p:nvSpPr>
        <p:spPr bwMode="auto">
          <a:xfrm>
            <a:off x="18666" y="923671"/>
            <a:ext cx="9140933" cy="566924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endParaRPr lang="es-ES" sz="2000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r>
              <a:rPr lang="es-ES" sz="2400" b="1" dirty="0">
                <a:solidFill>
                  <a:srgbClr val="555E2D"/>
                </a:solidFill>
                <a:cs typeface="Calibri" charset="0"/>
              </a:rPr>
              <a:t>Facultad de Ciencias</a:t>
            </a:r>
            <a:br>
              <a:rPr lang="es-ES" sz="2400" b="1" dirty="0">
                <a:solidFill>
                  <a:srgbClr val="555E2D"/>
                </a:solidFill>
                <a:cs typeface="Calibri" charset="0"/>
              </a:rPr>
            </a:br>
            <a:r>
              <a:rPr lang="es-ES" sz="2400" b="1" dirty="0">
                <a:solidFill>
                  <a:srgbClr val="555E2D"/>
                </a:solidFill>
                <a:cs typeface="Calibri" charset="0"/>
              </a:rPr>
              <a:t>Licenciatura en Biología</a:t>
            </a:r>
            <a:br>
              <a:rPr lang="es-ES" sz="2400" b="1" dirty="0">
                <a:solidFill>
                  <a:srgbClr val="555E2D"/>
                </a:solidFill>
                <a:cs typeface="Calibri" charset="0"/>
              </a:rPr>
            </a:br>
            <a:endParaRPr lang="es-ES" sz="2400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r>
              <a:rPr lang="es-ES" sz="2400" b="1" dirty="0">
                <a:solidFill>
                  <a:srgbClr val="555E2D"/>
                </a:solidFill>
                <a:cs typeface="Calibri" charset="0"/>
              </a:rPr>
              <a:t>Unidad de Aprendizaje: </a:t>
            </a:r>
            <a:br>
              <a:rPr lang="es-ES" sz="2400" b="1" dirty="0">
                <a:solidFill>
                  <a:srgbClr val="555E2D"/>
                </a:solidFill>
                <a:cs typeface="Calibri" charset="0"/>
              </a:rPr>
            </a:br>
            <a:r>
              <a:rPr lang="es-ES" b="1" dirty="0" smtClean="0">
                <a:solidFill>
                  <a:srgbClr val="555E2D"/>
                </a:solidFill>
                <a:cs typeface="Calibri" charset="0"/>
              </a:rPr>
              <a:t>Proyecto </a:t>
            </a:r>
            <a:r>
              <a:rPr lang="es-ES" b="1" smtClean="0">
                <a:solidFill>
                  <a:srgbClr val="555E2D"/>
                </a:solidFill>
                <a:cs typeface="Calibri" charset="0"/>
              </a:rPr>
              <a:t>de investigación 4</a:t>
            </a:r>
            <a:endParaRPr lang="es-ES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2400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pt-BR" sz="2400" b="1" dirty="0">
              <a:solidFill>
                <a:srgbClr val="555E2D"/>
              </a:solidFill>
              <a:cs typeface="Calibri" charset="0"/>
            </a:endParaRPr>
          </a:p>
          <a:p>
            <a:pPr algn="ctr"/>
            <a:r>
              <a:rPr lang="pt-BR" sz="2400" b="1" dirty="0" err="1">
                <a:solidFill>
                  <a:srgbClr val="555E2D"/>
                </a:solidFill>
              </a:rPr>
              <a:t>Unidad</a:t>
            </a:r>
            <a:r>
              <a:rPr lang="pt-BR" sz="2400" b="1" dirty="0">
                <a:solidFill>
                  <a:srgbClr val="555E2D"/>
                </a:solidFill>
              </a:rPr>
              <a:t> </a:t>
            </a:r>
            <a:r>
              <a:rPr lang="pt-BR" sz="2400" b="1" dirty="0" err="1">
                <a:solidFill>
                  <a:srgbClr val="555E2D"/>
                </a:solidFill>
              </a:rPr>
              <a:t>Temática</a:t>
            </a:r>
            <a:r>
              <a:rPr lang="pt-BR" sz="2400" b="1" dirty="0">
                <a:solidFill>
                  <a:srgbClr val="555E2D"/>
                </a:solidFill>
              </a:rPr>
              <a:t> </a:t>
            </a:r>
            <a:r>
              <a:rPr lang="pt-BR" sz="2400" b="1" dirty="0" smtClean="0">
                <a:solidFill>
                  <a:srgbClr val="555E2D"/>
                </a:solidFill>
              </a:rPr>
              <a:t>2 </a:t>
            </a:r>
            <a:endParaRPr lang="pt-BR" sz="2400" b="1" dirty="0">
              <a:solidFill>
                <a:srgbClr val="555E2D"/>
              </a:solidFill>
            </a:endParaRPr>
          </a:p>
          <a:p>
            <a:pPr algn="ctr"/>
            <a:r>
              <a:rPr lang="pt-BR" b="1" dirty="0" err="1" smtClean="0">
                <a:solidFill>
                  <a:srgbClr val="555E2D"/>
                </a:solidFill>
              </a:rPr>
              <a:t>Desarrollo</a:t>
            </a:r>
            <a:r>
              <a:rPr lang="pt-BR" b="1" dirty="0" smtClean="0">
                <a:solidFill>
                  <a:srgbClr val="555E2D"/>
                </a:solidFill>
              </a:rPr>
              <a:t> </a:t>
            </a:r>
            <a:r>
              <a:rPr lang="pt-BR" b="1" dirty="0" err="1">
                <a:solidFill>
                  <a:srgbClr val="555E2D"/>
                </a:solidFill>
              </a:rPr>
              <a:t>del</a:t>
            </a:r>
            <a:r>
              <a:rPr lang="pt-BR" b="1" dirty="0">
                <a:solidFill>
                  <a:srgbClr val="555E2D"/>
                </a:solidFill>
              </a:rPr>
              <a:t> </a:t>
            </a:r>
            <a:r>
              <a:rPr lang="pt-BR" b="1" dirty="0" err="1">
                <a:solidFill>
                  <a:srgbClr val="555E2D"/>
                </a:solidFill>
              </a:rPr>
              <a:t>Proyecto</a:t>
            </a:r>
            <a:r>
              <a:rPr lang="pt-BR" b="1" dirty="0">
                <a:solidFill>
                  <a:srgbClr val="555E2D"/>
                </a:solidFill>
              </a:rPr>
              <a:t> (investigador-discente)</a:t>
            </a:r>
            <a:endParaRPr lang="es-MX" sz="2400" b="1" dirty="0">
              <a:solidFill>
                <a:srgbClr val="555E2D"/>
              </a:solidFill>
              <a:cs typeface="Calibri" charset="0"/>
            </a:endParaRPr>
          </a:p>
          <a:p>
            <a:pPr algn="ctr"/>
            <a:endParaRPr lang="es-MX" sz="2400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r>
              <a:rPr lang="es-ES" sz="2400" b="1" dirty="0">
                <a:solidFill>
                  <a:srgbClr val="555E2D"/>
                </a:solidFill>
                <a:cs typeface="Calibri" charset="0"/>
              </a:rPr>
              <a:t>Responsable de la elaboración:</a:t>
            </a:r>
            <a:br>
              <a:rPr lang="es-ES" sz="2400" b="1" dirty="0">
                <a:solidFill>
                  <a:srgbClr val="555E2D"/>
                </a:solidFill>
                <a:cs typeface="Calibri" charset="0"/>
              </a:rPr>
            </a:br>
            <a:r>
              <a:rPr lang="es-ES" sz="2400" b="1" dirty="0">
                <a:solidFill>
                  <a:srgbClr val="555E2D"/>
                </a:solidFill>
                <a:cs typeface="Calibri" charset="0"/>
              </a:rPr>
              <a:t>Dra. Cristina Burrola Aguilar </a:t>
            </a:r>
          </a:p>
          <a:p>
            <a:pPr algn="ctr">
              <a:lnSpc>
                <a:spcPct val="80000"/>
              </a:lnSpc>
            </a:pPr>
            <a:endParaRPr lang="es-ES" sz="2400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2400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r>
              <a:rPr lang="es-ES" sz="2400" b="1" dirty="0">
                <a:solidFill>
                  <a:srgbClr val="555E2D"/>
                </a:solidFill>
                <a:cs typeface="Calibri" charset="0"/>
              </a:rPr>
              <a:t>Septiembre </a:t>
            </a:r>
            <a:r>
              <a:rPr lang="es-ES" sz="2400" b="1" dirty="0" smtClean="0">
                <a:solidFill>
                  <a:srgbClr val="555E2D"/>
                </a:solidFill>
                <a:cs typeface="Calibri" charset="0"/>
              </a:rPr>
              <a:t>2019</a:t>
            </a:r>
            <a:endParaRPr lang="es-ES" sz="2400" b="1" dirty="0">
              <a:solidFill>
                <a:srgbClr val="555E2D"/>
              </a:solidFill>
              <a:cs typeface="Calibri" charset="0"/>
            </a:endParaRPr>
          </a:p>
          <a:p>
            <a:pPr algn="ctr"/>
            <a:endParaRPr lang="pt-BR" sz="2400" b="1" dirty="0">
              <a:solidFill>
                <a:srgbClr val="555E2D"/>
              </a:solidFill>
              <a:cs typeface="Calibri" charset="0"/>
            </a:endParaRPr>
          </a:p>
          <a:p>
            <a:pPr algn="ctr"/>
            <a:endParaRPr lang="pt-BR" sz="2000" b="1" dirty="0">
              <a:solidFill>
                <a:srgbClr val="555E2D"/>
              </a:solidFill>
              <a:cs typeface="Calibri" charset="0"/>
            </a:endParaRPr>
          </a:p>
        </p:txBody>
      </p:sp>
      <p:sp>
        <p:nvSpPr>
          <p:cNvPr id="1029" name="Rectángulo 21"/>
          <p:cNvSpPr>
            <a:spLocks noChangeArrowheads="1"/>
          </p:cNvSpPr>
          <p:nvPr/>
        </p:nvSpPr>
        <p:spPr bwMode="auto">
          <a:xfrm>
            <a:off x="1159240" y="2070153"/>
            <a:ext cx="6859787" cy="2355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es-ES" sz="1501" b="1" dirty="0">
              <a:latin typeface="Tahoma" charset="0"/>
              <a:cs typeface="Tahoma" charset="0"/>
            </a:endParaRPr>
          </a:p>
          <a:p>
            <a:pPr algn="ctr">
              <a:lnSpc>
                <a:spcPct val="80000"/>
              </a:lnSpc>
            </a:pPr>
            <a:r>
              <a:rPr lang="es-ES" sz="1651" b="1" dirty="0">
                <a:solidFill>
                  <a:srgbClr val="555E2D"/>
                </a:solidFill>
                <a:cs typeface="Calibri" charset="0"/>
              </a:rPr>
              <a:t/>
            </a:r>
            <a:br>
              <a:rPr lang="es-ES" sz="1651" b="1" dirty="0">
                <a:solidFill>
                  <a:srgbClr val="555E2D"/>
                </a:solidFill>
                <a:cs typeface="Calibri" charset="0"/>
              </a:rPr>
            </a:br>
            <a:r>
              <a:rPr lang="es-ES" sz="1651" b="1" dirty="0">
                <a:solidFill>
                  <a:srgbClr val="555E2D"/>
                </a:solidFill>
                <a:cs typeface="Calibri" charset="0"/>
              </a:rPr>
              <a:t/>
            </a:r>
            <a:br>
              <a:rPr lang="es-ES" sz="1651" b="1" dirty="0">
                <a:solidFill>
                  <a:srgbClr val="555E2D"/>
                </a:solidFill>
                <a:cs typeface="Calibri" charset="0"/>
              </a:rPr>
            </a:br>
            <a:r>
              <a:rPr lang="es-ES" sz="1651" b="1" dirty="0">
                <a:solidFill>
                  <a:srgbClr val="555E2D"/>
                </a:solidFill>
                <a:cs typeface="Calibri" charset="0"/>
              </a:rPr>
              <a:t/>
            </a:r>
            <a:br>
              <a:rPr lang="es-ES" sz="1651" b="1" dirty="0">
                <a:solidFill>
                  <a:srgbClr val="555E2D"/>
                </a:solidFill>
                <a:cs typeface="Calibri" charset="0"/>
              </a:rPr>
            </a:br>
            <a:endParaRPr lang="es-ES" sz="1651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1651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1651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1651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1651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1651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1651" b="1" dirty="0">
              <a:solidFill>
                <a:srgbClr val="555E2D"/>
              </a:solidFill>
              <a:cs typeface="Calibri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0343A7C-E0AF-4547-9C9F-8102B599A5C0}" type="slidenum">
              <a:rPr lang="en-US" smtClean="0"/>
              <a:pPr>
                <a:defRPr/>
              </a:pPr>
              <a:t>0</a:t>
            </a:fld>
            <a:endParaRPr lang="en-US"/>
          </a:p>
        </p:txBody>
      </p:sp>
      <p:pic>
        <p:nvPicPr>
          <p:cNvPr id="2" name="Picture 2" descr="hol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933" cy="909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ángulo 19"/>
          <p:cNvSpPr/>
          <p:nvPr/>
        </p:nvSpPr>
        <p:spPr>
          <a:xfrm>
            <a:off x="-3067" y="6388745"/>
            <a:ext cx="9144000" cy="465638"/>
          </a:xfrm>
          <a:prstGeom prst="rect">
            <a:avLst/>
          </a:prstGeom>
          <a:solidFill>
            <a:srgbClr val="2B47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351" dirty="0"/>
          </a:p>
        </p:txBody>
      </p:sp>
    </p:spTree>
    <p:extLst>
      <p:ext uri="{BB962C8B-B14F-4D97-AF65-F5344CB8AC3E}">
        <p14:creationId xmlns:p14="http://schemas.microsoft.com/office/powerpoint/2010/main" val="132098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32" name="Picture 20" descr="esultado de imagen para justificació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143013"/>
            <a:ext cx="4113066" cy="349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153988" y="2332038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endParaRPr lang="es-MX" altLang="x-none" sz="1800"/>
          </a:p>
        </p:txBody>
      </p:sp>
      <p:sp>
        <p:nvSpPr>
          <p:cNvPr id="13317" name="Rectangle 37"/>
          <p:cNvSpPr>
            <a:spLocks noChangeArrowheads="1"/>
          </p:cNvSpPr>
          <p:nvPr/>
        </p:nvSpPr>
        <p:spPr bwMode="auto">
          <a:xfrm>
            <a:off x="192753" y="1133273"/>
            <a:ext cx="2514600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ahoma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r>
              <a:rPr lang="es-ES_tradnl" altLang="es-MX" sz="1800" b="1"/>
              <a:t>Razones para realizar </a:t>
            </a:r>
          </a:p>
          <a:p>
            <a:pPr eaLnBrk="1" hangingPunct="1"/>
            <a:r>
              <a:rPr lang="es-ES_tradnl" altLang="es-MX" sz="1800" b="1"/>
              <a:t>la investigación</a:t>
            </a:r>
            <a:endParaRPr lang="es-ES" altLang="es-MX" sz="1800"/>
          </a:p>
        </p:txBody>
      </p:sp>
      <p:sp>
        <p:nvSpPr>
          <p:cNvPr id="13318" name="Rectangle 38"/>
          <p:cNvSpPr>
            <a:spLocks noChangeArrowheads="1"/>
          </p:cNvSpPr>
          <p:nvPr/>
        </p:nvSpPr>
        <p:spPr bwMode="auto">
          <a:xfrm>
            <a:off x="3163125" y="1393943"/>
            <a:ext cx="2676525" cy="14773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buFontTx/>
              <a:buChar char="-"/>
            </a:pPr>
            <a:r>
              <a:rPr lang="es-ES_tradnl" altLang="es-MX" sz="1800" b="1"/>
              <a:t> Dimensionar la </a:t>
            </a:r>
          </a:p>
          <a:p>
            <a:pPr eaLnBrk="1" hangingPunct="1"/>
            <a:r>
              <a:rPr lang="es-ES_tradnl" altLang="es-MX" sz="1800" b="1"/>
              <a:t>  Investigación</a:t>
            </a:r>
          </a:p>
          <a:p>
            <a:pPr eaLnBrk="1" hangingPunct="1"/>
            <a:endParaRPr lang="es-ES_tradnl" altLang="es-MX" sz="1800" b="1"/>
          </a:p>
          <a:p>
            <a:pPr eaLnBrk="1" hangingPunct="1">
              <a:buFontTx/>
              <a:buChar char="-"/>
            </a:pPr>
            <a:r>
              <a:rPr lang="es-ES_tradnl" altLang="es-MX" sz="1800" b="1"/>
              <a:t> Contextualizar el estudio</a:t>
            </a:r>
            <a:endParaRPr lang="es-ES" altLang="es-MX" sz="1800" b="1"/>
          </a:p>
        </p:txBody>
      </p:sp>
      <p:sp>
        <p:nvSpPr>
          <p:cNvPr id="13319" name="Rectangle 39"/>
          <p:cNvSpPr>
            <a:spLocks noChangeArrowheads="1"/>
          </p:cNvSpPr>
          <p:nvPr/>
        </p:nvSpPr>
        <p:spPr bwMode="auto">
          <a:xfrm>
            <a:off x="187197" y="3295890"/>
            <a:ext cx="2525712" cy="286232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ES_tradnl" altLang="es-MX" sz="1800"/>
              <a:t> </a:t>
            </a:r>
            <a:r>
              <a:rPr lang="es-ES_tradnl" altLang="es-MX" sz="1800" b="1"/>
              <a:t>Práctica</a:t>
            </a:r>
          </a:p>
          <a:p>
            <a:pPr eaLnBrk="1" hangingPunct="1"/>
            <a:r>
              <a:rPr lang="es-ES_tradnl" altLang="es-MX" sz="1800"/>
              <a:t>  Implicación en la solución</a:t>
            </a:r>
            <a:br>
              <a:rPr lang="es-ES_tradnl" altLang="es-MX" sz="1800"/>
            </a:br>
            <a:r>
              <a:rPr lang="es-ES_tradnl" altLang="es-MX" sz="1800"/>
              <a:t>  de Problemas prácticos</a:t>
            </a:r>
          </a:p>
          <a:p>
            <a:pPr eaLnBrk="1" hangingPunct="1">
              <a:buFont typeface="Wingdings" charset="2"/>
              <a:buChar char="§"/>
            </a:pPr>
            <a:r>
              <a:rPr lang="es-ES_tradnl" altLang="es-MX" sz="1800"/>
              <a:t> </a:t>
            </a:r>
            <a:r>
              <a:rPr lang="es-ES_tradnl" altLang="es-MX" sz="1800" b="1"/>
              <a:t>Teórica</a:t>
            </a:r>
          </a:p>
          <a:p>
            <a:pPr eaLnBrk="1" hangingPunct="1">
              <a:buFont typeface="Wingdings" charset="2"/>
              <a:buNone/>
            </a:pPr>
            <a:r>
              <a:rPr lang="es-ES_tradnl" altLang="es-MX" sz="1800"/>
              <a:t>   Reflexión académica</a:t>
            </a:r>
          </a:p>
          <a:p>
            <a:pPr eaLnBrk="1" hangingPunct="1">
              <a:buFont typeface="Wingdings" charset="2"/>
              <a:buChar char="§"/>
            </a:pPr>
            <a:r>
              <a:rPr lang="es-ES_tradnl" altLang="es-MX" sz="1800"/>
              <a:t> </a:t>
            </a:r>
            <a:r>
              <a:rPr lang="es-ES_tradnl" altLang="es-MX" sz="1800" b="1"/>
              <a:t>Metodológica</a:t>
            </a:r>
          </a:p>
          <a:p>
            <a:pPr eaLnBrk="1" hangingPunct="1">
              <a:buFont typeface="Wingdings" charset="2"/>
              <a:buNone/>
            </a:pPr>
            <a:r>
              <a:rPr lang="es-ES_tradnl" altLang="es-MX" sz="1800"/>
              <a:t>  Aspectos de procedimiento</a:t>
            </a:r>
            <a:endParaRPr lang="es-ES" altLang="es-MX" sz="1800"/>
          </a:p>
        </p:txBody>
      </p:sp>
      <p:sp>
        <p:nvSpPr>
          <p:cNvPr id="13320" name="Rectangle 46"/>
          <p:cNvSpPr>
            <a:spLocks noChangeArrowheads="1"/>
          </p:cNvSpPr>
          <p:nvPr/>
        </p:nvSpPr>
        <p:spPr bwMode="auto">
          <a:xfrm>
            <a:off x="5944714" y="1116945"/>
            <a:ext cx="2787050" cy="17543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ES_tradnl" altLang="es-MX" sz="1800" b="1"/>
              <a:t> Espacial - Geográfica</a:t>
            </a:r>
          </a:p>
          <a:p>
            <a:pPr eaLnBrk="1" hangingPunct="1"/>
            <a:r>
              <a:rPr lang="es-ES_tradnl" altLang="es-MX" sz="1800" b="1"/>
              <a:t> </a:t>
            </a:r>
          </a:p>
          <a:p>
            <a:pPr eaLnBrk="1" hangingPunct="1">
              <a:buFont typeface="Wingdings" charset="2"/>
              <a:buChar char="§"/>
            </a:pPr>
            <a:r>
              <a:rPr lang="es-ES_tradnl" altLang="es-MX" sz="1800" b="1"/>
              <a:t> Cronológica</a:t>
            </a:r>
          </a:p>
          <a:p>
            <a:pPr eaLnBrk="1" hangingPunct="1">
              <a:buFont typeface="Wingdings" charset="2"/>
              <a:buNone/>
            </a:pPr>
            <a:r>
              <a:rPr lang="es-ES_tradnl" altLang="es-MX" sz="1800" b="1"/>
              <a:t> </a:t>
            </a:r>
          </a:p>
          <a:p>
            <a:pPr eaLnBrk="1" hangingPunct="1">
              <a:buFont typeface="Wingdings" charset="2"/>
              <a:buChar char="§"/>
            </a:pPr>
            <a:r>
              <a:rPr lang="es-ES_tradnl" altLang="es-MX" sz="1800" b="1"/>
              <a:t> Sociodemográfica</a:t>
            </a:r>
          </a:p>
          <a:p>
            <a:pPr eaLnBrk="1" hangingPunct="1">
              <a:buFont typeface="Wingdings" charset="2"/>
              <a:buNone/>
            </a:pPr>
            <a:r>
              <a:rPr lang="es-ES_tradnl" altLang="es-MX" sz="1800" b="1"/>
              <a:t> </a:t>
            </a:r>
            <a:endParaRPr lang="es-ES" altLang="es-MX" sz="1800" b="1"/>
          </a:p>
        </p:txBody>
      </p:sp>
      <p:sp>
        <p:nvSpPr>
          <p:cNvPr id="13325" name="Text Box 51"/>
          <p:cNvSpPr txBox="1">
            <a:spLocks noChangeArrowheads="1"/>
          </p:cNvSpPr>
          <p:nvPr/>
        </p:nvSpPr>
        <p:spPr bwMode="auto">
          <a:xfrm>
            <a:off x="512473" y="2501939"/>
            <a:ext cx="18751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MX" sz="1800" b="1" dirty="0"/>
              <a:t>Justificación</a:t>
            </a:r>
            <a:endParaRPr lang="es-ES" altLang="es-MX" sz="1800" b="1" dirty="0"/>
          </a:p>
        </p:txBody>
      </p:sp>
      <p:sp>
        <p:nvSpPr>
          <p:cNvPr id="13326" name="Text Box 52"/>
          <p:cNvSpPr txBox="1">
            <a:spLocks noChangeArrowheads="1"/>
          </p:cNvSpPr>
          <p:nvPr/>
        </p:nvSpPr>
        <p:spPr bwMode="auto">
          <a:xfrm>
            <a:off x="4992214" y="706515"/>
            <a:ext cx="1905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1800" b="1"/>
              <a:t>Delimitación</a:t>
            </a:r>
            <a:endParaRPr lang="es-ES" altLang="es-MX" sz="1800" b="1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776E5-6A1E-1740-ACB0-2078AAD8EC8D}" type="slidenum">
              <a:rPr lang="es-ES" altLang="es-MX" smtClean="0"/>
              <a:pPr>
                <a:defRPr/>
              </a:pPr>
              <a:t>9</a:t>
            </a:fld>
            <a:endParaRPr lang="es-ES" altLang="es-MX"/>
          </a:p>
        </p:txBody>
      </p:sp>
      <p:sp>
        <p:nvSpPr>
          <p:cNvPr id="20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0" y="-10430"/>
            <a:ext cx="9144000" cy="6454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altLang="es-MX" dirty="0" smtClean="0"/>
              <a:t>Justificación y alcance de la investigación</a:t>
            </a:r>
            <a:endParaRPr lang="es-MX" dirty="0"/>
          </a:p>
        </p:txBody>
      </p:sp>
      <p:cxnSp>
        <p:nvCxnSpPr>
          <p:cNvPr id="5" name="Conector recto de flecha 4"/>
          <p:cNvCxnSpPr>
            <a:stCxn id="13317" idx="2"/>
            <a:endCxn id="13325" idx="0"/>
          </p:cNvCxnSpPr>
          <p:nvPr/>
        </p:nvCxnSpPr>
        <p:spPr>
          <a:xfrm>
            <a:off x="1450053" y="2056603"/>
            <a:ext cx="0" cy="44533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>
            <a:stCxn id="13319" idx="0"/>
          </p:cNvCxnSpPr>
          <p:nvPr/>
        </p:nvCxnSpPr>
        <p:spPr>
          <a:xfrm flipV="1">
            <a:off x="1450053" y="2976805"/>
            <a:ext cx="0" cy="31908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153988" y="2332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endParaRPr lang="es-MX" altLang="x-none"/>
          </a:p>
        </p:txBody>
      </p:sp>
      <p:graphicFrame>
        <p:nvGraphicFramePr>
          <p:cNvPr id="28743" name="Group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296478"/>
              </p:ext>
            </p:extLst>
          </p:nvPr>
        </p:nvGraphicFramePr>
        <p:xfrm>
          <a:off x="323528" y="911904"/>
          <a:ext cx="8496944" cy="5404731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2376264"/>
                <a:gridCol w="6120680"/>
              </a:tblGrid>
              <a:tr h="54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Arial" charset="0"/>
                        <a:buNone/>
                        <a:tabLst/>
                      </a:pPr>
                      <a:r>
                        <a:rPr kumimoji="0" lang="es-ES_tradnl" altLang="es-MX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HISTÓRICA</a:t>
                      </a:r>
                      <a:endParaRPr kumimoji="0" lang="es-ES_tradnl" altLang="es-MX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charset="2"/>
                        <a:buNone/>
                        <a:tabLst/>
                      </a:pPr>
                      <a:r>
                        <a:rPr kumimoji="0" lang="es-ES_tradnl" altLang="es-MX" sz="1600" b="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Analiza eventos del pasado y busca relacionarlos con otros del presente</a:t>
                      </a:r>
                      <a:endParaRPr kumimoji="0" lang="es-ES_tradnl" altLang="es-MX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anchor="ctr" horzOverflow="overflow"/>
                </a:tc>
              </a:tr>
              <a:tr h="4702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Arial" charset="0"/>
                        <a:buNone/>
                        <a:tabLst/>
                      </a:pPr>
                      <a:r>
                        <a:rPr kumimoji="0" lang="es-ES_tradnl" altLang="es-MX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DOCUMENTAL</a:t>
                      </a:r>
                      <a:endParaRPr kumimoji="0" lang="es-ES_tradnl" altLang="es-MX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charset="2"/>
                        <a:buNone/>
                        <a:tabLst/>
                      </a:pPr>
                      <a:r>
                        <a:rPr kumimoji="0" lang="es-ES_tradnl" altLang="es-MX" sz="1600" b="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Analiza información escrita sobre el </a:t>
                      </a:r>
                      <a:r>
                        <a:rPr kumimoji="0" lang="es-ES_tradnl" altLang="es-MX" sz="16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tema objeto </a:t>
                      </a:r>
                      <a:r>
                        <a:rPr kumimoji="0" lang="es-ES_tradnl" altLang="es-MX" sz="1600" b="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de </a:t>
                      </a:r>
                      <a:r>
                        <a:rPr kumimoji="0" lang="es-ES_tradnl" altLang="es-MX" sz="16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estudio</a:t>
                      </a:r>
                      <a:endParaRPr kumimoji="0" lang="es-ES" altLang="es-MX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anchor="ctr" horzOverflow="overflow"/>
                </a:tc>
              </a:tr>
              <a:tr h="5027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Arial" charset="0"/>
                        <a:buNone/>
                        <a:tabLst/>
                      </a:pPr>
                      <a:r>
                        <a:rPr kumimoji="0" lang="es-ES_tradnl" altLang="es-MX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DESCRIPTIVA</a:t>
                      </a:r>
                      <a:endParaRPr kumimoji="0" lang="es-ES_tradnl" altLang="es-MX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charset="2"/>
                        <a:buNone/>
                        <a:tabLst/>
                      </a:pPr>
                      <a:r>
                        <a:rPr kumimoji="0" lang="es-ES_tradnl" altLang="es-MX" sz="1600" b="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Reseña rasgos, cualidades o atributos de la Población Objeto de Estudio</a:t>
                      </a:r>
                      <a:endParaRPr kumimoji="0" lang="es-ES" altLang="es-MX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anchor="ctr" horzOverflow="overflow"/>
                </a:tc>
              </a:tr>
              <a:tr h="48650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Arial" charset="0"/>
                        <a:buNone/>
                        <a:tabLst/>
                      </a:pPr>
                      <a:r>
                        <a:rPr kumimoji="0" lang="es-ES_tradnl" altLang="es-MX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CORRELACIONAL</a:t>
                      </a:r>
                      <a:endParaRPr kumimoji="0" lang="es-ES_tradnl" altLang="es-MX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charset="2"/>
                        <a:buNone/>
                        <a:tabLst/>
                      </a:pPr>
                      <a:r>
                        <a:rPr kumimoji="0" lang="es-ES_tradnl" altLang="es-MX" sz="1600" b="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Mide el grado de relación entre las variables de la Población estudiada</a:t>
                      </a:r>
                      <a:endParaRPr kumimoji="0" lang="es-ES" altLang="es-MX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anchor="ctr" horzOverflow="overflow"/>
                </a:tc>
              </a:tr>
              <a:tr h="48650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Arial" charset="0"/>
                        <a:buNone/>
                        <a:tabLst/>
                      </a:pPr>
                      <a:r>
                        <a:rPr kumimoji="0" lang="es-ES_tradnl" altLang="es-MX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EXPLICATIVA</a:t>
                      </a:r>
                      <a:endParaRPr kumimoji="0" lang="es-ES_tradnl" altLang="es-MX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charset="2"/>
                        <a:buNone/>
                        <a:tabLst/>
                      </a:pPr>
                      <a:r>
                        <a:rPr kumimoji="0" lang="es-ES_tradnl" altLang="es-MX" sz="1600" b="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Da razones del porqué de los fenómenos</a:t>
                      </a:r>
                      <a:endParaRPr kumimoji="0" lang="es-ES" altLang="es-MX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anchor="ctr" horzOverflow="overflow"/>
                </a:tc>
              </a:tr>
              <a:tr h="7394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Arial" charset="0"/>
                        <a:buNone/>
                        <a:tabLst/>
                      </a:pPr>
                      <a:r>
                        <a:rPr kumimoji="0" lang="es-ES_tradnl" altLang="es-MX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ESTUDIO DE CASOS</a:t>
                      </a:r>
                      <a:endParaRPr kumimoji="0" lang="es-ES_tradnl" altLang="es-MX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charset="2"/>
                        <a:buNone/>
                        <a:tabLst/>
                      </a:pPr>
                      <a:r>
                        <a:rPr kumimoji="0" lang="es-ES_tradnl" altLang="es-MX" sz="1600" b="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Analiza una unidad específica de un Universo Poblacional</a:t>
                      </a:r>
                      <a:endParaRPr kumimoji="0" lang="es-ES" altLang="es-MX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anchor="ctr" horzOverflow="overflow"/>
                </a:tc>
              </a:tr>
              <a:tr h="48650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Arial" charset="0"/>
                        <a:buNone/>
                        <a:tabLst/>
                      </a:pPr>
                      <a:r>
                        <a:rPr kumimoji="0" lang="es-ES_tradnl" altLang="es-MX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SECCIONAL</a:t>
                      </a:r>
                      <a:endParaRPr kumimoji="0" lang="es-ES_tradnl" altLang="es-MX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charset="2"/>
                        <a:buNone/>
                        <a:tabLst/>
                      </a:pPr>
                      <a:r>
                        <a:rPr kumimoji="0" lang="es-ES_tradnl" altLang="es-MX" sz="1600" b="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Recoge información del Objeto de Estudio en oportunidad única</a:t>
                      </a:r>
                      <a:endParaRPr kumimoji="0" lang="es-ES" altLang="es-MX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anchor="ctr" horzOverflow="overflow"/>
                </a:tc>
              </a:tr>
              <a:tr h="66164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Arial" charset="0"/>
                        <a:buNone/>
                        <a:tabLst/>
                      </a:pPr>
                      <a:r>
                        <a:rPr kumimoji="0" lang="es-ES_tradnl" altLang="es-MX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LONGITUDINAL</a:t>
                      </a:r>
                      <a:endParaRPr kumimoji="0" lang="es-ES_tradnl" altLang="es-MX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charset="2"/>
                        <a:buNone/>
                        <a:tabLst/>
                      </a:pPr>
                      <a:r>
                        <a:rPr kumimoji="0" lang="es-ES_tradnl" altLang="es-MX" sz="1600" b="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Compara datos obtenidos en diferentes oportunidades o momentos de una misma población con el propósito de evaluar los cambios</a:t>
                      </a:r>
                      <a:endParaRPr kumimoji="0" lang="es-ES" altLang="es-MX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anchor="ctr" horzOverflow="overflow"/>
                </a:tc>
              </a:tr>
              <a:tr h="66164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Arial" charset="0"/>
                        <a:buNone/>
                        <a:tabLst/>
                      </a:pPr>
                      <a:r>
                        <a:rPr kumimoji="0" lang="es-ES_tradnl" altLang="es-MX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EXPERIMENTAL</a:t>
                      </a:r>
                      <a:endParaRPr kumimoji="0" lang="es-ES" altLang="es-MX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charset="2"/>
                        <a:buNone/>
                        <a:tabLst/>
                      </a:pPr>
                      <a:r>
                        <a:rPr kumimoji="0" lang="es-ES_tradnl" altLang="es-MX" sz="1600" b="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Analiza el efecto producido por la acción o manipulación de una o más variables independientes sobre una o varias dependientes</a:t>
                      </a:r>
                      <a:endParaRPr kumimoji="0" lang="es-ES" altLang="es-MX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776E5-6A1E-1740-ACB0-2078AAD8EC8D}" type="slidenum">
              <a:rPr lang="es-ES" altLang="es-MX" smtClean="0"/>
              <a:pPr>
                <a:defRPr/>
              </a:pPr>
              <a:t>10</a:t>
            </a:fld>
            <a:endParaRPr lang="es-ES" altLang="es-MX"/>
          </a:p>
        </p:txBody>
      </p:sp>
      <p:sp>
        <p:nvSpPr>
          <p:cNvPr id="6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0" y="-10430"/>
            <a:ext cx="9144000" cy="6454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altLang="es-MX" dirty="0" smtClean="0"/>
              <a:t>Tipos de investigación científica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ChangeArrowheads="1"/>
          </p:cNvSpPr>
          <p:nvPr/>
        </p:nvSpPr>
        <p:spPr bwMode="auto">
          <a:xfrm>
            <a:off x="153988" y="2332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endParaRPr lang="es-MX" altLang="x-none"/>
          </a:p>
        </p:txBody>
      </p:sp>
      <p:sp>
        <p:nvSpPr>
          <p:cNvPr id="16392" name="Line 66"/>
          <p:cNvSpPr>
            <a:spLocks noChangeShapeType="1"/>
          </p:cNvSpPr>
          <p:nvPr/>
        </p:nvSpPr>
        <p:spPr bwMode="auto">
          <a:xfrm flipH="1" flipV="1">
            <a:off x="1752600" y="2743200"/>
            <a:ext cx="152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776E5-6A1E-1740-ACB0-2078AAD8EC8D}" type="slidenum">
              <a:rPr lang="es-ES" altLang="es-MX" smtClean="0"/>
              <a:pPr>
                <a:defRPr/>
              </a:pPr>
              <a:t>11</a:t>
            </a:fld>
            <a:endParaRPr lang="es-ES" altLang="es-MX"/>
          </a:p>
        </p:txBody>
      </p:sp>
      <p:sp>
        <p:nvSpPr>
          <p:cNvPr id="12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0" y="-10430"/>
            <a:ext cx="9144000" cy="6454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Marco de referencia</a:t>
            </a:r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94057900"/>
              </p:ext>
            </p:extLst>
          </p:nvPr>
        </p:nvGraphicFramePr>
        <p:xfrm>
          <a:off x="153988" y="764704"/>
          <a:ext cx="8738492" cy="5591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776E5-6A1E-1740-ACB0-2078AAD8EC8D}" type="slidenum">
              <a:rPr lang="es-ES" altLang="es-MX" smtClean="0"/>
              <a:pPr>
                <a:defRPr/>
              </a:pPr>
              <a:t>12</a:t>
            </a:fld>
            <a:endParaRPr lang="es-ES" altLang="es-MX"/>
          </a:p>
        </p:txBody>
      </p:sp>
      <p:sp>
        <p:nvSpPr>
          <p:cNvPr id="14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0" y="-10430"/>
            <a:ext cx="9144000" cy="6454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Hipótesis</a:t>
            </a:r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459345998"/>
              </p:ext>
            </p:extLst>
          </p:nvPr>
        </p:nvGraphicFramePr>
        <p:xfrm>
          <a:off x="539552" y="836712"/>
          <a:ext cx="7975797" cy="5519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776E5-6A1E-1740-ACB0-2078AAD8EC8D}" type="slidenum">
              <a:rPr lang="es-ES" altLang="es-MX" smtClean="0"/>
              <a:pPr>
                <a:defRPr/>
              </a:pPr>
              <a:t>13</a:t>
            </a:fld>
            <a:endParaRPr lang="es-ES" altLang="es-MX"/>
          </a:p>
        </p:txBody>
      </p:sp>
      <p:sp>
        <p:nvSpPr>
          <p:cNvPr id="15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0" y="-10430"/>
            <a:ext cx="9144000" cy="6454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Diseño de la investigación</a:t>
            </a:r>
            <a:endParaRPr lang="es-MX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083744286"/>
              </p:ext>
            </p:extLst>
          </p:nvPr>
        </p:nvGraphicFramePr>
        <p:xfrm>
          <a:off x="251520" y="980728"/>
          <a:ext cx="864096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7" name="Text Box 6"/>
          <p:cNvSpPr txBox="1">
            <a:spLocks noChangeArrowheads="1"/>
          </p:cNvSpPr>
          <p:nvPr/>
        </p:nvSpPr>
        <p:spPr bwMode="auto">
          <a:xfrm>
            <a:off x="3505200" y="4064000"/>
            <a:ext cx="51816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1400" dirty="0">
                <a:latin typeface="Times New Roman" charset="0"/>
              </a:rPr>
              <a:t> </a:t>
            </a:r>
            <a:endParaRPr lang="es-ES_tradnl" altLang="es-MX" sz="1600" dirty="0">
              <a:latin typeface="Times New Roman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776E5-6A1E-1740-ACB0-2078AAD8EC8D}" type="slidenum">
              <a:rPr lang="es-ES" altLang="es-MX" smtClean="0"/>
              <a:pPr>
                <a:defRPr/>
              </a:pPr>
              <a:t>14</a:t>
            </a:fld>
            <a:endParaRPr lang="es-ES" altLang="es-MX"/>
          </a:p>
        </p:txBody>
      </p:sp>
      <p:sp>
        <p:nvSpPr>
          <p:cNvPr id="20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0" y="-10430"/>
            <a:ext cx="9144000" cy="6454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Métodos de muestreo</a:t>
            </a:r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859114228"/>
              </p:ext>
            </p:extLst>
          </p:nvPr>
        </p:nvGraphicFramePr>
        <p:xfrm>
          <a:off x="1066800" y="1384643"/>
          <a:ext cx="7619999" cy="49717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776E5-6A1E-1740-ACB0-2078AAD8EC8D}" type="slidenum">
              <a:rPr lang="es-ES" altLang="es-MX" smtClean="0"/>
              <a:pPr>
                <a:defRPr/>
              </a:pPr>
              <a:t>15</a:t>
            </a:fld>
            <a:endParaRPr lang="es-ES" altLang="es-MX"/>
          </a:p>
        </p:txBody>
      </p:sp>
      <p:sp>
        <p:nvSpPr>
          <p:cNvPr id="24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0" y="-10430"/>
            <a:ext cx="9144000" cy="6454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Recolección de información</a:t>
            </a:r>
            <a:endParaRPr lang="es-MX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684821839"/>
              </p:ext>
            </p:extLst>
          </p:nvPr>
        </p:nvGraphicFramePr>
        <p:xfrm>
          <a:off x="2822921" y="2468628"/>
          <a:ext cx="690009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Agrupar 6"/>
          <p:cNvGrpSpPr/>
          <p:nvPr/>
        </p:nvGrpSpPr>
        <p:grpSpPr>
          <a:xfrm>
            <a:off x="-1022540" y="1052736"/>
            <a:ext cx="5594540" cy="3226046"/>
            <a:chOff x="-734508" y="635002"/>
            <a:chExt cx="5594540" cy="3226046"/>
          </a:xfrm>
        </p:grpSpPr>
        <p:graphicFrame>
          <p:nvGraphicFramePr>
            <p:cNvPr id="4" name="Diagrama 3"/>
            <p:cNvGraphicFramePr/>
            <p:nvPr>
              <p:extLst>
                <p:ext uri="{D42A27DB-BD31-4B8C-83A1-F6EECF244321}">
                  <p14:modId xmlns:p14="http://schemas.microsoft.com/office/powerpoint/2010/main" val="99064952"/>
                </p:ext>
              </p:extLst>
            </p:nvPr>
          </p:nvGraphicFramePr>
          <p:xfrm>
            <a:off x="-734508" y="794574"/>
            <a:ext cx="5594540" cy="292245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6" name="Rectángulo 5"/>
            <p:cNvSpPr/>
            <p:nvPr/>
          </p:nvSpPr>
          <p:spPr>
            <a:xfrm>
              <a:off x="467544" y="635002"/>
              <a:ext cx="3168352" cy="322604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9" name="Rectángulo 8"/>
          <p:cNvSpPr/>
          <p:nvPr/>
        </p:nvSpPr>
        <p:spPr>
          <a:xfrm>
            <a:off x="3599892" y="2279780"/>
            <a:ext cx="5364596" cy="44416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8"/>
          <p:cNvSpPr>
            <a:spLocks noChangeArrowheads="1"/>
          </p:cNvSpPr>
          <p:nvPr/>
        </p:nvSpPr>
        <p:spPr bwMode="auto">
          <a:xfrm>
            <a:off x="179512" y="919931"/>
            <a:ext cx="8784976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r>
              <a:rPr lang="es-ES_tradnl" altLang="es-MX" sz="1600" dirty="0"/>
              <a:t>Es el proceso mediante el cual los datos individuales se agrupan y estructuran con el propósito de responder </a:t>
            </a:r>
            <a:r>
              <a:rPr lang="es-ES_tradnl" altLang="es-MX" sz="1600" dirty="0" smtClean="0"/>
              <a:t>al Problema </a:t>
            </a:r>
            <a:r>
              <a:rPr lang="es-ES_tradnl" altLang="es-MX" sz="1600" dirty="0"/>
              <a:t>de </a:t>
            </a:r>
            <a:r>
              <a:rPr lang="es-ES_tradnl" altLang="es-MX" sz="1600" dirty="0" smtClean="0"/>
              <a:t>investigación, Objetivos e Hipótesis </a:t>
            </a:r>
            <a:r>
              <a:rPr lang="es-ES_tradnl" altLang="es-MX" sz="1600" dirty="0"/>
              <a:t>del estudio</a:t>
            </a:r>
            <a:endParaRPr lang="es-ES" altLang="es-MX" sz="1600" b="1" dirty="0"/>
          </a:p>
        </p:txBody>
      </p:sp>
      <p:sp>
        <p:nvSpPr>
          <p:cNvPr id="23557" name="Rectangle 9"/>
          <p:cNvSpPr>
            <a:spLocks noChangeArrowheads="1"/>
          </p:cNvSpPr>
          <p:nvPr/>
        </p:nvSpPr>
        <p:spPr bwMode="auto">
          <a:xfrm>
            <a:off x="4860032" y="1781691"/>
            <a:ext cx="4032448" cy="218521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r>
              <a:rPr lang="es-ES_tradnl" altLang="es-MX" sz="1700" b="1" dirty="0"/>
              <a:t>Pasos</a:t>
            </a:r>
          </a:p>
          <a:p>
            <a:pPr eaLnBrk="1" hangingPunct="1">
              <a:buFontTx/>
              <a:buChar char="•"/>
            </a:pPr>
            <a:r>
              <a:rPr lang="es-ES_tradnl" altLang="es-MX" sz="1700" dirty="0"/>
              <a:t>Agrupar y </a:t>
            </a:r>
            <a:r>
              <a:rPr lang="es-ES_tradnl" altLang="es-MX" sz="1700" dirty="0" smtClean="0"/>
              <a:t>estructurar los </a:t>
            </a:r>
            <a:r>
              <a:rPr lang="es-ES_tradnl" altLang="es-MX" sz="1700" dirty="0"/>
              <a:t>datos obtenidos </a:t>
            </a:r>
            <a:r>
              <a:rPr lang="es-ES_tradnl" altLang="es-MX" sz="1700" dirty="0" smtClean="0"/>
              <a:t>en el </a:t>
            </a:r>
            <a:r>
              <a:rPr lang="es-ES_tradnl" altLang="es-MX" sz="1700" dirty="0"/>
              <a:t>trabajo de campo</a:t>
            </a:r>
          </a:p>
          <a:p>
            <a:pPr eaLnBrk="1" hangingPunct="1">
              <a:buFontTx/>
              <a:buChar char="•"/>
            </a:pPr>
            <a:r>
              <a:rPr lang="es-ES_tradnl" altLang="es-MX" sz="1700" dirty="0"/>
              <a:t>Definir las </a:t>
            </a:r>
            <a:r>
              <a:rPr lang="es-ES_tradnl" altLang="es-MX" sz="1700" dirty="0" smtClean="0"/>
              <a:t>herramientas y </a:t>
            </a:r>
            <a:r>
              <a:rPr lang="es-ES_tradnl" altLang="es-MX" sz="1700" dirty="0"/>
              <a:t>programas </a:t>
            </a:r>
            <a:r>
              <a:rPr lang="es-ES_tradnl" altLang="es-MX" sz="1700" dirty="0" smtClean="0"/>
              <a:t>estadísticos para </a:t>
            </a:r>
            <a:r>
              <a:rPr lang="es-ES_tradnl" altLang="es-MX" sz="1700" dirty="0"/>
              <a:t>el </a:t>
            </a:r>
            <a:r>
              <a:rPr lang="es-ES_tradnl" altLang="es-MX" sz="1700" dirty="0" smtClean="0"/>
              <a:t>procesamiento de </a:t>
            </a:r>
            <a:r>
              <a:rPr lang="es-ES_tradnl" altLang="es-MX" sz="1700" dirty="0"/>
              <a:t>los datos</a:t>
            </a:r>
          </a:p>
          <a:p>
            <a:pPr eaLnBrk="1" hangingPunct="1">
              <a:buFontTx/>
              <a:buChar char="•"/>
            </a:pPr>
            <a:r>
              <a:rPr lang="es-ES_tradnl" altLang="es-MX" sz="1700" dirty="0"/>
              <a:t>Obtener los </a:t>
            </a:r>
            <a:r>
              <a:rPr lang="es-ES_tradnl" altLang="es-MX" sz="1700" dirty="0" smtClean="0"/>
              <a:t>resultados mediante ecuaciones, gráficas </a:t>
            </a:r>
            <a:r>
              <a:rPr lang="es-ES_tradnl" altLang="es-MX" sz="1700" dirty="0"/>
              <a:t>y tablas</a:t>
            </a:r>
            <a:endParaRPr lang="es-ES" altLang="es-MX" sz="1700" dirty="0"/>
          </a:p>
        </p:txBody>
      </p:sp>
      <p:sp>
        <p:nvSpPr>
          <p:cNvPr id="23558" name="Rectangle 10"/>
          <p:cNvSpPr>
            <a:spLocks noChangeArrowheads="1"/>
          </p:cNvSpPr>
          <p:nvPr/>
        </p:nvSpPr>
        <p:spPr bwMode="auto">
          <a:xfrm>
            <a:off x="179512" y="1712441"/>
            <a:ext cx="4260768" cy="45397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r>
              <a:rPr lang="es-ES_tradnl" altLang="es-MX" sz="1700" b="1" dirty="0"/>
              <a:t>Descripción de resultados mediante:</a:t>
            </a:r>
          </a:p>
          <a:p>
            <a:pPr eaLnBrk="1" hangingPunct="1">
              <a:buFontTx/>
              <a:buChar char="•"/>
            </a:pPr>
            <a:r>
              <a:rPr lang="es-ES_tradnl" altLang="es-MX" sz="1700" dirty="0"/>
              <a:t> Estadística descriptiva</a:t>
            </a:r>
          </a:p>
          <a:p>
            <a:pPr eaLnBrk="1" hangingPunct="1"/>
            <a:r>
              <a:rPr lang="es-ES_tradnl" altLang="es-MX" sz="1700" i="1" dirty="0"/>
              <a:t>  Medidas de tendencia central</a:t>
            </a:r>
            <a:br>
              <a:rPr lang="es-ES_tradnl" altLang="es-MX" sz="1700" i="1" dirty="0"/>
            </a:br>
            <a:r>
              <a:rPr lang="es-ES_tradnl" altLang="es-MX" sz="1700" i="1" dirty="0"/>
              <a:t>   (media, moda, mediana)</a:t>
            </a:r>
          </a:p>
          <a:p>
            <a:pPr eaLnBrk="1" hangingPunct="1"/>
            <a:r>
              <a:rPr lang="es-ES_tradnl" altLang="es-MX" sz="1700" i="1" dirty="0"/>
              <a:t> Medidas de dispersión</a:t>
            </a:r>
          </a:p>
          <a:p>
            <a:pPr eaLnBrk="1" hangingPunct="1"/>
            <a:r>
              <a:rPr lang="es-ES_tradnl" altLang="es-MX" sz="1700" i="1" dirty="0"/>
              <a:t>  (varianza, desviación estándar)</a:t>
            </a:r>
          </a:p>
          <a:p>
            <a:pPr eaLnBrk="1" hangingPunct="1">
              <a:buFontTx/>
              <a:buChar char="•"/>
            </a:pPr>
            <a:r>
              <a:rPr lang="es-ES_tradnl" altLang="es-MX" sz="1700" dirty="0"/>
              <a:t>Estadística inferencial</a:t>
            </a:r>
          </a:p>
          <a:p>
            <a:pPr eaLnBrk="1" hangingPunct="1"/>
            <a:r>
              <a:rPr lang="es-MX" altLang="es-MX" sz="1700" i="1" dirty="0"/>
              <a:t> Pruebas paramétricas</a:t>
            </a:r>
          </a:p>
          <a:p>
            <a:pPr eaLnBrk="1" hangingPunct="1"/>
            <a:r>
              <a:rPr lang="es-MX" altLang="es-MX" sz="1700" i="1" dirty="0"/>
              <a:t>  (t student, anova, ancova,</a:t>
            </a:r>
            <a:br>
              <a:rPr lang="es-MX" altLang="es-MX" sz="1700" i="1" dirty="0"/>
            </a:br>
            <a:r>
              <a:rPr lang="es-MX" altLang="es-MX" sz="1700" i="1" dirty="0"/>
              <a:t>  análisis multivariado de varianza</a:t>
            </a:r>
            <a:br>
              <a:rPr lang="es-MX" altLang="es-MX" sz="1700" i="1" dirty="0"/>
            </a:br>
            <a:r>
              <a:rPr lang="es-MX" altLang="es-MX" sz="1700" i="1" dirty="0"/>
              <a:t>  y covarianza)</a:t>
            </a:r>
          </a:p>
          <a:p>
            <a:pPr eaLnBrk="1" hangingPunct="1"/>
            <a:r>
              <a:rPr lang="es-MX" altLang="es-MX" sz="1700" i="1" dirty="0"/>
              <a:t> Pruebas no paramétricas</a:t>
            </a:r>
          </a:p>
          <a:p>
            <a:pPr eaLnBrk="1" hangingPunct="1"/>
            <a:r>
              <a:rPr lang="es-MX" altLang="es-MX" sz="1700" i="1" dirty="0"/>
              <a:t>  (U de Man-Whitney</a:t>
            </a:r>
          </a:p>
          <a:p>
            <a:pPr eaLnBrk="1" hangingPunct="1"/>
            <a:r>
              <a:rPr lang="es-MX" altLang="es-MX" sz="1700" i="1" dirty="0"/>
              <a:t>  Kruskal-Wallis</a:t>
            </a:r>
          </a:p>
          <a:p>
            <a:pPr eaLnBrk="1" hangingPunct="1"/>
            <a:r>
              <a:rPr lang="es-MX" altLang="es-MX" sz="1700" i="1" dirty="0"/>
              <a:t>Prueba de signos</a:t>
            </a:r>
          </a:p>
          <a:p>
            <a:pPr eaLnBrk="1" hangingPunct="1"/>
            <a:r>
              <a:rPr lang="es-MX" altLang="es-MX" sz="1700" i="1" dirty="0"/>
              <a:t>Prueba de Friedman</a:t>
            </a:r>
          </a:p>
          <a:p>
            <a:pPr eaLnBrk="1" hangingPunct="1"/>
            <a:r>
              <a:rPr lang="es-MX" altLang="es-MX" sz="1700" i="1" dirty="0"/>
              <a:t> (Chi cuadrado)</a:t>
            </a:r>
            <a:endParaRPr lang="es-ES" altLang="es-MX" sz="1700" i="1" dirty="0"/>
          </a:p>
        </p:txBody>
      </p:sp>
      <p:sp>
        <p:nvSpPr>
          <p:cNvPr id="23559" name="Rectangle 15"/>
          <p:cNvSpPr>
            <a:spLocks noChangeArrowheads="1"/>
          </p:cNvSpPr>
          <p:nvPr/>
        </p:nvSpPr>
        <p:spPr bwMode="auto">
          <a:xfrm>
            <a:off x="4860032" y="4225787"/>
            <a:ext cx="4032448" cy="19236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r>
              <a:rPr lang="es-ES_tradnl" altLang="es-MX" sz="1700" b="1" dirty="0"/>
              <a:t>Análisis de resultados</a:t>
            </a:r>
          </a:p>
          <a:p>
            <a:pPr eaLnBrk="1" hangingPunct="1">
              <a:buFontTx/>
              <a:buChar char="•"/>
            </a:pPr>
            <a:r>
              <a:rPr lang="es-ES_tradnl" altLang="es-MX" sz="1700" dirty="0"/>
              <a:t>Reflexión sobre </a:t>
            </a:r>
            <a:r>
              <a:rPr lang="es-ES_tradnl" altLang="es-MX" sz="1700" dirty="0" smtClean="0"/>
              <a:t>los resultados </a:t>
            </a:r>
            <a:r>
              <a:rPr lang="es-ES_tradnl" altLang="es-MX" sz="1700" dirty="0"/>
              <a:t>obtenidos </a:t>
            </a:r>
            <a:r>
              <a:rPr lang="es-ES_tradnl" altLang="es-MX" sz="1700" dirty="0" smtClean="0"/>
              <a:t>del trabajo </a:t>
            </a:r>
            <a:r>
              <a:rPr lang="es-ES_tradnl" altLang="es-MX" sz="1700" dirty="0"/>
              <a:t>de campo y </a:t>
            </a:r>
            <a:r>
              <a:rPr lang="es-ES_tradnl" altLang="es-MX" sz="1700" dirty="0" smtClean="0"/>
              <a:t>en función del problema </a:t>
            </a:r>
            <a:r>
              <a:rPr lang="es-ES_tradnl" altLang="es-MX" sz="1700" dirty="0"/>
              <a:t>de </a:t>
            </a:r>
            <a:r>
              <a:rPr lang="es-ES_tradnl" altLang="es-MX" sz="1700" dirty="0" smtClean="0"/>
              <a:t>investigación</a:t>
            </a:r>
            <a:endParaRPr lang="es-ES_tradnl" altLang="es-MX" sz="1700" dirty="0"/>
          </a:p>
          <a:p>
            <a:pPr eaLnBrk="1" hangingPunct="1">
              <a:buFontTx/>
              <a:buChar char="•"/>
            </a:pPr>
            <a:r>
              <a:rPr lang="es-ES_tradnl" altLang="es-MX" sz="1700" dirty="0"/>
              <a:t>Los objetivos del estudio</a:t>
            </a:r>
          </a:p>
          <a:p>
            <a:pPr eaLnBrk="1" hangingPunct="1">
              <a:buFontTx/>
              <a:buChar char="•"/>
            </a:pPr>
            <a:r>
              <a:rPr lang="es-ES_tradnl" altLang="es-MX" sz="1700" dirty="0"/>
              <a:t>Las hipótesis (si las hubo)</a:t>
            </a:r>
          </a:p>
          <a:p>
            <a:pPr eaLnBrk="1" hangingPunct="1">
              <a:buFontTx/>
              <a:buChar char="•"/>
            </a:pPr>
            <a:r>
              <a:rPr lang="es-MX" altLang="es-MX" sz="1700" dirty="0"/>
              <a:t>El marco teórico del estudio</a:t>
            </a:r>
            <a:endParaRPr lang="es-ES" altLang="es-MX" sz="17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7C09EA-9A38-6244-9586-9A18E23BC200}" type="slidenum">
              <a:rPr lang="es-ES" altLang="es-MX" smtClean="0"/>
              <a:pPr>
                <a:defRPr/>
              </a:pPr>
              <a:t>16</a:t>
            </a:fld>
            <a:endParaRPr lang="es-ES" altLang="es-MX"/>
          </a:p>
        </p:txBody>
      </p:sp>
      <p:sp>
        <p:nvSpPr>
          <p:cNvPr id="15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0" y="-10430"/>
            <a:ext cx="9144000" cy="6454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Procesamiento de información</a:t>
            </a:r>
            <a:endParaRPr lang="es-MX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 descr="Rectangle: Click to edit Master text styles&#13;&#10;Second level&#13;&#10;Third level&#13;&#10;Fourth level&#13;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395536" y="800679"/>
            <a:ext cx="8424936" cy="1338828"/>
          </a:xfr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dirty="0">
                <a:latin typeface="Tahoma" charset="0"/>
              </a:rPr>
              <a:t>Muestra de forma estructurada las diferentes actividades a realizar </a:t>
            </a:r>
            <a:r>
              <a:rPr lang="es-MX" altLang="es-MX">
                <a:latin typeface="Tahoma" charset="0"/>
              </a:rPr>
              <a:t>para el desarrollo </a:t>
            </a:r>
            <a:r>
              <a:rPr lang="es-MX" altLang="es-MX" dirty="0">
                <a:latin typeface="Tahoma" charset="0"/>
              </a:rPr>
              <a:t>de la investigación indicando tanto el órden de </a:t>
            </a:r>
            <a:r>
              <a:rPr lang="es-MX" altLang="es-MX">
                <a:latin typeface="Tahoma" charset="0"/>
              </a:rPr>
              <a:t>las actividades como </a:t>
            </a:r>
            <a:r>
              <a:rPr lang="es-MX" altLang="es-MX" dirty="0">
                <a:latin typeface="Tahoma" charset="0"/>
              </a:rPr>
              <a:t>su respectiva duración.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dirty="0">
                <a:latin typeface="Tahoma" charset="0"/>
              </a:rPr>
              <a:t>Señala las fechas de inicio y de finalización de la investigación a realizar.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dirty="0">
                <a:latin typeface="Tahoma" charset="0"/>
              </a:rPr>
              <a:t>Se representa mediante la gráfica de Gantt.</a:t>
            </a:r>
            <a:endParaRPr lang="es-ES" altLang="es-MX" dirty="0">
              <a:latin typeface="Tahoma" charset="0"/>
            </a:endParaRPr>
          </a:p>
        </p:txBody>
      </p:sp>
      <p:sp>
        <p:nvSpPr>
          <p:cNvPr id="5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0" y="-10430"/>
            <a:ext cx="9144000" cy="6454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Cronograma de actividades</a:t>
            </a:r>
            <a:endParaRPr lang="es-MX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616232"/>
              </p:ext>
            </p:extLst>
          </p:nvPr>
        </p:nvGraphicFramePr>
        <p:xfrm>
          <a:off x="611561" y="2305181"/>
          <a:ext cx="8064894" cy="4076151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308493"/>
                <a:gridCol w="4054485"/>
                <a:gridCol w="308493"/>
                <a:gridCol w="308493"/>
                <a:gridCol w="308493"/>
                <a:gridCol w="308493"/>
                <a:gridCol w="308493"/>
                <a:gridCol w="308493"/>
                <a:gridCol w="308493"/>
                <a:gridCol w="308493"/>
                <a:gridCol w="308493"/>
                <a:gridCol w="308493"/>
                <a:gridCol w="308493"/>
                <a:gridCol w="308493"/>
              </a:tblGrid>
              <a:tr h="369033">
                <a:tc rowSpan="2">
                  <a:txBody>
                    <a:bodyPr/>
                    <a:lstStyle/>
                    <a:p>
                      <a:pPr algn="l" fontAlgn="t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s-ES_tradnl" sz="1600" b="1" u="none" strike="noStrike" dirty="0">
                          <a:effectLst/>
                        </a:rPr>
                        <a:t>Actividad</a:t>
                      </a:r>
                      <a:endParaRPr lang="es-ES_tradnl" sz="16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t"/>
                      <a:r>
                        <a:rPr lang="es-ES_tradnl" sz="1600" b="1" u="none" strike="noStrike" dirty="0">
                          <a:effectLst/>
                        </a:rPr>
                        <a:t>Duración (meses</a:t>
                      </a:r>
                      <a:r>
                        <a:rPr lang="es-ES_tradnl" sz="1600" b="1" u="none" strike="noStrike" dirty="0" smtClean="0">
                          <a:effectLst/>
                        </a:rPr>
                        <a:t>)</a:t>
                      </a:r>
                      <a:endParaRPr lang="es-ES_tradnl" sz="16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486453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_tradnl" sz="1000" b="1" u="none" strike="noStrike" dirty="0">
                          <a:effectLst/>
                        </a:rPr>
                        <a:t>1</a:t>
                      </a:r>
                      <a:endParaRPr lang="es-ES_tradnl" sz="10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s-IS" sz="1000" b="1" u="none" strike="noStrike">
                          <a:effectLst/>
                        </a:rPr>
                        <a:t>2</a:t>
                      </a:r>
                      <a:endParaRPr lang="is-IS" sz="1000" b="1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_tradnl" sz="1000" b="1" u="none" strike="noStrike" dirty="0">
                          <a:effectLst/>
                        </a:rPr>
                        <a:t>3</a:t>
                      </a:r>
                      <a:endParaRPr lang="es-ES_tradnl" sz="10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_tradnl" sz="1000" b="1" u="none" strike="noStrike">
                          <a:effectLst/>
                        </a:rPr>
                        <a:t>4</a:t>
                      </a:r>
                      <a:endParaRPr lang="es-ES_tradnl" sz="1000" b="1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_tradnl" sz="1000" b="1" u="none" strike="noStrike">
                          <a:effectLst/>
                        </a:rPr>
                        <a:t>5</a:t>
                      </a:r>
                      <a:endParaRPr lang="es-ES_tradnl" sz="1000" b="1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_tradnl" sz="1000" b="1" u="none" strike="noStrike">
                          <a:effectLst/>
                        </a:rPr>
                        <a:t>6</a:t>
                      </a:r>
                      <a:endParaRPr lang="es-ES_tradnl" sz="1000" b="1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_tradnl" sz="1000" b="1" u="none" strike="noStrike" dirty="0">
                          <a:effectLst/>
                        </a:rPr>
                        <a:t>7</a:t>
                      </a:r>
                      <a:endParaRPr lang="es-ES_tradnl" sz="10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_tradnl" sz="1000" b="1" u="none" strike="noStrike">
                          <a:effectLst/>
                        </a:rPr>
                        <a:t>8</a:t>
                      </a:r>
                      <a:endParaRPr lang="es-ES_tradnl" sz="1000" b="1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_tradnl" sz="1000" b="1" u="none" strike="noStrike" dirty="0">
                          <a:effectLst/>
                        </a:rPr>
                        <a:t>9</a:t>
                      </a:r>
                      <a:endParaRPr lang="es-ES_tradnl" sz="10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_tradnl" sz="1000" b="1" u="none" strike="noStrike" dirty="0">
                          <a:effectLst/>
                        </a:rPr>
                        <a:t>10</a:t>
                      </a:r>
                      <a:endParaRPr lang="es-ES_tradnl" sz="10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000" b="1" u="none" strike="noStrike" dirty="0">
                          <a:effectLst/>
                        </a:rPr>
                        <a:t>11</a:t>
                      </a:r>
                      <a:endParaRPr lang="cs-CZ" sz="10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s-IS" sz="1000" b="1" u="none" strike="noStrike" dirty="0">
                          <a:effectLst/>
                        </a:rPr>
                        <a:t>12</a:t>
                      </a:r>
                      <a:endParaRPr lang="is-IS" sz="10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776">
                <a:tc>
                  <a:txBody>
                    <a:bodyPr/>
                    <a:lstStyle/>
                    <a:p>
                      <a:pPr algn="ctr" fontAlgn="t"/>
                      <a:r>
                        <a:rPr lang="es-ES_tradnl" sz="1000" b="1" u="none" strike="noStrike" dirty="0">
                          <a:effectLst/>
                        </a:rPr>
                        <a:t>1</a:t>
                      </a:r>
                      <a:endParaRPr lang="es-ES_tradnl" sz="10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200" b="1" u="none" strike="noStrike" dirty="0">
                          <a:effectLst/>
                        </a:rPr>
                        <a:t>Ajuste del anteproyecto</a:t>
                      </a:r>
                      <a:endParaRPr lang="es-ES_tradnl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776">
                <a:tc>
                  <a:txBody>
                    <a:bodyPr/>
                    <a:lstStyle/>
                    <a:p>
                      <a:pPr algn="ctr" fontAlgn="t"/>
                      <a:r>
                        <a:rPr lang="is-IS" sz="1000" b="1" u="none" strike="noStrike" dirty="0">
                          <a:effectLst/>
                        </a:rPr>
                        <a:t>2</a:t>
                      </a:r>
                      <a:endParaRPr lang="is-IS" sz="10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200" b="1" u="none" strike="noStrike" dirty="0">
                          <a:effectLst/>
                        </a:rPr>
                        <a:t>Establecer contacto con la población objeto de estudio</a:t>
                      </a:r>
                      <a:endParaRPr lang="es-ES_tradnl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905">
                <a:tc>
                  <a:txBody>
                    <a:bodyPr/>
                    <a:lstStyle/>
                    <a:p>
                      <a:pPr algn="ctr" fontAlgn="t"/>
                      <a:r>
                        <a:rPr lang="es-ES_tradnl" sz="1000" b="1" u="none" strike="noStrike" dirty="0">
                          <a:effectLst/>
                        </a:rPr>
                        <a:t>3</a:t>
                      </a:r>
                      <a:endParaRPr lang="es-ES_tradnl" sz="10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200" b="1" u="none" strike="noStrike" dirty="0">
                          <a:effectLst/>
                        </a:rPr>
                        <a:t>Elaborar o ajustar instrumentos para la recolección de información</a:t>
                      </a:r>
                      <a:endParaRPr lang="es-ES_tradnl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776">
                <a:tc>
                  <a:txBody>
                    <a:bodyPr/>
                    <a:lstStyle/>
                    <a:p>
                      <a:pPr algn="ctr" fontAlgn="t"/>
                      <a:r>
                        <a:rPr lang="es-ES_tradnl" sz="1000" b="1" u="none" strike="noStrike" dirty="0">
                          <a:effectLst/>
                        </a:rPr>
                        <a:t>4</a:t>
                      </a:r>
                      <a:endParaRPr lang="es-ES_tradnl" sz="10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200" b="1" u="none" strike="noStrike" dirty="0">
                          <a:effectLst/>
                        </a:rPr>
                        <a:t>Elaborar marco teórico</a:t>
                      </a:r>
                      <a:endParaRPr lang="es-ES_tradnl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776">
                <a:tc>
                  <a:txBody>
                    <a:bodyPr/>
                    <a:lstStyle/>
                    <a:p>
                      <a:pPr algn="ctr" fontAlgn="t"/>
                      <a:r>
                        <a:rPr lang="es-ES_tradnl" sz="1000" b="1" u="none" strike="noStrike" dirty="0">
                          <a:effectLst/>
                        </a:rPr>
                        <a:t>5</a:t>
                      </a:r>
                      <a:endParaRPr lang="es-ES_tradnl" sz="10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200" b="1" u="none" strike="noStrike" dirty="0">
                          <a:effectLst/>
                        </a:rPr>
                        <a:t>Aplicar el instrumento y recoger información</a:t>
                      </a:r>
                      <a:endParaRPr lang="es-ES_tradnl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776">
                <a:tc>
                  <a:txBody>
                    <a:bodyPr/>
                    <a:lstStyle/>
                    <a:p>
                      <a:pPr algn="ctr" fontAlgn="t"/>
                      <a:r>
                        <a:rPr lang="es-ES_tradnl" sz="1000" b="1" u="none" strike="noStrike" dirty="0">
                          <a:effectLst/>
                        </a:rPr>
                        <a:t>6</a:t>
                      </a:r>
                      <a:endParaRPr lang="es-ES_tradnl" sz="10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200" b="1" u="none" strike="noStrike" dirty="0">
                          <a:effectLst/>
                        </a:rPr>
                        <a:t>Procesar los datos</a:t>
                      </a:r>
                      <a:endParaRPr lang="es-ES_tradnl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776">
                <a:tc>
                  <a:txBody>
                    <a:bodyPr/>
                    <a:lstStyle/>
                    <a:p>
                      <a:pPr algn="ctr" fontAlgn="t"/>
                      <a:r>
                        <a:rPr lang="es-ES_tradnl" sz="1000" b="1" u="none" strike="noStrike" dirty="0">
                          <a:effectLst/>
                        </a:rPr>
                        <a:t>7</a:t>
                      </a:r>
                      <a:endParaRPr lang="es-ES_tradnl" sz="10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200" b="1" u="none" strike="noStrike">
                          <a:effectLst/>
                        </a:rPr>
                        <a:t>Describir los resultados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776">
                <a:tc>
                  <a:txBody>
                    <a:bodyPr/>
                    <a:lstStyle/>
                    <a:p>
                      <a:pPr algn="ctr" fontAlgn="t"/>
                      <a:r>
                        <a:rPr lang="es-ES_tradnl" sz="1000" b="1" u="none" strike="noStrike" dirty="0">
                          <a:effectLst/>
                        </a:rPr>
                        <a:t>8</a:t>
                      </a:r>
                      <a:endParaRPr lang="es-ES_tradnl" sz="10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200" b="1" u="none" strike="noStrike" dirty="0">
                          <a:effectLst/>
                        </a:rPr>
                        <a:t>Analizar los resultados</a:t>
                      </a:r>
                      <a:endParaRPr lang="es-ES_tradnl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776">
                <a:tc>
                  <a:txBody>
                    <a:bodyPr/>
                    <a:lstStyle/>
                    <a:p>
                      <a:pPr algn="ctr" fontAlgn="t"/>
                      <a:r>
                        <a:rPr lang="es-ES_tradnl" sz="1000" b="1" u="none" strike="noStrike" dirty="0">
                          <a:effectLst/>
                        </a:rPr>
                        <a:t>9</a:t>
                      </a:r>
                      <a:endParaRPr lang="es-ES_tradnl" sz="10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200" b="1" u="none" strike="noStrike" dirty="0">
                          <a:effectLst/>
                        </a:rPr>
                        <a:t>Elaborar o redactar el informe final</a:t>
                      </a:r>
                      <a:endParaRPr lang="es-ES_tradnl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776">
                <a:tc>
                  <a:txBody>
                    <a:bodyPr/>
                    <a:lstStyle/>
                    <a:p>
                      <a:pPr algn="ctr" fontAlgn="t"/>
                      <a:r>
                        <a:rPr lang="es-ES_tradnl" sz="1000" b="1" u="none" strike="noStrike" dirty="0">
                          <a:effectLst/>
                        </a:rPr>
                        <a:t>10</a:t>
                      </a:r>
                      <a:endParaRPr lang="es-ES_tradnl" sz="10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200" b="1" u="none" strike="noStrike" dirty="0">
                          <a:effectLst/>
                        </a:rPr>
                        <a:t>Revisión del informe final por parte del asesor</a:t>
                      </a:r>
                      <a:endParaRPr lang="es-ES_tradnl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276776">
                <a:tc>
                  <a:txBody>
                    <a:bodyPr/>
                    <a:lstStyle/>
                    <a:p>
                      <a:pPr algn="ctr" fontAlgn="t"/>
                      <a:r>
                        <a:rPr lang="cs-CZ" sz="1000" b="1" u="none" strike="noStrike" dirty="0">
                          <a:effectLst/>
                        </a:rPr>
                        <a:t>11</a:t>
                      </a:r>
                      <a:endParaRPr lang="cs-CZ" sz="10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200" b="1" u="none" strike="noStrike" dirty="0">
                          <a:effectLst/>
                        </a:rPr>
                        <a:t>Entregar el informe final</a:t>
                      </a:r>
                      <a:endParaRPr lang="es-ES_tradnl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 dirty="0">
                          <a:effectLst/>
                        </a:rPr>
                        <a:t> </a:t>
                      </a:r>
                      <a:endParaRPr lang="sk-SK" sz="10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356354999"/>
              </p:ext>
            </p:extLst>
          </p:nvPr>
        </p:nvGraphicFramePr>
        <p:xfrm>
          <a:off x="607733" y="809427"/>
          <a:ext cx="790379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7C09EA-9A38-6244-9586-9A18E23BC200}" type="slidenum">
              <a:rPr lang="es-ES" altLang="es-MX" smtClean="0"/>
              <a:pPr>
                <a:defRPr/>
              </a:pPr>
              <a:t>18</a:t>
            </a:fld>
            <a:endParaRPr lang="es-ES" altLang="es-MX"/>
          </a:p>
        </p:txBody>
      </p:sp>
      <p:sp>
        <p:nvSpPr>
          <p:cNvPr id="7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0" y="-10430"/>
            <a:ext cx="9144000" cy="6454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Bibliografía</a:t>
            </a:r>
            <a:endParaRPr lang="es-MX" dirty="0"/>
          </a:p>
        </p:txBody>
      </p:sp>
      <p:pic>
        <p:nvPicPr>
          <p:cNvPr id="1026" name="Picture 2" descr="esultado de imagen para como cita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961" y="2591603"/>
            <a:ext cx="6274077" cy="375050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0343A7C-E0AF-4547-9C9F-8102B599A5C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8433" name="2 Título"/>
          <p:cNvSpPr>
            <a:spLocks noGrp="1"/>
          </p:cNvSpPr>
          <p:nvPr>
            <p:ph type="title" idx="4294967295"/>
          </p:nvPr>
        </p:nvSpPr>
        <p:spPr>
          <a:xfrm>
            <a:off x="18221" y="0"/>
            <a:ext cx="9144000" cy="66216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 eaLnBrk="1" hangingPunct="1"/>
            <a:r>
              <a:rPr lang="es-MX" sz="4000" b="1" dirty="0"/>
              <a:t>GUIÓN EXPLICATIVO</a:t>
            </a:r>
          </a:p>
        </p:txBody>
      </p:sp>
      <p:grpSp>
        <p:nvGrpSpPr>
          <p:cNvPr id="12" name="Agrupar 11"/>
          <p:cNvGrpSpPr/>
          <p:nvPr/>
        </p:nvGrpSpPr>
        <p:grpSpPr>
          <a:xfrm>
            <a:off x="0" y="6196560"/>
            <a:ext cx="9125780" cy="684703"/>
            <a:chOff x="0" y="6467327"/>
            <a:chExt cx="9144000" cy="403725"/>
          </a:xfrm>
          <a:solidFill>
            <a:srgbClr val="3B411F"/>
          </a:solidFill>
        </p:grpSpPr>
        <p:sp>
          <p:nvSpPr>
            <p:cNvPr id="13" name="Rectángulo 12"/>
            <p:cNvSpPr/>
            <p:nvPr/>
          </p:nvSpPr>
          <p:spPr>
            <a:xfrm>
              <a:off x="0" y="6467327"/>
              <a:ext cx="9144000" cy="390674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es-ES" sz="1351" dirty="0"/>
                <a:t>Facultad de Ciencias                                                                                         </a:t>
              </a:r>
              <a:r>
                <a:rPr lang="es-ES" sz="1351" dirty="0" err="1"/>
                <a:t>UAEMéx</a:t>
              </a:r>
              <a:endParaRPr lang="es-ES" sz="1351" dirty="0"/>
            </a:p>
          </p:txBody>
        </p:sp>
        <p:pic>
          <p:nvPicPr>
            <p:cNvPr id="14" name="Imagen 1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54" y="6480378"/>
              <a:ext cx="543904" cy="390674"/>
            </a:xfrm>
            <a:prstGeom prst="rect">
              <a:avLst/>
            </a:prstGeom>
            <a:grpFill/>
            <a:ln>
              <a:noFill/>
            </a:ln>
            <a:effectLst>
              <a:softEdge rad="63500"/>
            </a:effectLst>
          </p:spPr>
        </p:pic>
      </p:grpSp>
      <p:sp>
        <p:nvSpPr>
          <p:cNvPr id="15" name="3 Marcador de contenido"/>
          <p:cNvSpPr txBox="1">
            <a:spLocks/>
          </p:cNvSpPr>
          <p:nvPr/>
        </p:nvSpPr>
        <p:spPr>
          <a:xfrm>
            <a:off x="187711" y="821951"/>
            <a:ext cx="8750358" cy="525909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xtLst/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_tradnl" sz="1600" dirty="0"/>
              <a:t>La unidad de aprendizaje (Proyecto de investigación IV) tiene como objetivo </a:t>
            </a:r>
            <a:r>
              <a:rPr lang="es-ES_tradnl" sz="1600" dirty="0" smtClean="0"/>
              <a:t>formar al </a:t>
            </a:r>
            <a:r>
              <a:rPr lang="es-ES_tradnl" sz="1600" dirty="0"/>
              <a:t>discente en el campo de la experimentación y observación del objeto de estudio en el campo de la ciencia y también el facilitar el diseño de un experimento en común acuerdo con el investigador. </a:t>
            </a:r>
          </a:p>
          <a:p>
            <a:pPr algn="just"/>
            <a:r>
              <a:rPr lang="es-ES_tradnl" sz="1600" dirty="0"/>
              <a:t>Le permite al discente el tener continuidad con proyecto de investigación III y el poder incursionar al término de esta unidad de aprendizaje  a los seminarios de tesis I y II.</a:t>
            </a:r>
          </a:p>
          <a:p>
            <a:pPr algn="just"/>
            <a:endParaRPr lang="es-ES_tradnl" sz="1600" dirty="0" smtClean="0"/>
          </a:p>
          <a:p>
            <a:pPr algn="just"/>
            <a:r>
              <a:rPr lang="es-ES_tradnl" sz="1600" dirty="0" smtClean="0"/>
              <a:t>Otro </a:t>
            </a:r>
            <a:r>
              <a:rPr lang="es-ES_tradnl" sz="1600" dirty="0"/>
              <a:t>aspecto importante a considerar en esta unidad de aprendizaje </a:t>
            </a:r>
            <a:r>
              <a:rPr lang="es-ES_tradnl" sz="1600" dirty="0" smtClean="0"/>
              <a:t>es que el </a:t>
            </a:r>
            <a:r>
              <a:rPr lang="es-ES_tradnl" sz="1600" dirty="0"/>
              <a:t>discente tiene la capacidad de llegar a resultados que </a:t>
            </a:r>
            <a:r>
              <a:rPr lang="es-ES_tradnl" sz="1600" dirty="0" smtClean="0"/>
              <a:t>acumuló </a:t>
            </a:r>
            <a:r>
              <a:rPr lang="es-ES_tradnl" sz="1600" dirty="0"/>
              <a:t>de los proyectos de investigación anteriores, por lo que, difundir y presentarlos </a:t>
            </a:r>
            <a:r>
              <a:rPr lang="es-ES_tradnl" sz="1600" dirty="0" smtClean="0"/>
              <a:t>en diversos foros.</a:t>
            </a:r>
            <a:endParaRPr lang="es-ES_tradnl" sz="1600" dirty="0"/>
          </a:p>
          <a:p>
            <a:pPr algn="just"/>
            <a:r>
              <a:rPr lang="es-ES_tradnl" sz="1600" dirty="0"/>
              <a:t>Finalmente esta unidad de aprendizaje deberá formar al estudiante a realizar de manera conjunta con el investigador el </a:t>
            </a:r>
            <a:r>
              <a:rPr lang="es-ES_tradnl" sz="1600" dirty="0" smtClean="0"/>
              <a:t>investigar </a:t>
            </a:r>
            <a:r>
              <a:rPr lang="es-ES_tradnl" sz="1600" dirty="0"/>
              <a:t>un objeto de estudio e  involucrarse a proyectos  de investigación que le permitan avanzar en la claridad de preguntas que puedan responder a un estudio de servicio social y tesis.</a:t>
            </a:r>
          </a:p>
          <a:p>
            <a:pPr algn="just"/>
            <a:endParaRPr lang="es-ES_tradnl" sz="1600" dirty="0" smtClean="0"/>
          </a:p>
          <a:p>
            <a:pPr algn="just"/>
            <a:r>
              <a:rPr lang="es-ES_tradnl" sz="1600" dirty="0" smtClean="0"/>
              <a:t>Con </a:t>
            </a:r>
            <a:r>
              <a:rPr lang="es-ES_tradnl" sz="1600" dirty="0"/>
              <a:t>esta presentación, los alumnos pueden conocer </a:t>
            </a:r>
            <a:r>
              <a:rPr lang="es-ES_tradnl" sz="1600" dirty="0" smtClean="0"/>
              <a:t>los pasos a seguir para la construcción de un protocolo de tesis y/o un informe final, mediante </a:t>
            </a:r>
            <a:r>
              <a:rPr lang="es-MX" sz="1600" dirty="0" smtClean="0"/>
              <a:t>los fundamentos teóricos y metodológicos. </a:t>
            </a:r>
          </a:p>
          <a:p>
            <a:pPr algn="just"/>
            <a:endParaRPr lang="es-MX" sz="1600" dirty="0"/>
          </a:p>
          <a:p>
            <a:pPr algn="just"/>
            <a:r>
              <a:rPr lang="es-MX" sz="1600" dirty="0" smtClean="0"/>
              <a:t>Consiste </a:t>
            </a:r>
            <a:r>
              <a:rPr lang="es-MX" sz="1600" dirty="0"/>
              <a:t>de una serie con </a:t>
            </a:r>
            <a:r>
              <a:rPr lang="es-MX" sz="1600" dirty="0" smtClean="0"/>
              <a:t>34 </a:t>
            </a:r>
            <a:r>
              <a:rPr lang="es-MX" sz="1600" dirty="0"/>
              <a:t>diapositivas, las cuales al ser vistas una por una, darán pauta para que el conocimiento de este tema sea comprendido de una manera más integral, pues incluye esquemas e imágenes alusivos al contenido de la UA.</a:t>
            </a:r>
          </a:p>
        </p:txBody>
      </p:sp>
    </p:spTree>
    <p:extLst>
      <p:ext uri="{BB962C8B-B14F-4D97-AF65-F5344CB8AC3E}">
        <p14:creationId xmlns:p14="http://schemas.microsoft.com/office/powerpoint/2010/main" val="12492595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2 Título">
            <a:extLst>
              <a:ext uri="{FF2B5EF4-FFF2-40B4-BE49-F238E27FC236}">
                <a16:creationId xmlns="" xmlns:a16="http://schemas.microsoft.com/office/drawing/2014/main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pPr algn="l" eaLnBrk="1" hangingPunct="1">
              <a:lnSpc>
                <a:spcPct val="90000"/>
              </a:lnSpc>
              <a:spcAft>
                <a:spcPts val="600"/>
              </a:spcAft>
            </a:pPr>
            <a:endParaRPr lang="en-US" sz="4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eaLnBrk="1" hangingPunct="1">
              <a:spcAft>
                <a:spcPts val="600"/>
              </a:spcAft>
              <a:defRPr/>
            </a:pPr>
            <a:fld id="{057C09EA-9A38-6244-9586-9A18E23BC200}" type="slidenum">
              <a:rPr lang="en-US" altLang="es-MX" sz="1200" smtClean="0">
                <a:latin typeface="+mn-lt"/>
              </a:rPr>
              <a:pPr eaLnBrk="1" hangingPunct="1">
                <a:spcAft>
                  <a:spcPts val="600"/>
                </a:spcAft>
                <a:defRPr/>
              </a:pPr>
              <a:t>19</a:t>
            </a:fld>
            <a:endParaRPr lang="en-US" altLang="es-MX" sz="1200">
              <a:latin typeface="+mn-lt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767362213"/>
              </p:ext>
            </p:extLst>
          </p:nvPr>
        </p:nvGraphicFramePr>
        <p:xfrm>
          <a:off x="467544" y="1010556"/>
          <a:ext cx="8280920" cy="52267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0" y="-10430"/>
            <a:ext cx="9144000" cy="6454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/>
              <a:t>Redacción de la propuesta o </a:t>
            </a:r>
            <a:r>
              <a:rPr lang="es-ES_tradnl" dirty="0" smtClean="0"/>
              <a:t>anteproyecto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8387618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7383B190-6BFB-422F-B667-06B7B25F096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531267" y="3509963"/>
            <a:ext cx="5319162" cy="2967839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2 Título">
            <a:extLst>
              <a:ext uri="{FF2B5EF4-FFF2-40B4-BE49-F238E27FC236}">
                <a16:creationId xmlns="" xmlns:a16="http://schemas.microsoft.com/office/drawing/2014/main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3766365" y="3812954"/>
            <a:ext cx="4848966" cy="15160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pPr algn="l" eaLnBrk="1" hangingPunct="1">
              <a:lnSpc>
                <a:spcPct val="90000"/>
              </a:lnSpc>
              <a:spcAft>
                <a:spcPts val="600"/>
              </a:spcAft>
            </a:pPr>
            <a:r>
              <a:rPr lang="en-US" sz="33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Trabajo de campo o desarrollo de la investigación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37" r="5513"/>
          <a:stretch/>
        </p:blipFill>
        <p:spPr>
          <a:xfrm>
            <a:off x="238226" y="299363"/>
            <a:ext cx="3120339" cy="304920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9" r="45150" b="2"/>
          <a:stretch/>
        </p:blipFill>
        <p:spPr>
          <a:xfrm rot="5400000">
            <a:off x="4693034" y="-902949"/>
            <a:ext cx="3008188" cy="541281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ED28E597-4AF8-4D69-A9AB-A1EDC6156B0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853715" y="5443086"/>
            <a:ext cx="48006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8" r="24589" b="-1"/>
          <a:stretch/>
        </p:blipFill>
        <p:spPr>
          <a:xfrm rot="5400000">
            <a:off x="284979" y="3462680"/>
            <a:ext cx="3026833" cy="3120339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6793029" y="6536267"/>
            <a:ext cx="2057400" cy="3069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eaLnBrk="1" hangingPunct="1">
              <a:spcAft>
                <a:spcPts val="600"/>
              </a:spcAft>
              <a:defRPr/>
            </a:pPr>
            <a:fld id="{057C09EA-9A38-6244-9586-9A18E23BC200}" type="slidenum">
              <a:rPr lang="en-US" altLang="es-MX" sz="1200" smtClean="0">
                <a:latin typeface="+mn-lt"/>
              </a:rPr>
              <a:pPr eaLnBrk="1" hangingPunct="1">
                <a:spcAft>
                  <a:spcPts val="600"/>
                </a:spcAft>
                <a:defRPr/>
              </a:pPr>
              <a:t>20</a:t>
            </a:fld>
            <a:endParaRPr lang="en-US" altLang="es-MX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517277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051"/>
          <p:cNvSpPr>
            <a:spLocks noChangeArrowheads="1"/>
          </p:cNvSpPr>
          <p:nvPr/>
        </p:nvSpPr>
        <p:spPr bwMode="auto">
          <a:xfrm>
            <a:off x="179512" y="1288384"/>
            <a:ext cx="8712968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/>
          <a:p>
            <a:pPr eaLnBrk="1" hangingPunct="1"/>
            <a:r>
              <a:rPr lang="es-MX" altLang="es-MX" sz="1800" dirty="0" smtClean="0"/>
              <a:t>Documento </a:t>
            </a:r>
            <a:r>
              <a:rPr lang="es-MX" altLang="es-MX" sz="1800" dirty="0"/>
              <a:t>elaborado a partir de la Propuesta  donde se presenta el reporte del estudio realizado con su respectivo trabajo de campo</a:t>
            </a:r>
            <a:endParaRPr lang="es-ES" altLang="es-MX" sz="1800" dirty="0"/>
          </a:p>
        </p:txBody>
      </p:sp>
      <p:sp>
        <p:nvSpPr>
          <p:cNvPr id="29700" name="Rectangle 2052"/>
          <p:cNvSpPr>
            <a:spLocks noChangeArrowheads="1"/>
          </p:cNvSpPr>
          <p:nvPr/>
        </p:nvSpPr>
        <p:spPr bwMode="auto">
          <a:xfrm>
            <a:off x="287524" y="2277937"/>
            <a:ext cx="4248472" cy="23083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/>
          <a:p>
            <a:pPr eaLnBrk="1" hangingPunct="1"/>
            <a:r>
              <a:rPr lang="es-ES_tradnl" altLang="es-MX" sz="1800" b="1" dirty="0"/>
              <a:t>Criterios a considerar</a:t>
            </a:r>
          </a:p>
          <a:p>
            <a:pPr marL="285750" indent="-285750" eaLnBrk="1" hangingPunct="1">
              <a:buFont typeface="Arial" charset="0"/>
              <a:buChar char="•"/>
            </a:pPr>
            <a:r>
              <a:rPr lang="es-ES_tradnl" altLang="es-MX" sz="1800" dirty="0"/>
              <a:t>Normas técnicas para </a:t>
            </a:r>
            <a:r>
              <a:rPr lang="es-ES_tradnl" altLang="es-MX" sz="1800" dirty="0" smtClean="0"/>
              <a:t>la presentación </a:t>
            </a:r>
            <a:r>
              <a:rPr lang="es-ES_tradnl" altLang="es-MX" sz="1800" dirty="0"/>
              <a:t>de </a:t>
            </a:r>
            <a:r>
              <a:rPr lang="es-ES_tradnl" altLang="es-MX" sz="1800" dirty="0" smtClean="0"/>
              <a:t>trabajos de </a:t>
            </a:r>
            <a:r>
              <a:rPr lang="es-ES_tradnl" altLang="es-MX" sz="1800" dirty="0"/>
              <a:t>investigación</a:t>
            </a:r>
          </a:p>
          <a:p>
            <a:pPr marL="285750" indent="-285750" eaLnBrk="1" hangingPunct="1">
              <a:buFont typeface="Arial" charset="0"/>
              <a:buChar char="•"/>
            </a:pPr>
            <a:r>
              <a:rPr lang="es-ES_tradnl" altLang="es-MX" sz="1800" dirty="0"/>
              <a:t>Criterios </a:t>
            </a:r>
            <a:r>
              <a:rPr lang="es-ES_tradnl" altLang="es-MX" sz="1800" dirty="0" smtClean="0"/>
              <a:t>administrativos para </a:t>
            </a:r>
            <a:r>
              <a:rPr lang="es-ES_tradnl" altLang="es-MX" sz="1800" dirty="0"/>
              <a:t>la presentación </a:t>
            </a:r>
            <a:r>
              <a:rPr lang="es-ES_tradnl" altLang="es-MX" sz="1800" dirty="0" smtClean="0"/>
              <a:t>del informe </a:t>
            </a:r>
            <a:r>
              <a:rPr lang="es-ES_tradnl" altLang="es-MX" sz="1800" dirty="0"/>
              <a:t>final </a:t>
            </a:r>
            <a:r>
              <a:rPr lang="es-ES_tradnl" altLang="es-MX" sz="1800" dirty="0" smtClean="0"/>
              <a:t>de investigación</a:t>
            </a:r>
            <a:r>
              <a:rPr lang="es-ES_tradnl" altLang="es-MX" sz="1800" dirty="0"/>
              <a:t>, propios </a:t>
            </a:r>
            <a:r>
              <a:rPr lang="es-ES_tradnl" altLang="es-MX" sz="1800" dirty="0" smtClean="0"/>
              <a:t>de la </a:t>
            </a:r>
            <a:r>
              <a:rPr lang="es-ES_tradnl" altLang="es-MX" sz="1800" dirty="0"/>
              <a:t>institución a donde </a:t>
            </a:r>
            <a:r>
              <a:rPr lang="es-ES_tradnl" altLang="es-MX" sz="1800" dirty="0" smtClean="0"/>
              <a:t>se presentarán los resultados del </a:t>
            </a:r>
            <a:r>
              <a:rPr lang="es-ES_tradnl" altLang="es-MX" sz="1800" dirty="0"/>
              <a:t>estudio</a:t>
            </a:r>
          </a:p>
        </p:txBody>
      </p:sp>
      <p:sp>
        <p:nvSpPr>
          <p:cNvPr id="29701" name="Rectangle 2053"/>
          <p:cNvSpPr>
            <a:spLocks noChangeArrowheads="1"/>
          </p:cNvSpPr>
          <p:nvPr/>
        </p:nvSpPr>
        <p:spPr bwMode="auto">
          <a:xfrm>
            <a:off x="269522" y="5005794"/>
            <a:ext cx="8604955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/>
          <a:p>
            <a:pPr eaLnBrk="1" hangingPunct="1"/>
            <a:r>
              <a:rPr lang="es-ES_tradnl" altLang="es-MX" sz="1800" b="1" dirty="0"/>
              <a:t>Presentación del informe final de la investigación</a:t>
            </a:r>
          </a:p>
          <a:p>
            <a:pPr marL="285750" indent="-285750" eaLnBrk="1" hangingPunct="1">
              <a:buFont typeface="Arial" charset="0"/>
              <a:buChar char="•"/>
            </a:pPr>
            <a:r>
              <a:rPr lang="es-MX" altLang="es-MX" sz="1800" dirty="0"/>
              <a:t>Entrega formal a la dependencia u organismo correspondientes, para su revisión y conceptualización</a:t>
            </a:r>
          </a:p>
          <a:p>
            <a:pPr marL="285750" indent="-285750" eaLnBrk="1" hangingPunct="1">
              <a:buFont typeface="Arial" charset="0"/>
              <a:buChar char="•"/>
            </a:pPr>
            <a:r>
              <a:rPr lang="es-MX" altLang="es-MX" sz="1800" dirty="0"/>
              <a:t>Exposición o sustentación del respectivo informe o estudio de investigación</a:t>
            </a:r>
            <a:endParaRPr lang="es-ES" altLang="es-MX" sz="1800" dirty="0"/>
          </a:p>
        </p:txBody>
      </p:sp>
      <p:sp>
        <p:nvSpPr>
          <p:cNvPr id="29705" name="Rectangle 2057"/>
          <p:cNvSpPr>
            <a:spLocks noChangeArrowheads="1"/>
          </p:cNvSpPr>
          <p:nvPr/>
        </p:nvSpPr>
        <p:spPr bwMode="auto">
          <a:xfrm>
            <a:off x="4923882" y="2270243"/>
            <a:ext cx="3968597" cy="25853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/>
          <a:p>
            <a:pPr eaLnBrk="1" hangingPunct="1"/>
            <a:r>
              <a:rPr lang="es-ES_tradnl" altLang="es-MX" sz="1800" b="1" dirty="0"/>
              <a:t>Contenido</a:t>
            </a:r>
          </a:p>
          <a:p>
            <a:pPr marL="285750" indent="-285750" eaLnBrk="1" hangingPunct="1">
              <a:buFont typeface="Arial" charset="0"/>
              <a:buChar char="•"/>
            </a:pPr>
            <a:r>
              <a:rPr lang="es-MX" altLang="es-MX" sz="1800" dirty="0"/>
              <a:t>Preliminares (</a:t>
            </a:r>
            <a:r>
              <a:rPr lang="es-MX" altLang="es-MX" sz="1800" dirty="0" smtClean="0"/>
              <a:t>Portada,</a:t>
            </a:r>
            <a:r>
              <a:rPr lang="es-MX" altLang="es-MX" sz="1800" dirty="0"/>
              <a:t> </a:t>
            </a:r>
            <a:r>
              <a:rPr lang="es-MX" altLang="es-MX" sz="1800" dirty="0" smtClean="0"/>
              <a:t>contraportada</a:t>
            </a:r>
            <a:r>
              <a:rPr lang="es-MX" altLang="es-MX" sz="1800" dirty="0"/>
              <a:t>, hoja </a:t>
            </a:r>
            <a:r>
              <a:rPr lang="es-MX" altLang="es-MX" sz="1800" dirty="0" smtClean="0"/>
              <a:t>de</a:t>
            </a:r>
            <a:r>
              <a:rPr lang="es-MX" altLang="es-MX" sz="1800" dirty="0"/>
              <a:t> </a:t>
            </a:r>
            <a:r>
              <a:rPr lang="es-MX" altLang="es-MX" sz="1800" dirty="0" smtClean="0"/>
              <a:t>calificación</a:t>
            </a:r>
            <a:r>
              <a:rPr lang="es-MX" altLang="es-MX" sz="1800" dirty="0"/>
              <a:t>, dedicatoria </a:t>
            </a:r>
            <a:r>
              <a:rPr lang="es-MX" altLang="es-MX" sz="1800" dirty="0" smtClean="0"/>
              <a:t>y</a:t>
            </a:r>
            <a:r>
              <a:rPr lang="es-MX" altLang="es-MX" sz="1800" dirty="0"/>
              <a:t> </a:t>
            </a:r>
            <a:r>
              <a:rPr lang="es-MX" altLang="es-MX" sz="1800" dirty="0" smtClean="0"/>
              <a:t>agradecimientos</a:t>
            </a:r>
            <a:r>
              <a:rPr lang="es-MX" altLang="es-MX" sz="1800" dirty="0"/>
              <a:t>, etc</a:t>
            </a:r>
            <a:r>
              <a:rPr lang="es-MX" altLang="es-MX" sz="1800" dirty="0" smtClean="0"/>
              <a:t>).</a:t>
            </a:r>
            <a:endParaRPr lang="es-MX" altLang="es-MX" sz="1800" dirty="0"/>
          </a:p>
          <a:p>
            <a:pPr marL="285750" indent="-285750" eaLnBrk="1" hangingPunct="1">
              <a:buFont typeface="Arial" charset="0"/>
              <a:buChar char="•"/>
            </a:pPr>
            <a:r>
              <a:rPr lang="es-MX" altLang="es-MX" sz="1800" dirty="0"/>
              <a:t>Cuerpo del </a:t>
            </a:r>
            <a:r>
              <a:rPr lang="es-MX" altLang="es-MX" sz="1800" dirty="0" smtClean="0"/>
              <a:t>documento</a:t>
            </a:r>
            <a:r>
              <a:rPr lang="es-MX" altLang="es-MX" sz="1800" dirty="0"/>
              <a:t> </a:t>
            </a:r>
            <a:r>
              <a:rPr lang="es-MX" altLang="es-MX" sz="1800" dirty="0" smtClean="0"/>
              <a:t>(tablas </a:t>
            </a:r>
            <a:r>
              <a:rPr lang="es-MX" altLang="es-MX" sz="1800" dirty="0"/>
              <a:t>de </a:t>
            </a:r>
            <a:r>
              <a:rPr lang="es-MX" altLang="es-MX" sz="1800" dirty="0" smtClean="0"/>
              <a:t>contenido,</a:t>
            </a:r>
            <a:r>
              <a:rPr lang="es-MX" altLang="es-MX" sz="1800" dirty="0"/>
              <a:t> </a:t>
            </a:r>
            <a:r>
              <a:rPr lang="es-MX" altLang="es-MX" sz="1800" dirty="0" smtClean="0"/>
              <a:t>introducción</a:t>
            </a:r>
            <a:r>
              <a:rPr lang="es-MX" altLang="es-MX" sz="1800" dirty="0"/>
              <a:t>, capítulos)</a:t>
            </a:r>
          </a:p>
          <a:p>
            <a:pPr marL="285750" indent="-285750" eaLnBrk="1" hangingPunct="1">
              <a:buFont typeface="Arial" charset="0"/>
              <a:buChar char="•"/>
            </a:pPr>
            <a:r>
              <a:rPr lang="es-MX" altLang="es-MX" sz="1800" dirty="0"/>
              <a:t>Bibliografía</a:t>
            </a:r>
          </a:p>
          <a:p>
            <a:pPr marL="285750" indent="-285750" eaLnBrk="1" hangingPunct="1">
              <a:buFont typeface="Arial" charset="0"/>
              <a:buChar char="•"/>
            </a:pPr>
            <a:r>
              <a:rPr lang="es-MX" altLang="es-MX" sz="1800" dirty="0"/>
              <a:t>Anexos</a:t>
            </a:r>
            <a:endParaRPr lang="es-ES" altLang="es-MX" sz="18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7C09EA-9A38-6244-9586-9A18E23BC200}" type="slidenum">
              <a:rPr lang="es-ES" altLang="es-MX" smtClean="0"/>
              <a:pPr>
                <a:defRPr/>
              </a:pPr>
              <a:t>21</a:t>
            </a:fld>
            <a:endParaRPr lang="es-ES" altLang="es-MX"/>
          </a:p>
        </p:txBody>
      </p:sp>
      <p:sp>
        <p:nvSpPr>
          <p:cNvPr id="13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0" y="-10431"/>
            <a:ext cx="9144000" cy="10248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Documento de informe final de la investigación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normAutofit fontScale="90000"/>
          </a:bodyPr>
          <a:lstStyle/>
          <a:p>
            <a:pPr algn="ctr" eaLnBrk="1" hangingPunct="1"/>
            <a:r>
              <a:rPr lang="es-MX" altLang="es-MX" sz="2400" b="1" dirty="0">
                <a:solidFill>
                  <a:schemeClr val="bg2"/>
                </a:solidFill>
                <a:latin typeface="Arial" charset="0"/>
              </a:rPr>
              <a:t/>
            </a:r>
            <a:br>
              <a:rPr lang="es-MX" altLang="es-MX" sz="2400" b="1" dirty="0">
                <a:solidFill>
                  <a:schemeClr val="bg2"/>
                </a:solidFill>
                <a:latin typeface="Arial" charset="0"/>
              </a:rPr>
            </a:br>
            <a:r>
              <a:rPr lang="es-MX" altLang="es-MX" sz="2400" b="1" dirty="0">
                <a:solidFill>
                  <a:schemeClr val="bg2"/>
                </a:solidFill>
                <a:latin typeface="Arial" charset="0"/>
              </a:rPr>
              <a:t/>
            </a:r>
            <a:br>
              <a:rPr lang="es-MX" altLang="es-MX" sz="2400" b="1" dirty="0">
                <a:solidFill>
                  <a:schemeClr val="bg2"/>
                </a:solidFill>
                <a:latin typeface="Arial" charset="0"/>
              </a:rPr>
            </a:br>
            <a:r>
              <a:rPr lang="es-MX" altLang="es-MX" sz="2400" b="1" dirty="0">
                <a:solidFill>
                  <a:schemeClr val="bg2"/>
                </a:solidFill>
                <a:latin typeface="Arial" charset="0"/>
              </a:rPr>
              <a:t/>
            </a:r>
            <a:br>
              <a:rPr lang="es-MX" altLang="es-MX" sz="2400" b="1" dirty="0">
                <a:solidFill>
                  <a:schemeClr val="bg2"/>
                </a:solidFill>
                <a:latin typeface="Arial" charset="0"/>
              </a:rPr>
            </a:br>
            <a:r>
              <a:rPr lang="es-MX" altLang="es-MX" sz="2400" b="1" dirty="0">
                <a:solidFill>
                  <a:schemeClr val="bg2"/>
                </a:solidFill>
                <a:latin typeface="Arial" charset="0"/>
              </a:rPr>
              <a:t/>
            </a:r>
            <a:br>
              <a:rPr lang="es-MX" altLang="es-MX" sz="2400" b="1" dirty="0">
                <a:solidFill>
                  <a:schemeClr val="bg2"/>
                </a:solidFill>
                <a:latin typeface="Arial" charset="0"/>
              </a:rPr>
            </a:br>
            <a:endParaRPr lang="es-MX" altLang="es-MX" sz="3200" dirty="0">
              <a:solidFill>
                <a:schemeClr val="tx2"/>
              </a:solidFill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758250817"/>
              </p:ext>
            </p:extLst>
          </p:nvPr>
        </p:nvGraphicFramePr>
        <p:xfrm>
          <a:off x="414789" y="1116702"/>
          <a:ext cx="8424936" cy="5624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8EAA2D-6A14-C248-AB8A-C4825EB0BD96}" type="slidenum">
              <a:rPr lang="es-ES" altLang="es-MX" smtClean="0"/>
              <a:pPr>
                <a:defRPr/>
              </a:pPr>
              <a:t>22</a:t>
            </a:fld>
            <a:endParaRPr lang="es-ES" altLang="es-MX"/>
          </a:p>
        </p:txBody>
      </p:sp>
      <p:sp>
        <p:nvSpPr>
          <p:cNvPr id="7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0" y="-10431"/>
            <a:ext cx="9144000" cy="8471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Proyecto de tesis: Selección del tema</a:t>
            </a:r>
            <a:endParaRPr lang="es-ES_tradnl" dirty="0"/>
          </a:p>
        </p:txBody>
      </p:sp>
      <p:sp>
        <p:nvSpPr>
          <p:cNvPr id="3" name="Rectángulo 2"/>
          <p:cNvSpPr/>
          <p:nvPr/>
        </p:nvSpPr>
        <p:spPr>
          <a:xfrm>
            <a:off x="414789" y="836712"/>
            <a:ext cx="6624736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</a:pPr>
            <a:r>
              <a:rPr lang="es-MX" altLang="es-MX" sz="1700" b="1" dirty="0"/>
              <a:t>CARACTERISTICAS  POSITIVAS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normAutofit fontScale="90000"/>
          </a:bodyPr>
          <a:lstStyle/>
          <a:p>
            <a:pPr algn="ctr" eaLnBrk="1" hangingPunct="1"/>
            <a:r>
              <a:rPr lang="es-MX" altLang="es-MX" sz="2400" b="1" dirty="0">
                <a:solidFill>
                  <a:schemeClr val="bg2"/>
                </a:solidFill>
                <a:latin typeface="Arial" charset="0"/>
              </a:rPr>
              <a:t/>
            </a:r>
            <a:br>
              <a:rPr lang="es-MX" altLang="es-MX" sz="2400" b="1" dirty="0">
                <a:solidFill>
                  <a:schemeClr val="bg2"/>
                </a:solidFill>
                <a:latin typeface="Arial" charset="0"/>
              </a:rPr>
            </a:br>
            <a:r>
              <a:rPr lang="es-MX" altLang="es-MX" sz="2400" b="1" dirty="0">
                <a:solidFill>
                  <a:schemeClr val="bg2"/>
                </a:solidFill>
                <a:latin typeface="Arial" charset="0"/>
              </a:rPr>
              <a:t/>
            </a:r>
            <a:br>
              <a:rPr lang="es-MX" altLang="es-MX" sz="2400" b="1" dirty="0">
                <a:solidFill>
                  <a:schemeClr val="bg2"/>
                </a:solidFill>
                <a:latin typeface="Arial" charset="0"/>
              </a:rPr>
            </a:br>
            <a:r>
              <a:rPr lang="es-MX" altLang="es-MX" sz="2400" b="1" dirty="0">
                <a:solidFill>
                  <a:schemeClr val="bg2"/>
                </a:solidFill>
                <a:latin typeface="Arial" charset="0"/>
              </a:rPr>
              <a:t/>
            </a:r>
            <a:br>
              <a:rPr lang="es-MX" altLang="es-MX" sz="2400" b="1" dirty="0">
                <a:solidFill>
                  <a:schemeClr val="bg2"/>
                </a:solidFill>
                <a:latin typeface="Arial" charset="0"/>
              </a:rPr>
            </a:br>
            <a:r>
              <a:rPr lang="es-MX" altLang="es-MX" sz="2400" b="1" dirty="0">
                <a:solidFill>
                  <a:schemeClr val="bg2"/>
                </a:solidFill>
                <a:latin typeface="Arial" charset="0"/>
              </a:rPr>
              <a:t/>
            </a:r>
            <a:br>
              <a:rPr lang="es-MX" altLang="es-MX" sz="2400" b="1" dirty="0">
                <a:solidFill>
                  <a:schemeClr val="bg2"/>
                </a:solidFill>
                <a:latin typeface="Arial" charset="0"/>
              </a:rPr>
            </a:br>
            <a:endParaRPr lang="es-MX" altLang="es-MX" sz="3200" dirty="0">
              <a:solidFill>
                <a:schemeClr val="tx2"/>
              </a:solidFill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175504471"/>
              </p:ext>
            </p:extLst>
          </p:nvPr>
        </p:nvGraphicFramePr>
        <p:xfrm>
          <a:off x="899592" y="1628799"/>
          <a:ext cx="7766248" cy="5092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8EAA2D-6A14-C248-AB8A-C4825EB0BD96}" type="slidenum">
              <a:rPr lang="es-ES" altLang="es-MX" smtClean="0"/>
              <a:pPr>
                <a:defRPr/>
              </a:pPr>
              <a:t>23</a:t>
            </a:fld>
            <a:endParaRPr lang="es-ES" altLang="es-MX"/>
          </a:p>
        </p:txBody>
      </p:sp>
      <p:sp>
        <p:nvSpPr>
          <p:cNvPr id="9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0" y="-10431"/>
            <a:ext cx="9144000" cy="10248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Proyecto de tesis: Selección del tema</a:t>
            </a: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304926" y="1092348"/>
            <a:ext cx="6715346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</a:pPr>
            <a:r>
              <a:rPr lang="es-MX" altLang="es-MX" sz="1700" b="1" dirty="0"/>
              <a:t>CARACTERISTICAS NEGATIVAS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normAutofit fontScale="90000"/>
          </a:bodyPr>
          <a:lstStyle/>
          <a:p>
            <a:pPr algn="ctr" eaLnBrk="1" hangingPunct="1"/>
            <a:r>
              <a:rPr lang="es-MX" altLang="es-MX" sz="2400" b="1" dirty="0">
                <a:solidFill>
                  <a:schemeClr val="bg2"/>
                </a:solidFill>
                <a:latin typeface="Arial" charset="0"/>
              </a:rPr>
              <a:t/>
            </a:r>
            <a:br>
              <a:rPr lang="es-MX" altLang="es-MX" sz="2400" b="1" dirty="0">
                <a:solidFill>
                  <a:schemeClr val="bg2"/>
                </a:solidFill>
                <a:latin typeface="Arial" charset="0"/>
              </a:rPr>
            </a:br>
            <a:r>
              <a:rPr lang="es-MX" altLang="es-MX" sz="2400" b="1" dirty="0">
                <a:solidFill>
                  <a:schemeClr val="bg2"/>
                </a:solidFill>
                <a:latin typeface="Arial" charset="0"/>
              </a:rPr>
              <a:t/>
            </a:r>
            <a:br>
              <a:rPr lang="es-MX" altLang="es-MX" sz="2400" b="1" dirty="0">
                <a:solidFill>
                  <a:schemeClr val="bg2"/>
                </a:solidFill>
                <a:latin typeface="Arial" charset="0"/>
              </a:rPr>
            </a:br>
            <a:r>
              <a:rPr lang="es-MX" altLang="es-MX" sz="2400" b="1" dirty="0">
                <a:solidFill>
                  <a:schemeClr val="bg2"/>
                </a:solidFill>
                <a:latin typeface="Arial" charset="0"/>
              </a:rPr>
              <a:t/>
            </a:r>
            <a:br>
              <a:rPr lang="es-MX" altLang="es-MX" sz="2400" b="1" dirty="0">
                <a:solidFill>
                  <a:schemeClr val="bg2"/>
                </a:solidFill>
                <a:latin typeface="Arial" charset="0"/>
              </a:rPr>
            </a:br>
            <a:r>
              <a:rPr lang="es-MX" altLang="es-MX" sz="2400" b="1" dirty="0">
                <a:solidFill>
                  <a:schemeClr val="bg2"/>
                </a:solidFill>
                <a:latin typeface="Arial" charset="0"/>
              </a:rPr>
              <a:t/>
            </a:r>
            <a:br>
              <a:rPr lang="es-MX" altLang="es-MX" sz="2400" b="1" dirty="0">
                <a:solidFill>
                  <a:schemeClr val="bg2"/>
                </a:solidFill>
                <a:latin typeface="Arial" charset="0"/>
              </a:rPr>
            </a:br>
            <a:endParaRPr lang="es-MX" altLang="es-MX" sz="3200" dirty="0">
              <a:solidFill>
                <a:schemeClr val="tx2"/>
              </a:solidFill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8EAA2D-6A14-C248-AB8A-C4825EB0BD96}" type="slidenum">
              <a:rPr lang="es-ES" altLang="es-MX" smtClean="0"/>
              <a:pPr>
                <a:defRPr/>
              </a:pPr>
              <a:t>24</a:t>
            </a:fld>
            <a:endParaRPr lang="es-ES" altLang="es-MX"/>
          </a:p>
        </p:txBody>
      </p:sp>
      <p:sp>
        <p:nvSpPr>
          <p:cNvPr id="9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0" y="-10431"/>
            <a:ext cx="9144000" cy="10248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Proyecto de tesis: Selección del tema</a:t>
            </a:r>
            <a:endParaRPr lang="es-ES_tradnl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474513682"/>
              </p:ext>
            </p:extLst>
          </p:nvPr>
        </p:nvGraphicFramePr>
        <p:xfrm>
          <a:off x="598499" y="1447801"/>
          <a:ext cx="4549566" cy="4501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9634" name="Picture 2" descr="esultado de imagen para proyecto de tesi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204864"/>
            <a:ext cx="3472167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69707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8EAA2D-6A14-C248-AB8A-C4825EB0BD96}" type="slidenum">
              <a:rPr lang="es-ES" altLang="es-MX" smtClean="0"/>
              <a:pPr>
                <a:defRPr/>
              </a:pPr>
              <a:t>25</a:t>
            </a:fld>
            <a:endParaRPr lang="es-ES" altLang="es-MX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917044174"/>
              </p:ext>
            </p:extLst>
          </p:nvPr>
        </p:nvGraphicFramePr>
        <p:xfrm>
          <a:off x="251520" y="1340768"/>
          <a:ext cx="8640960" cy="49593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0" y="-10431"/>
            <a:ext cx="9144000" cy="10248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Proyecto de tesis: Proceso metodológico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643531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262590442"/>
              </p:ext>
            </p:extLst>
          </p:nvPr>
        </p:nvGraphicFramePr>
        <p:xfrm>
          <a:off x="484634" y="1340768"/>
          <a:ext cx="8335838" cy="52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8EAA2D-6A14-C248-AB8A-C4825EB0BD96}" type="slidenum">
              <a:rPr lang="es-ES" altLang="es-MX" smtClean="0"/>
              <a:pPr>
                <a:defRPr/>
              </a:pPr>
              <a:t>26</a:t>
            </a:fld>
            <a:endParaRPr lang="es-ES" altLang="es-MX"/>
          </a:p>
        </p:txBody>
      </p:sp>
      <p:sp>
        <p:nvSpPr>
          <p:cNvPr id="7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0" y="-10431"/>
            <a:ext cx="9144000" cy="11343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Proyecto de tesis: Planteamiento del problema</a:t>
            </a:r>
            <a:endParaRPr lang="es-ES_tradnl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7C09EA-9A38-6244-9586-9A18E23BC200}" type="slidenum">
              <a:rPr lang="es-ES" altLang="es-MX" smtClean="0"/>
              <a:pPr>
                <a:defRPr/>
              </a:pPr>
              <a:t>27</a:t>
            </a:fld>
            <a:endParaRPr lang="es-ES" altLang="es-MX"/>
          </a:p>
        </p:txBody>
      </p:sp>
      <p:sp>
        <p:nvSpPr>
          <p:cNvPr id="3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0" y="-10431"/>
            <a:ext cx="9144000" cy="11343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Proyecto de tesis: Marco teórico</a:t>
            </a:r>
            <a:endParaRPr lang="es-ES_tradnl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95536" y="1428750"/>
            <a:ext cx="77724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r>
              <a:rPr lang="es-MX" altLang="es-MX" sz="2000" b="1" dirty="0" smtClean="0">
                <a:latin typeface="+mn-lt"/>
                <a:ea typeface="+mj-ea"/>
                <a:cs typeface="+mj-cs"/>
              </a:rPr>
              <a:t>NIVELES DE INFORMACIÓN</a:t>
            </a:r>
            <a:endParaRPr lang="es-MX" altLang="es-MX" sz="2000" b="1" dirty="0">
              <a:latin typeface="+mn-lt"/>
              <a:ea typeface="+mj-ea"/>
              <a:cs typeface="+mj-cs"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693475852"/>
              </p:ext>
            </p:extLst>
          </p:nvPr>
        </p:nvGraphicFramePr>
        <p:xfrm>
          <a:off x="395536" y="1981201"/>
          <a:ext cx="8424936" cy="4375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83166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410787138"/>
              </p:ext>
            </p:extLst>
          </p:nvPr>
        </p:nvGraphicFramePr>
        <p:xfrm>
          <a:off x="527050" y="1844824"/>
          <a:ext cx="79883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8EAA2D-6A14-C248-AB8A-C4825EB0BD96}" type="slidenum">
              <a:rPr lang="es-ES" altLang="es-MX" smtClean="0"/>
              <a:pPr>
                <a:defRPr/>
              </a:pPr>
              <a:t>28</a:t>
            </a:fld>
            <a:endParaRPr lang="es-ES" altLang="es-MX"/>
          </a:p>
        </p:txBody>
      </p:sp>
      <p:sp>
        <p:nvSpPr>
          <p:cNvPr id="6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-2192" y="0"/>
            <a:ext cx="9144000" cy="11343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Proyecto de tesis: Marco teórico</a:t>
            </a:r>
            <a:endParaRPr lang="es-ES_tradnl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0343A7C-E0AF-4547-9C9F-8102B599A5C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pSp>
        <p:nvGrpSpPr>
          <p:cNvPr id="13" name="Agrupar 11">
            <a:extLst>
              <a:ext uri="{FF2B5EF4-FFF2-40B4-BE49-F238E27FC236}">
                <a16:creationId xmlns:a16="http://schemas.microsoft.com/office/drawing/2014/main" xmlns="" id="{B371E366-9B66-4B26-8BD3-3DFA3F550E1C}"/>
              </a:ext>
            </a:extLst>
          </p:cNvPr>
          <p:cNvGrpSpPr/>
          <p:nvPr/>
        </p:nvGrpSpPr>
        <p:grpSpPr>
          <a:xfrm>
            <a:off x="18221" y="6196560"/>
            <a:ext cx="9125780" cy="684703"/>
            <a:chOff x="0" y="6467327"/>
            <a:chExt cx="9144000" cy="403725"/>
          </a:xfrm>
          <a:solidFill>
            <a:srgbClr val="3B411F"/>
          </a:solidFill>
        </p:grpSpPr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xmlns="" id="{DAF762A9-876F-44F0-98C3-11162FF03ABD}"/>
                </a:ext>
              </a:extLst>
            </p:cNvPr>
            <p:cNvSpPr/>
            <p:nvPr/>
          </p:nvSpPr>
          <p:spPr>
            <a:xfrm>
              <a:off x="0" y="6467327"/>
              <a:ext cx="9144000" cy="390674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" sz="1351" dirty="0"/>
                <a:t>Facultad de Ciencias                                                                                         </a:t>
              </a:r>
              <a:r>
                <a:rPr lang="es-ES" sz="1351" dirty="0" err="1"/>
                <a:t>UAEMéx</a:t>
              </a:r>
              <a:endParaRPr lang="es-ES" sz="1351" dirty="0"/>
            </a:p>
          </p:txBody>
        </p:sp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xmlns="" id="{EC847FCD-9111-4513-8FFE-CF01EFC686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53" y="6480378"/>
              <a:ext cx="579281" cy="390674"/>
            </a:xfrm>
            <a:prstGeom prst="rect">
              <a:avLst/>
            </a:prstGeom>
            <a:grpFill/>
            <a:ln>
              <a:noFill/>
            </a:ln>
            <a:effectLst>
              <a:softEdge rad="63500"/>
            </a:effectLst>
          </p:spPr>
        </p:pic>
      </p:grpSp>
      <p:sp>
        <p:nvSpPr>
          <p:cNvPr id="8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18221" y="0"/>
            <a:ext cx="9144000" cy="6621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/>
              <a:t>GUÍA DIDÁCTICA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40" r="5900" b="21020"/>
          <a:stretch/>
        </p:blipFill>
        <p:spPr>
          <a:xfrm>
            <a:off x="0" y="1268760"/>
            <a:ext cx="9131251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537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732481839"/>
              </p:ext>
            </p:extLst>
          </p:nvPr>
        </p:nvGraphicFramePr>
        <p:xfrm>
          <a:off x="527050" y="1484784"/>
          <a:ext cx="798830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8EAA2D-6A14-C248-AB8A-C4825EB0BD96}" type="slidenum">
              <a:rPr lang="es-ES" altLang="es-MX" smtClean="0"/>
              <a:pPr>
                <a:defRPr/>
              </a:pPr>
              <a:t>29</a:t>
            </a:fld>
            <a:endParaRPr lang="es-ES" altLang="es-MX"/>
          </a:p>
        </p:txBody>
      </p:sp>
      <p:sp>
        <p:nvSpPr>
          <p:cNvPr id="6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-2192" y="0"/>
            <a:ext cx="9144000" cy="11343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Proyecto de tesis: Marco teórico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39535238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816650799"/>
              </p:ext>
            </p:extLst>
          </p:nvPr>
        </p:nvGraphicFramePr>
        <p:xfrm>
          <a:off x="527050" y="1484784"/>
          <a:ext cx="798830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8EAA2D-6A14-C248-AB8A-C4825EB0BD96}" type="slidenum">
              <a:rPr lang="es-ES" altLang="es-MX" smtClean="0"/>
              <a:pPr>
                <a:defRPr/>
              </a:pPr>
              <a:t>30</a:t>
            </a:fld>
            <a:endParaRPr lang="es-ES" altLang="es-MX"/>
          </a:p>
        </p:txBody>
      </p:sp>
      <p:sp>
        <p:nvSpPr>
          <p:cNvPr id="6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-2192" y="0"/>
            <a:ext cx="9144000" cy="11343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Proyecto de tesis: Marco teórico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41196058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974967738"/>
              </p:ext>
            </p:extLst>
          </p:nvPr>
        </p:nvGraphicFramePr>
        <p:xfrm>
          <a:off x="181060" y="1855487"/>
          <a:ext cx="798830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8EAA2D-6A14-C248-AB8A-C4825EB0BD96}" type="slidenum">
              <a:rPr lang="es-ES" altLang="es-MX" smtClean="0"/>
              <a:pPr>
                <a:defRPr/>
              </a:pPr>
              <a:t>31</a:t>
            </a:fld>
            <a:endParaRPr lang="es-ES" altLang="es-MX"/>
          </a:p>
        </p:txBody>
      </p:sp>
      <p:sp>
        <p:nvSpPr>
          <p:cNvPr id="6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-2192" y="0"/>
            <a:ext cx="9144000" cy="11343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Proyecto de tesis: Marco teórico</a:t>
            </a:r>
            <a:endParaRPr lang="es-ES_tradnl" dirty="0"/>
          </a:p>
        </p:txBody>
      </p:sp>
      <p:pic>
        <p:nvPicPr>
          <p:cNvPr id="73730" name="Picture 2" descr="esultado de imagen para fichas de trabajos documentales, 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340768"/>
            <a:ext cx="1766063" cy="147171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81186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071467930"/>
              </p:ext>
            </p:extLst>
          </p:nvPr>
        </p:nvGraphicFramePr>
        <p:xfrm>
          <a:off x="181060" y="1855487"/>
          <a:ext cx="798830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8EAA2D-6A14-C248-AB8A-C4825EB0BD96}" type="slidenum">
              <a:rPr lang="es-ES" altLang="es-MX" smtClean="0"/>
              <a:pPr>
                <a:defRPr/>
              </a:pPr>
              <a:t>32</a:t>
            </a:fld>
            <a:endParaRPr lang="es-ES" altLang="es-MX"/>
          </a:p>
        </p:txBody>
      </p:sp>
      <p:sp>
        <p:nvSpPr>
          <p:cNvPr id="6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-2192" y="0"/>
            <a:ext cx="9144000" cy="11343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Proyecto de tesis: Marco teórico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6299081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752598249"/>
              </p:ext>
            </p:extLst>
          </p:nvPr>
        </p:nvGraphicFramePr>
        <p:xfrm>
          <a:off x="465266" y="1657779"/>
          <a:ext cx="798830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8EAA2D-6A14-C248-AB8A-C4825EB0BD96}" type="slidenum">
              <a:rPr lang="es-ES" altLang="es-MX" smtClean="0"/>
              <a:pPr>
                <a:defRPr/>
              </a:pPr>
              <a:t>33</a:t>
            </a:fld>
            <a:endParaRPr lang="es-ES" altLang="es-MX"/>
          </a:p>
        </p:txBody>
      </p:sp>
      <p:sp>
        <p:nvSpPr>
          <p:cNvPr id="6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-2192" y="0"/>
            <a:ext cx="9144000" cy="11343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Proyecto de tesis: Marco teórico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0618719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8EAA2D-6A14-C248-AB8A-C4825EB0BD96}" type="slidenum">
              <a:rPr lang="es-ES" altLang="es-MX" smtClean="0"/>
              <a:pPr>
                <a:defRPr/>
              </a:pPr>
              <a:t>34</a:t>
            </a:fld>
            <a:endParaRPr lang="es-ES" altLang="es-MX"/>
          </a:p>
        </p:txBody>
      </p:sp>
      <p:sp>
        <p:nvSpPr>
          <p:cNvPr id="6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-2192" y="0"/>
            <a:ext cx="9144000" cy="11343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Literatura consultada</a:t>
            </a:r>
            <a:endParaRPr lang="es-ES_tradnl" dirty="0"/>
          </a:p>
        </p:txBody>
      </p:sp>
      <p:sp>
        <p:nvSpPr>
          <p:cNvPr id="7" name="CuadroTexto 6"/>
          <p:cNvSpPr txBox="1"/>
          <p:nvPr/>
        </p:nvSpPr>
        <p:spPr>
          <a:xfrm>
            <a:off x="581909" y="1700808"/>
            <a:ext cx="7975798" cy="3416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s-ES" sz="1800" dirty="0"/>
              <a:t>De la Vega L. F. C. (1997). La comunicación científica. Instituto Politécnico Nacional. México.</a:t>
            </a:r>
            <a:endParaRPr lang="es-ES_tradnl" sz="1800" dirty="0"/>
          </a:p>
          <a:p>
            <a:pPr marL="285750" lvl="0" indent="-285750">
              <a:buFont typeface="Arial" charset="0"/>
              <a:buChar char="•"/>
            </a:pPr>
            <a:r>
              <a:rPr lang="es-ES" sz="1800" dirty="0" smtClean="0"/>
              <a:t>Pérez </a:t>
            </a:r>
            <a:r>
              <a:rPr lang="es-ES" sz="1800" dirty="0"/>
              <a:t>Tamayo R. (2002). Acerca de </a:t>
            </a:r>
            <a:r>
              <a:rPr lang="es-ES" sz="1800" dirty="0" smtClean="0"/>
              <a:t>Minerva </a:t>
            </a:r>
            <a:r>
              <a:rPr lang="es-ES" sz="1800" dirty="0"/>
              <a:t>La ciencia para todos. SEP y FCE. México.</a:t>
            </a:r>
            <a:endParaRPr lang="es-ES_tradnl" sz="1800" dirty="0"/>
          </a:p>
          <a:p>
            <a:pPr marL="285750" lvl="0" indent="-285750">
              <a:buFont typeface="Arial" charset="0"/>
              <a:buChar char="•"/>
            </a:pPr>
            <a:r>
              <a:rPr lang="es-ES" sz="1800" dirty="0"/>
              <a:t>Pérez Tamayo R. (2002</a:t>
            </a:r>
            <a:r>
              <a:rPr lang="es-ES" sz="1800" dirty="0" smtClean="0"/>
              <a:t>) ¿ </a:t>
            </a:r>
            <a:r>
              <a:rPr lang="es-ES" sz="1800" dirty="0"/>
              <a:t>Existe el método científico</a:t>
            </a:r>
            <a:r>
              <a:rPr lang="es-ES" sz="1800" dirty="0" smtClean="0"/>
              <a:t>? </a:t>
            </a:r>
            <a:r>
              <a:rPr lang="es-ES" sz="1800" dirty="0"/>
              <a:t>La ciencia para todos. SEP y FCE. México.</a:t>
            </a:r>
            <a:endParaRPr lang="es-ES_tradnl" sz="1800" dirty="0"/>
          </a:p>
          <a:p>
            <a:pPr marL="285750" indent="-285750">
              <a:buFont typeface="Arial" charset="0"/>
              <a:buChar char="•"/>
            </a:pPr>
            <a:r>
              <a:rPr lang="es-ES" sz="1800" dirty="0" smtClean="0"/>
              <a:t>Reseño </a:t>
            </a:r>
            <a:r>
              <a:rPr lang="es-ES" sz="1800" dirty="0"/>
              <a:t>D. E. (2000). Guía para la elaboración de protocolos de investigación. Instituto Politécnico Nacional. México</a:t>
            </a:r>
            <a:r>
              <a:rPr lang="es-ES" sz="1800" dirty="0" smtClean="0"/>
              <a:t>.</a:t>
            </a:r>
            <a:r>
              <a:rPr lang="es-ES" sz="1800" dirty="0"/>
              <a:t> </a:t>
            </a:r>
            <a:endParaRPr lang="es-ES" sz="1800" dirty="0" smtClean="0"/>
          </a:p>
          <a:p>
            <a:pPr marL="285750" indent="-285750">
              <a:buFont typeface="Arial" charset="0"/>
              <a:buChar char="•"/>
            </a:pPr>
            <a:r>
              <a:rPr lang="es-ES" sz="1800" dirty="0" smtClean="0"/>
              <a:t>Riveros </a:t>
            </a:r>
            <a:r>
              <a:rPr lang="es-ES" sz="1800" dirty="0"/>
              <a:t>H. G. Y Rosas L.(1990) . El método científico aplicado a las ciencias experimentales. Ed. Trillas. México</a:t>
            </a:r>
            <a:r>
              <a:rPr lang="es-ES" sz="1800" dirty="0" smtClean="0"/>
              <a:t>.</a:t>
            </a:r>
          </a:p>
          <a:p>
            <a:pPr marL="285750" indent="-285750">
              <a:buFont typeface="Arial" charset="0"/>
              <a:buChar char="•"/>
            </a:pPr>
            <a:r>
              <a:rPr lang="es-ES" sz="1800" dirty="0" err="1" smtClean="0"/>
              <a:t>Ortíz-García</a:t>
            </a:r>
            <a:r>
              <a:rPr lang="es-ES" sz="1800" dirty="0"/>
              <a:t>, </a:t>
            </a:r>
            <a:r>
              <a:rPr lang="es-ES" sz="1800" dirty="0" smtClean="0"/>
              <a:t>J.M. 2006. </a:t>
            </a:r>
            <a:r>
              <a:rPr lang="es-ES" sz="1800" dirty="0" err="1" smtClean="0"/>
              <a:t>Guía</a:t>
            </a:r>
            <a:r>
              <a:rPr lang="es-ES" sz="1800" dirty="0" smtClean="0"/>
              <a:t> </a:t>
            </a:r>
            <a:r>
              <a:rPr lang="es-ES" sz="1800" dirty="0"/>
              <a:t>descriptiva para la </a:t>
            </a:r>
            <a:r>
              <a:rPr lang="es-ES" sz="1800" dirty="0" smtClean="0"/>
              <a:t>elaboración </a:t>
            </a:r>
            <a:r>
              <a:rPr lang="es-ES" sz="1800" dirty="0"/>
              <a:t>de protocolos de </a:t>
            </a:r>
            <a:r>
              <a:rPr lang="es-ES" sz="1800" dirty="0" err="1" smtClean="0"/>
              <a:t>investigación</a:t>
            </a:r>
            <a:r>
              <a:rPr lang="es-ES" sz="1800" dirty="0" smtClean="0"/>
              <a:t>.  </a:t>
            </a:r>
            <a:r>
              <a:rPr lang="es-ES" sz="1800" dirty="0"/>
              <a:t>Salud en </a:t>
            </a:r>
            <a:r>
              <a:rPr lang="es-ES" sz="1800" dirty="0" smtClean="0"/>
              <a:t>Tabasco 12(3): 530-540</a:t>
            </a:r>
            <a:endParaRPr lang="es-ES_tradnl" sz="1800" dirty="0"/>
          </a:p>
        </p:txBody>
      </p:sp>
    </p:spTree>
    <p:extLst>
      <p:ext uri="{BB962C8B-B14F-4D97-AF65-F5344CB8AC3E}">
        <p14:creationId xmlns:p14="http://schemas.microsoft.com/office/powerpoint/2010/main" val="1848671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077"/>
          <p:cNvSpPr>
            <a:spLocks noChangeArrowheads="1"/>
          </p:cNvSpPr>
          <p:nvPr/>
        </p:nvSpPr>
        <p:spPr bwMode="auto">
          <a:xfrm>
            <a:off x="539552" y="962959"/>
            <a:ext cx="3962400" cy="5770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190500" indent="-190500">
              <a:defRPr sz="2400">
                <a:solidFill>
                  <a:schemeClr val="tx1"/>
                </a:solidFill>
                <a:latin typeface="Tahoma" charset="0"/>
              </a:defRPr>
            </a:lvl1pPr>
            <a:lvl2pPr marL="1123950" indent="-45720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771650" indent="-4572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2419350" indent="-4572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3067050" indent="-4572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352425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398145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443865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489585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MX" sz="1800" dirty="0">
                <a:solidFill>
                  <a:srgbClr val="07080F"/>
                </a:solidFill>
                <a:latin typeface="+mn-lt"/>
              </a:rPr>
              <a:t>Métodos de investigación científica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MX" sz="1800" dirty="0">
                <a:solidFill>
                  <a:srgbClr val="07080F"/>
                </a:solidFill>
                <a:latin typeface="+mn-lt"/>
              </a:rPr>
              <a:t>Proceso de investigación científica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MX" sz="1800" dirty="0">
                <a:solidFill>
                  <a:srgbClr val="07080F"/>
                </a:solidFill>
                <a:latin typeface="+mn-lt"/>
              </a:rPr>
              <a:t>Componentes del proceso de investigación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MX" sz="1800" dirty="0">
                <a:solidFill>
                  <a:srgbClr val="07080F"/>
                </a:solidFill>
                <a:latin typeface="+mn-lt"/>
              </a:rPr>
              <a:t>Tema de investigación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MX" sz="1800" dirty="0">
                <a:solidFill>
                  <a:srgbClr val="07080F"/>
                </a:solidFill>
                <a:latin typeface="+mn-lt"/>
              </a:rPr>
              <a:t>Problema de investigación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MX" sz="1800" dirty="0">
                <a:solidFill>
                  <a:srgbClr val="07080F"/>
                </a:solidFill>
                <a:latin typeface="+mn-lt"/>
              </a:rPr>
              <a:t>Objetivos de la investigación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MX" sz="1800" dirty="0">
                <a:solidFill>
                  <a:srgbClr val="07080F"/>
                </a:solidFill>
                <a:latin typeface="+mn-lt"/>
              </a:rPr>
              <a:t>Justificación y alcance de la investigación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MX" sz="1800" dirty="0">
                <a:solidFill>
                  <a:srgbClr val="07080F"/>
                </a:solidFill>
                <a:latin typeface="+mn-lt"/>
              </a:rPr>
              <a:t>Tipos de investigación científica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MX" sz="1800" dirty="0">
                <a:solidFill>
                  <a:srgbClr val="07080F"/>
                </a:solidFill>
                <a:latin typeface="+mn-lt"/>
              </a:rPr>
              <a:t>Marco de referencia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MX" sz="1800" dirty="0">
                <a:solidFill>
                  <a:srgbClr val="07080F"/>
                </a:solidFill>
                <a:latin typeface="+mn-lt"/>
              </a:rPr>
              <a:t>Hipótesis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MX" altLang="es-MX" sz="1800" dirty="0">
                <a:solidFill>
                  <a:srgbClr val="07080F"/>
                </a:solidFill>
                <a:latin typeface="+mn-lt"/>
              </a:rPr>
              <a:t>Pruebas estadísticas para pruebas de hipótesis</a:t>
            </a:r>
          </a:p>
          <a:p>
            <a:pPr>
              <a:spcBef>
                <a:spcPct val="50000"/>
              </a:spcBef>
            </a:pPr>
            <a:endParaRPr lang="es-ES" altLang="es-MX" sz="1800" dirty="0">
              <a:solidFill>
                <a:srgbClr val="07080F"/>
              </a:solidFill>
              <a:latin typeface="+mn-lt"/>
            </a:endParaRPr>
          </a:p>
        </p:txBody>
      </p:sp>
      <p:sp>
        <p:nvSpPr>
          <p:cNvPr id="6148" name="Rectangle 3079"/>
          <p:cNvSpPr>
            <a:spLocks noChangeArrowheads="1"/>
          </p:cNvSpPr>
          <p:nvPr/>
        </p:nvSpPr>
        <p:spPr bwMode="auto">
          <a:xfrm>
            <a:off x="5148064" y="962959"/>
            <a:ext cx="3168650" cy="4801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185738" indent="-171450">
              <a:defRPr sz="2400">
                <a:solidFill>
                  <a:schemeClr val="tx1"/>
                </a:solidFill>
                <a:latin typeface="Tahoma" charset="0"/>
              </a:defRPr>
            </a:lvl1pPr>
            <a:lvl2pPr marL="1104900" indent="-45720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752600" indent="-4572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2400300" indent="-4572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3048000" indent="-4572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3505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3962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4419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4876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ES_tradnl" altLang="es-MX" sz="1800" dirty="0">
                <a:solidFill>
                  <a:srgbClr val="07080F"/>
                </a:solidFill>
                <a:latin typeface="+mn-lt"/>
              </a:rPr>
              <a:t>Diseño de la investigación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ES_tradnl" altLang="es-MX" sz="1800" dirty="0">
                <a:solidFill>
                  <a:srgbClr val="07080F"/>
                </a:solidFill>
                <a:latin typeface="+mn-lt"/>
              </a:rPr>
              <a:t>Métodos de muestreo</a:t>
            </a:r>
            <a:endParaRPr lang="es-ES" altLang="es-MX" sz="1800" dirty="0">
              <a:solidFill>
                <a:srgbClr val="07080F"/>
              </a:solidFill>
              <a:latin typeface="+mn-lt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MX" sz="1800" dirty="0">
                <a:solidFill>
                  <a:srgbClr val="07080F"/>
                </a:solidFill>
                <a:latin typeface="+mn-lt"/>
              </a:rPr>
              <a:t>Recolección de la información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MX" sz="1800" dirty="0">
                <a:solidFill>
                  <a:srgbClr val="07080F"/>
                </a:solidFill>
                <a:latin typeface="+mn-lt"/>
              </a:rPr>
              <a:t>Procesamiento de la información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MX" altLang="es-MX" sz="1800" dirty="0">
                <a:solidFill>
                  <a:srgbClr val="07080F"/>
                </a:solidFill>
                <a:latin typeface="+mn-lt"/>
              </a:rPr>
              <a:t>Cronograma de actividades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MX" altLang="es-MX" sz="1800" dirty="0" smtClean="0">
                <a:solidFill>
                  <a:srgbClr val="07080F"/>
                </a:solidFill>
                <a:latin typeface="+mn-lt"/>
              </a:rPr>
              <a:t>Bibliografía</a:t>
            </a:r>
            <a:endParaRPr lang="es-MX" altLang="es-MX" sz="1800" dirty="0">
              <a:solidFill>
                <a:srgbClr val="07080F"/>
              </a:solidFill>
              <a:latin typeface="+mn-lt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ES_tradnl" altLang="es-MX" sz="1800" dirty="0">
                <a:solidFill>
                  <a:srgbClr val="07080F"/>
                </a:solidFill>
                <a:latin typeface="+mn-lt"/>
              </a:rPr>
              <a:t>Redacción de la propuesta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MX" altLang="es-MX" sz="1800" dirty="0">
                <a:solidFill>
                  <a:srgbClr val="07080F"/>
                </a:solidFill>
                <a:latin typeface="+mn-lt"/>
              </a:rPr>
              <a:t>Trabajo de campo o desarrollo de la investigación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ES_tradnl" altLang="es-MX" sz="1800" dirty="0" smtClean="0">
                <a:solidFill>
                  <a:srgbClr val="07080F"/>
                </a:solidFill>
                <a:latin typeface="+mn-lt"/>
              </a:rPr>
              <a:t>Literatura consultada</a:t>
            </a:r>
            <a:endParaRPr lang="es-ES_tradnl" altLang="es-MX" sz="1800" dirty="0">
              <a:solidFill>
                <a:srgbClr val="07080F"/>
              </a:solidFill>
              <a:latin typeface="+mn-lt"/>
            </a:endParaRPr>
          </a:p>
          <a:p>
            <a:pPr eaLnBrk="1" hangingPunct="1"/>
            <a:endParaRPr lang="es-ES_tradnl" altLang="es-MX" sz="1800" dirty="0">
              <a:solidFill>
                <a:srgbClr val="07080F"/>
              </a:solidFill>
              <a:latin typeface="+mn-lt"/>
            </a:endParaRPr>
          </a:p>
          <a:p>
            <a:endParaRPr lang="es-ES" altLang="es-MX" sz="1800" dirty="0">
              <a:solidFill>
                <a:srgbClr val="07080F"/>
              </a:solidFill>
              <a:latin typeface="+mn-lt"/>
            </a:endParaRPr>
          </a:p>
        </p:txBody>
      </p:sp>
      <p:sp>
        <p:nvSpPr>
          <p:cNvPr id="5" name="2 Título">
            <a:extLst>
              <a:ext uri="{FF2B5EF4-FFF2-40B4-BE49-F238E27FC236}">
                <a16:creationId xmlns:a16="http://schemas.microsoft.com/office/drawing/2014/main" xmlns="" id="{9A5501BF-03AE-4519-BB2D-611C9803BB92}"/>
              </a:ext>
            </a:extLst>
          </p:cNvPr>
          <p:cNvSpPr txBox="1">
            <a:spLocks/>
          </p:cNvSpPr>
          <p:nvPr/>
        </p:nvSpPr>
        <p:spPr>
          <a:xfrm>
            <a:off x="18221" y="0"/>
            <a:ext cx="9144000" cy="6621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/>
              <a:t>GUÍA DIDÁCTICA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7C09EA-9A38-6244-9586-9A18E23BC200}" type="slidenum">
              <a:rPr lang="es-ES" altLang="es-MX" smtClean="0"/>
              <a:pPr>
                <a:defRPr/>
              </a:pPr>
              <a:t>3</a:t>
            </a:fld>
            <a:endParaRPr lang="es-ES" alt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53988" y="2332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endParaRPr lang="es-MX" altLang="x-none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776E5-6A1E-1740-ACB0-2078AAD8EC8D}" type="slidenum">
              <a:rPr lang="es-ES" altLang="es-MX" smtClean="0"/>
              <a:pPr>
                <a:defRPr/>
              </a:pPr>
              <a:t>4</a:t>
            </a:fld>
            <a:endParaRPr lang="es-ES" altLang="es-MX"/>
          </a:p>
        </p:txBody>
      </p:sp>
      <p:sp>
        <p:nvSpPr>
          <p:cNvPr id="29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18221" y="0"/>
            <a:ext cx="9144000" cy="6621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altLang="es-MX" dirty="0"/>
              <a:t>Métodos de investigación científica</a:t>
            </a:r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151159265"/>
              </p:ext>
            </p:extLst>
          </p:nvPr>
        </p:nvGraphicFramePr>
        <p:xfrm>
          <a:off x="755576" y="908719"/>
          <a:ext cx="7488831" cy="54476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53988" y="2332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endParaRPr lang="es-MX" altLang="x-none"/>
          </a:p>
        </p:txBody>
      </p:sp>
      <p:grpSp>
        <p:nvGrpSpPr>
          <p:cNvPr id="8196" name="Group 74"/>
          <p:cNvGrpSpPr>
            <a:grpSpLocks/>
          </p:cNvGrpSpPr>
          <p:nvPr/>
        </p:nvGrpSpPr>
        <p:grpSpPr bwMode="auto">
          <a:xfrm>
            <a:off x="827088" y="1412875"/>
            <a:ext cx="7708900" cy="4845050"/>
            <a:chOff x="389" y="935"/>
            <a:chExt cx="4856" cy="3052"/>
          </a:xfrm>
        </p:grpSpPr>
        <p:sp>
          <p:nvSpPr>
            <p:cNvPr id="8197" name="Oval 45"/>
            <p:cNvSpPr>
              <a:spLocks noChangeArrowheads="1"/>
            </p:cNvSpPr>
            <p:nvPr/>
          </p:nvSpPr>
          <p:spPr bwMode="auto">
            <a:xfrm>
              <a:off x="940" y="1140"/>
              <a:ext cx="3977" cy="2728"/>
            </a:xfrm>
            <a:prstGeom prst="ellips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 altLang="x-none" sz="2800"/>
            </a:p>
          </p:txBody>
        </p:sp>
        <p:sp>
          <p:nvSpPr>
            <p:cNvPr id="8198" name="Rectangle 28"/>
            <p:cNvSpPr>
              <a:spLocks noChangeArrowheads="1"/>
            </p:cNvSpPr>
            <p:nvPr/>
          </p:nvSpPr>
          <p:spPr bwMode="auto">
            <a:xfrm>
              <a:off x="2378" y="935"/>
              <a:ext cx="971" cy="32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ahoma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9pPr>
            </a:lstStyle>
            <a:p>
              <a:pPr algn="ctr" eaLnBrk="1" hangingPunct="1"/>
              <a:r>
                <a:rPr lang="es-ES_tradnl" altLang="es-MX" sz="1800"/>
                <a:t>Teoría</a:t>
              </a:r>
              <a:endParaRPr lang="es-ES" altLang="es-MX" sz="1800"/>
            </a:p>
          </p:txBody>
        </p:sp>
        <p:sp>
          <p:nvSpPr>
            <p:cNvPr id="8199" name="Rectangle 29"/>
            <p:cNvSpPr>
              <a:spLocks noChangeArrowheads="1"/>
            </p:cNvSpPr>
            <p:nvPr/>
          </p:nvSpPr>
          <p:spPr bwMode="auto">
            <a:xfrm>
              <a:off x="389" y="2322"/>
              <a:ext cx="1156" cy="32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ahoma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9pPr>
            </a:lstStyle>
            <a:p>
              <a:pPr algn="ctr" eaLnBrk="1" hangingPunct="1"/>
              <a:r>
                <a:rPr lang="es-ES_tradnl" altLang="es-MX" sz="1800" dirty="0"/>
                <a:t>Generalizaciones</a:t>
              </a:r>
            </a:p>
            <a:p>
              <a:pPr algn="ctr" eaLnBrk="1" hangingPunct="1"/>
              <a:r>
                <a:rPr lang="es-ES_tradnl" altLang="es-MX" sz="1800" dirty="0"/>
                <a:t>empíricas</a:t>
              </a:r>
              <a:endParaRPr lang="es-ES" altLang="es-MX" sz="1800" dirty="0"/>
            </a:p>
          </p:txBody>
        </p:sp>
        <p:sp>
          <p:nvSpPr>
            <p:cNvPr id="8200" name="Rectangle 30"/>
            <p:cNvSpPr>
              <a:spLocks noChangeArrowheads="1"/>
            </p:cNvSpPr>
            <p:nvPr/>
          </p:nvSpPr>
          <p:spPr bwMode="auto">
            <a:xfrm>
              <a:off x="2008" y="2322"/>
              <a:ext cx="1619" cy="32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ahoma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9pPr>
            </a:lstStyle>
            <a:p>
              <a:pPr algn="ctr" eaLnBrk="1" hangingPunct="1"/>
              <a:r>
                <a:rPr lang="es-ES_tradnl" altLang="es-MX" sz="1800"/>
                <a:t>Decisión para aceptar o </a:t>
              </a:r>
            </a:p>
            <a:p>
              <a:pPr algn="ctr" eaLnBrk="1" hangingPunct="1"/>
              <a:r>
                <a:rPr lang="es-ES_tradnl" altLang="es-MX" sz="1800" dirty="0"/>
                <a:t>rechazar hipótesis</a:t>
              </a:r>
              <a:endParaRPr lang="es-ES" altLang="es-MX" sz="1800" dirty="0"/>
            </a:p>
          </p:txBody>
        </p:sp>
        <p:sp>
          <p:nvSpPr>
            <p:cNvPr id="8201" name="Rectangle 31"/>
            <p:cNvSpPr>
              <a:spLocks noChangeArrowheads="1"/>
            </p:cNvSpPr>
            <p:nvPr/>
          </p:nvSpPr>
          <p:spPr bwMode="auto">
            <a:xfrm>
              <a:off x="2332" y="3663"/>
              <a:ext cx="1063" cy="32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ahoma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9pPr>
            </a:lstStyle>
            <a:p>
              <a:pPr algn="ctr" eaLnBrk="1" hangingPunct="1"/>
              <a:r>
                <a:rPr lang="es-ES_tradnl" altLang="es-MX" sz="1800"/>
                <a:t>Observación</a:t>
              </a:r>
              <a:endParaRPr lang="es-ES" altLang="es-MX" sz="1800"/>
            </a:p>
          </p:txBody>
        </p:sp>
        <p:sp>
          <p:nvSpPr>
            <p:cNvPr id="8202" name="Rectangle 32"/>
            <p:cNvSpPr>
              <a:spLocks noChangeArrowheads="1"/>
            </p:cNvSpPr>
            <p:nvPr/>
          </p:nvSpPr>
          <p:spPr bwMode="auto">
            <a:xfrm>
              <a:off x="4089" y="2322"/>
              <a:ext cx="1110" cy="32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ahoma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9pPr>
            </a:lstStyle>
            <a:p>
              <a:pPr algn="ctr" eaLnBrk="1" hangingPunct="1"/>
              <a:r>
                <a:rPr lang="es-ES_tradnl" altLang="es-MX" sz="1800"/>
                <a:t>Hipótesis</a:t>
              </a:r>
              <a:endParaRPr lang="es-ES" altLang="es-MX" sz="1800"/>
            </a:p>
          </p:txBody>
        </p:sp>
        <p:sp>
          <p:nvSpPr>
            <p:cNvPr id="8203" name="Oval 33"/>
            <p:cNvSpPr>
              <a:spLocks noChangeArrowheads="1"/>
            </p:cNvSpPr>
            <p:nvPr/>
          </p:nvSpPr>
          <p:spPr bwMode="auto">
            <a:xfrm>
              <a:off x="435" y="1582"/>
              <a:ext cx="1342" cy="417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ahoma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9pPr>
            </a:lstStyle>
            <a:p>
              <a:pPr algn="ctr" eaLnBrk="1" hangingPunct="1"/>
              <a:r>
                <a:rPr lang="es-ES_tradnl" altLang="es-MX" sz="1800"/>
                <a:t>Formación de </a:t>
              </a:r>
            </a:p>
            <a:p>
              <a:pPr algn="ctr" eaLnBrk="1" hangingPunct="1"/>
              <a:r>
                <a:rPr lang="es-ES_tradnl" altLang="es-MX" sz="1800"/>
                <a:t>conceptos</a:t>
              </a:r>
              <a:endParaRPr lang="es-ES" altLang="es-MX" sz="1800"/>
            </a:p>
          </p:txBody>
        </p:sp>
        <p:sp>
          <p:nvSpPr>
            <p:cNvPr id="8204" name="Oval 34"/>
            <p:cNvSpPr>
              <a:spLocks noChangeArrowheads="1"/>
            </p:cNvSpPr>
            <p:nvPr/>
          </p:nvSpPr>
          <p:spPr bwMode="auto">
            <a:xfrm>
              <a:off x="3858" y="1582"/>
              <a:ext cx="1341" cy="417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ahoma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9pPr>
            </a:lstStyle>
            <a:p>
              <a:pPr algn="ctr" eaLnBrk="1" hangingPunct="1"/>
              <a:r>
                <a:rPr lang="es-ES_tradnl" altLang="es-MX" sz="1800" dirty="0"/>
                <a:t>Deducción - Logística</a:t>
              </a:r>
              <a:endParaRPr lang="es-ES" altLang="es-MX" sz="1800" dirty="0"/>
            </a:p>
          </p:txBody>
        </p:sp>
        <p:sp>
          <p:nvSpPr>
            <p:cNvPr id="8205" name="Oval 35"/>
            <p:cNvSpPr>
              <a:spLocks noChangeArrowheads="1"/>
            </p:cNvSpPr>
            <p:nvPr/>
          </p:nvSpPr>
          <p:spPr bwMode="auto">
            <a:xfrm>
              <a:off x="2147" y="1582"/>
              <a:ext cx="1341" cy="417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ahoma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9pPr>
            </a:lstStyle>
            <a:p>
              <a:pPr algn="ctr" eaLnBrk="1" hangingPunct="1"/>
              <a:r>
                <a:rPr lang="es-ES_tradnl" altLang="es-MX" sz="1800"/>
                <a:t>Inferencia lógica</a:t>
              </a:r>
              <a:endParaRPr lang="es-ES" altLang="es-MX" sz="1800"/>
            </a:p>
          </p:txBody>
        </p:sp>
        <p:sp>
          <p:nvSpPr>
            <p:cNvPr id="8206" name="Oval 36"/>
            <p:cNvSpPr>
              <a:spLocks noChangeArrowheads="1"/>
            </p:cNvSpPr>
            <p:nvPr/>
          </p:nvSpPr>
          <p:spPr bwMode="auto">
            <a:xfrm>
              <a:off x="2147" y="2923"/>
              <a:ext cx="1341" cy="416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ahoma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9pPr>
            </a:lstStyle>
            <a:p>
              <a:pPr algn="ctr" eaLnBrk="1" hangingPunct="1"/>
              <a:r>
                <a:rPr lang="es-ES_tradnl" altLang="es-MX" sz="1800"/>
                <a:t>Contrastación </a:t>
              </a:r>
            </a:p>
            <a:p>
              <a:pPr algn="ctr" eaLnBrk="1" hangingPunct="1"/>
              <a:r>
                <a:rPr lang="es-ES_tradnl" altLang="es-MX" sz="1800"/>
                <a:t>de Hipótesis</a:t>
              </a:r>
              <a:endParaRPr lang="es-ES" altLang="es-MX" sz="1800"/>
            </a:p>
          </p:txBody>
        </p:sp>
        <p:sp>
          <p:nvSpPr>
            <p:cNvPr id="8207" name="Oval 37"/>
            <p:cNvSpPr>
              <a:spLocks noChangeArrowheads="1"/>
            </p:cNvSpPr>
            <p:nvPr/>
          </p:nvSpPr>
          <p:spPr bwMode="auto">
            <a:xfrm>
              <a:off x="389" y="2970"/>
              <a:ext cx="1341" cy="416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ahoma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9pPr>
            </a:lstStyle>
            <a:p>
              <a:pPr algn="ctr" eaLnBrk="1" hangingPunct="1"/>
              <a:r>
                <a:rPr lang="es-ES_tradnl" altLang="es-MX" sz="1800"/>
                <a:t>Medición – Inducción</a:t>
              </a:r>
              <a:endParaRPr lang="es-ES" altLang="es-MX" sz="1800" dirty="0"/>
            </a:p>
          </p:txBody>
        </p:sp>
        <p:sp>
          <p:nvSpPr>
            <p:cNvPr id="8208" name="Oval 38"/>
            <p:cNvSpPr>
              <a:spLocks noChangeArrowheads="1"/>
            </p:cNvSpPr>
            <p:nvPr/>
          </p:nvSpPr>
          <p:spPr bwMode="auto">
            <a:xfrm>
              <a:off x="3746" y="2970"/>
              <a:ext cx="1499" cy="497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ahoma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9pPr>
            </a:lstStyle>
            <a:p>
              <a:pPr algn="ctr" eaLnBrk="1" hangingPunct="1"/>
              <a:r>
                <a:rPr lang="es-ES_tradnl" altLang="es-MX" sz="1800"/>
                <a:t>Interpretación e </a:t>
              </a:r>
            </a:p>
            <a:p>
              <a:pPr algn="ctr" eaLnBrk="1" hangingPunct="1"/>
              <a:r>
                <a:rPr lang="es-ES_tradnl" altLang="es-MX" sz="1800" dirty="0"/>
                <a:t>Instrumentalización</a:t>
              </a:r>
              <a:endParaRPr lang="es-ES" altLang="es-MX" sz="1800" dirty="0"/>
            </a:p>
          </p:txBody>
        </p:sp>
        <p:sp>
          <p:nvSpPr>
            <p:cNvPr id="8209" name="Line 46"/>
            <p:cNvSpPr>
              <a:spLocks noChangeShapeType="1"/>
            </p:cNvSpPr>
            <p:nvPr/>
          </p:nvSpPr>
          <p:spPr bwMode="auto">
            <a:xfrm flipH="1" flipV="1">
              <a:off x="1592" y="2738"/>
              <a:ext cx="555" cy="370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2800"/>
            </a:p>
          </p:txBody>
        </p:sp>
        <p:sp>
          <p:nvSpPr>
            <p:cNvPr id="8210" name="Line 47"/>
            <p:cNvSpPr>
              <a:spLocks noChangeShapeType="1"/>
            </p:cNvSpPr>
            <p:nvPr/>
          </p:nvSpPr>
          <p:spPr bwMode="auto">
            <a:xfrm flipV="1">
              <a:off x="3519" y="2659"/>
              <a:ext cx="600" cy="416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2800"/>
            </a:p>
          </p:txBody>
        </p:sp>
        <p:sp>
          <p:nvSpPr>
            <p:cNvPr id="8211" name="Line 48"/>
            <p:cNvSpPr>
              <a:spLocks noChangeShapeType="1"/>
            </p:cNvSpPr>
            <p:nvPr/>
          </p:nvSpPr>
          <p:spPr bwMode="auto">
            <a:xfrm flipV="1">
              <a:off x="2840" y="2692"/>
              <a:ext cx="0" cy="231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2800"/>
            </a:p>
          </p:txBody>
        </p:sp>
        <p:sp>
          <p:nvSpPr>
            <p:cNvPr id="8212" name="Line 49"/>
            <p:cNvSpPr>
              <a:spLocks noChangeShapeType="1"/>
            </p:cNvSpPr>
            <p:nvPr/>
          </p:nvSpPr>
          <p:spPr bwMode="auto">
            <a:xfrm flipV="1">
              <a:off x="2840" y="2045"/>
              <a:ext cx="0" cy="277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2800"/>
            </a:p>
          </p:txBody>
        </p:sp>
        <p:sp>
          <p:nvSpPr>
            <p:cNvPr id="8213" name="Line 50"/>
            <p:cNvSpPr>
              <a:spLocks noChangeShapeType="1"/>
            </p:cNvSpPr>
            <p:nvPr/>
          </p:nvSpPr>
          <p:spPr bwMode="auto">
            <a:xfrm flipV="1">
              <a:off x="2840" y="1305"/>
              <a:ext cx="0" cy="277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2800"/>
            </a:p>
          </p:txBody>
        </p:sp>
        <p:sp>
          <p:nvSpPr>
            <p:cNvPr id="8214" name="Line 53"/>
            <p:cNvSpPr>
              <a:spLocks noChangeShapeType="1"/>
            </p:cNvSpPr>
            <p:nvPr/>
          </p:nvSpPr>
          <p:spPr bwMode="auto">
            <a:xfrm>
              <a:off x="1083" y="1999"/>
              <a:ext cx="46" cy="184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2800"/>
            </a:p>
          </p:txBody>
        </p:sp>
        <p:sp>
          <p:nvSpPr>
            <p:cNvPr id="8215" name="Line 54"/>
            <p:cNvSpPr>
              <a:spLocks noChangeShapeType="1"/>
            </p:cNvSpPr>
            <p:nvPr/>
          </p:nvSpPr>
          <p:spPr bwMode="auto">
            <a:xfrm flipH="1">
              <a:off x="898" y="1999"/>
              <a:ext cx="185" cy="138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2800"/>
            </a:p>
          </p:txBody>
        </p:sp>
        <p:sp>
          <p:nvSpPr>
            <p:cNvPr id="8216" name="Line 55"/>
            <p:cNvSpPr>
              <a:spLocks noChangeShapeType="1"/>
            </p:cNvSpPr>
            <p:nvPr/>
          </p:nvSpPr>
          <p:spPr bwMode="auto">
            <a:xfrm>
              <a:off x="2193" y="1074"/>
              <a:ext cx="185" cy="92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2800"/>
            </a:p>
          </p:txBody>
        </p:sp>
        <p:sp>
          <p:nvSpPr>
            <p:cNvPr id="8217" name="Line 56"/>
            <p:cNvSpPr>
              <a:spLocks noChangeShapeType="1"/>
            </p:cNvSpPr>
            <p:nvPr/>
          </p:nvSpPr>
          <p:spPr bwMode="auto">
            <a:xfrm flipV="1">
              <a:off x="2193" y="1166"/>
              <a:ext cx="185" cy="185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2800"/>
            </a:p>
          </p:txBody>
        </p:sp>
        <p:sp>
          <p:nvSpPr>
            <p:cNvPr id="8218" name="Line 57"/>
            <p:cNvSpPr>
              <a:spLocks noChangeShapeType="1"/>
            </p:cNvSpPr>
            <p:nvPr/>
          </p:nvSpPr>
          <p:spPr bwMode="auto">
            <a:xfrm flipV="1">
              <a:off x="4921" y="2137"/>
              <a:ext cx="47" cy="185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2800"/>
            </a:p>
          </p:txBody>
        </p:sp>
        <p:sp>
          <p:nvSpPr>
            <p:cNvPr id="8219" name="Line 58"/>
            <p:cNvSpPr>
              <a:spLocks noChangeShapeType="1"/>
            </p:cNvSpPr>
            <p:nvPr/>
          </p:nvSpPr>
          <p:spPr bwMode="auto">
            <a:xfrm flipH="1" flipV="1">
              <a:off x="4783" y="2183"/>
              <a:ext cx="138" cy="139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2800"/>
            </a:p>
          </p:txBody>
        </p:sp>
        <p:sp>
          <p:nvSpPr>
            <p:cNvPr id="8220" name="Line 59"/>
            <p:cNvSpPr>
              <a:spLocks noChangeShapeType="1"/>
            </p:cNvSpPr>
            <p:nvPr/>
          </p:nvSpPr>
          <p:spPr bwMode="auto">
            <a:xfrm flipV="1">
              <a:off x="3395" y="3663"/>
              <a:ext cx="139" cy="139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2800"/>
            </a:p>
          </p:txBody>
        </p:sp>
        <p:sp>
          <p:nvSpPr>
            <p:cNvPr id="8221" name="Line 60"/>
            <p:cNvSpPr>
              <a:spLocks noChangeShapeType="1"/>
            </p:cNvSpPr>
            <p:nvPr/>
          </p:nvSpPr>
          <p:spPr bwMode="auto">
            <a:xfrm>
              <a:off x="3395" y="3802"/>
              <a:ext cx="185" cy="92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2800"/>
            </a:p>
          </p:txBody>
        </p:sp>
        <p:sp>
          <p:nvSpPr>
            <p:cNvPr id="8222" name="Line 68"/>
            <p:cNvSpPr>
              <a:spLocks noChangeShapeType="1"/>
            </p:cNvSpPr>
            <p:nvPr/>
          </p:nvSpPr>
          <p:spPr bwMode="auto">
            <a:xfrm>
              <a:off x="1387" y="3339"/>
              <a:ext cx="46" cy="185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2800"/>
            </a:p>
          </p:txBody>
        </p:sp>
        <p:sp>
          <p:nvSpPr>
            <p:cNvPr id="8223" name="Line 69"/>
            <p:cNvSpPr>
              <a:spLocks noChangeShapeType="1"/>
            </p:cNvSpPr>
            <p:nvPr/>
          </p:nvSpPr>
          <p:spPr bwMode="auto">
            <a:xfrm>
              <a:off x="1407" y="3339"/>
              <a:ext cx="231" cy="47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2800"/>
            </a:p>
          </p:txBody>
        </p:sp>
        <p:sp>
          <p:nvSpPr>
            <p:cNvPr id="8224" name="Line 70"/>
            <p:cNvSpPr>
              <a:spLocks noChangeShapeType="1"/>
            </p:cNvSpPr>
            <p:nvPr/>
          </p:nvSpPr>
          <p:spPr bwMode="auto">
            <a:xfrm flipH="1">
              <a:off x="898" y="2646"/>
              <a:ext cx="46" cy="185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2800"/>
            </a:p>
          </p:txBody>
        </p:sp>
        <p:sp>
          <p:nvSpPr>
            <p:cNvPr id="8225" name="Line 71"/>
            <p:cNvSpPr>
              <a:spLocks noChangeShapeType="1"/>
            </p:cNvSpPr>
            <p:nvPr/>
          </p:nvSpPr>
          <p:spPr bwMode="auto">
            <a:xfrm>
              <a:off x="944" y="2646"/>
              <a:ext cx="139" cy="139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2800"/>
            </a:p>
          </p:txBody>
        </p:sp>
      </p:grp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776E5-6A1E-1740-ACB0-2078AAD8EC8D}" type="slidenum">
              <a:rPr lang="es-ES" altLang="es-MX" smtClean="0"/>
              <a:pPr>
                <a:defRPr/>
              </a:pPr>
              <a:t>5</a:t>
            </a:fld>
            <a:endParaRPr lang="es-ES" altLang="es-MX"/>
          </a:p>
        </p:txBody>
      </p:sp>
      <p:sp>
        <p:nvSpPr>
          <p:cNvPr id="36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18221" y="0"/>
            <a:ext cx="9144000" cy="6621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altLang="es-MX" dirty="0" smtClean="0"/>
              <a:t>Procesos de </a:t>
            </a:r>
            <a:r>
              <a:rPr lang="es-ES_tradnl" altLang="es-MX" dirty="0"/>
              <a:t>investigación científica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ChangeArrowheads="1"/>
          </p:cNvSpPr>
          <p:nvPr/>
        </p:nvSpPr>
        <p:spPr bwMode="auto">
          <a:xfrm>
            <a:off x="153988" y="2332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endParaRPr lang="es-MX" altLang="x-none"/>
          </a:p>
        </p:txBody>
      </p:sp>
      <p:sp>
        <p:nvSpPr>
          <p:cNvPr id="10244" name="Oval 36"/>
          <p:cNvSpPr>
            <a:spLocks noChangeArrowheads="1"/>
          </p:cNvSpPr>
          <p:nvPr/>
        </p:nvSpPr>
        <p:spPr bwMode="auto">
          <a:xfrm>
            <a:off x="7472251" y="3504320"/>
            <a:ext cx="1323975" cy="1103312"/>
          </a:xfrm>
          <a:prstGeom prst="ellipse">
            <a:avLst/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algn="ctr" eaLnBrk="1" hangingPunct="1"/>
            <a:r>
              <a:rPr lang="es-ES_tradnl" altLang="es-MX" sz="1600"/>
              <a:t>TÍTULO DEL</a:t>
            </a:r>
          </a:p>
          <a:p>
            <a:pPr algn="ctr" eaLnBrk="1" hangingPunct="1"/>
            <a:r>
              <a:rPr lang="es-ES_tradnl" altLang="es-MX" sz="1600" dirty="0"/>
              <a:t>ESTUDIO</a:t>
            </a:r>
            <a:endParaRPr lang="es-ES" altLang="es-MX" sz="1600" dirty="0"/>
          </a:p>
        </p:txBody>
      </p:sp>
      <p:sp>
        <p:nvSpPr>
          <p:cNvPr id="10245" name="Rectangle 37"/>
          <p:cNvSpPr>
            <a:spLocks noChangeArrowheads="1"/>
          </p:cNvSpPr>
          <p:nvPr/>
        </p:nvSpPr>
        <p:spPr bwMode="auto">
          <a:xfrm>
            <a:off x="614178" y="851111"/>
            <a:ext cx="2868612" cy="30469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ahoma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r>
              <a:rPr lang="es-ES_tradnl" altLang="es-MX" sz="1600" b="1" dirty="0"/>
              <a:t>a. Fuentes de ideas</a:t>
            </a:r>
          </a:p>
          <a:p>
            <a:pPr eaLnBrk="1" hangingPunct="1"/>
            <a:r>
              <a:rPr lang="es-ES_tradnl" altLang="es-MX" sz="1600" dirty="0"/>
              <a:t>- Lectura reflexiva y </a:t>
            </a:r>
          </a:p>
          <a:p>
            <a:pPr eaLnBrk="1" hangingPunct="1"/>
            <a:r>
              <a:rPr lang="es-ES_tradnl" altLang="es-MX" sz="1600" dirty="0"/>
              <a:t>  crítica del material impreso</a:t>
            </a:r>
          </a:p>
          <a:p>
            <a:pPr eaLnBrk="1" hangingPunct="1"/>
            <a:r>
              <a:rPr lang="es-ES_tradnl" altLang="es-MX" sz="1600" dirty="0"/>
              <a:t>- Participación activa en </a:t>
            </a:r>
          </a:p>
          <a:p>
            <a:pPr eaLnBrk="1" hangingPunct="1"/>
            <a:r>
              <a:rPr lang="es-ES_tradnl" altLang="es-MX" sz="1600" dirty="0"/>
              <a:t>  eventos académicos</a:t>
            </a:r>
          </a:p>
          <a:p>
            <a:pPr eaLnBrk="1" hangingPunct="1"/>
            <a:r>
              <a:rPr lang="es-ES_tradnl" altLang="es-MX" sz="1600" dirty="0"/>
              <a:t>- Experiencia individual</a:t>
            </a:r>
          </a:p>
          <a:p>
            <a:pPr eaLnBrk="1" hangingPunct="1"/>
            <a:r>
              <a:rPr lang="es-ES_tradnl" altLang="es-MX" sz="1600" dirty="0"/>
              <a:t>- Práctica profesional</a:t>
            </a:r>
          </a:p>
          <a:p>
            <a:pPr eaLnBrk="1" hangingPunct="1"/>
            <a:r>
              <a:rPr lang="es-ES_tradnl" altLang="es-MX" sz="1600" dirty="0"/>
              <a:t>- Actitud reflexiva en el aula </a:t>
            </a:r>
          </a:p>
          <a:p>
            <a:pPr eaLnBrk="1" hangingPunct="1"/>
            <a:r>
              <a:rPr lang="es-ES_tradnl" altLang="es-MX" sz="1600" dirty="0"/>
              <a:t>  de clase</a:t>
            </a:r>
          </a:p>
          <a:p>
            <a:pPr eaLnBrk="1" hangingPunct="1"/>
            <a:r>
              <a:rPr lang="es-ES_tradnl" altLang="es-MX" sz="1600" dirty="0"/>
              <a:t>- Centros de investigación</a:t>
            </a:r>
          </a:p>
          <a:p>
            <a:pPr eaLnBrk="1" hangingPunct="1"/>
            <a:r>
              <a:rPr lang="es-ES_tradnl" altLang="es-MX" sz="1600" dirty="0"/>
              <a:t>- Profesores, empresarios,</a:t>
            </a:r>
            <a:br>
              <a:rPr lang="es-ES_tradnl" altLang="es-MX" sz="1600" dirty="0"/>
            </a:br>
            <a:r>
              <a:rPr lang="es-ES_tradnl" altLang="es-MX" sz="1600" dirty="0"/>
              <a:t>etcétera</a:t>
            </a:r>
            <a:endParaRPr lang="es-ES" altLang="es-MX" sz="1600" dirty="0"/>
          </a:p>
        </p:txBody>
      </p:sp>
      <p:sp>
        <p:nvSpPr>
          <p:cNvPr id="10246" name="Rectangle 38"/>
          <p:cNvSpPr>
            <a:spLocks noChangeArrowheads="1"/>
          </p:cNvSpPr>
          <p:nvPr/>
        </p:nvSpPr>
        <p:spPr bwMode="auto">
          <a:xfrm>
            <a:off x="5448590" y="802852"/>
            <a:ext cx="2794000" cy="23083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r>
              <a:rPr lang="es-ES_tradnl" altLang="es-MX" sz="1600" b="1" dirty="0"/>
              <a:t>b. Criterios para categorizar   </a:t>
            </a:r>
          </a:p>
          <a:p>
            <a:pPr eaLnBrk="1" hangingPunct="1"/>
            <a:r>
              <a:rPr lang="es-ES_tradnl" altLang="es-MX" sz="1600" b="1" dirty="0"/>
              <a:t>    la idea investigativa</a:t>
            </a:r>
          </a:p>
          <a:p>
            <a:pPr eaLnBrk="1" hangingPunct="1">
              <a:buFontTx/>
              <a:buChar char="-"/>
            </a:pPr>
            <a:r>
              <a:rPr lang="es-ES_tradnl" altLang="es-MX" sz="1600" dirty="0"/>
              <a:t> Novedad</a:t>
            </a:r>
          </a:p>
          <a:p>
            <a:pPr eaLnBrk="1" hangingPunct="1">
              <a:buFontTx/>
              <a:buChar char="-"/>
            </a:pPr>
            <a:r>
              <a:rPr lang="es-ES_tradnl" altLang="es-MX" sz="1600" dirty="0"/>
              <a:t> Orientación a contrastar  </a:t>
            </a:r>
          </a:p>
          <a:p>
            <a:pPr eaLnBrk="1" hangingPunct="1"/>
            <a:r>
              <a:rPr lang="es-ES_tradnl" altLang="es-MX" sz="1600" dirty="0"/>
              <a:t>  resultados</a:t>
            </a:r>
          </a:p>
          <a:p>
            <a:pPr eaLnBrk="1" hangingPunct="1">
              <a:buFontTx/>
              <a:buChar char="-"/>
            </a:pPr>
            <a:r>
              <a:rPr lang="es-ES_tradnl" altLang="es-MX" sz="1600" dirty="0"/>
              <a:t> Solución de Problemas</a:t>
            </a:r>
          </a:p>
          <a:p>
            <a:pPr eaLnBrk="1" hangingPunct="1">
              <a:buFontTx/>
              <a:buChar char="-"/>
            </a:pPr>
            <a:r>
              <a:rPr lang="es-ES_tradnl" altLang="es-MX" sz="1600" dirty="0"/>
              <a:t> Apoyo de expertos</a:t>
            </a:r>
          </a:p>
          <a:p>
            <a:pPr eaLnBrk="1" hangingPunct="1">
              <a:buFontTx/>
              <a:buChar char="-"/>
            </a:pPr>
            <a:r>
              <a:rPr lang="es-ES_tradnl" altLang="es-MX" sz="1600" dirty="0"/>
              <a:t> Claridad de ideas</a:t>
            </a:r>
            <a:endParaRPr lang="es-ES" altLang="es-MX" sz="1600" dirty="0"/>
          </a:p>
        </p:txBody>
      </p:sp>
      <p:sp>
        <p:nvSpPr>
          <p:cNvPr id="10247" name="Rectangle 39"/>
          <p:cNvSpPr>
            <a:spLocks noChangeArrowheads="1"/>
          </p:cNvSpPr>
          <p:nvPr/>
        </p:nvSpPr>
        <p:spPr bwMode="auto">
          <a:xfrm>
            <a:off x="607072" y="4198527"/>
            <a:ext cx="2871229" cy="206210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r>
              <a:rPr lang="es-ES_tradnl" altLang="es-MX" sz="1600" b="1" dirty="0"/>
              <a:t>c. Validación de los</a:t>
            </a:r>
            <a:br>
              <a:rPr lang="es-ES_tradnl" altLang="es-MX" sz="1600" b="1" dirty="0"/>
            </a:br>
            <a:r>
              <a:rPr lang="es-ES_tradnl" altLang="es-MX" sz="1600" b="1" dirty="0"/>
              <a:t>    temas</a:t>
            </a:r>
          </a:p>
          <a:p>
            <a:pPr eaLnBrk="1" hangingPunct="1">
              <a:buFontTx/>
              <a:buChar char="-"/>
            </a:pPr>
            <a:r>
              <a:rPr lang="es-ES_tradnl" altLang="es-MX" sz="1600" dirty="0"/>
              <a:t> Expertos en el tema</a:t>
            </a:r>
          </a:p>
          <a:p>
            <a:pPr eaLnBrk="1" hangingPunct="1">
              <a:buFontTx/>
              <a:buChar char="-"/>
            </a:pPr>
            <a:r>
              <a:rPr lang="es-ES_tradnl" altLang="es-MX" sz="1600" dirty="0"/>
              <a:t> Revisión de información </a:t>
            </a:r>
          </a:p>
          <a:p>
            <a:pPr eaLnBrk="1" hangingPunct="1"/>
            <a:r>
              <a:rPr lang="es-ES_tradnl" altLang="es-MX" sz="1600" dirty="0"/>
              <a:t>  existente</a:t>
            </a:r>
          </a:p>
          <a:p>
            <a:pPr eaLnBrk="1" hangingPunct="1">
              <a:buFontTx/>
              <a:buChar char="-"/>
            </a:pPr>
            <a:r>
              <a:rPr lang="es-ES_tradnl" altLang="es-MX" sz="1600" dirty="0"/>
              <a:t> Coordinadores de área</a:t>
            </a:r>
            <a:br>
              <a:rPr lang="es-ES_tradnl" altLang="es-MX" sz="1600" dirty="0"/>
            </a:br>
            <a:r>
              <a:rPr lang="es-ES_tradnl" altLang="es-MX" sz="1600" dirty="0"/>
              <a:t>  de investigación</a:t>
            </a:r>
          </a:p>
          <a:p>
            <a:pPr eaLnBrk="1" hangingPunct="1">
              <a:buFontTx/>
              <a:buChar char="-"/>
            </a:pPr>
            <a:r>
              <a:rPr lang="es-ES_tradnl" altLang="es-MX" sz="1600" dirty="0"/>
              <a:t> Otros</a:t>
            </a:r>
            <a:endParaRPr lang="es-ES" altLang="es-MX" sz="1600" dirty="0"/>
          </a:p>
        </p:txBody>
      </p:sp>
      <p:sp>
        <p:nvSpPr>
          <p:cNvPr id="10248" name="Oval 41"/>
          <p:cNvSpPr>
            <a:spLocks noChangeArrowheads="1"/>
          </p:cNvSpPr>
          <p:nvPr/>
        </p:nvSpPr>
        <p:spPr bwMode="auto">
          <a:xfrm>
            <a:off x="5432240" y="5181135"/>
            <a:ext cx="2794000" cy="1168539"/>
          </a:xfrm>
          <a:prstGeom prst="ellipse">
            <a:avLst/>
          </a:prstGeom>
          <a:solidFill>
            <a:schemeClr val="accent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algn="ctr" eaLnBrk="1" hangingPunct="1"/>
            <a:r>
              <a:rPr lang="es-ES_tradnl" altLang="es-MX" sz="1600"/>
              <a:t>Planteamiento del problema de investigación</a:t>
            </a:r>
            <a:endParaRPr lang="es-ES" altLang="es-MX" sz="1600"/>
          </a:p>
        </p:txBody>
      </p:sp>
      <p:sp>
        <p:nvSpPr>
          <p:cNvPr id="10249" name="Line 43"/>
          <p:cNvSpPr>
            <a:spLocks noChangeShapeType="1"/>
          </p:cNvSpPr>
          <p:nvPr/>
        </p:nvSpPr>
        <p:spPr bwMode="auto">
          <a:xfrm flipH="1">
            <a:off x="3528503" y="4631769"/>
            <a:ext cx="1397000" cy="884237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600"/>
          </a:p>
        </p:txBody>
      </p:sp>
      <p:sp>
        <p:nvSpPr>
          <p:cNvPr id="10250" name="Line 44"/>
          <p:cNvSpPr>
            <a:spLocks noChangeShapeType="1"/>
          </p:cNvSpPr>
          <p:nvPr/>
        </p:nvSpPr>
        <p:spPr bwMode="auto">
          <a:xfrm>
            <a:off x="6238901" y="4620889"/>
            <a:ext cx="661987" cy="441325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600"/>
          </a:p>
        </p:txBody>
      </p:sp>
      <p:sp>
        <p:nvSpPr>
          <p:cNvPr id="10251" name="Line 45"/>
          <p:cNvSpPr>
            <a:spLocks noChangeShapeType="1"/>
          </p:cNvSpPr>
          <p:nvPr/>
        </p:nvSpPr>
        <p:spPr bwMode="auto">
          <a:xfrm>
            <a:off x="6991512" y="4055976"/>
            <a:ext cx="368300" cy="0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600"/>
          </a:p>
        </p:txBody>
      </p:sp>
      <p:sp>
        <p:nvSpPr>
          <p:cNvPr id="10252" name="Line 47"/>
          <p:cNvSpPr>
            <a:spLocks noChangeShapeType="1"/>
          </p:cNvSpPr>
          <p:nvPr/>
        </p:nvSpPr>
        <p:spPr bwMode="auto">
          <a:xfrm flipH="1" flipV="1">
            <a:off x="3595229" y="3056734"/>
            <a:ext cx="631774" cy="756231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600"/>
          </a:p>
        </p:txBody>
      </p:sp>
      <p:sp>
        <p:nvSpPr>
          <p:cNvPr id="10253" name="Line 48"/>
          <p:cNvSpPr>
            <a:spLocks noChangeShapeType="1"/>
          </p:cNvSpPr>
          <p:nvPr/>
        </p:nvSpPr>
        <p:spPr bwMode="auto">
          <a:xfrm flipV="1">
            <a:off x="5432241" y="3168795"/>
            <a:ext cx="291888" cy="374110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600"/>
          </a:p>
        </p:txBody>
      </p:sp>
      <p:sp>
        <p:nvSpPr>
          <p:cNvPr id="10254" name="Oval 35"/>
          <p:cNvSpPr>
            <a:spLocks noChangeArrowheads="1"/>
          </p:cNvSpPr>
          <p:nvPr/>
        </p:nvSpPr>
        <p:spPr bwMode="auto">
          <a:xfrm>
            <a:off x="4033653" y="3536376"/>
            <a:ext cx="2957859" cy="1168539"/>
          </a:xfrm>
          <a:prstGeom prst="ellipse">
            <a:avLst/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algn="ctr" eaLnBrk="1" hangingPunct="1"/>
            <a:r>
              <a:rPr lang="es-ES_tradnl" altLang="es-MX" sz="1600"/>
              <a:t>INTERÉS POR UN TEMA DE INVESTIGACIÓN</a:t>
            </a:r>
            <a:endParaRPr lang="es-ES" altLang="es-MX" sz="160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776E5-6A1E-1740-ACB0-2078AAD8EC8D}" type="slidenum">
              <a:rPr lang="es-ES" altLang="es-MX" smtClean="0"/>
              <a:pPr>
                <a:defRPr/>
              </a:pPr>
              <a:t>6</a:t>
            </a:fld>
            <a:endParaRPr lang="es-ES" altLang="es-MX"/>
          </a:p>
        </p:txBody>
      </p:sp>
      <p:sp>
        <p:nvSpPr>
          <p:cNvPr id="17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0" y="-10430"/>
            <a:ext cx="9144000" cy="6454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altLang="es-MX" dirty="0" smtClean="0"/>
              <a:t>Tema </a:t>
            </a:r>
            <a:r>
              <a:rPr lang="es-ES_tradnl" altLang="es-MX" smtClean="0"/>
              <a:t>de investigación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153988" y="2332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endParaRPr lang="es-MX" altLang="x-none"/>
          </a:p>
        </p:txBody>
      </p:sp>
      <p:sp>
        <p:nvSpPr>
          <p:cNvPr id="11268" name="Oval 35"/>
          <p:cNvSpPr>
            <a:spLocks noChangeArrowheads="1"/>
          </p:cNvSpPr>
          <p:nvPr/>
        </p:nvSpPr>
        <p:spPr bwMode="auto">
          <a:xfrm>
            <a:off x="3210197" y="3779311"/>
            <a:ext cx="2892425" cy="1298377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accent5">
                <a:lumMod val="75000"/>
              </a:schemeClr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algn="ctr" eaLnBrk="1" hangingPunct="1"/>
            <a:r>
              <a:rPr lang="es-ES_tradnl" altLang="es-MX" sz="1800"/>
              <a:t>PLANTEAR EL PROBLEMA DE INVESTIGACIÓN</a:t>
            </a:r>
            <a:endParaRPr lang="es-ES" altLang="es-MX" sz="1800"/>
          </a:p>
        </p:txBody>
      </p:sp>
      <p:sp>
        <p:nvSpPr>
          <p:cNvPr id="11269" name="Rectangle 37"/>
          <p:cNvSpPr>
            <a:spLocks noChangeArrowheads="1"/>
          </p:cNvSpPr>
          <p:nvPr/>
        </p:nvSpPr>
        <p:spPr bwMode="auto">
          <a:xfrm>
            <a:off x="3256757" y="770013"/>
            <a:ext cx="2938462" cy="20313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ahoma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r>
              <a:rPr lang="es-ES_tradnl" altLang="es-MX" sz="1800" b="1"/>
              <a:t>    a. ¿Qué es un Problema de Investigación?</a:t>
            </a:r>
          </a:p>
          <a:p>
            <a:pPr eaLnBrk="1" hangingPunct="1"/>
            <a:r>
              <a:rPr lang="es-ES_tradnl" altLang="es-MX" sz="1800"/>
              <a:t>    Es un hecho, fenómeno o situación que incita a la reflexión o al estudio.</a:t>
            </a:r>
            <a:endParaRPr lang="es-ES" altLang="es-MX" sz="1800"/>
          </a:p>
        </p:txBody>
      </p:sp>
      <p:sp>
        <p:nvSpPr>
          <p:cNvPr id="11270" name="Rectangle 38"/>
          <p:cNvSpPr>
            <a:spLocks noChangeArrowheads="1"/>
          </p:cNvSpPr>
          <p:nvPr/>
        </p:nvSpPr>
        <p:spPr bwMode="auto">
          <a:xfrm>
            <a:off x="6669797" y="2579824"/>
            <a:ext cx="2214563" cy="34163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r>
              <a:rPr lang="es-ES_tradnl" altLang="es-MX" sz="1800" b="1" dirty="0"/>
              <a:t>b. Aspectos del</a:t>
            </a:r>
            <a:br>
              <a:rPr lang="es-ES_tradnl" altLang="es-MX" sz="1800" b="1" dirty="0"/>
            </a:br>
            <a:r>
              <a:rPr lang="es-ES_tradnl" altLang="es-MX" sz="1800" b="1" dirty="0"/>
              <a:t>    Problema</a:t>
            </a:r>
          </a:p>
          <a:p>
            <a:pPr eaLnBrk="1" hangingPunct="1">
              <a:buFontTx/>
              <a:buChar char="-"/>
            </a:pPr>
            <a:r>
              <a:rPr lang="es-ES_tradnl" altLang="es-MX" sz="1800" dirty="0"/>
              <a:t> Descripción:</a:t>
            </a:r>
          </a:p>
          <a:p>
            <a:pPr eaLnBrk="1" hangingPunct="1"/>
            <a:r>
              <a:rPr lang="es-ES_tradnl" altLang="es-MX" sz="1800" dirty="0"/>
              <a:t>  Mostrar la </a:t>
            </a:r>
            <a:r>
              <a:rPr lang="es-ES_tradnl" altLang="es-MX" sz="1800" dirty="0" smtClean="0"/>
              <a:t>situación del objeto </a:t>
            </a:r>
            <a:r>
              <a:rPr lang="es-ES_tradnl" altLang="es-MX" sz="1800" dirty="0"/>
              <a:t>de estudio.</a:t>
            </a:r>
          </a:p>
          <a:p>
            <a:pPr eaLnBrk="1" hangingPunct="1"/>
            <a:endParaRPr lang="es-ES_tradnl" altLang="es-MX" sz="1800" dirty="0"/>
          </a:p>
          <a:p>
            <a:pPr eaLnBrk="1" hangingPunct="1">
              <a:buFontTx/>
              <a:buChar char="-"/>
            </a:pPr>
            <a:r>
              <a:rPr lang="es-ES_tradnl" altLang="es-MX" sz="1800" dirty="0"/>
              <a:t> Formulación:</a:t>
            </a:r>
          </a:p>
          <a:p>
            <a:pPr eaLnBrk="1" hangingPunct="1"/>
            <a:r>
              <a:rPr lang="es-ES_tradnl" altLang="es-MX" sz="1800" dirty="0"/>
              <a:t>  </a:t>
            </a:r>
            <a:r>
              <a:rPr lang="es-ES_tradnl" altLang="es-MX" sz="1800" dirty="0" smtClean="0"/>
              <a:t>Elaborar preguntas </a:t>
            </a:r>
            <a:r>
              <a:rPr lang="es-ES_tradnl" altLang="es-MX" sz="1800" dirty="0"/>
              <a:t>de</a:t>
            </a:r>
            <a:br>
              <a:rPr lang="es-ES_tradnl" altLang="es-MX" sz="1800" dirty="0"/>
            </a:br>
            <a:r>
              <a:rPr lang="es-ES_tradnl" altLang="es-MX" sz="1800" dirty="0"/>
              <a:t>  reflexión sobre el</a:t>
            </a:r>
            <a:br>
              <a:rPr lang="es-ES_tradnl" altLang="es-MX" sz="1800" dirty="0"/>
            </a:br>
            <a:r>
              <a:rPr lang="es-ES_tradnl" altLang="es-MX" sz="1800" dirty="0"/>
              <a:t>  problema.</a:t>
            </a:r>
            <a:endParaRPr lang="es-ES" altLang="es-MX" sz="1800" dirty="0"/>
          </a:p>
        </p:txBody>
      </p:sp>
      <p:sp>
        <p:nvSpPr>
          <p:cNvPr id="11271" name="Rectangle 39"/>
          <p:cNvSpPr>
            <a:spLocks noChangeArrowheads="1"/>
          </p:cNvSpPr>
          <p:nvPr/>
        </p:nvSpPr>
        <p:spPr bwMode="auto">
          <a:xfrm>
            <a:off x="339204" y="2579823"/>
            <a:ext cx="2276475" cy="34163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r>
              <a:rPr lang="es-ES_tradnl" altLang="es-MX" sz="1800" b="1" dirty="0"/>
              <a:t>c. Importancia</a:t>
            </a:r>
          </a:p>
          <a:p>
            <a:pPr eaLnBrk="1" hangingPunct="1">
              <a:buFontTx/>
              <a:buChar char="-"/>
            </a:pPr>
            <a:r>
              <a:rPr lang="es-ES_tradnl" altLang="es-MX" sz="1800" dirty="0"/>
              <a:t>Permite conocer la </a:t>
            </a:r>
          </a:p>
          <a:p>
            <a:pPr eaLnBrk="1" hangingPunct="1"/>
            <a:r>
              <a:rPr lang="es-ES_tradnl" altLang="es-MX" sz="1800" dirty="0"/>
              <a:t> situación que se va a </a:t>
            </a:r>
            <a:r>
              <a:rPr lang="es-ES_tradnl" altLang="es-MX" sz="1800" dirty="0" smtClean="0"/>
              <a:t>estudiar mostrando </a:t>
            </a:r>
            <a:r>
              <a:rPr lang="es-ES_tradnl" altLang="es-MX" sz="1800" dirty="0"/>
              <a:t>sus </a:t>
            </a:r>
            <a:r>
              <a:rPr lang="es-ES_tradnl" altLang="es-MX" sz="1800" dirty="0" smtClean="0"/>
              <a:t> principales </a:t>
            </a:r>
            <a:r>
              <a:rPr lang="es-ES_tradnl" altLang="es-MX" sz="1800" dirty="0"/>
              <a:t>rasgos.</a:t>
            </a:r>
          </a:p>
          <a:p>
            <a:pPr eaLnBrk="1" hangingPunct="1">
              <a:buFontTx/>
              <a:buChar char="-"/>
            </a:pPr>
            <a:endParaRPr lang="es-ES_tradnl" altLang="es-MX" sz="1800" dirty="0"/>
          </a:p>
          <a:p>
            <a:pPr eaLnBrk="1" hangingPunct="1">
              <a:buFontTx/>
              <a:buChar char="-"/>
            </a:pPr>
            <a:r>
              <a:rPr lang="es-ES_tradnl" altLang="es-MX" sz="1800" dirty="0"/>
              <a:t> Dimensiona </a:t>
            </a:r>
            <a:r>
              <a:rPr lang="es-ES_tradnl" altLang="es-MX" sz="1800" dirty="0" smtClean="0"/>
              <a:t>el estado actual </a:t>
            </a:r>
            <a:r>
              <a:rPr lang="es-ES_tradnl" altLang="es-MX" sz="1800" dirty="0"/>
              <a:t>de la situación o </a:t>
            </a:r>
            <a:r>
              <a:rPr lang="es-ES_tradnl" altLang="es-MX" sz="1800" dirty="0" smtClean="0"/>
              <a:t>aspecto </a:t>
            </a:r>
            <a:r>
              <a:rPr lang="es-ES_tradnl" altLang="es-MX" sz="1800" dirty="0"/>
              <a:t>que se va a </a:t>
            </a:r>
          </a:p>
          <a:p>
            <a:pPr eaLnBrk="1" hangingPunct="1"/>
            <a:r>
              <a:rPr lang="es-ES_tradnl" altLang="es-MX" sz="1800" dirty="0"/>
              <a:t> estudiar.</a:t>
            </a:r>
            <a:endParaRPr lang="es-ES" altLang="es-MX" sz="18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776E5-6A1E-1740-ACB0-2078AAD8EC8D}" type="slidenum">
              <a:rPr lang="es-ES" altLang="es-MX" smtClean="0"/>
              <a:pPr>
                <a:defRPr/>
              </a:pPr>
              <a:t>7</a:t>
            </a:fld>
            <a:endParaRPr lang="es-ES" altLang="es-MX"/>
          </a:p>
        </p:txBody>
      </p:sp>
      <p:sp>
        <p:nvSpPr>
          <p:cNvPr id="12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0" y="-10430"/>
            <a:ext cx="9144000" cy="6454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altLang="es-MX" dirty="0" smtClean="0"/>
              <a:t>Problema de investigación</a:t>
            </a:r>
            <a:endParaRPr lang="es-MX" dirty="0"/>
          </a:p>
        </p:txBody>
      </p:sp>
      <p:cxnSp>
        <p:nvCxnSpPr>
          <p:cNvPr id="9" name="Conector angular 8"/>
          <p:cNvCxnSpPr>
            <a:stCxn id="11268" idx="2"/>
            <a:endCxn id="11271" idx="3"/>
          </p:cNvCxnSpPr>
          <p:nvPr/>
        </p:nvCxnSpPr>
        <p:spPr>
          <a:xfrm rot="10800000">
            <a:off x="2615679" y="4287984"/>
            <a:ext cx="594518" cy="140517"/>
          </a:xfrm>
          <a:prstGeom prst="bentConnector3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angular 10"/>
          <p:cNvCxnSpPr>
            <a:stCxn id="11268" idx="6"/>
            <a:endCxn id="11270" idx="1"/>
          </p:cNvCxnSpPr>
          <p:nvPr/>
        </p:nvCxnSpPr>
        <p:spPr>
          <a:xfrm flipV="1">
            <a:off x="6102622" y="4287984"/>
            <a:ext cx="567175" cy="140516"/>
          </a:xfrm>
          <a:prstGeom prst="bentConnector3">
            <a:avLst/>
          </a:prstGeom>
          <a:ln w="38100"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angular 13"/>
          <p:cNvCxnSpPr>
            <a:stCxn id="11269" idx="2"/>
            <a:endCxn id="11268" idx="0"/>
          </p:cNvCxnSpPr>
          <p:nvPr/>
        </p:nvCxnSpPr>
        <p:spPr>
          <a:xfrm rot="5400000">
            <a:off x="4202213" y="3255535"/>
            <a:ext cx="977973" cy="69578"/>
          </a:xfrm>
          <a:prstGeom prst="bentConnector3">
            <a:avLst/>
          </a:prstGeom>
          <a:ln w="38100"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2" name="Group 56"/>
          <p:cNvGrpSpPr>
            <a:grpSpLocks/>
          </p:cNvGrpSpPr>
          <p:nvPr/>
        </p:nvGrpSpPr>
        <p:grpSpPr bwMode="auto">
          <a:xfrm>
            <a:off x="675481" y="4218299"/>
            <a:ext cx="7793038" cy="1199710"/>
            <a:chOff x="657" y="2746"/>
            <a:chExt cx="4909" cy="675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2294" name="Rectangle 37"/>
            <p:cNvSpPr>
              <a:spLocks noChangeArrowheads="1"/>
            </p:cNvSpPr>
            <p:nvPr/>
          </p:nvSpPr>
          <p:spPr bwMode="auto">
            <a:xfrm>
              <a:off x="3858" y="2789"/>
              <a:ext cx="1708" cy="51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ahoma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9pPr>
            </a:lstStyle>
            <a:p>
              <a:pPr algn="ctr" eaLnBrk="1" hangingPunct="1"/>
              <a:r>
                <a:rPr lang="es-ES_tradnl" altLang="es-MX" sz="1800" b="1" dirty="0"/>
                <a:t>Específicos</a:t>
              </a:r>
            </a:p>
            <a:p>
              <a:pPr eaLnBrk="1" hangingPunct="1">
                <a:buFontTx/>
                <a:buChar char="-"/>
              </a:pPr>
              <a:r>
                <a:rPr lang="es-ES_tradnl" altLang="es-MX" sz="1800" dirty="0"/>
                <a:t> Conducen al Objetivo General</a:t>
              </a:r>
              <a:endParaRPr lang="es-ES" altLang="es-MX" sz="1800" dirty="0"/>
            </a:p>
          </p:txBody>
        </p:sp>
        <p:sp>
          <p:nvSpPr>
            <p:cNvPr id="12295" name="Rectangle 38"/>
            <p:cNvSpPr>
              <a:spLocks noChangeArrowheads="1"/>
            </p:cNvSpPr>
            <p:nvPr/>
          </p:nvSpPr>
          <p:spPr bwMode="auto">
            <a:xfrm>
              <a:off x="657" y="2746"/>
              <a:ext cx="1394" cy="675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ahoma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9pPr>
            </a:lstStyle>
            <a:p>
              <a:pPr algn="ctr" eaLnBrk="1" hangingPunct="1"/>
              <a:r>
                <a:rPr lang="es-ES_tradnl" altLang="es-MX" sz="1800" b="1" dirty="0"/>
                <a:t>General</a:t>
              </a:r>
            </a:p>
            <a:p>
              <a:pPr eaLnBrk="1" hangingPunct="1">
                <a:buFontTx/>
                <a:buChar char="-"/>
              </a:pPr>
              <a:r>
                <a:rPr lang="es-ES_tradnl" altLang="es-MX" sz="1800" dirty="0"/>
                <a:t> Responde al Título y </a:t>
              </a:r>
              <a:r>
                <a:rPr lang="es-ES_tradnl" altLang="es-MX" sz="1800" dirty="0" smtClean="0"/>
                <a:t>al Problema </a:t>
              </a:r>
              <a:r>
                <a:rPr lang="es-ES_tradnl" altLang="es-MX" sz="1800" dirty="0"/>
                <a:t>de</a:t>
              </a:r>
              <a:br>
                <a:rPr lang="es-ES_tradnl" altLang="es-MX" sz="1800" dirty="0"/>
              </a:br>
              <a:r>
                <a:rPr lang="es-ES_tradnl" altLang="es-MX" sz="1800" dirty="0"/>
                <a:t>  Investigación</a:t>
              </a:r>
              <a:endParaRPr lang="es-ES" altLang="es-MX" sz="1800" dirty="0"/>
            </a:p>
          </p:txBody>
        </p:sp>
        <p:sp>
          <p:nvSpPr>
            <p:cNvPr id="12299" name="Text Box 42"/>
            <p:cNvSpPr txBox="1">
              <a:spLocks noChangeArrowheads="1"/>
            </p:cNvSpPr>
            <p:nvPr/>
          </p:nvSpPr>
          <p:spPr bwMode="auto">
            <a:xfrm>
              <a:off x="2302" y="2816"/>
              <a:ext cx="1304" cy="58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ahoma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MX" sz="1800" dirty="0"/>
                <a:t>Utilizar verbos que indiquen acción reflexiva</a:t>
              </a:r>
              <a:endParaRPr lang="es-ES" altLang="es-MX" sz="1800" dirty="0"/>
            </a:p>
          </p:txBody>
        </p:sp>
      </p:grp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776E5-6A1E-1740-ACB0-2078AAD8EC8D}" type="slidenum">
              <a:rPr lang="es-ES" altLang="es-MX" smtClean="0"/>
              <a:pPr>
                <a:defRPr/>
              </a:pPr>
              <a:t>8</a:t>
            </a:fld>
            <a:endParaRPr lang="es-ES" altLang="es-MX"/>
          </a:p>
        </p:txBody>
      </p:sp>
      <p:sp>
        <p:nvSpPr>
          <p:cNvPr id="17" name="2 Título">
            <a:extLst>
              <a:ext uri="{FF2B5EF4-FFF2-40B4-BE49-F238E27FC236}">
                <a16:creationId xmlns:a16="http://schemas.microsoft.com/office/drawing/2014/main" xmlns="" id="{33D191C2-DC07-4160-832D-552CF0AA5A85}"/>
              </a:ext>
            </a:extLst>
          </p:cNvPr>
          <p:cNvSpPr txBox="1">
            <a:spLocks/>
          </p:cNvSpPr>
          <p:nvPr/>
        </p:nvSpPr>
        <p:spPr>
          <a:xfrm>
            <a:off x="0" y="-10430"/>
            <a:ext cx="9144000" cy="6454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altLang="es-MX" dirty="0" smtClean="0"/>
              <a:t>Objetivos de investigación</a:t>
            </a:r>
            <a:endParaRPr lang="es-MX" dirty="0"/>
          </a:p>
        </p:txBody>
      </p:sp>
      <p:cxnSp>
        <p:nvCxnSpPr>
          <p:cNvPr id="5" name="Conector curvado 4"/>
          <p:cNvCxnSpPr>
            <a:stCxn id="12295" idx="2"/>
            <a:endCxn id="12299" idx="2"/>
          </p:cNvCxnSpPr>
          <p:nvPr/>
        </p:nvCxnSpPr>
        <p:spPr>
          <a:xfrm rot="5400000" flipH="1" flipV="1">
            <a:off x="3031529" y="4127570"/>
            <a:ext cx="40879" cy="2540000"/>
          </a:xfrm>
          <a:prstGeom prst="curvedConnector3">
            <a:avLst>
              <a:gd name="adj1" fmla="val -1073086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curvado 6"/>
          <p:cNvCxnSpPr>
            <a:stCxn id="12294" idx="2"/>
            <a:endCxn id="12299" idx="2"/>
          </p:cNvCxnSpPr>
          <p:nvPr/>
        </p:nvCxnSpPr>
        <p:spPr>
          <a:xfrm rot="5400000">
            <a:off x="5637402" y="3901737"/>
            <a:ext cx="159961" cy="2790825"/>
          </a:xfrm>
          <a:prstGeom prst="curvedConnector3">
            <a:avLst>
              <a:gd name="adj1" fmla="val 335608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Agrupar 7"/>
          <p:cNvGrpSpPr/>
          <p:nvPr/>
        </p:nvGrpSpPr>
        <p:grpSpPr>
          <a:xfrm>
            <a:off x="1425034" y="1283685"/>
            <a:ext cx="6315318" cy="2505356"/>
            <a:chOff x="321413" y="880104"/>
            <a:chExt cx="6100512" cy="2308324"/>
          </a:xfrm>
        </p:grpSpPr>
        <p:pic>
          <p:nvPicPr>
            <p:cNvPr id="12305" name="Picture 17" descr="esultado de imagen para objetivos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413" y="880104"/>
              <a:ext cx="3746531" cy="23083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Rectangle 36"/>
            <p:cNvSpPr>
              <a:spLocks noChangeArrowheads="1"/>
            </p:cNvSpPr>
            <p:nvPr/>
          </p:nvSpPr>
          <p:spPr bwMode="auto">
            <a:xfrm>
              <a:off x="4047286" y="932698"/>
              <a:ext cx="2374639" cy="212678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>
              <a:lvl1pPr marL="457200" indent="-457200">
                <a:defRPr sz="2400">
                  <a:solidFill>
                    <a:schemeClr val="tx1"/>
                  </a:solidFill>
                  <a:latin typeface="Tahoma" charset="0"/>
                </a:defRPr>
              </a:lvl1pPr>
              <a:lvl2pPr marL="914400" indent="-457200">
                <a:defRPr sz="2400">
                  <a:solidFill>
                    <a:schemeClr val="tx1"/>
                  </a:solidFill>
                  <a:latin typeface="Tahoma" charset="0"/>
                </a:defRPr>
              </a:lvl2pPr>
              <a:lvl3pPr marL="1371600" indent="-457200">
                <a:defRPr sz="2400">
                  <a:solidFill>
                    <a:schemeClr val="tx1"/>
                  </a:solidFill>
                  <a:latin typeface="Tahoma" charset="0"/>
                </a:defRPr>
              </a:lvl3pPr>
              <a:lvl4pPr marL="1828800" indent="-457200">
                <a:defRPr sz="2400">
                  <a:solidFill>
                    <a:schemeClr val="tx1"/>
                  </a:solidFill>
                  <a:latin typeface="Tahoma" charset="0"/>
                </a:defRPr>
              </a:lvl4pPr>
              <a:lvl5pPr marL="2286000" indent="-457200">
                <a:defRPr sz="2400">
                  <a:solidFill>
                    <a:schemeClr val="tx1"/>
                  </a:solidFill>
                  <a:latin typeface="Tahoma" charset="0"/>
                </a:defRPr>
              </a:lvl5pPr>
              <a:lvl6pPr marL="2743200" indent="-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6pPr>
              <a:lvl7pPr marL="3200400" indent="-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7pPr>
              <a:lvl8pPr marL="3657600" indent="-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8pPr>
              <a:lvl9pPr marL="4114800" indent="-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</a:defRPr>
              </a:lvl9pPr>
            </a:lstStyle>
            <a:p>
              <a:pPr marL="11113" indent="-11113" eaLnBrk="1" hangingPunct="1"/>
              <a:r>
                <a:rPr lang="es-ES_tradnl" altLang="es-MX" sz="1800" dirty="0" smtClean="0"/>
                <a:t>Son los propósitos o fines que se pretenden lograr al realizar la investigación.</a:t>
              </a:r>
              <a:endParaRPr lang="es-ES" altLang="es-MX" sz="1800" dirty="0" smtClean="0"/>
            </a:p>
            <a:p>
              <a:pPr marL="11113" indent="-11113" eaLnBrk="1" hangingPunct="1"/>
              <a:endParaRPr lang="es-ES" altLang="es-MX" sz="1800" dirty="0" smtClean="0"/>
            </a:p>
            <a:p>
              <a:pPr marL="11113" indent="-11113" eaLnBrk="1" hangingPunct="1"/>
              <a:endParaRPr lang="es-ES" altLang="es-MX" sz="1800" dirty="0"/>
            </a:p>
            <a:p>
              <a:pPr marL="11113" indent="-11113" eaLnBrk="1" hangingPunct="1"/>
              <a:endParaRPr lang="es-ES" altLang="es-MX" sz="1800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1065</TotalTime>
  <Words>2504</Words>
  <Application>Microsoft Macintosh PowerPoint</Application>
  <PresentationFormat>Presentación en pantalla (4:3)</PresentationFormat>
  <Paragraphs>640</Paragraphs>
  <Slides>35</Slides>
  <Notes>14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5" baseType="lpstr">
      <vt:lpstr>Calibri</vt:lpstr>
      <vt:lpstr>Calibri Light</vt:lpstr>
      <vt:lpstr>Corbel</vt:lpstr>
      <vt:lpstr>MS PGothic</vt:lpstr>
      <vt:lpstr>ＭＳ Ｐゴシック</vt:lpstr>
      <vt:lpstr>Tahoma</vt:lpstr>
      <vt:lpstr>Times New Roman</vt:lpstr>
      <vt:lpstr>Wingdings</vt:lpstr>
      <vt:lpstr>Arial</vt:lpstr>
      <vt:lpstr>Tema de Office</vt:lpstr>
      <vt:lpstr>Presentación de PowerPoint</vt:lpstr>
      <vt:lpstr>GUIÓN EXPLICATIVO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  </vt:lpstr>
      <vt:lpstr>    </vt:lpstr>
      <vt:lpstr>  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UAEM</dc:creator>
  <cp:lastModifiedBy>Cristina Burrola Aguilar</cp:lastModifiedBy>
  <cp:revision>103</cp:revision>
  <dcterms:modified xsi:type="dcterms:W3CDTF">2019-09-30T02:00:37Z</dcterms:modified>
</cp:coreProperties>
</file>