
<file path=[Content_Types].xml><?xml version="1.0" encoding="utf-8"?>
<Types xmlns="http://schemas.openxmlformats.org/package/2006/content-types">
  <Default Extension="png" ContentType="image/png"/>
  <Default Extension="jpeg" ContentType="image/jpeg"/>
  <Default Extension="webp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257" r:id="rId2"/>
    <p:sldId id="258" r:id="rId3"/>
    <p:sldId id="259" r:id="rId4"/>
    <p:sldId id="260" r:id="rId5"/>
    <p:sldId id="261" r:id="rId6"/>
    <p:sldId id="284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2" r:id="rId15"/>
    <p:sldId id="267" r:id="rId16"/>
    <p:sldId id="282" r:id="rId17"/>
    <p:sldId id="276" r:id="rId18"/>
    <p:sldId id="273" r:id="rId19"/>
    <p:sldId id="285" r:id="rId20"/>
    <p:sldId id="292" r:id="rId21"/>
    <p:sldId id="293" r:id="rId22"/>
    <p:sldId id="291" r:id="rId23"/>
    <p:sldId id="295" r:id="rId24"/>
    <p:sldId id="294" r:id="rId25"/>
    <p:sldId id="277" r:id="rId26"/>
    <p:sldId id="271" r:id="rId27"/>
    <p:sldId id="278" r:id="rId28"/>
    <p:sldId id="279" r:id="rId29"/>
    <p:sldId id="280" r:id="rId30"/>
    <p:sldId id="281" r:id="rId3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86387" autoAdjust="0"/>
  </p:normalViewPr>
  <p:slideViewPr>
    <p:cSldViewPr>
      <p:cViewPr>
        <p:scale>
          <a:sx n="82" d="100"/>
          <a:sy n="82" d="100"/>
        </p:scale>
        <p:origin x="-63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8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C79B5D-ED2B-44DC-9CDF-AEFB10DA8133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4677D2B-7953-4271-811C-B9ECFBA70418}">
      <dgm:prSet phldrT="[Texto]"/>
      <dgm:spPr/>
      <dgm:t>
        <a:bodyPr/>
        <a:lstStyle/>
        <a:p>
          <a:r>
            <a:rPr lang="es-MX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ACTITUD</a:t>
          </a:r>
          <a:endParaRPr lang="es-MX" dirty="0">
            <a:solidFill>
              <a:schemeClr val="accent1">
                <a:lumMod val="60000"/>
                <a:lumOff val="40000"/>
              </a:schemeClr>
            </a:solidFill>
          </a:endParaRPr>
        </a:p>
      </dgm:t>
    </dgm:pt>
    <dgm:pt modelId="{510B7547-9748-48DD-991E-5474655A8857}" type="parTrans" cxnId="{9974336C-F678-48B2-AFA5-02F5128D3A4E}">
      <dgm:prSet/>
      <dgm:spPr/>
      <dgm:t>
        <a:bodyPr/>
        <a:lstStyle/>
        <a:p>
          <a:endParaRPr lang="es-MX"/>
        </a:p>
      </dgm:t>
    </dgm:pt>
    <dgm:pt modelId="{F92D2467-266A-4593-BCDB-729E8A63A873}" type="sibTrans" cxnId="{9974336C-F678-48B2-AFA5-02F5128D3A4E}">
      <dgm:prSet/>
      <dgm:spPr/>
      <dgm:t>
        <a:bodyPr/>
        <a:lstStyle/>
        <a:p>
          <a:endParaRPr lang="es-MX"/>
        </a:p>
      </dgm:t>
    </dgm:pt>
    <dgm:pt modelId="{5E346790-CB68-482C-BB44-59EA93D82E9E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Agresiva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6C3224-C3BC-4DD0-B635-60443AF1A7EE}" type="parTrans" cxnId="{60AB2A23-4F47-472B-B3C2-4980A5EFCF33}">
      <dgm:prSet/>
      <dgm:spPr/>
      <dgm:t>
        <a:bodyPr/>
        <a:lstStyle/>
        <a:p>
          <a:endParaRPr lang="es-MX"/>
        </a:p>
      </dgm:t>
    </dgm:pt>
    <dgm:pt modelId="{3522ED2D-581A-4653-9742-CF0886D9DAA7}" type="sibTrans" cxnId="{60AB2A23-4F47-472B-B3C2-4980A5EFCF33}">
      <dgm:prSet/>
      <dgm:spPr/>
      <dgm:t>
        <a:bodyPr/>
        <a:lstStyle/>
        <a:p>
          <a:endParaRPr lang="es-MX"/>
        </a:p>
      </dgm:t>
    </dgm:pt>
    <dgm:pt modelId="{8964401E-7304-46F1-8DCD-8F012F7E1127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Asertiva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0BFC5A-DE48-448C-B754-77908143368D}" type="parTrans" cxnId="{07551FCB-17CD-4562-8039-057E60A7B805}">
      <dgm:prSet/>
      <dgm:spPr/>
      <dgm:t>
        <a:bodyPr/>
        <a:lstStyle/>
        <a:p>
          <a:endParaRPr lang="es-MX"/>
        </a:p>
      </dgm:t>
    </dgm:pt>
    <dgm:pt modelId="{B07AB159-12E4-487E-9D8B-DDBC8143D944}" type="sibTrans" cxnId="{07551FCB-17CD-4562-8039-057E60A7B805}">
      <dgm:prSet/>
      <dgm:spPr/>
      <dgm:t>
        <a:bodyPr/>
        <a:lstStyle/>
        <a:p>
          <a:endParaRPr lang="es-MX"/>
        </a:p>
      </dgm:t>
    </dgm:pt>
    <dgm:pt modelId="{C42710CB-D80B-4368-A7E2-C94BA95D2F61}">
      <dgm:prSet phldrT="[Texto]"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Indiferente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94B99D-7645-4A4F-A307-78CE62A20EB7}" type="parTrans" cxnId="{B850B9C9-DD1A-413B-A91C-402918B5700B}">
      <dgm:prSet/>
      <dgm:spPr/>
      <dgm:t>
        <a:bodyPr/>
        <a:lstStyle/>
        <a:p>
          <a:endParaRPr lang="es-MX"/>
        </a:p>
      </dgm:t>
    </dgm:pt>
    <dgm:pt modelId="{3E740B45-C138-4119-AE13-BFE907411633}" type="sibTrans" cxnId="{B850B9C9-DD1A-413B-A91C-402918B5700B}">
      <dgm:prSet/>
      <dgm:spPr/>
      <dgm:t>
        <a:bodyPr/>
        <a:lstStyle/>
        <a:p>
          <a:endParaRPr lang="es-MX"/>
        </a:p>
      </dgm:t>
    </dgm:pt>
    <dgm:pt modelId="{4E35C3B6-0A72-435F-91D7-E5438FAF6E7D}">
      <dgm:prSet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Irónica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4EA079-647A-4C95-B2BD-8E20279AF6E3}" type="parTrans" cxnId="{68C75B80-BD08-4F29-B673-A07606CDBF97}">
      <dgm:prSet/>
      <dgm:spPr/>
      <dgm:t>
        <a:bodyPr/>
        <a:lstStyle/>
        <a:p>
          <a:endParaRPr lang="es-MX"/>
        </a:p>
      </dgm:t>
    </dgm:pt>
    <dgm:pt modelId="{F396952B-83FA-4F12-8D00-A69FE576EF08}" type="sibTrans" cxnId="{68C75B80-BD08-4F29-B673-A07606CDBF97}">
      <dgm:prSet/>
      <dgm:spPr/>
      <dgm:t>
        <a:bodyPr/>
        <a:lstStyle/>
        <a:p>
          <a:endParaRPr lang="es-MX"/>
        </a:p>
      </dgm:t>
    </dgm:pt>
    <dgm:pt modelId="{0B07CDD4-8242-43DC-984A-EF337DCEB5B0}">
      <dgm:prSet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Evasiva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71EE4D-67F6-4D57-A48F-ED2DC73AA3CD}" type="parTrans" cxnId="{4BA201F5-77E2-444D-B0B1-F4F44BC51A4B}">
      <dgm:prSet/>
      <dgm:spPr/>
      <dgm:t>
        <a:bodyPr/>
        <a:lstStyle/>
        <a:p>
          <a:endParaRPr lang="es-MX"/>
        </a:p>
      </dgm:t>
    </dgm:pt>
    <dgm:pt modelId="{59F6AE3A-BA0C-40B9-A956-89DD1B1B44EE}" type="sibTrans" cxnId="{4BA201F5-77E2-444D-B0B1-F4F44BC51A4B}">
      <dgm:prSet/>
      <dgm:spPr/>
      <dgm:t>
        <a:bodyPr/>
        <a:lstStyle/>
        <a:p>
          <a:endParaRPr lang="es-MX"/>
        </a:p>
      </dgm:t>
    </dgm:pt>
    <dgm:pt modelId="{85DD82EF-0A59-4FB9-B37C-C24BE25AF607}">
      <dgm:prSet custT="1"/>
      <dgm:spPr/>
      <dgm:t>
        <a:bodyPr/>
        <a:lstStyle/>
        <a:p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Deshonesta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57386E-372E-4170-A236-2313B650FA81}" type="parTrans" cxnId="{39FCFF32-F07C-43BE-A1CD-BD9696EAD46A}">
      <dgm:prSet/>
      <dgm:spPr/>
      <dgm:t>
        <a:bodyPr/>
        <a:lstStyle/>
        <a:p>
          <a:endParaRPr lang="es-MX"/>
        </a:p>
      </dgm:t>
    </dgm:pt>
    <dgm:pt modelId="{3E06F0C6-55F8-4A1F-BFCB-57975C191C2E}" type="sibTrans" cxnId="{39FCFF32-F07C-43BE-A1CD-BD9696EAD46A}">
      <dgm:prSet/>
      <dgm:spPr/>
    </dgm:pt>
    <dgm:pt modelId="{B4F47F64-741E-4A98-BBB7-157CAF078FCC}" type="pres">
      <dgm:prSet presAssocID="{4FC79B5D-ED2B-44DC-9CDF-AEFB10DA813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A669C6F-F989-4339-9835-A718CE434972}" type="pres">
      <dgm:prSet presAssocID="{54677D2B-7953-4271-811C-B9ECFBA70418}" presName="root1" presStyleCnt="0"/>
      <dgm:spPr/>
    </dgm:pt>
    <dgm:pt modelId="{76EA041F-09B0-4847-AABD-E2E4FC15C281}" type="pres">
      <dgm:prSet presAssocID="{54677D2B-7953-4271-811C-B9ECFBA7041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4A67280-F845-47F8-A2B9-EE94A694F04A}" type="pres">
      <dgm:prSet presAssocID="{54677D2B-7953-4271-811C-B9ECFBA70418}" presName="level2hierChild" presStyleCnt="0"/>
      <dgm:spPr/>
    </dgm:pt>
    <dgm:pt modelId="{D86B4F28-9816-496F-B85D-3A0186CB8D4F}" type="pres">
      <dgm:prSet presAssocID="{AE6C3224-C3BC-4DD0-B635-60443AF1A7EE}" presName="conn2-1" presStyleLbl="parChTrans1D2" presStyleIdx="0" presStyleCnt="6"/>
      <dgm:spPr/>
      <dgm:t>
        <a:bodyPr/>
        <a:lstStyle/>
        <a:p>
          <a:endParaRPr lang="es-MX"/>
        </a:p>
      </dgm:t>
    </dgm:pt>
    <dgm:pt modelId="{C2D4AF05-FB4E-4E83-9939-DDA67C837245}" type="pres">
      <dgm:prSet presAssocID="{AE6C3224-C3BC-4DD0-B635-60443AF1A7EE}" presName="connTx" presStyleLbl="parChTrans1D2" presStyleIdx="0" presStyleCnt="6"/>
      <dgm:spPr/>
      <dgm:t>
        <a:bodyPr/>
        <a:lstStyle/>
        <a:p>
          <a:endParaRPr lang="es-MX"/>
        </a:p>
      </dgm:t>
    </dgm:pt>
    <dgm:pt modelId="{D6A07013-DA07-4AB5-AA3E-66079ACF4EB3}" type="pres">
      <dgm:prSet presAssocID="{5E346790-CB68-482C-BB44-59EA93D82E9E}" presName="root2" presStyleCnt="0"/>
      <dgm:spPr/>
    </dgm:pt>
    <dgm:pt modelId="{47D1187B-9075-4779-9068-C2176ABB083E}" type="pres">
      <dgm:prSet presAssocID="{5E346790-CB68-482C-BB44-59EA93D82E9E}" presName="LevelTwoTextNode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4B616AB-7A65-4DB2-AAD2-EB710D3C2E06}" type="pres">
      <dgm:prSet presAssocID="{5E346790-CB68-482C-BB44-59EA93D82E9E}" presName="level3hierChild" presStyleCnt="0"/>
      <dgm:spPr/>
    </dgm:pt>
    <dgm:pt modelId="{E0AF9324-1CC3-4645-A319-4D94953AF564}" type="pres">
      <dgm:prSet presAssocID="{4F0BFC5A-DE48-448C-B754-77908143368D}" presName="conn2-1" presStyleLbl="parChTrans1D2" presStyleIdx="1" presStyleCnt="6"/>
      <dgm:spPr/>
      <dgm:t>
        <a:bodyPr/>
        <a:lstStyle/>
        <a:p>
          <a:endParaRPr lang="es-MX"/>
        </a:p>
      </dgm:t>
    </dgm:pt>
    <dgm:pt modelId="{94797E51-68B6-4AED-AA4F-0D2DE45A58F4}" type="pres">
      <dgm:prSet presAssocID="{4F0BFC5A-DE48-448C-B754-77908143368D}" presName="connTx" presStyleLbl="parChTrans1D2" presStyleIdx="1" presStyleCnt="6"/>
      <dgm:spPr/>
      <dgm:t>
        <a:bodyPr/>
        <a:lstStyle/>
        <a:p>
          <a:endParaRPr lang="es-MX"/>
        </a:p>
      </dgm:t>
    </dgm:pt>
    <dgm:pt modelId="{878A0C76-B7C2-4E15-996C-D98D5320333F}" type="pres">
      <dgm:prSet presAssocID="{8964401E-7304-46F1-8DCD-8F012F7E1127}" presName="root2" presStyleCnt="0"/>
      <dgm:spPr/>
    </dgm:pt>
    <dgm:pt modelId="{14815347-D673-48EF-8DF5-06279A02063E}" type="pres">
      <dgm:prSet presAssocID="{8964401E-7304-46F1-8DCD-8F012F7E1127}" presName="LevelTwoTextNode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B13C293-CDC5-47D5-A956-04FAA4271DE6}" type="pres">
      <dgm:prSet presAssocID="{8964401E-7304-46F1-8DCD-8F012F7E1127}" presName="level3hierChild" presStyleCnt="0"/>
      <dgm:spPr/>
    </dgm:pt>
    <dgm:pt modelId="{9742D0DC-9BF2-4B32-8213-E3EF37140D66}" type="pres">
      <dgm:prSet presAssocID="{2F94B99D-7645-4A4F-A307-78CE62A20EB7}" presName="conn2-1" presStyleLbl="parChTrans1D2" presStyleIdx="2" presStyleCnt="6"/>
      <dgm:spPr/>
      <dgm:t>
        <a:bodyPr/>
        <a:lstStyle/>
        <a:p>
          <a:endParaRPr lang="es-MX"/>
        </a:p>
      </dgm:t>
    </dgm:pt>
    <dgm:pt modelId="{58073270-ABBD-45B8-80CE-0375CC1C6BA5}" type="pres">
      <dgm:prSet presAssocID="{2F94B99D-7645-4A4F-A307-78CE62A20EB7}" presName="connTx" presStyleLbl="parChTrans1D2" presStyleIdx="2" presStyleCnt="6"/>
      <dgm:spPr/>
      <dgm:t>
        <a:bodyPr/>
        <a:lstStyle/>
        <a:p>
          <a:endParaRPr lang="es-MX"/>
        </a:p>
      </dgm:t>
    </dgm:pt>
    <dgm:pt modelId="{FD3B8538-C090-4CA7-9869-88489F1666A5}" type="pres">
      <dgm:prSet presAssocID="{C42710CB-D80B-4368-A7E2-C94BA95D2F61}" presName="root2" presStyleCnt="0"/>
      <dgm:spPr/>
    </dgm:pt>
    <dgm:pt modelId="{B6462A4A-7967-45DA-AB84-DB4ED9FB1118}" type="pres">
      <dgm:prSet presAssocID="{C42710CB-D80B-4368-A7E2-C94BA95D2F61}" presName="LevelTwoTextNode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BC01F65-6ACB-4119-BB20-EA10505F7C48}" type="pres">
      <dgm:prSet presAssocID="{C42710CB-D80B-4368-A7E2-C94BA95D2F61}" presName="level3hierChild" presStyleCnt="0"/>
      <dgm:spPr/>
    </dgm:pt>
    <dgm:pt modelId="{C5A9E17A-9746-454E-83A1-23598F6B5364}" type="pres">
      <dgm:prSet presAssocID="{A14EA079-647A-4C95-B2BD-8E20279AF6E3}" presName="conn2-1" presStyleLbl="parChTrans1D2" presStyleIdx="3" presStyleCnt="6"/>
      <dgm:spPr/>
      <dgm:t>
        <a:bodyPr/>
        <a:lstStyle/>
        <a:p>
          <a:endParaRPr lang="es-MX"/>
        </a:p>
      </dgm:t>
    </dgm:pt>
    <dgm:pt modelId="{4890732D-888E-4036-B2FF-32C5212201F0}" type="pres">
      <dgm:prSet presAssocID="{A14EA079-647A-4C95-B2BD-8E20279AF6E3}" presName="connTx" presStyleLbl="parChTrans1D2" presStyleIdx="3" presStyleCnt="6"/>
      <dgm:spPr/>
      <dgm:t>
        <a:bodyPr/>
        <a:lstStyle/>
        <a:p>
          <a:endParaRPr lang="es-MX"/>
        </a:p>
      </dgm:t>
    </dgm:pt>
    <dgm:pt modelId="{E83A9CD2-2DFA-4E72-9284-7351843BDF35}" type="pres">
      <dgm:prSet presAssocID="{4E35C3B6-0A72-435F-91D7-E5438FAF6E7D}" presName="root2" presStyleCnt="0"/>
      <dgm:spPr/>
    </dgm:pt>
    <dgm:pt modelId="{825FC489-8AA3-47E8-B5FC-913AA1FDCA2B}" type="pres">
      <dgm:prSet presAssocID="{4E35C3B6-0A72-435F-91D7-E5438FAF6E7D}" presName="LevelTwoTextNode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B9E11D7-56E6-4E52-B8B1-2567CEA84CD0}" type="pres">
      <dgm:prSet presAssocID="{4E35C3B6-0A72-435F-91D7-E5438FAF6E7D}" presName="level3hierChild" presStyleCnt="0"/>
      <dgm:spPr/>
    </dgm:pt>
    <dgm:pt modelId="{4A879259-F6A1-435E-B63A-9E616B3919FD}" type="pres">
      <dgm:prSet presAssocID="{8871EE4D-67F6-4D57-A48F-ED2DC73AA3CD}" presName="conn2-1" presStyleLbl="parChTrans1D2" presStyleIdx="4" presStyleCnt="6"/>
      <dgm:spPr/>
      <dgm:t>
        <a:bodyPr/>
        <a:lstStyle/>
        <a:p>
          <a:endParaRPr lang="es-MX"/>
        </a:p>
      </dgm:t>
    </dgm:pt>
    <dgm:pt modelId="{17540E99-D386-4159-9DB9-FCF70BD04020}" type="pres">
      <dgm:prSet presAssocID="{8871EE4D-67F6-4D57-A48F-ED2DC73AA3CD}" presName="connTx" presStyleLbl="parChTrans1D2" presStyleIdx="4" presStyleCnt="6"/>
      <dgm:spPr/>
      <dgm:t>
        <a:bodyPr/>
        <a:lstStyle/>
        <a:p>
          <a:endParaRPr lang="es-MX"/>
        </a:p>
      </dgm:t>
    </dgm:pt>
    <dgm:pt modelId="{A9C562A9-C0A4-42D4-B4F0-11F5EEFD451E}" type="pres">
      <dgm:prSet presAssocID="{0B07CDD4-8242-43DC-984A-EF337DCEB5B0}" presName="root2" presStyleCnt="0"/>
      <dgm:spPr/>
    </dgm:pt>
    <dgm:pt modelId="{41EF5539-2F5E-4531-B538-33C0818EFB23}" type="pres">
      <dgm:prSet presAssocID="{0B07CDD4-8242-43DC-984A-EF337DCEB5B0}" presName="LevelTwoTextNode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452022B-DA8E-4E60-9F40-0FDBC27C2842}" type="pres">
      <dgm:prSet presAssocID="{0B07CDD4-8242-43DC-984A-EF337DCEB5B0}" presName="level3hierChild" presStyleCnt="0"/>
      <dgm:spPr/>
    </dgm:pt>
    <dgm:pt modelId="{5239C374-75F8-484F-951B-2E3CBF2B5EAC}" type="pres">
      <dgm:prSet presAssocID="{8857386E-372E-4170-A236-2313B650FA81}" presName="conn2-1" presStyleLbl="parChTrans1D2" presStyleIdx="5" presStyleCnt="6"/>
      <dgm:spPr/>
      <dgm:t>
        <a:bodyPr/>
        <a:lstStyle/>
        <a:p>
          <a:endParaRPr lang="es-MX"/>
        </a:p>
      </dgm:t>
    </dgm:pt>
    <dgm:pt modelId="{EA2C334B-245B-463C-ACF8-31B036C1692A}" type="pres">
      <dgm:prSet presAssocID="{8857386E-372E-4170-A236-2313B650FA81}" presName="connTx" presStyleLbl="parChTrans1D2" presStyleIdx="5" presStyleCnt="6"/>
      <dgm:spPr/>
      <dgm:t>
        <a:bodyPr/>
        <a:lstStyle/>
        <a:p>
          <a:endParaRPr lang="es-MX"/>
        </a:p>
      </dgm:t>
    </dgm:pt>
    <dgm:pt modelId="{7D93718F-2605-495D-AD5E-491322494174}" type="pres">
      <dgm:prSet presAssocID="{85DD82EF-0A59-4FB9-B37C-C24BE25AF607}" presName="root2" presStyleCnt="0"/>
      <dgm:spPr/>
    </dgm:pt>
    <dgm:pt modelId="{61990C4B-8F4F-408F-A388-F6A0B0F13661}" type="pres">
      <dgm:prSet presAssocID="{85DD82EF-0A59-4FB9-B37C-C24BE25AF607}" presName="LevelTwoTextNode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9AE3961-C407-4459-B5A9-92B3D16D2FB4}" type="pres">
      <dgm:prSet presAssocID="{85DD82EF-0A59-4FB9-B37C-C24BE25AF607}" presName="level3hierChild" presStyleCnt="0"/>
      <dgm:spPr/>
    </dgm:pt>
  </dgm:ptLst>
  <dgm:cxnLst>
    <dgm:cxn modelId="{4BA201F5-77E2-444D-B0B1-F4F44BC51A4B}" srcId="{54677D2B-7953-4271-811C-B9ECFBA70418}" destId="{0B07CDD4-8242-43DC-984A-EF337DCEB5B0}" srcOrd="4" destOrd="0" parTransId="{8871EE4D-67F6-4D57-A48F-ED2DC73AA3CD}" sibTransId="{59F6AE3A-BA0C-40B9-A956-89DD1B1B44EE}"/>
    <dgm:cxn modelId="{63A423E2-479B-4F4F-94A8-0D16AADE4128}" type="presOf" srcId="{A14EA079-647A-4C95-B2BD-8E20279AF6E3}" destId="{C5A9E17A-9746-454E-83A1-23598F6B5364}" srcOrd="0" destOrd="0" presId="urn:microsoft.com/office/officeart/2008/layout/HorizontalMultiLevelHierarchy"/>
    <dgm:cxn modelId="{CF1A31EE-87D0-4A8C-83E0-457CF5DF19F3}" type="presOf" srcId="{4F0BFC5A-DE48-448C-B754-77908143368D}" destId="{E0AF9324-1CC3-4645-A319-4D94953AF564}" srcOrd="0" destOrd="0" presId="urn:microsoft.com/office/officeart/2008/layout/HorizontalMultiLevelHierarchy"/>
    <dgm:cxn modelId="{51FB4C1E-50A1-4B4C-84C9-20B58951381C}" type="presOf" srcId="{8964401E-7304-46F1-8DCD-8F012F7E1127}" destId="{14815347-D673-48EF-8DF5-06279A02063E}" srcOrd="0" destOrd="0" presId="urn:microsoft.com/office/officeart/2008/layout/HorizontalMultiLevelHierarchy"/>
    <dgm:cxn modelId="{A14DD0B4-E524-4B9A-A093-F6879E2966CA}" type="presOf" srcId="{4FC79B5D-ED2B-44DC-9CDF-AEFB10DA8133}" destId="{B4F47F64-741E-4A98-BBB7-157CAF078FCC}" srcOrd="0" destOrd="0" presId="urn:microsoft.com/office/officeart/2008/layout/HorizontalMultiLevelHierarchy"/>
    <dgm:cxn modelId="{68C75B80-BD08-4F29-B673-A07606CDBF97}" srcId="{54677D2B-7953-4271-811C-B9ECFBA70418}" destId="{4E35C3B6-0A72-435F-91D7-E5438FAF6E7D}" srcOrd="3" destOrd="0" parTransId="{A14EA079-647A-4C95-B2BD-8E20279AF6E3}" sibTransId="{F396952B-83FA-4F12-8D00-A69FE576EF08}"/>
    <dgm:cxn modelId="{9974336C-F678-48B2-AFA5-02F5128D3A4E}" srcId="{4FC79B5D-ED2B-44DC-9CDF-AEFB10DA8133}" destId="{54677D2B-7953-4271-811C-B9ECFBA70418}" srcOrd="0" destOrd="0" parTransId="{510B7547-9748-48DD-991E-5474655A8857}" sibTransId="{F92D2467-266A-4593-BCDB-729E8A63A873}"/>
    <dgm:cxn modelId="{FE719B54-C098-495E-B8A6-E71A11EB3AAD}" type="presOf" srcId="{4E35C3B6-0A72-435F-91D7-E5438FAF6E7D}" destId="{825FC489-8AA3-47E8-B5FC-913AA1FDCA2B}" srcOrd="0" destOrd="0" presId="urn:microsoft.com/office/officeart/2008/layout/HorizontalMultiLevelHierarchy"/>
    <dgm:cxn modelId="{60F6A339-0ABC-4F0E-8B92-86BB12249154}" type="presOf" srcId="{C42710CB-D80B-4368-A7E2-C94BA95D2F61}" destId="{B6462A4A-7967-45DA-AB84-DB4ED9FB1118}" srcOrd="0" destOrd="0" presId="urn:microsoft.com/office/officeart/2008/layout/HorizontalMultiLevelHierarchy"/>
    <dgm:cxn modelId="{39FCFF32-F07C-43BE-A1CD-BD9696EAD46A}" srcId="{54677D2B-7953-4271-811C-B9ECFBA70418}" destId="{85DD82EF-0A59-4FB9-B37C-C24BE25AF607}" srcOrd="5" destOrd="0" parTransId="{8857386E-372E-4170-A236-2313B650FA81}" sibTransId="{3E06F0C6-55F8-4A1F-BFCB-57975C191C2E}"/>
    <dgm:cxn modelId="{2DA2C493-46C6-4EFF-897B-063900884E49}" type="presOf" srcId="{4F0BFC5A-DE48-448C-B754-77908143368D}" destId="{94797E51-68B6-4AED-AA4F-0D2DE45A58F4}" srcOrd="1" destOrd="0" presId="urn:microsoft.com/office/officeart/2008/layout/HorizontalMultiLevelHierarchy"/>
    <dgm:cxn modelId="{B0A94D8B-AC53-4C48-BF3E-C260D6D4ABB6}" type="presOf" srcId="{54677D2B-7953-4271-811C-B9ECFBA70418}" destId="{76EA041F-09B0-4847-AABD-E2E4FC15C281}" srcOrd="0" destOrd="0" presId="urn:microsoft.com/office/officeart/2008/layout/HorizontalMultiLevelHierarchy"/>
    <dgm:cxn modelId="{B850B9C9-DD1A-413B-A91C-402918B5700B}" srcId="{54677D2B-7953-4271-811C-B9ECFBA70418}" destId="{C42710CB-D80B-4368-A7E2-C94BA95D2F61}" srcOrd="2" destOrd="0" parTransId="{2F94B99D-7645-4A4F-A307-78CE62A20EB7}" sibTransId="{3E740B45-C138-4119-AE13-BFE907411633}"/>
    <dgm:cxn modelId="{60AB2A23-4F47-472B-B3C2-4980A5EFCF33}" srcId="{54677D2B-7953-4271-811C-B9ECFBA70418}" destId="{5E346790-CB68-482C-BB44-59EA93D82E9E}" srcOrd="0" destOrd="0" parTransId="{AE6C3224-C3BC-4DD0-B635-60443AF1A7EE}" sibTransId="{3522ED2D-581A-4653-9742-CF0886D9DAA7}"/>
    <dgm:cxn modelId="{9ED9D252-53A6-40CB-9C20-E78E3384AEE2}" type="presOf" srcId="{AE6C3224-C3BC-4DD0-B635-60443AF1A7EE}" destId="{D86B4F28-9816-496F-B85D-3A0186CB8D4F}" srcOrd="0" destOrd="0" presId="urn:microsoft.com/office/officeart/2008/layout/HorizontalMultiLevelHierarchy"/>
    <dgm:cxn modelId="{72A2D766-48E3-46C3-AA90-F9FAC9B41B84}" type="presOf" srcId="{8871EE4D-67F6-4D57-A48F-ED2DC73AA3CD}" destId="{17540E99-D386-4159-9DB9-FCF70BD04020}" srcOrd="1" destOrd="0" presId="urn:microsoft.com/office/officeart/2008/layout/HorizontalMultiLevelHierarchy"/>
    <dgm:cxn modelId="{5FDD8DED-04D6-4C41-9203-E782FD688C6F}" type="presOf" srcId="{85DD82EF-0A59-4FB9-B37C-C24BE25AF607}" destId="{61990C4B-8F4F-408F-A388-F6A0B0F13661}" srcOrd="0" destOrd="0" presId="urn:microsoft.com/office/officeart/2008/layout/HorizontalMultiLevelHierarchy"/>
    <dgm:cxn modelId="{96D2CE6F-621A-4BB2-8E65-7719461AE0D2}" type="presOf" srcId="{A14EA079-647A-4C95-B2BD-8E20279AF6E3}" destId="{4890732D-888E-4036-B2FF-32C5212201F0}" srcOrd="1" destOrd="0" presId="urn:microsoft.com/office/officeart/2008/layout/HorizontalMultiLevelHierarchy"/>
    <dgm:cxn modelId="{3CA1B4CF-1B26-4FE1-AA99-D232E2EC7FF6}" type="presOf" srcId="{2F94B99D-7645-4A4F-A307-78CE62A20EB7}" destId="{58073270-ABBD-45B8-80CE-0375CC1C6BA5}" srcOrd="1" destOrd="0" presId="urn:microsoft.com/office/officeart/2008/layout/HorizontalMultiLevelHierarchy"/>
    <dgm:cxn modelId="{CDDB8F66-8C8C-4C89-9A1F-F7CB7CC78C62}" type="presOf" srcId="{0B07CDD4-8242-43DC-984A-EF337DCEB5B0}" destId="{41EF5539-2F5E-4531-B538-33C0818EFB23}" srcOrd="0" destOrd="0" presId="urn:microsoft.com/office/officeart/2008/layout/HorizontalMultiLevelHierarchy"/>
    <dgm:cxn modelId="{B9920405-F063-485E-8E5B-7E5FA41F010A}" type="presOf" srcId="{5E346790-CB68-482C-BB44-59EA93D82E9E}" destId="{47D1187B-9075-4779-9068-C2176ABB083E}" srcOrd="0" destOrd="0" presId="urn:microsoft.com/office/officeart/2008/layout/HorizontalMultiLevelHierarchy"/>
    <dgm:cxn modelId="{073F06C5-B9EE-4F5C-865A-F862A9138A05}" type="presOf" srcId="{8857386E-372E-4170-A236-2313B650FA81}" destId="{5239C374-75F8-484F-951B-2E3CBF2B5EAC}" srcOrd="0" destOrd="0" presId="urn:microsoft.com/office/officeart/2008/layout/HorizontalMultiLevelHierarchy"/>
    <dgm:cxn modelId="{EBC5172A-769A-4AE5-97B3-6375BF592576}" type="presOf" srcId="{8857386E-372E-4170-A236-2313B650FA81}" destId="{EA2C334B-245B-463C-ACF8-31B036C1692A}" srcOrd="1" destOrd="0" presId="urn:microsoft.com/office/officeart/2008/layout/HorizontalMultiLevelHierarchy"/>
    <dgm:cxn modelId="{18CA8366-E6F5-4F4F-9E43-47F54197F53E}" type="presOf" srcId="{8871EE4D-67F6-4D57-A48F-ED2DC73AA3CD}" destId="{4A879259-F6A1-435E-B63A-9E616B3919FD}" srcOrd="0" destOrd="0" presId="urn:microsoft.com/office/officeart/2008/layout/HorizontalMultiLevelHierarchy"/>
    <dgm:cxn modelId="{52DCE236-7E03-4DA9-BC73-068C38DB9F6F}" type="presOf" srcId="{AE6C3224-C3BC-4DD0-B635-60443AF1A7EE}" destId="{C2D4AF05-FB4E-4E83-9939-DDA67C837245}" srcOrd="1" destOrd="0" presId="urn:microsoft.com/office/officeart/2008/layout/HorizontalMultiLevelHierarchy"/>
    <dgm:cxn modelId="{07551FCB-17CD-4562-8039-057E60A7B805}" srcId="{54677D2B-7953-4271-811C-B9ECFBA70418}" destId="{8964401E-7304-46F1-8DCD-8F012F7E1127}" srcOrd="1" destOrd="0" parTransId="{4F0BFC5A-DE48-448C-B754-77908143368D}" sibTransId="{B07AB159-12E4-487E-9D8B-DDBC8143D944}"/>
    <dgm:cxn modelId="{A326989A-945D-4616-9733-6837E8A66D42}" type="presOf" srcId="{2F94B99D-7645-4A4F-A307-78CE62A20EB7}" destId="{9742D0DC-9BF2-4B32-8213-E3EF37140D66}" srcOrd="0" destOrd="0" presId="urn:microsoft.com/office/officeart/2008/layout/HorizontalMultiLevelHierarchy"/>
    <dgm:cxn modelId="{4407579F-F942-4144-B7A7-6F16F1ABF043}" type="presParOf" srcId="{B4F47F64-741E-4A98-BBB7-157CAF078FCC}" destId="{1A669C6F-F989-4339-9835-A718CE434972}" srcOrd="0" destOrd="0" presId="urn:microsoft.com/office/officeart/2008/layout/HorizontalMultiLevelHierarchy"/>
    <dgm:cxn modelId="{653CB9B0-D866-4B9A-8C7B-0C10F43BD3D3}" type="presParOf" srcId="{1A669C6F-F989-4339-9835-A718CE434972}" destId="{76EA041F-09B0-4847-AABD-E2E4FC15C281}" srcOrd="0" destOrd="0" presId="urn:microsoft.com/office/officeart/2008/layout/HorizontalMultiLevelHierarchy"/>
    <dgm:cxn modelId="{005F6623-91B4-4BB5-8D98-67ED2DF21849}" type="presParOf" srcId="{1A669C6F-F989-4339-9835-A718CE434972}" destId="{A4A67280-F845-47F8-A2B9-EE94A694F04A}" srcOrd="1" destOrd="0" presId="urn:microsoft.com/office/officeart/2008/layout/HorizontalMultiLevelHierarchy"/>
    <dgm:cxn modelId="{6C51D2F6-B357-4EAC-A840-72455647A7E7}" type="presParOf" srcId="{A4A67280-F845-47F8-A2B9-EE94A694F04A}" destId="{D86B4F28-9816-496F-B85D-3A0186CB8D4F}" srcOrd="0" destOrd="0" presId="urn:microsoft.com/office/officeart/2008/layout/HorizontalMultiLevelHierarchy"/>
    <dgm:cxn modelId="{A666E64D-DAAE-43A6-AA6D-B1899AB6C95E}" type="presParOf" srcId="{D86B4F28-9816-496F-B85D-3A0186CB8D4F}" destId="{C2D4AF05-FB4E-4E83-9939-DDA67C837245}" srcOrd="0" destOrd="0" presId="urn:microsoft.com/office/officeart/2008/layout/HorizontalMultiLevelHierarchy"/>
    <dgm:cxn modelId="{713F94FF-9559-4438-B1FF-169DA085D859}" type="presParOf" srcId="{A4A67280-F845-47F8-A2B9-EE94A694F04A}" destId="{D6A07013-DA07-4AB5-AA3E-66079ACF4EB3}" srcOrd="1" destOrd="0" presId="urn:microsoft.com/office/officeart/2008/layout/HorizontalMultiLevelHierarchy"/>
    <dgm:cxn modelId="{41900F44-9F33-421A-B1F4-A94AB8A54A78}" type="presParOf" srcId="{D6A07013-DA07-4AB5-AA3E-66079ACF4EB3}" destId="{47D1187B-9075-4779-9068-C2176ABB083E}" srcOrd="0" destOrd="0" presId="urn:microsoft.com/office/officeart/2008/layout/HorizontalMultiLevelHierarchy"/>
    <dgm:cxn modelId="{1804BA67-4C3E-442C-9154-BD4194368316}" type="presParOf" srcId="{D6A07013-DA07-4AB5-AA3E-66079ACF4EB3}" destId="{24B616AB-7A65-4DB2-AAD2-EB710D3C2E06}" srcOrd="1" destOrd="0" presId="urn:microsoft.com/office/officeart/2008/layout/HorizontalMultiLevelHierarchy"/>
    <dgm:cxn modelId="{47F872D7-D64A-47CB-B247-632E585A70C7}" type="presParOf" srcId="{A4A67280-F845-47F8-A2B9-EE94A694F04A}" destId="{E0AF9324-1CC3-4645-A319-4D94953AF564}" srcOrd="2" destOrd="0" presId="urn:microsoft.com/office/officeart/2008/layout/HorizontalMultiLevelHierarchy"/>
    <dgm:cxn modelId="{3FA10BC1-F1A8-4FA7-8692-3A7CD3D46D34}" type="presParOf" srcId="{E0AF9324-1CC3-4645-A319-4D94953AF564}" destId="{94797E51-68B6-4AED-AA4F-0D2DE45A58F4}" srcOrd="0" destOrd="0" presId="urn:microsoft.com/office/officeart/2008/layout/HorizontalMultiLevelHierarchy"/>
    <dgm:cxn modelId="{C0F1E624-C73E-4F8A-BEC5-36005B5F35D8}" type="presParOf" srcId="{A4A67280-F845-47F8-A2B9-EE94A694F04A}" destId="{878A0C76-B7C2-4E15-996C-D98D5320333F}" srcOrd="3" destOrd="0" presId="urn:microsoft.com/office/officeart/2008/layout/HorizontalMultiLevelHierarchy"/>
    <dgm:cxn modelId="{91AAFD83-5096-4904-A9F1-443B082CEB18}" type="presParOf" srcId="{878A0C76-B7C2-4E15-996C-D98D5320333F}" destId="{14815347-D673-48EF-8DF5-06279A02063E}" srcOrd="0" destOrd="0" presId="urn:microsoft.com/office/officeart/2008/layout/HorizontalMultiLevelHierarchy"/>
    <dgm:cxn modelId="{2E4842F3-F9BF-4699-9CAA-71E117DC2EC1}" type="presParOf" srcId="{878A0C76-B7C2-4E15-996C-D98D5320333F}" destId="{BB13C293-CDC5-47D5-A956-04FAA4271DE6}" srcOrd="1" destOrd="0" presId="urn:microsoft.com/office/officeart/2008/layout/HorizontalMultiLevelHierarchy"/>
    <dgm:cxn modelId="{0491F684-150E-4ECF-8F89-80D7CD3C7BF1}" type="presParOf" srcId="{A4A67280-F845-47F8-A2B9-EE94A694F04A}" destId="{9742D0DC-9BF2-4B32-8213-E3EF37140D66}" srcOrd="4" destOrd="0" presId="urn:microsoft.com/office/officeart/2008/layout/HorizontalMultiLevelHierarchy"/>
    <dgm:cxn modelId="{A59AFE11-7544-4829-B0EC-878D7FBD807C}" type="presParOf" srcId="{9742D0DC-9BF2-4B32-8213-E3EF37140D66}" destId="{58073270-ABBD-45B8-80CE-0375CC1C6BA5}" srcOrd="0" destOrd="0" presId="urn:microsoft.com/office/officeart/2008/layout/HorizontalMultiLevelHierarchy"/>
    <dgm:cxn modelId="{5B7FB282-B547-4540-AB44-57BC2B8C511A}" type="presParOf" srcId="{A4A67280-F845-47F8-A2B9-EE94A694F04A}" destId="{FD3B8538-C090-4CA7-9869-88489F1666A5}" srcOrd="5" destOrd="0" presId="urn:microsoft.com/office/officeart/2008/layout/HorizontalMultiLevelHierarchy"/>
    <dgm:cxn modelId="{B5CCA6AE-C49F-43EC-80E4-5F2A0D159A11}" type="presParOf" srcId="{FD3B8538-C090-4CA7-9869-88489F1666A5}" destId="{B6462A4A-7967-45DA-AB84-DB4ED9FB1118}" srcOrd="0" destOrd="0" presId="urn:microsoft.com/office/officeart/2008/layout/HorizontalMultiLevelHierarchy"/>
    <dgm:cxn modelId="{37B80184-BB66-4948-9E6D-B3C786FFCF7E}" type="presParOf" srcId="{FD3B8538-C090-4CA7-9869-88489F1666A5}" destId="{BBC01F65-6ACB-4119-BB20-EA10505F7C48}" srcOrd="1" destOrd="0" presId="urn:microsoft.com/office/officeart/2008/layout/HorizontalMultiLevelHierarchy"/>
    <dgm:cxn modelId="{492290D3-0322-428E-B749-7AF0EDEE5256}" type="presParOf" srcId="{A4A67280-F845-47F8-A2B9-EE94A694F04A}" destId="{C5A9E17A-9746-454E-83A1-23598F6B5364}" srcOrd="6" destOrd="0" presId="urn:microsoft.com/office/officeart/2008/layout/HorizontalMultiLevelHierarchy"/>
    <dgm:cxn modelId="{9CB0F54C-A86A-4A74-99E1-444E39C9DCFA}" type="presParOf" srcId="{C5A9E17A-9746-454E-83A1-23598F6B5364}" destId="{4890732D-888E-4036-B2FF-32C5212201F0}" srcOrd="0" destOrd="0" presId="urn:microsoft.com/office/officeart/2008/layout/HorizontalMultiLevelHierarchy"/>
    <dgm:cxn modelId="{9CB268D7-A60E-482A-9AB1-EE9422D2C602}" type="presParOf" srcId="{A4A67280-F845-47F8-A2B9-EE94A694F04A}" destId="{E83A9CD2-2DFA-4E72-9284-7351843BDF35}" srcOrd="7" destOrd="0" presId="urn:microsoft.com/office/officeart/2008/layout/HorizontalMultiLevelHierarchy"/>
    <dgm:cxn modelId="{4B3D940F-7E6E-4C14-BA2C-61D6E46E4DAF}" type="presParOf" srcId="{E83A9CD2-2DFA-4E72-9284-7351843BDF35}" destId="{825FC489-8AA3-47E8-B5FC-913AA1FDCA2B}" srcOrd="0" destOrd="0" presId="urn:microsoft.com/office/officeart/2008/layout/HorizontalMultiLevelHierarchy"/>
    <dgm:cxn modelId="{B2883CB0-F24F-4CF9-8D65-7E5C0239926C}" type="presParOf" srcId="{E83A9CD2-2DFA-4E72-9284-7351843BDF35}" destId="{CB9E11D7-56E6-4E52-B8B1-2567CEA84CD0}" srcOrd="1" destOrd="0" presId="urn:microsoft.com/office/officeart/2008/layout/HorizontalMultiLevelHierarchy"/>
    <dgm:cxn modelId="{F625A7E9-BBF4-4C30-93FB-D2A6D1628673}" type="presParOf" srcId="{A4A67280-F845-47F8-A2B9-EE94A694F04A}" destId="{4A879259-F6A1-435E-B63A-9E616B3919FD}" srcOrd="8" destOrd="0" presId="urn:microsoft.com/office/officeart/2008/layout/HorizontalMultiLevelHierarchy"/>
    <dgm:cxn modelId="{EBC5F710-C089-4116-B8FB-B2DA3354F4CA}" type="presParOf" srcId="{4A879259-F6A1-435E-B63A-9E616B3919FD}" destId="{17540E99-D386-4159-9DB9-FCF70BD04020}" srcOrd="0" destOrd="0" presId="urn:microsoft.com/office/officeart/2008/layout/HorizontalMultiLevelHierarchy"/>
    <dgm:cxn modelId="{EF8BEC21-F0D0-42ED-A3A3-B92A85DB52F3}" type="presParOf" srcId="{A4A67280-F845-47F8-A2B9-EE94A694F04A}" destId="{A9C562A9-C0A4-42D4-B4F0-11F5EEFD451E}" srcOrd="9" destOrd="0" presId="urn:microsoft.com/office/officeart/2008/layout/HorizontalMultiLevelHierarchy"/>
    <dgm:cxn modelId="{1CE0A03C-F337-44B3-BC48-1795EBB72FDD}" type="presParOf" srcId="{A9C562A9-C0A4-42D4-B4F0-11F5EEFD451E}" destId="{41EF5539-2F5E-4531-B538-33C0818EFB23}" srcOrd="0" destOrd="0" presId="urn:microsoft.com/office/officeart/2008/layout/HorizontalMultiLevelHierarchy"/>
    <dgm:cxn modelId="{4A61307E-B558-4BDA-8E3F-AEB0B8F0C74E}" type="presParOf" srcId="{A9C562A9-C0A4-42D4-B4F0-11F5EEFD451E}" destId="{E452022B-DA8E-4E60-9F40-0FDBC27C2842}" srcOrd="1" destOrd="0" presId="urn:microsoft.com/office/officeart/2008/layout/HorizontalMultiLevelHierarchy"/>
    <dgm:cxn modelId="{A62DE51A-A27C-4826-A5D3-503E5D6867C2}" type="presParOf" srcId="{A4A67280-F845-47F8-A2B9-EE94A694F04A}" destId="{5239C374-75F8-484F-951B-2E3CBF2B5EAC}" srcOrd="10" destOrd="0" presId="urn:microsoft.com/office/officeart/2008/layout/HorizontalMultiLevelHierarchy"/>
    <dgm:cxn modelId="{FC88B79F-A36A-4C92-8E06-A4EFB6EB7316}" type="presParOf" srcId="{5239C374-75F8-484F-951B-2E3CBF2B5EAC}" destId="{EA2C334B-245B-463C-ACF8-31B036C1692A}" srcOrd="0" destOrd="0" presId="urn:microsoft.com/office/officeart/2008/layout/HorizontalMultiLevelHierarchy"/>
    <dgm:cxn modelId="{CEC3A15B-3415-43DD-BE53-36AA29DA1EC4}" type="presParOf" srcId="{A4A67280-F845-47F8-A2B9-EE94A694F04A}" destId="{7D93718F-2605-495D-AD5E-491322494174}" srcOrd="11" destOrd="0" presId="urn:microsoft.com/office/officeart/2008/layout/HorizontalMultiLevelHierarchy"/>
    <dgm:cxn modelId="{877CA131-782C-4D22-8A1D-59618618D434}" type="presParOf" srcId="{7D93718F-2605-495D-AD5E-491322494174}" destId="{61990C4B-8F4F-408F-A388-F6A0B0F13661}" srcOrd="0" destOrd="0" presId="urn:microsoft.com/office/officeart/2008/layout/HorizontalMultiLevelHierarchy"/>
    <dgm:cxn modelId="{D57575E1-4699-4D04-9D5C-81C49D70DB82}" type="presParOf" srcId="{7D93718F-2605-495D-AD5E-491322494174}" destId="{49AE3961-C407-4459-B5A9-92B3D16D2FB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1CAE72-6DDF-4E18-B888-0F4FE73960C5}" type="doc">
      <dgm:prSet loTypeId="urn:microsoft.com/office/officeart/2005/8/layout/matrix1" loCatId="matrix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00A7B355-911B-44D4-BC4B-0FA999FD1B92}">
      <dgm:prSet phldrT="[Texto]"/>
      <dgm:spPr/>
      <dgm:t>
        <a:bodyPr/>
        <a:lstStyle/>
        <a:p>
          <a:r>
            <a:rPr lang="es-MX" dirty="0" smtClean="0">
              <a:solidFill>
                <a:schemeClr val="accent1"/>
              </a:solidFill>
            </a:rPr>
            <a:t>DEEC</a:t>
          </a:r>
          <a:endParaRPr lang="es-MX" dirty="0">
            <a:solidFill>
              <a:schemeClr val="accent1"/>
            </a:solidFill>
          </a:endParaRPr>
        </a:p>
      </dgm:t>
    </dgm:pt>
    <dgm:pt modelId="{49AA7A8A-CB78-4EE8-894D-D5EED8EAE73C}" type="parTrans" cxnId="{754CF7C7-06A3-45DC-AE01-6FA2B7E6498F}">
      <dgm:prSet/>
      <dgm:spPr/>
      <dgm:t>
        <a:bodyPr/>
        <a:lstStyle/>
        <a:p>
          <a:endParaRPr lang="es-MX"/>
        </a:p>
      </dgm:t>
    </dgm:pt>
    <dgm:pt modelId="{0D2DCEC6-E6AC-411A-BBCD-29D1CB9F7FDB}" type="sibTrans" cxnId="{754CF7C7-06A3-45DC-AE01-6FA2B7E6498F}">
      <dgm:prSet/>
      <dgm:spPr/>
      <dgm:t>
        <a:bodyPr/>
        <a:lstStyle/>
        <a:p>
          <a:endParaRPr lang="es-MX"/>
        </a:p>
      </dgm:t>
    </dgm:pt>
    <dgm:pt modelId="{89939F74-9802-4E78-BD09-9C387C20DFC5}">
      <dgm:prSet phldrT="[Texto]"/>
      <dgm:spPr/>
      <dgm:t>
        <a:bodyPr/>
        <a:lstStyle/>
        <a:p>
          <a:r>
            <a:rPr lang="es-MX" dirty="0" smtClean="0"/>
            <a:t>Consecuencias</a:t>
          </a:r>
          <a:endParaRPr lang="es-MX" dirty="0"/>
        </a:p>
      </dgm:t>
    </dgm:pt>
    <dgm:pt modelId="{B8E459E2-39BB-4209-950F-7B1358D20E5F}" type="parTrans" cxnId="{3F3F1CE7-24E9-4A99-8C58-3BEF07FA07C0}">
      <dgm:prSet/>
      <dgm:spPr/>
      <dgm:t>
        <a:bodyPr/>
        <a:lstStyle/>
        <a:p>
          <a:endParaRPr lang="es-MX"/>
        </a:p>
      </dgm:t>
    </dgm:pt>
    <dgm:pt modelId="{274EFD79-7278-48C8-91ED-B1468F4C2B36}" type="sibTrans" cxnId="{3F3F1CE7-24E9-4A99-8C58-3BEF07FA07C0}">
      <dgm:prSet/>
      <dgm:spPr/>
      <dgm:t>
        <a:bodyPr/>
        <a:lstStyle/>
        <a:p>
          <a:endParaRPr lang="es-MX"/>
        </a:p>
      </dgm:t>
    </dgm:pt>
    <dgm:pt modelId="{A88B1184-AF5B-4D9D-AC65-9B8324610ED0}">
      <dgm:prSet phldrT="[Texto]"/>
      <dgm:spPr/>
      <dgm:t>
        <a:bodyPr/>
        <a:lstStyle/>
        <a:p>
          <a:r>
            <a:rPr lang="es-MX" dirty="0" smtClean="0"/>
            <a:t>Describir</a:t>
          </a:r>
          <a:endParaRPr lang="es-MX" dirty="0"/>
        </a:p>
      </dgm:t>
    </dgm:pt>
    <dgm:pt modelId="{76341BED-7AB3-4122-9B43-1DD895D3D732}" type="parTrans" cxnId="{2D151824-A9D4-46DD-8495-FA8FE0BDF1AA}">
      <dgm:prSet/>
      <dgm:spPr/>
      <dgm:t>
        <a:bodyPr/>
        <a:lstStyle/>
        <a:p>
          <a:endParaRPr lang="es-MX"/>
        </a:p>
      </dgm:t>
    </dgm:pt>
    <dgm:pt modelId="{85C33B12-72BC-4694-A46B-8B5246104EBD}" type="sibTrans" cxnId="{2D151824-A9D4-46DD-8495-FA8FE0BDF1AA}">
      <dgm:prSet/>
      <dgm:spPr/>
      <dgm:t>
        <a:bodyPr/>
        <a:lstStyle/>
        <a:p>
          <a:endParaRPr lang="es-MX"/>
        </a:p>
      </dgm:t>
    </dgm:pt>
    <dgm:pt modelId="{309BD06C-8AE1-4B0E-91B3-71C9E04E00E9}">
      <dgm:prSet phldrT="[Texto]"/>
      <dgm:spPr/>
      <dgm:t>
        <a:bodyPr/>
        <a:lstStyle/>
        <a:p>
          <a:r>
            <a:rPr lang="es-MX" dirty="0" smtClean="0"/>
            <a:t>Especificar</a:t>
          </a:r>
          <a:endParaRPr lang="es-MX" dirty="0"/>
        </a:p>
      </dgm:t>
    </dgm:pt>
    <dgm:pt modelId="{C3D5400D-EDAA-4853-874F-42210B98ABF3}" type="parTrans" cxnId="{60E2DA2A-53E0-42D5-AABF-9D67615146F8}">
      <dgm:prSet/>
      <dgm:spPr/>
      <dgm:t>
        <a:bodyPr/>
        <a:lstStyle/>
        <a:p>
          <a:endParaRPr lang="es-MX"/>
        </a:p>
      </dgm:t>
    </dgm:pt>
    <dgm:pt modelId="{FDBC8CA9-0E67-478F-B95B-80BFD84819EF}" type="sibTrans" cxnId="{60E2DA2A-53E0-42D5-AABF-9D67615146F8}">
      <dgm:prSet/>
      <dgm:spPr/>
      <dgm:t>
        <a:bodyPr/>
        <a:lstStyle/>
        <a:p>
          <a:endParaRPr lang="es-MX"/>
        </a:p>
      </dgm:t>
    </dgm:pt>
    <dgm:pt modelId="{98588515-4D6A-4047-B275-B4A78C4D19F8}">
      <dgm:prSet phldrT="[Texto]"/>
      <dgm:spPr/>
      <dgm:t>
        <a:bodyPr/>
        <a:lstStyle/>
        <a:p>
          <a:r>
            <a:rPr lang="es-MX" dirty="0" smtClean="0"/>
            <a:t>Expresar</a:t>
          </a:r>
          <a:endParaRPr lang="es-MX" dirty="0"/>
        </a:p>
      </dgm:t>
    </dgm:pt>
    <dgm:pt modelId="{91DDDEB0-5DC6-4BE9-8A8A-DCCC91B859DC}" type="parTrans" cxnId="{CB8EA263-59D9-47BF-812D-39E97C0EDA15}">
      <dgm:prSet/>
      <dgm:spPr/>
      <dgm:t>
        <a:bodyPr/>
        <a:lstStyle/>
        <a:p>
          <a:endParaRPr lang="es-MX"/>
        </a:p>
      </dgm:t>
    </dgm:pt>
    <dgm:pt modelId="{A75B5CF8-EEDD-4CAC-8E7F-E776F20AC023}" type="sibTrans" cxnId="{CB8EA263-59D9-47BF-812D-39E97C0EDA15}">
      <dgm:prSet/>
      <dgm:spPr/>
      <dgm:t>
        <a:bodyPr/>
        <a:lstStyle/>
        <a:p>
          <a:endParaRPr lang="es-MX"/>
        </a:p>
      </dgm:t>
    </dgm:pt>
    <dgm:pt modelId="{3F9CB754-473D-41D2-8429-FCB65388AF6B}" type="pres">
      <dgm:prSet presAssocID="{8E1CAE72-6DDF-4E18-B888-0F4FE73960C5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6BF72E4-055E-4E5B-82DC-229DA3F29524}" type="pres">
      <dgm:prSet presAssocID="{8E1CAE72-6DDF-4E18-B888-0F4FE73960C5}" presName="matrix" presStyleCnt="0"/>
      <dgm:spPr/>
      <dgm:t>
        <a:bodyPr/>
        <a:lstStyle/>
        <a:p>
          <a:endParaRPr lang="es-MX"/>
        </a:p>
      </dgm:t>
    </dgm:pt>
    <dgm:pt modelId="{7785803B-9342-4DFE-9650-44A1FB7A6ED3}" type="pres">
      <dgm:prSet presAssocID="{8E1CAE72-6DDF-4E18-B888-0F4FE73960C5}" presName="tile1" presStyleLbl="node1" presStyleIdx="0" presStyleCnt="4"/>
      <dgm:spPr/>
      <dgm:t>
        <a:bodyPr/>
        <a:lstStyle/>
        <a:p>
          <a:endParaRPr lang="es-MX"/>
        </a:p>
      </dgm:t>
    </dgm:pt>
    <dgm:pt modelId="{92191CF5-8A02-43CA-81DB-39EE707AA11A}" type="pres">
      <dgm:prSet presAssocID="{8E1CAE72-6DDF-4E18-B888-0F4FE73960C5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A5D137-3EFD-49FE-9D33-8F6F415A0206}" type="pres">
      <dgm:prSet presAssocID="{8E1CAE72-6DDF-4E18-B888-0F4FE73960C5}" presName="tile2" presStyleLbl="node1" presStyleIdx="1" presStyleCnt="4"/>
      <dgm:spPr/>
      <dgm:t>
        <a:bodyPr/>
        <a:lstStyle/>
        <a:p>
          <a:endParaRPr lang="es-MX"/>
        </a:p>
      </dgm:t>
    </dgm:pt>
    <dgm:pt modelId="{74BDC433-9676-415B-AF88-C373B5D6F32F}" type="pres">
      <dgm:prSet presAssocID="{8E1CAE72-6DDF-4E18-B888-0F4FE73960C5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72EDCC-B11B-4DEA-80DD-0EE7FE45567B}" type="pres">
      <dgm:prSet presAssocID="{8E1CAE72-6DDF-4E18-B888-0F4FE73960C5}" presName="tile3" presStyleLbl="node1" presStyleIdx="2" presStyleCnt="4"/>
      <dgm:spPr/>
      <dgm:t>
        <a:bodyPr/>
        <a:lstStyle/>
        <a:p>
          <a:endParaRPr lang="es-MX"/>
        </a:p>
      </dgm:t>
    </dgm:pt>
    <dgm:pt modelId="{C4AFC9CF-454C-47AE-9866-5B3A03FCAEB3}" type="pres">
      <dgm:prSet presAssocID="{8E1CAE72-6DDF-4E18-B888-0F4FE73960C5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988C31-02CE-4B8B-8C57-ED2F8EB5AC1F}" type="pres">
      <dgm:prSet presAssocID="{8E1CAE72-6DDF-4E18-B888-0F4FE73960C5}" presName="tile4" presStyleLbl="node1" presStyleIdx="3" presStyleCnt="4"/>
      <dgm:spPr/>
      <dgm:t>
        <a:bodyPr/>
        <a:lstStyle/>
        <a:p>
          <a:endParaRPr lang="es-MX"/>
        </a:p>
      </dgm:t>
    </dgm:pt>
    <dgm:pt modelId="{6EEEC5A8-C764-4E24-B959-93B12A01D357}" type="pres">
      <dgm:prSet presAssocID="{8E1CAE72-6DDF-4E18-B888-0F4FE73960C5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408266-3AFB-4DAA-A2D7-5BAA8B146F9E}" type="pres">
      <dgm:prSet presAssocID="{8E1CAE72-6DDF-4E18-B888-0F4FE73960C5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60E2DA2A-53E0-42D5-AABF-9D67615146F8}" srcId="{00A7B355-911B-44D4-BC4B-0FA999FD1B92}" destId="{309BD06C-8AE1-4B0E-91B3-71C9E04E00E9}" srcOrd="2" destOrd="0" parTransId="{C3D5400D-EDAA-4853-874F-42210B98ABF3}" sibTransId="{FDBC8CA9-0E67-478F-B95B-80BFD84819EF}"/>
    <dgm:cxn modelId="{950EB8D6-23AE-407D-91D0-25F0BB09E14C}" type="presOf" srcId="{89939F74-9802-4E78-BD09-9C387C20DFC5}" destId="{92191CF5-8A02-43CA-81DB-39EE707AA11A}" srcOrd="1" destOrd="0" presId="urn:microsoft.com/office/officeart/2005/8/layout/matrix1"/>
    <dgm:cxn modelId="{3F3F1CE7-24E9-4A99-8C58-3BEF07FA07C0}" srcId="{00A7B355-911B-44D4-BC4B-0FA999FD1B92}" destId="{89939F74-9802-4E78-BD09-9C387C20DFC5}" srcOrd="0" destOrd="0" parTransId="{B8E459E2-39BB-4209-950F-7B1358D20E5F}" sibTransId="{274EFD79-7278-48C8-91ED-B1468F4C2B36}"/>
    <dgm:cxn modelId="{CB8EA263-59D9-47BF-812D-39E97C0EDA15}" srcId="{00A7B355-911B-44D4-BC4B-0FA999FD1B92}" destId="{98588515-4D6A-4047-B275-B4A78C4D19F8}" srcOrd="3" destOrd="0" parTransId="{91DDDEB0-5DC6-4BE9-8A8A-DCCC91B859DC}" sibTransId="{A75B5CF8-EEDD-4CAC-8E7F-E776F20AC023}"/>
    <dgm:cxn modelId="{2D151824-A9D4-46DD-8495-FA8FE0BDF1AA}" srcId="{00A7B355-911B-44D4-BC4B-0FA999FD1B92}" destId="{A88B1184-AF5B-4D9D-AC65-9B8324610ED0}" srcOrd="1" destOrd="0" parTransId="{76341BED-7AB3-4122-9B43-1DD895D3D732}" sibTransId="{85C33B12-72BC-4694-A46B-8B5246104EBD}"/>
    <dgm:cxn modelId="{71B872EF-AE1A-4B70-B5EE-98DD017CBE60}" type="presOf" srcId="{309BD06C-8AE1-4B0E-91B3-71C9E04E00E9}" destId="{1872EDCC-B11B-4DEA-80DD-0EE7FE45567B}" srcOrd="0" destOrd="0" presId="urn:microsoft.com/office/officeart/2005/8/layout/matrix1"/>
    <dgm:cxn modelId="{9E4CF4D8-A347-45A8-9716-F2132A7D39FF}" type="presOf" srcId="{89939F74-9802-4E78-BD09-9C387C20DFC5}" destId="{7785803B-9342-4DFE-9650-44A1FB7A6ED3}" srcOrd="0" destOrd="0" presId="urn:microsoft.com/office/officeart/2005/8/layout/matrix1"/>
    <dgm:cxn modelId="{754CF7C7-06A3-45DC-AE01-6FA2B7E6498F}" srcId="{8E1CAE72-6DDF-4E18-B888-0F4FE73960C5}" destId="{00A7B355-911B-44D4-BC4B-0FA999FD1B92}" srcOrd="0" destOrd="0" parTransId="{49AA7A8A-CB78-4EE8-894D-D5EED8EAE73C}" sibTransId="{0D2DCEC6-E6AC-411A-BBCD-29D1CB9F7FDB}"/>
    <dgm:cxn modelId="{0AE6C3D6-A34F-4C77-96F2-4A8AFF2A8F9E}" type="presOf" srcId="{A88B1184-AF5B-4D9D-AC65-9B8324610ED0}" destId="{14A5D137-3EFD-49FE-9D33-8F6F415A0206}" srcOrd="0" destOrd="0" presId="urn:microsoft.com/office/officeart/2005/8/layout/matrix1"/>
    <dgm:cxn modelId="{1DB2823E-9713-4229-975E-D8F155743C8B}" type="presOf" srcId="{98588515-4D6A-4047-B275-B4A78C4D19F8}" destId="{6EEEC5A8-C764-4E24-B959-93B12A01D357}" srcOrd="1" destOrd="0" presId="urn:microsoft.com/office/officeart/2005/8/layout/matrix1"/>
    <dgm:cxn modelId="{02D1DF7C-3426-466F-9C2F-D83AAD99B522}" type="presOf" srcId="{00A7B355-911B-44D4-BC4B-0FA999FD1B92}" destId="{FA408266-3AFB-4DAA-A2D7-5BAA8B146F9E}" srcOrd="0" destOrd="0" presId="urn:microsoft.com/office/officeart/2005/8/layout/matrix1"/>
    <dgm:cxn modelId="{55C6C304-79C1-4325-9467-B1B22B85D8A5}" type="presOf" srcId="{309BD06C-8AE1-4B0E-91B3-71C9E04E00E9}" destId="{C4AFC9CF-454C-47AE-9866-5B3A03FCAEB3}" srcOrd="1" destOrd="0" presId="urn:microsoft.com/office/officeart/2005/8/layout/matrix1"/>
    <dgm:cxn modelId="{F9F7162E-E7C7-488E-A50C-8EB377D08E08}" type="presOf" srcId="{A88B1184-AF5B-4D9D-AC65-9B8324610ED0}" destId="{74BDC433-9676-415B-AF88-C373B5D6F32F}" srcOrd="1" destOrd="0" presId="urn:microsoft.com/office/officeart/2005/8/layout/matrix1"/>
    <dgm:cxn modelId="{66E4AE1C-6DE2-473F-90DC-EA8A27387437}" type="presOf" srcId="{98588515-4D6A-4047-B275-B4A78C4D19F8}" destId="{01988C31-02CE-4B8B-8C57-ED2F8EB5AC1F}" srcOrd="0" destOrd="0" presId="urn:microsoft.com/office/officeart/2005/8/layout/matrix1"/>
    <dgm:cxn modelId="{66CD7B6A-30E7-4949-8E98-B3138B6A76E5}" type="presOf" srcId="{8E1CAE72-6DDF-4E18-B888-0F4FE73960C5}" destId="{3F9CB754-473D-41D2-8429-FCB65388AF6B}" srcOrd="0" destOrd="0" presId="urn:microsoft.com/office/officeart/2005/8/layout/matrix1"/>
    <dgm:cxn modelId="{67B1C188-A7BC-42A8-A70E-D960054C5222}" type="presParOf" srcId="{3F9CB754-473D-41D2-8429-FCB65388AF6B}" destId="{56BF72E4-055E-4E5B-82DC-229DA3F29524}" srcOrd="0" destOrd="0" presId="urn:microsoft.com/office/officeart/2005/8/layout/matrix1"/>
    <dgm:cxn modelId="{103DC89F-1F94-4D41-B003-889CDF35E589}" type="presParOf" srcId="{56BF72E4-055E-4E5B-82DC-229DA3F29524}" destId="{7785803B-9342-4DFE-9650-44A1FB7A6ED3}" srcOrd="0" destOrd="0" presId="urn:microsoft.com/office/officeart/2005/8/layout/matrix1"/>
    <dgm:cxn modelId="{58AF10CA-11EB-4FC5-B622-26E1BF0F7230}" type="presParOf" srcId="{56BF72E4-055E-4E5B-82DC-229DA3F29524}" destId="{92191CF5-8A02-43CA-81DB-39EE707AA11A}" srcOrd="1" destOrd="0" presId="urn:microsoft.com/office/officeart/2005/8/layout/matrix1"/>
    <dgm:cxn modelId="{D25510C6-E777-4195-A147-A8FAA9D78BC4}" type="presParOf" srcId="{56BF72E4-055E-4E5B-82DC-229DA3F29524}" destId="{14A5D137-3EFD-49FE-9D33-8F6F415A0206}" srcOrd="2" destOrd="0" presId="urn:microsoft.com/office/officeart/2005/8/layout/matrix1"/>
    <dgm:cxn modelId="{3630F41D-1EF4-4061-A6B9-10B6629B7CE4}" type="presParOf" srcId="{56BF72E4-055E-4E5B-82DC-229DA3F29524}" destId="{74BDC433-9676-415B-AF88-C373B5D6F32F}" srcOrd="3" destOrd="0" presId="urn:microsoft.com/office/officeart/2005/8/layout/matrix1"/>
    <dgm:cxn modelId="{BF1B74EE-79F9-452E-A41C-207B1DEF2D95}" type="presParOf" srcId="{56BF72E4-055E-4E5B-82DC-229DA3F29524}" destId="{1872EDCC-B11B-4DEA-80DD-0EE7FE45567B}" srcOrd="4" destOrd="0" presId="urn:microsoft.com/office/officeart/2005/8/layout/matrix1"/>
    <dgm:cxn modelId="{692B284E-7FDF-4641-B5F3-1630C14FB353}" type="presParOf" srcId="{56BF72E4-055E-4E5B-82DC-229DA3F29524}" destId="{C4AFC9CF-454C-47AE-9866-5B3A03FCAEB3}" srcOrd="5" destOrd="0" presId="urn:microsoft.com/office/officeart/2005/8/layout/matrix1"/>
    <dgm:cxn modelId="{08B2A3F4-B26C-48BF-8392-D05C53455364}" type="presParOf" srcId="{56BF72E4-055E-4E5B-82DC-229DA3F29524}" destId="{01988C31-02CE-4B8B-8C57-ED2F8EB5AC1F}" srcOrd="6" destOrd="0" presId="urn:microsoft.com/office/officeart/2005/8/layout/matrix1"/>
    <dgm:cxn modelId="{E9F2FD34-58A7-4C4B-9860-0BBD1D96A56C}" type="presParOf" srcId="{56BF72E4-055E-4E5B-82DC-229DA3F29524}" destId="{6EEEC5A8-C764-4E24-B959-93B12A01D357}" srcOrd="7" destOrd="0" presId="urn:microsoft.com/office/officeart/2005/8/layout/matrix1"/>
    <dgm:cxn modelId="{BB291E14-B0BC-49F6-B79A-EFD0452073BC}" type="presParOf" srcId="{3F9CB754-473D-41D2-8429-FCB65388AF6B}" destId="{FA408266-3AFB-4DAA-A2D7-5BAA8B146F9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39C374-75F8-484F-951B-2E3CBF2B5EAC}">
      <dsp:nvSpPr>
        <dsp:cNvPr id="0" name=""/>
        <dsp:cNvSpPr/>
      </dsp:nvSpPr>
      <dsp:spPr>
        <a:xfrm>
          <a:off x="3145752" y="2394124"/>
          <a:ext cx="433035" cy="20628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6517" y="0"/>
              </a:lnTo>
              <a:lnTo>
                <a:pt x="216517" y="2062857"/>
              </a:lnTo>
              <a:lnTo>
                <a:pt x="433035" y="20628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3309574" y="3372857"/>
        <a:ext cx="105390" cy="105390"/>
      </dsp:txXfrm>
    </dsp:sp>
    <dsp:sp modelId="{4A879259-F6A1-435E-B63A-9E616B3919FD}">
      <dsp:nvSpPr>
        <dsp:cNvPr id="0" name=""/>
        <dsp:cNvSpPr/>
      </dsp:nvSpPr>
      <dsp:spPr>
        <a:xfrm>
          <a:off x="3145752" y="2394124"/>
          <a:ext cx="433035" cy="12377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6517" y="0"/>
              </a:lnTo>
              <a:lnTo>
                <a:pt x="216517" y="1237714"/>
              </a:lnTo>
              <a:lnTo>
                <a:pt x="433035" y="12377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329487" y="2980199"/>
        <a:ext cx="65564" cy="65564"/>
      </dsp:txXfrm>
    </dsp:sp>
    <dsp:sp modelId="{C5A9E17A-9746-454E-83A1-23598F6B5364}">
      <dsp:nvSpPr>
        <dsp:cNvPr id="0" name=""/>
        <dsp:cNvSpPr/>
      </dsp:nvSpPr>
      <dsp:spPr>
        <a:xfrm>
          <a:off x="3145752" y="2394124"/>
          <a:ext cx="433035" cy="4125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6517" y="0"/>
              </a:lnTo>
              <a:lnTo>
                <a:pt x="216517" y="412571"/>
              </a:lnTo>
              <a:lnTo>
                <a:pt x="433035" y="4125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347316" y="2585457"/>
        <a:ext cx="29905" cy="29905"/>
      </dsp:txXfrm>
    </dsp:sp>
    <dsp:sp modelId="{9742D0DC-9BF2-4B32-8213-E3EF37140D66}">
      <dsp:nvSpPr>
        <dsp:cNvPr id="0" name=""/>
        <dsp:cNvSpPr/>
      </dsp:nvSpPr>
      <dsp:spPr>
        <a:xfrm>
          <a:off x="3145752" y="1981553"/>
          <a:ext cx="433035" cy="412571"/>
        </a:xfrm>
        <a:custGeom>
          <a:avLst/>
          <a:gdLst/>
          <a:ahLst/>
          <a:cxnLst/>
          <a:rect l="0" t="0" r="0" b="0"/>
          <a:pathLst>
            <a:path>
              <a:moveTo>
                <a:pt x="0" y="412571"/>
              </a:moveTo>
              <a:lnTo>
                <a:pt x="216517" y="412571"/>
              </a:lnTo>
              <a:lnTo>
                <a:pt x="216517" y="0"/>
              </a:lnTo>
              <a:lnTo>
                <a:pt x="43303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347316" y="2172886"/>
        <a:ext cx="29905" cy="29905"/>
      </dsp:txXfrm>
    </dsp:sp>
    <dsp:sp modelId="{E0AF9324-1CC3-4645-A319-4D94953AF564}">
      <dsp:nvSpPr>
        <dsp:cNvPr id="0" name=""/>
        <dsp:cNvSpPr/>
      </dsp:nvSpPr>
      <dsp:spPr>
        <a:xfrm>
          <a:off x="3145752" y="1156410"/>
          <a:ext cx="433035" cy="1237714"/>
        </a:xfrm>
        <a:custGeom>
          <a:avLst/>
          <a:gdLst/>
          <a:ahLst/>
          <a:cxnLst/>
          <a:rect l="0" t="0" r="0" b="0"/>
          <a:pathLst>
            <a:path>
              <a:moveTo>
                <a:pt x="0" y="1237714"/>
              </a:moveTo>
              <a:lnTo>
                <a:pt x="216517" y="1237714"/>
              </a:lnTo>
              <a:lnTo>
                <a:pt x="216517" y="0"/>
              </a:lnTo>
              <a:lnTo>
                <a:pt x="43303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329487" y="1742485"/>
        <a:ext cx="65564" cy="65564"/>
      </dsp:txXfrm>
    </dsp:sp>
    <dsp:sp modelId="{D86B4F28-9816-496F-B85D-3A0186CB8D4F}">
      <dsp:nvSpPr>
        <dsp:cNvPr id="0" name=""/>
        <dsp:cNvSpPr/>
      </dsp:nvSpPr>
      <dsp:spPr>
        <a:xfrm>
          <a:off x="3145752" y="331267"/>
          <a:ext cx="433035" cy="2062857"/>
        </a:xfrm>
        <a:custGeom>
          <a:avLst/>
          <a:gdLst/>
          <a:ahLst/>
          <a:cxnLst/>
          <a:rect l="0" t="0" r="0" b="0"/>
          <a:pathLst>
            <a:path>
              <a:moveTo>
                <a:pt x="0" y="2062857"/>
              </a:moveTo>
              <a:lnTo>
                <a:pt x="216517" y="2062857"/>
              </a:lnTo>
              <a:lnTo>
                <a:pt x="216517" y="0"/>
              </a:lnTo>
              <a:lnTo>
                <a:pt x="43303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>
        <a:off x="3309574" y="1310000"/>
        <a:ext cx="105390" cy="105390"/>
      </dsp:txXfrm>
    </dsp:sp>
    <dsp:sp modelId="{76EA041F-09B0-4847-AABD-E2E4FC15C281}">
      <dsp:nvSpPr>
        <dsp:cNvPr id="0" name=""/>
        <dsp:cNvSpPr/>
      </dsp:nvSpPr>
      <dsp:spPr>
        <a:xfrm rot="16200000">
          <a:off x="1078551" y="2064067"/>
          <a:ext cx="3474286" cy="660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ACTITUD</a:t>
          </a:r>
          <a:endParaRPr lang="es-MX" sz="4300" kern="1200" dirty="0">
            <a:solidFill>
              <a:schemeClr val="accent1">
                <a:lumMod val="60000"/>
                <a:lumOff val="40000"/>
              </a:schemeClr>
            </a:solidFill>
          </a:endParaRPr>
        </a:p>
      </dsp:txBody>
      <dsp:txXfrm>
        <a:off x="1078551" y="2064067"/>
        <a:ext cx="3474286" cy="660114"/>
      </dsp:txXfrm>
    </dsp:sp>
    <dsp:sp modelId="{47D1187B-9075-4779-9068-C2176ABB083E}">
      <dsp:nvSpPr>
        <dsp:cNvPr id="0" name=""/>
        <dsp:cNvSpPr/>
      </dsp:nvSpPr>
      <dsp:spPr>
        <a:xfrm>
          <a:off x="3578787" y="1209"/>
          <a:ext cx="2165175" cy="660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Agresiva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78787" y="1209"/>
        <a:ext cx="2165175" cy="660114"/>
      </dsp:txXfrm>
    </dsp:sp>
    <dsp:sp modelId="{14815347-D673-48EF-8DF5-06279A02063E}">
      <dsp:nvSpPr>
        <dsp:cNvPr id="0" name=""/>
        <dsp:cNvSpPr/>
      </dsp:nvSpPr>
      <dsp:spPr>
        <a:xfrm>
          <a:off x="3578787" y="826352"/>
          <a:ext cx="2165175" cy="660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Asertiva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78787" y="826352"/>
        <a:ext cx="2165175" cy="660114"/>
      </dsp:txXfrm>
    </dsp:sp>
    <dsp:sp modelId="{B6462A4A-7967-45DA-AB84-DB4ED9FB1118}">
      <dsp:nvSpPr>
        <dsp:cNvPr id="0" name=""/>
        <dsp:cNvSpPr/>
      </dsp:nvSpPr>
      <dsp:spPr>
        <a:xfrm>
          <a:off x="3578787" y="1651495"/>
          <a:ext cx="2165175" cy="660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Indiferente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78787" y="1651495"/>
        <a:ext cx="2165175" cy="660114"/>
      </dsp:txXfrm>
    </dsp:sp>
    <dsp:sp modelId="{825FC489-8AA3-47E8-B5FC-913AA1FDCA2B}">
      <dsp:nvSpPr>
        <dsp:cNvPr id="0" name=""/>
        <dsp:cNvSpPr/>
      </dsp:nvSpPr>
      <dsp:spPr>
        <a:xfrm>
          <a:off x="3578787" y="2476638"/>
          <a:ext cx="2165175" cy="660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Irónica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78787" y="2476638"/>
        <a:ext cx="2165175" cy="660114"/>
      </dsp:txXfrm>
    </dsp:sp>
    <dsp:sp modelId="{41EF5539-2F5E-4531-B538-33C0818EFB23}">
      <dsp:nvSpPr>
        <dsp:cNvPr id="0" name=""/>
        <dsp:cNvSpPr/>
      </dsp:nvSpPr>
      <dsp:spPr>
        <a:xfrm>
          <a:off x="3578787" y="3301781"/>
          <a:ext cx="2165175" cy="660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Evasiva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78787" y="3301781"/>
        <a:ext cx="2165175" cy="660114"/>
      </dsp:txXfrm>
    </dsp:sp>
    <dsp:sp modelId="{61990C4B-8F4F-408F-A388-F6A0B0F13661}">
      <dsp:nvSpPr>
        <dsp:cNvPr id="0" name=""/>
        <dsp:cNvSpPr/>
      </dsp:nvSpPr>
      <dsp:spPr>
        <a:xfrm>
          <a:off x="3578787" y="4126924"/>
          <a:ext cx="2165175" cy="660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Deshonesta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78787" y="4126924"/>
        <a:ext cx="2165175" cy="6601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85803B-9342-4DFE-9650-44A1FB7A6ED3}">
      <dsp:nvSpPr>
        <dsp:cNvPr id="0" name=""/>
        <dsp:cNvSpPr/>
      </dsp:nvSpPr>
      <dsp:spPr>
        <a:xfrm rot="16200000">
          <a:off x="914400" y="-914400"/>
          <a:ext cx="2286000" cy="411480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/>
            <a:t>Consecuencias</a:t>
          </a:r>
          <a:endParaRPr lang="es-MX" sz="3700" kern="1200" dirty="0"/>
        </a:p>
      </dsp:txBody>
      <dsp:txXfrm rot="5400000">
        <a:off x="-1" y="1"/>
        <a:ext cx="4114800" cy="1714500"/>
      </dsp:txXfrm>
    </dsp:sp>
    <dsp:sp modelId="{14A5D137-3EFD-49FE-9D33-8F6F415A0206}">
      <dsp:nvSpPr>
        <dsp:cNvPr id="0" name=""/>
        <dsp:cNvSpPr/>
      </dsp:nvSpPr>
      <dsp:spPr>
        <a:xfrm>
          <a:off x="4114800" y="0"/>
          <a:ext cx="4114800" cy="2286000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/>
            <a:t>Describir</a:t>
          </a:r>
          <a:endParaRPr lang="es-MX" sz="3700" kern="1200" dirty="0"/>
        </a:p>
      </dsp:txBody>
      <dsp:txXfrm>
        <a:off x="4114800" y="0"/>
        <a:ext cx="4114800" cy="1714500"/>
      </dsp:txXfrm>
    </dsp:sp>
    <dsp:sp modelId="{1872EDCC-B11B-4DEA-80DD-0EE7FE45567B}">
      <dsp:nvSpPr>
        <dsp:cNvPr id="0" name=""/>
        <dsp:cNvSpPr/>
      </dsp:nvSpPr>
      <dsp:spPr>
        <a:xfrm rot="10800000">
          <a:off x="0" y="2286000"/>
          <a:ext cx="4114800" cy="2286000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/>
            <a:t>Especificar</a:t>
          </a:r>
          <a:endParaRPr lang="es-MX" sz="3700" kern="1200" dirty="0"/>
        </a:p>
      </dsp:txBody>
      <dsp:txXfrm rot="10800000">
        <a:off x="0" y="2857500"/>
        <a:ext cx="4114800" cy="1714500"/>
      </dsp:txXfrm>
    </dsp:sp>
    <dsp:sp modelId="{01988C31-02CE-4B8B-8C57-ED2F8EB5AC1F}">
      <dsp:nvSpPr>
        <dsp:cNvPr id="0" name=""/>
        <dsp:cNvSpPr/>
      </dsp:nvSpPr>
      <dsp:spPr>
        <a:xfrm rot="5400000">
          <a:off x="5029199" y="1371600"/>
          <a:ext cx="2286000" cy="4114800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/>
            <a:t>Expresar</a:t>
          </a:r>
          <a:endParaRPr lang="es-MX" sz="3700" kern="1200" dirty="0"/>
        </a:p>
      </dsp:txBody>
      <dsp:txXfrm rot="-5400000">
        <a:off x="4114799" y="2857500"/>
        <a:ext cx="4114800" cy="1714500"/>
      </dsp:txXfrm>
    </dsp:sp>
    <dsp:sp modelId="{FA408266-3AFB-4DAA-A2D7-5BAA8B146F9E}">
      <dsp:nvSpPr>
        <dsp:cNvPr id="0" name=""/>
        <dsp:cNvSpPr/>
      </dsp:nvSpPr>
      <dsp:spPr>
        <a:xfrm>
          <a:off x="2880359" y="1714500"/>
          <a:ext cx="2468880" cy="1143000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>
              <a:solidFill>
                <a:schemeClr val="accent1"/>
              </a:solidFill>
            </a:rPr>
            <a:t>DEEC</a:t>
          </a:r>
          <a:endParaRPr lang="es-MX" sz="3700" kern="1200" dirty="0">
            <a:solidFill>
              <a:schemeClr val="accent1"/>
            </a:solidFill>
          </a:endParaRPr>
        </a:p>
      </dsp:txBody>
      <dsp:txXfrm>
        <a:off x="2936156" y="1770297"/>
        <a:ext cx="2357286" cy="10314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2214E2-50B5-4178-9974-47719805A404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91912-1CC2-4055-B617-2CBDBC9E04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7474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391912-1CC2-4055-B617-2CBDBC9E0405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8818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3B6DB86-DDB6-47D4-9BE9-7881FF63A73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25FE59F-DEF9-4AF4-A860-5AF3553E4BF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DB86-DDB6-47D4-9BE9-7881FF63A73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FE59F-DEF9-4AF4-A860-5AF3553E4BF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DB86-DDB6-47D4-9BE9-7881FF63A73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FE59F-DEF9-4AF4-A860-5AF3553E4BF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3B6DB86-DDB6-47D4-9BE9-7881FF63A73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FE59F-DEF9-4AF4-A860-5AF3553E4BF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3B6DB86-DDB6-47D4-9BE9-7881FF63A73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25FE59F-DEF9-4AF4-A860-5AF3553E4BF0}" type="slidenum">
              <a:rPr lang="es-MX" smtClean="0"/>
              <a:t>‹Nº›</a:t>
            </a:fld>
            <a:endParaRPr lang="es-MX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3B6DB86-DDB6-47D4-9BE9-7881FF63A73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25FE59F-DEF9-4AF4-A860-5AF3553E4BF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3B6DB86-DDB6-47D4-9BE9-7881FF63A73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25FE59F-DEF9-4AF4-A860-5AF3553E4BF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6DB86-DDB6-47D4-9BE9-7881FF63A73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FE59F-DEF9-4AF4-A860-5AF3553E4BF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3B6DB86-DDB6-47D4-9BE9-7881FF63A73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25FE59F-DEF9-4AF4-A860-5AF3553E4BF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3B6DB86-DDB6-47D4-9BE9-7881FF63A73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25FE59F-DEF9-4AF4-A860-5AF3553E4BF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3B6DB86-DDB6-47D4-9BE9-7881FF63A73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25FE59F-DEF9-4AF4-A860-5AF3553E4BF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3B6DB86-DDB6-47D4-9BE9-7881FF63A738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25FE59F-DEF9-4AF4-A860-5AF3553E4BF0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webp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6128"/>
          </a:xfrm>
        </p:spPr>
        <p:txBody>
          <a:bodyPr>
            <a:normAutofit fontScale="85000" lnSpcReduction="20000"/>
          </a:bodyPr>
          <a:lstStyle/>
          <a:p>
            <a:pPr marL="64008" indent="0" algn="ctr">
              <a:buNone/>
            </a:pPr>
            <a:endParaRPr lang="es-MX" dirty="0" smtClean="0">
              <a:solidFill>
                <a:schemeClr val="accent1"/>
              </a:solidFill>
            </a:endParaRPr>
          </a:p>
          <a:p>
            <a:pPr marL="64008" indent="0" algn="ctr">
              <a:buNone/>
            </a:pPr>
            <a:endParaRPr lang="es-MX" dirty="0">
              <a:solidFill>
                <a:schemeClr val="accent1"/>
              </a:solidFill>
            </a:endParaRPr>
          </a:p>
          <a:p>
            <a:pPr marL="64008" indent="0" algn="ctr">
              <a:buNone/>
            </a:pPr>
            <a:r>
              <a:rPr lang="es-MX" sz="2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PLANTEL TEXCOCO DE LA ESCUELA PREPARATORIA DE LA UNIVERSIDAD AUTÓNOMA DEL ESTADO DE MÉXICO </a:t>
            </a:r>
          </a:p>
          <a:p>
            <a:pPr marL="64008" indent="0" algn="ctr">
              <a:buNone/>
            </a:pPr>
            <a:r>
              <a:rPr lang="es-MX" sz="2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ASIGNATURA: </a:t>
            </a:r>
          </a:p>
          <a:p>
            <a:pPr marL="64008" indent="0" algn="ctr">
              <a:buNone/>
            </a:pPr>
            <a:r>
              <a:rPr lang="es-MX" sz="2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DESARROLLO SOCIAL DEL ADOLESCENTE</a:t>
            </a:r>
          </a:p>
          <a:p>
            <a:pPr marL="64008" indent="0" algn="ctr">
              <a:buNone/>
            </a:pPr>
            <a:r>
              <a:rPr lang="es-MX" sz="2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MÓDULO 3 </a:t>
            </a:r>
          </a:p>
          <a:p>
            <a:pPr marL="64008" indent="0" algn="ctr">
              <a:buNone/>
            </a:pPr>
            <a:r>
              <a:rPr lang="es-MX" sz="2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LIMITES EN MIS RELACIONES INTERPERSONALES</a:t>
            </a:r>
          </a:p>
          <a:p>
            <a:pPr marL="64008" indent="0" algn="ctr">
              <a:buNone/>
            </a:pPr>
            <a:endParaRPr lang="es-MX" sz="2600" dirty="0">
              <a:solidFill>
                <a:schemeClr val="accent1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64008" indent="0" algn="ctr">
              <a:buNone/>
            </a:pPr>
            <a:r>
              <a:rPr lang="es-MX" sz="2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TEMAS: </a:t>
            </a:r>
          </a:p>
          <a:p>
            <a:pPr marL="64008" indent="0" algn="ctr">
              <a:buNone/>
            </a:pPr>
            <a:r>
              <a:rPr lang="es-MX" sz="2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3.0 LAS DOS CARAS DEL CONFLICTO,ORIGEN Y ALCANCES, VENTAJAS CONTRA DESVENTAJAS.</a:t>
            </a:r>
          </a:p>
          <a:p>
            <a:pPr marL="64008" indent="0" algn="ctr">
              <a:buNone/>
            </a:pPr>
            <a:r>
              <a:rPr lang="es-MX" sz="2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3.1 FORMAS PARA ENFRENTAR EL CONFLICTO.</a:t>
            </a:r>
          </a:p>
          <a:p>
            <a:pPr marL="64008" indent="0" algn="ctr">
              <a:buNone/>
            </a:pPr>
            <a:r>
              <a:rPr lang="es-MX" sz="2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3.2 PASOS PARA LA RESOLUCIÓN DE UN CONFLICTO.</a:t>
            </a:r>
          </a:p>
          <a:p>
            <a:pPr algn="ctr"/>
            <a:endParaRPr lang="es-MX" sz="2600" dirty="0" smtClean="0">
              <a:solidFill>
                <a:schemeClr val="accent1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64008" indent="0" algn="ctr">
              <a:buNone/>
            </a:pPr>
            <a:r>
              <a:rPr lang="es-MX" sz="2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ELABORÓ:</a:t>
            </a:r>
          </a:p>
          <a:p>
            <a:pPr marL="64008" indent="0" algn="ctr">
              <a:buNone/>
            </a:pPr>
            <a:r>
              <a:rPr lang="es-MX" sz="26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 MTRA: FABIOLA MORALES GUTIÉRREZ</a:t>
            </a:r>
          </a:p>
          <a:p>
            <a:pPr marL="64008" indent="0" algn="r">
              <a:buNone/>
            </a:pPr>
            <a:r>
              <a:rPr lang="es-MX" sz="1500" dirty="0" smtClean="0">
                <a:solidFill>
                  <a:schemeClr val="accent1"/>
                </a:solidFill>
                <a:ea typeface="Arial Unicode MS" pitchFamily="34" charset="-128"/>
                <a:cs typeface="Arial Unicode MS" pitchFamily="34" charset="-128"/>
              </a:rPr>
              <a:t>MARZO 2019.</a:t>
            </a:r>
            <a:endParaRPr lang="es-MX" sz="1500" dirty="0">
              <a:solidFill>
                <a:schemeClr val="accent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Picture 10" descr="escudo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2625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4876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   INCOMPATIBILIDAD DE CARACTERES</a:t>
            </a:r>
            <a:r>
              <a:rPr lang="es-MX" sz="3600" dirty="0" smtClean="0"/>
              <a:t/>
            </a:r>
            <a:br>
              <a:rPr lang="es-MX" sz="3600" dirty="0" smtClean="0"/>
            </a:b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57328" cy="4514875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>
                <a:solidFill>
                  <a:schemeClr val="accent1"/>
                </a:solidFill>
              </a:rPr>
              <a:t>En los conflictos también se presentan por la diferencia de caracteres.</a:t>
            </a:r>
            <a:endParaRPr lang="es-MX" sz="2400" dirty="0">
              <a:solidFill>
                <a:schemeClr val="accent1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098" name="Picture 2" descr="C:\Users\Fabiola\Downloads\CH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44824"/>
            <a:ext cx="417646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9191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600" dirty="0" smtClean="0"/>
              <a:t>AUSENCIA DE SATISFACCIÓN DE NECESIDADES, REALES O CREADAS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1"/>
                </a:solidFill>
              </a:rPr>
              <a:t>Cuando la persona siente la necesidad que espera que los demás sean capaces de satisfacer.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5122" name="Picture 2" descr="C:\Users\Fabiola\Downloads\CH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7" y="1700808"/>
            <a:ext cx="4032448" cy="410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0728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600" dirty="0" smtClean="0"/>
              <a:t>USO DE PRESIONES QUE ORIGINAN FRUSTRACIÓN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1"/>
                </a:solidFill>
              </a:rPr>
              <a:t>Trato injusto, acoso laboral, sexual, abuso de autoridad, que generan conflictos personales.</a:t>
            </a:r>
            <a:endParaRPr lang="es-MX" dirty="0">
              <a:solidFill>
                <a:schemeClr val="accent1"/>
              </a:solidFill>
            </a:endParaRPr>
          </a:p>
        </p:txBody>
      </p:sp>
      <p:pic>
        <p:nvPicPr>
          <p:cNvPr id="6147" name="Picture 3" descr="C:\Users\Fabiola\Downloads\chica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64406"/>
            <a:ext cx="4038600" cy="440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6935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IGUALACIÓN DE LOS DEMÁS</a:t>
            </a:r>
            <a:r>
              <a:rPr lang="es-MX" dirty="0" smtClean="0"/>
              <a:t> 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400" dirty="0" smtClean="0">
                <a:solidFill>
                  <a:schemeClr val="accent1"/>
                </a:solidFill>
              </a:rPr>
              <a:t>Existen grupos sociales que intentan que los demás piensen y actúen como ellos y tratan de ejercer presión.</a:t>
            </a:r>
            <a:endParaRPr lang="es-MX" sz="2400" dirty="0">
              <a:solidFill>
                <a:schemeClr val="accent1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7170" name="Picture 2" descr="C:\Users\Fabiola\Downloads\CH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2816"/>
            <a:ext cx="367240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066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>
                <a:solidFill>
                  <a:schemeClr val="accent1"/>
                </a:solidFill>
              </a:rPr>
              <a:t>LA DIVISIÓN Y EL SECTARISMO</a:t>
            </a:r>
            <a:endParaRPr lang="es-MX" sz="3200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accent1"/>
                </a:solidFill>
              </a:rPr>
              <a:t>Los conflictos cada vez más se presentan por  rivalidad de grupos: Sexo, color de piel, territorio, diferencia de equipos, etc.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8194" name="Picture 2" descr="C:\Users\Fabiola\Downloads\PANDILLA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00808"/>
            <a:ext cx="425881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3498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200" dirty="0" smtClean="0"/>
              <a:t>INTIMIDAD Y DEPENDENCIA PATOLÓGICA ENTRE PERSONAS</a:t>
            </a:r>
            <a:br>
              <a:rPr lang="es-MX" sz="3200" dirty="0" smtClean="0"/>
            </a:b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accent1"/>
                </a:solidFill>
              </a:rPr>
              <a:t>Se presenta cuando existe  el deseo de acaparar al otro como si fuera de su propiedad, además de someterla  a la propia voluntad.</a:t>
            </a:r>
            <a:endParaRPr lang="es-MX" sz="2400" dirty="0">
              <a:solidFill>
                <a:schemeClr val="accent1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9218" name="Picture 2" descr="C:\Users\Fabiola\Downloads\acos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00808"/>
            <a:ext cx="403244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577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>
                <a:solidFill>
                  <a:schemeClr val="accent1"/>
                </a:solidFill>
              </a:rPr>
              <a:t>3.1 FORMAS PARA ENFRENTAR EL CONFLICTO</a:t>
            </a:r>
            <a:endParaRPr lang="es-MX" sz="3200" dirty="0">
              <a:solidFill>
                <a:schemeClr val="accent1"/>
              </a:solidFill>
            </a:endParaRP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204864"/>
            <a:ext cx="5256584" cy="3302349"/>
          </a:xfrm>
        </p:spPr>
      </p:pic>
      <p:pic>
        <p:nvPicPr>
          <p:cNvPr id="4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3348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ELEMENTOS</a:t>
            </a:r>
            <a:endParaRPr lang="es-MX" sz="3200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1"/>
                </a:solidFill>
              </a:rPr>
              <a:t>ACTITUD</a:t>
            </a:r>
          </a:p>
          <a:p>
            <a:pPr marL="64008" indent="0">
              <a:buNone/>
            </a:pPr>
            <a:r>
              <a:rPr lang="es-MX" dirty="0" smtClean="0">
                <a:solidFill>
                  <a:schemeClr val="accent1"/>
                </a:solidFill>
              </a:rPr>
              <a:t>Es la predisposición, o disposición adquirida relevantemente estable de la conducta.</a:t>
            </a: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1"/>
                </a:solidFill>
              </a:rPr>
              <a:t>CONDUCTA</a:t>
            </a:r>
          </a:p>
          <a:p>
            <a:pPr marL="64008" indent="0">
              <a:buNone/>
            </a:pPr>
            <a:r>
              <a:rPr lang="es-MX" dirty="0" smtClean="0">
                <a:solidFill>
                  <a:schemeClr val="accent1"/>
                </a:solidFill>
              </a:rPr>
              <a:t>Es el comportamiento de una persona, modo de reacción de un ser vivo al medio que lo rodea.</a:t>
            </a:r>
            <a:endParaRPr lang="es-MX" dirty="0">
              <a:solidFill>
                <a:schemeClr val="accent1"/>
              </a:solidFill>
            </a:endParaRPr>
          </a:p>
        </p:txBody>
      </p:sp>
      <p:pic>
        <p:nvPicPr>
          <p:cNvPr id="7" name="Picture 10" descr="escudo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3295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/>
              <a:t>FORMAS DE ENFRENTAR EL CONFLICTO</a:t>
            </a: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1000113"/>
              </p:ext>
            </p:extLst>
          </p:nvPr>
        </p:nvGraphicFramePr>
        <p:xfrm>
          <a:off x="457200" y="1666526"/>
          <a:ext cx="8229600" cy="47882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10" descr="escudo"/>
          <p:cNvPicPr>
            <a:picLocks noChangeAspect="1" noChangeArrowheads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1008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>
                <a:solidFill>
                  <a:schemeClr val="accent1"/>
                </a:solidFill>
              </a:rPr>
              <a:t>AGRESIVA</a:t>
            </a:r>
            <a:endParaRPr lang="es-MX" sz="3200" dirty="0">
              <a:solidFill>
                <a:schemeClr val="accent1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64008" indent="0">
              <a:buNone/>
            </a:pPr>
            <a:endParaRPr lang="es-MX" dirty="0" smtClean="0">
              <a:solidFill>
                <a:schemeClr val="accent1"/>
              </a:solidFill>
            </a:endParaRPr>
          </a:p>
          <a:p>
            <a:pPr marL="64008" indent="0" algn="just"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Se caracteriza por la capacidad de ofender o dañar a alguien.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1666526"/>
            <a:ext cx="4038600" cy="435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6185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COMPETENCIAS DEL MÓDULO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64008" indent="0">
              <a:buNone/>
            </a:pPr>
            <a:r>
              <a:rPr lang="es-MX" sz="3200" dirty="0" smtClean="0">
                <a:solidFill>
                  <a:schemeClr val="accent1"/>
                </a:solidFill>
              </a:rPr>
              <a:t>COMPETENCIAS GENÉRICAS</a:t>
            </a:r>
          </a:p>
          <a:p>
            <a:pPr algn="just"/>
            <a:r>
              <a:rPr lang="es-MX" sz="3200" dirty="0" smtClean="0">
                <a:solidFill>
                  <a:schemeClr val="accent1"/>
                </a:solidFill>
              </a:rPr>
              <a:t>3.3 </a:t>
            </a:r>
            <a:r>
              <a:rPr lang="es-MX" sz="3200" dirty="0">
                <a:solidFill>
                  <a:schemeClr val="accent1"/>
                </a:solidFill>
              </a:rPr>
              <a:t>Cultiva relaciones interpersonales que contribuyen a su desarrollo humano y el de quienes lo rodean</a:t>
            </a:r>
            <a:r>
              <a:rPr lang="es-MX" sz="3200" dirty="0" smtClean="0">
                <a:solidFill>
                  <a:schemeClr val="accent1"/>
                </a:solidFill>
              </a:rPr>
              <a:t>.</a:t>
            </a:r>
          </a:p>
          <a:p>
            <a:pPr algn="just"/>
            <a:r>
              <a:rPr lang="es-MX" sz="3200" dirty="0" smtClean="0">
                <a:solidFill>
                  <a:schemeClr val="accent1"/>
                </a:solidFill>
              </a:rPr>
              <a:t>6.3 Reconoce </a:t>
            </a:r>
            <a:r>
              <a:rPr lang="es-MX" sz="3200" dirty="0">
                <a:solidFill>
                  <a:schemeClr val="accent1"/>
                </a:solidFill>
              </a:rPr>
              <a:t>los propios prejuicios, modifica sus puntos de vista al conocer nuevas evidencias, e </a:t>
            </a:r>
            <a:r>
              <a:rPr lang="es-MX" sz="3200" dirty="0" smtClean="0">
                <a:solidFill>
                  <a:schemeClr val="accent1"/>
                </a:solidFill>
              </a:rPr>
              <a:t>integra nuevos </a:t>
            </a:r>
            <a:r>
              <a:rPr lang="es-MX" sz="3200" dirty="0">
                <a:solidFill>
                  <a:schemeClr val="accent1"/>
                </a:solidFill>
              </a:rPr>
              <a:t>conocimientos y perspectivas al acervo con el que cuenta</a:t>
            </a:r>
            <a:r>
              <a:rPr lang="es-MX" sz="3200" dirty="0" smtClean="0">
                <a:solidFill>
                  <a:schemeClr val="accent1"/>
                </a:solidFill>
              </a:rPr>
              <a:t>.</a:t>
            </a:r>
          </a:p>
          <a:p>
            <a:pPr algn="just"/>
            <a:r>
              <a:rPr lang="es-MX" sz="3200" dirty="0" smtClean="0">
                <a:solidFill>
                  <a:schemeClr val="accent1"/>
                </a:solidFill>
              </a:rPr>
              <a:t>8.Participa </a:t>
            </a:r>
            <a:r>
              <a:rPr lang="es-MX" sz="3200" dirty="0">
                <a:solidFill>
                  <a:schemeClr val="accent1"/>
                </a:solidFill>
              </a:rPr>
              <a:t>y colabora de manera efectiva en equipos diversos</a:t>
            </a:r>
            <a:r>
              <a:rPr lang="es-MX" sz="3200" dirty="0" smtClean="0">
                <a:solidFill>
                  <a:schemeClr val="accent1"/>
                </a:solidFill>
              </a:rPr>
              <a:t>.</a:t>
            </a:r>
          </a:p>
          <a:p>
            <a:r>
              <a:rPr lang="es-MX" sz="3200" dirty="0" smtClean="0">
                <a:solidFill>
                  <a:schemeClr val="accent1"/>
                </a:solidFill>
              </a:rPr>
              <a:t>8.1Propone </a:t>
            </a:r>
            <a:r>
              <a:rPr lang="es-MX" sz="3200" dirty="0">
                <a:solidFill>
                  <a:schemeClr val="accent1"/>
                </a:solidFill>
              </a:rPr>
              <a:t>maneras de solucionar un problema o desarrollar un proyecto en equipo, definiendo un curso de acción con pasos específicos</a:t>
            </a:r>
            <a:r>
              <a:rPr lang="es-MX" sz="3200" dirty="0" smtClean="0">
                <a:solidFill>
                  <a:schemeClr val="accent1"/>
                </a:solidFill>
              </a:rPr>
              <a:t>.</a:t>
            </a:r>
          </a:p>
          <a:p>
            <a:pPr algn="just"/>
            <a:r>
              <a:rPr lang="es-MX" sz="3200" dirty="0" smtClean="0">
                <a:solidFill>
                  <a:schemeClr val="accent1"/>
                </a:solidFill>
              </a:rPr>
              <a:t>8.2 Aporta </a:t>
            </a:r>
            <a:r>
              <a:rPr lang="es-MX" sz="3200" dirty="0">
                <a:solidFill>
                  <a:schemeClr val="accent1"/>
                </a:solidFill>
              </a:rPr>
              <a:t>puntos de vista con apertura y considera los de otras personas de manera reflexiva</a:t>
            </a:r>
            <a:r>
              <a:rPr lang="es-MX" sz="3200" dirty="0" smtClean="0">
                <a:solidFill>
                  <a:schemeClr val="accent1"/>
                </a:solidFill>
              </a:rPr>
              <a:t>. </a:t>
            </a:r>
          </a:p>
          <a:p>
            <a:pPr algn="just"/>
            <a:r>
              <a:rPr lang="es-MX" sz="3200" dirty="0" smtClean="0">
                <a:solidFill>
                  <a:schemeClr val="accent1"/>
                </a:solidFill>
              </a:rPr>
              <a:t>8.3Asume </a:t>
            </a:r>
            <a:r>
              <a:rPr lang="es-MX" sz="3200" dirty="0">
                <a:solidFill>
                  <a:schemeClr val="accent1"/>
                </a:solidFill>
              </a:rPr>
              <a:t>una actitud constructiva, congruente con los conocimientos y habilidades con los que cuenta dentro de distintos equipos de </a:t>
            </a:r>
            <a:r>
              <a:rPr lang="es-MX" sz="3200" dirty="0" smtClean="0">
                <a:solidFill>
                  <a:schemeClr val="accent1"/>
                </a:solidFill>
              </a:rPr>
              <a:t>trabajo</a:t>
            </a:r>
          </a:p>
          <a:p>
            <a:endParaRPr lang="es-MX" dirty="0">
              <a:solidFill>
                <a:schemeClr val="accent1"/>
              </a:solidFill>
            </a:endParaRPr>
          </a:p>
          <a:p>
            <a:endParaRPr lang="es-MX" dirty="0" smtClean="0"/>
          </a:p>
        </p:txBody>
      </p:sp>
      <p:pic>
        <p:nvPicPr>
          <p:cNvPr id="4" name="Picture 10" descr="escudo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0050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accent1"/>
                </a:solidFill>
              </a:rPr>
              <a:t>ASERTIVA</a:t>
            </a:r>
            <a:br>
              <a:rPr lang="es-MX" sz="3200" dirty="0">
                <a:solidFill>
                  <a:schemeClr val="accent1"/>
                </a:solidFill>
              </a:rPr>
            </a:br>
            <a:endParaRPr lang="es-MX" sz="3200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Capacidad de expresar los propios sentimientos, necesidades y derechos de los demás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10" name="Marcador de contenido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916832"/>
            <a:ext cx="4038600" cy="3744416"/>
          </a:xfrm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0680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>
                <a:solidFill>
                  <a:schemeClr val="accent1"/>
                </a:solidFill>
              </a:rPr>
              <a:t>INDIFERENTE</a:t>
            </a:r>
            <a:br>
              <a:rPr lang="es-MX" sz="3200" dirty="0">
                <a:solidFill>
                  <a:schemeClr val="accent1"/>
                </a:solidFill>
              </a:rPr>
            </a:br>
            <a:endParaRPr lang="es-MX" sz="3200" dirty="0">
              <a:solidFill>
                <a:schemeClr val="accent1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64008" indent="0">
              <a:buNone/>
            </a:pPr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64008" indent="0" algn="just">
              <a:buNone/>
            </a:pPr>
            <a:r>
              <a:rPr lang="es-MX" sz="2400" dirty="0">
                <a:solidFill>
                  <a:schemeClr val="accent1"/>
                </a:solidFill>
              </a:rPr>
              <a:t>La indiferencia es una forma de </a:t>
            </a:r>
            <a:r>
              <a:rPr lang="es-MX" sz="2400" dirty="0" smtClean="0">
                <a:solidFill>
                  <a:schemeClr val="accent1"/>
                </a:solidFill>
              </a:rPr>
              <a:t>agresión psicológica, no da importancia a lo que sucede y guarda su opinión.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722437"/>
            <a:ext cx="4038600" cy="3900634"/>
          </a:xfrm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7984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200" dirty="0">
                <a:solidFill>
                  <a:schemeClr val="accent1"/>
                </a:solidFill>
              </a:rPr>
              <a:t>IRÓNICA</a:t>
            </a:r>
            <a:r>
              <a:rPr lang="es-MX" dirty="0">
                <a:solidFill>
                  <a:schemeClr val="accent1"/>
                </a:solidFill>
              </a:rPr>
              <a:t/>
            </a:r>
            <a:br>
              <a:rPr lang="es-MX" dirty="0">
                <a:solidFill>
                  <a:schemeClr val="accent1"/>
                </a:solidFill>
              </a:rPr>
            </a:br>
            <a:endParaRPr lang="es-MX" dirty="0">
              <a:solidFill>
                <a:schemeClr val="accent1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323528" y="1722437"/>
            <a:ext cx="3744416" cy="4525963"/>
          </a:xfrm>
        </p:spPr>
        <p:txBody>
          <a:bodyPr/>
          <a:lstStyle/>
          <a:p>
            <a:pPr marL="64008" indent="0" algn="just">
              <a:buNone/>
            </a:pPr>
            <a:r>
              <a:rPr lang="es-MX" dirty="0" smtClean="0">
                <a:solidFill>
                  <a:schemeClr val="accent1"/>
                </a:solidFill>
              </a:rPr>
              <a:t>La </a:t>
            </a:r>
            <a:r>
              <a:rPr lang="es-MX" dirty="0" smtClean="0">
                <a:solidFill>
                  <a:schemeClr val="accent1"/>
                </a:solidFill>
              </a:rPr>
              <a:t>persona se expresa de manera hiriente, burlona de algo o de una persona con una actitud de rechazo.</a:t>
            </a:r>
            <a:endParaRPr lang="es-MX" dirty="0">
              <a:solidFill>
                <a:schemeClr val="accent1"/>
              </a:solidFill>
            </a:endParaRPr>
          </a:p>
        </p:txBody>
      </p:sp>
      <p:pic>
        <p:nvPicPr>
          <p:cNvPr id="2" name="Marcador de contenido 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3" y="2585524"/>
            <a:ext cx="2376265" cy="2854577"/>
          </a:xfrm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114" y="1628800"/>
            <a:ext cx="2263109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47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200" dirty="0">
                <a:solidFill>
                  <a:schemeClr val="accent1"/>
                </a:solidFill>
              </a:rPr>
              <a:t>EVASIVA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MX" dirty="0">
                <a:solidFill>
                  <a:schemeClr val="accent1">
                    <a:lumMod val="75000"/>
                  </a:schemeClr>
                </a:solidFill>
              </a:rPr>
            </a:b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64008" indent="0">
              <a:buNone/>
            </a:pPr>
            <a:endParaRPr lang="es-MX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64008" indent="0"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Evade alguna dificultad, no se enfrenta a los problemas, ni asume responsabilidad.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916832"/>
            <a:ext cx="4038600" cy="3414787"/>
          </a:xfrm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488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200" dirty="0">
                <a:solidFill>
                  <a:schemeClr val="accent1"/>
                </a:solidFill>
              </a:rPr>
              <a:t>DESHONESTA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64008" indent="0">
              <a:buNone/>
            </a:pPr>
            <a:endParaRPr lang="es-MX" dirty="0" smtClean="0">
              <a:solidFill>
                <a:schemeClr val="accent1"/>
              </a:solidFill>
            </a:endParaRPr>
          </a:p>
          <a:p>
            <a:pPr marL="64008" indent="0">
              <a:buNone/>
            </a:pPr>
            <a:endParaRPr lang="es-MX" dirty="0">
              <a:solidFill>
                <a:schemeClr val="accent1"/>
              </a:solidFill>
            </a:endParaRPr>
          </a:p>
          <a:p>
            <a:pPr marL="64008" indent="0">
              <a:buNone/>
            </a:pPr>
            <a:r>
              <a:rPr lang="es-MX" dirty="0" smtClean="0">
                <a:solidFill>
                  <a:schemeClr val="accent1"/>
                </a:solidFill>
              </a:rPr>
              <a:t>Capacidad de mentir  para cubrir la realidad.</a:t>
            </a:r>
            <a:endParaRPr lang="es-MX" dirty="0">
              <a:solidFill>
                <a:schemeClr val="accent1"/>
              </a:solidFill>
            </a:endParaRPr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412777"/>
            <a:ext cx="4038600" cy="4392488"/>
          </a:xfrm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098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200" dirty="0" smtClean="0"/>
              <a:t>3.2 PASO PARA ENFRENTAR EL CONFLICTO</a:t>
            </a:r>
            <a:br>
              <a:rPr lang="es-MX" sz="3200" dirty="0" smtClean="0"/>
            </a:br>
            <a:r>
              <a:rPr lang="es-MX" sz="3200" dirty="0" smtClean="0"/>
              <a:t> METODO DEEC</a:t>
            </a:r>
            <a:endParaRPr lang="es-MX" sz="3200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8757410"/>
              </p:ext>
            </p:extLst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10" descr="escudo"/>
          <p:cNvPicPr>
            <a:picLocks noChangeAspect="1" noChangeArrowheads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3836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DESCRIBIR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endParaRPr lang="es-MX" dirty="0" smtClean="0">
              <a:solidFill>
                <a:schemeClr val="accent1"/>
              </a:solidFill>
            </a:endParaRPr>
          </a:p>
          <a:p>
            <a:pPr algn="just"/>
            <a:r>
              <a:rPr lang="es-MX" dirty="0" smtClean="0">
                <a:solidFill>
                  <a:schemeClr val="accent1"/>
                </a:solidFill>
              </a:rPr>
              <a:t>Se describe de manera clara la conducta molesta de la persona que esta siendo afectada.</a:t>
            </a:r>
            <a:endParaRPr lang="es-MX" dirty="0">
              <a:solidFill>
                <a:schemeClr val="accent1"/>
              </a:solidFill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666526"/>
            <a:ext cx="4038600" cy="3706690"/>
          </a:xfrm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7207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 </a:t>
            </a:r>
            <a:r>
              <a:rPr lang="es-MX" sz="3200" dirty="0" smtClean="0"/>
              <a:t>EXPRESAR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1"/>
                </a:solidFill>
              </a:rPr>
              <a:t>Se expresa a la otra persona el malestar generado.</a:t>
            </a:r>
            <a:endParaRPr lang="es-MX" dirty="0">
              <a:solidFill>
                <a:schemeClr val="accent1"/>
              </a:solidFill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844824"/>
            <a:ext cx="3409184" cy="4104456"/>
          </a:xfrm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6591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ESPECIFICAR</a:t>
            </a:r>
            <a:endParaRPr lang="es-MX" sz="3200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1"/>
                </a:solidFill>
              </a:rPr>
              <a:t>Se expresa la conducta que se desea modificar</a:t>
            </a:r>
            <a:endParaRPr lang="es-MX" dirty="0">
              <a:solidFill>
                <a:schemeClr val="accent1"/>
              </a:solidFill>
            </a:endParaRPr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700808"/>
            <a:ext cx="4330824" cy="3744416"/>
          </a:xfrm>
        </p:spPr>
      </p:pic>
      <p:pic>
        <p:nvPicPr>
          <p:cNvPr id="5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3418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CONSECUENCIAS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1"/>
                </a:solidFill>
              </a:rPr>
              <a:t>Cambios o consecuencias esperadas por estar de acuerdo en desacuerdo.</a:t>
            </a:r>
            <a:endParaRPr lang="es-MX" dirty="0">
              <a:solidFill>
                <a:schemeClr val="accent1"/>
              </a:solidFill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666526"/>
            <a:ext cx="4038600" cy="4066730"/>
          </a:xfrm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6756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   </a:t>
            </a:r>
            <a:r>
              <a:rPr lang="es-MX" sz="3200" dirty="0" smtClean="0"/>
              <a:t>PROPÓSITO DEL MÓDULO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 algn="just">
              <a:buNone/>
            </a:pPr>
            <a:r>
              <a:rPr lang="es-MX" sz="2400" dirty="0">
                <a:solidFill>
                  <a:schemeClr val="accent1"/>
                </a:solidFill>
                <a:cs typeface="Arial" panose="020B0604020202020204" pitchFamily="34" charset="0"/>
              </a:rPr>
              <a:t>Emplea habilidades </a:t>
            </a:r>
            <a:r>
              <a:rPr lang="es-MX" sz="2400" dirty="0" smtClean="0">
                <a:solidFill>
                  <a:schemeClr val="accent1"/>
                </a:solidFill>
                <a:cs typeface="Arial" panose="020B0604020202020204" pitchFamily="34" charset="0"/>
              </a:rPr>
              <a:t>socioemocionales como </a:t>
            </a:r>
            <a:r>
              <a:rPr lang="es-MX" sz="2400" dirty="0">
                <a:solidFill>
                  <a:schemeClr val="accent1"/>
                </a:solidFill>
                <a:cs typeface="Arial" panose="020B0604020202020204" pitchFamily="34" charset="0"/>
              </a:rPr>
              <a:t>la empatía, la comunicación eficaz, asertividad y la mediación en resolución de conflictos para </a:t>
            </a:r>
            <a:r>
              <a:rPr lang="es-MX" sz="2400" dirty="0" smtClean="0">
                <a:solidFill>
                  <a:schemeClr val="accent1"/>
                </a:solidFill>
                <a:cs typeface="Arial" panose="020B0604020202020204" pitchFamily="34" charset="0"/>
              </a:rPr>
              <a:t>establece relaciones </a:t>
            </a:r>
            <a:r>
              <a:rPr lang="es-MX" sz="2400" dirty="0">
                <a:solidFill>
                  <a:schemeClr val="accent1"/>
                </a:solidFill>
                <a:cs typeface="Arial" panose="020B0604020202020204" pitchFamily="34" charset="0"/>
              </a:rPr>
              <a:t>interpersonales saludables.</a:t>
            </a:r>
          </a:p>
        </p:txBody>
      </p:sp>
      <p:pic>
        <p:nvPicPr>
          <p:cNvPr id="4" name="Picture 10" descr="escudo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7011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dirty="0" smtClean="0"/>
              <a:t/>
            </a:r>
            <a:br>
              <a:rPr lang="es-MX" sz="2800" dirty="0" smtClean="0"/>
            </a:br>
            <a:r>
              <a:rPr lang="es-MX" sz="2800" dirty="0"/>
              <a:t/>
            </a:r>
            <a:br>
              <a:rPr lang="es-MX" sz="2800" dirty="0"/>
            </a:br>
            <a:r>
              <a:rPr lang="es-MX" sz="2800" dirty="0" smtClean="0"/>
              <a:t>FUENTES DE CONSULTA</a:t>
            </a:r>
            <a:endParaRPr lang="es-MX" sz="2800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400" dirty="0" smtClean="0">
                <a:solidFill>
                  <a:schemeClr val="accent1"/>
                </a:solidFill>
              </a:rPr>
              <a:t>Elizondo, M. (2011)Asertividad y escucha activa en el ámbito académico.</a:t>
            </a:r>
          </a:p>
          <a:p>
            <a:r>
              <a:rPr lang="es-MX" sz="2400" dirty="0" smtClean="0">
                <a:solidFill>
                  <a:schemeClr val="accent1"/>
                </a:solidFill>
              </a:rPr>
              <a:t>Goleman, </a:t>
            </a:r>
            <a:r>
              <a:rPr lang="es-MX" sz="2400" dirty="0">
                <a:solidFill>
                  <a:schemeClr val="accent1"/>
                </a:solidFill>
              </a:rPr>
              <a:t>D. (2006). La inteligencia emocional. Por qué es más importante que el coeficiente intelectual. (2006): México: Vergara. </a:t>
            </a:r>
            <a:endParaRPr lang="es-MX" sz="2400" dirty="0" smtClean="0">
              <a:solidFill>
                <a:schemeClr val="accent1"/>
              </a:solidFill>
            </a:endParaRPr>
          </a:p>
          <a:p>
            <a:r>
              <a:rPr lang="es-MX" sz="2400" dirty="0" smtClean="0">
                <a:solidFill>
                  <a:schemeClr val="accent1"/>
                </a:solidFill>
              </a:rPr>
              <a:t>Montes, R. (2016) Desarrollo Personal. México: </a:t>
            </a:r>
            <a:r>
              <a:rPr lang="es-MX" sz="2400" dirty="0" err="1" smtClean="0">
                <a:solidFill>
                  <a:schemeClr val="accent1"/>
                </a:solidFill>
              </a:rPr>
              <a:t>UAEMéx</a:t>
            </a:r>
            <a:r>
              <a:rPr lang="es-MX" sz="2400" dirty="0" smtClean="0">
                <a:solidFill>
                  <a:schemeClr val="accent1"/>
                </a:solidFill>
              </a:rPr>
              <a:t>.</a:t>
            </a:r>
          </a:p>
          <a:p>
            <a:r>
              <a:rPr lang="es-MX" sz="2400" dirty="0" smtClean="0">
                <a:solidFill>
                  <a:schemeClr val="accent1"/>
                </a:solidFill>
              </a:rPr>
              <a:t>Wayne W.(2015) Piensa diferente y vive diferente. México: </a:t>
            </a:r>
            <a:r>
              <a:rPr lang="es-MX" sz="2400" dirty="0" err="1" smtClean="0">
                <a:solidFill>
                  <a:schemeClr val="accent1"/>
                </a:solidFill>
              </a:rPr>
              <a:t>Debolsillo</a:t>
            </a:r>
            <a:r>
              <a:rPr lang="es-MX" sz="2400" dirty="0" smtClean="0">
                <a:solidFill>
                  <a:schemeClr val="accent1"/>
                </a:solidFill>
              </a:rPr>
              <a:t>.</a:t>
            </a:r>
          </a:p>
          <a:p>
            <a:pPr marL="64008" indent="0">
              <a:buNone/>
            </a:pPr>
            <a:endParaRPr lang="es-MX" sz="2400" dirty="0" smtClean="0">
              <a:solidFill>
                <a:schemeClr val="accent1"/>
              </a:solidFill>
            </a:endParaRPr>
          </a:p>
          <a:p>
            <a:pPr marL="64008" indent="0">
              <a:buNone/>
            </a:pPr>
            <a:endParaRPr lang="es-MX" sz="2400" dirty="0" smtClean="0">
              <a:solidFill>
                <a:schemeClr val="accent1"/>
              </a:solidFill>
            </a:endParaRPr>
          </a:p>
          <a:p>
            <a:pPr marL="64008" indent="0">
              <a:buNone/>
            </a:pPr>
            <a:endParaRPr lang="es-MX" sz="2400" dirty="0">
              <a:solidFill>
                <a:schemeClr val="accent1"/>
              </a:solidFill>
            </a:endParaRPr>
          </a:p>
          <a:p>
            <a:pPr marL="64008" indent="0">
              <a:buNone/>
            </a:pPr>
            <a:endParaRPr lang="es-MX" dirty="0">
              <a:solidFill>
                <a:schemeClr val="accent1"/>
              </a:solidFill>
            </a:endParaRPr>
          </a:p>
        </p:txBody>
      </p:sp>
      <p:pic>
        <p:nvPicPr>
          <p:cNvPr id="4" name="Picture 10" descr="escudo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ángulo 1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19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CONFLICTO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 algn="just">
              <a:buNone/>
            </a:pPr>
            <a:r>
              <a:rPr lang="es-MX" sz="2400" dirty="0">
                <a:solidFill>
                  <a:schemeClr val="accent1"/>
                </a:solidFill>
              </a:rPr>
              <a:t>E</a:t>
            </a:r>
            <a:r>
              <a:rPr lang="es-MX" sz="2400" dirty="0" smtClean="0">
                <a:solidFill>
                  <a:schemeClr val="accent1"/>
                </a:solidFill>
              </a:rPr>
              <a:t>s </a:t>
            </a:r>
            <a:r>
              <a:rPr lang="es-MX" sz="2400" dirty="0">
                <a:solidFill>
                  <a:schemeClr val="accent1"/>
                </a:solidFill>
              </a:rPr>
              <a:t>una situación en la cual dos o más personas con intereses diferentes entran en confrontación, oposición o emprenden acciones mutuamente antagonistas, con el objetivo de dañar o eliminar a la parte rival, </a:t>
            </a:r>
            <a:r>
              <a:rPr lang="es-MX" sz="2400" dirty="0" smtClean="0">
                <a:solidFill>
                  <a:schemeClr val="accent1"/>
                </a:solidFill>
              </a:rPr>
              <a:t>de manera verbal o física.</a:t>
            </a:r>
          </a:p>
          <a:p>
            <a:pPr marL="64008" indent="0" algn="just">
              <a:buNone/>
            </a:pPr>
            <a:r>
              <a:rPr lang="es-MX" sz="2400" dirty="0" smtClean="0">
                <a:solidFill>
                  <a:schemeClr val="accent1"/>
                </a:solidFill>
              </a:rPr>
              <a:t> 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4" name="Picture 10" descr="escudo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9692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chemeClr val="accent1"/>
                </a:solidFill>
              </a:rPr>
              <a:t>  </a:t>
            </a:r>
            <a:r>
              <a:rPr lang="es-MX" sz="3200" dirty="0" smtClean="0">
                <a:solidFill>
                  <a:schemeClr val="accent1"/>
                </a:solidFill>
              </a:rPr>
              <a:t>CAUSAS DE LOS CONFLICTOS</a:t>
            </a:r>
            <a:endParaRPr lang="es-MX" sz="3200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endParaRPr lang="es-MX" dirty="0" smtClean="0"/>
          </a:p>
          <a:p>
            <a:pPr>
              <a:buFont typeface="Wingdings" pitchFamily="2" charset="2"/>
              <a:buChar char="Ø"/>
            </a:pPr>
            <a:r>
              <a:rPr lang="es-MX" dirty="0">
                <a:solidFill>
                  <a:schemeClr val="accent1"/>
                </a:solidFill>
              </a:rPr>
              <a:t>P</a:t>
            </a:r>
            <a:r>
              <a:rPr lang="es-MX" dirty="0" smtClean="0">
                <a:solidFill>
                  <a:schemeClr val="accent1"/>
                </a:solidFill>
              </a:rPr>
              <a:t>ercepción subjetiva de la realidad.</a:t>
            </a:r>
          </a:p>
          <a:p>
            <a:pPr>
              <a:buFont typeface="Wingdings" pitchFamily="2" charset="2"/>
              <a:buChar char="Ø"/>
            </a:pPr>
            <a:r>
              <a:rPr lang="es-MX" dirty="0" smtClean="0">
                <a:solidFill>
                  <a:schemeClr val="accent1"/>
                </a:solidFill>
              </a:rPr>
              <a:t>Información incompleta deficiente comunicación interpersonal.</a:t>
            </a:r>
          </a:p>
          <a:p>
            <a:pPr>
              <a:buFont typeface="Wingdings" pitchFamily="2" charset="2"/>
              <a:buChar char="Ø"/>
            </a:pPr>
            <a:r>
              <a:rPr lang="es-MX" dirty="0" smtClean="0">
                <a:solidFill>
                  <a:schemeClr val="accent1"/>
                </a:solidFill>
              </a:rPr>
              <a:t>Incompatibilidad de caracteres</a:t>
            </a:r>
          </a:p>
          <a:p>
            <a:pPr algn="just">
              <a:buFont typeface="Wingdings" pitchFamily="2" charset="2"/>
              <a:buChar char="Ø"/>
            </a:pPr>
            <a:r>
              <a:rPr lang="es-MX" dirty="0">
                <a:solidFill>
                  <a:schemeClr val="accent1"/>
                </a:solidFill>
              </a:rPr>
              <a:t>A</a:t>
            </a:r>
            <a:r>
              <a:rPr lang="es-MX" dirty="0" smtClean="0">
                <a:solidFill>
                  <a:schemeClr val="accent1"/>
                </a:solidFill>
              </a:rPr>
              <a:t>usencia de satisfacción de necesidades, reales o creadas.</a:t>
            </a:r>
          </a:p>
          <a:p>
            <a:pPr algn="just">
              <a:buFont typeface="Wingdings" pitchFamily="2" charset="2"/>
              <a:buChar char="Ø"/>
            </a:pPr>
            <a:r>
              <a:rPr lang="es-MX" dirty="0" smtClean="0">
                <a:solidFill>
                  <a:schemeClr val="accent1"/>
                </a:solidFill>
              </a:rPr>
              <a:t>Uso de presiones que originan frustración.</a:t>
            </a:r>
          </a:p>
          <a:p>
            <a:pPr>
              <a:buFont typeface="Wingdings" pitchFamily="2" charset="2"/>
              <a:buChar char="Ø"/>
            </a:pPr>
            <a:r>
              <a:rPr lang="es-MX" dirty="0">
                <a:solidFill>
                  <a:schemeClr val="accent1"/>
                </a:solidFill>
              </a:rPr>
              <a:t>I</a:t>
            </a:r>
            <a:r>
              <a:rPr lang="es-MX" dirty="0" smtClean="0">
                <a:solidFill>
                  <a:schemeClr val="accent1"/>
                </a:solidFill>
              </a:rPr>
              <a:t>gualación de los demás la división y el sectarismo.</a:t>
            </a:r>
          </a:p>
          <a:p>
            <a:pPr>
              <a:buFont typeface="Wingdings" pitchFamily="2" charset="2"/>
              <a:buChar char="Ø"/>
            </a:pPr>
            <a:r>
              <a:rPr lang="es-MX" dirty="0" smtClean="0">
                <a:solidFill>
                  <a:schemeClr val="accent1"/>
                </a:solidFill>
              </a:rPr>
              <a:t>Intimidad y dependencia patológica entre personas.</a:t>
            </a:r>
            <a:endParaRPr lang="es-MX" dirty="0">
              <a:solidFill>
                <a:schemeClr val="accent1"/>
              </a:solidFill>
            </a:endParaRPr>
          </a:p>
        </p:txBody>
      </p:sp>
      <p:pic>
        <p:nvPicPr>
          <p:cNvPr id="4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3323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dirty="0" smtClean="0"/>
              <a:t>3.0 LAS DOS CARAS DEL CONFLICTO: ORIGEN Y ALCANCES, VENTAJAS CONTRA DESVENTAJAS</a:t>
            </a:r>
            <a:endParaRPr lang="es-MX" sz="28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916832"/>
            <a:ext cx="4608512" cy="4156705"/>
          </a:xfrm>
        </p:spPr>
      </p:pic>
      <p:pic>
        <p:nvPicPr>
          <p:cNvPr id="5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0708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  PERCEPCIÓN SUBJETIVA DE LA REALIDAD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accent1"/>
                </a:solidFill>
              </a:rPr>
              <a:t>Se presenta cuando cada persona ve las cosas de manera diferente, no necesariamente coincide con los demás.</a:t>
            </a:r>
            <a:endParaRPr lang="es-MX" sz="2400" dirty="0">
              <a:solidFill>
                <a:schemeClr val="accent1"/>
              </a:solidFill>
            </a:endParaRPr>
          </a:p>
        </p:txBody>
      </p:sp>
      <p:sp>
        <p:nvSpPr>
          <p:cNvPr id="6" name="AutoShape 4" descr="Resultado de imagen para imagenes de percepciÃ³n en psicolog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AutoShape 6" descr="Resultado de imagen para imagenes de percepciÃ³n en psicologi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32" name="Picture 8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812" y="4200102"/>
            <a:ext cx="3535660" cy="239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sultado de imagen para imagenes de percepciÃ³n en psicolog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812" y="1556791"/>
            <a:ext cx="3312368" cy="23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Marcador de contenido"/>
          <p:cNvSpPr>
            <a:spLocks noGrp="1"/>
          </p:cNvSpPr>
          <p:nvPr>
            <p:ph sz="half" idx="2"/>
          </p:nvPr>
        </p:nvSpPr>
        <p:spPr>
          <a:xfrm>
            <a:off x="4565848" y="1722437"/>
            <a:ext cx="4254624" cy="5018931"/>
          </a:xfrm>
        </p:spPr>
        <p:txBody>
          <a:bodyPr/>
          <a:lstStyle/>
          <a:p>
            <a:pPr marL="64008" indent="0">
              <a:buNone/>
            </a:pPr>
            <a:endParaRPr lang="es-MX" dirty="0"/>
          </a:p>
        </p:txBody>
      </p:sp>
      <p:pic>
        <p:nvPicPr>
          <p:cNvPr id="9" name="Picture 10" descr="escudo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3716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200" dirty="0" smtClean="0"/>
              <a:t>INFORMACIÓN INCOMPLETA</a:t>
            </a:r>
            <a:br>
              <a:rPr lang="es-MX" sz="3200" dirty="0" smtClean="0"/>
            </a:b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400" dirty="0">
                <a:solidFill>
                  <a:schemeClr val="accent1"/>
                </a:solidFill>
              </a:rPr>
              <a:t>U</a:t>
            </a:r>
            <a:r>
              <a:rPr lang="es-MX" sz="2400" dirty="0" smtClean="0">
                <a:solidFill>
                  <a:schemeClr val="accent1"/>
                </a:solidFill>
              </a:rPr>
              <a:t>n conflicto siempre se presentará cuando se tiene poca información acerca de la situación.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2051" name="Picture 3" descr="C:\Users\Fabiola\Downloads\CH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1484784"/>
            <a:ext cx="396044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7308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200" dirty="0" smtClean="0"/>
              <a:t>DEFICIENTE COMUNICACIÓN INTERPERSONAL</a:t>
            </a:r>
            <a:br>
              <a:rPr lang="es-MX" sz="3200" dirty="0" smtClean="0"/>
            </a:b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accent1"/>
                </a:solidFill>
              </a:rPr>
              <a:t>El no escuchar o ser escuchado, no lograr una comunicación objetiva y directa.</a:t>
            </a:r>
          </a:p>
          <a:p>
            <a:r>
              <a:rPr lang="es-MX" sz="2400" dirty="0" smtClean="0">
                <a:solidFill>
                  <a:schemeClr val="accent1"/>
                </a:solidFill>
              </a:rPr>
              <a:t>Juzgamos sin escuchar y entender al otro.</a:t>
            </a:r>
            <a:endParaRPr lang="es-MX" sz="2400" dirty="0">
              <a:solidFill>
                <a:schemeClr val="accent1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3074" name="Picture 2" descr="C:\Users\Fabiola\Downloads\CHIC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72816"/>
            <a:ext cx="4304761" cy="403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escudo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36512" y="-99392"/>
            <a:ext cx="1285884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9119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474</TotalTime>
  <Words>831</Words>
  <Application>Microsoft Office PowerPoint</Application>
  <PresentationFormat>Presentación en pantalla (4:3)</PresentationFormat>
  <Paragraphs>112</Paragraphs>
  <Slides>30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Brío</vt:lpstr>
      <vt:lpstr>Presentación de PowerPoint</vt:lpstr>
      <vt:lpstr>COMPETENCIAS DEL MÓDULO</vt:lpstr>
      <vt:lpstr>   PROPÓSITO DEL MÓDULO</vt:lpstr>
      <vt:lpstr>CONFLICTO</vt:lpstr>
      <vt:lpstr>  CAUSAS DE LOS CONFLICTOS</vt:lpstr>
      <vt:lpstr>3.0 LAS DOS CARAS DEL CONFLICTO: ORIGEN Y ALCANCES, VENTAJAS CONTRA DESVENTAJAS</vt:lpstr>
      <vt:lpstr>  PERCEPCIÓN SUBJETIVA DE LA REALIDAD </vt:lpstr>
      <vt:lpstr>INFORMACIÓN INCOMPLETA </vt:lpstr>
      <vt:lpstr>DEFICIENTE COMUNICACIÓN INTERPERSONAL </vt:lpstr>
      <vt:lpstr>   INCOMPATIBILIDAD DE CARACTERES </vt:lpstr>
      <vt:lpstr>AUSENCIA DE SATISFACCIÓN DE NECESIDADES, REALES O CREADAS </vt:lpstr>
      <vt:lpstr>USO DE PRESIONES QUE ORIGINAN FRUSTRACIÓN </vt:lpstr>
      <vt:lpstr>IGUALACIÓN DE LOS DEMÁS  </vt:lpstr>
      <vt:lpstr>LA DIVISIÓN Y EL SECTARISMO</vt:lpstr>
      <vt:lpstr>INTIMIDAD Y DEPENDENCIA PATOLÓGICA ENTRE PERSONAS </vt:lpstr>
      <vt:lpstr>3.1 FORMAS PARA ENFRENTAR EL CONFLICTO</vt:lpstr>
      <vt:lpstr>ELEMENTOS</vt:lpstr>
      <vt:lpstr>FORMAS DE ENFRENTAR EL CONFLICTO</vt:lpstr>
      <vt:lpstr>AGRESIVA</vt:lpstr>
      <vt:lpstr>ASERTIVA </vt:lpstr>
      <vt:lpstr>INDIFERENTE </vt:lpstr>
      <vt:lpstr>IRÓNICA </vt:lpstr>
      <vt:lpstr>EVASIVA </vt:lpstr>
      <vt:lpstr>DESHONESTA </vt:lpstr>
      <vt:lpstr>3.2 PASO PARA ENFRENTAR EL CONFLICTO  METODO DEEC</vt:lpstr>
      <vt:lpstr>DESCRIBIR</vt:lpstr>
      <vt:lpstr> EXPRESAR</vt:lpstr>
      <vt:lpstr>ESPECIFICAR</vt:lpstr>
      <vt:lpstr>CONSECUENCIAS</vt:lpstr>
      <vt:lpstr>  FUENTES DE CONSULTA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Fabiola</dc:creator>
  <cp:lastModifiedBy>Fabiola</cp:lastModifiedBy>
  <cp:revision>71</cp:revision>
  <dcterms:created xsi:type="dcterms:W3CDTF">2019-03-13T17:32:00Z</dcterms:created>
  <dcterms:modified xsi:type="dcterms:W3CDTF">2019-09-28T01:17:49Z</dcterms:modified>
</cp:coreProperties>
</file>