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4" r:id="rId1"/>
  </p:sldMasterIdLst>
  <p:sldIdLst>
    <p:sldId id="256" r:id="rId2"/>
    <p:sldId id="262" r:id="rId3"/>
    <p:sldId id="282" r:id="rId4"/>
    <p:sldId id="297" r:id="rId5"/>
    <p:sldId id="300" r:id="rId6"/>
    <p:sldId id="263" r:id="rId7"/>
    <p:sldId id="275" r:id="rId8"/>
    <p:sldId id="267" r:id="rId9"/>
    <p:sldId id="271" r:id="rId10"/>
    <p:sldId id="269" r:id="rId11"/>
    <p:sldId id="305" r:id="rId12"/>
    <p:sldId id="306" r:id="rId13"/>
    <p:sldId id="279" r:id="rId14"/>
    <p:sldId id="280" r:id="rId15"/>
    <p:sldId id="286" r:id="rId16"/>
    <p:sldId id="288" r:id="rId17"/>
    <p:sldId id="289" r:id="rId18"/>
    <p:sldId id="296" r:id="rId19"/>
    <p:sldId id="290" r:id="rId20"/>
    <p:sldId id="287" r:id="rId21"/>
    <p:sldId id="283" r:id="rId22"/>
    <p:sldId id="284" r:id="rId23"/>
    <p:sldId id="285" r:id="rId24"/>
    <p:sldId id="291" r:id="rId25"/>
    <p:sldId id="293" r:id="rId26"/>
    <p:sldId id="295" r:id="rId27"/>
    <p:sldId id="304" r:id="rId28"/>
    <p:sldId id="301" r:id="rId29"/>
    <p:sldId id="302" r:id="rId30"/>
    <p:sldId id="292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FF1E68-4CEF-4176-9502-60D1524BEED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463DF08-BCA7-408E-BC3C-928195AFAE22}">
      <dgm:prSet phldrT="[Texto]" custT="1"/>
      <dgm:spPr/>
      <dgm:t>
        <a:bodyPr/>
        <a:lstStyle/>
        <a:p>
          <a:r>
            <a:rPr lang="es-MX" sz="24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ropa de vestir</a:t>
          </a:r>
          <a:endParaRPr lang="es-MX" sz="24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876527FB-2B16-4FDF-B242-6B1EBBE53BDC}" type="parTrans" cxnId="{16FA5AF1-E336-4B2C-902A-B8A38AA6A958}">
      <dgm:prSet/>
      <dgm:spPr/>
      <dgm:t>
        <a:bodyPr/>
        <a:lstStyle/>
        <a:p>
          <a:endParaRPr lang="es-MX"/>
        </a:p>
      </dgm:t>
    </dgm:pt>
    <dgm:pt modelId="{4C37B13F-19FA-470A-B1B7-24AFD8F80463}" type="sibTrans" cxnId="{16FA5AF1-E336-4B2C-902A-B8A38AA6A958}">
      <dgm:prSet/>
      <dgm:spPr/>
      <dgm:t>
        <a:bodyPr/>
        <a:lstStyle/>
        <a:p>
          <a:endParaRPr lang="es-MX"/>
        </a:p>
      </dgm:t>
    </dgm:pt>
    <dgm:pt modelId="{B063AE87-DF16-4F14-B508-31A7B8098CC2}">
      <dgm:prSet phldrT="[Texto]" custT="1"/>
      <dgm:spPr/>
      <dgm:t>
        <a:bodyPr/>
        <a:lstStyle/>
        <a:p>
          <a:r>
            <a:rPr lang="es-MX" sz="24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amistades</a:t>
          </a:r>
          <a:endParaRPr lang="es-MX" sz="24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BCDE986D-32C2-4B1C-8531-623BB42A6107}" type="parTrans" cxnId="{3A78A850-2834-4541-AD9F-18758218DADC}">
      <dgm:prSet/>
      <dgm:spPr/>
      <dgm:t>
        <a:bodyPr/>
        <a:lstStyle/>
        <a:p>
          <a:endParaRPr lang="es-MX"/>
        </a:p>
      </dgm:t>
    </dgm:pt>
    <dgm:pt modelId="{26FB5D52-4348-4DAB-BDC2-8CE7C8B3D78D}" type="sibTrans" cxnId="{3A78A850-2834-4541-AD9F-18758218DADC}">
      <dgm:prSet/>
      <dgm:spPr/>
      <dgm:t>
        <a:bodyPr/>
        <a:lstStyle/>
        <a:p>
          <a:endParaRPr lang="es-MX"/>
        </a:p>
      </dgm:t>
    </dgm:pt>
    <dgm:pt modelId="{3AF02FB1-DF59-4437-BD63-35328962E0F0}">
      <dgm:prSet custT="1"/>
      <dgm:spPr/>
      <dgm:t>
        <a:bodyPr/>
        <a:lstStyle/>
        <a:p>
          <a:r>
            <a:rPr lang="es-MX" sz="24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una carrera</a:t>
          </a:r>
          <a:endParaRPr lang="es-MX" sz="24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95CF2489-F6BC-4FC1-9577-BC832822D1E6}" type="parTrans" cxnId="{2A3E1FF7-DCD2-4FD3-B696-E7DBFB90F239}">
      <dgm:prSet/>
      <dgm:spPr/>
      <dgm:t>
        <a:bodyPr/>
        <a:lstStyle/>
        <a:p>
          <a:endParaRPr lang="es-MX"/>
        </a:p>
      </dgm:t>
    </dgm:pt>
    <dgm:pt modelId="{2188C368-F000-419B-8218-378B84CEAA41}" type="sibTrans" cxnId="{2A3E1FF7-DCD2-4FD3-B696-E7DBFB90F239}">
      <dgm:prSet/>
      <dgm:spPr/>
      <dgm:t>
        <a:bodyPr/>
        <a:lstStyle/>
        <a:p>
          <a:endParaRPr lang="es-MX"/>
        </a:p>
      </dgm:t>
    </dgm:pt>
    <dgm:pt modelId="{7E681F21-E858-4DE9-B093-7E5BE033A8FC}">
      <dgm:prSet custT="1"/>
      <dgm:spPr/>
      <dgm:t>
        <a:bodyPr/>
        <a:lstStyle/>
        <a:p>
          <a:r>
            <a:rPr lang="es-MX" sz="24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una pareja </a:t>
          </a:r>
          <a:endParaRPr lang="es-MX" sz="24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gm:t>
    </dgm:pt>
    <dgm:pt modelId="{01282367-0114-4D7D-8732-47A8D4DB235B}" type="parTrans" cxnId="{C4FBCD62-F4E9-4F4A-900D-509B87346A92}">
      <dgm:prSet/>
      <dgm:spPr/>
      <dgm:t>
        <a:bodyPr/>
        <a:lstStyle/>
        <a:p>
          <a:endParaRPr lang="es-MX"/>
        </a:p>
      </dgm:t>
    </dgm:pt>
    <dgm:pt modelId="{D59FA6B1-767E-4A1E-A55D-AC63537E8626}" type="sibTrans" cxnId="{C4FBCD62-F4E9-4F4A-900D-509B87346A92}">
      <dgm:prSet/>
      <dgm:spPr/>
      <dgm:t>
        <a:bodyPr/>
        <a:lstStyle/>
        <a:p>
          <a:endParaRPr lang="es-MX"/>
        </a:p>
      </dgm:t>
    </dgm:pt>
    <dgm:pt modelId="{6E022E15-FD4D-4BF6-AD20-636144EFB409}" type="pres">
      <dgm:prSet presAssocID="{02FF1E68-4CEF-4176-9502-60D1524BEED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BEA46178-672E-4352-927C-20A3D99BF784}" type="pres">
      <dgm:prSet presAssocID="{02FF1E68-4CEF-4176-9502-60D1524BEED4}" presName="Name1" presStyleCnt="0"/>
      <dgm:spPr/>
      <dgm:t>
        <a:bodyPr/>
        <a:lstStyle/>
        <a:p>
          <a:endParaRPr lang="es-MX"/>
        </a:p>
      </dgm:t>
    </dgm:pt>
    <dgm:pt modelId="{82C6C62F-F1CA-4EA7-A93F-D994CF1DFB84}" type="pres">
      <dgm:prSet presAssocID="{02FF1E68-4CEF-4176-9502-60D1524BEED4}" presName="cycle" presStyleCnt="0"/>
      <dgm:spPr/>
      <dgm:t>
        <a:bodyPr/>
        <a:lstStyle/>
        <a:p>
          <a:endParaRPr lang="es-MX"/>
        </a:p>
      </dgm:t>
    </dgm:pt>
    <dgm:pt modelId="{6761EFEA-044C-48CF-B8F6-EBF1F207C28D}" type="pres">
      <dgm:prSet presAssocID="{02FF1E68-4CEF-4176-9502-60D1524BEED4}" presName="srcNode" presStyleLbl="node1" presStyleIdx="0" presStyleCnt="4"/>
      <dgm:spPr/>
      <dgm:t>
        <a:bodyPr/>
        <a:lstStyle/>
        <a:p>
          <a:endParaRPr lang="es-MX"/>
        </a:p>
      </dgm:t>
    </dgm:pt>
    <dgm:pt modelId="{5942F401-318D-41D1-8DC3-3C28ECA6BF8F}" type="pres">
      <dgm:prSet presAssocID="{02FF1E68-4CEF-4176-9502-60D1524BEED4}" presName="conn" presStyleLbl="parChTrans1D2" presStyleIdx="0" presStyleCnt="1"/>
      <dgm:spPr/>
      <dgm:t>
        <a:bodyPr/>
        <a:lstStyle/>
        <a:p>
          <a:endParaRPr lang="es-MX"/>
        </a:p>
      </dgm:t>
    </dgm:pt>
    <dgm:pt modelId="{B8CD335D-B4B8-4774-A2F8-18A8695250E1}" type="pres">
      <dgm:prSet presAssocID="{02FF1E68-4CEF-4176-9502-60D1524BEED4}" presName="extraNode" presStyleLbl="node1" presStyleIdx="0" presStyleCnt="4"/>
      <dgm:spPr/>
      <dgm:t>
        <a:bodyPr/>
        <a:lstStyle/>
        <a:p>
          <a:endParaRPr lang="es-MX"/>
        </a:p>
      </dgm:t>
    </dgm:pt>
    <dgm:pt modelId="{D805F6EB-F642-4BB6-B6FD-28A2F7020699}" type="pres">
      <dgm:prSet presAssocID="{02FF1E68-4CEF-4176-9502-60D1524BEED4}" presName="dstNode" presStyleLbl="node1" presStyleIdx="0" presStyleCnt="4"/>
      <dgm:spPr/>
      <dgm:t>
        <a:bodyPr/>
        <a:lstStyle/>
        <a:p>
          <a:endParaRPr lang="es-MX"/>
        </a:p>
      </dgm:t>
    </dgm:pt>
    <dgm:pt modelId="{7F7253F8-75CB-45B5-8C41-7A45BF1CCAA5}" type="pres">
      <dgm:prSet presAssocID="{E463DF08-BCA7-408E-BC3C-928195AFAE22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2A7340-9BF2-4E2C-991E-023E918BF8B3}" type="pres">
      <dgm:prSet presAssocID="{E463DF08-BCA7-408E-BC3C-928195AFAE22}" presName="accent_1" presStyleCnt="0"/>
      <dgm:spPr/>
      <dgm:t>
        <a:bodyPr/>
        <a:lstStyle/>
        <a:p>
          <a:endParaRPr lang="es-MX"/>
        </a:p>
      </dgm:t>
    </dgm:pt>
    <dgm:pt modelId="{9891F54D-C999-4580-AEEA-D01FB94B6EEB}" type="pres">
      <dgm:prSet presAssocID="{E463DF08-BCA7-408E-BC3C-928195AFAE22}" presName="accentRepeatNode" presStyleLbl="solidFgAcc1" presStyleIdx="0" presStyleCnt="4" custScaleX="105567" custScaleY="9857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33039AF-0CE6-455F-AB20-EE70D98BBDFA}" type="pres">
      <dgm:prSet presAssocID="{B063AE87-DF16-4F14-B508-31A7B8098CC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E65608-8DB9-407C-8754-4ABAD5327E87}" type="pres">
      <dgm:prSet presAssocID="{B063AE87-DF16-4F14-B508-31A7B8098CC2}" presName="accent_2" presStyleCnt="0"/>
      <dgm:spPr/>
      <dgm:t>
        <a:bodyPr/>
        <a:lstStyle/>
        <a:p>
          <a:endParaRPr lang="es-MX"/>
        </a:p>
      </dgm:t>
    </dgm:pt>
    <dgm:pt modelId="{B9B6988B-0616-4399-8D6A-878778384647}" type="pres">
      <dgm:prSet presAssocID="{B063AE87-DF16-4F14-B508-31A7B8098CC2}" presName="accentRepeatNode" presStyleLbl="solidFgAcc1" presStyleIdx="1" presStyleCnt="4" custScaleX="103051" custScaleY="112029" custLinFactNeighborX="-834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F63C875-2FB5-4F44-A4B1-9E5CB5692753}" type="pres">
      <dgm:prSet presAssocID="{3AF02FB1-DF59-4437-BD63-35328962E0F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EAF21E-AAEB-4F44-A3F5-5B5D6D561EEB}" type="pres">
      <dgm:prSet presAssocID="{3AF02FB1-DF59-4437-BD63-35328962E0F0}" presName="accent_3" presStyleCnt="0"/>
      <dgm:spPr/>
      <dgm:t>
        <a:bodyPr/>
        <a:lstStyle/>
        <a:p>
          <a:endParaRPr lang="es-MX"/>
        </a:p>
      </dgm:t>
    </dgm:pt>
    <dgm:pt modelId="{EF356B44-B678-40FF-8534-D5B673EE38C9}" type="pres">
      <dgm:prSet presAssocID="{3AF02FB1-DF59-4437-BD63-35328962E0F0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7936395-D49C-4EDB-A09A-3F2EB6B155F7}" type="pres">
      <dgm:prSet presAssocID="{7E681F21-E858-4DE9-B093-7E5BE033A8F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0BC03A-75D1-4E5A-A9E2-835F0DC9D4D8}" type="pres">
      <dgm:prSet presAssocID="{7E681F21-E858-4DE9-B093-7E5BE033A8FC}" presName="accent_4" presStyleCnt="0"/>
      <dgm:spPr/>
      <dgm:t>
        <a:bodyPr/>
        <a:lstStyle/>
        <a:p>
          <a:endParaRPr lang="es-MX"/>
        </a:p>
      </dgm:t>
    </dgm:pt>
    <dgm:pt modelId="{A0BC509D-7E83-49EC-AC5C-157A2764BC10}" type="pres">
      <dgm:prSet presAssocID="{7E681F21-E858-4DE9-B093-7E5BE033A8FC}" presName="accentRepeatNode" presStyleLbl="solidFgAcc1" presStyleIdx="3" presStyleCnt="4" custLinFactNeighborX="3989" custLinFactNeighborY="199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613080C8-182F-416D-841D-D7B8C15DCB3B}" type="presOf" srcId="{B063AE87-DF16-4F14-B508-31A7B8098CC2}" destId="{E33039AF-0CE6-455F-AB20-EE70D98BBDFA}" srcOrd="0" destOrd="0" presId="urn:microsoft.com/office/officeart/2008/layout/VerticalCurvedList"/>
    <dgm:cxn modelId="{0A532226-5DAA-4EB2-A78E-4FE7486AA325}" type="presOf" srcId="{02FF1E68-4CEF-4176-9502-60D1524BEED4}" destId="{6E022E15-FD4D-4BF6-AD20-636144EFB409}" srcOrd="0" destOrd="0" presId="urn:microsoft.com/office/officeart/2008/layout/VerticalCurvedList"/>
    <dgm:cxn modelId="{D5C4AEA4-1AC9-428F-AC70-0F4D23E7DAC2}" type="presOf" srcId="{7E681F21-E858-4DE9-B093-7E5BE033A8FC}" destId="{77936395-D49C-4EDB-A09A-3F2EB6B155F7}" srcOrd="0" destOrd="0" presId="urn:microsoft.com/office/officeart/2008/layout/VerticalCurvedList"/>
    <dgm:cxn modelId="{2A3E1FF7-DCD2-4FD3-B696-E7DBFB90F239}" srcId="{02FF1E68-4CEF-4176-9502-60D1524BEED4}" destId="{3AF02FB1-DF59-4437-BD63-35328962E0F0}" srcOrd="2" destOrd="0" parTransId="{95CF2489-F6BC-4FC1-9577-BC832822D1E6}" sibTransId="{2188C368-F000-419B-8218-378B84CEAA41}"/>
    <dgm:cxn modelId="{45B12AAA-AD0F-4083-BCD4-FEEE35D54B09}" type="presOf" srcId="{4C37B13F-19FA-470A-B1B7-24AFD8F80463}" destId="{5942F401-318D-41D1-8DC3-3C28ECA6BF8F}" srcOrd="0" destOrd="0" presId="urn:microsoft.com/office/officeart/2008/layout/VerticalCurvedList"/>
    <dgm:cxn modelId="{3A78A850-2834-4541-AD9F-18758218DADC}" srcId="{02FF1E68-4CEF-4176-9502-60D1524BEED4}" destId="{B063AE87-DF16-4F14-B508-31A7B8098CC2}" srcOrd="1" destOrd="0" parTransId="{BCDE986D-32C2-4B1C-8531-623BB42A6107}" sibTransId="{26FB5D52-4348-4DAB-BDC2-8CE7C8B3D78D}"/>
    <dgm:cxn modelId="{C4FBCD62-F4E9-4F4A-900D-509B87346A92}" srcId="{02FF1E68-4CEF-4176-9502-60D1524BEED4}" destId="{7E681F21-E858-4DE9-B093-7E5BE033A8FC}" srcOrd="3" destOrd="0" parTransId="{01282367-0114-4D7D-8732-47A8D4DB235B}" sibTransId="{D59FA6B1-767E-4A1E-A55D-AC63537E8626}"/>
    <dgm:cxn modelId="{16FA5AF1-E336-4B2C-902A-B8A38AA6A958}" srcId="{02FF1E68-4CEF-4176-9502-60D1524BEED4}" destId="{E463DF08-BCA7-408E-BC3C-928195AFAE22}" srcOrd="0" destOrd="0" parTransId="{876527FB-2B16-4FDF-B242-6B1EBBE53BDC}" sibTransId="{4C37B13F-19FA-470A-B1B7-24AFD8F80463}"/>
    <dgm:cxn modelId="{B7E11100-808D-4CBC-8A89-0B480B6BA94C}" type="presOf" srcId="{E463DF08-BCA7-408E-BC3C-928195AFAE22}" destId="{7F7253F8-75CB-45B5-8C41-7A45BF1CCAA5}" srcOrd="0" destOrd="0" presId="urn:microsoft.com/office/officeart/2008/layout/VerticalCurvedList"/>
    <dgm:cxn modelId="{0380C040-84CB-4EDA-A50B-CED9262BF42D}" type="presOf" srcId="{3AF02FB1-DF59-4437-BD63-35328962E0F0}" destId="{8F63C875-2FB5-4F44-A4B1-9E5CB5692753}" srcOrd="0" destOrd="0" presId="urn:microsoft.com/office/officeart/2008/layout/VerticalCurvedList"/>
    <dgm:cxn modelId="{B2EDFE5B-3516-44A5-B15A-5288F825E9DC}" type="presParOf" srcId="{6E022E15-FD4D-4BF6-AD20-636144EFB409}" destId="{BEA46178-672E-4352-927C-20A3D99BF784}" srcOrd="0" destOrd="0" presId="urn:microsoft.com/office/officeart/2008/layout/VerticalCurvedList"/>
    <dgm:cxn modelId="{49D0AD27-969C-4F9B-AD5B-C7E533D5B680}" type="presParOf" srcId="{BEA46178-672E-4352-927C-20A3D99BF784}" destId="{82C6C62F-F1CA-4EA7-A93F-D994CF1DFB84}" srcOrd="0" destOrd="0" presId="urn:microsoft.com/office/officeart/2008/layout/VerticalCurvedList"/>
    <dgm:cxn modelId="{39E6BB53-215D-48C9-99D7-276367BC6CA9}" type="presParOf" srcId="{82C6C62F-F1CA-4EA7-A93F-D994CF1DFB84}" destId="{6761EFEA-044C-48CF-B8F6-EBF1F207C28D}" srcOrd="0" destOrd="0" presId="urn:microsoft.com/office/officeart/2008/layout/VerticalCurvedList"/>
    <dgm:cxn modelId="{12E10733-76EA-4C8E-8001-F708CA0E4D1B}" type="presParOf" srcId="{82C6C62F-F1CA-4EA7-A93F-D994CF1DFB84}" destId="{5942F401-318D-41D1-8DC3-3C28ECA6BF8F}" srcOrd="1" destOrd="0" presId="urn:microsoft.com/office/officeart/2008/layout/VerticalCurvedList"/>
    <dgm:cxn modelId="{B4AF713F-E685-4DBF-8645-D1C778504E1A}" type="presParOf" srcId="{82C6C62F-F1CA-4EA7-A93F-D994CF1DFB84}" destId="{B8CD335D-B4B8-4774-A2F8-18A8695250E1}" srcOrd="2" destOrd="0" presId="urn:microsoft.com/office/officeart/2008/layout/VerticalCurvedList"/>
    <dgm:cxn modelId="{688B6373-269D-431C-A772-D1BA8DF3281B}" type="presParOf" srcId="{82C6C62F-F1CA-4EA7-A93F-D994CF1DFB84}" destId="{D805F6EB-F642-4BB6-B6FD-28A2F7020699}" srcOrd="3" destOrd="0" presId="urn:microsoft.com/office/officeart/2008/layout/VerticalCurvedList"/>
    <dgm:cxn modelId="{39708498-0974-47F9-8EE1-26049CD2F17B}" type="presParOf" srcId="{BEA46178-672E-4352-927C-20A3D99BF784}" destId="{7F7253F8-75CB-45B5-8C41-7A45BF1CCAA5}" srcOrd="1" destOrd="0" presId="urn:microsoft.com/office/officeart/2008/layout/VerticalCurvedList"/>
    <dgm:cxn modelId="{84C636A2-5976-4FEB-86A6-755DA3615AE8}" type="presParOf" srcId="{BEA46178-672E-4352-927C-20A3D99BF784}" destId="{922A7340-9BF2-4E2C-991E-023E918BF8B3}" srcOrd="2" destOrd="0" presId="urn:microsoft.com/office/officeart/2008/layout/VerticalCurvedList"/>
    <dgm:cxn modelId="{337D5DA3-5D32-4F92-8193-6FB7D6979060}" type="presParOf" srcId="{922A7340-9BF2-4E2C-991E-023E918BF8B3}" destId="{9891F54D-C999-4580-AEEA-D01FB94B6EEB}" srcOrd="0" destOrd="0" presId="urn:microsoft.com/office/officeart/2008/layout/VerticalCurvedList"/>
    <dgm:cxn modelId="{087B61C1-C4B9-4A58-89AB-4A085969E347}" type="presParOf" srcId="{BEA46178-672E-4352-927C-20A3D99BF784}" destId="{E33039AF-0CE6-455F-AB20-EE70D98BBDFA}" srcOrd="3" destOrd="0" presId="urn:microsoft.com/office/officeart/2008/layout/VerticalCurvedList"/>
    <dgm:cxn modelId="{3EAC517A-5BE4-48BA-A5E0-894BCA736509}" type="presParOf" srcId="{BEA46178-672E-4352-927C-20A3D99BF784}" destId="{2FE65608-8DB9-407C-8754-4ABAD5327E87}" srcOrd="4" destOrd="0" presId="urn:microsoft.com/office/officeart/2008/layout/VerticalCurvedList"/>
    <dgm:cxn modelId="{8032286F-9B74-4209-A9B4-BE7B690BA4DE}" type="presParOf" srcId="{2FE65608-8DB9-407C-8754-4ABAD5327E87}" destId="{B9B6988B-0616-4399-8D6A-878778384647}" srcOrd="0" destOrd="0" presId="urn:microsoft.com/office/officeart/2008/layout/VerticalCurvedList"/>
    <dgm:cxn modelId="{5D5EFF8F-CAE4-4369-9ECF-9405034298E8}" type="presParOf" srcId="{BEA46178-672E-4352-927C-20A3D99BF784}" destId="{8F63C875-2FB5-4F44-A4B1-9E5CB5692753}" srcOrd="5" destOrd="0" presId="urn:microsoft.com/office/officeart/2008/layout/VerticalCurvedList"/>
    <dgm:cxn modelId="{C0CEBFF8-16E7-4F9E-B179-2B3BD16DFAB0}" type="presParOf" srcId="{BEA46178-672E-4352-927C-20A3D99BF784}" destId="{40EAF21E-AAEB-4F44-A3F5-5B5D6D561EEB}" srcOrd="6" destOrd="0" presId="urn:microsoft.com/office/officeart/2008/layout/VerticalCurvedList"/>
    <dgm:cxn modelId="{E41CD168-F322-440E-968B-92A41DB43703}" type="presParOf" srcId="{40EAF21E-AAEB-4F44-A3F5-5B5D6D561EEB}" destId="{EF356B44-B678-40FF-8534-D5B673EE38C9}" srcOrd="0" destOrd="0" presId="urn:microsoft.com/office/officeart/2008/layout/VerticalCurvedList"/>
    <dgm:cxn modelId="{3BBA31A5-6094-413E-B034-EF631971301A}" type="presParOf" srcId="{BEA46178-672E-4352-927C-20A3D99BF784}" destId="{77936395-D49C-4EDB-A09A-3F2EB6B155F7}" srcOrd="7" destOrd="0" presId="urn:microsoft.com/office/officeart/2008/layout/VerticalCurvedList"/>
    <dgm:cxn modelId="{44735E19-4A19-4D82-8E50-C7AB0EE9BD3B}" type="presParOf" srcId="{BEA46178-672E-4352-927C-20A3D99BF784}" destId="{280BC03A-75D1-4E5A-A9E2-835F0DC9D4D8}" srcOrd="8" destOrd="0" presId="urn:microsoft.com/office/officeart/2008/layout/VerticalCurvedList"/>
    <dgm:cxn modelId="{3240782A-319B-43D7-8E4C-373162115A47}" type="presParOf" srcId="{280BC03A-75D1-4E5A-A9E2-835F0DC9D4D8}" destId="{A0BC509D-7E83-49EC-AC5C-157A2764BC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7B3A7E-A163-4F47-8929-6B3DC841C27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0F27650-EC68-4303-8191-DF6F74D7B5CF}">
      <dgm:prSet phldrT="[Texto]"/>
      <dgm:spPr/>
      <dgm:t>
        <a:bodyPr/>
        <a:lstStyle/>
        <a:p>
          <a:r>
            <a:rPr lang="es-MX" smtClean="0"/>
            <a:t>Definir el problema</a:t>
          </a:r>
          <a:endParaRPr lang="es-MX" dirty="0"/>
        </a:p>
      </dgm:t>
    </dgm:pt>
    <dgm:pt modelId="{B423318E-57D0-4F6D-88C2-9DC22114B879}" type="parTrans" cxnId="{F67C5469-57CA-4F54-AE25-0A416880E8C5}">
      <dgm:prSet/>
      <dgm:spPr/>
      <dgm:t>
        <a:bodyPr/>
        <a:lstStyle/>
        <a:p>
          <a:endParaRPr lang="es-MX"/>
        </a:p>
      </dgm:t>
    </dgm:pt>
    <dgm:pt modelId="{7610E023-C2AF-4838-AF79-6192E527BFF0}" type="sibTrans" cxnId="{F67C5469-57CA-4F54-AE25-0A416880E8C5}">
      <dgm:prSet/>
      <dgm:spPr/>
      <dgm:t>
        <a:bodyPr/>
        <a:lstStyle/>
        <a:p>
          <a:endParaRPr lang="es-MX"/>
        </a:p>
      </dgm:t>
    </dgm:pt>
    <dgm:pt modelId="{1F3D514E-B9ED-4026-87CE-D9CDFFA8B4BA}">
      <dgm:prSet phldrT="[Texto]"/>
      <dgm:spPr/>
      <dgm:t>
        <a:bodyPr/>
        <a:lstStyle/>
        <a:p>
          <a:r>
            <a:rPr lang="es-MX" smtClean="0"/>
            <a:t>Identifica las razones para tomar la decisión</a:t>
          </a:r>
          <a:endParaRPr lang="es-MX" dirty="0"/>
        </a:p>
      </dgm:t>
    </dgm:pt>
    <dgm:pt modelId="{D6F86F82-B62D-4F36-B14D-8A5B73C6EDE2}" type="parTrans" cxnId="{72AD1C8C-3DBB-459A-BFD2-B33955D3D01E}">
      <dgm:prSet/>
      <dgm:spPr/>
      <dgm:t>
        <a:bodyPr/>
        <a:lstStyle/>
        <a:p>
          <a:endParaRPr lang="es-MX"/>
        </a:p>
      </dgm:t>
    </dgm:pt>
    <dgm:pt modelId="{19417947-8CD9-4182-8E9E-E680A51B369D}" type="sibTrans" cxnId="{72AD1C8C-3DBB-459A-BFD2-B33955D3D01E}">
      <dgm:prSet/>
      <dgm:spPr/>
      <dgm:t>
        <a:bodyPr/>
        <a:lstStyle/>
        <a:p>
          <a:endParaRPr lang="es-MX"/>
        </a:p>
      </dgm:t>
    </dgm:pt>
    <dgm:pt modelId="{1C6C961B-D98B-4A06-A76C-43CF0D932A87}">
      <dgm:prSet phldrT="[Texto]"/>
      <dgm:spPr/>
      <dgm:t>
        <a:bodyPr/>
        <a:lstStyle/>
        <a:p>
          <a:r>
            <a:rPr lang="es-MX" smtClean="0"/>
            <a:t>Identifica las alternativas</a:t>
          </a:r>
          <a:endParaRPr lang="es-MX" dirty="0"/>
        </a:p>
      </dgm:t>
    </dgm:pt>
    <dgm:pt modelId="{D7A3F585-FEF1-4B85-BB78-6F5280CBE9EB}" type="parTrans" cxnId="{E20B4250-5CCF-4EAB-841A-7E826290B688}">
      <dgm:prSet/>
      <dgm:spPr/>
      <dgm:t>
        <a:bodyPr/>
        <a:lstStyle/>
        <a:p>
          <a:endParaRPr lang="es-MX"/>
        </a:p>
      </dgm:t>
    </dgm:pt>
    <dgm:pt modelId="{D3E322B5-D560-4EF5-8CC8-346126C26708}" type="sibTrans" cxnId="{E20B4250-5CCF-4EAB-841A-7E826290B688}">
      <dgm:prSet/>
      <dgm:spPr/>
      <dgm:t>
        <a:bodyPr/>
        <a:lstStyle/>
        <a:p>
          <a:endParaRPr lang="es-MX"/>
        </a:p>
      </dgm:t>
    </dgm:pt>
    <dgm:pt modelId="{57AAACFB-10C8-49D7-8BBC-5C4866B72E20}">
      <dgm:prSet phldrT="[Texto]"/>
      <dgm:spPr/>
      <dgm:t>
        <a:bodyPr/>
        <a:lstStyle/>
        <a:p>
          <a:r>
            <a:rPr lang="es-MX" smtClean="0"/>
            <a:t>Enumera las ventajas y desventajas de las alternativas</a:t>
          </a:r>
          <a:endParaRPr lang="es-MX" dirty="0"/>
        </a:p>
      </dgm:t>
    </dgm:pt>
    <dgm:pt modelId="{77E64371-ABE9-43AA-8E22-9E91EE996DD7}" type="parTrans" cxnId="{DC6D6484-CB10-405E-8242-D4A76F807BE9}">
      <dgm:prSet/>
      <dgm:spPr/>
      <dgm:t>
        <a:bodyPr/>
        <a:lstStyle/>
        <a:p>
          <a:endParaRPr lang="es-MX"/>
        </a:p>
      </dgm:t>
    </dgm:pt>
    <dgm:pt modelId="{8597C5EF-1F8A-42E5-86BF-1EEB34115C87}" type="sibTrans" cxnId="{DC6D6484-CB10-405E-8242-D4A76F807BE9}">
      <dgm:prSet/>
      <dgm:spPr/>
      <dgm:t>
        <a:bodyPr/>
        <a:lstStyle/>
        <a:p>
          <a:endParaRPr lang="es-MX"/>
        </a:p>
      </dgm:t>
    </dgm:pt>
    <dgm:pt modelId="{BDE28E38-0671-427E-BE74-83263D1E132E}">
      <dgm:prSet phldrT="[Texto]"/>
      <dgm:spPr/>
      <dgm:t>
        <a:bodyPr/>
        <a:lstStyle/>
        <a:p>
          <a:r>
            <a:rPr lang="es-MX" smtClean="0"/>
            <a:t>Elige una alternativa</a:t>
          </a:r>
          <a:endParaRPr lang="es-MX" dirty="0"/>
        </a:p>
      </dgm:t>
    </dgm:pt>
    <dgm:pt modelId="{DF2CAE93-C497-41FB-8A8F-E79BBEF679D5}" type="parTrans" cxnId="{73BAAB30-4C2A-4049-999E-5D009C316373}">
      <dgm:prSet/>
      <dgm:spPr/>
      <dgm:t>
        <a:bodyPr/>
        <a:lstStyle/>
        <a:p>
          <a:endParaRPr lang="es-MX"/>
        </a:p>
      </dgm:t>
    </dgm:pt>
    <dgm:pt modelId="{8F952F75-3240-4C4F-A013-480FE3D81ACC}" type="sibTrans" cxnId="{73BAAB30-4C2A-4049-999E-5D009C316373}">
      <dgm:prSet/>
      <dgm:spPr/>
      <dgm:t>
        <a:bodyPr/>
        <a:lstStyle/>
        <a:p>
          <a:endParaRPr lang="es-MX"/>
        </a:p>
      </dgm:t>
    </dgm:pt>
    <dgm:pt modelId="{ABBAA5F4-DC1F-4431-ABCB-B5EDA6D9452D}" type="pres">
      <dgm:prSet presAssocID="{0D7B3A7E-A163-4F47-8929-6B3DC841C2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8EA0239-6C4F-4329-B8A1-91EB4B9E10D6}" type="pres">
      <dgm:prSet presAssocID="{C0F27650-EC68-4303-8191-DF6F74D7B5C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9F7E79-D98A-4D79-BC91-7A30B3D46A29}" type="pres">
      <dgm:prSet presAssocID="{7610E023-C2AF-4838-AF79-6192E527BFF0}" presName="sibTrans" presStyleLbl="sibTrans2D1" presStyleIdx="0" presStyleCnt="5"/>
      <dgm:spPr/>
      <dgm:t>
        <a:bodyPr/>
        <a:lstStyle/>
        <a:p>
          <a:endParaRPr lang="es-MX"/>
        </a:p>
      </dgm:t>
    </dgm:pt>
    <dgm:pt modelId="{7C2830D2-1014-4CE7-BA2F-202345053446}" type="pres">
      <dgm:prSet presAssocID="{7610E023-C2AF-4838-AF79-6192E527BFF0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C49C272B-1E22-4969-A8F0-65A126EB722C}" type="pres">
      <dgm:prSet presAssocID="{1F3D514E-B9ED-4026-87CE-D9CDFFA8B4B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97A960-D7D2-4A30-836C-F1AED3DE308F}" type="pres">
      <dgm:prSet presAssocID="{19417947-8CD9-4182-8E9E-E680A51B369D}" presName="sibTrans" presStyleLbl="sibTrans2D1" presStyleIdx="1" presStyleCnt="5"/>
      <dgm:spPr/>
      <dgm:t>
        <a:bodyPr/>
        <a:lstStyle/>
        <a:p>
          <a:endParaRPr lang="es-MX"/>
        </a:p>
      </dgm:t>
    </dgm:pt>
    <dgm:pt modelId="{7204BA0F-ABD0-4A2E-9597-149DCF8DB4D1}" type="pres">
      <dgm:prSet presAssocID="{19417947-8CD9-4182-8E9E-E680A51B369D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840420BD-30F6-4DB4-A2B4-0AE678375ABA}" type="pres">
      <dgm:prSet presAssocID="{1C6C961B-D98B-4A06-A76C-43CF0D932A8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8BB125-F428-4B1B-B0FC-A1F1A912C92D}" type="pres">
      <dgm:prSet presAssocID="{D3E322B5-D560-4EF5-8CC8-346126C26708}" presName="sibTrans" presStyleLbl="sibTrans2D1" presStyleIdx="2" presStyleCnt="5"/>
      <dgm:spPr/>
      <dgm:t>
        <a:bodyPr/>
        <a:lstStyle/>
        <a:p>
          <a:endParaRPr lang="es-MX"/>
        </a:p>
      </dgm:t>
    </dgm:pt>
    <dgm:pt modelId="{62C486E0-094C-4434-A395-F1E43A151A73}" type="pres">
      <dgm:prSet presAssocID="{D3E322B5-D560-4EF5-8CC8-346126C26708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BF20A76C-86C4-4AD0-8CE0-FB83AEDE0D7C}" type="pres">
      <dgm:prSet presAssocID="{57AAACFB-10C8-49D7-8BBC-5C4866B72E2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22D42E-960D-4D48-9CB0-DE7DC5171D27}" type="pres">
      <dgm:prSet presAssocID="{8597C5EF-1F8A-42E5-86BF-1EEB34115C87}" presName="sibTrans" presStyleLbl="sibTrans2D1" presStyleIdx="3" presStyleCnt="5"/>
      <dgm:spPr/>
      <dgm:t>
        <a:bodyPr/>
        <a:lstStyle/>
        <a:p>
          <a:endParaRPr lang="es-MX"/>
        </a:p>
      </dgm:t>
    </dgm:pt>
    <dgm:pt modelId="{8CDC5B33-42BC-4156-8B05-9BF7E77CDD8F}" type="pres">
      <dgm:prSet presAssocID="{8597C5EF-1F8A-42E5-86BF-1EEB34115C87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7D17E55B-E584-40A0-9F26-47A2065A3915}" type="pres">
      <dgm:prSet presAssocID="{BDE28E38-0671-427E-BE74-83263D1E132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FC5870-C6E7-4D11-876D-AED050C92025}" type="pres">
      <dgm:prSet presAssocID="{8F952F75-3240-4C4F-A013-480FE3D81ACC}" presName="sibTrans" presStyleLbl="sibTrans2D1" presStyleIdx="4" presStyleCnt="5" custLinFactNeighborX="7823" custLinFactNeighborY="0"/>
      <dgm:spPr/>
      <dgm:t>
        <a:bodyPr/>
        <a:lstStyle/>
        <a:p>
          <a:endParaRPr lang="es-MX"/>
        </a:p>
      </dgm:t>
    </dgm:pt>
    <dgm:pt modelId="{7D2B82F3-C74C-404D-A8B3-C9CA2B817A16}" type="pres">
      <dgm:prSet presAssocID="{8F952F75-3240-4C4F-A013-480FE3D81ACC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73BAAB30-4C2A-4049-999E-5D009C316373}" srcId="{0D7B3A7E-A163-4F47-8929-6B3DC841C278}" destId="{BDE28E38-0671-427E-BE74-83263D1E132E}" srcOrd="4" destOrd="0" parTransId="{DF2CAE93-C497-41FB-8A8F-E79BBEF679D5}" sibTransId="{8F952F75-3240-4C4F-A013-480FE3D81ACC}"/>
    <dgm:cxn modelId="{C3DE70FF-6EF0-45BA-9127-D663F0F76C07}" type="presOf" srcId="{57AAACFB-10C8-49D7-8BBC-5C4866B72E20}" destId="{BF20A76C-86C4-4AD0-8CE0-FB83AEDE0D7C}" srcOrd="0" destOrd="0" presId="urn:microsoft.com/office/officeart/2005/8/layout/cycle2"/>
    <dgm:cxn modelId="{CD0C8AF3-0C0C-41A0-BA9A-116C6CDB255D}" type="presOf" srcId="{1C6C961B-D98B-4A06-A76C-43CF0D932A87}" destId="{840420BD-30F6-4DB4-A2B4-0AE678375ABA}" srcOrd="0" destOrd="0" presId="urn:microsoft.com/office/officeart/2005/8/layout/cycle2"/>
    <dgm:cxn modelId="{31C3706A-1AC1-45E0-A4A1-32EEAB64EC8E}" type="presOf" srcId="{1F3D514E-B9ED-4026-87CE-D9CDFFA8B4BA}" destId="{C49C272B-1E22-4969-A8F0-65A126EB722C}" srcOrd="0" destOrd="0" presId="urn:microsoft.com/office/officeart/2005/8/layout/cycle2"/>
    <dgm:cxn modelId="{1B2E310D-2AFE-4D7D-8CEF-15912A41A9E9}" type="presOf" srcId="{8F952F75-3240-4C4F-A013-480FE3D81ACC}" destId="{56FC5870-C6E7-4D11-876D-AED050C92025}" srcOrd="0" destOrd="0" presId="urn:microsoft.com/office/officeart/2005/8/layout/cycle2"/>
    <dgm:cxn modelId="{0B922719-F9B8-4509-B3FE-5B700E15832E}" type="presOf" srcId="{7610E023-C2AF-4838-AF79-6192E527BFF0}" destId="{7C2830D2-1014-4CE7-BA2F-202345053446}" srcOrd="1" destOrd="0" presId="urn:microsoft.com/office/officeart/2005/8/layout/cycle2"/>
    <dgm:cxn modelId="{9A0B32E2-B7EA-445A-AFC2-BADED6C2A6E8}" type="presOf" srcId="{8597C5EF-1F8A-42E5-86BF-1EEB34115C87}" destId="{8CDC5B33-42BC-4156-8B05-9BF7E77CDD8F}" srcOrd="1" destOrd="0" presId="urn:microsoft.com/office/officeart/2005/8/layout/cycle2"/>
    <dgm:cxn modelId="{F67C5469-57CA-4F54-AE25-0A416880E8C5}" srcId="{0D7B3A7E-A163-4F47-8929-6B3DC841C278}" destId="{C0F27650-EC68-4303-8191-DF6F74D7B5CF}" srcOrd="0" destOrd="0" parTransId="{B423318E-57D0-4F6D-88C2-9DC22114B879}" sibTransId="{7610E023-C2AF-4838-AF79-6192E527BFF0}"/>
    <dgm:cxn modelId="{300A5B44-2E25-41E2-9634-49082E980528}" type="presOf" srcId="{19417947-8CD9-4182-8E9E-E680A51B369D}" destId="{7204BA0F-ABD0-4A2E-9597-149DCF8DB4D1}" srcOrd="1" destOrd="0" presId="urn:microsoft.com/office/officeart/2005/8/layout/cycle2"/>
    <dgm:cxn modelId="{E2EE3E0A-7B7A-4DBB-91AB-065C131A3CB5}" type="presOf" srcId="{19417947-8CD9-4182-8E9E-E680A51B369D}" destId="{E397A960-D7D2-4A30-836C-F1AED3DE308F}" srcOrd="0" destOrd="0" presId="urn:microsoft.com/office/officeart/2005/8/layout/cycle2"/>
    <dgm:cxn modelId="{FCAD60A3-7FEC-40BD-9A8C-19BAF6671EF0}" type="presOf" srcId="{D3E322B5-D560-4EF5-8CC8-346126C26708}" destId="{62C486E0-094C-4434-A395-F1E43A151A73}" srcOrd="1" destOrd="0" presId="urn:microsoft.com/office/officeart/2005/8/layout/cycle2"/>
    <dgm:cxn modelId="{A996F00B-DB25-4A29-89D6-B714EA67D336}" type="presOf" srcId="{8F952F75-3240-4C4F-A013-480FE3D81ACC}" destId="{7D2B82F3-C74C-404D-A8B3-C9CA2B817A16}" srcOrd="1" destOrd="0" presId="urn:microsoft.com/office/officeart/2005/8/layout/cycle2"/>
    <dgm:cxn modelId="{DC6D6484-CB10-405E-8242-D4A76F807BE9}" srcId="{0D7B3A7E-A163-4F47-8929-6B3DC841C278}" destId="{57AAACFB-10C8-49D7-8BBC-5C4866B72E20}" srcOrd="3" destOrd="0" parTransId="{77E64371-ABE9-43AA-8E22-9E91EE996DD7}" sibTransId="{8597C5EF-1F8A-42E5-86BF-1EEB34115C87}"/>
    <dgm:cxn modelId="{09CA156B-090E-47CA-B365-AB7D2494C17B}" type="presOf" srcId="{0D7B3A7E-A163-4F47-8929-6B3DC841C278}" destId="{ABBAA5F4-DC1F-4431-ABCB-B5EDA6D9452D}" srcOrd="0" destOrd="0" presId="urn:microsoft.com/office/officeart/2005/8/layout/cycle2"/>
    <dgm:cxn modelId="{9A4D94AD-916A-4D64-B4FB-035E7C68716A}" type="presOf" srcId="{D3E322B5-D560-4EF5-8CC8-346126C26708}" destId="{BB8BB125-F428-4B1B-B0FC-A1F1A912C92D}" srcOrd="0" destOrd="0" presId="urn:microsoft.com/office/officeart/2005/8/layout/cycle2"/>
    <dgm:cxn modelId="{02639CB0-E84F-4DD4-899D-336E15DD243A}" type="presOf" srcId="{7610E023-C2AF-4838-AF79-6192E527BFF0}" destId="{A69F7E79-D98A-4D79-BC91-7A30B3D46A29}" srcOrd="0" destOrd="0" presId="urn:microsoft.com/office/officeart/2005/8/layout/cycle2"/>
    <dgm:cxn modelId="{84F231AD-F436-4315-B303-84061B7EB3E5}" type="presOf" srcId="{C0F27650-EC68-4303-8191-DF6F74D7B5CF}" destId="{B8EA0239-6C4F-4329-B8A1-91EB4B9E10D6}" srcOrd="0" destOrd="0" presId="urn:microsoft.com/office/officeart/2005/8/layout/cycle2"/>
    <dgm:cxn modelId="{E20B4250-5CCF-4EAB-841A-7E826290B688}" srcId="{0D7B3A7E-A163-4F47-8929-6B3DC841C278}" destId="{1C6C961B-D98B-4A06-A76C-43CF0D932A87}" srcOrd="2" destOrd="0" parTransId="{D7A3F585-FEF1-4B85-BB78-6F5280CBE9EB}" sibTransId="{D3E322B5-D560-4EF5-8CC8-346126C26708}"/>
    <dgm:cxn modelId="{A8243609-E98F-457B-A132-C58DC0522172}" type="presOf" srcId="{BDE28E38-0671-427E-BE74-83263D1E132E}" destId="{7D17E55B-E584-40A0-9F26-47A2065A3915}" srcOrd="0" destOrd="0" presId="urn:microsoft.com/office/officeart/2005/8/layout/cycle2"/>
    <dgm:cxn modelId="{72AD1C8C-3DBB-459A-BFD2-B33955D3D01E}" srcId="{0D7B3A7E-A163-4F47-8929-6B3DC841C278}" destId="{1F3D514E-B9ED-4026-87CE-D9CDFFA8B4BA}" srcOrd="1" destOrd="0" parTransId="{D6F86F82-B62D-4F36-B14D-8A5B73C6EDE2}" sibTransId="{19417947-8CD9-4182-8E9E-E680A51B369D}"/>
    <dgm:cxn modelId="{A109BBF8-B9ED-4408-82A9-2234781DCA9C}" type="presOf" srcId="{8597C5EF-1F8A-42E5-86BF-1EEB34115C87}" destId="{E522D42E-960D-4D48-9CB0-DE7DC5171D27}" srcOrd="0" destOrd="0" presId="urn:microsoft.com/office/officeart/2005/8/layout/cycle2"/>
    <dgm:cxn modelId="{A93F1992-39FB-4B88-90BE-00AEEC5A06F6}" type="presParOf" srcId="{ABBAA5F4-DC1F-4431-ABCB-B5EDA6D9452D}" destId="{B8EA0239-6C4F-4329-B8A1-91EB4B9E10D6}" srcOrd="0" destOrd="0" presId="urn:microsoft.com/office/officeart/2005/8/layout/cycle2"/>
    <dgm:cxn modelId="{EE038777-6063-426E-9EB1-755A375BA8C8}" type="presParOf" srcId="{ABBAA5F4-DC1F-4431-ABCB-B5EDA6D9452D}" destId="{A69F7E79-D98A-4D79-BC91-7A30B3D46A29}" srcOrd="1" destOrd="0" presId="urn:microsoft.com/office/officeart/2005/8/layout/cycle2"/>
    <dgm:cxn modelId="{6DEBF767-8A9A-4D59-9CFD-DFB7EAAB847C}" type="presParOf" srcId="{A69F7E79-D98A-4D79-BC91-7A30B3D46A29}" destId="{7C2830D2-1014-4CE7-BA2F-202345053446}" srcOrd="0" destOrd="0" presId="urn:microsoft.com/office/officeart/2005/8/layout/cycle2"/>
    <dgm:cxn modelId="{AF472660-7DC6-4F75-A2A9-2EE609B7251F}" type="presParOf" srcId="{ABBAA5F4-DC1F-4431-ABCB-B5EDA6D9452D}" destId="{C49C272B-1E22-4969-A8F0-65A126EB722C}" srcOrd="2" destOrd="0" presId="urn:microsoft.com/office/officeart/2005/8/layout/cycle2"/>
    <dgm:cxn modelId="{640EB6FE-D016-4DF9-8EE9-F94596A6729F}" type="presParOf" srcId="{ABBAA5F4-DC1F-4431-ABCB-B5EDA6D9452D}" destId="{E397A960-D7D2-4A30-836C-F1AED3DE308F}" srcOrd="3" destOrd="0" presId="urn:microsoft.com/office/officeart/2005/8/layout/cycle2"/>
    <dgm:cxn modelId="{99FBFDCF-1B37-413C-BB93-80EAB57B0109}" type="presParOf" srcId="{E397A960-D7D2-4A30-836C-F1AED3DE308F}" destId="{7204BA0F-ABD0-4A2E-9597-149DCF8DB4D1}" srcOrd="0" destOrd="0" presId="urn:microsoft.com/office/officeart/2005/8/layout/cycle2"/>
    <dgm:cxn modelId="{85DF2CEA-4B8C-4F7C-9267-AF76F470B326}" type="presParOf" srcId="{ABBAA5F4-DC1F-4431-ABCB-B5EDA6D9452D}" destId="{840420BD-30F6-4DB4-A2B4-0AE678375ABA}" srcOrd="4" destOrd="0" presId="urn:microsoft.com/office/officeart/2005/8/layout/cycle2"/>
    <dgm:cxn modelId="{040CE511-AD4E-4D3A-B22E-961E10E733FE}" type="presParOf" srcId="{ABBAA5F4-DC1F-4431-ABCB-B5EDA6D9452D}" destId="{BB8BB125-F428-4B1B-B0FC-A1F1A912C92D}" srcOrd="5" destOrd="0" presId="urn:microsoft.com/office/officeart/2005/8/layout/cycle2"/>
    <dgm:cxn modelId="{D0E971BC-40E2-4BF2-B8AE-54278300E2C5}" type="presParOf" srcId="{BB8BB125-F428-4B1B-B0FC-A1F1A912C92D}" destId="{62C486E0-094C-4434-A395-F1E43A151A73}" srcOrd="0" destOrd="0" presId="urn:microsoft.com/office/officeart/2005/8/layout/cycle2"/>
    <dgm:cxn modelId="{F5850982-643D-4C1B-A1B5-D963D1C7A06B}" type="presParOf" srcId="{ABBAA5F4-DC1F-4431-ABCB-B5EDA6D9452D}" destId="{BF20A76C-86C4-4AD0-8CE0-FB83AEDE0D7C}" srcOrd="6" destOrd="0" presId="urn:microsoft.com/office/officeart/2005/8/layout/cycle2"/>
    <dgm:cxn modelId="{E64A58B2-7FDA-432F-A18B-83050E1441B2}" type="presParOf" srcId="{ABBAA5F4-DC1F-4431-ABCB-B5EDA6D9452D}" destId="{E522D42E-960D-4D48-9CB0-DE7DC5171D27}" srcOrd="7" destOrd="0" presId="urn:microsoft.com/office/officeart/2005/8/layout/cycle2"/>
    <dgm:cxn modelId="{1E7E65B0-E521-488D-9129-D228311A5401}" type="presParOf" srcId="{E522D42E-960D-4D48-9CB0-DE7DC5171D27}" destId="{8CDC5B33-42BC-4156-8B05-9BF7E77CDD8F}" srcOrd="0" destOrd="0" presId="urn:microsoft.com/office/officeart/2005/8/layout/cycle2"/>
    <dgm:cxn modelId="{612C598F-9A95-4E5E-B68B-B8176690C86B}" type="presParOf" srcId="{ABBAA5F4-DC1F-4431-ABCB-B5EDA6D9452D}" destId="{7D17E55B-E584-40A0-9F26-47A2065A3915}" srcOrd="8" destOrd="0" presId="urn:microsoft.com/office/officeart/2005/8/layout/cycle2"/>
    <dgm:cxn modelId="{FF9ED6E8-F4F1-4730-9037-AA552C2F8DF4}" type="presParOf" srcId="{ABBAA5F4-DC1F-4431-ABCB-B5EDA6D9452D}" destId="{56FC5870-C6E7-4D11-876D-AED050C92025}" srcOrd="9" destOrd="0" presId="urn:microsoft.com/office/officeart/2005/8/layout/cycle2"/>
    <dgm:cxn modelId="{377A7F02-96A3-4F80-8125-DB90F6D1425F}" type="presParOf" srcId="{56FC5870-C6E7-4D11-876D-AED050C92025}" destId="{7D2B82F3-C74C-404D-A8B3-C9CA2B817A1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E52679-AB69-4314-BC4F-854759469D4F}" type="doc">
      <dgm:prSet loTypeId="urn:microsoft.com/office/officeart/2005/8/layout/cycle1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55916C1-EFC9-48F1-85F3-F1464CB78B6C}">
      <dgm:prSet phldrT="[Texto]" custT="1"/>
      <dgm:spPr/>
      <dgm:t>
        <a:bodyPr/>
        <a:lstStyle/>
        <a:p>
          <a:r>
            <a:rPr lang="es-MX" sz="1200" b="1" smtClean="0">
              <a:solidFill>
                <a:schemeClr val="tx1"/>
              </a:solidFill>
            </a:rPr>
            <a:t>SEGÚN EL SUJETO QUE DECIDE</a:t>
          </a:r>
          <a:endParaRPr lang="es-MX" sz="1200" b="1" dirty="0">
            <a:solidFill>
              <a:schemeClr val="tx1"/>
            </a:solidFill>
          </a:endParaRPr>
        </a:p>
      </dgm:t>
    </dgm:pt>
    <dgm:pt modelId="{841CB4E1-1A5F-4AEC-85B8-7641E5FCC85F}" type="parTrans" cxnId="{1096384C-E63B-4698-BBC2-3D6B5D44810C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75DABB3C-53D4-45ED-8449-3C51981A8D6F}" type="sibTrans" cxnId="{1096384C-E63B-4698-BBC2-3D6B5D44810C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D71A41A4-C837-4387-8C50-D53365EEAB82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</a:rPr>
            <a:t>SEGÚN LAS CIRCUNSTANCIAS</a:t>
          </a:r>
          <a:endParaRPr lang="es-MX" sz="1200" b="1" dirty="0">
            <a:solidFill>
              <a:schemeClr val="tx1"/>
            </a:solidFill>
          </a:endParaRPr>
        </a:p>
      </dgm:t>
    </dgm:pt>
    <dgm:pt modelId="{C762FA00-7354-4DE7-900E-7DB2FBE54A6A}" type="parTrans" cxnId="{5BEF9AB8-312B-46BB-810D-02E25B8EDB71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27BE787C-1954-421E-87D2-260314AE0A23}" type="sibTrans" cxnId="{5BEF9AB8-312B-46BB-810D-02E25B8EDB71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2DAA6667-E594-4FE0-8930-03D5926EFA58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</a:rPr>
            <a:t>SEGÚN EL CONOCIMIENTO DE LOS DATOS Y SUS CIRCUNSTANCIAS</a:t>
          </a:r>
          <a:endParaRPr lang="es-MX" sz="1200" b="1" dirty="0">
            <a:solidFill>
              <a:schemeClr val="tx1"/>
            </a:solidFill>
          </a:endParaRPr>
        </a:p>
      </dgm:t>
    </dgm:pt>
    <dgm:pt modelId="{1D1E9122-4616-4CF7-8F12-14A8612E4A26}" type="parTrans" cxnId="{CF9D8567-306A-428D-B339-B3B1FCADA3AD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CCB2440D-5D41-49E1-BC34-8CEDD5C36BFB}" type="sibTrans" cxnId="{CF9D8567-306A-428D-B339-B3B1FCADA3AD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82BF13FE-7A13-4B9E-9ED5-C7A4BD6B330A}">
      <dgm:prSet phldrT="[Texto]" custT="1"/>
      <dgm:spPr/>
      <dgm:t>
        <a:bodyPr/>
        <a:lstStyle/>
        <a:p>
          <a:r>
            <a:rPr lang="es-MX" sz="1200" b="1" smtClean="0">
              <a:solidFill>
                <a:schemeClr val="tx1"/>
              </a:solidFill>
            </a:rPr>
            <a:t>INTELECTUALES</a:t>
          </a:r>
          <a:endParaRPr lang="es-MX" sz="1200" b="1" dirty="0">
            <a:solidFill>
              <a:schemeClr val="tx1"/>
            </a:solidFill>
          </a:endParaRPr>
        </a:p>
      </dgm:t>
    </dgm:pt>
    <dgm:pt modelId="{CF960483-5BBB-4E33-8E77-35CB29711B1B}" type="parTrans" cxnId="{AC0E3694-8787-4EF3-B657-4CF639DC0733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94A9C67A-7DB3-4BED-A1FB-53FE29B695E8}" type="sibTrans" cxnId="{AC0E3694-8787-4EF3-B657-4CF639DC0733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2600081E-C0B9-42A1-A827-736CA1C7DBE5}">
      <dgm:prSet phldrT="[Texto]" custT="1"/>
      <dgm:spPr/>
      <dgm:t>
        <a:bodyPr/>
        <a:lstStyle/>
        <a:p>
          <a:r>
            <a:rPr lang="es-MX" sz="1200" b="1" smtClean="0">
              <a:solidFill>
                <a:schemeClr val="tx1"/>
              </a:solidFill>
            </a:rPr>
            <a:t>SEGÚN SU EFICACIA</a:t>
          </a:r>
          <a:endParaRPr lang="es-MX" sz="1200" b="1" dirty="0">
            <a:solidFill>
              <a:schemeClr val="tx1"/>
            </a:solidFill>
          </a:endParaRPr>
        </a:p>
      </dgm:t>
    </dgm:pt>
    <dgm:pt modelId="{50FAEBEE-2F21-4550-9061-580FB089C992}" type="parTrans" cxnId="{DCC6641F-69EC-442D-A64D-BA7AE2AA57FC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72B950BB-F138-4D98-88C1-DFE386DB226F}" type="sibTrans" cxnId="{DCC6641F-69EC-442D-A64D-BA7AE2AA57FC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8B03D7EB-D2E7-47A9-8817-08116916AD4D}">
      <dgm:prSet custT="1"/>
      <dgm:spPr/>
      <dgm:t>
        <a:bodyPr/>
        <a:lstStyle/>
        <a:p>
          <a:r>
            <a:rPr lang="es-MX" sz="1200" b="1" smtClean="0">
              <a:solidFill>
                <a:schemeClr val="tx1"/>
              </a:solidFill>
            </a:rPr>
            <a:t>EMOCIONALES</a:t>
          </a:r>
          <a:endParaRPr lang="es-MX" sz="1200" b="1" dirty="0">
            <a:solidFill>
              <a:schemeClr val="tx1"/>
            </a:solidFill>
          </a:endParaRPr>
        </a:p>
      </dgm:t>
    </dgm:pt>
    <dgm:pt modelId="{2BC72FA0-DDEF-4DF5-98C6-5F7544523518}" type="parTrans" cxnId="{C06936E2-E654-448B-AB2F-C05F927F0004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72EC6888-1A5D-41CA-AD26-BEE4E928AA46}" type="sibTrans" cxnId="{C06936E2-E654-448B-AB2F-C05F927F0004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8BF61B43-CCC4-4DA6-84AC-4014D353D4F7}" type="pres">
      <dgm:prSet presAssocID="{8AE52679-AB69-4314-BC4F-854759469D4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DDB97F-8756-4CD8-81B1-FE2CD2F3C9E2}" type="pres">
      <dgm:prSet presAssocID="{A55916C1-EFC9-48F1-85F3-F1464CB78B6C}" presName="dummy" presStyleCnt="0"/>
      <dgm:spPr/>
      <dgm:t>
        <a:bodyPr/>
        <a:lstStyle/>
        <a:p>
          <a:endParaRPr lang="es-MX"/>
        </a:p>
      </dgm:t>
    </dgm:pt>
    <dgm:pt modelId="{524CA49B-C93E-4FB9-B8E7-2C7FEE39B05A}" type="pres">
      <dgm:prSet presAssocID="{A55916C1-EFC9-48F1-85F3-F1464CB78B6C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B29B74-B395-4FAE-921B-BB355EF497B4}" type="pres">
      <dgm:prSet presAssocID="{75DABB3C-53D4-45ED-8449-3C51981A8D6F}" presName="sibTrans" presStyleLbl="node1" presStyleIdx="0" presStyleCnt="6"/>
      <dgm:spPr/>
      <dgm:t>
        <a:bodyPr/>
        <a:lstStyle/>
        <a:p>
          <a:endParaRPr lang="es-MX"/>
        </a:p>
      </dgm:t>
    </dgm:pt>
    <dgm:pt modelId="{D823F625-D739-4962-9F79-EECD3467F019}" type="pres">
      <dgm:prSet presAssocID="{D71A41A4-C837-4387-8C50-D53365EEAB82}" presName="dummy" presStyleCnt="0"/>
      <dgm:spPr/>
      <dgm:t>
        <a:bodyPr/>
        <a:lstStyle/>
        <a:p>
          <a:endParaRPr lang="es-MX"/>
        </a:p>
      </dgm:t>
    </dgm:pt>
    <dgm:pt modelId="{943B5220-2978-4E29-A9CF-B87EB85DEC47}" type="pres">
      <dgm:prSet presAssocID="{D71A41A4-C837-4387-8C50-D53365EEAB82}" presName="node" presStyleLbl="revTx" presStyleIdx="1" presStyleCnt="6" custScaleX="114802" custRadScaleRad="101273" custRadScaleInc="35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C140AD-2F5B-4640-AFB5-CE1F58A2B2E4}" type="pres">
      <dgm:prSet presAssocID="{27BE787C-1954-421E-87D2-260314AE0A23}" presName="sibTrans" presStyleLbl="node1" presStyleIdx="1" presStyleCnt="6"/>
      <dgm:spPr/>
      <dgm:t>
        <a:bodyPr/>
        <a:lstStyle/>
        <a:p>
          <a:endParaRPr lang="es-MX"/>
        </a:p>
      </dgm:t>
    </dgm:pt>
    <dgm:pt modelId="{AED9C203-3F12-49E4-B273-F26F6C95F7C4}" type="pres">
      <dgm:prSet presAssocID="{2DAA6667-E594-4FE0-8930-03D5926EFA58}" presName="dummy" presStyleCnt="0"/>
      <dgm:spPr/>
      <dgm:t>
        <a:bodyPr/>
        <a:lstStyle/>
        <a:p>
          <a:endParaRPr lang="es-MX"/>
        </a:p>
      </dgm:t>
    </dgm:pt>
    <dgm:pt modelId="{978188F2-C7F6-4252-BB31-E85BC78303BA}" type="pres">
      <dgm:prSet presAssocID="{2DAA6667-E594-4FE0-8930-03D5926EFA58}" presName="node" presStyleLbl="revTx" presStyleIdx="2" presStyleCnt="6" custScaleX="1192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C33E5D-BC5F-4749-9303-1DAEB3ADCED0}" type="pres">
      <dgm:prSet presAssocID="{CCB2440D-5D41-49E1-BC34-8CEDD5C36BFB}" presName="sibTrans" presStyleLbl="node1" presStyleIdx="2" presStyleCnt="6" custLinFactNeighborX="-1333"/>
      <dgm:spPr/>
      <dgm:t>
        <a:bodyPr/>
        <a:lstStyle/>
        <a:p>
          <a:endParaRPr lang="es-MX"/>
        </a:p>
      </dgm:t>
    </dgm:pt>
    <dgm:pt modelId="{BF301CDD-683A-4470-84DB-DE458B323F5D}" type="pres">
      <dgm:prSet presAssocID="{82BF13FE-7A13-4B9E-9ED5-C7A4BD6B330A}" presName="dummy" presStyleCnt="0"/>
      <dgm:spPr/>
      <dgm:t>
        <a:bodyPr/>
        <a:lstStyle/>
        <a:p>
          <a:endParaRPr lang="es-MX"/>
        </a:p>
      </dgm:t>
    </dgm:pt>
    <dgm:pt modelId="{E1D65E00-332A-498B-9FA0-26E91881B481}" type="pres">
      <dgm:prSet presAssocID="{82BF13FE-7A13-4B9E-9ED5-C7A4BD6B330A}" presName="node" presStyleLbl="revTx" presStyleIdx="3" presStyleCnt="6" custScaleY="991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DB8AE8-2570-4238-AFA0-AE1B9A95CFB0}" type="pres">
      <dgm:prSet presAssocID="{94A9C67A-7DB3-4BED-A1FB-53FE29B695E8}" presName="sibTrans" presStyleLbl="node1" presStyleIdx="3" presStyleCnt="6"/>
      <dgm:spPr/>
      <dgm:t>
        <a:bodyPr/>
        <a:lstStyle/>
        <a:p>
          <a:endParaRPr lang="es-MX"/>
        </a:p>
      </dgm:t>
    </dgm:pt>
    <dgm:pt modelId="{1FD638D5-7974-4A44-9AA7-8B3342452A00}" type="pres">
      <dgm:prSet presAssocID="{8B03D7EB-D2E7-47A9-8817-08116916AD4D}" presName="dummy" presStyleCnt="0"/>
      <dgm:spPr/>
      <dgm:t>
        <a:bodyPr/>
        <a:lstStyle/>
        <a:p>
          <a:endParaRPr lang="es-MX"/>
        </a:p>
      </dgm:t>
    </dgm:pt>
    <dgm:pt modelId="{EF9B4827-2D4F-4AD9-8854-BFA53F502E49}" type="pres">
      <dgm:prSet presAssocID="{8B03D7EB-D2E7-47A9-8817-08116916AD4D}" presName="node" presStyleLbl="revTx" presStyleIdx="4" presStyleCnt="6" custScaleY="1198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ACCF19-29B0-4686-AD01-A8A19F14A7C1}" type="pres">
      <dgm:prSet presAssocID="{72EC6888-1A5D-41CA-AD26-BEE4E928AA46}" presName="sibTrans" presStyleLbl="node1" presStyleIdx="4" presStyleCnt="6"/>
      <dgm:spPr/>
      <dgm:t>
        <a:bodyPr/>
        <a:lstStyle/>
        <a:p>
          <a:endParaRPr lang="es-MX"/>
        </a:p>
      </dgm:t>
    </dgm:pt>
    <dgm:pt modelId="{4BBF32A6-20D0-4A8A-8074-274A9E2ABDD7}" type="pres">
      <dgm:prSet presAssocID="{2600081E-C0B9-42A1-A827-736CA1C7DBE5}" presName="dummy" presStyleCnt="0"/>
      <dgm:spPr/>
      <dgm:t>
        <a:bodyPr/>
        <a:lstStyle/>
        <a:p>
          <a:endParaRPr lang="es-MX"/>
        </a:p>
      </dgm:t>
    </dgm:pt>
    <dgm:pt modelId="{CD3779A1-2AFB-4201-860D-AA77E6D7B943}" type="pres">
      <dgm:prSet presAssocID="{2600081E-C0B9-42A1-A827-736CA1C7DBE5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DA3961-1F99-4AF7-BFB7-1200D148E00F}" type="pres">
      <dgm:prSet presAssocID="{72B950BB-F138-4D98-88C1-DFE386DB226F}" presName="sibTrans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EB1D6A54-D5AF-4A7D-8CC6-B4DD179E202B}" type="presOf" srcId="{72B950BB-F138-4D98-88C1-DFE386DB226F}" destId="{2ADA3961-1F99-4AF7-BFB7-1200D148E00F}" srcOrd="0" destOrd="0" presId="urn:microsoft.com/office/officeart/2005/8/layout/cycle1"/>
    <dgm:cxn modelId="{1096384C-E63B-4698-BBC2-3D6B5D44810C}" srcId="{8AE52679-AB69-4314-BC4F-854759469D4F}" destId="{A55916C1-EFC9-48F1-85F3-F1464CB78B6C}" srcOrd="0" destOrd="0" parTransId="{841CB4E1-1A5F-4AEC-85B8-7641E5FCC85F}" sibTransId="{75DABB3C-53D4-45ED-8449-3C51981A8D6F}"/>
    <dgm:cxn modelId="{207AA18D-72CE-4B51-85B2-7CF3539273F2}" type="presOf" srcId="{CCB2440D-5D41-49E1-BC34-8CEDD5C36BFB}" destId="{19C33E5D-BC5F-4749-9303-1DAEB3ADCED0}" srcOrd="0" destOrd="0" presId="urn:microsoft.com/office/officeart/2005/8/layout/cycle1"/>
    <dgm:cxn modelId="{AB75CBF1-9507-4CBD-9E57-76BF5A0B22C8}" type="presOf" srcId="{94A9C67A-7DB3-4BED-A1FB-53FE29B695E8}" destId="{14DB8AE8-2570-4238-AFA0-AE1B9A95CFB0}" srcOrd="0" destOrd="0" presId="urn:microsoft.com/office/officeart/2005/8/layout/cycle1"/>
    <dgm:cxn modelId="{AC0E3694-8787-4EF3-B657-4CF639DC0733}" srcId="{8AE52679-AB69-4314-BC4F-854759469D4F}" destId="{82BF13FE-7A13-4B9E-9ED5-C7A4BD6B330A}" srcOrd="3" destOrd="0" parTransId="{CF960483-5BBB-4E33-8E77-35CB29711B1B}" sibTransId="{94A9C67A-7DB3-4BED-A1FB-53FE29B695E8}"/>
    <dgm:cxn modelId="{CF9D8567-306A-428D-B339-B3B1FCADA3AD}" srcId="{8AE52679-AB69-4314-BC4F-854759469D4F}" destId="{2DAA6667-E594-4FE0-8930-03D5926EFA58}" srcOrd="2" destOrd="0" parTransId="{1D1E9122-4616-4CF7-8F12-14A8612E4A26}" sibTransId="{CCB2440D-5D41-49E1-BC34-8CEDD5C36BFB}"/>
    <dgm:cxn modelId="{5CD0A4CD-26AA-47FC-9000-520957EF4CAF}" type="presOf" srcId="{A55916C1-EFC9-48F1-85F3-F1464CB78B6C}" destId="{524CA49B-C93E-4FB9-B8E7-2C7FEE39B05A}" srcOrd="0" destOrd="0" presId="urn:microsoft.com/office/officeart/2005/8/layout/cycle1"/>
    <dgm:cxn modelId="{5BEF9AB8-312B-46BB-810D-02E25B8EDB71}" srcId="{8AE52679-AB69-4314-BC4F-854759469D4F}" destId="{D71A41A4-C837-4387-8C50-D53365EEAB82}" srcOrd="1" destOrd="0" parTransId="{C762FA00-7354-4DE7-900E-7DB2FBE54A6A}" sibTransId="{27BE787C-1954-421E-87D2-260314AE0A23}"/>
    <dgm:cxn modelId="{91CC6AE9-07DB-4224-B52A-4F25A1715618}" type="presOf" srcId="{2600081E-C0B9-42A1-A827-736CA1C7DBE5}" destId="{CD3779A1-2AFB-4201-860D-AA77E6D7B943}" srcOrd="0" destOrd="0" presId="urn:microsoft.com/office/officeart/2005/8/layout/cycle1"/>
    <dgm:cxn modelId="{EEE88592-BE51-48AD-9920-32A67EBBFD43}" type="presOf" srcId="{8AE52679-AB69-4314-BC4F-854759469D4F}" destId="{8BF61B43-CCC4-4DA6-84AC-4014D353D4F7}" srcOrd="0" destOrd="0" presId="urn:microsoft.com/office/officeart/2005/8/layout/cycle1"/>
    <dgm:cxn modelId="{000E8A72-9E06-471A-A41F-BB9326983688}" type="presOf" srcId="{75DABB3C-53D4-45ED-8449-3C51981A8D6F}" destId="{07B29B74-B395-4FAE-921B-BB355EF497B4}" srcOrd="0" destOrd="0" presId="urn:microsoft.com/office/officeart/2005/8/layout/cycle1"/>
    <dgm:cxn modelId="{4765CE53-210A-440E-AB9C-994948CB1840}" type="presOf" srcId="{D71A41A4-C837-4387-8C50-D53365EEAB82}" destId="{943B5220-2978-4E29-A9CF-B87EB85DEC47}" srcOrd="0" destOrd="0" presId="urn:microsoft.com/office/officeart/2005/8/layout/cycle1"/>
    <dgm:cxn modelId="{DCC6641F-69EC-442D-A64D-BA7AE2AA57FC}" srcId="{8AE52679-AB69-4314-BC4F-854759469D4F}" destId="{2600081E-C0B9-42A1-A827-736CA1C7DBE5}" srcOrd="5" destOrd="0" parTransId="{50FAEBEE-2F21-4550-9061-580FB089C992}" sibTransId="{72B950BB-F138-4D98-88C1-DFE386DB226F}"/>
    <dgm:cxn modelId="{13E9660A-EEA5-4D63-9C50-474570D499CE}" type="presOf" srcId="{27BE787C-1954-421E-87D2-260314AE0A23}" destId="{F5C140AD-2F5B-4640-AFB5-CE1F58A2B2E4}" srcOrd="0" destOrd="0" presId="urn:microsoft.com/office/officeart/2005/8/layout/cycle1"/>
    <dgm:cxn modelId="{D2A12DA5-3EAD-4ACC-96F2-6729FA6B3F1B}" type="presOf" srcId="{8B03D7EB-D2E7-47A9-8817-08116916AD4D}" destId="{EF9B4827-2D4F-4AD9-8854-BFA53F502E49}" srcOrd="0" destOrd="0" presId="urn:microsoft.com/office/officeart/2005/8/layout/cycle1"/>
    <dgm:cxn modelId="{7B18E42B-A955-41C6-9369-4D4ACADE266E}" type="presOf" srcId="{72EC6888-1A5D-41CA-AD26-BEE4E928AA46}" destId="{B8ACCF19-29B0-4686-AD01-A8A19F14A7C1}" srcOrd="0" destOrd="0" presId="urn:microsoft.com/office/officeart/2005/8/layout/cycle1"/>
    <dgm:cxn modelId="{B03BA54A-6BEB-42FD-8557-84B9C07C78D9}" type="presOf" srcId="{2DAA6667-E594-4FE0-8930-03D5926EFA58}" destId="{978188F2-C7F6-4252-BB31-E85BC78303BA}" srcOrd="0" destOrd="0" presId="urn:microsoft.com/office/officeart/2005/8/layout/cycle1"/>
    <dgm:cxn modelId="{C06936E2-E654-448B-AB2F-C05F927F0004}" srcId="{8AE52679-AB69-4314-BC4F-854759469D4F}" destId="{8B03D7EB-D2E7-47A9-8817-08116916AD4D}" srcOrd="4" destOrd="0" parTransId="{2BC72FA0-DDEF-4DF5-98C6-5F7544523518}" sibTransId="{72EC6888-1A5D-41CA-AD26-BEE4E928AA46}"/>
    <dgm:cxn modelId="{CF527155-BA21-4547-BB7A-32808815D54A}" type="presOf" srcId="{82BF13FE-7A13-4B9E-9ED5-C7A4BD6B330A}" destId="{E1D65E00-332A-498B-9FA0-26E91881B481}" srcOrd="0" destOrd="0" presId="urn:microsoft.com/office/officeart/2005/8/layout/cycle1"/>
    <dgm:cxn modelId="{06107A08-9A10-4122-82A1-98D94D671942}" type="presParOf" srcId="{8BF61B43-CCC4-4DA6-84AC-4014D353D4F7}" destId="{F0DDB97F-8756-4CD8-81B1-FE2CD2F3C9E2}" srcOrd="0" destOrd="0" presId="urn:microsoft.com/office/officeart/2005/8/layout/cycle1"/>
    <dgm:cxn modelId="{EEDC75E3-A119-49AF-9BD2-60B91397AD24}" type="presParOf" srcId="{8BF61B43-CCC4-4DA6-84AC-4014D353D4F7}" destId="{524CA49B-C93E-4FB9-B8E7-2C7FEE39B05A}" srcOrd="1" destOrd="0" presId="urn:microsoft.com/office/officeart/2005/8/layout/cycle1"/>
    <dgm:cxn modelId="{7D0A7D45-FACA-4E66-A6F6-A9F6C56F5E2A}" type="presParOf" srcId="{8BF61B43-CCC4-4DA6-84AC-4014D353D4F7}" destId="{07B29B74-B395-4FAE-921B-BB355EF497B4}" srcOrd="2" destOrd="0" presId="urn:microsoft.com/office/officeart/2005/8/layout/cycle1"/>
    <dgm:cxn modelId="{7E51481C-1306-4008-8515-3CB23463BD9D}" type="presParOf" srcId="{8BF61B43-CCC4-4DA6-84AC-4014D353D4F7}" destId="{D823F625-D739-4962-9F79-EECD3467F019}" srcOrd="3" destOrd="0" presId="urn:microsoft.com/office/officeart/2005/8/layout/cycle1"/>
    <dgm:cxn modelId="{FF5FDEC3-72A3-487A-9531-99E20B984C84}" type="presParOf" srcId="{8BF61B43-CCC4-4DA6-84AC-4014D353D4F7}" destId="{943B5220-2978-4E29-A9CF-B87EB85DEC47}" srcOrd="4" destOrd="0" presId="urn:microsoft.com/office/officeart/2005/8/layout/cycle1"/>
    <dgm:cxn modelId="{ED7BE66D-ED63-45B1-8CA6-90AFE28A2AE9}" type="presParOf" srcId="{8BF61B43-CCC4-4DA6-84AC-4014D353D4F7}" destId="{F5C140AD-2F5B-4640-AFB5-CE1F58A2B2E4}" srcOrd="5" destOrd="0" presId="urn:microsoft.com/office/officeart/2005/8/layout/cycle1"/>
    <dgm:cxn modelId="{B1D4D970-E7B1-405E-8B0F-4B5FB32D9CD7}" type="presParOf" srcId="{8BF61B43-CCC4-4DA6-84AC-4014D353D4F7}" destId="{AED9C203-3F12-49E4-B273-F26F6C95F7C4}" srcOrd="6" destOrd="0" presId="urn:microsoft.com/office/officeart/2005/8/layout/cycle1"/>
    <dgm:cxn modelId="{47C2E236-7CAC-42DA-9AF3-07D15A932222}" type="presParOf" srcId="{8BF61B43-CCC4-4DA6-84AC-4014D353D4F7}" destId="{978188F2-C7F6-4252-BB31-E85BC78303BA}" srcOrd="7" destOrd="0" presId="urn:microsoft.com/office/officeart/2005/8/layout/cycle1"/>
    <dgm:cxn modelId="{F7DA444C-D59C-47D3-BD4D-3028B2D15345}" type="presParOf" srcId="{8BF61B43-CCC4-4DA6-84AC-4014D353D4F7}" destId="{19C33E5D-BC5F-4749-9303-1DAEB3ADCED0}" srcOrd="8" destOrd="0" presId="urn:microsoft.com/office/officeart/2005/8/layout/cycle1"/>
    <dgm:cxn modelId="{7662D587-668D-4495-982A-2C33F1F8058E}" type="presParOf" srcId="{8BF61B43-CCC4-4DA6-84AC-4014D353D4F7}" destId="{BF301CDD-683A-4470-84DB-DE458B323F5D}" srcOrd="9" destOrd="0" presId="urn:microsoft.com/office/officeart/2005/8/layout/cycle1"/>
    <dgm:cxn modelId="{6ABE4A17-5DB4-4ECF-9B60-BEA7EF305665}" type="presParOf" srcId="{8BF61B43-CCC4-4DA6-84AC-4014D353D4F7}" destId="{E1D65E00-332A-498B-9FA0-26E91881B481}" srcOrd="10" destOrd="0" presId="urn:microsoft.com/office/officeart/2005/8/layout/cycle1"/>
    <dgm:cxn modelId="{0E228784-C95A-49C6-9C8F-8E159919ECCB}" type="presParOf" srcId="{8BF61B43-CCC4-4DA6-84AC-4014D353D4F7}" destId="{14DB8AE8-2570-4238-AFA0-AE1B9A95CFB0}" srcOrd="11" destOrd="0" presId="urn:microsoft.com/office/officeart/2005/8/layout/cycle1"/>
    <dgm:cxn modelId="{2DC8B689-B116-427A-A6E4-E585EA317277}" type="presParOf" srcId="{8BF61B43-CCC4-4DA6-84AC-4014D353D4F7}" destId="{1FD638D5-7974-4A44-9AA7-8B3342452A00}" srcOrd="12" destOrd="0" presId="urn:microsoft.com/office/officeart/2005/8/layout/cycle1"/>
    <dgm:cxn modelId="{452CD8C2-2ED7-4CC0-8C0B-229609CC7AFF}" type="presParOf" srcId="{8BF61B43-CCC4-4DA6-84AC-4014D353D4F7}" destId="{EF9B4827-2D4F-4AD9-8854-BFA53F502E49}" srcOrd="13" destOrd="0" presId="urn:microsoft.com/office/officeart/2005/8/layout/cycle1"/>
    <dgm:cxn modelId="{50A0EB8C-7BE7-4FAB-AD84-E40BEED8B39A}" type="presParOf" srcId="{8BF61B43-CCC4-4DA6-84AC-4014D353D4F7}" destId="{B8ACCF19-29B0-4686-AD01-A8A19F14A7C1}" srcOrd="14" destOrd="0" presId="urn:microsoft.com/office/officeart/2005/8/layout/cycle1"/>
    <dgm:cxn modelId="{4BAC5F34-69A0-4D6D-86A7-18BBC04D5A1D}" type="presParOf" srcId="{8BF61B43-CCC4-4DA6-84AC-4014D353D4F7}" destId="{4BBF32A6-20D0-4A8A-8074-274A9E2ABDD7}" srcOrd="15" destOrd="0" presId="urn:microsoft.com/office/officeart/2005/8/layout/cycle1"/>
    <dgm:cxn modelId="{B1612AA9-6C4F-4D83-98E9-07FC339FFE77}" type="presParOf" srcId="{8BF61B43-CCC4-4DA6-84AC-4014D353D4F7}" destId="{CD3779A1-2AFB-4201-860D-AA77E6D7B943}" srcOrd="16" destOrd="0" presId="urn:microsoft.com/office/officeart/2005/8/layout/cycle1"/>
    <dgm:cxn modelId="{BBDC4F6A-6692-40A8-A782-94BBAB25C3F4}" type="presParOf" srcId="{8BF61B43-CCC4-4DA6-84AC-4014D353D4F7}" destId="{2ADA3961-1F99-4AF7-BFB7-1200D148E00F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DB25EC-4183-4850-B733-489D894E456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E4EE23A-6A97-462C-9222-C26C429D5CC0}">
      <dgm:prSet phldrT="[Texto]" custT="1"/>
      <dgm:spPr/>
      <dgm:t>
        <a:bodyPr/>
        <a:lstStyle/>
        <a:p>
          <a:r>
            <a:rPr lang="es-MX" sz="2400" smtClean="0"/>
            <a:t>PROGRAMADAS</a:t>
          </a:r>
          <a:endParaRPr lang="es-MX" sz="2400" dirty="0"/>
        </a:p>
      </dgm:t>
    </dgm:pt>
    <dgm:pt modelId="{5E8C4EAF-B0A3-42C0-BCAB-6E653E5354EA}" type="parTrans" cxnId="{0082E7A0-AAA4-42B5-9847-EDDE26382E57}">
      <dgm:prSet/>
      <dgm:spPr/>
      <dgm:t>
        <a:bodyPr/>
        <a:lstStyle/>
        <a:p>
          <a:endParaRPr lang="es-MX"/>
        </a:p>
      </dgm:t>
    </dgm:pt>
    <dgm:pt modelId="{B56098C4-8ED0-4584-90E1-3A96C00D9005}" type="sibTrans" cxnId="{0082E7A0-AAA4-42B5-9847-EDDE26382E57}">
      <dgm:prSet/>
      <dgm:spPr/>
      <dgm:t>
        <a:bodyPr/>
        <a:lstStyle/>
        <a:p>
          <a:endParaRPr lang="es-MX"/>
        </a:p>
      </dgm:t>
    </dgm:pt>
    <dgm:pt modelId="{F92D9C38-63BE-4922-A3A3-CC3D1CB3AFDF}">
      <dgm:prSet phldrT="[Texto]" custT="1"/>
      <dgm:spPr/>
      <dgm:t>
        <a:bodyPr/>
        <a:lstStyle/>
        <a:p>
          <a:r>
            <a:rPr lang="es-MX" sz="2400" smtClean="0"/>
            <a:t>Son parte de la vida diaria, se dan de forma simple y automática.</a:t>
          </a:r>
          <a:endParaRPr lang="es-MX" sz="2400" dirty="0"/>
        </a:p>
      </dgm:t>
    </dgm:pt>
    <dgm:pt modelId="{12C125E2-5B0C-4E89-87A1-5A90F6F0AFF0}" type="parTrans" cxnId="{3DF4ACBC-D172-49CE-B590-68DEC52E1F23}">
      <dgm:prSet/>
      <dgm:spPr/>
      <dgm:t>
        <a:bodyPr/>
        <a:lstStyle/>
        <a:p>
          <a:endParaRPr lang="es-MX"/>
        </a:p>
      </dgm:t>
    </dgm:pt>
    <dgm:pt modelId="{52ED7BD4-4EDB-4D24-8776-3F5DFD8A08E4}" type="sibTrans" cxnId="{3DF4ACBC-D172-49CE-B590-68DEC52E1F23}">
      <dgm:prSet/>
      <dgm:spPr/>
      <dgm:t>
        <a:bodyPr/>
        <a:lstStyle/>
        <a:p>
          <a:endParaRPr lang="es-MX"/>
        </a:p>
      </dgm:t>
    </dgm:pt>
    <dgm:pt modelId="{D7D201E8-8EA6-4A89-A6FC-D5EB9CE29A55}">
      <dgm:prSet phldrT="[Texto]" custT="1"/>
      <dgm:spPr/>
      <dgm:t>
        <a:bodyPr/>
        <a:lstStyle/>
        <a:p>
          <a:r>
            <a:rPr lang="es-MX" sz="2400" smtClean="0"/>
            <a:t>NO PROGRAMADAS</a:t>
          </a:r>
          <a:endParaRPr lang="es-MX" sz="2400" dirty="0"/>
        </a:p>
      </dgm:t>
    </dgm:pt>
    <dgm:pt modelId="{B854E2D5-9C68-4747-A5B9-B0E8D72F3BB3}" type="parTrans" cxnId="{D1EE86F7-8E6A-4AA3-AB33-CDB2DBFA2280}">
      <dgm:prSet/>
      <dgm:spPr/>
      <dgm:t>
        <a:bodyPr/>
        <a:lstStyle/>
        <a:p>
          <a:endParaRPr lang="es-MX"/>
        </a:p>
      </dgm:t>
    </dgm:pt>
    <dgm:pt modelId="{2E80335D-60FF-42C5-A6A3-CA947665567D}" type="sibTrans" cxnId="{D1EE86F7-8E6A-4AA3-AB33-CDB2DBFA2280}">
      <dgm:prSet/>
      <dgm:spPr/>
      <dgm:t>
        <a:bodyPr/>
        <a:lstStyle/>
        <a:p>
          <a:endParaRPr lang="es-MX"/>
        </a:p>
      </dgm:t>
    </dgm:pt>
    <dgm:pt modelId="{82EF31A5-912D-487D-BEB5-EAA8E160FFC9}">
      <dgm:prSet phldrT="[Texto]" custT="1"/>
      <dgm:spPr/>
      <dgm:t>
        <a:bodyPr/>
        <a:lstStyle/>
        <a:p>
          <a:r>
            <a:rPr lang="es-MX" sz="2400" smtClean="0"/>
            <a:t>Se toman en situaciones poco cotidianas, requieren de un proceso de reflexión.</a:t>
          </a:r>
          <a:endParaRPr lang="es-MX" sz="2400" dirty="0"/>
        </a:p>
      </dgm:t>
    </dgm:pt>
    <dgm:pt modelId="{6B013160-A002-4481-A780-C1CEDD6071C4}" type="parTrans" cxnId="{4C6A51A7-BCEE-4685-AB58-A901C0634CEA}">
      <dgm:prSet/>
      <dgm:spPr/>
      <dgm:t>
        <a:bodyPr/>
        <a:lstStyle/>
        <a:p>
          <a:endParaRPr lang="es-MX"/>
        </a:p>
      </dgm:t>
    </dgm:pt>
    <dgm:pt modelId="{215FCEB8-E0E5-4DF7-86F6-8EAAFFC4C50A}" type="sibTrans" cxnId="{4C6A51A7-BCEE-4685-AB58-A901C0634CEA}">
      <dgm:prSet/>
      <dgm:spPr/>
      <dgm:t>
        <a:bodyPr/>
        <a:lstStyle/>
        <a:p>
          <a:endParaRPr lang="es-MX"/>
        </a:p>
      </dgm:t>
    </dgm:pt>
    <dgm:pt modelId="{67247091-6290-486E-8027-9B15111F8C16}" type="pres">
      <dgm:prSet presAssocID="{DADB25EC-4183-4850-B733-489D894E45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A4B882-402F-417A-92B9-5FC04080CA0B}" type="pres">
      <dgm:prSet presAssocID="{6E4EE23A-6A97-462C-9222-C26C429D5CC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B57DE5-4B18-4525-B08F-8590FF92D00D}" type="pres">
      <dgm:prSet presAssocID="{6E4EE23A-6A97-462C-9222-C26C429D5CC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ADF84F-DDBB-472F-B3B9-D22AB36E0446}" type="pres">
      <dgm:prSet presAssocID="{D7D201E8-8EA6-4A89-A6FC-D5EB9CE29A5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398979-4C91-407C-A469-ED4BA861F9C7}" type="pres">
      <dgm:prSet presAssocID="{D7D201E8-8EA6-4A89-A6FC-D5EB9CE29A5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3718EE-F5CB-4C8D-80D1-46A4BE5CAD46}" type="presOf" srcId="{D7D201E8-8EA6-4A89-A6FC-D5EB9CE29A55}" destId="{97ADF84F-DDBB-472F-B3B9-D22AB36E0446}" srcOrd="0" destOrd="0" presId="urn:microsoft.com/office/officeart/2005/8/layout/vList2"/>
    <dgm:cxn modelId="{3DF4ACBC-D172-49CE-B590-68DEC52E1F23}" srcId="{6E4EE23A-6A97-462C-9222-C26C429D5CC0}" destId="{F92D9C38-63BE-4922-A3A3-CC3D1CB3AFDF}" srcOrd="0" destOrd="0" parTransId="{12C125E2-5B0C-4E89-87A1-5A90F6F0AFF0}" sibTransId="{52ED7BD4-4EDB-4D24-8776-3F5DFD8A08E4}"/>
    <dgm:cxn modelId="{2F695767-446B-46DC-955A-D294EC460B02}" type="presOf" srcId="{DADB25EC-4183-4850-B733-489D894E4560}" destId="{67247091-6290-486E-8027-9B15111F8C16}" srcOrd="0" destOrd="0" presId="urn:microsoft.com/office/officeart/2005/8/layout/vList2"/>
    <dgm:cxn modelId="{4851CDF4-885E-49BF-AEA6-21254E6B4593}" type="presOf" srcId="{82EF31A5-912D-487D-BEB5-EAA8E160FFC9}" destId="{C4398979-4C91-407C-A469-ED4BA861F9C7}" srcOrd="0" destOrd="0" presId="urn:microsoft.com/office/officeart/2005/8/layout/vList2"/>
    <dgm:cxn modelId="{4C6A51A7-BCEE-4685-AB58-A901C0634CEA}" srcId="{D7D201E8-8EA6-4A89-A6FC-D5EB9CE29A55}" destId="{82EF31A5-912D-487D-BEB5-EAA8E160FFC9}" srcOrd="0" destOrd="0" parTransId="{6B013160-A002-4481-A780-C1CEDD6071C4}" sibTransId="{215FCEB8-E0E5-4DF7-86F6-8EAAFFC4C50A}"/>
    <dgm:cxn modelId="{D1EE86F7-8E6A-4AA3-AB33-CDB2DBFA2280}" srcId="{DADB25EC-4183-4850-B733-489D894E4560}" destId="{D7D201E8-8EA6-4A89-A6FC-D5EB9CE29A55}" srcOrd="1" destOrd="0" parTransId="{B854E2D5-9C68-4747-A5B9-B0E8D72F3BB3}" sibTransId="{2E80335D-60FF-42C5-A6A3-CA947665567D}"/>
    <dgm:cxn modelId="{0082E7A0-AAA4-42B5-9847-EDDE26382E57}" srcId="{DADB25EC-4183-4850-B733-489D894E4560}" destId="{6E4EE23A-6A97-462C-9222-C26C429D5CC0}" srcOrd="0" destOrd="0" parTransId="{5E8C4EAF-B0A3-42C0-BCAB-6E653E5354EA}" sibTransId="{B56098C4-8ED0-4584-90E1-3A96C00D9005}"/>
    <dgm:cxn modelId="{915F571B-0BEA-48C6-BF21-558D4F6AB21B}" type="presOf" srcId="{6E4EE23A-6A97-462C-9222-C26C429D5CC0}" destId="{98A4B882-402F-417A-92B9-5FC04080CA0B}" srcOrd="0" destOrd="0" presId="urn:microsoft.com/office/officeart/2005/8/layout/vList2"/>
    <dgm:cxn modelId="{00BEA21D-7A86-448E-BCE5-8E8AEB8CB94E}" type="presOf" srcId="{F92D9C38-63BE-4922-A3A3-CC3D1CB3AFDF}" destId="{2BB57DE5-4B18-4525-B08F-8590FF92D00D}" srcOrd="0" destOrd="0" presId="urn:microsoft.com/office/officeart/2005/8/layout/vList2"/>
    <dgm:cxn modelId="{F91FA356-6392-4E87-9F8C-4C1601860E03}" type="presParOf" srcId="{67247091-6290-486E-8027-9B15111F8C16}" destId="{98A4B882-402F-417A-92B9-5FC04080CA0B}" srcOrd="0" destOrd="0" presId="urn:microsoft.com/office/officeart/2005/8/layout/vList2"/>
    <dgm:cxn modelId="{9BA38202-B06F-4638-AFE7-F7962C00A8B9}" type="presParOf" srcId="{67247091-6290-486E-8027-9B15111F8C16}" destId="{2BB57DE5-4B18-4525-B08F-8590FF92D00D}" srcOrd="1" destOrd="0" presId="urn:microsoft.com/office/officeart/2005/8/layout/vList2"/>
    <dgm:cxn modelId="{F6DC175C-8DB8-4EF0-9FFF-5C533C41D5A0}" type="presParOf" srcId="{67247091-6290-486E-8027-9B15111F8C16}" destId="{97ADF84F-DDBB-472F-B3B9-D22AB36E0446}" srcOrd="2" destOrd="0" presId="urn:microsoft.com/office/officeart/2005/8/layout/vList2"/>
    <dgm:cxn modelId="{68C744DC-537A-4786-B2CE-26316CDA7414}" type="presParOf" srcId="{67247091-6290-486E-8027-9B15111F8C16}" destId="{C4398979-4C91-407C-A469-ED4BA861F9C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746C75-FAB8-4C6E-96C0-CC1BAA6ED31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8601BE6-BA3E-4BDB-8B41-2AA5B9CF6589}">
      <dgm:prSet phldrT="[Texto]"/>
      <dgm:spPr/>
      <dgm:t>
        <a:bodyPr/>
        <a:lstStyle/>
        <a:p>
          <a:r>
            <a:rPr lang="es-MX" b="1" smtClean="0"/>
            <a:t>Qué es el problema</a:t>
          </a:r>
          <a:endParaRPr lang="es-MX" b="1" dirty="0"/>
        </a:p>
      </dgm:t>
    </dgm:pt>
    <dgm:pt modelId="{83C3BF6A-374C-4378-BFD4-6135CAFD4E81}" type="parTrans" cxnId="{18AA5D90-F6F3-4AB0-A2EB-C0FCB3AAE96A}">
      <dgm:prSet/>
      <dgm:spPr/>
      <dgm:t>
        <a:bodyPr/>
        <a:lstStyle/>
        <a:p>
          <a:endParaRPr lang="es-MX" b="1"/>
        </a:p>
      </dgm:t>
    </dgm:pt>
    <dgm:pt modelId="{AA21411B-6A1C-4177-867A-93F7BDBD665A}" type="sibTrans" cxnId="{18AA5D90-F6F3-4AB0-A2EB-C0FCB3AAE96A}">
      <dgm:prSet/>
      <dgm:spPr/>
      <dgm:t>
        <a:bodyPr/>
        <a:lstStyle/>
        <a:p>
          <a:endParaRPr lang="es-MX" b="1"/>
        </a:p>
      </dgm:t>
    </dgm:pt>
    <dgm:pt modelId="{47AA76DA-4C2B-41D6-813C-341498A29C4C}">
      <dgm:prSet phldrT="[Texto]"/>
      <dgm:spPr/>
      <dgm:t>
        <a:bodyPr/>
        <a:lstStyle/>
        <a:p>
          <a:r>
            <a:rPr lang="es-MX" b="1" smtClean="0"/>
            <a:t>Antes de tomar la decisión considerar algunos aspectos</a:t>
          </a:r>
          <a:endParaRPr lang="es-MX" b="1" dirty="0"/>
        </a:p>
      </dgm:t>
    </dgm:pt>
    <dgm:pt modelId="{C3AE5DA5-4614-46A5-A41E-5E65654F96BF}" type="parTrans" cxnId="{6350679F-FE57-4863-B665-3E360ACB1130}">
      <dgm:prSet/>
      <dgm:spPr/>
      <dgm:t>
        <a:bodyPr/>
        <a:lstStyle/>
        <a:p>
          <a:endParaRPr lang="es-MX" b="1"/>
        </a:p>
      </dgm:t>
    </dgm:pt>
    <dgm:pt modelId="{A3AFF474-C4B3-4481-9825-D60FC53DD358}" type="sibTrans" cxnId="{6350679F-FE57-4863-B665-3E360ACB1130}">
      <dgm:prSet/>
      <dgm:spPr/>
      <dgm:t>
        <a:bodyPr/>
        <a:lstStyle/>
        <a:p>
          <a:endParaRPr lang="es-MX" b="1"/>
        </a:p>
      </dgm:t>
    </dgm:pt>
    <dgm:pt modelId="{6FE17C3A-28E9-4E4C-A20F-B4D8CBE4D26F}">
      <dgm:prSet phldrT="[Texto]"/>
      <dgm:spPr/>
      <dgm:t>
        <a:bodyPr/>
        <a:lstStyle/>
        <a:p>
          <a:r>
            <a:rPr lang="es-MX" b="1" smtClean="0"/>
            <a:t>Con base en los recursos anteriores toma la decisión</a:t>
          </a:r>
          <a:endParaRPr lang="es-MX" b="1" dirty="0"/>
        </a:p>
      </dgm:t>
    </dgm:pt>
    <dgm:pt modelId="{70B5EE0B-A460-42BB-98C2-EDA888DC3570}" type="parTrans" cxnId="{2713E73B-698E-46F7-9EBC-F2F0A00B4DAD}">
      <dgm:prSet/>
      <dgm:spPr/>
      <dgm:t>
        <a:bodyPr/>
        <a:lstStyle/>
        <a:p>
          <a:endParaRPr lang="es-MX" b="1"/>
        </a:p>
      </dgm:t>
    </dgm:pt>
    <dgm:pt modelId="{0EE94AED-7F0F-47BD-94D3-05AE72DB9B0A}" type="sibTrans" cxnId="{2713E73B-698E-46F7-9EBC-F2F0A00B4DAD}">
      <dgm:prSet/>
      <dgm:spPr/>
      <dgm:t>
        <a:bodyPr/>
        <a:lstStyle/>
        <a:p>
          <a:endParaRPr lang="es-MX" b="1"/>
        </a:p>
      </dgm:t>
    </dgm:pt>
    <dgm:pt modelId="{58E4C685-0E9E-47D1-8456-6DAB120456C0}">
      <dgm:prSet/>
      <dgm:spPr/>
      <dgm:t>
        <a:bodyPr/>
        <a:lstStyle/>
        <a:p>
          <a:r>
            <a:rPr lang="es-MX" b="1" smtClean="0"/>
            <a:t>Para que tomar esta decisión</a:t>
          </a:r>
          <a:endParaRPr lang="es-MX" b="1" dirty="0"/>
        </a:p>
      </dgm:t>
    </dgm:pt>
    <dgm:pt modelId="{E3B2D0A7-A7FA-4605-889B-64CE239BD005}" type="parTrans" cxnId="{099A68AD-66DE-46D6-B05D-AF6A51E727A2}">
      <dgm:prSet/>
      <dgm:spPr/>
      <dgm:t>
        <a:bodyPr/>
        <a:lstStyle/>
        <a:p>
          <a:endParaRPr lang="es-MX" b="1"/>
        </a:p>
      </dgm:t>
    </dgm:pt>
    <dgm:pt modelId="{DA32078E-1958-469E-81BF-B32813E700CF}" type="sibTrans" cxnId="{099A68AD-66DE-46D6-B05D-AF6A51E727A2}">
      <dgm:prSet/>
      <dgm:spPr/>
      <dgm:t>
        <a:bodyPr/>
        <a:lstStyle/>
        <a:p>
          <a:endParaRPr lang="es-MX" b="1"/>
        </a:p>
      </dgm:t>
    </dgm:pt>
    <dgm:pt modelId="{71A464E0-E10B-4A97-B1EA-C840C9A506E0}">
      <dgm:prSet/>
      <dgm:spPr/>
      <dgm:t>
        <a:bodyPr/>
        <a:lstStyle/>
        <a:p>
          <a:r>
            <a:rPr lang="es-MX" b="1" smtClean="0"/>
            <a:t>Cuales son las alternativas y desventajas de las alternativas</a:t>
          </a:r>
          <a:endParaRPr lang="es-MX" b="1" dirty="0"/>
        </a:p>
      </dgm:t>
    </dgm:pt>
    <dgm:pt modelId="{0F732CFC-CAF1-4344-A378-889DF487C60E}" type="parTrans" cxnId="{03CD87B4-D6FE-4EA0-866C-426D0521E232}">
      <dgm:prSet/>
      <dgm:spPr/>
      <dgm:t>
        <a:bodyPr/>
        <a:lstStyle/>
        <a:p>
          <a:endParaRPr lang="es-MX" b="1"/>
        </a:p>
      </dgm:t>
    </dgm:pt>
    <dgm:pt modelId="{FCB4CD86-33BC-4C85-BBF6-CBE67C95F754}" type="sibTrans" cxnId="{03CD87B4-D6FE-4EA0-866C-426D0521E232}">
      <dgm:prSet/>
      <dgm:spPr/>
      <dgm:t>
        <a:bodyPr/>
        <a:lstStyle/>
        <a:p>
          <a:endParaRPr lang="es-MX" b="1"/>
        </a:p>
      </dgm:t>
    </dgm:pt>
    <dgm:pt modelId="{3324FC4A-332B-4E6D-A0A7-382ADAD81CA5}">
      <dgm:prSet/>
      <dgm:spPr/>
      <dgm:t>
        <a:bodyPr/>
        <a:lstStyle/>
        <a:p>
          <a:r>
            <a:rPr lang="es-MX" b="1" smtClean="0"/>
            <a:t>Qué alternativas tiene</a:t>
          </a:r>
          <a:endParaRPr lang="es-MX" b="1" dirty="0"/>
        </a:p>
      </dgm:t>
    </dgm:pt>
    <dgm:pt modelId="{2D9C94D4-3332-4328-B8DE-3F90C34C8491}" type="parTrans" cxnId="{290B3483-2B37-4941-AD14-D2B69F1B7769}">
      <dgm:prSet/>
      <dgm:spPr/>
      <dgm:t>
        <a:bodyPr/>
        <a:lstStyle/>
        <a:p>
          <a:endParaRPr lang="es-MX" b="1"/>
        </a:p>
      </dgm:t>
    </dgm:pt>
    <dgm:pt modelId="{3B4E0C62-5339-4184-B170-58B2973D895C}" type="sibTrans" cxnId="{290B3483-2B37-4941-AD14-D2B69F1B7769}">
      <dgm:prSet/>
      <dgm:spPr/>
      <dgm:t>
        <a:bodyPr/>
        <a:lstStyle/>
        <a:p>
          <a:endParaRPr lang="es-MX" b="1"/>
        </a:p>
      </dgm:t>
    </dgm:pt>
    <dgm:pt modelId="{AB0FCC79-63FD-43E0-9F15-9C6D5AFA5819}" type="pres">
      <dgm:prSet presAssocID="{68746C75-FAB8-4C6E-96C0-CC1BAA6ED31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AD3BFFA-279D-4BB9-93DB-D87FFF44381C}" type="pres">
      <dgm:prSet presAssocID="{88601BE6-BA3E-4BDB-8B41-2AA5B9CF6589}" presName="parentLin" presStyleCnt="0"/>
      <dgm:spPr/>
      <dgm:t>
        <a:bodyPr/>
        <a:lstStyle/>
        <a:p>
          <a:endParaRPr lang="es-MX"/>
        </a:p>
      </dgm:t>
    </dgm:pt>
    <dgm:pt modelId="{BC603529-B1CD-463E-933C-5A040D5978F7}" type="pres">
      <dgm:prSet presAssocID="{88601BE6-BA3E-4BDB-8B41-2AA5B9CF6589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6DBDF51F-12FC-4919-8B7A-062372F78B27}" type="pres">
      <dgm:prSet presAssocID="{88601BE6-BA3E-4BDB-8B41-2AA5B9CF6589}" presName="parentText" presStyleLbl="node1" presStyleIdx="0" presStyleCnt="6" custScaleY="11357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93AF1B-0A5F-4D4A-9DDE-FD7D9A360329}" type="pres">
      <dgm:prSet presAssocID="{88601BE6-BA3E-4BDB-8B41-2AA5B9CF6589}" presName="negativeSpace" presStyleCnt="0"/>
      <dgm:spPr/>
      <dgm:t>
        <a:bodyPr/>
        <a:lstStyle/>
        <a:p>
          <a:endParaRPr lang="es-MX"/>
        </a:p>
      </dgm:t>
    </dgm:pt>
    <dgm:pt modelId="{1B3426B0-8EC5-43E6-AD36-91EF9D240A20}" type="pres">
      <dgm:prSet presAssocID="{88601BE6-BA3E-4BDB-8B41-2AA5B9CF6589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30BAD3-04C4-42E6-8F16-074A34AB869C}" type="pres">
      <dgm:prSet presAssocID="{AA21411B-6A1C-4177-867A-93F7BDBD665A}" presName="spaceBetweenRectangles" presStyleCnt="0"/>
      <dgm:spPr/>
      <dgm:t>
        <a:bodyPr/>
        <a:lstStyle/>
        <a:p>
          <a:endParaRPr lang="es-MX"/>
        </a:p>
      </dgm:t>
    </dgm:pt>
    <dgm:pt modelId="{0C8A5C89-DFFA-4571-9E6C-DB56829D0E1E}" type="pres">
      <dgm:prSet presAssocID="{58E4C685-0E9E-47D1-8456-6DAB120456C0}" presName="parentLin" presStyleCnt="0"/>
      <dgm:spPr/>
      <dgm:t>
        <a:bodyPr/>
        <a:lstStyle/>
        <a:p>
          <a:endParaRPr lang="es-MX"/>
        </a:p>
      </dgm:t>
    </dgm:pt>
    <dgm:pt modelId="{DC0B5DD6-7828-4BA8-9F78-AC40AA8C7A7F}" type="pres">
      <dgm:prSet presAssocID="{58E4C685-0E9E-47D1-8456-6DAB120456C0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CE809144-FDD3-422C-B2B3-A387D804F929}" type="pres">
      <dgm:prSet presAssocID="{58E4C685-0E9E-47D1-8456-6DAB120456C0}" presName="parentText" presStyleLbl="node1" presStyleIdx="1" presStyleCnt="6" custScaleY="11592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37F7F5-C798-43CE-9197-0BB048152592}" type="pres">
      <dgm:prSet presAssocID="{58E4C685-0E9E-47D1-8456-6DAB120456C0}" presName="negativeSpace" presStyleCnt="0"/>
      <dgm:spPr/>
      <dgm:t>
        <a:bodyPr/>
        <a:lstStyle/>
        <a:p>
          <a:endParaRPr lang="es-MX"/>
        </a:p>
      </dgm:t>
    </dgm:pt>
    <dgm:pt modelId="{D0DADE31-FEC3-4442-8312-65E2DFAB285B}" type="pres">
      <dgm:prSet presAssocID="{58E4C685-0E9E-47D1-8456-6DAB120456C0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7E6C59-4C89-486C-B6BC-B7295CB9966C}" type="pres">
      <dgm:prSet presAssocID="{DA32078E-1958-469E-81BF-B32813E700CF}" presName="spaceBetweenRectangles" presStyleCnt="0"/>
      <dgm:spPr/>
      <dgm:t>
        <a:bodyPr/>
        <a:lstStyle/>
        <a:p>
          <a:endParaRPr lang="es-MX"/>
        </a:p>
      </dgm:t>
    </dgm:pt>
    <dgm:pt modelId="{74CA2B91-48D5-4C49-AB79-41F81E92702A}" type="pres">
      <dgm:prSet presAssocID="{3324FC4A-332B-4E6D-A0A7-382ADAD81CA5}" presName="parentLin" presStyleCnt="0"/>
      <dgm:spPr/>
      <dgm:t>
        <a:bodyPr/>
        <a:lstStyle/>
        <a:p>
          <a:endParaRPr lang="es-MX"/>
        </a:p>
      </dgm:t>
    </dgm:pt>
    <dgm:pt modelId="{F883A73F-B6C9-4DF6-9C13-699B93ECD26E}" type="pres">
      <dgm:prSet presAssocID="{3324FC4A-332B-4E6D-A0A7-382ADAD81CA5}" presName="parentLeftMargin" presStyleLbl="node1" presStyleIdx="1" presStyleCnt="6"/>
      <dgm:spPr/>
      <dgm:t>
        <a:bodyPr/>
        <a:lstStyle/>
        <a:p>
          <a:endParaRPr lang="es-MX"/>
        </a:p>
      </dgm:t>
    </dgm:pt>
    <dgm:pt modelId="{60CC1005-39A3-4975-B60C-0EC5D7B244F0}" type="pres">
      <dgm:prSet presAssocID="{3324FC4A-332B-4E6D-A0A7-382ADAD81CA5}" presName="parentText" presStyleLbl="node1" presStyleIdx="2" presStyleCnt="6" custScaleY="12063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A2D513-D4C9-4342-B39A-1B8EDC06233C}" type="pres">
      <dgm:prSet presAssocID="{3324FC4A-332B-4E6D-A0A7-382ADAD81CA5}" presName="negativeSpace" presStyleCnt="0"/>
      <dgm:spPr/>
      <dgm:t>
        <a:bodyPr/>
        <a:lstStyle/>
        <a:p>
          <a:endParaRPr lang="es-MX"/>
        </a:p>
      </dgm:t>
    </dgm:pt>
    <dgm:pt modelId="{A15164E9-CC01-4CA3-BC5A-38E64F2B2B12}" type="pres">
      <dgm:prSet presAssocID="{3324FC4A-332B-4E6D-A0A7-382ADAD81CA5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C9A438-18FE-4730-A43D-3ADDA9B84B23}" type="pres">
      <dgm:prSet presAssocID="{3B4E0C62-5339-4184-B170-58B2973D895C}" presName="spaceBetweenRectangles" presStyleCnt="0"/>
      <dgm:spPr/>
      <dgm:t>
        <a:bodyPr/>
        <a:lstStyle/>
        <a:p>
          <a:endParaRPr lang="es-MX"/>
        </a:p>
      </dgm:t>
    </dgm:pt>
    <dgm:pt modelId="{87736526-4DC9-41FC-B09B-FAFAF51E035B}" type="pres">
      <dgm:prSet presAssocID="{71A464E0-E10B-4A97-B1EA-C840C9A506E0}" presName="parentLin" presStyleCnt="0"/>
      <dgm:spPr/>
      <dgm:t>
        <a:bodyPr/>
        <a:lstStyle/>
        <a:p>
          <a:endParaRPr lang="es-MX"/>
        </a:p>
      </dgm:t>
    </dgm:pt>
    <dgm:pt modelId="{64BEC1A7-0337-4E6E-AFF2-4C8FADBBBB6A}" type="pres">
      <dgm:prSet presAssocID="{71A464E0-E10B-4A97-B1EA-C840C9A506E0}" presName="parentLeftMargin" presStyleLbl="node1" presStyleIdx="2" presStyleCnt="6"/>
      <dgm:spPr/>
      <dgm:t>
        <a:bodyPr/>
        <a:lstStyle/>
        <a:p>
          <a:endParaRPr lang="es-MX"/>
        </a:p>
      </dgm:t>
    </dgm:pt>
    <dgm:pt modelId="{AF372E83-41D0-48AD-87E0-7DCE4779881B}" type="pres">
      <dgm:prSet presAssocID="{71A464E0-E10B-4A97-B1EA-C840C9A506E0}" presName="parentText" presStyleLbl="node1" presStyleIdx="3" presStyleCnt="6" custScaleY="1300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A0E8B4-16A9-4089-979B-358180505BA2}" type="pres">
      <dgm:prSet presAssocID="{71A464E0-E10B-4A97-B1EA-C840C9A506E0}" presName="negativeSpace" presStyleCnt="0"/>
      <dgm:spPr/>
      <dgm:t>
        <a:bodyPr/>
        <a:lstStyle/>
        <a:p>
          <a:endParaRPr lang="es-MX"/>
        </a:p>
      </dgm:t>
    </dgm:pt>
    <dgm:pt modelId="{5926489E-D11D-4BE5-A741-A143A1F3BBBA}" type="pres">
      <dgm:prSet presAssocID="{71A464E0-E10B-4A97-B1EA-C840C9A506E0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CBD772-9DF2-4275-A109-B9E019F5EADF}" type="pres">
      <dgm:prSet presAssocID="{FCB4CD86-33BC-4C85-BBF6-CBE67C95F754}" presName="spaceBetweenRectangles" presStyleCnt="0"/>
      <dgm:spPr/>
      <dgm:t>
        <a:bodyPr/>
        <a:lstStyle/>
        <a:p>
          <a:endParaRPr lang="es-MX"/>
        </a:p>
      </dgm:t>
    </dgm:pt>
    <dgm:pt modelId="{1E5B3B3C-A7DD-403C-A911-F4D0E78E97B7}" type="pres">
      <dgm:prSet presAssocID="{47AA76DA-4C2B-41D6-813C-341498A29C4C}" presName="parentLin" presStyleCnt="0"/>
      <dgm:spPr/>
      <dgm:t>
        <a:bodyPr/>
        <a:lstStyle/>
        <a:p>
          <a:endParaRPr lang="es-MX"/>
        </a:p>
      </dgm:t>
    </dgm:pt>
    <dgm:pt modelId="{A27F8C16-0BB2-4E3A-A740-87E0B4768A59}" type="pres">
      <dgm:prSet presAssocID="{47AA76DA-4C2B-41D6-813C-341498A29C4C}" presName="parentLeftMargin" presStyleLbl="node1" presStyleIdx="3" presStyleCnt="6"/>
      <dgm:spPr/>
      <dgm:t>
        <a:bodyPr/>
        <a:lstStyle/>
        <a:p>
          <a:endParaRPr lang="es-MX"/>
        </a:p>
      </dgm:t>
    </dgm:pt>
    <dgm:pt modelId="{01B56E36-5BC9-442C-9B45-09B11B0C964D}" type="pres">
      <dgm:prSet presAssocID="{47AA76DA-4C2B-41D6-813C-341498A29C4C}" presName="parentText" presStyleLbl="node1" presStyleIdx="4" presStyleCnt="6" custScaleY="12687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045403-09E6-4815-BB89-E00FABF400FC}" type="pres">
      <dgm:prSet presAssocID="{47AA76DA-4C2B-41D6-813C-341498A29C4C}" presName="negativeSpace" presStyleCnt="0"/>
      <dgm:spPr/>
      <dgm:t>
        <a:bodyPr/>
        <a:lstStyle/>
        <a:p>
          <a:endParaRPr lang="es-MX"/>
        </a:p>
      </dgm:t>
    </dgm:pt>
    <dgm:pt modelId="{B866B380-A5EA-4E41-9CC6-045B48476FB8}" type="pres">
      <dgm:prSet presAssocID="{47AA76DA-4C2B-41D6-813C-341498A29C4C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31548B-E3A7-4C30-8F2F-1413042AA540}" type="pres">
      <dgm:prSet presAssocID="{A3AFF474-C4B3-4481-9825-D60FC53DD358}" presName="spaceBetweenRectangles" presStyleCnt="0"/>
      <dgm:spPr/>
      <dgm:t>
        <a:bodyPr/>
        <a:lstStyle/>
        <a:p>
          <a:endParaRPr lang="es-MX"/>
        </a:p>
      </dgm:t>
    </dgm:pt>
    <dgm:pt modelId="{841F1DED-A888-4155-A71E-6DDD93B6038F}" type="pres">
      <dgm:prSet presAssocID="{6FE17C3A-28E9-4E4C-A20F-B4D8CBE4D26F}" presName="parentLin" presStyleCnt="0"/>
      <dgm:spPr/>
      <dgm:t>
        <a:bodyPr/>
        <a:lstStyle/>
        <a:p>
          <a:endParaRPr lang="es-MX"/>
        </a:p>
      </dgm:t>
    </dgm:pt>
    <dgm:pt modelId="{66BAF0F6-A8DC-4AE8-AECB-E57C2DBEE8C6}" type="pres">
      <dgm:prSet presAssocID="{6FE17C3A-28E9-4E4C-A20F-B4D8CBE4D26F}" presName="parentLeftMargin" presStyleLbl="node1" presStyleIdx="4" presStyleCnt="6"/>
      <dgm:spPr/>
      <dgm:t>
        <a:bodyPr/>
        <a:lstStyle/>
        <a:p>
          <a:endParaRPr lang="es-MX"/>
        </a:p>
      </dgm:t>
    </dgm:pt>
    <dgm:pt modelId="{58DA8664-AE6E-4E64-895B-4338BE356ACC}" type="pres">
      <dgm:prSet presAssocID="{6FE17C3A-28E9-4E4C-A20F-B4D8CBE4D26F}" presName="parentText" presStyleLbl="node1" presStyleIdx="5" presStyleCnt="6" custScaleY="12056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7C492C-B3EB-4F94-8BE7-175319F95C5D}" type="pres">
      <dgm:prSet presAssocID="{6FE17C3A-28E9-4E4C-A20F-B4D8CBE4D26F}" presName="negativeSpace" presStyleCnt="0"/>
      <dgm:spPr/>
      <dgm:t>
        <a:bodyPr/>
        <a:lstStyle/>
        <a:p>
          <a:endParaRPr lang="es-MX"/>
        </a:p>
      </dgm:t>
    </dgm:pt>
    <dgm:pt modelId="{E7DB1876-E3F8-41B4-85DB-5263943C2E7D}" type="pres">
      <dgm:prSet presAssocID="{6FE17C3A-28E9-4E4C-A20F-B4D8CBE4D26F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2D5AFF-FA64-4F63-95ED-BAF80C66ED29}" type="presOf" srcId="{6FE17C3A-28E9-4E4C-A20F-B4D8CBE4D26F}" destId="{66BAF0F6-A8DC-4AE8-AECB-E57C2DBEE8C6}" srcOrd="0" destOrd="0" presId="urn:microsoft.com/office/officeart/2005/8/layout/list1"/>
    <dgm:cxn modelId="{8FEC1188-05DD-46A2-AA6E-E01ADEB0A46F}" type="presOf" srcId="{88601BE6-BA3E-4BDB-8B41-2AA5B9CF6589}" destId="{BC603529-B1CD-463E-933C-5A040D5978F7}" srcOrd="0" destOrd="0" presId="urn:microsoft.com/office/officeart/2005/8/layout/list1"/>
    <dgm:cxn modelId="{FECAB184-FB19-4852-9A60-C1EB4E596C40}" type="presOf" srcId="{58E4C685-0E9E-47D1-8456-6DAB120456C0}" destId="{DC0B5DD6-7828-4BA8-9F78-AC40AA8C7A7F}" srcOrd="0" destOrd="0" presId="urn:microsoft.com/office/officeart/2005/8/layout/list1"/>
    <dgm:cxn modelId="{CBEE1334-A12F-467D-ADD9-DAEBC27AF497}" type="presOf" srcId="{47AA76DA-4C2B-41D6-813C-341498A29C4C}" destId="{01B56E36-5BC9-442C-9B45-09B11B0C964D}" srcOrd="1" destOrd="0" presId="urn:microsoft.com/office/officeart/2005/8/layout/list1"/>
    <dgm:cxn modelId="{18AA5D90-F6F3-4AB0-A2EB-C0FCB3AAE96A}" srcId="{68746C75-FAB8-4C6E-96C0-CC1BAA6ED31D}" destId="{88601BE6-BA3E-4BDB-8B41-2AA5B9CF6589}" srcOrd="0" destOrd="0" parTransId="{83C3BF6A-374C-4378-BFD4-6135CAFD4E81}" sibTransId="{AA21411B-6A1C-4177-867A-93F7BDBD665A}"/>
    <dgm:cxn modelId="{000F8BA7-E923-4E6C-A44D-65308E859469}" type="presOf" srcId="{71A464E0-E10B-4A97-B1EA-C840C9A506E0}" destId="{64BEC1A7-0337-4E6E-AFF2-4C8FADBBBB6A}" srcOrd="0" destOrd="0" presId="urn:microsoft.com/office/officeart/2005/8/layout/list1"/>
    <dgm:cxn modelId="{099A68AD-66DE-46D6-B05D-AF6A51E727A2}" srcId="{68746C75-FAB8-4C6E-96C0-CC1BAA6ED31D}" destId="{58E4C685-0E9E-47D1-8456-6DAB120456C0}" srcOrd="1" destOrd="0" parTransId="{E3B2D0A7-A7FA-4605-889B-64CE239BD005}" sibTransId="{DA32078E-1958-469E-81BF-B32813E700CF}"/>
    <dgm:cxn modelId="{290B3483-2B37-4941-AD14-D2B69F1B7769}" srcId="{68746C75-FAB8-4C6E-96C0-CC1BAA6ED31D}" destId="{3324FC4A-332B-4E6D-A0A7-382ADAD81CA5}" srcOrd="2" destOrd="0" parTransId="{2D9C94D4-3332-4328-B8DE-3F90C34C8491}" sibTransId="{3B4E0C62-5339-4184-B170-58B2973D895C}"/>
    <dgm:cxn modelId="{2713E73B-698E-46F7-9EBC-F2F0A00B4DAD}" srcId="{68746C75-FAB8-4C6E-96C0-CC1BAA6ED31D}" destId="{6FE17C3A-28E9-4E4C-A20F-B4D8CBE4D26F}" srcOrd="5" destOrd="0" parTransId="{70B5EE0B-A460-42BB-98C2-EDA888DC3570}" sibTransId="{0EE94AED-7F0F-47BD-94D3-05AE72DB9B0A}"/>
    <dgm:cxn modelId="{03CD87B4-D6FE-4EA0-866C-426D0521E232}" srcId="{68746C75-FAB8-4C6E-96C0-CC1BAA6ED31D}" destId="{71A464E0-E10B-4A97-B1EA-C840C9A506E0}" srcOrd="3" destOrd="0" parTransId="{0F732CFC-CAF1-4344-A378-889DF487C60E}" sibTransId="{FCB4CD86-33BC-4C85-BBF6-CBE67C95F754}"/>
    <dgm:cxn modelId="{40F71097-08F8-49CF-8E6C-93696F4BBC83}" type="presOf" srcId="{3324FC4A-332B-4E6D-A0A7-382ADAD81CA5}" destId="{F883A73F-B6C9-4DF6-9C13-699B93ECD26E}" srcOrd="0" destOrd="0" presId="urn:microsoft.com/office/officeart/2005/8/layout/list1"/>
    <dgm:cxn modelId="{2A80A424-843E-46AB-9583-48AC4788B231}" type="presOf" srcId="{71A464E0-E10B-4A97-B1EA-C840C9A506E0}" destId="{AF372E83-41D0-48AD-87E0-7DCE4779881B}" srcOrd="1" destOrd="0" presId="urn:microsoft.com/office/officeart/2005/8/layout/list1"/>
    <dgm:cxn modelId="{B65F022F-5C66-4283-91CB-BDE1010B746E}" type="presOf" srcId="{47AA76DA-4C2B-41D6-813C-341498A29C4C}" destId="{A27F8C16-0BB2-4E3A-A740-87E0B4768A59}" srcOrd="0" destOrd="0" presId="urn:microsoft.com/office/officeart/2005/8/layout/list1"/>
    <dgm:cxn modelId="{42610692-2F05-46FB-B57E-9B3FB7144605}" type="presOf" srcId="{6FE17C3A-28E9-4E4C-A20F-B4D8CBE4D26F}" destId="{58DA8664-AE6E-4E64-895B-4338BE356ACC}" srcOrd="1" destOrd="0" presId="urn:microsoft.com/office/officeart/2005/8/layout/list1"/>
    <dgm:cxn modelId="{E0B5C2BF-7926-42B2-8C9F-028E0BE78334}" type="presOf" srcId="{58E4C685-0E9E-47D1-8456-6DAB120456C0}" destId="{CE809144-FDD3-422C-B2B3-A387D804F929}" srcOrd="1" destOrd="0" presId="urn:microsoft.com/office/officeart/2005/8/layout/list1"/>
    <dgm:cxn modelId="{BE354600-B195-4885-9558-D464EAFE717C}" type="presOf" srcId="{88601BE6-BA3E-4BDB-8B41-2AA5B9CF6589}" destId="{6DBDF51F-12FC-4919-8B7A-062372F78B27}" srcOrd="1" destOrd="0" presId="urn:microsoft.com/office/officeart/2005/8/layout/list1"/>
    <dgm:cxn modelId="{6350679F-FE57-4863-B665-3E360ACB1130}" srcId="{68746C75-FAB8-4C6E-96C0-CC1BAA6ED31D}" destId="{47AA76DA-4C2B-41D6-813C-341498A29C4C}" srcOrd="4" destOrd="0" parTransId="{C3AE5DA5-4614-46A5-A41E-5E65654F96BF}" sibTransId="{A3AFF474-C4B3-4481-9825-D60FC53DD358}"/>
    <dgm:cxn modelId="{4BF906AF-D8DB-4A4E-941C-2A4CF51035B6}" type="presOf" srcId="{3324FC4A-332B-4E6D-A0A7-382ADAD81CA5}" destId="{60CC1005-39A3-4975-B60C-0EC5D7B244F0}" srcOrd="1" destOrd="0" presId="urn:microsoft.com/office/officeart/2005/8/layout/list1"/>
    <dgm:cxn modelId="{F20DCFEE-2258-4173-873A-DF5A13799ABA}" type="presOf" srcId="{68746C75-FAB8-4C6E-96C0-CC1BAA6ED31D}" destId="{AB0FCC79-63FD-43E0-9F15-9C6D5AFA5819}" srcOrd="0" destOrd="0" presId="urn:microsoft.com/office/officeart/2005/8/layout/list1"/>
    <dgm:cxn modelId="{54E9A185-2FB3-4226-B9BD-3E56461FF39E}" type="presParOf" srcId="{AB0FCC79-63FD-43E0-9F15-9C6D5AFA5819}" destId="{BAD3BFFA-279D-4BB9-93DB-D87FFF44381C}" srcOrd="0" destOrd="0" presId="urn:microsoft.com/office/officeart/2005/8/layout/list1"/>
    <dgm:cxn modelId="{DDA79A5C-680B-4A9D-8270-7C8A0BD5DA4E}" type="presParOf" srcId="{BAD3BFFA-279D-4BB9-93DB-D87FFF44381C}" destId="{BC603529-B1CD-463E-933C-5A040D5978F7}" srcOrd="0" destOrd="0" presId="urn:microsoft.com/office/officeart/2005/8/layout/list1"/>
    <dgm:cxn modelId="{837B1686-B596-44E6-9064-1700BF6C73FF}" type="presParOf" srcId="{BAD3BFFA-279D-4BB9-93DB-D87FFF44381C}" destId="{6DBDF51F-12FC-4919-8B7A-062372F78B27}" srcOrd="1" destOrd="0" presId="urn:microsoft.com/office/officeart/2005/8/layout/list1"/>
    <dgm:cxn modelId="{8B372F4E-A350-476C-8E24-E4D27B30591D}" type="presParOf" srcId="{AB0FCC79-63FD-43E0-9F15-9C6D5AFA5819}" destId="{2593AF1B-0A5F-4D4A-9DDE-FD7D9A360329}" srcOrd="1" destOrd="0" presId="urn:microsoft.com/office/officeart/2005/8/layout/list1"/>
    <dgm:cxn modelId="{45AFAC18-B7AA-4663-8962-09624CFAB0CB}" type="presParOf" srcId="{AB0FCC79-63FD-43E0-9F15-9C6D5AFA5819}" destId="{1B3426B0-8EC5-43E6-AD36-91EF9D240A20}" srcOrd="2" destOrd="0" presId="urn:microsoft.com/office/officeart/2005/8/layout/list1"/>
    <dgm:cxn modelId="{5B5AAD6A-DA1F-481D-A1CC-3E27F7068DE5}" type="presParOf" srcId="{AB0FCC79-63FD-43E0-9F15-9C6D5AFA5819}" destId="{7630BAD3-04C4-42E6-8F16-074A34AB869C}" srcOrd="3" destOrd="0" presId="urn:microsoft.com/office/officeart/2005/8/layout/list1"/>
    <dgm:cxn modelId="{6A46A0FF-19C1-4140-829C-20DE4322E212}" type="presParOf" srcId="{AB0FCC79-63FD-43E0-9F15-9C6D5AFA5819}" destId="{0C8A5C89-DFFA-4571-9E6C-DB56829D0E1E}" srcOrd="4" destOrd="0" presId="urn:microsoft.com/office/officeart/2005/8/layout/list1"/>
    <dgm:cxn modelId="{52B0ABDC-C3D9-49C3-B257-F989727A32A2}" type="presParOf" srcId="{0C8A5C89-DFFA-4571-9E6C-DB56829D0E1E}" destId="{DC0B5DD6-7828-4BA8-9F78-AC40AA8C7A7F}" srcOrd="0" destOrd="0" presId="urn:microsoft.com/office/officeart/2005/8/layout/list1"/>
    <dgm:cxn modelId="{1890F540-054D-4BE6-9BB1-5CD8F294B935}" type="presParOf" srcId="{0C8A5C89-DFFA-4571-9E6C-DB56829D0E1E}" destId="{CE809144-FDD3-422C-B2B3-A387D804F929}" srcOrd="1" destOrd="0" presId="urn:microsoft.com/office/officeart/2005/8/layout/list1"/>
    <dgm:cxn modelId="{F3095FEE-8F86-418F-A7B4-20F72E7064BE}" type="presParOf" srcId="{AB0FCC79-63FD-43E0-9F15-9C6D5AFA5819}" destId="{2837F7F5-C798-43CE-9197-0BB048152592}" srcOrd="5" destOrd="0" presId="urn:microsoft.com/office/officeart/2005/8/layout/list1"/>
    <dgm:cxn modelId="{A9B6D425-65BE-4B5C-A187-779E0DC99223}" type="presParOf" srcId="{AB0FCC79-63FD-43E0-9F15-9C6D5AFA5819}" destId="{D0DADE31-FEC3-4442-8312-65E2DFAB285B}" srcOrd="6" destOrd="0" presId="urn:microsoft.com/office/officeart/2005/8/layout/list1"/>
    <dgm:cxn modelId="{19211BFB-5C46-4470-8A19-6EB7EA7D34EE}" type="presParOf" srcId="{AB0FCC79-63FD-43E0-9F15-9C6D5AFA5819}" destId="{817E6C59-4C89-486C-B6BC-B7295CB9966C}" srcOrd="7" destOrd="0" presId="urn:microsoft.com/office/officeart/2005/8/layout/list1"/>
    <dgm:cxn modelId="{EA909EB8-570B-44FA-BA19-5DF1C4E2EB44}" type="presParOf" srcId="{AB0FCC79-63FD-43E0-9F15-9C6D5AFA5819}" destId="{74CA2B91-48D5-4C49-AB79-41F81E92702A}" srcOrd="8" destOrd="0" presId="urn:microsoft.com/office/officeart/2005/8/layout/list1"/>
    <dgm:cxn modelId="{1E66480D-BC97-4423-B840-FB4B948D36BF}" type="presParOf" srcId="{74CA2B91-48D5-4C49-AB79-41F81E92702A}" destId="{F883A73F-B6C9-4DF6-9C13-699B93ECD26E}" srcOrd="0" destOrd="0" presId="urn:microsoft.com/office/officeart/2005/8/layout/list1"/>
    <dgm:cxn modelId="{A0EFDEFC-6348-4643-8D26-7400559AC666}" type="presParOf" srcId="{74CA2B91-48D5-4C49-AB79-41F81E92702A}" destId="{60CC1005-39A3-4975-B60C-0EC5D7B244F0}" srcOrd="1" destOrd="0" presId="urn:microsoft.com/office/officeart/2005/8/layout/list1"/>
    <dgm:cxn modelId="{F2B8D3A4-2419-4145-9B4B-276BADF36339}" type="presParOf" srcId="{AB0FCC79-63FD-43E0-9F15-9C6D5AFA5819}" destId="{8EA2D513-D4C9-4342-B39A-1B8EDC06233C}" srcOrd="9" destOrd="0" presId="urn:microsoft.com/office/officeart/2005/8/layout/list1"/>
    <dgm:cxn modelId="{798BC5CC-7CD8-45C6-AF32-35E0DA755B79}" type="presParOf" srcId="{AB0FCC79-63FD-43E0-9F15-9C6D5AFA5819}" destId="{A15164E9-CC01-4CA3-BC5A-38E64F2B2B12}" srcOrd="10" destOrd="0" presId="urn:microsoft.com/office/officeart/2005/8/layout/list1"/>
    <dgm:cxn modelId="{21F1FC81-6CE7-4CA7-9289-A5165283174C}" type="presParOf" srcId="{AB0FCC79-63FD-43E0-9F15-9C6D5AFA5819}" destId="{EEC9A438-18FE-4730-A43D-3ADDA9B84B23}" srcOrd="11" destOrd="0" presId="urn:microsoft.com/office/officeart/2005/8/layout/list1"/>
    <dgm:cxn modelId="{16AD7C6B-96F3-4D91-866C-EEF92A1FD448}" type="presParOf" srcId="{AB0FCC79-63FD-43E0-9F15-9C6D5AFA5819}" destId="{87736526-4DC9-41FC-B09B-FAFAF51E035B}" srcOrd="12" destOrd="0" presId="urn:microsoft.com/office/officeart/2005/8/layout/list1"/>
    <dgm:cxn modelId="{26683FEC-34F4-4F9B-A075-8F3FB63CE00F}" type="presParOf" srcId="{87736526-4DC9-41FC-B09B-FAFAF51E035B}" destId="{64BEC1A7-0337-4E6E-AFF2-4C8FADBBBB6A}" srcOrd="0" destOrd="0" presId="urn:microsoft.com/office/officeart/2005/8/layout/list1"/>
    <dgm:cxn modelId="{2AFB04F2-BCC7-4DEB-90D9-087A6A840786}" type="presParOf" srcId="{87736526-4DC9-41FC-B09B-FAFAF51E035B}" destId="{AF372E83-41D0-48AD-87E0-7DCE4779881B}" srcOrd="1" destOrd="0" presId="urn:microsoft.com/office/officeart/2005/8/layout/list1"/>
    <dgm:cxn modelId="{86FA1BDA-C114-4C4D-9ABB-2A5CDA9A6225}" type="presParOf" srcId="{AB0FCC79-63FD-43E0-9F15-9C6D5AFA5819}" destId="{29A0E8B4-16A9-4089-979B-358180505BA2}" srcOrd="13" destOrd="0" presId="urn:microsoft.com/office/officeart/2005/8/layout/list1"/>
    <dgm:cxn modelId="{71E2C3CF-A492-4FB0-83E2-134A14C098AD}" type="presParOf" srcId="{AB0FCC79-63FD-43E0-9F15-9C6D5AFA5819}" destId="{5926489E-D11D-4BE5-A741-A143A1F3BBBA}" srcOrd="14" destOrd="0" presId="urn:microsoft.com/office/officeart/2005/8/layout/list1"/>
    <dgm:cxn modelId="{8DFAB57A-F03C-4B9A-A26E-39B2A6D0A2AC}" type="presParOf" srcId="{AB0FCC79-63FD-43E0-9F15-9C6D5AFA5819}" destId="{5DCBD772-9DF2-4275-A109-B9E019F5EADF}" srcOrd="15" destOrd="0" presId="urn:microsoft.com/office/officeart/2005/8/layout/list1"/>
    <dgm:cxn modelId="{9BD214EC-4522-4C61-AAA2-691707304D0A}" type="presParOf" srcId="{AB0FCC79-63FD-43E0-9F15-9C6D5AFA5819}" destId="{1E5B3B3C-A7DD-403C-A911-F4D0E78E97B7}" srcOrd="16" destOrd="0" presId="urn:microsoft.com/office/officeart/2005/8/layout/list1"/>
    <dgm:cxn modelId="{FCAE3F2B-62E9-41D5-84BD-032F268143C0}" type="presParOf" srcId="{1E5B3B3C-A7DD-403C-A911-F4D0E78E97B7}" destId="{A27F8C16-0BB2-4E3A-A740-87E0B4768A59}" srcOrd="0" destOrd="0" presId="urn:microsoft.com/office/officeart/2005/8/layout/list1"/>
    <dgm:cxn modelId="{1FFFE437-57EF-417D-A76D-6CD1D452376F}" type="presParOf" srcId="{1E5B3B3C-A7DD-403C-A911-F4D0E78E97B7}" destId="{01B56E36-5BC9-442C-9B45-09B11B0C964D}" srcOrd="1" destOrd="0" presId="urn:microsoft.com/office/officeart/2005/8/layout/list1"/>
    <dgm:cxn modelId="{0E76D90C-1A6A-4EC8-BE6E-9DAAC79ABFE4}" type="presParOf" srcId="{AB0FCC79-63FD-43E0-9F15-9C6D5AFA5819}" destId="{4C045403-09E6-4815-BB89-E00FABF400FC}" srcOrd="17" destOrd="0" presId="urn:microsoft.com/office/officeart/2005/8/layout/list1"/>
    <dgm:cxn modelId="{476A265B-0237-44D2-A48C-62A9606AC3F6}" type="presParOf" srcId="{AB0FCC79-63FD-43E0-9F15-9C6D5AFA5819}" destId="{B866B380-A5EA-4E41-9CC6-045B48476FB8}" srcOrd="18" destOrd="0" presId="urn:microsoft.com/office/officeart/2005/8/layout/list1"/>
    <dgm:cxn modelId="{F0DD921D-1D32-4F52-B1CA-8627DE24FA48}" type="presParOf" srcId="{AB0FCC79-63FD-43E0-9F15-9C6D5AFA5819}" destId="{6131548B-E3A7-4C30-8F2F-1413042AA540}" srcOrd="19" destOrd="0" presId="urn:microsoft.com/office/officeart/2005/8/layout/list1"/>
    <dgm:cxn modelId="{1BD10504-84FA-4E05-AB93-240F9CF0F5F8}" type="presParOf" srcId="{AB0FCC79-63FD-43E0-9F15-9C6D5AFA5819}" destId="{841F1DED-A888-4155-A71E-6DDD93B6038F}" srcOrd="20" destOrd="0" presId="urn:microsoft.com/office/officeart/2005/8/layout/list1"/>
    <dgm:cxn modelId="{1E8821F0-BEF4-4B88-BAFD-8CEE9BF6033E}" type="presParOf" srcId="{841F1DED-A888-4155-A71E-6DDD93B6038F}" destId="{66BAF0F6-A8DC-4AE8-AECB-E57C2DBEE8C6}" srcOrd="0" destOrd="0" presId="urn:microsoft.com/office/officeart/2005/8/layout/list1"/>
    <dgm:cxn modelId="{C984BB62-1251-48CB-8178-611919319775}" type="presParOf" srcId="{841F1DED-A888-4155-A71E-6DDD93B6038F}" destId="{58DA8664-AE6E-4E64-895B-4338BE356ACC}" srcOrd="1" destOrd="0" presId="urn:microsoft.com/office/officeart/2005/8/layout/list1"/>
    <dgm:cxn modelId="{D3BBA60E-0D6F-432A-8FB9-9CA645CD4F82}" type="presParOf" srcId="{AB0FCC79-63FD-43E0-9F15-9C6D5AFA5819}" destId="{467C492C-B3EB-4F94-8BE7-175319F95C5D}" srcOrd="21" destOrd="0" presId="urn:microsoft.com/office/officeart/2005/8/layout/list1"/>
    <dgm:cxn modelId="{ACC22D2C-3D6E-4E65-A77D-D780F9D77EB2}" type="presParOf" srcId="{AB0FCC79-63FD-43E0-9F15-9C6D5AFA5819}" destId="{E7DB1876-E3F8-41B4-85DB-5263943C2E7D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B9BC29-ED95-43D8-833B-687A57FA649E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712DFB8-BDDB-468F-BA1B-F9447014C72D}">
      <dgm:prSet phldrT="[Texto]" custT="1"/>
      <dgm:spPr/>
      <dgm:t>
        <a:bodyPr/>
        <a:lstStyle/>
        <a:p>
          <a:r>
            <a:rPr lang="es-MX" sz="2400" smtClean="0"/>
            <a:t>TIPOS DE PENSAMIENTOS</a:t>
          </a:r>
          <a:endParaRPr lang="es-MX" sz="2400" dirty="0"/>
        </a:p>
      </dgm:t>
    </dgm:pt>
    <dgm:pt modelId="{E2AF4E9A-2578-4906-9C72-794FCF449BB0}" type="parTrans" cxnId="{8905BF2E-65DC-46EA-8E5B-BC0460EE8E2F}">
      <dgm:prSet/>
      <dgm:spPr/>
      <dgm:t>
        <a:bodyPr/>
        <a:lstStyle/>
        <a:p>
          <a:endParaRPr lang="es-MX"/>
        </a:p>
      </dgm:t>
    </dgm:pt>
    <dgm:pt modelId="{999C97C8-8DEE-4ED1-9177-0C61A3ACC312}" type="sibTrans" cxnId="{8905BF2E-65DC-46EA-8E5B-BC0460EE8E2F}">
      <dgm:prSet/>
      <dgm:spPr/>
      <dgm:t>
        <a:bodyPr/>
        <a:lstStyle/>
        <a:p>
          <a:endParaRPr lang="es-MX"/>
        </a:p>
      </dgm:t>
    </dgm:pt>
    <dgm:pt modelId="{48F7BD43-C28A-4A61-B0CC-175DA09A09FD}">
      <dgm:prSet phldrT="[Texto]" custT="1"/>
      <dgm:spPr/>
      <dgm:t>
        <a:bodyPr/>
        <a:lstStyle/>
        <a:p>
          <a:r>
            <a:rPr lang="es-MX" sz="2000" smtClean="0"/>
            <a:t>Pensamientos Positivos</a:t>
          </a:r>
          <a:endParaRPr lang="es-MX" sz="2000" dirty="0"/>
        </a:p>
      </dgm:t>
    </dgm:pt>
    <dgm:pt modelId="{1B10454E-8AB4-4631-9078-ABA93C791137}" type="parTrans" cxnId="{B1CF4FCA-2547-42DC-A76B-BB327DDEFF1E}">
      <dgm:prSet/>
      <dgm:spPr/>
      <dgm:t>
        <a:bodyPr/>
        <a:lstStyle/>
        <a:p>
          <a:endParaRPr lang="es-MX"/>
        </a:p>
      </dgm:t>
    </dgm:pt>
    <dgm:pt modelId="{1A154F02-3634-497F-821A-E5D7B22C4CDC}" type="sibTrans" cxnId="{B1CF4FCA-2547-42DC-A76B-BB327DDEFF1E}">
      <dgm:prSet/>
      <dgm:spPr/>
      <dgm:t>
        <a:bodyPr/>
        <a:lstStyle/>
        <a:p>
          <a:endParaRPr lang="es-MX"/>
        </a:p>
      </dgm:t>
    </dgm:pt>
    <dgm:pt modelId="{97DBB26D-7D63-4057-9FC1-2873C05BF962}">
      <dgm:prSet phldrT="[Texto]" custT="1"/>
      <dgm:spPr/>
      <dgm:t>
        <a:bodyPr/>
        <a:lstStyle/>
        <a:p>
          <a:r>
            <a:rPr lang="es-MX" sz="2000" smtClean="0"/>
            <a:t>Pensamientos Negativos</a:t>
          </a:r>
          <a:endParaRPr lang="es-MX" sz="2000" dirty="0"/>
        </a:p>
      </dgm:t>
    </dgm:pt>
    <dgm:pt modelId="{DACF7428-2394-4175-B47C-0CCE49B3B03E}" type="parTrans" cxnId="{C0B14061-77AC-424C-9B5E-4F6DE3E747BE}">
      <dgm:prSet/>
      <dgm:spPr/>
      <dgm:t>
        <a:bodyPr/>
        <a:lstStyle/>
        <a:p>
          <a:endParaRPr lang="es-MX"/>
        </a:p>
      </dgm:t>
    </dgm:pt>
    <dgm:pt modelId="{EDC52B57-10EB-44A4-A1C5-518B720789A1}" type="sibTrans" cxnId="{C0B14061-77AC-424C-9B5E-4F6DE3E747BE}">
      <dgm:prSet/>
      <dgm:spPr/>
      <dgm:t>
        <a:bodyPr/>
        <a:lstStyle/>
        <a:p>
          <a:endParaRPr lang="es-MX"/>
        </a:p>
      </dgm:t>
    </dgm:pt>
    <dgm:pt modelId="{FFC9702B-EF2F-4318-9D5D-8C6537701434}" type="pres">
      <dgm:prSet presAssocID="{FAB9BC29-ED95-43D8-833B-687A57FA649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F2428F-6593-401D-A8BB-53046EBBB158}" type="pres">
      <dgm:prSet presAssocID="{7712DFB8-BDDB-468F-BA1B-F9447014C72D}" presName="root1" presStyleCnt="0"/>
      <dgm:spPr/>
      <dgm:t>
        <a:bodyPr/>
        <a:lstStyle/>
        <a:p>
          <a:endParaRPr lang="es-MX"/>
        </a:p>
      </dgm:t>
    </dgm:pt>
    <dgm:pt modelId="{9EB3DDA7-0A22-4891-B757-A2ECAD96A8F7}" type="pres">
      <dgm:prSet presAssocID="{7712DFB8-BDDB-468F-BA1B-F9447014C72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ABC3CD5-EC87-4AE6-8782-7EB7363EE86D}" type="pres">
      <dgm:prSet presAssocID="{7712DFB8-BDDB-468F-BA1B-F9447014C72D}" presName="level2hierChild" presStyleCnt="0"/>
      <dgm:spPr/>
      <dgm:t>
        <a:bodyPr/>
        <a:lstStyle/>
        <a:p>
          <a:endParaRPr lang="es-MX"/>
        </a:p>
      </dgm:t>
    </dgm:pt>
    <dgm:pt modelId="{75497640-34AB-4ADC-81E5-CD7FB05B22FD}" type="pres">
      <dgm:prSet presAssocID="{1B10454E-8AB4-4631-9078-ABA93C791137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FDB1F38E-5F02-470C-86BB-D452ACAFAEDC}" type="pres">
      <dgm:prSet presAssocID="{1B10454E-8AB4-4631-9078-ABA93C79113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85AEB0FC-8CB4-422A-AD95-8806E869494D}" type="pres">
      <dgm:prSet presAssocID="{48F7BD43-C28A-4A61-B0CC-175DA09A09FD}" presName="root2" presStyleCnt="0"/>
      <dgm:spPr/>
      <dgm:t>
        <a:bodyPr/>
        <a:lstStyle/>
        <a:p>
          <a:endParaRPr lang="es-MX"/>
        </a:p>
      </dgm:t>
    </dgm:pt>
    <dgm:pt modelId="{985099B9-B74A-4E42-9D1B-737D661A845D}" type="pres">
      <dgm:prSet presAssocID="{48F7BD43-C28A-4A61-B0CC-175DA09A09F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83CDA6-CF82-4B00-BD30-08AFCFFC634A}" type="pres">
      <dgm:prSet presAssocID="{48F7BD43-C28A-4A61-B0CC-175DA09A09FD}" presName="level3hierChild" presStyleCnt="0"/>
      <dgm:spPr/>
      <dgm:t>
        <a:bodyPr/>
        <a:lstStyle/>
        <a:p>
          <a:endParaRPr lang="es-MX"/>
        </a:p>
      </dgm:t>
    </dgm:pt>
    <dgm:pt modelId="{78B578A6-6BD5-4F3C-B9E1-F88D7D0DA564}" type="pres">
      <dgm:prSet presAssocID="{DACF7428-2394-4175-B47C-0CCE49B3B03E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53351DED-44BE-4D36-81C6-09F51A041018}" type="pres">
      <dgm:prSet presAssocID="{DACF7428-2394-4175-B47C-0CCE49B3B03E}" presName="connTx" presStyleLbl="parChTrans1D2" presStyleIdx="1" presStyleCnt="2"/>
      <dgm:spPr/>
      <dgm:t>
        <a:bodyPr/>
        <a:lstStyle/>
        <a:p>
          <a:endParaRPr lang="es-MX"/>
        </a:p>
      </dgm:t>
    </dgm:pt>
    <dgm:pt modelId="{7DD43657-5FAD-4BEE-A966-604A02238019}" type="pres">
      <dgm:prSet presAssocID="{97DBB26D-7D63-4057-9FC1-2873C05BF962}" presName="root2" presStyleCnt="0"/>
      <dgm:spPr/>
      <dgm:t>
        <a:bodyPr/>
        <a:lstStyle/>
        <a:p>
          <a:endParaRPr lang="es-MX"/>
        </a:p>
      </dgm:t>
    </dgm:pt>
    <dgm:pt modelId="{5C1C845E-BE6C-4D0E-A97A-2B6F2326AAAE}" type="pres">
      <dgm:prSet presAssocID="{97DBB26D-7D63-4057-9FC1-2873C05BF96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24DDBD3-0A00-4957-A409-88063B234806}" type="pres">
      <dgm:prSet presAssocID="{97DBB26D-7D63-4057-9FC1-2873C05BF962}" presName="level3hierChild" presStyleCnt="0"/>
      <dgm:spPr/>
      <dgm:t>
        <a:bodyPr/>
        <a:lstStyle/>
        <a:p>
          <a:endParaRPr lang="es-MX"/>
        </a:p>
      </dgm:t>
    </dgm:pt>
  </dgm:ptLst>
  <dgm:cxnLst>
    <dgm:cxn modelId="{C0B14061-77AC-424C-9B5E-4F6DE3E747BE}" srcId="{7712DFB8-BDDB-468F-BA1B-F9447014C72D}" destId="{97DBB26D-7D63-4057-9FC1-2873C05BF962}" srcOrd="1" destOrd="0" parTransId="{DACF7428-2394-4175-B47C-0CCE49B3B03E}" sibTransId="{EDC52B57-10EB-44A4-A1C5-518B720789A1}"/>
    <dgm:cxn modelId="{8905BF2E-65DC-46EA-8E5B-BC0460EE8E2F}" srcId="{FAB9BC29-ED95-43D8-833B-687A57FA649E}" destId="{7712DFB8-BDDB-468F-BA1B-F9447014C72D}" srcOrd="0" destOrd="0" parTransId="{E2AF4E9A-2578-4906-9C72-794FCF449BB0}" sibTransId="{999C97C8-8DEE-4ED1-9177-0C61A3ACC312}"/>
    <dgm:cxn modelId="{7366AF35-0231-4451-A07B-6B611FD539BA}" type="presOf" srcId="{97DBB26D-7D63-4057-9FC1-2873C05BF962}" destId="{5C1C845E-BE6C-4D0E-A97A-2B6F2326AAAE}" srcOrd="0" destOrd="0" presId="urn:microsoft.com/office/officeart/2008/layout/HorizontalMultiLevelHierarchy"/>
    <dgm:cxn modelId="{B1CF4FCA-2547-42DC-A76B-BB327DDEFF1E}" srcId="{7712DFB8-BDDB-468F-BA1B-F9447014C72D}" destId="{48F7BD43-C28A-4A61-B0CC-175DA09A09FD}" srcOrd="0" destOrd="0" parTransId="{1B10454E-8AB4-4631-9078-ABA93C791137}" sibTransId="{1A154F02-3634-497F-821A-E5D7B22C4CDC}"/>
    <dgm:cxn modelId="{B25C0BF1-0533-42D1-A4C0-7A18C89F4E09}" type="presOf" srcId="{FAB9BC29-ED95-43D8-833B-687A57FA649E}" destId="{FFC9702B-EF2F-4318-9D5D-8C6537701434}" srcOrd="0" destOrd="0" presId="urn:microsoft.com/office/officeart/2008/layout/HorizontalMultiLevelHierarchy"/>
    <dgm:cxn modelId="{06889B62-5AF8-4643-8209-3503B920AB07}" type="presOf" srcId="{1B10454E-8AB4-4631-9078-ABA93C791137}" destId="{75497640-34AB-4ADC-81E5-CD7FB05B22FD}" srcOrd="0" destOrd="0" presId="urn:microsoft.com/office/officeart/2008/layout/HorizontalMultiLevelHierarchy"/>
    <dgm:cxn modelId="{B9BC191E-4CCB-4ABD-B039-1D5CC5D59F6C}" type="presOf" srcId="{7712DFB8-BDDB-468F-BA1B-F9447014C72D}" destId="{9EB3DDA7-0A22-4891-B757-A2ECAD96A8F7}" srcOrd="0" destOrd="0" presId="urn:microsoft.com/office/officeart/2008/layout/HorizontalMultiLevelHierarchy"/>
    <dgm:cxn modelId="{13763C2C-FF0E-4C0C-BA4E-A7E831E4A091}" type="presOf" srcId="{DACF7428-2394-4175-B47C-0CCE49B3B03E}" destId="{53351DED-44BE-4D36-81C6-09F51A041018}" srcOrd="1" destOrd="0" presId="urn:microsoft.com/office/officeart/2008/layout/HorizontalMultiLevelHierarchy"/>
    <dgm:cxn modelId="{AE906E23-C0FE-4D43-A1D6-997A250CF42A}" type="presOf" srcId="{1B10454E-8AB4-4631-9078-ABA93C791137}" destId="{FDB1F38E-5F02-470C-86BB-D452ACAFAEDC}" srcOrd="1" destOrd="0" presId="urn:microsoft.com/office/officeart/2008/layout/HorizontalMultiLevelHierarchy"/>
    <dgm:cxn modelId="{9D5038DE-6FEF-4A79-BD6B-3B42468854FF}" type="presOf" srcId="{DACF7428-2394-4175-B47C-0CCE49B3B03E}" destId="{78B578A6-6BD5-4F3C-B9E1-F88D7D0DA564}" srcOrd="0" destOrd="0" presId="urn:microsoft.com/office/officeart/2008/layout/HorizontalMultiLevelHierarchy"/>
    <dgm:cxn modelId="{1DF086B8-6766-46E0-A447-5F67CCB80F8D}" type="presOf" srcId="{48F7BD43-C28A-4A61-B0CC-175DA09A09FD}" destId="{985099B9-B74A-4E42-9D1B-737D661A845D}" srcOrd="0" destOrd="0" presId="urn:microsoft.com/office/officeart/2008/layout/HorizontalMultiLevelHierarchy"/>
    <dgm:cxn modelId="{16017E0D-7EA9-4B41-AD52-6F035E2777FE}" type="presParOf" srcId="{FFC9702B-EF2F-4318-9D5D-8C6537701434}" destId="{5CF2428F-6593-401D-A8BB-53046EBBB158}" srcOrd="0" destOrd="0" presId="urn:microsoft.com/office/officeart/2008/layout/HorizontalMultiLevelHierarchy"/>
    <dgm:cxn modelId="{4E743AB0-E041-4D5A-8D41-BD13F552AF4E}" type="presParOf" srcId="{5CF2428F-6593-401D-A8BB-53046EBBB158}" destId="{9EB3DDA7-0A22-4891-B757-A2ECAD96A8F7}" srcOrd="0" destOrd="0" presId="urn:microsoft.com/office/officeart/2008/layout/HorizontalMultiLevelHierarchy"/>
    <dgm:cxn modelId="{6EABFBF6-0D8B-4595-9A3F-15323133B30D}" type="presParOf" srcId="{5CF2428F-6593-401D-A8BB-53046EBBB158}" destId="{FABC3CD5-EC87-4AE6-8782-7EB7363EE86D}" srcOrd="1" destOrd="0" presId="urn:microsoft.com/office/officeart/2008/layout/HorizontalMultiLevelHierarchy"/>
    <dgm:cxn modelId="{03908691-FA68-422B-9769-3C111909F552}" type="presParOf" srcId="{FABC3CD5-EC87-4AE6-8782-7EB7363EE86D}" destId="{75497640-34AB-4ADC-81E5-CD7FB05B22FD}" srcOrd="0" destOrd="0" presId="urn:microsoft.com/office/officeart/2008/layout/HorizontalMultiLevelHierarchy"/>
    <dgm:cxn modelId="{BAC65218-D500-4DC2-BED9-243134E5653D}" type="presParOf" srcId="{75497640-34AB-4ADC-81E5-CD7FB05B22FD}" destId="{FDB1F38E-5F02-470C-86BB-D452ACAFAEDC}" srcOrd="0" destOrd="0" presId="urn:microsoft.com/office/officeart/2008/layout/HorizontalMultiLevelHierarchy"/>
    <dgm:cxn modelId="{BB887BC4-B2EB-4E69-A2BA-3768C634DEC0}" type="presParOf" srcId="{FABC3CD5-EC87-4AE6-8782-7EB7363EE86D}" destId="{85AEB0FC-8CB4-422A-AD95-8806E869494D}" srcOrd="1" destOrd="0" presId="urn:microsoft.com/office/officeart/2008/layout/HorizontalMultiLevelHierarchy"/>
    <dgm:cxn modelId="{643C3537-9D08-486E-8F69-4E4D534E1007}" type="presParOf" srcId="{85AEB0FC-8CB4-422A-AD95-8806E869494D}" destId="{985099B9-B74A-4E42-9D1B-737D661A845D}" srcOrd="0" destOrd="0" presId="urn:microsoft.com/office/officeart/2008/layout/HorizontalMultiLevelHierarchy"/>
    <dgm:cxn modelId="{749F5FEA-D1B5-411F-AE0B-B29B18F569C1}" type="presParOf" srcId="{85AEB0FC-8CB4-422A-AD95-8806E869494D}" destId="{8783CDA6-CF82-4B00-BD30-08AFCFFC634A}" srcOrd="1" destOrd="0" presId="urn:microsoft.com/office/officeart/2008/layout/HorizontalMultiLevelHierarchy"/>
    <dgm:cxn modelId="{01C2CA77-682A-4E44-9473-14052A068285}" type="presParOf" srcId="{FABC3CD5-EC87-4AE6-8782-7EB7363EE86D}" destId="{78B578A6-6BD5-4F3C-B9E1-F88D7D0DA564}" srcOrd="2" destOrd="0" presId="urn:microsoft.com/office/officeart/2008/layout/HorizontalMultiLevelHierarchy"/>
    <dgm:cxn modelId="{EB2D5A0C-0BC4-4532-BF62-BC089062984F}" type="presParOf" srcId="{78B578A6-6BD5-4F3C-B9E1-F88D7D0DA564}" destId="{53351DED-44BE-4D36-81C6-09F51A041018}" srcOrd="0" destOrd="0" presId="urn:microsoft.com/office/officeart/2008/layout/HorizontalMultiLevelHierarchy"/>
    <dgm:cxn modelId="{AAEF4856-0CD3-4996-9859-DAB84D611708}" type="presParOf" srcId="{FABC3CD5-EC87-4AE6-8782-7EB7363EE86D}" destId="{7DD43657-5FAD-4BEE-A966-604A02238019}" srcOrd="3" destOrd="0" presId="urn:microsoft.com/office/officeart/2008/layout/HorizontalMultiLevelHierarchy"/>
    <dgm:cxn modelId="{9FAC9CB1-5DF2-4751-8840-22B87C9B93DC}" type="presParOf" srcId="{7DD43657-5FAD-4BEE-A966-604A02238019}" destId="{5C1C845E-BE6C-4D0E-A97A-2B6F2326AAAE}" srcOrd="0" destOrd="0" presId="urn:microsoft.com/office/officeart/2008/layout/HorizontalMultiLevelHierarchy"/>
    <dgm:cxn modelId="{4CE192FB-1D2C-424E-8B80-6B877C2A3649}" type="presParOf" srcId="{7DD43657-5FAD-4BEE-A966-604A02238019}" destId="{824DDBD3-0A00-4957-A409-88063B23480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C275F04-FBC4-46C9-A06E-254E10D7063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46B7F8-E28A-4AC7-86DE-7C310D31B245}">
      <dgm:prSet phldrT="[Texto]" custT="1"/>
      <dgm:spPr/>
      <dgm:t>
        <a:bodyPr/>
        <a:lstStyle/>
        <a:p>
          <a:r>
            <a:rPr lang="es-MX" sz="1200" b="1" smtClean="0"/>
            <a:t>BLOQUEADORES Y FALICILITADORES EN LA TOMA DE DECISIONES</a:t>
          </a:r>
          <a:endParaRPr lang="es-MX" sz="1200" b="1" dirty="0"/>
        </a:p>
      </dgm:t>
    </dgm:pt>
    <dgm:pt modelId="{FFE3399C-DC16-4C8C-B265-495C76BCD570}" type="parTrans" cxnId="{DC5C2D28-E2C4-47DF-B598-C13A8A8192D5}">
      <dgm:prSet/>
      <dgm:spPr/>
      <dgm:t>
        <a:bodyPr/>
        <a:lstStyle/>
        <a:p>
          <a:endParaRPr lang="es-MX" b="1"/>
        </a:p>
      </dgm:t>
    </dgm:pt>
    <dgm:pt modelId="{8EEF1736-1C8D-4D3E-B743-BDF7829B7F02}" type="sibTrans" cxnId="{DC5C2D28-E2C4-47DF-B598-C13A8A8192D5}">
      <dgm:prSet/>
      <dgm:spPr/>
      <dgm:t>
        <a:bodyPr/>
        <a:lstStyle/>
        <a:p>
          <a:endParaRPr lang="es-MX" b="1"/>
        </a:p>
      </dgm:t>
    </dgm:pt>
    <dgm:pt modelId="{49446C2F-963D-4D85-B84D-F5F45F57887A}">
      <dgm:prSet phldrT="[Texto]"/>
      <dgm:spPr/>
      <dgm:t>
        <a:bodyPr/>
        <a:lstStyle/>
        <a:p>
          <a:r>
            <a:rPr lang="es-MX" b="1" smtClean="0"/>
            <a:t>EMOCIONALES</a:t>
          </a:r>
          <a:endParaRPr lang="es-MX" b="1" dirty="0"/>
        </a:p>
      </dgm:t>
    </dgm:pt>
    <dgm:pt modelId="{A27185D0-3575-450B-9303-A3A97E803B05}" type="parTrans" cxnId="{C2946E84-3148-48F4-862C-586D064EED39}">
      <dgm:prSet/>
      <dgm:spPr/>
      <dgm:t>
        <a:bodyPr/>
        <a:lstStyle/>
        <a:p>
          <a:endParaRPr lang="es-MX" b="1"/>
        </a:p>
      </dgm:t>
    </dgm:pt>
    <dgm:pt modelId="{31CAC3EC-8046-407A-91E7-7CF85AA5DCC5}" type="sibTrans" cxnId="{C2946E84-3148-48F4-862C-586D064EED39}">
      <dgm:prSet/>
      <dgm:spPr/>
      <dgm:t>
        <a:bodyPr/>
        <a:lstStyle/>
        <a:p>
          <a:endParaRPr lang="es-MX" b="1"/>
        </a:p>
      </dgm:t>
    </dgm:pt>
    <dgm:pt modelId="{F4FAAF9C-128F-4BFE-9C4D-0B36CD7BC91F}">
      <dgm:prSet phldrT="[Texto]"/>
      <dgm:spPr/>
      <dgm:t>
        <a:bodyPr/>
        <a:lstStyle/>
        <a:p>
          <a:r>
            <a:rPr lang="es-MX" b="1" smtClean="0"/>
            <a:t>CULTURALES</a:t>
          </a:r>
          <a:endParaRPr lang="es-MX" b="1" dirty="0"/>
        </a:p>
      </dgm:t>
    </dgm:pt>
    <dgm:pt modelId="{2E89B425-DB1D-4FD2-B7AA-8C8E910867D4}" type="parTrans" cxnId="{5E2825CF-BF3D-48E5-A786-6509E01125BD}">
      <dgm:prSet/>
      <dgm:spPr/>
      <dgm:t>
        <a:bodyPr/>
        <a:lstStyle/>
        <a:p>
          <a:endParaRPr lang="es-MX" b="1"/>
        </a:p>
      </dgm:t>
    </dgm:pt>
    <dgm:pt modelId="{176A9720-5C07-4676-8D5F-672DBC7E9959}" type="sibTrans" cxnId="{5E2825CF-BF3D-48E5-A786-6509E01125BD}">
      <dgm:prSet/>
      <dgm:spPr/>
      <dgm:t>
        <a:bodyPr/>
        <a:lstStyle/>
        <a:p>
          <a:endParaRPr lang="es-MX" b="1"/>
        </a:p>
      </dgm:t>
    </dgm:pt>
    <dgm:pt modelId="{96CA14DC-AD1B-4949-824D-82C8FE1AF5E8}">
      <dgm:prSet phldrT="[Texto]"/>
      <dgm:spPr/>
      <dgm:t>
        <a:bodyPr/>
        <a:lstStyle/>
        <a:p>
          <a:r>
            <a:rPr lang="es-MX" b="1" smtClean="0"/>
            <a:t>INTELECTUALES </a:t>
          </a:r>
          <a:endParaRPr lang="es-MX" b="1" dirty="0"/>
        </a:p>
      </dgm:t>
    </dgm:pt>
    <dgm:pt modelId="{7C75B228-87C6-4EC0-A201-71077F4FDCA1}" type="parTrans" cxnId="{5247C81F-600C-4BA2-AA5F-82DD61A6AFE1}">
      <dgm:prSet/>
      <dgm:spPr/>
      <dgm:t>
        <a:bodyPr/>
        <a:lstStyle/>
        <a:p>
          <a:endParaRPr lang="es-MX" b="1"/>
        </a:p>
      </dgm:t>
    </dgm:pt>
    <dgm:pt modelId="{B74B6B51-E6E8-4813-8FA0-D756123311F5}" type="sibTrans" cxnId="{5247C81F-600C-4BA2-AA5F-82DD61A6AFE1}">
      <dgm:prSet/>
      <dgm:spPr/>
      <dgm:t>
        <a:bodyPr/>
        <a:lstStyle/>
        <a:p>
          <a:endParaRPr lang="es-MX" b="1"/>
        </a:p>
      </dgm:t>
    </dgm:pt>
    <dgm:pt modelId="{3F34A9FA-2265-44A2-8B86-13ADD34BE045}">
      <dgm:prSet phldrT="[Texto]"/>
      <dgm:spPr/>
      <dgm:t>
        <a:bodyPr/>
        <a:lstStyle/>
        <a:p>
          <a:r>
            <a:rPr lang="es-MX" b="1" smtClean="0"/>
            <a:t>EXPRESIVOS</a:t>
          </a:r>
          <a:endParaRPr lang="es-MX" b="1" dirty="0"/>
        </a:p>
      </dgm:t>
    </dgm:pt>
    <dgm:pt modelId="{81CF569C-78C8-421F-8675-5760372440A1}" type="parTrans" cxnId="{9FEC3DD5-6F4C-4B68-BA9F-AB984F70E422}">
      <dgm:prSet/>
      <dgm:spPr/>
      <dgm:t>
        <a:bodyPr/>
        <a:lstStyle/>
        <a:p>
          <a:endParaRPr lang="es-MX" b="1"/>
        </a:p>
      </dgm:t>
    </dgm:pt>
    <dgm:pt modelId="{F4B4A195-631B-4CC5-993F-EF58E35E045B}" type="sibTrans" cxnId="{9FEC3DD5-6F4C-4B68-BA9F-AB984F70E422}">
      <dgm:prSet/>
      <dgm:spPr/>
      <dgm:t>
        <a:bodyPr/>
        <a:lstStyle/>
        <a:p>
          <a:endParaRPr lang="es-MX" b="1"/>
        </a:p>
      </dgm:t>
    </dgm:pt>
    <dgm:pt modelId="{32DBF692-24F7-4C6C-9CD3-E8FEF2D5FB29}">
      <dgm:prSet/>
      <dgm:spPr/>
      <dgm:t>
        <a:bodyPr/>
        <a:lstStyle/>
        <a:p>
          <a:r>
            <a:rPr lang="es-MX" b="1" smtClean="0"/>
            <a:t>PERCEPTIVOS</a:t>
          </a:r>
          <a:endParaRPr lang="es-MX" b="1" dirty="0"/>
        </a:p>
      </dgm:t>
    </dgm:pt>
    <dgm:pt modelId="{7E325FBA-A944-4B43-81C8-7BD077D64F84}" type="parTrans" cxnId="{7C8473A8-772F-4200-BE91-7204A14C2666}">
      <dgm:prSet/>
      <dgm:spPr/>
      <dgm:t>
        <a:bodyPr/>
        <a:lstStyle/>
        <a:p>
          <a:endParaRPr lang="es-MX" b="1"/>
        </a:p>
      </dgm:t>
    </dgm:pt>
    <dgm:pt modelId="{7ACFF6E0-F76E-4429-B2CF-BC63A4420D76}" type="sibTrans" cxnId="{7C8473A8-772F-4200-BE91-7204A14C2666}">
      <dgm:prSet/>
      <dgm:spPr/>
      <dgm:t>
        <a:bodyPr/>
        <a:lstStyle/>
        <a:p>
          <a:endParaRPr lang="es-MX" b="1"/>
        </a:p>
      </dgm:t>
    </dgm:pt>
    <dgm:pt modelId="{678D5202-6CA6-4DE2-AD96-1E0D146C5C0C}">
      <dgm:prSet/>
      <dgm:spPr/>
      <dgm:t>
        <a:bodyPr/>
        <a:lstStyle/>
        <a:p>
          <a:r>
            <a:rPr lang="es-MX" b="1" smtClean="0"/>
            <a:t>AMBIENTES</a:t>
          </a:r>
          <a:endParaRPr lang="es-MX" b="1" dirty="0"/>
        </a:p>
      </dgm:t>
    </dgm:pt>
    <dgm:pt modelId="{56837738-F488-4785-9D53-84A554AC4C22}" type="parTrans" cxnId="{9D0D664D-1C11-4E8E-8E47-2BC23A509BB1}">
      <dgm:prSet/>
      <dgm:spPr/>
      <dgm:t>
        <a:bodyPr/>
        <a:lstStyle/>
        <a:p>
          <a:endParaRPr lang="es-MX" b="1"/>
        </a:p>
      </dgm:t>
    </dgm:pt>
    <dgm:pt modelId="{60BCD4AF-88C5-4C7F-B760-BE38DADA14EC}" type="sibTrans" cxnId="{9D0D664D-1C11-4E8E-8E47-2BC23A509BB1}">
      <dgm:prSet/>
      <dgm:spPr/>
      <dgm:t>
        <a:bodyPr/>
        <a:lstStyle/>
        <a:p>
          <a:endParaRPr lang="es-MX" b="1"/>
        </a:p>
      </dgm:t>
    </dgm:pt>
    <dgm:pt modelId="{C07397A0-70AC-4F9A-AD82-B6A6A80DB449}" type="pres">
      <dgm:prSet presAssocID="{0C275F04-FBC4-46C9-A06E-254E10D706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B336AB-F990-4864-BDE6-AB7A068FE8C7}" type="pres">
      <dgm:prSet presAssocID="{7546B7F8-E28A-4AC7-86DE-7C310D31B245}" presName="centerShape" presStyleLbl="node0" presStyleIdx="0" presStyleCnt="1" custLinFactNeighborX="478" custLinFactNeighborY="-717"/>
      <dgm:spPr/>
      <dgm:t>
        <a:bodyPr/>
        <a:lstStyle/>
        <a:p>
          <a:endParaRPr lang="es-MX"/>
        </a:p>
      </dgm:t>
    </dgm:pt>
    <dgm:pt modelId="{F4928C01-7020-414B-B3F5-973584FF7952}" type="pres">
      <dgm:prSet presAssocID="{49446C2F-963D-4D85-B84D-F5F45F57887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1496F2-CBA6-42F2-8075-F5CD106A6895}" type="pres">
      <dgm:prSet presAssocID="{49446C2F-963D-4D85-B84D-F5F45F57887A}" presName="dummy" presStyleCnt="0"/>
      <dgm:spPr/>
      <dgm:t>
        <a:bodyPr/>
        <a:lstStyle/>
        <a:p>
          <a:endParaRPr lang="es-MX"/>
        </a:p>
      </dgm:t>
    </dgm:pt>
    <dgm:pt modelId="{B788C228-3862-4C26-9A4F-39DDB6EDC515}" type="pres">
      <dgm:prSet presAssocID="{31CAC3EC-8046-407A-91E7-7CF85AA5DCC5}" presName="sibTrans" presStyleLbl="sibTrans2D1" presStyleIdx="0" presStyleCnt="6"/>
      <dgm:spPr/>
      <dgm:t>
        <a:bodyPr/>
        <a:lstStyle/>
        <a:p>
          <a:endParaRPr lang="es-MX"/>
        </a:p>
      </dgm:t>
    </dgm:pt>
    <dgm:pt modelId="{DEDB3210-3ADB-4ECF-A32F-23942CE681F6}" type="pres">
      <dgm:prSet presAssocID="{F4FAAF9C-128F-4BFE-9C4D-0B36CD7BC91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FCB213-5219-46DC-98E3-3F3EC4930704}" type="pres">
      <dgm:prSet presAssocID="{F4FAAF9C-128F-4BFE-9C4D-0B36CD7BC91F}" presName="dummy" presStyleCnt="0"/>
      <dgm:spPr/>
      <dgm:t>
        <a:bodyPr/>
        <a:lstStyle/>
        <a:p>
          <a:endParaRPr lang="es-MX"/>
        </a:p>
      </dgm:t>
    </dgm:pt>
    <dgm:pt modelId="{90DA792C-96B1-44C1-92D6-3AC91702024A}" type="pres">
      <dgm:prSet presAssocID="{176A9720-5C07-4676-8D5F-672DBC7E9959}" presName="sibTrans" presStyleLbl="sibTrans2D1" presStyleIdx="1" presStyleCnt="6"/>
      <dgm:spPr/>
      <dgm:t>
        <a:bodyPr/>
        <a:lstStyle/>
        <a:p>
          <a:endParaRPr lang="es-MX"/>
        </a:p>
      </dgm:t>
    </dgm:pt>
    <dgm:pt modelId="{6DE8AE14-4A96-4D35-AEB8-4A6BD4D05085}" type="pres">
      <dgm:prSet presAssocID="{96CA14DC-AD1B-4949-824D-82C8FE1AF5E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3A8EC1-24EA-4FE2-B232-9CB0CDC38151}" type="pres">
      <dgm:prSet presAssocID="{96CA14DC-AD1B-4949-824D-82C8FE1AF5E8}" presName="dummy" presStyleCnt="0"/>
      <dgm:spPr/>
      <dgm:t>
        <a:bodyPr/>
        <a:lstStyle/>
        <a:p>
          <a:endParaRPr lang="es-MX"/>
        </a:p>
      </dgm:t>
    </dgm:pt>
    <dgm:pt modelId="{6C4E620C-1FAF-45B1-B44B-364407DEF13F}" type="pres">
      <dgm:prSet presAssocID="{B74B6B51-E6E8-4813-8FA0-D756123311F5}" presName="sibTrans" presStyleLbl="sibTrans2D1" presStyleIdx="2" presStyleCnt="6"/>
      <dgm:spPr/>
      <dgm:t>
        <a:bodyPr/>
        <a:lstStyle/>
        <a:p>
          <a:endParaRPr lang="es-MX"/>
        </a:p>
      </dgm:t>
    </dgm:pt>
    <dgm:pt modelId="{A8314A2A-B7A4-4C73-AA59-BAB5FB70B1BE}" type="pres">
      <dgm:prSet presAssocID="{678D5202-6CA6-4DE2-AD96-1E0D146C5C0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FA08FF-C6B1-482E-B3C7-34F2D92D5DCE}" type="pres">
      <dgm:prSet presAssocID="{678D5202-6CA6-4DE2-AD96-1E0D146C5C0C}" presName="dummy" presStyleCnt="0"/>
      <dgm:spPr/>
      <dgm:t>
        <a:bodyPr/>
        <a:lstStyle/>
        <a:p>
          <a:endParaRPr lang="es-MX"/>
        </a:p>
      </dgm:t>
    </dgm:pt>
    <dgm:pt modelId="{4B9174C9-2F41-4678-B6A6-5D73BD01FCEF}" type="pres">
      <dgm:prSet presAssocID="{60BCD4AF-88C5-4C7F-B760-BE38DADA14EC}" presName="sibTrans" presStyleLbl="sibTrans2D1" presStyleIdx="3" presStyleCnt="6"/>
      <dgm:spPr/>
      <dgm:t>
        <a:bodyPr/>
        <a:lstStyle/>
        <a:p>
          <a:endParaRPr lang="es-MX"/>
        </a:p>
      </dgm:t>
    </dgm:pt>
    <dgm:pt modelId="{5BE7E986-6D2E-44C0-9E84-53F7075BA076}" type="pres">
      <dgm:prSet presAssocID="{3F34A9FA-2265-44A2-8B86-13ADD34BE04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9DB827-8CEA-4A1F-8AC9-4D09229B3DC2}" type="pres">
      <dgm:prSet presAssocID="{3F34A9FA-2265-44A2-8B86-13ADD34BE045}" presName="dummy" presStyleCnt="0"/>
      <dgm:spPr/>
      <dgm:t>
        <a:bodyPr/>
        <a:lstStyle/>
        <a:p>
          <a:endParaRPr lang="es-MX"/>
        </a:p>
      </dgm:t>
    </dgm:pt>
    <dgm:pt modelId="{6E7CEA89-D523-4071-AFCF-C4A914DDFDE8}" type="pres">
      <dgm:prSet presAssocID="{F4B4A195-631B-4CC5-993F-EF58E35E045B}" presName="sibTrans" presStyleLbl="sibTrans2D1" presStyleIdx="4" presStyleCnt="6"/>
      <dgm:spPr/>
      <dgm:t>
        <a:bodyPr/>
        <a:lstStyle/>
        <a:p>
          <a:endParaRPr lang="es-MX"/>
        </a:p>
      </dgm:t>
    </dgm:pt>
    <dgm:pt modelId="{889604B3-FE6C-4047-AF02-1066A48D0C5B}" type="pres">
      <dgm:prSet presAssocID="{32DBF692-24F7-4C6C-9CD3-E8FEF2D5FB29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81853E-B4E8-4590-8F78-D1A6C40D61C1}" type="pres">
      <dgm:prSet presAssocID="{32DBF692-24F7-4C6C-9CD3-E8FEF2D5FB29}" presName="dummy" presStyleCnt="0"/>
      <dgm:spPr/>
      <dgm:t>
        <a:bodyPr/>
        <a:lstStyle/>
        <a:p>
          <a:endParaRPr lang="es-MX"/>
        </a:p>
      </dgm:t>
    </dgm:pt>
    <dgm:pt modelId="{757CE4E2-35F3-4831-AEF7-8F84F3BF5B18}" type="pres">
      <dgm:prSet presAssocID="{7ACFF6E0-F76E-4429-B2CF-BC63A4420D76}" presName="sibTrans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7C8473A8-772F-4200-BE91-7204A14C2666}" srcId="{7546B7F8-E28A-4AC7-86DE-7C310D31B245}" destId="{32DBF692-24F7-4C6C-9CD3-E8FEF2D5FB29}" srcOrd="5" destOrd="0" parTransId="{7E325FBA-A944-4B43-81C8-7BD077D64F84}" sibTransId="{7ACFF6E0-F76E-4429-B2CF-BC63A4420D76}"/>
    <dgm:cxn modelId="{C2946E84-3148-48F4-862C-586D064EED39}" srcId="{7546B7F8-E28A-4AC7-86DE-7C310D31B245}" destId="{49446C2F-963D-4D85-B84D-F5F45F57887A}" srcOrd="0" destOrd="0" parTransId="{A27185D0-3575-450B-9303-A3A97E803B05}" sibTransId="{31CAC3EC-8046-407A-91E7-7CF85AA5DCC5}"/>
    <dgm:cxn modelId="{B4B9D343-D6C2-4D5D-B04D-926D78E46D80}" type="presOf" srcId="{49446C2F-963D-4D85-B84D-F5F45F57887A}" destId="{F4928C01-7020-414B-B3F5-973584FF7952}" srcOrd="0" destOrd="0" presId="urn:microsoft.com/office/officeart/2005/8/layout/radial6"/>
    <dgm:cxn modelId="{805B5B03-0734-4F5F-BC8C-65061984D62D}" type="presOf" srcId="{3F34A9FA-2265-44A2-8B86-13ADD34BE045}" destId="{5BE7E986-6D2E-44C0-9E84-53F7075BA076}" srcOrd="0" destOrd="0" presId="urn:microsoft.com/office/officeart/2005/8/layout/radial6"/>
    <dgm:cxn modelId="{9D0D664D-1C11-4E8E-8E47-2BC23A509BB1}" srcId="{7546B7F8-E28A-4AC7-86DE-7C310D31B245}" destId="{678D5202-6CA6-4DE2-AD96-1E0D146C5C0C}" srcOrd="3" destOrd="0" parTransId="{56837738-F488-4785-9D53-84A554AC4C22}" sibTransId="{60BCD4AF-88C5-4C7F-B760-BE38DADA14EC}"/>
    <dgm:cxn modelId="{FFA771F1-B2CC-4E95-8C82-218744FECC27}" type="presOf" srcId="{60BCD4AF-88C5-4C7F-B760-BE38DADA14EC}" destId="{4B9174C9-2F41-4678-B6A6-5D73BD01FCEF}" srcOrd="0" destOrd="0" presId="urn:microsoft.com/office/officeart/2005/8/layout/radial6"/>
    <dgm:cxn modelId="{835C9737-14D4-418C-A17D-F78BB25245FA}" type="presOf" srcId="{31CAC3EC-8046-407A-91E7-7CF85AA5DCC5}" destId="{B788C228-3862-4C26-9A4F-39DDB6EDC515}" srcOrd="0" destOrd="0" presId="urn:microsoft.com/office/officeart/2005/8/layout/radial6"/>
    <dgm:cxn modelId="{CA7B19EA-D020-41B5-8E68-28E7F304C757}" type="presOf" srcId="{0C275F04-FBC4-46C9-A06E-254E10D70634}" destId="{C07397A0-70AC-4F9A-AD82-B6A6A80DB449}" srcOrd="0" destOrd="0" presId="urn:microsoft.com/office/officeart/2005/8/layout/radial6"/>
    <dgm:cxn modelId="{BD3642AD-7B63-42E9-8AF9-9E19D45D1174}" type="presOf" srcId="{F4FAAF9C-128F-4BFE-9C4D-0B36CD7BC91F}" destId="{DEDB3210-3ADB-4ECF-A32F-23942CE681F6}" srcOrd="0" destOrd="0" presId="urn:microsoft.com/office/officeart/2005/8/layout/radial6"/>
    <dgm:cxn modelId="{2846FDD5-78F0-49BC-81EA-3FE9918A1F2C}" type="presOf" srcId="{7546B7F8-E28A-4AC7-86DE-7C310D31B245}" destId="{91B336AB-F990-4864-BDE6-AB7A068FE8C7}" srcOrd="0" destOrd="0" presId="urn:microsoft.com/office/officeart/2005/8/layout/radial6"/>
    <dgm:cxn modelId="{5247C81F-600C-4BA2-AA5F-82DD61A6AFE1}" srcId="{7546B7F8-E28A-4AC7-86DE-7C310D31B245}" destId="{96CA14DC-AD1B-4949-824D-82C8FE1AF5E8}" srcOrd="2" destOrd="0" parTransId="{7C75B228-87C6-4EC0-A201-71077F4FDCA1}" sibTransId="{B74B6B51-E6E8-4813-8FA0-D756123311F5}"/>
    <dgm:cxn modelId="{E4BF7FC9-1E4B-441A-A20D-734785128116}" type="presOf" srcId="{7ACFF6E0-F76E-4429-B2CF-BC63A4420D76}" destId="{757CE4E2-35F3-4831-AEF7-8F84F3BF5B18}" srcOrd="0" destOrd="0" presId="urn:microsoft.com/office/officeart/2005/8/layout/radial6"/>
    <dgm:cxn modelId="{9FEC3DD5-6F4C-4B68-BA9F-AB984F70E422}" srcId="{7546B7F8-E28A-4AC7-86DE-7C310D31B245}" destId="{3F34A9FA-2265-44A2-8B86-13ADD34BE045}" srcOrd="4" destOrd="0" parTransId="{81CF569C-78C8-421F-8675-5760372440A1}" sibTransId="{F4B4A195-631B-4CC5-993F-EF58E35E045B}"/>
    <dgm:cxn modelId="{5E2825CF-BF3D-48E5-A786-6509E01125BD}" srcId="{7546B7F8-E28A-4AC7-86DE-7C310D31B245}" destId="{F4FAAF9C-128F-4BFE-9C4D-0B36CD7BC91F}" srcOrd="1" destOrd="0" parTransId="{2E89B425-DB1D-4FD2-B7AA-8C8E910867D4}" sibTransId="{176A9720-5C07-4676-8D5F-672DBC7E9959}"/>
    <dgm:cxn modelId="{81EF3357-2CD4-4885-BD71-300D066A5929}" type="presOf" srcId="{32DBF692-24F7-4C6C-9CD3-E8FEF2D5FB29}" destId="{889604B3-FE6C-4047-AF02-1066A48D0C5B}" srcOrd="0" destOrd="0" presId="urn:microsoft.com/office/officeart/2005/8/layout/radial6"/>
    <dgm:cxn modelId="{5B689311-79BD-43D5-8853-14DD369EA47F}" type="presOf" srcId="{F4B4A195-631B-4CC5-993F-EF58E35E045B}" destId="{6E7CEA89-D523-4071-AFCF-C4A914DDFDE8}" srcOrd="0" destOrd="0" presId="urn:microsoft.com/office/officeart/2005/8/layout/radial6"/>
    <dgm:cxn modelId="{DC5C2D28-E2C4-47DF-B598-C13A8A8192D5}" srcId="{0C275F04-FBC4-46C9-A06E-254E10D70634}" destId="{7546B7F8-E28A-4AC7-86DE-7C310D31B245}" srcOrd="0" destOrd="0" parTransId="{FFE3399C-DC16-4C8C-B265-495C76BCD570}" sibTransId="{8EEF1736-1C8D-4D3E-B743-BDF7829B7F02}"/>
    <dgm:cxn modelId="{5665F4DE-8DA8-44B0-9F28-E854DA10C85C}" type="presOf" srcId="{678D5202-6CA6-4DE2-AD96-1E0D146C5C0C}" destId="{A8314A2A-B7A4-4C73-AA59-BAB5FB70B1BE}" srcOrd="0" destOrd="0" presId="urn:microsoft.com/office/officeart/2005/8/layout/radial6"/>
    <dgm:cxn modelId="{0645DDBE-A371-4DCD-918A-64B53367D609}" type="presOf" srcId="{96CA14DC-AD1B-4949-824D-82C8FE1AF5E8}" destId="{6DE8AE14-4A96-4D35-AEB8-4A6BD4D05085}" srcOrd="0" destOrd="0" presId="urn:microsoft.com/office/officeart/2005/8/layout/radial6"/>
    <dgm:cxn modelId="{8ABB0670-4A9B-432B-9F16-1088A20FD2AC}" type="presOf" srcId="{B74B6B51-E6E8-4813-8FA0-D756123311F5}" destId="{6C4E620C-1FAF-45B1-B44B-364407DEF13F}" srcOrd="0" destOrd="0" presId="urn:microsoft.com/office/officeart/2005/8/layout/radial6"/>
    <dgm:cxn modelId="{17C5FA39-F6F1-4B43-9136-BF9956E689E0}" type="presOf" srcId="{176A9720-5C07-4676-8D5F-672DBC7E9959}" destId="{90DA792C-96B1-44C1-92D6-3AC91702024A}" srcOrd="0" destOrd="0" presId="urn:microsoft.com/office/officeart/2005/8/layout/radial6"/>
    <dgm:cxn modelId="{B4C7935D-EEEC-4EC3-8A72-BC7452344837}" type="presParOf" srcId="{C07397A0-70AC-4F9A-AD82-B6A6A80DB449}" destId="{91B336AB-F990-4864-BDE6-AB7A068FE8C7}" srcOrd="0" destOrd="0" presId="urn:microsoft.com/office/officeart/2005/8/layout/radial6"/>
    <dgm:cxn modelId="{6A657CC6-15E1-4F6C-9793-4A9A6EAA8FE8}" type="presParOf" srcId="{C07397A0-70AC-4F9A-AD82-B6A6A80DB449}" destId="{F4928C01-7020-414B-B3F5-973584FF7952}" srcOrd="1" destOrd="0" presId="urn:microsoft.com/office/officeart/2005/8/layout/radial6"/>
    <dgm:cxn modelId="{83691DBF-2FDC-4AB1-B4AF-F095EAD17EF2}" type="presParOf" srcId="{C07397A0-70AC-4F9A-AD82-B6A6A80DB449}" destId="{E31496F2-CBA6-42F2-8075-F5CD106A6895}" srcOrd="2" destOrd="0" presId="urn:microsoft.com/office/officeart/2005/8/layout/radial6"/>
    <dgm:cxn modelId="{D490548C-6B5A-4747-AA3B-B99C65E6661F}" type="presParOf" srcId="{C07397A0-70AC-4F9A-AD82-B6A6A80DB449}" destId="{B788C228-3862-4C26-9A4F-39DDB6EDC515}" srcOrd="3" destOrd="0" presId="urn:microsoft.com/office/officeart/2005/8/layout/radial6"/>
    <dgm:cxn modelId="{B67D22AE-4A06-4391-9637-6AA2B1CF63F8}" type="presParOf" srcId="{C07397A0-70AC-4F9A-AD82-B6A6A80DB449}" destId="{DEDB3210-3ADB-4ECF-A32F-23942CE681F6}" srcOrd="4" destOrd="0" presId="urn:microsoft.com/office/officeart/2005/8/layout/radial6"/>
    <dgm:cxn modelId="{3F50D545-CF96-49D4-9CC5-B14E97FAC3BD}" type="presParOf" srcId="{C07397A0-70AC-4F9A-AD82-B6A6A80DB449}" destId="{4BFCB213-5219-46DC-98E3-3F3EC4930704}" srcOrd="5" destOrd="0" presId="urn:microsoft.com/office/officeart/2005/8/layout/radial6"/>
    <dgm:cxn modelId="{B8117D49-4FA9-4141-8D34-EBAA002E577F}" type="presParOf" srcId="{C07397A0-70AC-4F9A-AD82-B6A6A80DB449}" destId="{90DA792C-96B1-44C1-92D6-3AC91702024A}" srcOrd="6" destOrd="0" presId="urn:microsoft.com/office/officeart/2005/8/layout/radial6"/>
    <dgm:cxn modelId="{9A521FE4-142F-4B0A-9207-0FFF144D3FA3}" type="presParOf" srcId="{C07397A0-70AC-4F9A-AD82-B6A6A80DB449}" destId="{6DE8AE14-4A96-4D35-AEB8-4A6BD4D05085}" srcOrd="7" destOrd="0" presId="urn:microsoft.com/office/officeart/2005/8/layout/radial6"/>
    <dgm:cxn modelId="{8D20A02E-4D77-4A5C-9700-33257D09A70D}" type="presParOf" srcId="{C07397A0-70AC-4F9A-AD82-B6A6A80DB449}" destId="{403A8EC1-24EA-4FE2-B232-9CB0CDC38151}" srcOrd="8" destOrd="0" presId="urn:microsoft.com/office/officeart/2005/8/layout/radial6"/>
    <dgm:cxn modelId="{4BDDF5E3-2050-4A5D-94BB-2AABCBD6EFB1}" type="presParOf" srcId="{C07397A0-70AC-4F9A-AD82-B6A6A80DB449}" destId="{6C4E620C-1FAF-45B1-B44B-364407DEF13F}" srcOrd="9" destOrd="0" presId="urn:microsoft.com/office/officeart/2005/8/layout/radial6"/>
    <dgm:cxn modelId="{56F11792-0D00-48AC-ADEB-DD4BFD227279}" type="presParOf" srcId="{C07397A0-70AC-4F9A-AD82-B6A6A80DB449}" destId="{A8314A2A-B7A4-4C73-AA59-BAB5FB70B1BE}" srcOrd="10" destOrd="0" presId="urn:microsoft.com/office/officeart/2005/8/layout/radial6"/>
    <dgm:cxn modelId="{C24AA151-0EA3-4F9F-ABB7-5E18C7ABC0B4}" type="presParOf" srcId="{C07397A0-70AC-4F9A-AD82-B6A6A80DB449}" destId="{60FA08FF-C6B1-482E-B3C7-34F2D92D5DCE}" srcOrd="11" destOrd="0" presId="urn:microsoft.com/office/officeart/2005/8/layout/radial6"/>
    <dgm:cxn modelId="{4D4FF61D-247B-420B-A61C-7DFABF562237}" type="presParOf" srcId="{C07397A0-70AC-4F9A-AD82-B6A6A80DB449}" destId="{4B9174C9-2F41-4678-B6A6-5D73BD01FCEF}" srcOrd="12" destOrd="0" presId="urn:microsoft.com/office/officeart/2005/8/layout/radial6"/>
    <dgm:cxn modelId="{8ABF5304-17A5-4533-BE32-AFE67D8B7A5D}" type="presParOf" srcId="{C07397A0-70AC-4F9A-AD82-B6A6A80DB449}" destId="{5BE7E986-6D2E-44C0-9E84-53F7075BA076}" srcOrd="13" destOrd="0" presId="urn:microsoft.com/office/officeart/2005/8/layout/radial6"/>
    <dgm:cxn modelId="{BCD2E7D4-18B6-4D1F-8E1F-3141882BD1D0}" type="presParOf" srcId="{C07397A0-70AC-4F9A-AD82-B6A6A80DB449}" destId="{569DB827-8CEA-4A1F-8AC9-4D09229B3DC2}" srcOrd="14" destOrd="0" presId="urn:microsoft.com/office/officeart/2005/8/layout/radial6"/>
    <dgm:cxn modelId="{CB0859A1-958F-4A65-9123-F378D8A5E110}" type="presParOf" srcId="{C07397A0-70AC-4F9A-AD82-B6A6A80DB449}" destId="{6E7CEA89-D523-4071-AFCF-C4A914DDFDE8}" srcOrd="15" destOrd="0" presId="urn:microsoft.com/office/officeart/2005/8/layout/radial6"/>
    <dgm:cxn modelId="{D6EDFD28-E243-4B97-A713-911E4B27CEA1}" type="presParOf" srcId="{C07397A0-70AC-4F9A-AD82-B6A6A80DB449}" destId="{889604B3-FE6C-4047-AF02-1066A48D0C5B}" srcOrd="16" destOrd="0" presId="urn:microsoft.com/office/officeart/2005/8/layout/radial6"/>
    <dgm:cxn modelId="{E532CB75-F84D-4F6A-8D2E-F1DAFEC8A4E7}" type="presParOf" srcId="{C07397A0-70AC-4F9A-AD82-B6A6A80DB449}" destId="{5281853E-B4E8-4590-8F78-D1A6C40D61C1}" srcOrd="17" destOrd="0" presId="urn:microsoft.com/office/officeart/2005/8/layout/radial6"/>
    <dgm:cxn modelId="{C259A03D-A77B-4D6E-9A38-FA422A344804}" type="presParOf" srcId="{C07397A0-70AC-4F9A-AD82-B6A6A80DB449}" destId="{757CE4E2-35F3-4831-AEF7-8F84F3BF5B18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DB6199-C75D-46B2-91D0-A569EE14A1F8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2E0EB9F-97F4-40A5-9794-71AD7F88DFE8}">
      <dgm:prSet phldrT="[Texto]" custT="1"/>
      <dgm:spPr/>
      <dgm:t>
        <a:bodyPr/>
        <a:lstStyle/>
        <a:p>
          <a:r>
            <a:rPr lang="es-MX" sz="2400" smtClean="0"/>
            <a:t>TIPOS DE MOTIVACIÓN</a:t>
          </a:r>
          <a:endParaRPr lang="es-MX" sz="2400" dirty="0"/>
        </a:p>
      </dgm:t>
    </dgm:pt>
    <dgm:pt modelId="{DCA9048A-B407-4F27-BF95-C767942E9DED}" type="parTrans" cxnId="{CDADBC2D-DFB0-4DD3-826B-2D99818C7F47}">
      <dgm:prSet/>
      <dgm:spPr/>
      <dgm:t>
        <a:bodyPr/>
        <a:lstStyle/>
        <a:p>
          <a:endParaRPr lang="es-MX">
            <a:solidFill>
              <a:srgbClr val="FFFF00"/>
            </a:solidFill>
          </a:endParaRPr>
        </a:p>
      </dgm:t>
    </dgm:pt>
    <dgm:pt modelId="{EE959DDC-7BB6-4868-9C3C-343533C36112}" type="sibTrans" cxnId="{CDADBC2D-DFB0-4DD3-826B-2D99818C7F47}">
      <dgm:prSet/>
      <dgm:spPr/>
      <dgm:t>
        <a:bodyPr/>
        <a:lstStyle/>
        <a:p>
          <a:endParaRPr lang="es-MX">
            <a:solidFill>
              <a:srgbClr val="FFFF00"/>
            </a:solidFill>
          </a:endParaRPr>
        </a:p>
      </dgm:t>
    </dgm:pt>
    <dgm:pt modelId="{244ECAB5-9B77-44E4-AE59-3AB637B27C7B}">
      <dgm:prSet phldrT="[Texto]" custT="1"/>
      <dgm:spPr/>
      <dgm:t>
        <a:bodyPr/>
        <a:lstStyle/>
        <a:p>
          <a:r>
            <a:rPr lang="es-MX" sz="2000" smtClean="0"/>
            <a:t>Intrínseca</a:t>
          </a:r>
          <a:endParaRPr lang="es-MX" sz="2000" dirty="0"/>
        </a:p>
      </dgm:t>
    </dgm:pt>
    <dgm:pt modelId="{3C163ED7-3CE9-47B6-9CB2-93529C56D2EB}" type="parTrans" cxnId="{90C7976E-DFF4-4727-8A21-204F57D21DE0}">
      <dgm:prSet/>
      <dgm:spPr/>
      <dgm:t>
        <a:bodyPr/>
        <a:lstStyle/>
        <a:p>
          <a:endParaRPr lang="es-MX">
            <a:solidFill>
              <a:srgbClr val="FFFF00"/>
            </a:solidFill>
          </a:endParaRPr>
        </a:p>
      </dgm:t>
    </dgm:pt>
    <dgm:pt modelId="{333B16A9-78C4-4EE7-8EEB-A831EF17815F}" type="sibTrans" cxnId="{90C7976E-DFF4-4727-8A21-204F57D21DE0}">
      <dgm:prSet/>
      <dgm:spPr/>
      <dgm:t>
        <a:bodyPr/>
        <a:lstStyle/>
        <a:p>
          <a:endParaRPr lang="es-MX">
            <a:solidFill>
              <a:srgbClr val="FFFF00"/>
            </a:solidFill>
          </a:endParaRPr>
        </a:p>
      </dgm:t>
    </dgm:pt>
    <dgm:pt modelId="{1EE0D03E-C32C-4181-AFAC-277F3B8E3CB3}">
      <dgm:prSet phldrT="[Texto]" custT="1"/>
      <dgm:spPr/>
      <dgm:t>
        <a:bodyPr/>
        <a:lstStyle/>
        <a:p>
          <a:r>
            <a:rPr lang="es-MX" sz="2000" smtClean="0"/>
            <a:t>Extrínseca</a:t>
          </a:r>
          <a:endParaRPr lang="es-MX" sz="2000" dirty="0"/>
        </a:p>
      </dgm:t>
    </dgm:pt>
    <dgm:pt modelId="{F6CF6A20-3D08-4BF0-9B7D-67D84A990A17}" type="parTrans" cxnId="{36C2990C-7DD2-486F-89F0-8192C044B748}">
      <dgm:prSet/>
      <dgm:spPr/>
      <dgm:t>
        <a:bodyPr/>
        <a:lstStyle/>
        <a:p>
          <a:endParaRPr lang="es-MX">
            <a:solidFill>
              <a:srgbClr val="FFFF00"/>
            </a:solidFill>
          </a:endParaRPr>
        </a:p>
      </dgm:t>
    </dgm:pt>
    <dgm:pt modelId="{21EDA677-344C-44E7-8808-5BFC94227252}" type="sibTrans" cxnId="{36C2990C-7DD2-486F-89F0-8192C044B748}">
      <dgm:prSet/>
      <dgm:spPr/>
      <dgm:t>
        <a:bodyPr/>
        <a:lstStyle/>
        <a:p>
          <a:endParaRPr lang="es-MX">
            <a:solidFill>
              <a:srgbClr val="FFFF00"/>
            </a:solidFill>
          </a:endParaRPr>
        </a:p>
      </dgm:t>
    </dgm:pt>
    <dgm:pt modelId="{C9D6BBE2-17A8-4549-B132-C1747B877415}" type="pres">
      <dgm:prSet presAssocID="{63DB6199-C75D-46B2-91D0-A569EE14A1F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F4E3092-4ABC-4774-A5DD-F3D64272D13C}" type="pres">
      <dgm:prSet presAssocID="{72E0EB9F-97F4-40A5-9794-71AD7F88DFE8}" presName="root1" presStyleCnt="0"/>
      <dgm:spPr/>
      <dgm:t>
        <a:bodyPr/>
        <a:lstStyle/>
        <a:p>
          <a:endParaRPr lang="es-MX"/>
        </a:p>
      </dgm:t>
    </dgm:pt>
    <dgm:pt modelId="{341B7437-99A7-47D5-B77B-AFEA206A320D}" type="pres">
      <dgm:prSet presAssocID="{72E0EB9F-97F4-40A5-9794-71AD7F88DFE8}" presName="LevelOneTextNode" presStyleLbl="node0" presStyleIdx="0" presStyleCnt="1" custScaleX="13732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0D4DFAC-031C-4A93-88DB-6EFA0173AE40}" type="pres">
      <dgm:prSet presAssocID="{72E0EB9F-97F4-40A5-9794-71AD7F88DFE8}" presName="level2hierChild" presStyleCnt="0"/>
      <dgm:spPr/>
      <dgm:t>
        <a:bodyPr/>
        <a:lstStyle/>
        <a:p>
          <a:endParaRPr lang="es-MX"/>
        </a:p>
      </dgm:t>
    </dgm:pt>
    <dgm:pt modelId="{FAFA6635-29F3-4520-A051-64F02E1EDF2C}" type="pres">
      <dgm:prSet presAssocID="{3C163ED7-3CE9-47B6-9CB2-93529C56D2EB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44EB435F-81C2-406D-B59C-6CDC0FC1CF6F}" type="pres">
      <dgm:prSet presAssocID="{3C163ED7-3CE9-47B6-9CB2-93529C56D2EB}" presName="connTx" presStyleLbl="parChTrans1D2" presStyleIdx="0" presStyleCnt="2"/>
      <dgm:spPr/>
      <dgm:t>
        <a:bodyPr/>
        <a:lstStyle/>
        <a:p>
          <a:endParaRPr lang="es-MX"/>
        </a:p>
      </dgm:t>
    </dgm:pt>
    <dgm:pt modelId="{7ECB5195-DB84-4899-B340-1AFE224936D0}" type="pres">
      <dgm:prSet presAssocID="{244ECAB5-9B77-44E4-AE59-3AB637B27C7B}" presName="root2" presStyleCnt="0"/>
      <dgm:spPr/>
      <dgm:t>
        <a:bodyPr/>
        <a:lstStyle/>
        <a:p>
          <a:endParaRPr lang="es-MX"/>
        </a:p>
      </dgm:t>
    </dgm:pt>
    <dgm:pt modelId="{3835CE1A-F5C7-4D81-9F45-EA5AFA8FCF2B}" type="pres">
      <dgm:prSet presAssocID="{244ECAB5-9B77-44E4-AE59-3AB637B27C7B}" presName="LevelTwoTextNode" presStyleLbl="node2" presStyleIdx="0" presStyleCnt="2" custScaleX="99852" custScaleY="9857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4FEEBC2-BBB4-41B9-A4F0-F331E056B49D}" type="pres">
      <dgm:prSet presAssocID="{244ECAB5-9B77-44E4-AE59-3AB637B27C7B}" presName="level3hierChild" presStyleCnt="0"/>
      <dgm:spPr/>
      <dgm:t>
        <a:bodyPr/>
        <a:lstStyle/>
        <a:p>
          <a:endParaRPr lang="es-MX"/>
        </a:p>
      </dgm:t>
    </dgm:pt>
    <dgm:pt modelId="{401DD386-1CD0-478E-9BA8-C8E59A777B4B}" type="pres">
      <dgm:prSet presAssocID="{F6CF6A20-3D08-4BF0-9B7D-67D84A990A17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503DACCB-8291-4ADD-9DD2-5FEE559A43C2}" type="pres">
      <dgm:prSet presAssocID="{F6CF6A20-3D08-4BF0-9B7D-67D84A990A17}" presName="connTx" presStyleLbl="parChTrans1D2" presStyleIdx="1" presStyleCnt="2"/>
      <dgm:spPr/>
      <dgm:t>
        <a:bodyPr/>
        <a:lstStyle/>
        <a:p>
          <a:endParaRPr lang="es-MX"/>
        </a:p>
      </dgm:t>
    </dgm:pt>
    <dgm:pt modelId="{D9DFF324-1792-47FA-A5A0-412C44B21E20}" type="pres">
      <dgm:prSet presAssocID="{1EE0D03E-C32C-4181-AFAC-277F3B8E3CB3}" presName="root2" presStyleCnt="0"/>
      <dgm:spPr/>
      <dgm:t>
        <a:bodyPr/>
        <a:lstStyle/>
        <a:p>
          <a:endParaRPr lang="es-MX"/>
        </a:p>
      </dgm:t>
    </dgm:pt>
    <dgm:pt modelId="{277B6B32-1AB8-4556-BDD3-EE8A6D76D655}" type="pres">
      <dgm:prSet presAssocID="{1EE0D03E-C32C-4181-AFAC-277F3B8E3CB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044EA18-677F-43C9-B016-CAA15E7D0E1C}" type="pres">
      <dgm:prSet presAssocID="{1EE0D03E-C32C-4181-AFAC-277F3B8E3CB3}" presName="level3hierChild" presStyleCnt="0"/>
      <dgm:spPr/>
      <dgm:t>
        <a:bodyPr/>
        <a:lstStyle/>
        <a:p>
          <a:endParaRPr lang="es-MX"/>
        </a:p>
      </dgm:t>
    </dgm:pt>
  </dgm:ptLst>
  <dgm:cxnLst>
    <dgm:cxn modelId="{36C2990C-7DD2-486F-89F0-8192C044B748}" srcId="{72E0EB9F-97F4-40A5-9794-71AD7F88DFE8}" destId="{1EE0D03E-C32C-4181-AFAC-277F3B8E3CB3}" srcOrd="1" destOrd="0" parTransId="{F6CF6A20-3D08-4BF0-9B7D-67D84A990A17}" sibTransId="{21EDA677-344C-44E7-8808-5BFC94227252}"/>
    <dgm:cxn modelId="{EB01F07F-A37E-4432-9E94-39471696617B}" type="presOf" srcId="{1EE0D03E-C32C-4181-AFAC-277F3B8E3CB3}" destId="{277B6B32-1AB8-4556-BDD3-EE8A6D76D655}" srcOrd="0" destOrd="0" presId="urn:microsoft.com/office/officeart/2008/layout/HorizontalMultiLevelHierarchy"/>
    <dgm:cxn modelId="{B439D5E3-CF38-40B5-8002-47CA2F54981C}" type="presOf" srcId="{244ECAB5-9B77-44E4-AE59-3AB637B27C7B}" destId="{3835CE1A-F5C7-4D81-9F45-EA5AFA8FCF2B}" srcOrd="0" destOrd="0" presId="urn:microsoft.com/office/officeart/2008/layout/HorizontalMultiLevelHierarchy"/>
    <dgm:cxn modelId="{90C7976E-DFF4-4727-8A21-204F57D21DE0}" srcId="{72E0EB9F-97F4-40A5-9794-71AD7F88DFE8}" destId="{244ECAB5-9B77-44E4-AE59-3AB637B27C7B}" srcOrd="0" destOrd="0" parTransId="{3C163ED7-3CE9-47B6-9CB2-93529C56D2EB}" sibTransId="{333B16A9-78C4-4EE7-8EEB-A831EF17815F}"/>
    <dgm:cxn modelId="{CDADBC2D-DFB0-4DD3-826B-2D99818C7F47}" srcId="{63DB6199-C75D-46B2-91D0-A569EE14A1F8}" destId="{72E0EB9F-97F4-40A5-9794-71AD7F88DFE8}" srcOrd="0" destOrd="0" parTransId="{DCA9048A-B407-4F27-BF95-C767942E9DED}" sibTransId="{EE959DDC-7BB6-4868-9C3C-343533C36112}"/>
    <dgm:cxn modelId="{C0B40D7C-B348-43E3-89CB-0F9CC4667278}" type="presOf" srcId="{F6CF6A20-3D08-4BF0-9B7D-67D84A990A17}" destId="{503DACCB-8291-4ADD-9DD2-5FEE559A43C2}" srcOrd="1" destOrd="0" presId="urn:microsoft.com/office/officeart/2008/layout/HorizontalMultiLevelHierarchy"/>
    <dgm:cxn modelId="{218CE001-38D6-4A30-A0F5-6A7E3BC5467F}" type="presOf" srcId="{72E0EB9F-97F4-40A5-9794-71AD7F88DFE8}" destId="{341B7437-99A7-47D5-B77B-AFEA206A320D}" srcOrd="0" destOrd="0" presId="urn:microsoft.com/office/officeart/2008/layout/HorizontalMultiLevelHierarchy"/>
    <dgm:cxn modelId="{BB4CA8E3-C092-4583-8B1E-8AD1A4677BBD}" type="presOf" srcId="{3C163ED7-3CE9-47B6-9CB2-93529C56D2EB}" destId="{44EB435F-81C2-406D-B59C-6CDC0FC1CF6F}" srcOrd="1" destOrd="0" presId="urn:microsoft.com/office/officeart/2008/layout/HorizontalMultiLevelHierarchy"/>
    <dgm:cxn modelId="{30A2169D-047C-4268-8095-261192E5A2D4}" type="presOf" srcId="{63DB6199-C75D-46B2-91D0-A569EE14A1F8}" destId="{C9D6BBE2-17A8-4549-B132-C1747B877415}" srcOrd="0" destOrd="0" presId="urn:microsoft.com/office/officeart/2008/layout/HorizontalMultiLevelHierarchy"/>
    <dgm:cxn modelId="{CD1AD569-E8FF-4E02-B565-E26F103E78C3}" type="presOf" srcId="{F6CF6A20-3D08-4BF0-9B7D-67D84A990A17}" destId="{401DD386-1CD0-478E-9BA8-C8E59A777B4B}" srcOrd="0" destOrd="0" presId="urn:microsoft.com/office/officeart/2008/layout/HorizontalMultiLevelHierarchy"/>
    <dgm:cxn modelId="{9EADF446-7476-4A83-8C2F-2EF1376668CA}" type="presOf" srcId="{3C163ED7-3CE9-47B6-9CB2-93529C56D2EB}" destId="{FAFA6635-29F3-4520-A051-64F02E1EDF2C}" srcOrd="0" destOrd="0" presId="urn:microsoft.com/office/officeart/2008/layout/HorizontalMultiLevelHierarchy"/>
    <dgm:cxn modelId="{97B0CF78-55EC-420A-BD88-47C5A75D419F}" type="presParOf" srcId="{C9D6BBE2-17A8-4549-B132-C1747B877415}" destId="{8F4E3092-4ABC-4774-A5DD-F3D64272D13C}" srcOrd="0" destOrd="0" presId="urn:microsoft.com/office/officeart/2008/layout/HorizontalMultiLevelHierarchy"/>
    <dgm:cxn modelId="{ACCAEDAA-B5A3-4884-A4A6-A6F57D1FC682}" type="presParOf" srcId="{8F4E3092-4ABC-4774-A5DD-F3D64272D13C}" destId="{341B7437-99A7-47D5-B77B-AFEA206A320D}" srcOrd="0" destOrd="0" presId="urn:microsoft.com/office/officeart/2008/layout/HorizontalMultiLevelHierarchy"/>
    <dgm:cxn modelId="{0B2AB8C7-8576-4C77-9E07-DA24B3CDEC0C}" type="presParOf" srcId="{8F4E3092-4ABC-4774-A5DD-F3D64272D13C}" destId="{60D4DFAC-031C-4A93-88DB-6EFA0173AE40}" srcOrd="1" destOrd="0" presId="urn:microsoft.com/office/officeart/2008/layout/HorizontalMultiLevelHierarchy"/>
    <dgm:cxn modelId="{EB7D7DE1-022C-4C40-B99A-62428C9EEBC4}" type="presParOf" srcId="{60D4DFAC-031C-4A93-88DB-6EFA0173AE40}" destId="{FAFA6635-29F3-4520-A051-64F02E1EDF2C}" srcOrd="0" destOrd="0" presId="urn:microsoft.com/office/officeart/2008/layout/HorizontalMultiLevelHierarchy"/>
    <dgm:cxn modelId="{452891B0-E153-4595-AA38-0ED5B50B8DD4}" type="presParOf" srcId="{FAFA6635-29F3-4520-A051-64F02E1EDF2C}" destId="{44EB435F-81C2-406D-B59C-6CDC0FC1CF6F}" srcOrd="0" destOrd="0" presId="urn:microsoft.com/office/officeart/2008/layout/HorizontalMultiLevelHierarchy"/>
    <dgm:cxn modelId="{73190B5E-7CB6-431A-99EF-C855C8887428}" type="presParOf" srcId="{60D4DFAC-031C-4A93-88DB-6EFA0173AE40}" destId="{7ECB5195-DB84-4899-B340-1AFE224936D0}" srcOrd="1" destOrd="0" presId="urn:microsoft.com/office/officeart/2008/layout/HorizontalMultiLevelHierarchy"/>
    <dgm:cxn modelId="{C1700CD9-3B35-4FD5-8819-61D12E6259B1}" type="presParOf" srcId="{7ECB5195-DB84-4899-B340-1AFE224936D0}" destId="{3835CE1A-F5C7-4D81-9F45-EA5AFA8FCF2B}" srcOrd="0" destOrd="0" presId="urn:microsoft.com/office/officeart/2008/layout/HorizontalMultiLevelHierarchy"/>
    <dgm:cxn modelId="{0A85E2C6-CCB1-4C02-81E6-DAA855CAB9BE}" type="presParOf" srcId="{7ECB5195-DB84-4899-B340-1AFE224936D0}" destId="{94FEEBC2-BBB4-41B9-A4F0-F331E056B49D}" srcOrd="1" destOrd="0" presId="urn:microsoft.com/office/officeart/2008/layout/HorizontalMultiLevelHierarchy"/>
    <dgm:cxn modelId="{08F27539-300D-48CE-99E7-B2D824865143}" type="presParOf" srcId="{60D4DFAC-031C-4A93-88DB-6EFA0173AE40}" destId="{401DD386-1CD0-478E-9BA8-C8E59A777B4B}" srcOrd="2" destOrd="0" presId="urn:microsoft.com/office/officeart/2008/layout/HorizontalMultiLevelHierarchy"/>
    <dgm:cxn modelId="{33CB548D-62C0-4460-B3C0-513EA37F5750}" type="presParOf" srcId="{401DD386-1CD0-478E-9BA8-C8E59A777B4B}" destId="{503DACCB-8291-4ADD-9DD2-5FEE559A43C2}" srcOrd="0" destOrd="0" presId="urn:microsoft.com/office/officeart/2008/layout/HorizontalMultiLevelHierarchy"/>
    <dgm:cxn modelId="{D9204EDD-9815-4704-9D4F-DF53F5F7B1ED}" type="presParOf" srcId="{60D4DFAC-031C-4A93-88DB-6EFA0173AE40}" destId="{D9DFF324-1792-47FA-A5A0-412C44B21E20}" srcOrd="3" destOrd="0" presId="urn:microsoft.com/office/officeart/2008/layout/HorizontalMultiLevelHierarchy"/>
    <dgm:cxn modelId="{0AF3DF86-2869-45B1-ADD6-805CBB4F7C82}" type="presParOf" srcId="{D9DFF324-1792-47FA-A5A0-412C44B21E20}" destId="{277B6B32-1AB8-4556-BDD3-EE8A6D76D655}" srcOrd="0" destOrd="0" presId="urn:microsoft.com/office/officeart/2008/layout/HorizontalMultiLevelHierarchy"/>
    <dgm:cxn modelId="{A0251728-459A-450F-9A41-7C94FCCE302E}" type="presParOf" srcId="{D9DFF324-1792-47FA-A5A0-412C44B21E20}" destId="{5044EA18-677F-43C9-B016-CAA15E7D0E1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EE743FE-10A7-4B7B-B562-2AEB3253908F}" type="doc">
      <dgm:prSet loTypeId="urn:microsoft.com/office/officeart/2005/8/layout/h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1EBB7A42-13E6-47B3-8CDD-19E5BB2D2BB6}">
      <dgm:prSet phldrT="[Texto]"/>
      <dgm:spPr/>
      <dgm:t>
        <a:bodyPr/>
        <a:lstStyle/>
        <a:p>
          <a:r>
            <a:rPr lang="es-MX" b="1" smtClean="0"/>
            <a:t>Comprender el problema</a:t>
          </a:r>
          <a:endParaRPr lang="es-MX" b="1" dirty="0"/>
        </a:p>
      </dgm:t>
    </dgm:pt>
    <dgm:pt modelId="{AD9FE343-003E-4FA0-915D-64965D8F1B1C}" type="parTrans" cxnId="{3A0ED597-1A86-49DC-B498-83CC51530B27}">
      <dgm:prSet/>
      <dgm:spPr/>
      <dgm:t>
        <a:bodyPr/>
        <a:lstStyle/>
        <a:p>
          <a:endParaRPr lang="es-MX" b="1"/>
        </a:p>
      </dgm:t>
    </dgm:pt>
    <dgm:pt modelId="{11A508C6-52B3-49BF-B152-C974FD31D344}" type="sibTrans" cxnId="{3A0ED597-1A86-49DC-B498-83CC51530B27}">
      <dgm:prSet/>
      <dgm:spPr/>
      <dgm:t>
        <a:bodyPr/>
        <a:lstStyle/>
        <a:p>
          <a:endParaRPr lang="es-MX" b="1"/>
        </a:p>
      </dgm:t>
    </dgm:pt>
    <dgm:pt modelId="{1B352CCC-7EA4-4104-8730-B7D1EDC6E11B}">
      <dgm:prSet phldrT="[Texto]"/>
      <dgm:spPr/>
      <dgm:t>
        <a:bodyPr/>
        <a:lstStyle/>
        <a:p>
          <a:r>
            <a:rPr lang="es-MX" b="1" smtClean="0"/>
            <a:t>Concebir un plan</a:t>
          </a:r>
          <a:endParaRPr lang="es-MX" b="1" dirty="0"/>
        </a:p>
      </dgm:t>
    </dgm:pt>
    <dgm:pt modelId="{66F9046F-F1B2-4C40-9F00-24EA6D58720A}" type="parTrans" cxnId="{A085A367-6C57-4656-AF11-561EFE171E04}">
      <dgm:prSet/>
      <dgm:spPr/>
      <dgm:t>
        <a:bodyPr/>
        <a:lstStyle/>
        <a:p>
          <a:endParaRPr lang="es-MX" b="1"/>
        </a:p>
      </dgm:t>
    </dgm:pt>
    <dgm:pt modelId="{F6B75AEB-8750-45FF-B76C-B56CC5177A08}" type="sibTrans" cxnId="{A085A367-6C57-4656-AF11-561EFE171E04}">
      <dgm:prSet/>
      <dgm:spPr/>
      <dgm:t>
        <a:bodyPr/>
        <a:lstStyle/>
        <a:p>
          <a:endParaRPr lang="es-MX" b="1"/>
        </a:p>
      </dgm:t>
    </dgm:pt>
    <dgm:pt modelId="{562F7DC1-EFCD-4CA8-9E13-F4BCE047526C}">
      <dgm:prSet phldrT="[Texto]"/>
      <dgm:spPr/>
      <dgm:t>
        <a:bodyPr/>
        <a:lstStyle/>
        <a:p>
          <a:r>
            <a:rPr lang="es-MX" b="1" smtClean="0"/>
            <a:t>Ejecución del plan</a:t>
          </a:r>
          <a:endParaRPr lang="es-MX" b="1" dirty="0"/>
        </a:p>
      </dgm:t>
    </dgm:pt>
    <dgm:pt modelId="{16A68B41-FAA4-4501-B83F-CCD5193BE269}" type="parTrans" cxnId="{32E2DEDA-8E1B-41BA-9BE5-D66C2DFDC8DA}">
      <dgm:prSet/>
      <dgm:spPr/>
      <dgm:t>
        <a:bodyPr/>
        <a:lstStyle/>
        <a:p>
          <a:endParaRPr lang="es-MX" b="1"/>
        </a:p>
      </dgm:t>
    </dgm:pt>
    <dgm:pt modelId="{3AE53177-6B9D-47B0-91EC-9C9694ECB90C}" type="sibTrans" cxnId="{32E2DEDA-8E1B-41BA-9BE5-D66C2DFDC8DA}">
      <dgm:prSet/>
      <dgm:spPr/>
      <dgm:t>
        <a:bodyPr/>
        <a:lstStyle/>
        <a:p>
          <a:endParaRPr lang="es-MX" b="1"/>
        </a:p>
      </dgm:t>
    </dgm:pt>
    <dgm:pt modelId="{8D03700F-E080-4F96-89FE-C188C7F47C42}">
      <dgm:prSet phldrT="[Texto]"/>
      <dgm:spPr/>
      <dgm:t>
        <a:bodyPr/>
        <a:lstStyle/>
        <a:p>
          <a:r>
            <a:rPr lang="es-MX" b="1" smtClean="0"/>
            <a:t>Examinar la solución obtenida</a:t>
          </a:r>
          <a:endParaRPr lang="es-MX" b="1" dirty="0"/>
        </a:p>
      </dgm:t>
    </dgm:pt>
    <dgm:pt modelId="{C9BBAAA0-9F4A-483B-B89F-527C310CB0E4}" type="parTrans" cxnId="{F06C75AB-085A-4FEB-A0B3-3FEC910166E2}">
      <dgm:prSet/>
      <dgm:spPr/>
      <dgm:t>
        <a:bodyPr/>
        <a:lstStyle/>
        <a:p>
          <a:endParaRPr lang="es-MX" b="1"/>
        </a:p>
      </dgm:t>
    </dgm:pt>
    <dgm:pt modelId="{FB8E3241-A0D8-4F05-B6C5-81980C4B19C7}" type="sibTrans" cxnId="{F06C75AB-085A-4FEB-A0B3-3FEC910166E2}">
      <dgm:prSet/>
      <dgm:spPr/>
      <dgm:t>
        <a:bodyPr/>
        <a:lstStyle/>
        <a:p>
          <a:endParaRPr lang="es-MX" b="1"/>
        </a:p>
      </dgm:t>
    </dgm:pt>
    <dgm:pt modelId="{57584D45-0314-4EEA-A810-7ABE7F699C6B}" type="pres">
      <dgm:prSet presAssocID="{DEE743FE-10A7-4B7B-B562-2AEB325390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A786D6-EC70-45C5-B174-FD125DAFAE58}" type="pres">
      <dgm:prSet presAssocID="{DEE743FE-10A7-4B7B-B562-2AEB3253908F}" presName="tSp" presStyleCnt="0"/>
      <dgm:spPr/>
      <dgm:t>
        <a:bodyPr/>
        <a:lstStyle/>
        <a:p>
          <a:endParaRPr lang="es-MX"/>
        </a:p>
      </dgm:t>
    </dgm:pt>
    <dgm:pt modelId="{F6A9562C-D66C-4C24-832F-3455368814CC}" type="pres">
      <dgm:prSet presAssocID="{DEE743FE-10A7-4B7B-B562-2AEB3253908F}" presName="bSp" presStyleCnt="0"/>
      <dgm:spPr/>
      <dgm:t>
        <a:bodyPr/>
        <a:lstStyle/>
        <a:p>
          <a:endParaRPr lang="es-MX"/>
        </a:p>
      </dgm:t>
    </dgm:pt>
    <dgm:pt modelId="{45C79D99-2549-4283-AB5E-7240CA5B601A}" type="pres">
      <dgm:prSet presAssocID="{DEE743FE-10A7-4B7B-B562-2AEB3253908F}" presName="process" presStyleCnt="0"/>
      <dgm:spPr/>
      <dgm:t>
        <a:bodyPr/>
        <a:lstStyle/>
        <a:p>
          <a:endParaRPr lang="es-MX"/>
        </a:p>
      </dgm:t>
    </dgm:pt>
    <dgm:pt modelId="{4EBAE8C5-E1C7-4D94-A53A-A9B81CAF8BA5}" type="pres">
      <dgm:prSet presAssocID="{1EBB7A42-13E6-47B3-8CDD-19E5BB2D2BB6}" presName="composite1" presStyleCnt="0"/>
      <dgm:spPr/>
      <dgm:t>
        <a:bodyPr/>
        <a:lstStyle/>
        <a:p>
          <a:endParaRPr lang="es-MX"/>
        </a:p>
      </dgm:t>
    </dgm:pt>
    <dgm:pt modelId="{45494D65-5C54-4013-8268-20F07432CE4C}" type="pres">
      <dgm:prSet presAssocID="{1EBB7A42-13E6-47B3-8CDD-19E5BB2D2BB6}" presName="dummyNode1" presStyleLbl="node1" presStyleIdx="0" presStyleCnt="4"/>
      <dgm:spPr/>
      <dgm:t>
        <a:bodyPr/>
        <a:lstStyle/>
        <a:p>
          <a:endParaRPr lang="es-MX"/>
        </a:p>
      </dgm:t>
    </dgm:pt>
    <dgm:pt modelId="{F75749BF-F196-47FD-A36D-79DD608FA707}" type="pres">
      <dgm:prSet presAssocID="{1EBB7A42-13E6-47B3-8CDD-19E5BB2D2BB6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950325-F85F-41BD-9922-C9E57AFE61E6}" type="pres">
      <dgm:prSet presAssocID="{1EBB7A42-13E6-47B3-8CDD-19E5BB2D2BB6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FCDD24-B0BA-4473-B768-0C8325E6108A}" type="pres">
      <dgm:prSet presAssocID="{1EBB7A42-13E6-47B3-8CDD-19E5BB2D2BB6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D29EE4-D579-42B4-A12F-F8ED8CF81B7B}" type="pres">
      <dgm:prSet presAssocID="{1EBB7A42-13E6-47B3-8CDD-19E5BB2D2BB6}" presName="connSite1" presStyleCnt="0"/>
      <dgm:spPr/>
      <dgm:t>
        <a:bodyPr/>
        <a:lstStyle/>
        <a:p>
          <a:endParaRPr lang="es-MX"/>
        </a:p>
      </dgm:t>
    </dgm:pt>
    <dgm:pt modelId="{4430BDF7-183B-4996-94D4-4158AC5C1CF3}" type="pres">
      <dgm:prSet presAssocID="{11A508C6-52B3-49BF-B152-C974FD31D344}" presName="Name9" presStyleLbl="sibTrans2D1" presStyleIdx="0" presStyleCnt="3"/>
      <dgm:spPr/>
      <dgm:t>
        <a:bodyPr/>
        <a:lstStyle/>
        <a:p>
          <a:endParaRPr lang="es-MX"/>
        </a:p>
      </dgm:t>
    </dgm:pt>
    <dgm:pt modelId="{AA0C2A35-FEE9-4BBC-8A18-3B9532CC453E}" type="pres">
      <dgm:prSet presAssocID="{1B352CCC-7EA4-4104-8730-B7D1EDC6E11B}" presName="composite2" presStyleCnt="0"/>
      <dgm:spPr/>
      <dgm:t>
        <a:bodyPr/>
        <a:lstStyle/>
        <a:p>
          <a:endParaRPr lang="es-MX"/>
        </a:p>
      </dgm:t>
    </dgm:pt>
    <dgm:pt modelId="{63D66548-825C-4F56-9B74-F1A31DD19F1D}" type="pres">
      <dgm:prSet presAssocID="{1B352CCC-7EA4-4104-8730-B7D1EDC6E11B}" presName="dummyNode2" presStyleLbl="node1" presStyleIdx="0" presStyleCnt="4"/>
      <dgm:spPr/>
      <dgm:t>
        <a:bodyPr/>
        <a:lstStyle/>
        <a:p>
          <a:endParaRPr lang="es-MX"/>
        </a:p>
      </dgm:t>
    </dgm:pt>
    <dgm:pt modelId="{8A232D32-46E9-400F-AE64-5AC18BF56368}" type="pres">
      <dgm:prSet presAssocID="{1B352CCC-7EA4-4104-8730-B7D1EDC6E11B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E981C9-B0B1-42CC-ADF9-0B866AF96DC6}" type="pres">
      <dgm:prSet presAssocID="{1B352CCC-7EA4-4104-8730-B7D1EDC6E11B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D1C99A-4C44-4E75-956F-5EF0E38DE45A}" type="pres">
      <dgm:prSet presAssocID="{1B352CCC-7EA4-4104-8730-B7D1EDC6E11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2A11C5-9947-4C4A-ABFF-37638ACA96A9}" type="pres">
      <dgm:prSet presAssocID="{1B352CCC-7EA4-4104-8730-B7D1EDC6E11B}" presName="connSite2" presStyleCnt="0"/>
      <dgm:spPr/>
      <dgm:t>
        <a:bodyPr/>
        <a:lstStyle/>
        <a:p>
          <a:endParaRPr lang="es-MX"/>
        </a:p>
      </dgm:t>
    </dgm:pt>
    <dgm:pt modelId="{719CD0DE-A6F7-4AEF-AE2C-61A408E406FB}" type="pres">
      <dgm:prSet presAssocID="{F6B75AEB-8750-45FF-B76C-B56CC5177A08}" presName="Name18" presStyleLbl="sibTrans2D1" presStyleIdx="1" presStyleCnt="3"/>
      <dgm:spPr/>
      <dgm:t>
        <a:bodyPr/>
        <a:lstStyle/>
        <a:p>
          <a:endParaRPr lang="es-MX"/>
        </a:p>
      </dgm:t>
    </dgm:pt>
    <dgm:pt modelId="{29CC112C-521A-4C54-B065-9F35B945AFF6}" type="pres">
      <dgm:prSet presAssocID="{562F7DC1-EFCD-4CA8-9E13-F4BCE047526C}" presName="composite1" presStyleCnt="0"/>
      <dgm:spPr/>
      <dgm:t>
        <a:bodyPr/>
        <a:lstStyle/>
        <a:p>
          <a:endParaRPr lang="es-MX"/>
        </a:p>
      </dgm:t>
    </dgm:pt>
    <dgm:pt modelId="{4A760DCE-80E5-4596-9E71-B047D904A416}" type="pres">
      <dgm:prSet presAssocID="{562F7DC1-EFCD-4CA8-9E13-F4BCE047526C}" presName="dummyNode1" presStyleLbl="node1" presStyleIdx="1" presStyleCnt="4"/>
      <dgm:spPr/>
      <dgm:t>
        <a:bodyPr/>
        <a:lstStyle/>
        <a:p>
          <a:endParaRPr lang="es-MX"/>
        </a:p>
      </dgm:t>
    </dgm:pt>
    <dgm:pt modelId="{0ECA5BEF-FE16-4547-89EA-B20A836B0C5F}" type="pres">
      <dgm:prSet presAssocID="{562F7DC1-EFCD-4CA8-9E13-F4BCE047526C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475550-CAB9-4C47-B5C5-B9122E21B226}" type="pres">
      <dgm:prSet presAssocID="{562F7DC1-EFCD-4CA8-9E13-F4BCE047526C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D10D81-392B-4952-93BB-10F4213B17C8}" type="pres">
      <dgm:prSet presAssocID="{562F7DC1-EFCD-4CA8-9E13-F4BCE047526C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11DA50-322A-4D0A-8A5B-D59841550764}" type="pres">
      <dgm:prSet presAssocID="{562F7DC1-EFCD-4CA8-9E13-F4BCE047526C}" presName="connSite1" presStyleCnt="0"/>
      <dgm:spPr/>
      <dgm:t>
        <a:bodyPr/>
        <a:lstStyle/>
        <a:p>
          <a:endParaRPr lang="es-MX"/>
        </a:p>
      </dgm:t>
    </dgm:pt>
    <dgm:pt modelId="{58F33BEE-2B16-4FAC-A90D-971A6C6478EF}" type="pres">
      <dgm:prSet presAssocID="{3AE53177-6B9D-47B0-91EC-9C9694ECB90C}" presName="Name9" presStyleLbl="sibTrans2D1" presStyleIdx="2" presStyleCnt="3"/>
      <dgm:spPr/>
      <dgm:t>
        <a:bodyPr/>
        <a:lstStyle/>
        <a:p>
          <a:endParaRPr lang="es-MX"/>
        </a:p>
      </dgm:t>
    </dgm:pt>
    <dgm:pt modelId="{1F6DFE93-5667-4D44-89AF-C636118071B2}" type="pres">
      <dgm:prSet presAssocID="{8D03700F-E080-4F96-89FE-C188C7F47C42}" presName="composite2" presStyleCnt="0"/>
      <dgm:spPr/>
      <dgm:t>
        <a:bodyPr/>
        <a:lstStyle/>
        <a:p>
          <a:endParaRPr lang="es-MX"/>
        </a:p>
      </dgm:t>
    </dgm:pt>
    <dgm:pt modelId="{4D8BD85C-1F0F-4DAB-8C2C-E11CD7C638D1}" type="pres">
      <dgm:prSet presAssocID="{8D03700F-E080-4F96-89FE-C188C7F47C42}" presName="dummyNode2" presStyleLbl="node1" presStyleIdx="2" presStyleCnt="4"/>
      <dgm:spPr/>
      <dgm:t>
        <a:bodyPr/>
        <a:lstStyle/>
        <a:p>
          <a:endParaRPr lang="es-MX"/>
        </a:p>
      </dgm:t>
    </dgm:pt>
    <dgm:pt modelId="{EBB2E529-D67F-4B30-8013-32DC40BE8040}" type="pres">
      <dgm:prSet presAssocID="{8D03700F-E080-4F96-89FE-C188C7F47C42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EA4953-7AB8-4089-A608-89F149A71D76}" type="pres">
      <dgm:prSet presAssocID="{8D03700F-E080-4F96-89FE-C188C7F47C42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54FD49-E7D2-46C4-9EB6-04F7F2955163}" type="pres">
      <dgm:prSet presAssocID="{8D03700F-E080-4F96-89FE-C188C7F47C42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24C3A4-9A0E-49AF-BF57-42F17CF8D7CA}" type="pres">
      <dgm:prSet presAssocID="{8D03700F-E080-4F96-89FE-C188C7F47C42}" presName="connSite2" presStyleCnt="0"/>
      <dgm:spPr/>
      <dgm:t>
        <a:bodyPr/>
        <a:lstStyle/>
        <a:p>
          <a:endParaRPr lang="es-MX"/>
        </a:p>
      </dgm:t>
    </dgm:pt>
  </dgm:ptLst>
  <dgm:cxnLst>
    <dgm:cxn modelId="{3A0ED597-1A86-49DC-B498-83CC51530B27}" srcId="{DEE743FE-10A7-4B7B-B562-2AEB3253908F}" destId="{1EBB7A42-13E6-47B3-8CDD-19E5BB2D2BB6}" srcOrd="0" destOrd="0" parTransId="{AD9FE343-003E-4FA0-915D-64965D8F1B1C}" sibTransId="{11A508C6-52B3-49BF-B152-C974FD31D344}"/>
    <dgm:cxn modelId="{C2E61074-C530-4407-98D8-B593FEE4F1D4}" type="presOf" srcId="{11A508C6-52B3-49BF-B152-C974FD31D344}" destId="{4430BDF7-183B-4996-94D4-4158AC5C1CF3}" srcOrd="0" destOrd="0" presId="urn:microsoft.com/office/officeart/2005/8/layout/hProcess4"/>
    <dgm:cxn modelId="{E6703C13-5072-4ABD-A676-BFD661D3947C}" type="presOf" srcId="{F6B75AEB-8750-45FF-B76C-B56CC5177A08}" destId="{719CD0DE-A6F7-4AEF-AE2C-61A408E406FB}" srcOrd="0" destOrd="0" presId="urn:microsoft.com/office/officeart/2005/8/layout/hProcess4"/>
    <dgm:cxn modelId="{841791EA-D87E-4081-892E-272ECA7300F8}" type="presOf" srcId="{8D03700F-E080-4F96-89FE-C188C7F47C42}" destId="{EC54FD49-E7D2-46C4-9EB6-04F7F2955163}" srcOrd="0" destOrd="0" presId="urn:microsoft.com/office/officeart/2005/8/layout/hProcess4"/>
    <dgm:cxn modelId="{9E410EE4-2105-4056-8F91-13D123E63278}" type="presOf" srcId="{562F7DC1-EFCD-4CA8-9E13-F4BCE047526C}" destId="{EED10D81-392B-4952-93BB-10F4213B17C8}" srcOrd="0" destOrd="0" presId="urn:microsoft.com/office/officeart/2005/8/layout/hProcess4"/>
    <dgm:cxn modelId="{A085A367-6C57-4656-AF11-561EFE171E04}" srcId="{DEE743FE-10A7-4B7B-B562-2AEB3253908F}" destId="{1B352CCC-7EA4-4104-8730-B7D1EDC6E11B}" srcOrd="1" destOrd="0" parTransId="{66F9046F-F1B2-4C40-9F00-24EA6D58720A}" sibTransId="{F6B75AEB-8750-45FF-B76C-B56CC5177A08}"/>
    <dgm:cxn modelId="{32E2DEDA-8E1B-41BA-9BE5-D66C2DFDC8DA}" srcId="{DEE743FE-10A7-4B7B-B562-2AEB3253908F}" destId="{562F7DC1-EFCD-4CA8-9E13-F4BCE047526C}" srcOrd="2" destOrd="0" parTransId="{16A68B41-FAA4-4501-B83F-CCD5193BE269}" sibTransId="{3AE53177-6B9D-47B0-91EC-9C9694ECB90C}"/>
    <dgm:cxn modelId="{2C6F80BA-251C-4FC4-9AED-00AC8F9D7758}" type="presOf" srcId="{DEE743FE-10A7-4B7B-B562-2AEB3253908F}" destId="{57584D45-0314-4EEA-A810-7ABE7F699C6B}" srcOrd="0" destOrd="0" presId="urn:microsoft.com/office/officeart/2005/8/layout/hProcess4"/>
    <dgm:cxn modelId="{831F379E-5321-41E0-B42C-48B6E09D03F6}" type="presOf" srcId="{3AE53177-6B9D-47B0-91EC-9C9694ECB90C}" destId="{58F33BEE-2B16-4FAC-A90D-971A6C6478EF}" srcOrd="0" destOrd="0" presId="urn:microsoft.com/office/officeart/2005/8/layout/hProcess4"/>
    <dgm:cxn modelId="{470C8A0F-1BB1-4A94-9B2C-985BFC770196}" type="presOf" srcId="{1B352CCC-7EA4-4104-8730-B7D1EDC6E11B}" destId="{D8D1C99A-4C44-4E75-956F-5EF0E38DE45A}" srcOrd="0" destOrd="0" presId="urn:microsoft.com/office/officeart/2005/8/layout/hProcess4"/>
    <dgm:cxn modelId="{F7425A26-E65F-440B-A781-AD1B3DACB1A9}" type="presOf" srcId="{1EBB7A42-13E6-47B3-8CDD-19E5BB2D2BB6}" destId="{7CFCDD24-B0BA-4473-B768-0C8325E6108A}" srcOrd="0" destOrd="0" presId="urn:microsoft.com/office/officeart/2005/8/layout/hProcess4"/>
    <dgm:cxn modelId="{F06C75AB-085A-4FEB-A0B3-3FEC910166E2}" srcId="{DEE743FE-10A7-4B7B-B562-2AEB3253908F}" destId="{8D03700F-E080-4F96-89FE-C188C7F47C42}" srcOrd="3" destOrd="0" parTransId="{C9BBAAA0-9F4A-483B-B89F-527C310CB0E4}" sibTransId="{FB8E3241-A0D8-4F05-B6C5-81980C4B19C7}"/>
    <dgm:cxn modelId="{2E074AE1-E318-4024-A743-D1D4EE101556}" type="presParOf" srcId="{57584D45-0314-4EEA-A810-7ABE7F699C6B}" destId="{14A786D6-EC70-45C5-B174-FD125DAFAE58}" srcOrd="0" destOrd="0" presId="urn:microsoft.com/office/officeart/2005/8/layout/hProcess4"/>
    <dgm:cxn modelId="{78EE8335-7B55-43E9-94EE-14257633B048}" type="presParOf" srcId="{57584D45-0314-4EEA-A810-7ABE7F699C6B}" destId="{F6A9562C-D66C-4C24-832F-3455368814CC}" srcOrd="1" destOrd="0" presId="urn:microsoft.com/office/officeart/2005/8/layout/hProcess4"/>
    <dgm:cxn modelId="{94D27981-4CE9-4E57-B322-37D1A237390E}" type="presParOf" srcId="{57584D45-0314-4EEA-A810-7ABE7F699C6B}" destId="{45C79D99-2549-4283-AB5E-7240CA5B601A}" srcOrd="2" destOrd="0" presId="urn:microsoft.com/office/officeart/2005/8/layout/hProcess4"/>
    <dgm:cxn modelId="{C1DC76BE-4840-431E-845C-9D1220BC38F2}" type="presParOf" srcId="{45C79D99-2549-4283-AB5E-7240CA5B601A}" destId="{4EBAE8C5-E1C7-4D94-A53A-A9B81CAF8BA5}" srcOrd="0" destOrd="0" presId="urn:microsoft.com/office/officeart/2005/8/layout/hProcess4"/>
    <dgm:cxn modelId="{CB184B8C-56FB-4742-A391-5E3D80272BD3}" type="presParOf" srcId="{4EBAE8C5-E1C7-4D94-A53A-A9B81CAF8BA5}" destId="{45494D65-5C54-4013-8268-20F07432CE4C}" srcOrd="0" destOrd="0" presId="urn:microsoft.com/office/officeart/2005/8/layout/hProcess4"/>
    <dgm:cxn modelId="{2F1628F3-89C0-4BE5-880E-D6130EBC1DB1}" type="presParOf" srcId="{4EBAE8C5-E1C7-4D94-A53A-A9B81CAF8BA5}" destId="{F75749BF-F196-47FD-A36D-79DD608FA707}" srcOrd="1" destOrd="0" presId="urn:microsoft.com/office/officeart/2005/8/layout/hProcess4"/>
    <dgm:cxn modelId="{326D4700-D00F-4C79-888C-47EE2AC26D26}" type="presParOf" srcId="{4EBAE8C5-E1C7-4D94-A53A-A9B81CAF8BA5}" destId="{1E950325-F85F-41BD-9922-C9E57AFE61E6}" srcOrd="2" destOrd="0" presId="urn:microsoft.com/office/officeart/2005/8/layout/hProcess4"/>
    <dgm:cxn modelId="{5FD7987D-E295-41FC-91AE-A6486E07EECC}" type="presParOf" srcId="{4EBAE8C5-E1C7-4D94-A53A-A9B81CAF8BA5}" destId="{7CFCDD24-B0BA-4473-B768-0C8325E6108A}" srcOrd="3" destOrd="0" presId="urn:microsoft.com/office/officeart/2005/8/layout/hProcess4"/>
    <dgm:cxn modelId="{42AF8F73-E5C6-4D67-A5B2-0C92C706F7C2}" type="presParOf" srcId="{4EBAE8C5-E1C7-4D94-A53A-A9B81CAF8BA5}" destId="{94D29EE4-D579-42B4-A12F-F8ED8CF81B7B}" srcOrd="4" destOrd="0" presId="urn:microsoft.com/office/officeart/2005/8/layout/hProcess4"/>
    <dgm:cxn modelId="{086E155F-D503-465B-91FE-B7C5EC80E762}" type="presParOf" srcId="{45C79D99-2549-4283-AB5E-7240CA5B601A}" destId="{4430BDF7-183B-4996-94D4-4158AC5C1CF3}" srcOrd="1" destOrd="0" presId="urn:microsoft.com/office/officeart/2005/8/layout/hProcess4"/>
    <dgm:cxn modelId="{C5669E50-5183-4380-9EC8-1A02EED22A09}" type="presParOf" srcId="{45C79D99-2549-4283-AB5E-7240CA5B601A}" destId="{AA0C2A35-FEE9-4BBC-8A18-3B9532CC453E}" srcOrd="2" destOrd="0" presId="urn:microsoft.com/office/officeart/2005/8/layout/hProcess4"/>
    <dgm:cxn modelId="{8F9B1238-0299-4FDA-9F0A-B257B55199C9}" type="presParOf" srcId="{AA0C2A35-FEE9-4BBC-8A18-3B9532CC453E}" destId="{63D66548-825C-4F56-9B74-F1A31DD19F1D}" srcOrd="0" destOrd="0" presId="urn:microsoft.com/office/officeart/2005/8/layout/hProcess4"/>
    <dgm:cxn modelId="{CEBD66A5-49B1-4828-818A-D8DA1E8ECA32}" type="presParOf" srcId="{AA0C2A35-FEE9-4BBC-8A18-3B9532CC453E}" destId="{8A232D32-46E9-400F-AE64-5AC18BF56368}" srcOrd="1" destOrd="0" presId="urn:microsoft.com/office/officeart/2005/8/layout/hProcess4"/>
    <dgm:cxn modelId="{E3DEA2F8-C98C-4DE8-AB7D-F242A4BE2A4F}" type="presParOf" srcId="{AA0C2A35-FEE9-4BBC-8A18-3B9532CC453E}" destId="{E7E981C9-B0B1-42CC-ADF9-0B866AF96DC6}" srcOrd="2" destOrd="0" presId="urn:microsoft.com/office/officeart/2005/8/layout/hProcess4"/>
    <dgm:cxn modelId="{B9C8803C-E43F-4E1A-A887-49A99A713B4E}" type="presParOf" srcId="{AA0C2A35-FEE9-4BBC-8A18-3B9532CC453E}" destId="{D8D1C99A-4C44-4E75-956F-5EF0E38DE45A}" srcOrd="3" destOrd="0" presId="urn:microsoft.com/office/officeart/2005/8/layout/hProcess4"/>
    <dgm:cxn modelId="{E5891175-13E7-4A50-BDFB-FAF593613262}" type="presParOf" srcId="{AA0C2A35-FEE9-4BBC-8A18-3B9532CC453E}" destId="{E32A11C5-9947-4C4A-ABFF-37638ACA96A9}" srcOrd="4" destOrd="0" presId="urn:microsoft.com/office/officeart/2005/8/layout/hProcess4"/>
    <dgm:cxn modelId="{CC74919E-1429-40C1-90C0-70E79A2FF4B8}" type="presParOf" srcId="{45C79D99-2549-4283-AB5E-7240CA5B601A}" destId="{719CD0DE-A6F7-4AEF-AE2C-61A408E406FB}" srcOrd="3" destOrd="0" presId="urn:microsoft.com/office/officeart/2005/8/layout/hProcess4"/>
    <dgm:cxn modelId="{973C9A40-9F72-475D-B5FC-379741C4603C}" type="presParOf" srcId="{45C79D99-2549-4283-AB5E-7240CA5B601A}" destId="{29CC112C-521A-4C54-B065-9F35B945AFF6}" srcOrd="4" destOrd="0" presId="urn:microsoft.com/office/officeart/2005/8/layout/hProcess4"/>
    <dgm:cxn modelId="{74A2D18F-7ADB-45A8-BC42-7DF087F619D1}" type="presParOf" srcId="{29CC112C-521A-4C54-B065-9F35B945AFF6}" destId="{4A760DCE-80E5-4596-9E71-B047D904A416}" srcOrd="0" destOrd="0" presId="urn:microsoft.com/office/officeart/2005/8/layout/hProcess4"/>
    <dgm:cxn modelId="{BC2729D5-E521-481F-AB5B-46209B3DBE37}" type="presParOf" srcId="{29CC112C-521A-4C54-B065-9F35B945AFF6}" destId="{0ECA5BEF-FE16-4547-89EA-B20A836B0C5F}" srcOrd="1" destOrd="0" presId="urn:microsoft.com/office/officeart/2005/8/layout/hProcess4"/>
    <dgm:cxn modelId="{62A6DF65-0516-4DC8-81AD-2F5B55C1ACAB}" type="presParOf" srcId="{29CC112C-521A-4C54-B065-9F35B945AFF6}" destId="{B5475550-CAB9-4C47-B5C5-B9122E21B226}" srcOrd="2" destOrd="0" presId="urn:microsoft.com/office/officeart/2005/8/layout/hProcess4"/>
    <dgm:cxn modelId="{BAB36130-274B-4087-9587-B3C08E892388}" type="presParOf" srcId="{29CC112C-521A-4C54-B065-9F35B945AFF6}" destId="{EED10D81-392B-4952-93BB-10F4213B17C8}" srcOrd="3" destOrd="0" presId="urn:microsoft.com/office/officeart/2005/8/layout/hProcess4"/>
    <dgm:cxn modelId="{62DE850D-4192-4B8C-BCF3-00400D4BD69F}" type="presParOf" srcId="{29CC112C-521A-4C54-B065-9F35B945AFF6}" destId="{A411DA50-322A-4D0A-8A5B-D59841550764}" srcOrd="4" destOrd="0" presId="urn:microsoft.com/office/officeart/2005/8/layout/hProcess4"/>
    <dgm:cxn modelId="{2099A225-32BA-4C16-942D-A5CD9B5580C1}" type="presParOf" srcId="{45C79D99-2549-4283-AB5E-7240CA5B601A}" destId="{58F33BEE-2B16-4FAC-A90D-971A6C6478EF}" srcOrd="5" destOrd="0" presId="urn:microsoft.com/office/officeart/2005/8/layout/hProcess4"/>
    <dgm:cxn modelId="{934176E3-4F11-4F64-A5A5-BFFED507D0E0}" type="presParOf" srcId="{45C79D99-2549-4283-AB5E-7240CA5B601A}" destId="{1F6DFE93-5667-4D44-89AF-C636118071B2}" srcOrd="6" destOrd="0" presId="urn:microsoft.com/office/officeart/2005/8/layout/hProcess4"/>
    <dgm:cxn modelId="{D6383043-471B-4478-B661-5B6C8E658E42}" type="presParOf" srcId="{1F6DFE93-5667-4D44-89AF-C636118071B2}" destId="{4D8BD85C-1F0F-4DAB-8C2C-E11CD7C638D1}" srcOrd="0" destOrd="0" presId="urn:microsoft.com/office/officeart/2005/8/layout/hProcess4"/>
    <dgm:cxn modelId="{B9E583C0-38A9-4B04-9764-A758181AC5A7}" type="presParOf" srcId="{1F6DFE93-5667-4D44-89AF-C636118071B2}" destId="{EBB2E529-D67F-4B30-8013-32DC40BE8040}" srcOrd="1" destOrd="0" presId="urn:microsoft.com/office/officeart/2005/8/layout/hProcess4"/>
    <dgm:cxn modelId="{FFFF73F3-5394-4912-83A4-492E949BA540}" type="presParOf" srcId="{1F6DFE93-5667-4D44-89AF-C636118071B2}" destId="{22EA4953-7AB8-4089-A608-89F149A71D76}" srcOrd="2" destOrd="0" presId="urn:microsoft.com/office/officeart/2005/8/layout/hProcess4"/>
    <dgm:cxn modelId="{EBEF139E-A3EE-4F56-BC3B-282414C024E0}" type="presParOf" srcId="{1F6DFE93-5667-4D44-89AF-C636118071B2}" destId="{EC54FD49-E7D2-46C4-9EB6-04F7F2955163}" srcOrd="3" destOrd="0" presId="urn:microsoft.com/office/officeart/2005/8/layout/hProcess4"/>
    <dgm:cxn modelId="{98F1B3DB-C29B-43E8-AA04-382D65F72E4A}" type="presParOf" srcId="{1F6DFE93-5667-4D44-89AF-C636118071B2}" destId="{E424C3A4-9A0E-49AF-BF57-42F17CF8D7C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2F401-318D-41D1-8DC3-3C28ECA6BF8F}">
      <dsp:nvSpPr>
        <dsp:cNvPr id="0" name=""/>
        <dsp:cNvSpPr/>
      </dsp:nvSpPr>
      <dsp:spPr>
        <a:xfrm>
          <a:off x="-5940343" y="-910183"/>
          <a:ext cx="7080739" cy="7080739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253F8-75CB-45B5-8C41-7A45BF1CCAA5}">
      <dsp:nvSpPr>
        <dsp:cNvPr id="0" name=""/>
        <dsp:cNvSpPr/>
      </dsp:nvSpPr>
      <dsp:spPr>
        <a:xfrm>
          <a:off x="600478" y="404417"/>
          <a:ext cx="7761131" cy="809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234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ropa de vestir</a:t>
          </a:r>
          <a:endParaRPr lang="es-MX" sz="2400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600478" y="404417"/>
        <a:ext cx="7761131" cy="809255"/>
      </dsp:txXfrm>
    </dsp:sp>
    <dsp:sp modelId="{9891F54D-C999-4580-AEEA-D01FB94B6EEB}">
      <dsp:nvSpPr>
        <dsp:cNvPr id="0" name=""/>
        <dsp:cNvSpPr/>
      </dsp:nvSpPr>
      <dsp:spPr>
        <a:xfrm>
          <a:off x="66536" y="310493"/>
          <a:ext cx="1067883" cy="99710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039AF-0CE6-455F-AB20-EE70D98BBDFA}">
      <dsp:nvSpPr>
        <dsp:cNvPr id="0" name=""/>
        <dsp:cNvSpPr/>
      </dsp:nvSpPr>
      <dsp:spPr>
        <a:xfrm>
          <a:off x="1064443" y="1618511"/>
          <a:ext cx="7297167" cy="809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234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amistades</a:t>
          </a:r>
          <a:endParaRPr lang="es-MX" sz="2400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1064443" y="1618511"/>
        <a:ext cx="7297167" cy="809255"/>
      </dsp:txXfrm>
    </dsp:sp>
    <dsp:sp modelId="{B9B6988B-0616-4399-8D6A-878778384647}">
      <dsp:nvSpPr>
        <dsp:cNvPr id="0" name=""/>
        <dsp:cNvSpPr/>
      </dsp:nvSpPr>
      <dsp:spPr>
        <a:xfrm>
          <a:off x="458781" y="1456513"/>
          <a:ext cx="1042432" cy="113325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63C875-2FB5-4F44-A4B1-9E5CB5692753}">
      <dsp:nvSpPr>
        <dsp:cNvPr id="0" name=""/>
        <dsp:cNvSpPr/>
      </dsp:nvSpPr>
      <dsp:spPr>
        <a:xfrm>
          <a:off x="1064443" y="2832605"/>
          <a:ext cx="7297167" cy="809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234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una carrera</a:t>
          </a:r>
          <a:endParaRPr lang="es-MX" sz="2400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1064443" y="2832605"/>
        <a:ext cx="7297167" cy="809255"/>
      </dsp:txXfrm>
    </dsp:sp>
    <dsp:sp modelId="{EF356B44-B678-40FF-8534-D5B673EE38C9}">
      <dsp:nvSpPr>
        <dsp:cNvPr id="0" name=""/>
        <dsp:cNvSpPr/>
      </dsp:nvSpPr>
      <dsp:spPr>
        <a:xfrm>
          <a:off x="558658" y="2731448"/>
          <a:ext cx="1011569" cy="101156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936395-D49C-4EDB-A09A-3F2EB6B155F7}">
      <dsp:nvSpPr>
        <dsp:cNvPr id="0" name=""/>
        <dsp:cNvSpPr/>
      </dsp:nvSpPr>
      <dsp:spPr>
        <a:xfrm>
          <a:off x="600478" y="4046698"/>
          <a:ext cx="7761131" cy="809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234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rPr>
            <a:t>Elegir una pareja </a:t>
          </a:r>
          <a:endParaRPr lang="es-MX" sz="2400" kern="1200" dirty="0">
            <a:latin typeface="Arial Unicode MS" panose="020B0604020202020204" pitchFamily="34" charset="-128"/>
            <a:ea typeface="Arial Unicode MS" panose="020B0604020202020204" pitchFamily="34" charset="-128"/>
            <a:cs typeface="Arial Unicode MS" panose="020B0604020202020204" pitchFamily="34" charset="-128"/>
          </a:endParaRPr>
        </a:p>
      </dsp:txBody>
      <dsp:txXfrm>
        <a:off x="600478" y="4046698"/>
        <a:ext cx="7761131" cy="809255"/>
      </dsp:txXfrm>
    </dsp:sp>
    <dsp:sp modelId="{A0BC509D-7E83-49EC-AC5C-157A2764BC10}">
      <dsp:nvSpPr>
        <dsp:cNvPr id="0" name=""/>
        <dsp:cNvSpPr/>
      </dsp:nvSpPr>
      <dsp:spPr>
        <a:xfrm>
          <a:off x="135045" y="3965712"/>
          <a:ext cx="1011569" cy="101156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A0239-6C4F-4329-B8A1-91EB4B9E10D6}">
      <dsp:nvSpPr>
        <dsp:cNvPr id="0" name=""/>
        <dsp:cNvSpPr/>
      </dsp:nvSpPr>
      <dsp:spPr>
        <a:xfrm>
          <a:off x="3285929" y="81"/>
          <a:ext cx="1595111" cy="159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Definir el problema</a:t>
          </a:r>
          <a:endParaRPr lang="es-MX" sz="1400" kern="1200" dirty="0"/>
        </a:p>
      </dsp:txBody>
      <dsp:txXfrm>
        <a:off x="3519528" y="233680"/>
        <a:ext cx="1127913" cy="1127913"/>
      </dsp:txXfrm>
    </dsp:sp>
    <dsp:sp modelId="{A69F7E79-D98A-4D79-BC91-7A30B3D46A29}">
      <dsp:nvSpPr>
        <dsp:cNvPr id="0" name=""/>
        <dsp:cNvSpPr/>
      </dsp:nvSpPr>
      <dsp:spPr>
        <a:xfrm rot="2160000">
          <a:off x="4830461" y="1224960"/>
          <a:ext cx="423342" cy="538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842589" y="1295305"/>
        <a:ext cx="296339" cy="323010"/>
      </dsp:txXfrm>
    </dsp:sp>
    <dsp:sp modelId="{C49C272B-1E22-4969-A8F0-65A126EB722C}">
      <dsp:nvSpPr>
        <dsp:cNvPr id="0" name=""/>
        <dsp:cNvSpPr/>
      </dsp:nvSpPr>
      <dsp:spPr>
        <a:xfrm>
          <a:off x="5222611" y="1407163"/>
          <a:ext cx="1595111" cy="159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Identifica las razones para tomar la decisión</a:t>
          </a:r>
          <a:endParaRPr lang="es-MX" sz="1400" kern="1200" dirty="0"/>
        </a:p>
      </dsp:txBody>
      <dsp:txXfrm>
        <a:off x="5456210" y="1640762"/>
        <a:ext cx="1127913" cy="1127913"/>
      </dsp:txXfrm>
    </dsp:sp>
    <dsp:sp modelId="{E397A960-D7D2-4A30-836C-F1AED3DE308F}">
      <dsp:nvSpPr>
        <dsp:cNvPr id="0" name=""/>
        <dsp:cNvSpPr/>
      </dsp:nvSpPr>
      <dsp:spPr>
        <a:xfrm rot="6480000">
          <a:off x="5442324" y="3062502"/>
          <a:ext cx="423342" cy="538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5525449" y="3109778"/>
        <a:ext cx="296339" cy="323010"/>
      </dsp:txXfrm>
    </dsp:sp>
    <dsp:sp modelId="{840420BD-30F6-4DB4-A2B4-0AE678375ABA}">
      <dsp:nvSpPr>
        <dsp:cNvPr id="0" name=""/>
        <dsp:cNvSpPr/>
      </dsp:nvSpPr>
      <dsp:spPr>
        <a:xfrm>
          <a:off x="4482864" y="3683869"/>
          <a:ext cx="1595111" cy="159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Identifica las alternativas</a:t>
          </a:r>
          <a:endParaRPr lang="es-MX" sz="1400" kern="1200" dirty="0"/>
        </a:p>
      </dsp:txBody>
      <dsp:txXfrm>
        <a:off x="4716463" y="3917468"/>
        <a:ext cx="1127913" cy="1127913"/>
      </dsp:txXfrm>
    </dsp:sp>
    <dsp:sp modelId="{BB8BB125-F428-4B1B-B0FC-A1F1A912C92D}">
      <dsp:nvSpPr>
        <dsp:cNvPr id="0" name=""/>
        <dsp:cNvSpPr/>
      </dsp:nvSpPr>
      <dsp:spPr>
        <a:xfrm rot="10800000">
          <a:off x="3883795" y="4212250"/>
          <a:ext cx="423342" cy="538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4010798" y="4319920"/>
        <a:ext cx="296339" cy="323010"/>
      </dsp:txXfrm>
    </dsp:sp>
    <dsp:sp modelId="{BF20A76C-86C4-4AD0-8CE0-FB83AEDE0D7C}">
      <dsp:nvSpPr>
        <dsp:cNvPr id="0" name=""/>
        <dsp:cNvSpPr/>
      </dsp:nvSpPr>
      <dsp:spPr>
        <a:xfrm>
          <a:off x="2088993" y="3683869"/>
          <a:ext cx="1595111" cy="159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Enumera las ventajas y desventajas de las alternativas</a:t>
          </a:r>
          <a:endParaRPr lang="es-MX" sz="1400" kern="1200" dirty="0"/>
        </a:p>
      </dsp:txBody>
      <dsp:txXfrm>
        <a:off x="2322592" y="3917468"/>
        <a:ext cx="1127913" cy="1127913"/>
      </dsp:txXfrm>
    </dsp:sp>
    <dsp:sp modelId="{E522D42E-960D-4D48-9CB0-DE7DC5171D27}">
      <dsp:nvSpPr>
        <dsp:cNvPr id="0" name=""/>
        <dsp:cNvSpPr/>
      </dsp:nvSpPr>
      <dsp:spPr>
        <a:xfrm rot="15120000">
          <a:off x="2308707" y="3085292"/>
          <a:ext cx="423342" cy="538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2391832" y="3253356"/>
        <a:ext cx="296339" cy="323010"/>
      </dsp:txXfrm>
    </dsp:sp>
    <dsp:sp modelId="{7D17E55B-E584-40A0-9F26-47A2065A3915}">
      <dsp:nvSpPr>
        <dsp:cNvPr id="0" name=""/>
        <dsp:cNvSpPr/>
      </dsp:nvSpPr>
      <dsp:spPr>
        <a:xfrm>
          <a:off x="1349247" y="1407163"/>
          <a:ext cx="1595111" cy="159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Elige una alternativa</a:t>
          </a:r>
          <a:endParaRPr lang="es-MX" sz="1400" kern="1200" dirty="0"/>
        </a:p>
      </dsp:txBody>
      <dsp:txXfrm>
        <a:off x="1582846" y="1640762"/>
        <a:ext cx="1127913" cy="1127913"/>
      </dsp:txXfrm>
    </dsp:sp>
    <dsp:sp modelId="{56FC5870-C6E7-4D11-876D-AED050C92025}">
      <dsp:nvSpPr>
        <dsp:cNvPr id="0" name=""/>
        <dsp:cNvSpPr/>
      </dsp:nvSpPr>
      <dsp:spPr>
        <a:xfrm rot="19440000">
          <a:off x="2926897" y="1239045"/>
          <a:ext cx="423342" cy="538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2939025" y="1384040"/>
        <a:ext cx="296339" cy="323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4CA49B-C93E-4FB9-B8E7-2C7FEE39B05A}">
      <dsp:nvSpPr>
        <dsp:cNvPr id="0" name=""/>
        <dsp:cNvSpPr/>
      </dsp:nvSpPr>
      <dsp:spPr>
        <a:xfrm>
          <a:off x="5309044" y="15359"/>
          <a:ext cx="1257117" cy="1257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smtClean="0">
              <a:solidFill>
                <a:schemeClr val="tx1"/>
              </a:solidFill>
            </a:rPr>
            <a:t>SEGÚN EL SUJETO QUE DECIDE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5309044" y="15359"/>
        <a:ext cx="1257117" cy="1257117"/>
      </dsp:txXfrm>
    </dsp:sp>
    <dsp:sp modelId="{07B29B74-B395-4FAE-921B-BB355EF497B4}">
      <dsp:nvSpPr>
        <dsp:cNvPr id="0" name=""/>
        <dsp:cNvSpPr/>
      </dsp:nvSpPr>
      <dsp:spPr>
        <a:xfrm>
          <a:off x="1510488" y="51098"/>
          <a:ext cx="6143229" cy="6143229"/>
        </a:xfrm>
        <a:prstGeom prst="circularArrow">
          <a:avLst>
            <a:gd name="adj1" fmla="val 3990"/>
            <a:gd name="adj2" fmla="val 250325"/>
            <a:gd name="adj3" fmla="val 20556018"/>
            <a:gd name="adj4" fmla="val 18899797"/>
            <a:gd name="adj5" fmla="val 465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3B5220-2978-4E29-A9CF-B87EB85DEC47}">
      <dsp:nvSpPr>
        <dsp:cNvPr id="0" name=""/>
        <dsp:cNvSpPr/>
      </dsp:nvSpPr>
      <dsp:spPr>
        <a:xfrm>
          <a:off x="6654532" y="2480632"/>
          <a:ext cx="1443196" cy="1257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</a:rPr>
            <a:t>SEGÚN LAS CIRCUNSTANCIAS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6654532" y="2480632"/>
        <a:ext cx="1443196" cy="1257117"/>
      </dsp:txXfrm>
    </dsp:sp>
    <dsp:sp modelId="{F5C140AD-2F5B-4640-AFB5-CE1F58A2B2E4}">
      <dsp:nvSpPr>
        <dsp:cNvPr id="0" name=""/>
        <dsp:cNvSpPr/>
      </dsp:nvSpPr>
      <dsp:spPr>
        <a:xfrm>
          <a:off x="1515178" y="-58164"/>
          <a:ext cx="6143229" cy="6143229"/>
        </a:xfrm>
        <a:prstGeom prst="circularArrow">
          <a:avLst>
            <a:gd name="adj1" fmla="val 3990"/>
            <a:gd name="adj2" fmla="val 250325"/>
            <a:gd name="adj3" fmla="val 2244232"/>
            <a:gd name="adj4" fmla="val 897517"/>
            <a:gd name="adj5" fmla="val 4655"/>
          </a:avLst>
        </a:prstGeom>
        <a:gradFill rotWithShape="0">
          <a:gsLst>
            <a:gs pos="0">
              <a:schemeClr val="accent5">
                <a:hueOff val="4030852"/>
                <a:satOff val="-1883"/>
                <a:lumOff val="-2117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4030852"/>
                <a:satOff val="-1883"/>
                <a:lumOff val="-2117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8188F2-C7F6-4252-BB31-E85BC78303BA}">
      <dsp:nvSpPr>
        <dsp:cNvPr id="0" name=""/>
        <dsp:cNvSpPr/>
      </dsp:nvSpPr>
      <dsp:spPr>
        <a:xfrm>
          <a:off x="5187801" y="4875577"/>
          <a:ext cx="1499603" cy="1257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</a:rPr>
            <a:t>SEGÚN EL CONOCIMIENTO DE LOS DATOS Y SUS CIRCUNSTANCIAS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5187801" y="4875577"/>
        <a:ext cx="1499603" cy="1257117"/>
      </dsp:txXfrm>
    </dsp:sp>
    <dsp:sp modelId="{19C33E5D-BC5F-4749-9303-1DAEB3ADCED0}">
      <dsp:nvSpPr>
        <dsp:cNvPr id="0" name=""/>
        <dsp:cNvSpPr/>
      </dsp:nvSpPr>
      <dsp:spPr>
        <a:xfrm>
          <a:off x="1381074" y="2412"/>
          <a:ext cx="6143229" cy="6143229"/>
        </a:xfrm>
        <a:prstGeom prst="circularArrow">
          <a:avLst>
            <a:gd name="adj1" fmla="val 3990"/>
            <a:gd name="adj2" fmla="val 250325"/>
            <a:gd name="adj3" fmla="val 6110967"/>
            <a:gd name="adj4" fmla="val 4592314"/>
            <a:gd name="adj5" fmla="val 4655"/>
          </a:avLst>
        </a:prstGeom>
        <a:gradFill rotWithShape="0">
          <a:gsLst>
            <a:gs pos="0">
              <a:schemeClr val="accent5">
                <a:hueOff val="8061703"/>
                <a:satOff val="-3767"/>
                <a:lumOff val="-4235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8061703"/>
                <a:satOff val="-3767"/>
                <a:lumOff val="-4235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D65E00-332A-498B-9FA0-26E91881B481}">
      <dsp:nvSpPr>
        <dsp:cNvPr id="0" name=""/>
        <dsp:cNvSpPr/>
      </dsp:nvSpPr>
      <dsp:spPr>
        <a:xfrm>
          <a:off x="2502995" y="4881184"/>
          <a:ext cx="1257117" cy="1245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smtClean="0">
              <a:solidFill>
                <a:schemeClr val="tx1"/>
              </a:solidFill>
            </a:rPr>
            <a:t>INTELECTUALES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2502995" y="4881184"/>
        <a:ext cx="1257117" cy="1245904"/>
      </dsp:txXfrm>
    </dsp:sp>
    <dsp:sp modelId="{14DB8AE8-2570-4238-AFA0-AE1B9A95CFB0}">
      <dsp:nvSpPr>
        <dsp:cNvPr id="0" name=""/>
        <dsp:cNvSpPr/>
      </dsp:nvSpPr>
      <dsp:spPr>
        <a:xfrm>
          <a:off x="1462964" y="2412"/>
          <a:ext cx="6143229" cy="6143229"/>
        </a:xfrm>
        <a:prstGeom prst="circularArrow">
          <a:avLst>
            <a:gd name="adj1" fmla="val 3990"/>
            <a:gd name="adj2" fmla="val 250325"/>
            <a:gd name="adj3" fmla="val 9615544"/>
            <a:gd name="adj4" fmla="val 8183151"/>
            <a:gd name="adj5" fmla="val 4655"/>
          </a:avLst>
        </a:prstGeom>
        <a:gradFill rotWithShape="0">
          <a:gsLst>
            <a:gs pos="0">
              <a:schemeClr val="accent5">
                <a:hueOff val="12092555"/>
                <a:satOff val="-5650"/>
                <a:lumOff val="-6352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12092555"/>
                <a:satOff val="-5650"/>
                <a:lumOff val="-6352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9B4827-2D4F-4AD9-8854-BFA53F502E49}">
      <dsp:nvSpPr>
        <dsp:cNvPr id="0" name=""/>
        <dsp:cNvSpPr/>
      </dsp:nvSpPr>
      <dsp:spPr>
        <a:xfrm>
          <a:off x="1099971" y="2320894"/>
          <a:ext cx="1257117" cy="1506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smtClean="0">
              <a:solidFill>
                <a:schemeClr val="tx1"/>
              </a:solidFill>
            </a:rPr>
            <a:t>EMOCIONALES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1099971" y="2320894"/>
        <a:ext cx="1257117" cy="1506266"/>
      </dsp:txXfrm>
    </dsp:sp>
    <dsp:sp modelId="{B8ACCF19-29B0-4686-AD01-A8A19F14A7C1}">
      <dsp:nvSpPr>
        <dsp:cNvPr id="0" name=""/>
        <dsp:cNvSpPr/>
      </dsp:nvSpPr>
      <dsp:spPr>
        <a:xfrm>
          <a:off x="1462964" y="2412"/>
          <a:ext cx="6143229" cy="6143229"/>
        </a:xfrm>
        <a:prstGeom prst="circularArrow">
          <a:avLst>
            <a:gd name="adj1" fmla="val 3990"/>
            <a:gd name="adj2" fmla="val 250325"/>
            <a:gd name="adj3" fmla="val 13166525"/>
            <a:gd name="adj4" fmla="val 11734132"/>
            <a:gd name="adj5" fmla="val 4655"/>
          </a:avLst>
        </a:prstGeom>
        <a:gradFill rotWithShape="0">
          <a:gsLst>
            <a:gs pos="0">
              <a:schemeClr val="accent5">
                <a:hueOff val="16123407"/>
                <a:satOff val="-7534"/>
                <a:lumOff val="-847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16123407"/>
                <a:satOff val="-7534"/>
                <a:lumOff val="-847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3779A1-2AFB-4201-860D-AA77E6D7B943}">
      <dsp:nvSpPr>
        <dsp:cNvPr id="0" name=""/>
        <dsp:cNvSpPr/>
      </dsp:nvSpPr>
      <dsp:spPr>
        <a:xfrm>
          <a:off x="2502995" y="15359"/>
          <a:ext cx="1257117" cy="1257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smtClean="0">
              <a:solidFill>
                <a:schemeClr val="tx1"/>
              </a:solidFill>
            </a:rPr>
            <a:t>SEGÚN SU EFICACIA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2502995" y="15359"/>
        <a:ext cx="1257117" cy="1257117"/>
      </dsp:txXfrm>
    </dsp:sp>
    <dsp:sp modelId="{2ADA3961-1F99-4AF7-BFB7-1200D148E00F}">
      <dsp:nvSpPr>
        <dsp:cNvPr id="0" name=""/>
        <dsp:cNvSpPr/>
      </dsp:nvSpPr>
      <dsp:spPr>
        <a:xfrm>
          <a:off x="1462964" y="2412"/>
          <a:ext cx="6143229" cy="6143229"/>
        </a:xfrm>
        <a:prstGeom prst="circularArrow">
          <a:avLst>
            <a:gd name="adj1" fmla="val 3990"/>
            <a:gd name="adj2" fmla="val 250325"/>
            <a:gd name="adj3" fmla="val 16910967"/>
            <a:gd name="adj4" fmla="val 15238708"/>
            <a:gd name="adj5" fmla="val 4655"/>
          </a:avLst>
        </a:prstGeom>
        <a:gradFill rotWithShape="0">
          <a:gsLst>
            <a:gs pos="0">
              <a:schemeClr val="accent5">
                <a:hueOff val="20154258"/>
                <a:satOff val="-9417"/>
                <a:lumOff val="-10587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20154258"/>
                <a:satOff val="-9417"/>
                <a:lumOff val="-10587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4B882-402F-417A-92B9-5FC04080CA0B}">
      <dsp:nvSpPr>
        <dsp:cNvPr id="0" name=""/>
        <dsp:cNvSpPr/>
      </dsp:nvSpPr>
      <dsp:spPr>
        <a:xfrm>
          <a:off x="0" y="25072"/>
          <a:ext cx="8362086" cy="110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PROGRAMADAS</a:t>
          </a:r>
          <a:endParaRPr lang="es-MX" sz="2400" kern="1200" dirty="0"/>
        </a:p>
      </dsp:txBody>
      <dsp:txXfrm>
        <a:off x="53916" y="78988"/>
        <a:ext cx="8254254" cy="996648"/>
      </dsp:txXfrm>
    </dsp:sp>
    <dsp:sp modelId="{2BB57DE5-4B18-4525-B08F-8590FF92D00D}">
      <dsp:nvSpPr>
        <dsp:cNvPr id="0" name=""/>
        <dsp:cNvSpPr/>
      </dsp:nvSpPr>
      <dsp:spPr>
        <a:xfrm>
          <a:off x="0" y="1129552"/>
          <a:ext cx="8362086" cy="977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496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Son parte de la vida diaria, se dan de forma simple y automática.</a:t>
          </a:r>
          <a:endParaRPr lang="es-MX" sz="2400" kern="1200" dirty="0"/>
        </a:p>
      </dsp:txBody>
      <dsp:txXfrm>
        <a:off x="0" y="1129552"/>
        <a:ext cx="8362086" cy="977040"/>
      </dsp:txXfrm>
    </dsp:sp>
    <dsp:sp modelId="{97ADF84F-DDBB-472F-B3B9-D22AB36E0446}">
      <dsp:nvSpPr>
        <dsp:cNvPr id="0" name=""/>
        <dsp:cNvSpPr/>
      </dsp:nvSpPr>
      <dsp:spPr>
        <a:xfrm>
          <a:off x="0" y="2106593"/>
          <a:ext cx="8362086" cy="110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NO PROGRAMADAS</a:t>
          </a:r>
          <a:endParaRPr lang="es-MX" sz="2400" kern="1200" dirty="0"/>
        </a:p>
      </dsp:txBody>
      <dsp:txXfrm>
        <a:off x="53916" y="2160509"/>
        <a:ext cx="8254254" cy="996648"/>
      </dsp:txXfrm>
    </dsp:sp>
    <dsp:sp modelId="{C4398979-4C91-407C-A469-ED4BA861F9C7}">
      <dsp:nvSpPr>
        <dsp:cNvPr id="0" name=""/>
        <dsp:cNvSpPr/>
      </dsp:nvSpPr>
      <dsp:spPr>
        <a:xfrm>
          <a:off x="0" y="3211072"/>
          <a:ext cx="8362086" cy="977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496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Se toman en situaciones poco cotidianas, requieren de un proceso de reflexión.</a:t>
          </a:r>
          <a:endParaRPr lang="es-MX" sz="2400" kern="1200" dirty="0"/>
        </a:p>
      </dsp:txBody>
      <dsp:txXfrm>
        <a:off x="0" y="3211072"/>
        <a:ext cx="8362086" cy="9770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426B0-8EC5-43E6-AD36-91EF9D240A20}">
      <dsp:nvSpPr>
        <dsp:cNvPr id="0" name=""/>
        <dsp:cNvSpPr/>
      </dsp:nvSpPr>
      <dsp:spPr>
        <a:xfrm>
          <a:off x="0" y="1082671"/>
          <a:ext cx="876186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BDF51F-12FC-4919-8B7A-062372F78B27}">
      <dsp:nvSpPr>
        <dsp:cNvPr id="0" name=""/>
        <dsp:cNvSpPr/>
      </dsp:nvSpPr>
      <dsp:spPr>
        <a:xfrm>
          <a:off x="438093" y="801147"/>
          <a:ext cx="6133303" cy="5029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24" tIns="0" rIns="23182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Qué es el problema</a:t>
          </a:r>
          <a:endParaRPr lang="es-MX" sz="1500" b="1" kern="1200" dirty="0"/>
        </a:p>
      </dsp:txBody>
      <dsp:txXfrm>
        <a:off x="462644" y="825698"/>
        <a:ext cx="6084201" cy="453821"/>
      </dsp:txXfrm>
    </dsp:sp>
    <dsp:sp modelId="{D0DADE31-FEC3-4442-8312-65E2DFAB285B}">
      <dsp:nvSpPr>
        <dsp:cNvPr id="0" name=""/>
        <dsp:cNvSpPr/>
      </dsp:nvSpPr>
      <dsp:spPr>
        <a:xfrm>
          <a:off x="0" y="1833604"/>
          <a:ext cx="876186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09144-FDD3-422C-B2B3-A387D804F929}">
      <dsp:nvSpPr>
        <dsp:cNvPr id="0" name=""/>
        <dsp:cNvSpPr/>
      </dsp:nvSpPr>
      <dsp:spPr>
        <a:xfrm>
          <a:off x="438093" y="1541671"/>
          <a:ext cx="6133303" cy="5133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24" tIns="0" rIns="23182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Para que tomar esta decisión</a:t>
          </a:r>
          <a:endParaRPr lang="es-MX" sz="1500" b="1" kern="1200" dirty="0"/>
        </a:p>
      </dsp:txBody>
      <dsp:txXfrm>
        <a:off x="463152" y="1566730"/>
        <a:ext cx="6083185" cy="463215"/>
      </dsp:txXfrm>
    </dsp:sp>
    <dsp:sp modelId="{A15164E9-CC01-4CA3-BC5A-38E64F2B2B12}">
      <dsp:nvSpPr>
        <dsp:cNvPr id="0" name=""/>
        <dsp:cNvSpPr/>
      </dsp:nvSpPr>
      <dsp:spPr>
        <a:xfrm>
          <a:off x="0" y="2605363"/>
          <a:ext cx="876186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C1005-39A3-4975-B60C-0EC5D7B244F0}">
      <dsp:nvSpPr>
        <dsp:cNvPr id="0" name=""/>
        <dsp:cNvSpPr/>
      </dsp:nvSpPr>
      <dsp:spPr>
        <a:xfrm>
          <a:off x="438093" y="2292604"/>
          <a:ext cx="6133303" cy="5341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24" tIns="0" rIns="23182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Qué alternativas tiene</a:t>
          </a:r>
          <a:endParaRPr lang="es-MX" sz="1500" b="1" kern="1200" dirty="0"/>
        </a:p>
      </dsp:txBody>
      <dsp:txXfrm>
        <a:off x="464168" y="2318679"/>
        <a:ext cx="6081153" cy="482008"/>
      </dsp:txXfrm>
    </dsp:sp>
    <dsp:sp modelId="{5926489E-D11D-4BE5-A741-A143A1F3BBBA}">
      <dsp:nvSpPr>
        <dsp:cNvPr id="0" name=""/>
        <dsp:cNvSpPr/>
      </dsp:nvSpPr>
      <dsp:spPr>
        <a:xfrm>
          <a:off x="0" y="3418767"/>
          <a:ext cx="876186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72E83-41D0-48AD-87E0-7DCE4779881B}">
      <dsp:nvSpPr>
        <dsp:cNvPr id="0" name=""/>
        <dsp:cNvSpPr/>
      </dsp:nvSpPr>
      <dsp:spPr>
        <a:xfrm>
          <a:off x="438093" y="3064363"/>
          <a:ext cx="6133303" cy="575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24" tIns="0" rIns="23182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Cuales son las alternativas y desventajas de las alternativas</a:t>
          </a:r>
          <a:endParaRPr lang="es-MX" sz="1500" b="1" kern="1200" dirty="0"/>
        </a:p>
      </dsp:txBody>
      <dsp:txXfrm>
        <a:off x="466201" y="3092471"/>
        <a:ext cx="6077087" cy="519587"/>
      </dsp:txXfrm>
    </dsp:sp>
    <dsp:sp modelId="{B866B380-A5EA-4E41-9CC6-045B48476FB8}">
      <dsp:nvSpPr>
        <dsp:cNvPr id="0" name=""/>
        <dsp:cNvSpPr/>
      </dsp:nvSpPr>
      <dsp:spPr>
        <a:xfrm>
          <a:off x="0" y="4218187"/>
          <a:ext cx="876186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56E36-5BC9-442C-9B45-09B11B0C964D}">
      <dsp:nvSpPr>
        <dsp:cNvPr id="0" name=""/>
        <dsp:cNvSpPr/>
      </dsp:nvSpPr>
      <dsp:spPr>
        <a:xfrm>
          <a:off x="438093" y="3877767"/>
          <a:ext cx="6133303" cy="561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24" tIns="0" rIns="23182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Antes de tomar la decisión considerar algunos aspectos</a:t>
          </a:r>
          <a:endParaRPr lang="es-MX" sz="1500" b="1" kern="1200" dirty="0"/>
        </a:p>
      </dsp:txBody>
      <dsp:txXfrm>
        <a:off x="465519" y="3905193"/>
        <a:ext cx="6078451" cy="506968"/>
      </dsp:txXfrm>
    </dsp:sp>
    <dsp:sp modelId="{E7DB1876-E3F8-41B4-85DB-5263943C2E7D}">
      <dsp:nvSpPr>
        <dsp:cNvPr id="0" name=""/>
        <dsp:cNvSpPr/>
      </dsp:nvSpPr>
      <dsp:spPr>
        <a:xfrm>
          <a:off x="0" y="4989640"/>
          <a:ext cx="876186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DA8664-AE6E-4E64-895B-4338BE356ACC}">
      <dsp:nvSpPr>
        <dsp:cNvPr id="0" name=""/>
        <dsp:cNvSpPr/>
      </dsp:nvSpPr>
      <dsp:spPr>
        <a:xfrm>
          <a:off x="438093" y="4677187"/>
          <a:ext cx="6133303" cy="533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24" tIns="0" rIns="23182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Con base en los recursos anteriores toma la decisión</a:t>
          </a:r>
          <a:endParaRPr lang="es-MX" sz="1500" b="1" kern="1200" dirty="0"/>
        </a:p>
      </dsp:txBody>
      <dsp:txXfrm>
        <a:off x="464154" y="4703248"/>
        <a:ext cx="6081181" cy="4817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578A6-6BD5-4F3C-B9E1-F88D7D0DA564}">
      <dsp:nvSpPr>
        <dsp:cNvPr id="0" name=""/>
        <dsp:cNvSpPr/>
      </dsp:nvSpPr>
      <dsp:spPr>
        <a:xfrm>
          <a:off x="2681054" y="2975212"/>
          <a:ext cx="741660" cy="706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830" y="0"/>
              </a:lnTo>
              <a:lnTo>
                <a:pt x="370830" y="706612"/>
              </a:lnTo>
              <a:lnTo>
                <a:pt x="741660" y="706612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26275" y="3302908"/>
        <a:ext cx="51219" cy="51219"/>
      </dsp:txXfrm>
    </dsp:sp>
    <dsp:sp modelId="{75497640-34AB-4ADC-81E5-CD7FB05B22FD}">
      <dsp:nvSpPr>
        <dsp:cNvPr id="0" name=""/>
        <dsp:cNvSpPr/>
      </dsp:nvSpPr>
      <dsp:spPr>
        <a:xfrm>
          <a:off x="2681054" y="2268599"/>
          <a:ext cx="741660" cy="706612"/>
        </a:xfrm>
        <a:custGeom>
          <a:avLst/>
          <a:gdLst/>
          <a:ahLst/>
          <a:cxnLst/>
          <a:rect l="0" t="0" r="0" b="0"/>
          <a:pathLst>
            <a:path>
              <a:moveTo>
                <a:pt x="0" y="706612"/>
              </a:moveTo>
              <a:lnTo>
                <a:pt x="370830" y="706612"/>
              </a:lnTo>
              <a:lnTo>
                <a:pt x="370830" y="0"/>
              </a:lnTo>
              <a:lnTo>
                <a:pt x="741660" y="0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26275" y="2596295"/>
        <a:ext cx="51219" cy="51219"/>
      </dsp:txXfrm>
    </dsp:sp>
    <dsp:sp modelId="{9EB3DDA7-0A22-4891-B757-A2ECAD96A8F7}">
      <dsp:nvSpPr>
        <dsp:cNvPr id="0" name=""/>
        <dsp:cNvSpPr/>
      </dsp:nvSpPr>
      <dsp:spPr>
        <a:xfrm rot="16200000">
          <a:off x="-859448" y="2409921"/>
          <a:ext cx="5950424" cy="11305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TIPOS DE PENSAMIENTOS</a:t>
          </a:r>
          <a:endParaRPr lang="es-MX" sz="2400" kern="1200" dirty="0"/>
        </a:p>
      </dsp:txBody>
      <dsp:txXfrm>
        <a:off x="-859448" y="2409921"/>
        <a:ext cx="5950424" cy="1130580"/>
      </dsp:txXfrm>
    </dsp:sp>
    <dsp:sp modelId="{985099B9-B74A-4E42-9D1B-737D661A845D}">
      <dsp:nvSpPr>
        <dsp:cNvPr id="0" name=""/>
        <dsp:cNvSpPr/>
      </dsp:nvSpPr>
      <dsp:spPr>
        <a:xfrm>
          <a:off x="3422715" y="1703308"/>
          <a:ext cx="3708304" cy="11305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Pensamientos Positivos</a:t>
          </a:r>
          <a:endParaRPr lang="es-MX" sz="2000" kern="1200" dirty="0"/>
        </a:p>
      </dsp:txBody>
      <dsp:txXfrm>
        <a:off x="3422715" y="1703308"/>
        <a:ext cx="3708304" cy="1130580"/>
      </dsp:txXfrm>
    </dsp:sp>
    <dsp:sp modelId="{5C1C845E-BE6C-4D0E-A97A-2B6F2326AAAE}">
      <dsp:nvSpPr>
        <dsp:cNvPr id="0" name=""/>
        <dsp:cNvSpPr/>
      </dsp:nvSpPr>
      <dsp:spPr>
        <a:xfrm>
          <a:off x="3422715" y="3116534"/>
          <a:ext cx="3708304" cy="11305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Pensamientos Negativos</a:t>
          </a:r>
          <a:endParaRPr lang="es-MX" sz="2000" kern="1200" dirty="0"/>
        </a:p>
      </dsp:txBody>
      <dsp:txXfrm>
        <a:off x="3422715" y="3116534"/>
        <a:ext cx="3708304" cy="11305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749BF-F196-47FD-A36D-79DD608FA707}">
      <dsp:nvSpPr>
        <dsp:cNvPr id="0" name=""/>
        <dsp:cNvSpPr/>
      </dsp:nvSpPr>
      <dsp:spPr>
        <a:xfrm>
          <a:off x="3138" y="2636873"/>
          <a:ext cx="2008320" cy="165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0BDF7-183B-4996-94D4-4158AC5C1CF3}">
      <dsp:nvSpPr>
        <dsp:cNvPr id="0" name=""/>
        <dsp:cNvSpPr/>
      </dsp:nvSpPr>
      <dsp:spPr>
        <a:xfrm>
          <a:off x="1161295" y="3137456"/>
          <a:ext cx="2058107" cy="2058107"/>
        </a:xfrm>
        <a:prstGeom prst="leftCircularArrow">
          <a:avLst>
            <a:gd name="adj1" fmla="val 2398"/>
            <a:gd name="adj2" fmla="val 289980"/>
            <a:gd name="adj3" fmla="val 2065491"/>
            <a:gd name="adj4" fmla="val 9024489"/>
            <a:gd name="adj5" fmla="val 2798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CDD24-B0BA-4473-B768-0C8325E6108A}">
      <dsp:nvSpPr>
        <dsp:cNvPr id="0" name=""/>
        <dsp:cNvSpPr/>
      </dsp:nvSpPr>
      <dsp:spPr>
        <a:xfrm>
          <a:off x="449432" y="3938364"/>
          <a:ext cx="1785173" cy="7099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Comprender el problema</a:t>
          </a:r>
          <a:endParaRPr lang="es-MX" sz="1500" b="1" kern="1200" dirty="0"/>
        </a:p>
      </dsp:txBody>
      <dsp:txXfrm>
        <a:off x="470224" y="3959156"/>
        <a:ext cx="1743589" cy="668320"/>
      </dsp:txXfrm>
    </dsp:sp>
    <dsp:sp modelId="{8A232D32-46E9-400F-AE64-5AC18BF56368}">
      <dsp:nvSpPr>
        <dsp:cNvPr id="0" name=""/>
        <dsp:cNvSpPr/>
      </dsp:nvSpPr>
      <dsp:spPr>
        <a:xfrm>
          <a:off x="2469655" y="2636873"/>
          <a:ext cx="2008320" cy="165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9CD0DE-A6F7-4AEF-AE2C-61A408E406FB}">
      <dsp:nvSpPr>
        <dsp:cNvPr id="0" name=""/>
        <dsp:cNvSpPr/>
      </dsp:nvSpPr>
      <dsp:spPr>
        <a:xfrm>
          <a:off x="3611076" y="1669677"/>
          <a:ext cx="2314726" cy="2314726"/>
        </a:xfrm>
        <a:prstGeom prst="circularArrow">
          <a:avLst>
            <a:gd name="adj1" fmla="val 2132"/>
            <a:gd name="adj2" fmla="val 256258"/>
            <a:gd name="adj3" fmla="val 19568231"/>
            <a:gd name="adj4" fmla="val 12575511"/>
            <a:gd name="adj5" fmla="val 2488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1C99A-4C44-4E75-956F-5EF0E38DE45A}">
      <dsp:nvSpPr>
        <dsp:cNvPr id="0" name=""/>
        <dsp:cNvSpPr/>
      </dsp:nvSpPr>
      <dsp:spPr>
        <a:xfrm>
          <a:off x="2915949" y="2281920"/>
          <a:ext cx="1785173" cy="7099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Concebir un plan</a:t>
          </a:r>
          <a:endParaRPr lang="es-MX" sz="1500" b="1" kern="1200" dirty="0"/>
        </a:p>
      </dsp:txBody>
      <dsp:txXfrm>
        <a:off x="2936741" y="2302712"/>
        <a:ext cx="1743589" cy="668320"/>
      </dsp:txXfrm>
    </dsp:sp>
    <dsp:sp modelId="{0ECA5BEF-FE16-4547-89EA-B20A836B0C5F}">
      <dsp:nvSpPr>
        <dsp:cNvPr id="0" name=""/>
        <dsp:cNvSpPr/>
      </dsp:nvSpPr>
      <dsp:spPr>
        <a:xfrm>
          <a:off x="4936172" y="2636873"/>
          <a:ext cx="2008320" cy="165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F33BEE-2B16-4FAC-A90D-971A6C6478EF}">
      <dsp:nvSpPr>
        <dsp:cNvPr id="0" name=""/>
        <dsp:cNvSpPr/>
      </dsp:nvSpPr>
      <dsp:spPr>
        <a:xfrm>
          <a:off x="6094329" y="3137456"/>
          <a:ext cx="2058107" cy="2058107"/>
        </a:xfrm>
        <a:prstGeom prst="leftCircularArrow">
          <a:avLst>
            <a:gd name="adj1" fmla="val 2398"/>
            <a:gd name="adj2" fmla="val 289980"/>
            <a:gd name="adj3" fmla="val 2065491"/>
            <a:gd name="adj4" fmla="val 9024489"/>
            <a:gd name="adj5" fmla="val 2798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10D81-392B-4952-93BB-10F4213B17C8}">
      <dsp:nvSpPr>
        <dsp:cNvPr id="0" name=""/>
        <dsp:cNvSpPr/>
      </dsp:nvSpPr>
      <dsp:spPr>
        <a:xfrm>
          <a:off x="5382465" y="3938364"/>
          <a:ext cx="1785173" cy="7099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Ejecución del plan</a:t>
          </a:r>
          <a:endParaRPr lang="es-MX" sz="1500" b="1" kern="1200" dirty="0"/>
        </a:p>
      </dsp:txBody>
      <dsp:txXfrm>
        <a:off x="5403257" y="3959156"/>
        <a:ext cx="1743589" cy="668320"/>
      </dsp:txXfrm>
    </dsp:sp>
    <dsp:sp modelId="{EBB2E529-D67F-4B30-8013-32DC40BE8040}">
      <dsp:nvSpPr>
        <dsp:cNvPr id="0" name=""/>
        <dsp:cNvSpPr/>
      </dsp:nvSpPr>
      <dsp:spPr>
        <a:xfrm>
          <a:off x="7402689" y="2636873"/>
          <a:ext cx="2008320" cy="1656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54FD49-E7D2-46C4-9EB6-04F7F2955163}">
      <dsp:nvSpPr>
        <dsp:cNvPr id="0" name=""/>
        <dsp:cNvSpPr/>
      </dsp:nvSpPr>
      <dsp:spPr>
        <a:xfrm>
          <a:off x="7848982" y="2281920"/>
          <a:ext cx="1785173" cy="7099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Examinar la solución obtenida</a:t>
          </a:r>
          <a:endParaRPr lang="es-MX" sz="1500" b="1" kern="1200" dirty="0"/>
        </a:p>
      </dsp:txBody>
      <dsp:txXfrm>
        <a:off x="7869774" y="2302712"/>
        <a:ext cx="1743589" cy="668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60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420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672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4428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8219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4854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711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3849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363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9462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58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3675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2817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742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2453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6555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933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6C6E827-1853-4515-AE6C-43D50750B83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AC9F8CE-C716-4823-8F54-0FFF00A4B9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136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35" r:id="rId1"/>
    <p:sldLayoutId id="2147484536" r:id="rId2"/>
    <p:sldLayoutId id="2147484537" r:id="rId3"/>
    <p:sldLayoutId id="2147484538" r:id="rId4"/>
    <p:sldLayoutId id="2147484539" r:id="rId5"/>
    <p:sldLayoutId id="2147484540" r:id="rId6"/>
    <p:sldLayoutId id="2147484541" r:id="rId7"/>
    <p:sldLayoutId id="2147484542" r:id="rId8"/>
    <p:sldLayoutId id="2147484543" r:id="rId9"/>
    <p:sldLayoutId id="2147484544" r:id="rId10"/>
    <p:sldLayoutId id="2147484545" r:id="rId11"/>
    <p:sldLayoutId id="2147484546" r:id="rId12"/>
    <p:sldLayoutId id="2147484547" r:id="rId13"/>
    <p:sldLayoutId id="2147484548" r:id="rId14"/>
    <p:sldLayoutId id="2147484549" r:id="rId15"/>
    <p:sldLayoutId id="2147484550" r:id="rId16"/>
    <p:sldLayoutId id="21474845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10000">
              <a:schemeClr val="bg2">
                <a:lumMod val="40000"/>
                <a:lumOff val="6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939451" y="1402589"/>
            <a:ext cx="10515600" cy="48783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chemeClr val="tx1"/>
                </a:solidFill>
              </a:rPr>
              <a:t>UNIVERSIDAD AUTÓNOMA DEL ESTADO DE </a:t>
            </a:r>
            <a:r>
              <a:rPr lang="es-MX" sz="2400" dirty="0" smtClean="0">
                <a:solidFill>
                  <a:schemeClr val="tx1"/>
                </a:solidFill>
              </a:rPr>
              <a:t>MÉXICO</a:t>
            </a:r>
            <a:endParaRPr lang="es-MX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PLANTEL TEXCOCO DE LA ESCUELA PREPARATORIA  ASIGNATURA: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ASIGNATURA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 ESTRATEGIAS DE RESOLUCIÓN DE PROBLEMAS Y TOMA DE DECISIONES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MÓDULO 1 </a:t>
            </a: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“RECURSOS PERSONALES PARA LA TOMA DE DECISIONES”</a:t>
            </a:r>
          </a:p>
          <a:p>
            <a:pPr algn="ctr">
              <a:buNone/>
            </a:pPr>
            <a:r>
              <a:rPr lang="es-ES" sz="2400" dirty="0">
                <a:solidFill>
                  <a:schemeClr val="tx1"/>
                </a:solidFill>
                <a:ea typeface="BatangChe" pitchFamily="49" charset="-127"/>
              </a:rPr>
              <a:t>ELABORÓ: </a:t>
            </a:r>
            <a:endParaRPr lang="es-ES" sz="2400" dirty="0" smtClean="0">
              <a:solidFill>
                <a:schemeClr val="tx1"/>
              </a:solidFill>
              <a:ea typeface="BatangChe" pitchFamily="49" charset="-127"/>
            </a:endParaRPr>
          </a:p>
          <a:p>
            <a:pPr algn="ctr">
              <a:buNone/>
            </a:pPr>
            <a:r>
              <a:rPr lang="es-ES" sz="2400" dirty="0" smtClean="0">
                <a:solidFill>
                  <a:schemeClr val="tx1"/>
                </a:solidFill>
                <a:ea typeface="BatangChe" pitchFamily="49" charset="-127"/>
              </a:rPr>
              <a:t>MTRA</a:t>
            </a:r>
            <a:r>
              <a:rPr lang="es-ES" sz="2400" dirty="0">
                <a:solidFill>
                  <a:schemeClr val="tx1"/>
                </a:solidFill>
                <a:ea typeface="BatangChe" pitchFamily="49" charset="-127"/>
              </a:rPr>
              <a:t>. FABIOLA MORALES GUTIÉRREZ</a:t>
            </a:r>
          </a:p>
          <a:p>
            <a:pPr algn="ctr">
              <a:buNone/>
            </a:pPr>
            <a:endParaRPr lang="es-ES" dirty="0">
              <a:solidFill>
                <a:schemeClr val="tx1"/>
              </a:solidFill>
              <a:ea typeface="BatangChe" pitchFamily="49" charset="-127"/>
            </a:endParaRPr>
          </a:p>
          <a:p>
            <a:pPr algn="r">
              <a:buNone/>
            </a:pPr>
            <a:r>
              <a:rPr lang="es-ES" sz="1400" dirty="0" smtClean="0">
                <a:solidFill>
                  <a:schemeClr val="tx1"/>
                </a:solidFill>
                <a:ea typeface="BatangChe" pitchFamily="49" charset="-127"/>
              </a:rPr>
              <a:t>Noviembre 2018</a:t>
            </a:r>
            <a:endParaRPr lang="es-MX" sz="14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s-MX" sz="2400" dirty="0" smtClean="0">
              <a:solidFill>
                <a:schemeClr val="tx1"/>
              </a:solidFill>
            </a:endParaRPr>
          </a:p>
        </p:txBody>
      </p:sp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642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73801" y="207835"/>
            <a:ext cx="9798716" cy="715297"/>
          </a:xfrm>
          <a:noFill/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PASOS EN LA  toma de decisiones</a:t>
            </a:r>
            <a:endParaRPr lang="es-MX" sz="2800" b="1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684212" y="1673157"/>
            <a:ext cx="8534401" cy="5022611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36043272"/>
              </p:ext>
            </p:extLst>
          </p:nvPr>
        </p:nvGraphicFramePr>
        <p:xfrm>
          <a:off x="2251881" y="436729"/>
          <a:ext cx="8761862" cy="6168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19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6504" y="0"/>
            <a:ext cx="9144001" cy="2743200"/>
          </a:xfrm>
        </p:spPr>
        <p:txBody>
          <a:bodyPr/>
          <a:lstStyle/>
          <a:p>
            <a:r>
              <a:rPr lang="es-MX" b="1" dirty="0" smtClean="0"/>
              <a:t>1.2 Expectativas y PENSAMIENTOS</a:t>
            </a:r>
            <a:endParaRPr lang="es-MX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799" y="2423569"/>
            <a:ext cx="5498431" cy="3612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50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82113770"/>
              </p:ext>
            </p:extLst>
          </p:nvPr>
        </p:nvGraphicFramePr>
        <p:xfrm>
          <a:off x="2031999" y="477672"/>
          <a:ext cx="8681493" cy="5950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35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602324" y="1572905"/>
            <a:ext cx="4937655" cy="36152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Se le conoce como fantasías auto cumplidoras, ya que las expectativas de una persona pueden convertirse en realidad, con base a una creencia previa (Castillo, 2014).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57727" y="1752719"/>
            <a:ext cx="3005495" cy="3338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2266980" y="209133"/>
            <a:ext cx="7308747" cy="104122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800" b="1" dirty="0" smtClean="0"/>
              <a:t>Efecto </a:t>
            </a:r>
            <a:r>
              <a:rPr lang="es-MX" sz="2800" b="1" dirty="0" err="1" smtClean="0"/>
              <a:t>pigmaleón</a:t>
            </a:r>
            <a:endParaRPr lang="es-MX" sz="2800" b="1" dirty="0"/>
          </a:p>
        </p:txBody>
      </p:sp>
      <p:pic>
        <p:nvPicPr>
          <p:cNvPr id="10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010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77788"/>
            <a:ext cx="12031663" cy="1082675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/>
              <a:t>BLOQUEOS Y FACILITADORES EN LA TOMA DE DECISIONES</a:t>
            </a:r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2957738980"/>
              </p:ext>
            </p:extLst>
          </p:nvPr>
        </p:nvGraphicFramePr>
        <p:xfrm>
          <a:off x="1760561" y="1130969"/>
          <a:ext cx="8748215" cy="5604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58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022382" y="748430"/>
            <a:ext cx="3657600" cy="1371600"/>
          </a:xfrm>
        </p:spPr>
        <p:txBody>
          <a:bodyPr>
            <a:normAutofit/>
          </a:bodyPr>
          <a:lstStyle/>
          <a:p>
            <a:r>
              <a:rPr lang="es-MX" sz="2800" b="1" dirty="0"/>
              <a:t>EMOCIONALES</a:t>
            </a: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404" y="1250978"/>
            <a:ext cx="4577730" cy="4050596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6826202" y="2400867"/>
            <a:ext cx="3900937" cy="2091267"/>
          </a:xfrm>
        </p:spPr>
        <p:txBody>
          <a:bodyPr>
            <a:noAutofit/>
          </a:bodyPr>
          <a:lstStyle/>
          <a:p>
            <a:r>
              <a:rPr lang="es-MX" sz="1800" dirty="0" smtClean="0">
                <a:solidFill>
                  <a:schemeClr val="tx1"/>
                </a:solidFill>
              </a:rPr>
              <a:t>Interfieren </a:t>
            </a:r>
            <a:r>
              <a:rPr lang="es-MX" sz="1800" dirty="0">
                <a:solidFill>
                  <a:schemeClr val="tx1"/>
                </a:solidFill>
              </a:rPr>
              <a:t>en la libertad con la que exploramos y manipulamos ideas.</a:t>
            </a:r>
          </a:p>
          <a:p>
            <a:pPr algn="just"/>
            <a:r>
              <a:rPr lang="es-MX" sz="1800" dirty="0">
                <a:solidFill>
                  <a:schemeClr val="tx1"/>
                </a:solidFill>
              </a:rPr>
              <a:t>Es conveniente regular las emociones  al tomar una decisión y no dejarse llevar por el impulso.</a:t>
            </a:r>
          </a:p>
        </p:txBody>
      </p:sp>
      <p:pic>
        <p:nvPicPr>
          <p:cNvPr id="9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52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CULTURALES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88" y="963038"/>
            <a:ext cx="4902740" cy="4533090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1800" dirty="0">
                <a:solidFill>
                  <a:schemeClr val="tx1"/>
                </a:solidFill>
              </a:rPr>
              <a:t>Es el conjunto de normas, costumbres y valores que se adquieren a través de los diferentes grupos sociales, influyen al tomar decisiones.</a:t>
            </a:r>
          </a:p>
        </p:txBody>
      </p:sp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549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519" y="1421110"/>
            <a:ext cx="5025586" cy="3998067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6805440" y="1950492"/>
            <a:ext cx="4276541" cy="230761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3100" b="1" dirty="0" smtClean="0">
                <a:solidFill>
                  <a:schemeClr val="tx1"/>
                </a:solidFill>
              </a:rPr>
              <a:t>INTELECTUALES</a:t>
            </a:r>
          </a:p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Se refiere al conjunto de conocimientos y habilidades  con las que se cuentan para poner en practica al momento de tomar una decisión.</a:t>
            </a:r>
          </a:p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Impiden una eficaz selección de tácticas mentales o herramientas intelectuales.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11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AMBIENTES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3290244"/>
            <a:ext cx="2960988" cy="1758003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000" dirty="0" smtClean="0">
                <a:solidFill>
                  <a:schemeClr val="tx1"/>
                </a:solidFill>
              </a:rPr>
              <a:t>Están establecidos por el medio social y físico, es conveniente considerarlos </a:t>
            </a:r>
            <a:r>
              <a:rPr lang="es-MX" sz="2000" dirty="0">
                <a:solidFill>
                  <a:schemeClr val="tx1"/>
                </a:solidFill>
              </a:rPr>
              <a:t>a</a:t>
            </a:r>
            <a:r>
              <a:rPr lang="es-MX" sz="2000" dirty="0" smtClean="0">
                <a:solidFill>
                  <a:schemeClr val="tx1"/>
                </a:solidFill>
              </a:rPr>
              <a:t>l tomar la decisión.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314" y="1225685"/>
            <a:ext cx="2626470" cy="205253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225685"/>
            <a:ext cx="2965315" cy="205253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987" y="3278221"/>
            <a:ext cx="2630797" cy="1770027"/>
          </a:xfrm>
          <a:prstGeom prst="rect">
            <a:avLst/>
          </a:prstGeom>
        </p:spPr>
      </p:pic>
      <p:pic>
        <p:nvPicPr>
          <p:cNvPr id="11" name="Picture 10" descr="escudo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090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/>
              <a:t>EXPRESIVOS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3" y="1318103"/>
            <a:ext cx="4883521" cy="4265579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000" dirty="0" smtClean="0">
                <a:solidFill>
                  <a:schemeClr val="tx1"/>
                </a:solidFill>
              </a:rPr>
              <a:t>Inhiben la habilidad de expresar ideas. Ante una situación de toma de decisiones.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217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1" y="1903956"/>
            <a:ext cx="8910725" cy="4090444"/>
          </a:xfrm>
        </p:spPr>
        <p:txBody>
          <a:bodyPr>
            <a:normAutofit fontScale="90000"/>
          </a:bodyPr>
          <a:lstStyle/>
          <a:p>
            <a:r>
              <a:rPr lang="es-MX" sz="2200" cap="none" dirty="0" smtClean="0"/>
              <a:t> Se conoce y valora así mismo y aborda problemas y retos </a:t>
            </a:r>
            <a:br>
              <a:rPr lang="es-MX" sz="2200" cap="none" dirty="0" smtClean="0"/>
            </a:br>
            <a:r>
              <a:rPr lang="es-MX" sz="2200" cap="none" dirty="0" smtClean="0"/>
              <a:t>teniendo en cuenta los objetivos que persigue.</a:t>
            </a:r>
            <a:r>
              <a:rPr lang="es-MX" sz="2200" dirty="0" smtClean="0"/>
              <a:t> </a:t>
            </a:r>
            <a:r>
              <a:rPr lang="es-MX" sz="2200" cap="none" dirty="0" smtClean="0"/>
              <a:t/>
            </a:r>
            <a:br>
              <a:rPr lang="es-MX" sz="2200" cap="none" dirty="0" smtClean="0"/>
            </a:br>
            <a:r>
              <a:rPr lang="es-MX" sz="2200" cap="none" dirty="0" smtClean="0"/>
              <a:t/>
            </a:r>
            <a:br>
              <a:rPr lang="es-MX" sz="2200" cap="none" dirty="0" smtClean="0"/>
            </a:br>
            <a:r>
              <a:rPr lang="es-MX" sz="2200" cap="none" dirty="0" smtClean="0"/>
              <a:t>1.4 Analiza críticamente los factores que influyen en su toma de decisiones</a:t>
            </a:r>
            <a:br>
              <a:rPr lang="es-MX" sz="2200" cap="none" dirty="0" smtClean="0"/>
            </a:br>
            <a:r>
              <a:rPr lang="es-MX" sz="2200" cap="none" dirty="0" smtClean="0"/>
              <a:t/>
            </a:r>
            <a:br>
              <a:rPr lang="es-MX" sz="2200" cap="none" dirty="0" smtClean="0"/>
            </a:br>
            <a:r>
              <a:rPr lang="es-MX" sz="2200" cap="none" dirty="0" smtClean="0"/>
              <a:t>6. Sustenta una postura personal sobre temas de interés y relevancia general, considerando otros puntos de vista de manera crítica y reflexiva.</a:t>
            </a:r>
            <a:br>
              <a:rPr lang="es-MX" sz="2200" cap="none" dirty="0" smtClean="0"/>
            </a:br>
            <a:r>
              <a:rPr lang="es-MX" sz="2200" cap="none" dirty="0" smtClean="0"/>
              <a:t/>
            </a:r>
            <a:br>
              <a:rPr lang="es-MX" sz="2200" cap="none" dirty="0" smtClean="0"/>
            </a:br>
            <a:r>
              <a:rPr lang="es-MX" sz="2200" cap="none" dirty="0" smtClean="0"/>
              <a:t>6.4 </a:t>
            </a:r>
            <a:r>
              <a:rPr lang="es-MX" sz="2200" cap="none" dirty="0"/>
              <a:t>E</a:t>
            </a:r>
            <a:r>
              <a:rPr lang="es-MX" sz="2200" cap="none" dirty="0" smtClean="0"/>
              <a:t>structura ideas y argumentos de manera clara, coherente y sintética.</a:t>
            </a:r>
            <a:br>
              <a:rPr lang="es-MX" sz="2200" cap="none" dirty="0" smtClean="0"/>
            </a:br>
            <a:r>
              <a:rPr lang="es-MX" sz="1600" cap="none" dirty="0" smtClean="0"/>
              <a:t/>
            </a:r>
            <a:br>
              <a:rPr lang="es-MX" sz="1600" cap="none" dirty="0" smtClean="0"/>
            </a:br>
            <a:endParaRPr lang="es-MX" sz="1600" cap="none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97154" y="247389"/>
            <a:ext cx="8810517" cy="1143000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COMPETENCIAS A DESARROLLAR</a:t>
            </a:r>
            <a:endParaRPr lang="es-MX" sz="2800" b="1" dirty="0">
              <a:solidFill>
                <a:schemeClr val="tx1"/>
              </a:solidFill>
            </a:endParaRP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625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PERCEPTIVOS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05" y="1040444"/>
            <a:ext cx="4471908" cy="2809660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Impiden percibir de forma clara el problema en sí o la información necesaria para resolver los problemas.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05" y="3850104"/>
            <a:ext cx="4471908" cy="2977181"/>
          </a:xfrm>
          <a:prstGeom prst="rect">
            <a:avLst/>
          </a:prstGeom>
        </p:spPr>
      </p:pic>
      <p:pic>
        <p:nvPicPr>
          <p:cNvPr id="9" name="Picture 10" descr="escudo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844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/>
              <a:t>1.3 LA ACTITUD ADECUADA</a:t>
            </a:r>
            <a:br>
              <a:rPr lang="es-MX" b="1" dirty="0"/>
            </a:br>
            <a:endParaRPr lang="es-MX" b="1" dirty="0"/>
          </a:p>
        </p:txBody>
      </p:sp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31250"/>
          <a:stretch>
            <a:fillRect/>
          </a:stretch>
        </p:blipFill>
        <p:spPr/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La motivación, se puede definir como un proceso que activa y dirige el comportamiento para alcanzar una meta, cual esta relacionada con la satisfacción de una necesidad (Fernández, 2012).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7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92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24438"/>
              </p:ext>
            </p:extLst>
          </p:nvPr>
        </p:nvGraphicFramePr>
        <p:xfrm>
          <a:off x="2240059" y="529387"/>
          <a:ext cx="8528026" cy="5639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779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7085012" y="1801505"/>
            <a:ext cx="3657600" cy="4499088"/>
          </a:xfrm>
        </p:spPr>
        <p:txBody>
          <a:bodyPr>
            <a:normAutofit/>
          </a:bodyPr>
          <a:lstStyle/>
          <a:p>
            <a:r>
              <a:rPr lang="es-MX" sz="2200" b="1" dirty="0" smtClean="0">
                <a:solidFill>
                  <a:schemeClr val="tx1"/>
                </a:solidFill>
              </a:rPr>
              <a:t>MOTIVACIÓN INTRÍNSECA</a:t>
            </a:r>
          </a:p>
          <a:p>
            <a:pPr algn="just"/>
            <a:r>
              <a:rPr lang="es-MX" sz="1800" dirty="0" smtClean="0">
                <a:solidFill>
                  <a:schemeClr val="tx1"/>
                </a:solidFill>
              </a:rPr>
              <a:t>La </a:t>
            </a:r>
            <a:r>
              <a:rPr lang="es-MX" sz="1800" dirty="0">
                <a:solidFill>
                  <a:schemeClr val="tx1"/>
                </a:solidFill>
              </a:rPr>
              <a:t>realiza el individuo por sí mismo </a:t>
            </a:r>
            <a:r>
              <a:rPr lang="es-MX" sz="1800" dirty="0" smtClean="0">
                <a:solidFill>
                  <a:schemeClr val="tx1"/>
                </a:solidFill>
              </a:rPr>
              <a:t>para </a:t>
            </a:r>
            <a:r>
              <a:rPr lang="es-MX" sz="1800" dirty="0">
                <a:solidFill>
                  <a:schemeClr val="tx1"/>
                </a:solidFill>
              </a:rPr>
              <a:t>lograr lo que desea.</a:t>
            </a:r>
          </a:p>
          <a:p>
            <a:pPr algn="just"/>
            <a:r>
              <a:rPr lang="es-MX" sz="1800" dirty="0">
                <a:solidFill>
                  <a:schemeClr val="tx1"/>
                </a:solidFill>
              </a:rPr>
              <a:t>Se </a:t>
            </a:r>
            <a:r>
              <a:rPr lang="es-MX" sz="1800" dirty="0" smtClean="0">
                <a:solidFill>
                  <a:schemeClr val="tx1"/>
                </a:solidFill>
              </a:rPr>
              <a:t>pone </a:t>
            </a:r>
            <a:r>
              <a:rPr lang="es-MX" sz="1800" dirty="0">
                <a:solidFill>
                  <a:schemeClr val="tx1"/>
                </a:solidFill>
              </a:rPr>
              <a:t>en </a:t>
            </a:r>
            <a:r>
              <a:rPr lang="es-MX" sz="1800" dirty="0" smtClean="0">
                <a:solidFill>
                  <a:schemeClr val="tx1"/>
                </a:solidFill>
              </a:rPr>
              <a:t>marcha </a:t>
            </a:r>
            <a:r>
              <a:rPr lang="es-MX" sz="1800" dirty="0">
                <a:solidFill>
                  <a:schemeClr val="tx1"/>
                </a:solidFill>
              </a:rPr>
              <a:t>cuando se cree oportuno.</a:t>
            </a:r>
          </a:p>
          <a:p>
            <a:pPr algn="just"/>
            <a:r>
              <a:rPr lang="es-MX" sz="1800" dirty="0" smtClean="0">
                <a:solidFill>
                  <a:schemeClr val="tx1"/>
                </a:solidFill>
              </a:rPr>
              <a:t>Está </a:t>
            </a:r>
            <a:r>
              <a:rPr lang="es-MX" sz="1800" dirty="0">
                <a:solidFill>
                  <a:schemeClr val="tx1"/>
                </a:solidFill>
              </a:rPr>
              <a:t>relacionadas con necesidades psicológicas como: autodeterminación, emociones, curiosidad, entre otras.</a:t>
            </a:r>
          </a:p>
          <a:p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491" y="931098"/>
            <a:ext cx="3540815" cy="4703811"/>
          </a:xfrm>
          <a:prstGeom prst="rect">
            <a:avLst/>
          </a:prstGeom>
        </p:spPr>
      </p:pic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043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10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592732" y="1442175"/>
            <a:ext cx="4406096" cy="450937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         MOTIVACIÓN EXTRÍNSECA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983122"/>
            <a:ext cx="5498378" cy="2953076"/>
          </a:xfrm>
        </p:spPr>
      </p:pic>
      <p:sp>
        <p:nvSpPr>
          <p:cNvPr id="8" name="7 Marcador de texto"/>
          <p:cNvSpPr>
            <a:spLocks noGrp="1"/>
          </p:cNvSpPr>
          <p:nvPr>
            <p:ph type="body" sz="half" idx="2"/>
          </p:nvPr>
        </p:nvSpPr>
        <p:spPr>
          <a:xfrm>
            <a:off x="7085012" y="2197273"/>
            <a:ext cx="3657600" cy="3276601"/>
          </a:xfrm>
        </p:spPr>
        <p:txBody>
          <a:bodyPr>
            <a:normAutofit/>
          </a:bodyPr>
          <a:lstStyle/>
          <a:p>
            <a:pPr algn="just"/>
            <a:r>
              <a:rPr lang="es-MX" sz="1800" dirty="0" smtClean="0">
                <a:solidFill>
                  <a:schemeClr val="tx1"/>
                </a:solidFill>
              </a:rPr>
              <a:t>Se provoca a través del medio que rodea al individuo.</a:t>
            </a:r>
          </a:p>
          <a:p>
            <a:pPr algn="just"/>
            <a:r>
              <a:rPr lang="es-MX" sz="1800" dirty="0" smtClean="0">
                <a:solidFill>
                  <a:schemeClr val="tx1"/>
                </a:solidFill>
              </a:rPr>
              <a:t>Se pone en marcha cuando se cumple una serie de condiciones ambientales.</a:t>
            </a:r>
          </a:p>
          <a:p>
            <a:r>
              <a:rPr lang="es-MX" sz="1800" dirty="0" smtClean="0">
                <a:solidFill>
                  <a:schemeClr val="tx1"/>
                </a:solidFill>
              </a:rPr>
              <a:t>Está relacionada con la recompensa y castigo.</a:t>
            </a:r>
            <a:endParaRPr lang="es-MX" sz="1800" dirty="0">
              <a:solidFill>
                <a:schemeClr val="tx1"/>
              </a:solidFill>
            </a:endParaRPr>
          </a:p>
        </p:txBody>
      </p:sp>
      <p:pic>
        <p:nvPicPr>
          <p:cNvPr id="7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193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312010" y="-36097"/>
            <a:ext cx="10058400" cy="2746332"/>
          </a:xfrm>
        </p:spPr>
        <p:txBody>
          <a:bodyPr>
            <a:normAutofit/>
          </a:bodyPr>
          <a:lstStyle/>
          <a:p>
            <a:pPr algn="ctr"/>
            <a:r>
              <a:rPr lang="es-MX" sz="2200" b="1" dirty="0"/>
              <a:t>1.4.1 Modelo para </a:t>
            </a:r>
            <a:r>
              <a:rPr lang="es-MX" sz="2200" b="1" dirty="0" smtClean="0"/>
              <a:t>resolución </a:t>
            </a:r>
            <a:r>
              <a:rPr lang="es-MX" sz="2200" b="1" dirty="0"/>
              <a:t>de </a:t>
            </a:r>
            <a:r>
              <a:rPr lang="es-MX" sz="2200" b="1" dirty="0" smtClean="0"/>
              <a:t>problemas matemáticos </a:t>
            </a:r>
            <a:r>
              <a:rPr lang="es-MX" sz="2200" b="1" dirty="0"/>
              <a:t>(</a:t>
            </a:r>
            <a:r>
              <a:rPr lang="es-MX" sz="2200" b="1" dirty="0" err="1"/>
              <a:t>Polya</a:t>
            </a:r>
            <a:r>
              <a:rPr lang="es-MX" sz="2200" b="1" dirty="0"/>
              <a:t>) </a:t>
            </a:r>
            <a:br>
              <a:rPr lang="es-MX" sz="2200" b="1" dirty="0"/>
            </a:br>
            <a:endParaRPr lang="es-MX" sz="2200" b="1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929688006"/>
              </p:ext>
            </p:extLst>
          </p:nvPr>
        </p:nvGraphicFramePr>
        <p:xfrm>
          <a:off x="1542736" y="217645"/>
          <a:ext cx="9637295" cy="6930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709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Título"/>
          <p:cNvSpPr>
            <a:spLocks noGrp="1"/>
          </p:cNvSpPr>
          <p:nvPr>
            <p:ph type="title"/>
          </p:nvPr>
        </p:nvSpPr>
        <p:spPr>
          <a:xfrm>
            <a:off x="4640925" y="983776"/>
            <a:ext cx="6019800" cy="1143000"/>
          </a:xfrm>
        </p:spPr>
        <p:txBody>
          <a:bodyPr/>
          <a:lstStyle/>
          <a:p>
            <a:r>
              <a:rPr lang="es-MX" b="1" dirty="0"/>
              <a:t>Comprender el problema</a:t>
            </a:r>
          </a:p>
        </p:txBody>
      </p:sp>
      <p:pic>
        <p:nvPicPr>
          <p:cNvPr id="2" name="Marcador de posición de imagen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5" r="14115"/>
          <a:stretch>
            <a:fillRect/>
          </a:stretch>
        </p:blipFill>
        <p:spPr/>
      </p:pic>
      <p:sp>
        <p:nvSpPr>
          <p:cNvPr id="17" name="16 Marcador de texto"/>
          <p:cNvSpPr>
            <a:spLocks noGrp="1"/>
          </p:cNvSpPr>
          <p:nvPr>
            <p:ph type="body" sz="half" idx="2"/>
          </p:nvPr>
        </p:nvSpPr>
        <p:spPr>
          <a:xfrm>
            <a:off x="4668221" y="2258451"/>
            <a:ext cx="6359170" cy="2048933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Es la etapa más complicada, busca contextualizar el problema, definirlo claramente.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534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470863" y="685800"/>
            <a:ext cx="3657600" cy="1371600"/>
          </a:xfrm>
        </p:spPr>
        <p:txBody>
          <a:bodyPr/>
          <a:lstStyle/>
          <a:p>
            <a:r>
              <a:rPr lang="es-MX" b="1" dirty="0"/>
              <a:t>Concebir un plan</a:t>
            </a:r>
          </a:p>
        </p:txBody>
      </p:sp>
      <p:pic>
        <p:nvPicPr>
          <p:cNvPr id="14" name="Marcador de contenido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15" y="1333171"/>
            <a:ext cx="3827629" cy="4162927"/>
          </a:xfrm>
        </p:spPr>
      </p:pic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6580045" y="2196151"/>
            <a:ext cx="3657600" cy="2091267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Consiste en identificar el problema, con la finalidad de buscar formas para solucionarlo.</a:t>
            </a:r>
          </a:p>
        </p:txBody>
      </p:sp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708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5145892" y="1406857"/>
            <a:ext cx="6019800" cy="1143000"/>
          </a:xfrm>
        </p:spPr>
        <p:txBody>
          <a:bodyPr/>
          <a:lstStyle/>
          <a:p>
            <a:r>
              <a:rPr lang="es-MX" b="1" dirty="0"/>
              <a:t>Ejecución del plan</a:t>
            </a:r>
          </a:p>
        </p:txBody>
      </p:sp>
      <p:pic>
        <p:nvPicPr>
          <p:cNvPr id="8" name="Marcador de contenido 1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1" r="20351"/>
          <a:stretch>
            <a:fillRect/>
          </a:stretch>
        </p:blipFill>
        <p:spPr>
          <a:xfrm>
            <a:off x="1017588" y="904875"/>
            <a:ext cx="3281362" cy="4572000"/>
          </a:xfrm>
        </p:spPr>
      </p:pic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5091301" y="2736122"/>
            <a:ext cx="6021388" cy="2048933"/>
          </a:xfrm>
        </p:spPr>
        <p:txBody>
          <a:bodyPr>
            <a:normAutofit/>
          </a:bodyPr>
          <a:lstStyle/>
          <a:p>
            <a:r>
              <a:rPr lang="es-MX" sz="2000" dirty="0" smtClean="0">
                <a:solidFill>
                  <a:schemeClr val="tx1"/>
                </a:solidFill>
              </a:rPr>
              <a:t>Llevar a cabo una metodología  a seguir  para resolver el problema.</a:t>
            </a:r>
          </a:p>
        </p:txBody>
      </p:sp>
      <p:pic>
        <p:nvPicPr>
          <p:cNvPr id="9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73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5159540" y="1284027"/>
            <a:ext cx="6019800" cy="1143000"/>
          </a:xfrm>
        </p:spPr>
        <p:txBody>
          <a:bodyPr/>
          <a:lstStyle/>
          <a:p>
            <a:r>
              <a:rPr lang="es-MX" b="1" dirty="0"/>
              <a:t>Examinar la solución obtenida</a:t>
            </a:r>
          </a:p>
        </p:txBody>
      </p:sp>
      <p:pic>
        <p:nvPicPr>
          <p:cNvPr id="4" name="Marcador de posición de imagen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7" r="31177"/>
          <a:stretch>
            <a:fillRect/>
          </a:stretch>
        </p:blipFill>
        <p:spPr/>
      </p:pic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5050359" y="2572349"/>
            <a:ext cx="6021388" cy="2048933"/>
          </a:xfrm>
        </p:spPr>
        <p:txBody>
          <a:bodyPr>
            <a:normAutofit/>
          </a:bodyPr>
          <a:lstStyle/>
          <a:p>
            <a:r>
              <a:rPr lang="es-MX" sz="2000" dirty="0" smtClean="0">
                <a:solidFill>
                  <a:schemeClr val="tx1"/>
                </a:solidFill>
              </a:rPr>
              <a:t>Revisar los resultados obtenidos e identificar sí se puede emplear esta metodología para otro problema.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509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648715" y="2617940"/>
            <a:ext cx="9086089" cy="2430049"/>
          </a:xfrm>
        </p:spPr>
        <p:txBody>
          <a:bodyPr>
            <a:noAutofit/>
          </a:bodyPr>
          <a:lstStyle/>
          <a:p>
            <a:pPr algn="just"/>
            <a:r>
              <a:rPr lang="es-MX" sz="2000" cap="none" dirty="0" smtClean="0"/>
              <a:t>Emplea estrategias y técnicas en la resolución de problemas y la toma de decisiones de manera estratégica y sistemática que </a:t>
            </a:r>
            <a:r>
              <a:rPr lang="es-MX" sz="2000" cap="none" dirty="0" smtClean="0"/>
              <a:t>le</a:t>
            </a:r>
            <a:r>
              <a:rPr lang="es-MX" sz="2000" cap="none" dirty="0"/>
              <a:t> </a:t>
            </a:r>
            <a:r>
              <a:rPr lang="es-MX" sz="2000" cap="none" dirty="0" smtClean="0"/>
              <a:t>permita </a:t>
            </a:r>
            <a:r>
              <a:rPr lang="es-MX" sz="2000" cap="none" dirty="0" smtClean="0"/>
              <a:t>aplicarlas en situaciones de contexto en su vida cotidiana.</a:t>
            </a:r>
            <a:br>
              <a:rPr lang="es-MX" sz="2000" cap="none" dirty="0" smtClean="0"/>
            </a:br>
            <a:endParaRPr lang="es-MX" sz="20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773" y="565484"/>
            <a:ext cx="8534400" cy="26410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b="1" dirty="0" smtClean="0">
                <a:solidFill>
                  <a:schemeClr val="tx1"/>
                </a:solidFill>
              </a:rPr>
              <a:t>     </a:t>
            </a:r>
            <a:r>
              <a:rPr lang="es-MX" sz="2800" b="1" dirty="0" smtClean="0">
                <a:solidFill>
                  <a:schemeClr val="tx1"/>
                </a:solidFill>
              </a:rPr>
              <a:t>PRÓPOSITO </a:t>
            </a:r>
            <a:r>
              <a:rPr lang="es-MX" sz="2800" b="1" dirty="0">
                <a:solidFill>
                  <a:schemeClr val="tx1"/>
                </a:solidFill>
              </a:rPr>
              <a:t>DEL MÓDULO</a:t>
            </a: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14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84213" y="1299949"/>
            <a:ext cx="10058400" cy="2743200"/>
          </a:xfrm>
        </p:spPr>
        <p:txBody>
          <a:bodyPr>
            <a:normAutofit fontScale="90000"/>
          </a:bodyPr>
          <a:lstStyle/>
          <a:p>
            <a:r>
              <a:rPr lang="es-MX" sz="2700" cap="none" dirty="0" smtClean="0"/>
              <a:t>                             </a:t>
            </a:r>
            <a:r>
              <a:rPr lang="es-MX" sz="3100" b="1" cap="none" dirty="0" smtClean="0"/>
              <a:t>BIBLIOGRAFÍA</a:t>
            </a:r>
            <a:r>
              <a:rPr lang="es-MX" sz="2700" cap="none" dirty="0" smtClean="0"/>
              <a:t/>
            </a:r>
            <a:br>
              <a:rPr lang="es-MX" sz="2700" cap="none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cap="none" dirty="0" smtClean="0"/>
              <a:t>Lenin, A. (2012) La Toma de Decisiones. México: IPN.</a:t>
            </a:r>
            <a:br>
              <a:rPr lang="es-MX" sz="2000" cap="none" dirty="0" smtClean="0"/>
            </a:br>
            <a:r>
              <a:rPr lang="es-MX" sz="2000" cap="none" dirty="0" smtClean="0"/>
              <a:t> </a:t>
            </a:r>
            <a:br>
              <a:rPr lang="es-MX" sz="2000" cap="none" dirty="0" smtClean="0"/>
            </a:br>
            <a:r>
              <a:rPr lang="es-MX" sz="2000" cap="none" dirty="0" smtClean="0"/>
              <a:t>De </a:t>
            </a:r>
            <a:r>
              <a:rPr lang="es-MX" sz="2000" cap="none" dirty="0"/>
              <a:t>Sánchez, M.(2000) Desarrollo de Habilidades del Pensamiento. México: Trillas</a:t>
            </a:r>
            <a:r>
              <a:rPr lang="es-MX" sz="2000" cap="none" dirty="0" smtClean="0"/>
              <a:t>.</a:t>
            </a:r>
            <a:br>
              <a:rPr lang="es-MX" sz="2000" cap="none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cap="none" dirty="0" smtClean="0"/>
              <a:t>Quinto, R. (2017) Estrategias de Resolución de Problemas y Toma de decisiones. México. </a:t>
            </a:r>
            <a:r>
              <a:rPr lang="es-MX" sz="2000" cap="none" dirty="0" err="1" smtClean="0"/>
              <a:t>UAMéx</a:t>
            </a:r>
            <a:r>
              <a:rPr lang="es-MX" sz="2000" cap="none" dirty="0" smtClean="0"/>
              <a:t>.</a:t>
            </a:r>
            <a:br>
              <a:rPr lang="es-MX" sz="2000" cap="none" dirty="0" smtClean="0"/>
            </a:br>
            <a:endParaRPr lang="es-MX" sz="2000" cap="none" dirty="0"/>
          </a:p>
        </p:txBody>
      </p:sp>
      <p:pic>
        <p:nvPicPr>
          <p:cNvPr id="7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464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88352" y="313151"/>
            <a:ext cx="8001000" cy="128556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sz="2700" b="1" dirty="0" smtClean="0"/>
              <a:t/>
            </a:r>
            <a:br>
              <a:rPr lang="es-MX" sz="2700" b="1" dirty="0" smtClean="0"/>
            </a:br>
            <a:r>
              <a:rPr lang="es-MX" sz="2400" b="1" dirty="0" smtClean="0"/>
              <a:t>1.CONCEPTUALIZACIÓN DE TOMA DE DECISIONES</a:t>
            </a:r>
            <a:endParaRPr lang="es-MX" sz="2400" b="1" dirty="0"/>
          </a:p>
        </p:txBody>
      </p:sp>
      <p:sp>
        <p:nvSpPr>
          <p:cNvPr id="12" name="Subtítulo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500" y="2259216"/>
            <a:ext cx="5496127" cy="3083668"/>
          </a:xfrm>
          <a:prstGeom prst="rect">
            <a:avLst/>
          </a:prstGeo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06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b="1" dirty="0"/>
              <a:t>¿</a:t>
            </a:r>
            <a:r>
              <a:rPr lang="es-MX" sz="2400" b="1" dirty="0" smtClean="0"/>
              <a:t>Qu</a:t>
            </a:r>
            <a:r>
              <a:rPr lang="es-MX" sz="2400" b="1" dirty="0"/>
              <a:t>é</a:t>
            </a:r>
            <a:r>
              <a:rPr lang="es-MX" sz="2400" b="1" dirty="0" smtClean="0"/>
              <a:t> es una toma de decisiones?</a:t>
            </a:r>
            <a:endParaRPr lang="es-MX" sz="2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>
          <a:xfrm>
            <a:off x="1999446" y="2744132"/>
            <a:ext cx="8535988" cy="1879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Es una evaluación de alternativas y una elección entre lo que consideramos correcto y lo que no, generando un proceso en el cual se determinan las metas a alcanzar, los pasos a seguir y la forma de solucionar un problema (Alvarado, B. 1994).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37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05218" y="0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/>
              <a:t>ANTE QUE SITUACIONES TOMAMOS DECISIONES.</a:t>
            </a:r>
            <a:endParaRPr lang="es-MX" sz="2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   </a:t>
            </a:r>
            <a:endParaRPr lang="es-MX" dirty="0"/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1144217674"/>
              </p:ext>
            </p:extLst>
          </p:nvPr>
        </p:nvGraphicFramePr>
        <p:xfrm>
          <a:off x="2012390" y="1358792"/>
          <a:ext cx="8428147" cy="5260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09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/>
          <p:cNvSpPr>
            <a:spLocks noGrp="1"/>
          </p:cNvSpPr>
          <p:nvPr>
            <p:ph type="body" idx="1"/>
          </p:nvPr>
        </p:nvSpPr>
        <p:spPr>
          <a:xfrm>
            <a:off x="2319886" y="53398"/>
            <a:ext cx="7733278" cy="1474838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tx1"/>
                </a:solidFill>
                <a:latin typeface="+mj-lt"/>
              </a:rPr>
              <a:t>      ELEMENTOS DE LA TOMA DE DECISIONES</a:t>
            </a:r>
            <a:endParaRPr lang="es-MX" sz="2400" b="1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95714792"/>
              </p:ext>
            </p:extLst>
          </p:nvPr>
        </p:nvGraphicFramePr>
        <p:xfrm>
          <a:off x="1866378" y="1361787"/>
          <a:ext cx="8166970" cy="5279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68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08443" y="0"/>
            <a:ext cx="5276751" cy="1181308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TIPOS DE DECISIONES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55953557"/>
              </p:ext>
            </p:extLst>
          </p:nvPr>
        </p:nvGraphicFramePr>
        <p:xfrm>
          <a:off x="3630304" y="448579"/>
          <a:ext cx="9162197" cy="6148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23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3988" y="0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 EXISTEN DECISIONES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218603"/>
              </p:ext>
            </p:extLst>
          </p:nvPr>
        </p:nvGraphicFramePr>
        <p:xfrm>
          <a:off x="2180360" y="1575365"/>
          <a:ext cx="8362086" cy="4213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4162" y="0"/>
            <a:ext cx="1108443" cy="113096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" dist="50800" dir="5400000" algn="ctr" rotWithShape="0">
              <a:schemeClr val="accent1">
                <a:lumMod val="7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468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1453</TotalTime>
  <Words>731</Words>
  <Application>Microsoft Office PowerPoint</Application>
  <PresentationFormat>Panorámica</PresentationFormat>
  <Paragraphs>105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 Unicode MS</vt:lpstr>
      <vt:lpstr>BatangChe</vt:lpstr>
      <vt:lpstr>Century Gothic</vt:lpstr>
      <vt:lpstr>Wingdings 3</vt:lpstr>
      <vt:lpstr>Sector</vt:lpstr>
      <vt:lpstr>Presentación de PowerPoint</vt:lpstr>
      <vt:lpstr> Se conoce y valora así mismo y aborda problemas y retos  teniendo en cuenta los objetivos que persigue.   1.4 Analiza críticamente los factores que influyen en su toma de decisiones  6. Sustenta una postura personal sobre temas de interés y relevancia general, considerando otros puntos de vista de manera crítica y reflexiva.  6.4 Estructura ideas y argumentos de manera clara, coherente y sintética.  </vt:lpstr>
      <vt:lpstr>Emplea estrategias y técnicas en la resolución de problemas y la toma de decisiones de manera estratégica y sistemática que le permita aplicarlas en situaciones de contexto en su vida cotidiana. </vt:lpstr>
      <vt:lpstr>  1.CONCEPTUALIZACIÓN DE TOMA DE DECISIONES</vt:lpstr>
      <vt:lpstr>¿Qué es una toma de decisiones?</vt:lpstr>
      <vt:lpstr>ANTE QUE SITUACIONES TOMAMOS DECISIONES.</vt:lpstr>
      <vt:lpstr>Presentación de PowerPoint</vt:lpstr>
      <vt:lpstr>TIPOS DE DECISIONES</vt:lpstr>
      <vt:lpstr> EXISTEN DECISIONES</vt:lpstr>
      <vt:lpstr>PASOS EN LA  toma de decisiones</vt:lpstr>
      <vt:lpstr>1.2 Expectativas y PENSAMIENTOS</vt:lpstr>
      <vt:lpstr>  </vt:lpstr>
      <vt:lpstr>Presentación de PowerPoint</vt:lpstr>
      <vt:lpstr>BLOQUEOS Y FACILITADORES EN LA TOMA DE DECISIONES</vt:lpstr>
      <vt:lpstr>EMOCIONALES</vt:lpstr>
      <vt:lpstr>CULTURALES</vt:lpstr>
      <vt:lpstr>Presentación de PowerPoint</vt:lpstr>
      <vt:lpstr>AMBIENTES</vt:lpstr>
      <vt:lpstr>EXPRESIVOS</vt:lpstr>
      <vt:lpstr>PERCEPTIVOS</vt:lpstr>
      <vt:lpstr>1.3 LA ACTITUD ADECUADA </vt:lpstr>
      <vt:lpstr>Presentación de PowerPoint</vt:lpstr>
      <vt:lpstr>Presentación de PowerPoint</vt:lpstr>
      <vt:lpstr>         MOTIVACIÓN EXTRÍNSECA</vt:lpstr>
      <vt:lpstr>1.4.1 Modelo para resolución de problemas matemáticos (Polya)  </vt:lpstr>
      <vt:lpstr>Comprender el problema</vt:lpstr>
      <vt:lpstr>Concebir un plan</vt:lpstr>
      <vt:lpstr>Ejecución del plan</vt:lpstr>
      <vt:lpstr>Examinar la solución obtenida</vt:lpstr>
      <vt:lpstr>                             BIBLIOGRAFÍA    Lenin, A. (2012) La Toma de Decisiones. México: IPN.   De Sánchez, M.(2000) Desarrollo de Habilidades del Pensamiento. México: Trillas.  Quinto, R. (2017) Estrategias de Resolución de Problemas y Toma de decisiones. México. UAMéx.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120</cp:revision>
  <dcterms:created xsi:type="dcterms:W3CDTF">2017-08-15T18:39:52Z</dcterms:created>
  <dcterms:modified xsi:type="dcterms:W3CDTF">2019-09-30T21:30:05Z</dcterms:modified>
</cp:coreProperties>
</file>