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7" r:id="rId2"/>
    <p:sldId id="298" r:id="rId3"/>
    <p:sldId id="258" r:id="rId4"/>
    <p:sldId id="261" r:id="rId5"/>
    <p:sldId id="272" r:id="rId6"/>
    <p:sldId id="263" r:id="rId7"/>
    <p:sldId id="265" r:id="rId8"/>
    <p:sldId id="267" r:id="rId9"/>
    <p:sldId id="269" r:id="rId10"/>
    <p:sldId id="270" r:id="rId11"/>
    <p:sldId id="266" r:id="rId12"/>
    <p:sldId id="273" r:id="rId13"/>
    <p:sldId id="274" r:id="rId14"/>
    <p:sldId id="275" r:id="rId15"/>
    <p:sldId id="276" r:id="rId16"/>
    <p:sldId id="277" r:id="rId17"/>
    <p:sldId id="278" r:id="rId18"/>
    <p:sldId id="279" r:id="rId19"/>
    <p:sldId id="280" r:id="rId20"/>
    <p:sldId id="282" r:id="rId21"/>
    <p:sldId id="283" r:id="rId22"/>
    <p:sldId id="294" r:id="rId23"/>
    <p:sldId id="285" r:id="rId24"/>
    <p:sldId id="284" r:id="rId25"/>
    <p:sldId id="286" r:id="rId26"/>
    <p:sldId id="287" r:id="rId27"/>
    <p:sldId id="288" r:id="rId28"/>
    <p:sldId id="289" r:id="rId29"/>
    <p:sldId id="290" r:id="rId30"/>
    <p:sldId id="291" r:id="rId31"/>
    <p:sldId id="295" r:id="rId32"/>
    <p:sldId id="296" r:id="rId33"/>
    <p:sldId id="292" r:id="rId34"/>
    <p:sldId id="297" r:id="rId35"/>
    <p:sldId id="299" r:id="rId36"/>
    <p:sldId id="293" r:id="rId3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snapToObjects="1">
      <p:cViewPr varScale="1">
        <p:scale>
          <a:sx n="74" d="100"/>
          <a:sy n="74" d="100"/>
        </p:scale>
        <p:origin x="1086" y="72"/>
      </p:cViewPr>
      <p:guideLst>
        <p:guide orient="horz" pos="2160"/>
        <p:guide pos="306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80B0DB-0D4F-49E1-BEA1-590EE4523F6B}" type="doc">
      <dgm:prSet loTypeId="urn:microsoft.com/office/officeart/2005/8/layout/pyramid2" loCatId="list" qsTypeId="urn:microsoft.com/office/officeart/2005/8/quickstyle/simple1" qsCatId="simple" csTypeId="urn:microsoft.com/office/officeart/2005/8/colors/colorful5" csCatId="colorful" phldr="1"/>
      <dgm:spPr/>
    </dgm:pt>
    <dgm:pt modelId="{78878E56-4AD9-4306-98DC-E70FFC088E07}">
      <dgm:prSet phldrT="[Texto]"/>
      <dgm:spPr/>
      <dgm:t>
        <a:bodyPr/>
        <a:lstStyle/>
        <a:p>
          <a:r>
            <a:rPr lang="es-ES" dirty="0" smtClean="0"/>
            <a:t>Programas de Aplicación</a:t>
          </a:r>
          <a:endParaRPr lang="es-ES" dirty="0"/>
        </a:p>
      </dgm:t>
    </dgm:pt>
    <dgm:pt modelId="{253C4C85-7E66-44D9-B92C-90AB496C0347}" type="parTrans" cxnId="{B695286F-9DC7-4C89-A2FB-1DE1CFD50981}">
      <dgm:prSet/>
      <dgm:spPr/>
      <dgm:t>
        <a:bodyPr/>
        <a:lstStyle/>
        <a:p>
          <a:endParaRPr lang="es-ES"/>
        </a:p>
      </dgm:t>
    </dgm:pt>
    <dgm:pt modelId="{4C481ACF-83BC-4537-A8D4-1795E071F89B}" type="sibTrans" cxnId="{B695286F-9DC7-4C89-A2FB-1DE1CFD50981}">
      <dgm:prSet/>
      <dgm:spPr/>
      <dgm:t>
        <a:bodyPr/>
        <a:lstStyle/>
        <a:p>
          <a:endParaRPr lang="es-ES"/>
        </a:p>
      </dgm:t>
    </dgm:pt>
    <dgm:pt modelId="{AA1201B2-7429-4773-B227-68FDB8526CC0}">
      <dgm:prSet phldrT="[Texto]"/>
      <dgm:spPr/>
      <dgm:t>
        <a:bodyPr/>
        <a:lstStyle/>
        <a:p>
          <a:r>
            <a:rPr lang="es-ES" dirty="0" smtClean="0"/>
            <a:t>Sistema Operativo</a:t>
          </a:r>
          <a:endParaRPr lang="es-ES" dirty="0"/>
        </a:p>
      </dgm:t>
    </dgm:pt>
    <dgm:pt modelId="{EA48511E-634F-4A0D-958E-45913A7C1ECF}" type="parTrans" cxnId="{41F1D67C-DB70-45A9-9047-B104D616BDD7}">
      <dgm:prSet/>
      <dgm:spPr/>
      <dgm:t>
        <a:bodyPr/>
        <a:lstStyle/>
        <a:p>
          <a:endParaRPr lang="es-ES"/>
        </a:p>
      </dgm:t>
    </dgm:pt>
    <dgm:pt modelId="{8E7722F8-2CA8-4F3D-953D-B0C5F00CBD83}" type="sibTrans" cxnId="{41F1D67C-DB70-45A9-9047-B104D616BDD7}">
      <dgm:prSet/>
      <dgm:spPr/>
      <dgm:t>
        <a:bodyPr/>
        <a:lstStyle/>
        <a:p>
          <a:endParaRPr lang="es-ES"/>
        </a:p>
      </dgm:t>
    </dgm:pt>
    <dgm:pt modelId="{4B2B05A2-9863-4504-8DAE-FAB492C4AB10}">
      <dgm:prSet phldrT="[Texto]"/>
      <dgm:spPr/>
      <dgm:t>
        <a:bodyPr/>
        <a:lstStyle/>
        <a:p>
          <a:r>
            <a:rPr lang="es-ES" dirty="0" smtClean="0"/>
            <a:t>Hardware</a:t>
          </a:r>
          <a:endParaRPr lang="es-ES" dirty="0"/>
        </a:p>
      </dgm:t>
    </dgm:pt>
    <dgm:pt modelId="{87166C04-A142-486B-8FD4-10146849D04F}" type="parTrans" cxnId="{51D95A4D-25B1-4D0C-AD4A-5C192D87AAAE}">
      <dgm:prSet/>
      <dgm:spPr/>
      <dgm:t>
        <a:bodyPr/>
        <a:lstStyle/>
        <a:p>
          <a:endParaRPr lang="es-ES"/>
        </a:p>
      </dgm:t>
    </dgm:pt>
    <dgm:pt modelId="{6BD7805D-2A9A-4D34-9992-197A96A3DC4C}" type="sibTrans" cxnId="{51D95A4D-25B1-4D0C-AD4A-5C192D87AAAE}">
      <dgm:prSet/>
      <dgm:spPr/>
      <dgm:t>
        <a:bodyPr/>
        <a:lstStyle/>
        <a:p>
          <a:endParaRPr lang="es-ES"/>
        </a:p>
      </dgm:t>
    </dgm:pt>
    <dgm:pt modelId="{5E716AE3-48EA-4218-B849-BBC06AD577A3}" type="pres">
      <dgm:prSet presAssocID="{0580B0DB-0D4F-49E1-BEA1-590EE4523F6B}" presName="compositeShape" presStyleCnt="0">
        <dgm:presLayoutVars>
          <dgm:dir/>
          <dgm:resizeHandles/>
        </dgm:presLayoutVars>
      </dgm:prSet>
      <dgm:spPr/>
    </dgm:pt>
    <dgm:pt modelId="{2A5753F1-BD33-4D56-8A73-074EBE13BABE}" type="pres">
      <dgm:prSet presAssocID="{0580B0DB-0D4F-49E1-BEA1-590EE4523F6B}" presName="pyramid" presStyleLbl="node1" presStyleIdx="0" presStyleCnt="1"/>
      <dgm:spPr/>
    </dgm:pt>
    <dgm:pt modelId="{B7ED8213-6A0C-4B14-AA66-DE215D39A85B}" type="pres">
      <dgm:prSet presAssocID="{0580B0DB-0D4F-49E1-BEA1-590EE4523F6B}" presName="theList" presStyleCnt="0"/>
      <dgm:spPr/>
    </dgm:pt>
    <dgm:pt modelId="{778E5555-DDDE-4E44-AC81-F46EBBD46BA4}" type="pres">
      <dgm:prSet presAssocID="{78878E56-4AD9-4306-98DC-E70FFC088E07}" presName="aNode" presStyleLbl="fgAcc1" presStyleIdx="0" presStyleCnt="3">
        <dgm:presLayoutVars>
          <dgm:bulletEnabled val="1"/>
        </dgm:presLayoutVars>
      </dgm:prSet>
      <dgm:spPr/>
      <dgm:t>
        <a:bodyPr/>
        <a:lstStyle/>
        <a:p>
          <a:endParaRPr lang="es-ES"/>
        </a:p>
      </dgm:t>
    </dgm:pt>
    <dgm:pt modelId="{0BCFE36E-24BB-4841-A329-8C452CED4465}" type="pres">
      <dgm:prSet presAssocID="{78878E56-4AD9-4306-98DC-E70FFC088E07}" presName="aSpace" presStyleCnt="0"/>
      <dgm:spPr/>
    </dgm:pt>
    <dgm:pt modelId="{B9C115F6-9053-43B2-8DDC-7FC18030FEDD}" type="pres">
      <dgm:prSet presAssocID="{AA1201B2-7429-4773-B227-68FDB8526CC0}" presName="aNode" presStyleLbl="fgAcc1" presStyleIdx="1" presStyleCnt="3">
        <dgm:presLayoutVars>
          <dgm:bulletEnabled val="1"/>
        </dgm:presLayoutVars>
      </dgm:prSet>
      <dgm:spPr/>
      <dgm:t>
        <a:bodyPr/>
        <a:lstStyle/>
        <a:p>
          <a:endParaRPr lang="es-MX"/>
        </a:p>
      </dgm:t>
    </dgm:pt>
    <dgm:pt modelId="{76896DCD-B5AA-46A6-88EE-20D10F9EC4CA}" type="pres">
      <dgm:prSet presAssocID="{AA1201B2-7429-4773-B227-68FDB8526CC0}" presName="aSpace" presStyleCnt="0"/>
      <dgm:spPr/>
    </dgm:pt>
    <dgm:pt modelId="{FFC03330-99FD-4E2B-ADEC-22E97C1F63C5}" type="pres">
      <dgm:prSet presAssocID="{4B2B05A2-9863-4504-8DAE-FAB492C4AB10}" presName="aNode" presStyleLbl="fgAcc1" presStyleIdx="2" presStyleCnt="3">
        <dgm:presLayoutVars>
          <dgm:bulletEnabled val="1"/>
        </dgm:presLayoutVars>
      </dgm:prSet>
      <dgm:spPr/>
      <dgm:t>
        <a:bodyPr/>
        <a:lstStyle/>
        <a:p>
          <a:endParaRPr lang="es-MX"/>
        </a:p>
      </dgm:t>
    </dgm:pt>
    <dgm:pt modelId="{FA9751B6-8052-450C-B3DF-27E12E83B59F}" type="pres">
      <dgm:prSet presAssocID="{4B2B05A2-9863-4504-8DAE-FAB492C4AB10}" presName="aSpace" presStyleCnt="0"/>
      <dgm:spPr/>
    </dgm:pt>
  </dgm:ptLst>
  <dgm:cxnLst>
    <dgm:cxn modelId="{51D95A4D-25B1-4D0C-AD4A-5C192D87AAAE}" srcId="{0580B0DB-0D4F-49E1-BEA1-590EE4523F6B}" destId="{4B2B05A2-9863-4504-8DAE-FAB492C4AB10}" srcOrd="2" destOrd="0" parTransId="{87166C04-A142-486B-8FD4-10146849D04F}" sibTransId="{6BD7805D-2A9A-4D34-9992-197A96A3DC4C}"/>
    <dgm:cxn modelId="{FB4AF5D8-17C8-4C3C-B4A4-E98FD53978C1}" type="presOf" srcId="{AA1201B2-7429-4773-B227-68FDB8526CC0}" destId="{B9C115F6-9053-43B2-8DDC-7FC18030FEDD}" srcOrd="0" destOrd="0" presId="urn:microsoft.com/office/officeart/2005/8/layout/pyramid2"/>
    <dgm:cxn modelId="{8B808ACE-8289-4A34-A335-3257D574458E}" type="presOf" srcId="{78878E56-4AD9-4306-98DC-E70FFC088E07}" destId="{778E5555-DDDE-4E44-AC81-F46EBBD46BA4}" srcOrd="0" destOrd="0" presId="urn:microsoft.com/office/officeart/2005/8/layout/pyramid2"/>
    <dgm:cxn modelId="{CB7B23F8-157E-4ABA-8BDC-F00B5AAA116F}" type="presOf" srcId="{0580B0DB-0D4F-49E1-BEA1-590EE4523F6B}" destId="{5E716AE3-48EA-4218-B849-BBC06AD577A3}" srcOrd="0" destOrd="0" presId="urn:microsoft.com/office/officeart/2005/8/layout/pyramid2"/>
    <dgm:cxn modelId="{B695286F-9DC7-4C89-A2FB-1DE1CFD50981}" srcId="{0580B0DB-0D4F-49E1-BEA1-590EE4523F6B}" destId="{78878E56-4AD9-4306-98DC-E70FFC088E07}" srcOrd="0" destOrd="0" parTransId="{253C4C85-7E66-44D9-B92C-90AB496C0347}" sibTransId="{4C481ACF-83BC-4537-A8D4-1795E071F89B}"/>
    <dgm:cxn modelId="{66FC2CE6-BCD5-4777-BFAF-2C6FC6229A75}" type="presOf" srcId="{4B2B05A2-9863-4504-8DAE-FAB492C4AB10}" destId="{FFC03330-99FD-4E2B-ADEC-22E97C1F63C5}" srcOrd="0" destOrd="0" presId="urn:microsoft.com/office/officeart/2005/8/layout/pyramid2"/>
    <dgm:cxn modelId="{41F1D67C-DB70-45A9-9047-B104D616BDD7}" srcId="{0580B0DB-0D4F-49E1-BEA1-590EE4523F6B}" destId="{AA1201B2-7429-4773-B227-68FDB8526CC0}" srcOrd="1" destOrd="0" parTransId="{EA48511E-634F-4A0D-958E-45913A7C1ECF}" sibTransId="{8E7722F8-2CA8-4F3D-953D-B0C5F00CBD83}"/>
    <dgm:cxn modelId="{64A8416C-195E-47D7-A8A9-8E55398E7434}" type="presParOf" srcId="{5E716AE3-48EA-4218-B849-BBC06AD577A3}" destId="{2A5753F1-BD33-4D56-8A73-074EBE13BABE}" srcOrd="0" destOrd="0" presId="urn:microsoft.com/office/officeart/2005/8/layout/pyramid2"/>
    <dgm:cxn modelId="{F8D62106-EFC4-4957-9159-FDB62E74E46B}" type="presParOf" srcId="{5E716AE3-48EA-4218-B849-BBC06AD577A3}" destId="{B7ED8213-6A0C-4B14-AA66-DE215D39A85B}" srcOrd="1" destOrd="0" presId="urn:microsoft.com/office/officeart/2005/8/layout/pyramid2"/>
    <dgm:cxn modelId="{78AB9ECB-7EEA-4B0C-9B99-C7D9EA89D0B8}" type="presParOf" srcId="{B7ED8213-6A0C-4B14-AA66-DE215D39A85B}" destId="{778E5555-DDDE-4E44-AC81-F46EBBD46BA4}" srcOrd="0" destOrd="0" presId="urn:microsoft.com/office/officeart/2005/8/layout/pyramid2"/>
    <dgm:cxn modelId="{EB55C3BC-75DB-45F6-A74D-0A2BA2EB5168}" type="presParOf" srcId="{B7ED8213-6A0C-4B14-AA66-DE215D39A85B}" destId="{0BCFE36E-24BB-4841-A329-8C452CED4465}" srcOrd="1" destOrd="0" presId="urn:microsoft.com/office/officeart/2005/8/layout/pyramid2"/>
    <dgm:cxn modelId="{145B170D-0012-40D5-B677-15B87A4E3F16}" type="presParOf" srcId="{B7ED8213-6A0C-4B14-AA66-DE215D39A85B}" destId="{B9C115F6-9053-43B2-8DDC-7FC18030FEDD}" srcOrd="2" destOrd="0" presId="urn:microsoft.com/office/officeart/2005/8/layout/pyramid2"/>
    <dgm:cxn modelId="{E8183A61-7418-4070-9A80-ACE7DBB5F86A}" type="presParOf" srcId="{B7ED8213-6A0C-4B14-AA66-DE215D39A85B}" destId="{76896DCD-B5AA-46A6-88EE-20D10F9EC4CA}" srcOrd="3" destOrd="0" presId="urn:microsoft.com/office/officeart/2005/8/layout/pyramid2"/>
    <dgm:cxn modelId="{D43F7445-10B7-41A2-8479-14A315345AC4}" type="presParOf" srcId="{B7ED8213-6A0C-4B14-AA66-DE215D39A85B}" destId="{FFC03330-99FD-4E2B-ADEC-22E97C1F63C5}" srcOrd="4" destOrd="0" presId="urn:microsoft.com/office/officeart/2005/8/layout/pyramid2"/>
    <dgm:cxn modelId="{872E0EBC-D16B-4466-A45B-B482F94B3C4F}" type="presParOf" srcId="{B7ED8213-6A0C-4B14-AA66-DE215D39A85B}" destId="{FA9751B6-8052-450C-B3DF-27E12E83B59F}"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0157063-E479-4BE2-BFB7-4354C019777E}" type="doc">
      <dgm:prSet loTypeId="urn:microsoft.com/office/officeart/2005/8/layout/hList2" loCatId="relationship" qsTypeId="urn:microsoft.com/office/officeart/2005/8/quickstyle/simple1" qsCatId="simple" csTypeId="urn:microsoft.com/office/officeart/2005/8/colors/colorful2" csCatId="colorful" phldr="1"/>
      <dgm:spPr/>
      <dgm:t>
        <a:bodyPr/>
        <a:lstStyle/>
        <a:p>
          <a:endParaRPr lang="es-MX"/>
        </a:p>
      </dgm:t>
    </dgm:pt>
    <dgm:pt modelId="{2B596D53-B794-4D5C-BF6B-25C2C68C5C95}">
      <dgm:prSet phldrT="[Texto]"/>
      <dgm:spPr/>
      <dgm:t>
        <a:bodyPr/>
        <a:lstStyle/>
        <a:p>
          <a:r>
            <a:rPr lang="es-MX" dirty="0" smtClean="0"/>
            <a:t>Familia Windows</a:t>
          </a:r>
          <a:endParaRPr lang="es-MX" dirty="0"/>
        </a:p>
      </dgm:t>
    </dgm:pt>
    <dgm:pt modelId="{3EB04C93-8BCA-42B9-BF60-5607583C5192}" type="parTrans" cxnId="{70851EC2-C762-4420-A0DF-DB3EC220ABBE}">
      <dgm:prSet/>
      <dgm:spPr/>
      <dgm:t>
        <a:bodyPr/>
        <a:lstStyle/>
        <a:p>
          <a:endParaRPr lang="es-MX"/>
        </a:p>
      </dgm:t>
    </dgm:pt>
    <dgm:pt modelId="{D16DD0EB-0698-440B-9D97-441828A54EEC}" type="sibTrans" cxnId="{70851EC2-C762-4420-A0DF-DB3EC220ABBE}">
      <dgm:prSet/>
      <dgm:spPr/>
      <dgm:t>
        <a:bodyPr/>
        <a:lstStyle/>
        <a:p>
          <a:endParaRPr lang="es-MX"/>
        </a:p>
      </dgm:t>
    </dgm:pt>
    <dgm:pt modelId="{867688E7-9A99-4D58-B0C8-F21879D36382}">
      <dgm:prSet phldrT="[Texto]"/>
      <dgm:spPr/>
      <dgm:t>
        <a:bodyPr/>
        <a:lstStyle/>
        <a:p>
          <a:r>
            <a:rPr lang="es-MX" dirty="0" smtClean="0"/>
            <a:t>Familia Macintosh</a:t>
          </a:r>
          <a:endParaRPr lang="es-MX" dirty="0"/>
        </a:p>
      </dgm:t>
    </dgm:pt>
    <dgm:pt modelId="{ED93A27F-C465-4341-A2BD-0DA6D56A0981}" type="parTrans" cxnId="{6EBDA16C-DB80-4835-87EA-0E044165E3DF}">
      <dgm:prSet/>
      <dgm:spPr/>
      <dgm:t>
        <a:bodyPr/>
        <a:lstStyle/>
        <a:p>
          <a:endParaRPr lang="es-MX"/>
        </a:p>
      </dgm:t>
    </dgm:pt>
    <dgm:pt modelId="{3A67CC37-26AD-4EF9-8A43-1CE4CFE65031}" type="sibTrans" cxnId="{6EBDA16C-DB80-4835-87EA-0E044165E3DF}">
      <dgm:prSet/>
      <dgm:spPr/>
      <dgm:t>
        <a:bodyPr/>
        <a:lstStyle/>
        <a:p>
          <a:endParaRPr lang="es-MX"/>
        </a:p>
      </dgm:t>
    </dgm:pt>
    <dgm:pt modelId="{044363ED-B6F8-4A71-93CD-B7FD5715E5C6}">
      <dgm:prSet phldrT="[Texto]"/>
      <dgm:spPr/>
      <dgm:t>
        <a:bodyPr/>
        <a:lstStyle/>
        <a:p>
          <a:r>
            <a:rPr lang="es-MX" dirty="0" smtClean="0"/>
            <a:t>Mac OS 7</a:t>
          </a:r>
          <a:endParaRPr lang="es-MX" dirty="0"/>
        </a:p>
      </dgm:t>
    </dgm:pt>
    <dgm:pt modelId="{101221C8-D580-4716-ACE9-5AC2DBC1D347}" type="parTrans" cxnId="{3E9BD302-44AB-4C49-B891-74E6239CA1D3}">
      <dgm:prSet/>
      <dgm:spPr/>
      <dgm:t>
        <a:bodyPr/>
        <a:lstStyle/>
        <a:p>
          <a:endParaRPr lang="es-MX"/>
        </a:p>
      </dgm:t>
    </dgm:pt>
    <dgm:pt modelId="{D570EB0D-76E8-4229-8ACA-986D72B3820E}" type="sibTrans" cxnId="{3E9BD302-44AB-4C49-B891-74E6239CA1D3}">
      <dgm:prSet/>
      <dgm:spPr/>
      <dgm:t>
        <a:bodyPr/>
        <a:lstStyle/>
        <a:p>
          <a:endParaRPr lang="es-MX"/>
        </a:p>
      </dgm:t>
    </dgm:pt>
    <dgm:pt modelId="{29B378FD-A253-4C7D-8EA6-CFD5CC11378A}">
      <dgm:prSet phldrT="[Texto]" phldr="1"/>
      <dgm:spPr/>
      <dgm:t>
        <a:bodyPr/>
        <a:lstStyle/>
        <a:p>
          <a:endParaRPr lang="es-MX"/>
        </a:p>
      </dgm:t>
    </dgm:pt>
    <dgm:pt modelId="{A155D1D0-3659-4C6D-9FE8-5B3A8A64C85E}" type="parTrans" cxnId="{D1ADB10A-4C55-47D2-A05B-8C1D5CFDEE15}">
      <dgm:prSet/>
      <dgm:spPr/>
      <dgm:t>
        <a:bodyPr/>
        <a:lstStyle/>
        <a:p>
          <a:endParaRPr lang="es-MX"/>
        </a:p>
      </dgm:t>
    </dgm:pt>
    <dgm:pt modelId="{DAE7124F-A11C-441D-9E4D-D96D9C202359}" type="sibTrans" cxnId="{D1ADB10A-4C55-47D2-A05B-8C1D5CFDEE15}">
      <dgm:prSet/>
      <dgm:spPr/>
      <dgm:t>
        <a:bodyPr/>
        <a:lstStyle/>
        <a:p>
          <a:endParaRPr lang="es-MX"/>
        </a:p>
      </dgm:t>
    </dgm:pt>
    <dgm:pt modelId="{53ABC4C7-7975-4DC1-8BEA-CBA6A47D3F37}">
      <dgm:prSet phldrT="[Texto]" custT="1"/>
      <dgm:spPr/>
      <dgm:t>
        <a:bodyPr/>
        <a:lstStyle/>
        <a:p>
          <a:r>
            <a:rPr lang="es-MX" sz="1700" dirty="0" smtClean="0">
              <a:latin typeface="Arial" panose="020B0604020202020204" pitchFamily="34" charset="0"/>
              <a:cs typeface="Arial" panose="020B0604020202020204" pitchFamily="34" charset="0"/>
            </a:rPr>
            <a:t>Windows 95</a:t>
          </a:r>
          <a:endParaRPr lang="es-MX" sz="1700" dirty="0">
            <a:latin typeface="Arial" panose="020B0604020202020204" pitchFamily="34" charset="0"/>
            <a:cs typeface="Arial" panose="020B0604020202020204" pitchFamily="34" charset="0"/>
          </a:endParaRPr>
        </a:p>
      </dgm:t>
    </dgm:pt>
    <dgm:pt modelId="{44BB2E12-745D-4857-A477-1FCA736C387B}" type="sibTrans" cxnId="{41DF6681-158C-4134-9CE4-428E812EBDE4}">
      <dgm:prSet/>
      <dgm:spPr/>
      <dgm:t>
        <a:bodyPr/>
        <a:lstStyle/>
        <a:p>
          <a:endParaRPr lang="es-MX"/>
        </a:p>
      </dgm:t>
    </dgm:pt>
    <dgm:pt modelId="{1C370B0E-E048-4A21-872F-24D125E1A00D}" type="parTrans" cxnId="{41DF6681-158C-4134-9CE4-428E812EBDE4}">
      <dgm:prSet/>
      <dgm:spPr/>
      <dgm:t>
        <a:bodyPr/>
        <a:lstStyle/>
        <a:p>
          <a:endParaRPr lang="es-MX"/>
        </a:p>
      </dgm:t>
    </dgm:pt>
    <dgm:pt modelId="{85B17F3B-D071-4DF8-B1E3-4F2EDF021136}">
      <dgm:prSet custT="1"/>
      <dgm:spPr/>
      <dgm:t>
        <a:bodyPr/>
        <a:lstStyle/>
        <a:p>
          <a:r>
            <a:rPr lang="es-MX" sz="1700" dirty="0" smtClean="0">
              <a:latin typeface="Arial" panose="020B0604020202020204" pitchFamily="34" charset="0"/>
              <a:cs typeface="Arial" panose="020B0604020202020204" pitchFamily="34" charset="0"/>
            </a:rPr>
            <a:t>Windows 98</a:t>
          </a:r>
          <a:endParaRPr lang="es-MX" sz="1700" dirty="0">
            <a:latin typeface="Arial" panose="020B0604020202020204" pitchFamily="34" charset="0"/>
            <a:cs typeface="Arial" panose="020B0604020202020204" pitchFamily="34" charset="0"/>
          </a:endParaRPr>
        </a:p>
      </dgm:t>
    </dgm:pt>
    <dgm:pt modelId="{DDC8C40F-8CE8-430E-80FA-092BB92B1A92}" type="parTrans" cxnId="{F6451A29-9929-4A6B-8EB0-596F0FC746BC}">
      <dgm:prSet/>
      <dgm:spPr/>
      <dgm:t>
        <a:bodyPr/>
        <a:lstStyle/>
        <a:p>
          <a:endParaRPr lang="es-MX"/>
        </a:p>
      </dgm:t>
    </dgm:pt>
    <dgm:pt modelId="{524CF536-64AE-41C2-8278-F9DA75545309}" type="sibTrans" cxnId="{F6451A29-9929-4A6B-8EB0-596F0FC746BC}">
      <dgm:prSet/>
      <dgm:spPr/>
      <dgm:t>
        <a:bodyPr/>
        <a:lstStyle/>
        <a:p>
          <a:endParaRPr lang="es-MX"/>
        </a:p>
      </dgm:t>
    </dgm:pt>
    <dgm:pt modelId="{3D187FEF-3768-4D7B-AF24-1F8BD05111AD}">
      <dgm:prSet custT="1"/>
      <dgm:spPr/>
      <dgm:t>
        <a:bodyPr/>
        <a:lstStyle/>
        <a:p>
          <a:r>
            <a:rPr lang="es-MX" sz="1700" dirty="0" smtClean="0">
              <a:latin typeface="Arial" panose="020B0604020202020204" pitchFamily="34" charset="0"/>
              <a:cs typeface="Arial" panose="020B0604020202020204" pitchFamily="34" charset="0"/>
            </a:rPr>
            <a:t>Windows ME</a:t>
          </a:r>
          <a:endParaRPr lang="es-MX" sz="1700" dirty="0">
            <a:latin typeface="Arial" panose="020B0604020202020204" pitchFamily="34" charset="0"/>
            <a:cs typeface="Arial" panose="020B0604020202020204" pitchFamily="34" charset="0"/>
          </a:endParaRPr>
        </a:p>
      </dgm:t>
    </dgm:pt>
    <dgm:pt modelId="{8A51C5AC-F67A-4132-90FA-859C351B5E7E}" type="parTrans" cxnId="{52AE16AC-BD5C-465A-9E77-FE9186D26AF4}">
      <dgm:prSet/>
      <dgm:spPr/>
      <dgm:t>
        <a:bodyPr/>
        <a:lstStyle/>
        <a:p>
          <a:endParaRPr lang="es-MX"/>
        </a:p>
      </dgm:t>
    </dgm:pt>
    <dgm:pt modelId="{4E069E9B-02A6-49BC-A351-B01BE23147DD}" type="sibTrans" cxnId="{52AE16AC-BD5C-465A-9E77-FE9186D26AF4}">
      <dgm:prSet/>
      <dgm:spPr/>
      <dgm:t>
        <a:bodyPr/>
        <a:lstStyle/>
        <a:p>
          <a:endParaRPr lang="es-MX"/>
        </a:p>
      </dgm:t>
    </dgm:pt>
    <dgm:pt modelId="{5F6D01CA-2278-4914-8559-79E322FDFA0C}">
      <dgm:prSet custT="1"/>
      <dgm:spPr/>
      <dgm:t>
        <a:bodyPr/>
        <a:lstStyle/>
        <a:p>
          <a:r>
            <a:rPr lang="es-MX" sz="1700" dirty="0" smtClean="0">
              <a:latin typeface="Arial" panose="020B0604020202020204" pitchFamily="34" charset="0"/>
              <a:cs typeface="Arial" panose="020B0604020202020204" pitchFamily="34" charset="0"/>
            </a:rPr>
            <a:t>Windows NT</a:t>
          </a:r>
          <a:endParaRPr lang="es-MX" sz="1700" dirty="0">
            <a:latin typeface="Arial" panose="020B0604020202020204" pitchFamily="34" charset="0"/>
            <a:cs typeface="Arial" panose="020B0604020202020204" pitchFamily="34" charset="0"/>
          </a:endParaRPr>
        </a:p>
      </dgm:t>
    </dgm:pt>
    <dgm:pt modelId="{8444DD1B-14B6-499E-B74F-3055CCB50406}" type="parTrans" cxnId="{F764ECBA-F314-4A38-A93A-A7C7D198A385}">
      <dgm:prSet/>
      <dgm:spPr/>
      <dgm:t>
        <a:bodyPr/>
        <a:lstStyle/>
        <a:p>
          <a:endParaRPr lang="es-MX"/>
        </a:p>
      </dgm:t>
    </dgm:pt>
    <dgm:pt modelId="{84C43412-735A-4944-8D7A-83035F0B3093}" type="sibTrans" cxnId="{F764ECBA-F314-4A38-A93A-A7C7D198A385}">
      <dgm:prSet/>
      <dgm:spPr/>
      <dgm:t>
        <a:bodyPr/>
        <a:lstStyle/>
        <a:p>
          <a:endParaRPr lang="es-MX"/>
        </a:p>
      </dgm:t>
    </dgm:pt>
    <dgm:pt modelId="{1959C749-8C5D-407A-B224-1E7C8AB768D6}">
      <dgm:prSet custT="1"/>
      <dgm:spPr/>
      <dgm:t>
        <a:bodyPr/>
        <a:lstStyle/>
        <a:p>
          <a:r>
            <a:rPr lang="es-MX" sz="1700" dirty="0" smtClean="0">
              <a:latin typeface="Arial" panose="020B0604020202020204" pitchFamily="34" charset="0"/>
              <a:cs typeface="Arial" panose="020B0604020202020204" pitchFamily="34" charset="0"/>
            </a:rPr>
            <a:t>Windows 2000</a:t>
          </a:r>
          <a:endParaRPr lang="es-MX" sz="1700" dirty="0">
            <a:latin typeface="Arial" panose="020B0604020202020204" pitchFamily="34" charset="0"/>
            <a:cs typeface="Arial" panose="020B0604020202020204" pitchFamily="34" charset="0"/>
          </a:endParaRPr>
        </a:p>
      </dgm:t>
    </dgm:pt>
    <dgm:pt modelId="{04CD11DC-FBEC-458A-8786-48D2398E4F68}" type="parTrans" cxnId="{6D43997B-FF7D-4AEC-8164-2FDD0E01869D}">
      <dgm:prSet/>
      <dgm:spPr/>
      <dgm:t>
        <a:bodyPr/>
        <a:lstStyle/>
        <a:p>
          <a:endParaRPr lang="es-MX"/>
        </a:p>
      </dgm:t>
    </dgm:pt>
    <dgm:pt modelId="{AF68B3A1-581C-4BA7-833B-73EBA7CAC58D}" type="sibTrans" cxnId="{6D43997B-FF7D-4AEC-8164-2FDD0E01869D}">
      <dgm:prSet/>
      <dgm:spPr/>
      <dgm:t>
        <a:bodyPr/>
        <a:lstStyle/>
        <a:p>
          <a:endParaRPr lang="es-MX"/>
        </a:p>
      </dgm:t>
    </dgm:pt>
    <dgm:pt modelId="{B57067DE-74F9-4850-96FB-0BD0C1426BEC}">
      <dgm:prSet custT="1"/>
      <dgm:spPr/>
      <dgm:t>
        <a:bodyPr/>
        <a:lstStyle/>
        <a:p>
          <a:r>
            <a:rPr lang="es-MX" sz="1700" dirty="0" smtClean="0">
              <a:latin typeface="Arial" panose="020B0604020202020204" pitchFamily="34" charset="0"/>
              <a:cs typeface="Arial" panose="020B0604020202020204" pitchFamily="34" charset="0"/>
            </a:rPr>
            <a:t>Windows 2000 server</a:t>
          </a:r>
          <a:endParaRPr lang="es-MX" sz="1700" dirty="0">
            <a:latin typeface="Arial" panose="020B0604020202020204" pitchFamily="34" charset="0"/>
            <a:cs typeface="Arial" panose="020B0604020202020204" pitchFamily="34" charset="0"/>
          </a:endParaRPr>
        </a:p>
      </dgm:t>
    </dgm:pt>
    <dgm:pt modelId="{088A9CF4-F068-4D43-B36D-05B87FD4FFAD}" type="parTrans" cxnId="{D41C6F8E-153C-450D-932C-72B2296B6C62}">
      <dgm:prSet/>
      <dgm:spPr/>
      <dgm:t>
        <a:bodyPr/>
        <a:lstStyle/>
        <a:p>
          <a:endParaRPr lang="es-MX"/>
        </a:p>
      </dgm:t>
    </dgm:pt>
    <dgm:pt modelId="{A6055183-E633-4437-BDB9-0C654E2963DF}" type="sibTrans" cxnId="{D41C6F8E-153C-450D-932C-72B2296B6C62}">
      <dgm:prSet/>
      <dgm:spPr/>
      <dgm:t>
        <a:bodyPr/>
        <a:lstStyle/>
        <a:p>
          <a:endParaRPr lang="es-MX"/>
        </a:p>
      </dgm:t>
    </dgm:pt>
    <dgm:pt modelId="{D7E06105-CA9D-4597-9B6E-EA3247662D13}">
      <dgm:prSet custT="1"/>
      <dgm:spPr/>
      <dgm:t>
        <a:bodyPr/>
        <a:lstStyle/>
        <a:p>
          <a:r>
            <a:rPr lang="es-MX" sz="1700" dirty="0" smtClean="0">
              <a:latin typeface="Arial" panose="020B0604020202020204" pitchFamily="34" charset="0"/>
              <a:cs typeface="Arial" panose="020B0604020202020204" pitchFamily="34" charset="0"/>
            </a:rPr>
            <a:t>Windows XP</a:t>
          </a:r>
          <a:endParaRPr lang="es-MX" sz="1700" dirty="0">
            <a:latin typeface="Arial" panose="020B0604020202020204" pitchFamily="34" charset="0"/>
            <a:cs typeface="Arial" panose="020B0604020202020204" pitchFamily="34" charset="0"/>
          </a:endParaRPr>
        </a:p>
      </dgm:t>
    </dgm:pt>
    <dgm:pt modelId="{507253C1-6070-4B63-8268-441A370C92FE}" type="parTrans" cxnId="{E3B0AE90-716F-43FE-AA7C-C18783747DC3}">
      <dgm:prSet/>
      <dgm:spPr/>
      <dgm:t>
        <a:bodyPr/>
        <a:lstStyle/>
        <a:p>
          <a:endParaRPr lang="es-MX"/>
        </a:p>
      </dgm:t>
    </dgm:pt>
    <dgm:pt modelId="{D073760E-5E17-473A-AFF3-8DAEB86159F1}" type="sibTrans" cxnId="{E3B0AE90-716F-43FE-AA7C-C18783747DC3}">
      <dgm:prSet/>
      <dgm:spPr/>
      <dgm:t>
        <a:bodyPr/>
        <a:lstStyle/>
        <a:p>
          <a:endParaRPr lang="es-MX"/>
        </a:p>
      </dgm:t>
    </dgm:pt>
    <dgm:pt modelId="{385BA5BB-1A65-48F5-8DFD-141C65655B7E}">
      <dgm:prSet custT="1"/>
      <dgm:spPr/>
      <dgm:t>
        <a:bodyPr/>
        <a:lstStyle/>
        <a:p>
          <a:r>
            <a:rPr lang="es-MX" sz="1700" dirty="0" smtClean="0">
              <a:latin typeface="Arial" panose="020B0604020202020204" pitchFamily="34" charset="0"/>
              <a:cs typeface="Arial" panose="020B0604020202020204" pitchFamily="34" charset="0"/>
            </a:rPr>
            <a:t>Windows Server 2003</a:t>
          </a:r>
          <a:endParaRPr lang="es-MX" sz="1700" dirty="0">
            <a:latin typeface="Arial" panose="020B0604020202020204" pitchFamily="34" charset="0"/>
            <a:cs typeface="Arial" panose="020B0604020202020204" pitchFamily="34" charset="0"/>
          </a:endParaRPr>
        </a:p>
      </dgm:t>
    </dgm:pt>
    <dgm:pt modelId="{ADA72463-7B47-44F0-9699-426BBAFBCB94}" type="parTrans" cxnId="{FF5950B9-5022-47A2-AC21-BD1A56B0FC29}">
      <dgm:prSet/>
      <dgm:spPr/>
      <dgm:t>
        <a:bodyPr/>
        <a:lstStyle/>
        <a:p>
          <a:endParaRPr lang="es-MX"/>
        </a:p>
      </dgm:t>
    </dgm:pt>
    <dgm:pt modelId="{EDE2CB2D-5173-4E39-BAC0-6D878DCF7A2F}" type="sibTrans" cxnId="{FF5950B9-5022-47A2-AC21-BD1A56B0FC29}">
      <dgm:prSet/>
      <dgm:spPr/>
      <dgm:t>
        <a:bodyPr/>
        <a:lstStyle/>
        <a:p>
          <a:endParaRPr lang="es-MX"/>
        </a:p>
      </dgm:t>
    </dgm:pt>
    <dgm:pt modelId="{92E00BD8-9192-407D-B784-85748820CB44}">
      <dgm:prSet custT="1"/>
      <dgm:spPr/>
      <dgm:t>
        <a:bodyPr/>
        <a:lstStyle/>
        <a:p>
          <a:r>
            <a:rPr lang="es-MX" sz="1700" dirty="0" smtClean="0">
              <a:latin typeface="Arial" panose="020B0604020202020204" pitchFamily="34" charset="0"/>
              <a:cs typeface="Arial" panose="020B0604020202020204" pitchFamily="34" charset="0"/>
            </a:rPr>
            <a:t>Windows Mobile</a:t>
          </a:r>
          <a:endParaRPr lang="es-MX" sz="1700" dirty="0">
            <a:latin typeface="Arial" panose="020B0604020202020204" pitchFamily="34" charset="0"/>
            <a:cs typeface="Arial" panose="020B0604020202020204" pitchFamily="34" charset="0"/>
          </a:endParaRPr>
        </a:p>
      </dgm:t>
    </dgm:pt>
    <dgm:pt modelId="{04930FAC-E555-4B18-AA36-8661B37E3DCA}" type="parTrans" cxnId="{EEE89E01-979A-4052-B786-5EF709185F89}">
      <dgm:prSet/>
      <dgm:spPr/>
      <dgm:t>
        <a:bodyPr/>
        <a:lstStyle/>
        <a:p>
          <a:endParaRPr lang="es-MX"/>
        </a:p>
      </dgm:t>
    </dgm:pt>
    <dgm:pt modelId="{7E82901D-2B71-44F6-95AE-00ED33177122}" type="sibTrans" cxnId="{EEE89E01-979A-4052-B786-5EF709185F89}">
      <dgm:prSet/>
      <dgm:spPr/>
      <dgm:t>
        <a:bodyPr/>
        <a:lstStyle/>
        <a:p>
          <a:endParaRPr lang="es-MX"/>
        </a:p>
      </dgm:t>
    </dgm:pt>
    <dgm:pt modelId="{B98A4E03-3A92-48E6-9229-264BEC76F392}">
      <dgm:prSet custT="1"/>
      <dgm:spPr/>
      <dgm:t>
        <a:bodyPr/>
        <a:lstStyle/>
        <a:p>
          <a:r>
            <a:rPr lang="es-MX" sz="1700" dirty="0" smtClean="0">
              <a:latin typeface="Arial" panose="020B0604020202020204" pitchFamily="34" charset="0"/>
              <a:cs typeface="Arial" panose="020B0604020202020204" pitchFamily="34" charset="0"/>
            </a:rPr>
            <a:t>Windows Vista</a:t>
          </a:r>
          <a:endParaRPr lang="es-MX" sz="1700" dirty="0">
            <a:latin typeface="Arial" panose="020B0604020202020204" pitchFamily="34" charset="0"/>
            <a:cs typeface="Arial" panose="020B0604020202020204" pitchFamily="34" charset="0"/>
          </a:endParaRPr>
        </a:p>
      </dgm:t>
    </dgm:pt>
    <dgm:pt modelId="{A7DE8C17-7CA6-4578-9347-8AD3F9B0B58F}" type="parTrans" cxnId="{A81702E1-29D9-4697-B754-70295F799690}">
      <dgm:prSet/>
      <dgm:spPr/>
      <dgm:t>
        <a:bodyPr/>
        <a:lstStyle/>
        <a:p>
          <a:endParaRPr lang="es-MX"/>
        </a:p>
      </dgm:t>
    </dgm:pt>
    <dgm:pt modelId="{AC85333F-0180-4B0E-A098-329CD093372E}" type="sibTrans" cxnId="{A81702E1-29D9-4697-B754-70295F799690}">
      <dgm:prSet/>
      <dgm:spPr/>
      <dgm:t>
        <a:bodyPr/>
        <a:lstStyle/>
        <a:p>
          <a:endParaRPr lang="es-MX"/>
        </a:p>
      </dgm:t>
    </dgm:pt>
    <dgm:pt modelId="{82B01CFA-5E62-4896-A908-556985CDD763}">
      <dgm:prSet custT="1"/>
      <dgm:spPr/>
      <dgm:t>
        <a:bodyPr/>
        <a:lstStyle/>
        <a:p>
          <a:r>
            <a:rPr lang="es-MX" sz="1700" dirty="0" smtClean="0">
              <a:latin typeface="Arial" panose="020B0604020202020204" pitchFamily="34" charset="0"/>
              <a:cs typeface="Arial" panose="020B0604020202020204" pitchFamily="34" charset="0"/>
            </a:rPr>
            <a:t>Windows 7, 8, 10</a:t>
          </a:r>
          <a:endParaRPr lang="es-MX" sz="1700" dirty="0">
            <a:latin typeface="Arial" panose="020B0604020202020204" pitchFamily="34" charset="0"/>
            <a:cs typeface="Arial" panose="020B0604020202020204" pitchFamily="34" charset="0"/>
          </a:endParaRPr>
        </a:p>
      </dgm:t>
    </dgm:pt>
    <dgm:pt modelId="{8F7F6A4A-4FD3-41ED-9CCE-E355AD7D6FEB}" type="parTrans" cxnId="{7707822E-99A9-4149-A1BD-B64774154E5E}">
      <dgm:prSet/>
      <dgm:spPr/>
      <dgm:t>
        <a:bodyPr/>
        <a:lstStyle/>
        <a:p>
          <a:endParaRPr lang="es-MX"/>
        </a:p>
      </dgm:t>
    </dgm:pt>
    <dgm:pt modelId="{6403378E-2E5D-4074-92DC-43B6D74DB168}" type="sibTrans" cxnId="{7707822E-99A9-4149-A1BD-B64774154E5E}">
      <dgm:prSet/>
      <dgm:spPr/>
      <dgm:t>
        <a:bodyPr/>
        <a:lstStyle/>
        <a:p>
          <a:endParaRPr lang="es-MX"/>
        </a:p>
      </dgm:t>
    </dgm:pt>
    <dgm:pt modelId="{253DC40D-748F-4924-B5B0-7DBB6B0F1A4C}">
      <dgm:prSet/>
      <dgm:spPr/>
      <dgm:t>
        <a:bodyPr/>
        <a:lstStyle/>
        <a:p>
          <a:r>
            <a:rPr lang="es-MX" smtClean="0"/>
            <a:t>Mas OS 8</a:t>
          </a:r>
          <a:endParaRPr lang="es-MX"/>
        </a:p>
      </dgm:t>
    </dgm:pt>
    <dgm:pt modelId="{8FB0D0C3-D5A5-4B71-8624-6D9A7D7E6243}" type="parTrans" cxnId="{458D8983-A961-4081-9655-8089C987F111}">
      <dgm:prSet/>
      <dgm:spPr/>
      <dgm:t>
        <a:bodyPr/>
        <a:lstStyle/>
        <a:p>
          <a:endParaRPr lang="es-MX"/>
        </a:p>
      </dgm:t>
    </dgm:pt>
    <dgm:pt modelId="{84CF6CD7-6EB7-4519-B7DD-FA3D12081679}" type="sibTrans" cxnId="{458D8983-A961-4081-9655-8089C987F111}">
      <dgm:prSet/>
      <dgm:spPr/>
      <dgm:t>
        <a:bodyPr/>
        <a:lstStyle/>
        <a:p>
          <a:endParaRPr lang="es-MX"/>
        </a:p>
      </dgm:t>
    </dgm:pt>
    <dgm:pt modelId="{461B23CE-2F61-480A-BB15-DF1FD2EC71A2}">
      <dgm:prSet/>
      <dgm:spPr/>
      <dgm:t>
        <a:bodyPr/>
        <a:lstStyle/>
        <a:p>
          <a:r>
            <a:rPr lang="es-MX" smtClean="0"/>
            <a:t>Mac OS 9</a:t>
          </a:r>
          <a:endParaRPr lang="es-MX"/>
        </a:p>
      </dgm:t>
    </dgm:pt>
    <dgm:pt modelId="{DCD8AD7A-3A93-49D6-9E5A-ED48507E5ED2}" type="parTrans" cxnId="{B2284F42-4FF8-4577-B470-26B6298E2AFA}">
      <dgm:prSet/>
      <dgm:spPr/>
      <dgm:t>
        <a:bodyPr/>
        <a:lstStyle/>
        <a:p>
          <a:endParaRPr lang="es-MX"/>
        </a:p>
      </dgm:t>
    </dgm:pt>
    <dgm:pt modelId="{17D57F4C-A9D4-43EC-80B9-EC18978B3961}" type="sibTrans" cxnId="{B2284F42-4FF8-4577-B470-26B6298E2AFA}">
      <dgm:prSet/>
      <dgm:spPr/>
      <dgm:t>
        <a:bodyPr/>
        <a:lstStyle/>
        <a:p>
          <a:endParaRPr lang="es-MX"/>
        </a:p>
      </dgm:t>
    </dgm:pt>
    <dgm:pt modelId="{A2C92603-4026-4F04-8673-89134E27E4D5}">
      <dgm:prSet/>
      <dgm:spPr/>
      <dgm:t>
        <a:bodyPr/>
        <a:lstStyle/>
        <a:p>
          <a:r>
            <a:rPr lang="es-MX" dirty="0" smtClean="0"/>
            <a:t>Mac OS X</a:t>
          </a:r>
          <a:endParaRPr lang="es-MX" dirty="0"/>
        </a:p>
      </dgm:t>
    </dgm:pt>
    <dgm:pt modelId="{9F3D6CE3-8BEA-436D-943D-753E4CE5CA71}" type="parTrans" cxnId="{3E2256B2-3644-4F25-AB27-C60965187E03}">
      <dgm:prSet/>
      <dgm:spPr/>
      <dgm:t>
        <a:bodyPr/>
        <a:lstStyle/>
        <a:p>
          <a:endParaRPr lang="es-MX"/>
        </a:p>
      </dgm:t>
    </dgm:pt>
    <dgm:pt modelId="{C2FFAC22-21DB-4910-BBD1-9B8818BDAEBE}" type="sibTrans" cxnId="{3E2256B2-3644-4F25-AB27-C60965187E03}">
      <dgm:prSet/>
      <dgm:spPr/>
      <dgm:t>
        <a:bodyPr/>
        <a:lstStyle/>
        <a:p>
          <a:endParaRPr lang="es-MX"/>
        </a:p>
      </dgm:t>
    </dgm:pt>
    <dgm:pt modelId="{582D0576-BF52-4CCA-8565-727D883CB149}" type="pres">
      <dgm:prSet presAssocID="{80157063-E479-4BE2-BFB7-4354C019777E}" presName="linearFlow" presStyleCnt="0">
        <dgm:presLayoutVars>
          <dgm:dir/>
          <dgm:animLvl val="lvl"/>
          <dgm:resizeHandles/>
        </dgm:presLayoutVars>
      </dgm:prSet>
      <dgm:spPr/>
      <dgm:t>
        <a:bodyPr/>
        <a:lstStyle/>
        <a:p>
          <a:endParaRPr lang="es-MX"/>
        </a:p>
      </dgm:t>
    </dgm:pt>
    <dgm:pt modelId="{260884C9-8A52-459D-98C5-B60D66DB2D9B}" type="pres">
      <dgm:prSet presAssocID="{2B596D53-B794-4D5C-BF6B-25C2C68C5C95}" presName="compositeNode" presStyleCnt="0">
        <dgm:presLayoutVars>
          <dgm:bulletEnabled val="1"/>
        </dgm:presLayoutVars>
      </dgm:prSet>
      <dgm:spPr/>
    </dgm:pt>
    <dgm:pt modelId="{7F32E89E-97F0-485A-B804-B228D2050B37}" type="pres">
      <dgm:prSet presAssocID="{2B596D53-B794-4D5C-BF6B-25C2C68C5C95}" presName="image" presStyleLbl="fgImgPlace1" presStyleIdx="0" presStyleCnt="2"/>
      <dgm:spPr/>
    </dgm:pt>
    <dgm:pt modelId="{AE4BFF37-2C01-419A-B24F-F7A9BECBE206}" type="pres">
      <dgm:prSet presAssocID="{2B596D53-B794-4D5C-BF6B-25C2C68C5C95}" presName="childNode" presStyleLbl="node1" presStyleIdx="0" presStyleCnt="2" custLinFactNeighborY="-746">
        <dgm:presLayoutVars>
          <dgm:bulletEnabled val="1"/>
        </dgm:presLayoutVars>
      </dgm:prSet>
      <dgm:spPr/>
      <dgm:t>
        <a:bodyPr/>
        <a:lstStyle/>
        <a:p>
          <a:endParaRPr lang="es-MX"/>
        </a:p>
      </dgm:t>
    </dgm:pt>
    <dgm:pt modelId="{406DA82C-1395-410A-8A17-4531402F630D}" type="pres">
      <dgm:prSet presAssocID="{2B596D53-B794-4D5C-BF6B-25C2C68C5C95}" presName="parentNode" presStyleLbl="revTx" presStyleIdx="0" presStyleCnt="2">
        <dgm:presLayoutVars>
          <dgm:chMax val="0"/>
          <dgm:bulletEnabled val="1"/>
        </dgm:presLayoutVars>
      </dgm:prSet>
      <dgm:spPr/>
      <dgm:t>
        <a:bodyPr/>
        <a:lstStyle/>
        <a:p>
          <a:endParaRPr lang="es-MX"/>
        </a:p>
      </dgm:t>
    </dgm:pt>
    <dgm:pt modelId="{0427435D-842F-41B6-9984-3B782E0995FE}" type="pres">
      <dgm:prSet presAssocID="{D16DD0EB-0698-440B-9D97-441828A54EEC}" presName="sibTrans" presStyleCnt="0"/>
      <dgm:spPr/>
    </dgm:pt>
    <dgm:pt modelId="{05082516-6E5E-4C27-92EC-2DADFF6FFD64}" type="pres">
      <dgm:prSet presAssocID="{867688E7-9A99-4D58-B0C8-F21879D36382}" presName="compositeNode" presStyleCnt="0">
        <dgm:presLayoutVars>
          <dgm:bulletEnabled val="1"/>
        </dgm:presLayoutVars>
      </dgm:prSet>
      <dgm:spPr/>
    </dgm:pt>
    <dgm:pt modelId="{05FDCD35-6DF4-44E0-A772-ED4AF403E83A}" type="pres">
      <dgm:prSet presAssocID="{867688E7-9A99-4D58-B0C8-F21879D36382}" presName="image" presStyleLbl="fgImgPlace1" presStyleIdx="1" presStyleCnt="2"/>
      <dgm:spPr/>
    </dgm:pt>
    <dgm:pt modelId="{B3B29454-E827-49C1-8271-9228E2F029B2}" type="pres">
      <dgm:prSet presAssocID="{867688E7-9A99-4D58-B0C8-F21879D36382}" presName="childNode" presStyleLbl="node1" presStyleIdx="1" presStyleCnt="2">
        <dgm:presLayoutVars>
          <dgm:bulletEnabled val="1"/>
        </dgm:presLayoutVars>
      </dgm:prSet>
      <dgm:spPr/>
      <dgm:t>
        <a:bodyPr/>
        <a:lstStyle/>
        <a:p>
          <a:endParaRPr lang="es-MX"/>
        </a:p>
      </dgm:t>
    </dgm:pt>
    <dgm:pt modelId="{B0C8C469-1257-4789-B577-58B7E2093CBF}" type="pres">
      <dgm:prSet presAssocID="{867688E7-9A99-4D58-B0C8-F21879D36382}" presName="parentNode" presStyleLbl="revTx" presStyleIdx="1" presStyleCnt="2">
        <dgm:presLayoutVars>
          <dgm:chMax val="0"/>
          <dgm:bulletEnabled val="1"/>
        </dgm:presLayoutVars>
      </dgm:prSet>
      <dgm:spPr/>
      <dgm:t>
        <a:bodyPr/>
        <a:lstStyle/>
        <a:p>
          <a:endParaRPr lang="es-MX"/>
        </a:p>
      </dgm:t>
    </dgm:pt>
  </dgm:ptLst>
  <dgm:cxnLst>
    <dgm:cxn modelId="{70FD4139-7E8B-4F31-8A73-6B6C49D9C87E}" type="presOf" srcId="{3D187FEF-3768-4D7B-AF24-1F8BD05111AD}" destId="{AE4BFF37-2C01-419A-B24F-F7A9BECBE206}" srcOrd="0" destOrd="2" presId="urn:microsoft.com/office/officeart/2005/8/layout/hList2"/>
    <dgm:cxn modelId="{9BCE28C3-005B-4EA6-9F05-19B513477A17}" type="presOf" srcId="{82B01CFA-5E62-4896-A908-556985CDD763}" destId="{AE4BFF37-2C01-419A-B24F-F7A9BECBE206}" srcOrd="0" destOrd="10" presId="urn:microsoft.com/office/officeart/2005/8/layout/hList2"/>
    <dgm:cxn modelId="{A81702E1-29D9-4697-B754-70295F799690}" srcId="{2B596D53-B794-4D5C-BF6B-25C2C68C5C95}" destId="{B98A4E03-3A92-48E6-9229-264BEC76F392}" srcOrd="9" destOrd="0" parTransId="{A7DE8C17-7CA6-4578-9347-8AD3F9B0B58F}" sibTransId="{AC85333F-0180-4B0E-A098-329CD093372E}"/>
    <dgm:cxn modelId="{3E9BD302-44AB-4C49-B891-74E6239CA1D3}" srcId="{867688E7-9A99-4D58-B0C8-F21879D36382}" destId="{044363ED-B6F8-4A71-93CD-B7FD5715E5C6}" srcOrd="0" destOrd="0" parTransId="{101221C8-D580-4716-ACE9-5AC2DBC1D347}" sibTransId="{D570EB0D-76E8-4229-8ACA-986D72B3820E}"/>
    <dgm:cxn modelId="{3CFAD803-C2DC-405E-94AD-2CBA27F97CEE}" type="presOf" srcId="{867688E7-9A99-4D58-B0C8-F21879D36382}" destId="{B0C8C469-1257-4789-B577-58B7E2093CBF}" srcOrd="0" destOrd="0" presId="urn:microsoft.com/office/officeart/2005/8/layout/hList2"/>
    <dgm:cxn modelId="{6EBDA16C-DB80-4835-87EA-0E044165E3DF}" srcId="{80157063-E479-4BE2-BFB7-4354C019777E}" destId="{867688E7-9A99-4D58-B0C8-F21879D36382}" srcOrd="1" destOrd="0" parTransId="{ED93A27F-C465-4341-A2BD-0DA6D56A0981}" sibTransId="{3A67CC37-26AD-4EF9-8A43-1CE4CFE65031}"/>
    <dgm:cxn modelId="{EC0D5019-DFB6-472C-AF5A-56129E6C81BE}" type="presOf" srcId="{A2C92603-4026-4F04-8673-89134E27E4D5}" destId="{B3B29454-E827-49C1-8271-9228E2F029B2}" srcOrd="0" destOrd="3" presId="urn:microsoft.com/office/officeart/2005/8/layout/hList2"/>
    <dgm:cxn modelId="{7678C405-C790-428A-9E96-60F316A57CD6}" type="presOf" srcId="{85B17F3B-D071-4DF8-B1E3-4F2EDF021136}" destId="{AE4BFF37-2C01-419A-B24F-F7A9BECBE206}" srcOrd="0" destOrd="1" presId="urn:microsoft.com/office/officeart/2005/8/layout/hList2"/>
    <dgm:cxn modelId="{D1ADB10A-4C55-47D2-A05B-8C1D5CFDEE15}" srcId="{867688E7-9A99-4D58-B0C8-F21879D36382}" destId="{29B378FD-A253-4C7D-8EA6-CFD5CC11378A}" srcOrd="4" destOrd="0" parTransId="{A155D1D0-3659-4C6D-9FE8-5B3A8A64C85E}" sibTransId="{DAE7124F-A11C-441D-9E4D-D96D9C202359}"/>
    <dgm:cxn modelId="{07A9A4EB-F4AD-4F15-A5B6-0D8F52EEE9AC}" type="presOf" srcId="{385BA5BB-1A65-48F5-8DFD-141C65655B7E}" destId="{AE4BFF37-2C01-419A-B24F-F7A9BECBE206}" srcOrd="0" destOrd="7" presId="urn:microsoft.com/office/officeart/2005/8/layout/hList2"/>
    <dgm:cxn modelId="{E9C7BD7D-FB61-4901-B338-DF0A842FE8D4}" type="presOf" srcId="{53ABC4C7-7975-4DC1-8BEA-CBA6A47D3F37}" destId="{AE4BFF37-2C01-419A-B24F-F7A9BECBE206}" srcOrd="0" destOrd="0" presId="urn:microsoft.com/office/officeart/2005/8/layout/hList2"/>
    <dgm:cxn modelId="{D41C6F8E-153C-450D-932C-72B2296B6C62}" srcId="{2B596D53-B794-4D5C-BF6B-25C2C68C5C95}" destId="{B57067DE-74F9-4850-96FB-0BD0C1426BEC}" srcOrd="5" destOrd="0" parTransId="{088A9CF4-F068-4D43-B36D-05B87FD4FFAD}" sibTransId="{A6055183-E633-4437-BDB9-0C654E2963DF}"/>
    <dgm:cxn modelId="{43BE585E-4148-4E47-AD2B-F7BFC343025E}" type="presOf" srcId="{5F6D01CA-2278-4914-8559-79E322FDFA0C}" destId="{AE4BFF37-2C01-419A-B24F-F7A9BECBE206}" srcOrd="0" destOrd="3" presId="urn:microsoft.com/office/officeart/2005/8/layout/hList2"/>
    <dgm:cxn modelId="{A2C9B183-B0E5-4E4D-88CB-C9A0459EE342}" type="presOf" srcId="{B57067DE-74F9-4850-96FB-0BD0C1426BEC}" destId="{AE4BFF37-2C01-419A-B24F-F7A9BECBE206}" srcOrd="0" destOrd="5" presId="urn:microsoft.com/office/officeart/2005/8/layout/hList2"/>
    <dgm:cxn modelId="{F6451A29-9929-4A6B-8EB0-596F0FC746BC}" srcId="{2B596D53-B794-4D5C-BF6B-25C2C68C5C95}" destId="{85B17F3B-D071-4DF8-B1E3-4F2EDF021136}" srcOrd="1" destOrd="0" parTransId="{DDC8C40F-8CE8-430E-80FA-092BB92B1A92}" sibTransId="{524CF536-64AE-41C2-8278-F9DA75545309}"/>
    <dgm:cxn modelId="{E3B0AE90-716F-43FE-AA7C-C18783747DC3}" srcId="{2B596D53-B794-4D5C-BF6B-25C2C68C5C95}" destId="{D7E06105-CA9D-4597-9B6E-EA3247662D13}" srcOrd="6" destOrd="0" parTransId="{507253C1-6070-4B63-8268-441A370C92FE}" sibTransId="{D073760E-5E17-473A-AFF3-8DAEB86159F1}"/>
    <dgm:cxn modelId="{FF5950B9-5022-47A2-AC21-BD1A56B0FC29}" srcId="{2B596D53-B794-4D5C-BF6B-25C2C68C5C95}" destId="{385BA5BB-1A65-48F5-8DFD-141C65655B7E}" srcOrd="7" destOrd="0" parTransId="{ADA72463-7B47-44F0-9699-426BBAFBCB94}" sibTransId="{EDE2CB2D-5173-4E39-BAC0-6D878DCF7A2F}"/>
    <dgm:cxn modelId="{8789D346-7E39-4A8B-8681-97CEF31E5986}" type="presOf" srcId="{461B23CE-2F61-480A-BB15-DF1FD2EC71A2}" destId="{B3B29454-E827-49C1-8271-9228E2F029B2}" srcOrd="0" destOrd="2" presId="urn:microsoft.com/office/officeart/2005/8/layout/hList2"/>
    <dgm:cxn modelId="{B2284F42-4FF8-4577-B470-26B6298E2AFA}" srcId="{867688E7-9A99-4D58-B0C8-F21879D36382}" destId="{461B23CE-2F61-480A-BB15-DF1FD2EC71A2}" srcOrd="2" destOrd="0" parTransId="{DCD8AD7A-3A93-49D6-9E5A-ED48507E5ED2}" sibTransId="{17D57F4C-A9D4-43EC-80B9-EC18978B3961}"/>
    <dgm:cxn modelId="{3F9EF3FA-AE93-41A3-B79A-126977524C6A}" type="presOf" srcId="{92E00BD8-9192-407D-B784-85748820CB44}" destId="{AE4BFF37-2C01-419A-B24F-F7A9BECBE206}" srcOrd="0" destOrd="8" presId="urn:microsoft.com/office/officeart/2005/8/layout/hList2"/>
    <dgm:cxn modelId="{79136D63-BD21-4A1D-AE9C-67EEB291535B}" type="presOf" srcId="{80157063-E479-4BE2-BFB7-4354C019777E}" destId="{582D0576-BF52-4CCA-8565-727D883CB149}" srcOrd="0" destOrd="0" presId="urn:microsoft.com/office/officeart/2005/8/layout/hList2"/>
    <dgm:cxn modelId="{DE02F807-FA59-487A-84F7-29DF039EA25B}" type="presOf" srcId="{1959C749-8C5D-407A-B224-1E7C8AB768D6}" destId="{AE4BFF37-2C01-419A-B24F-F7A9BECBE206}" srcOrd="0" destOrd="4" presId="urn:microsoft.com/office/officeart/2005/8/layout/hList2"/>
    <dgm:cxn modelId="{7707822E-99A9-4149-A1BD-B64774154E5E}" srcId="{2B596D53-B794-4D5C-BF6B-25C2C68C5C95}" destId="{82B01CFA-5E62-4896-A908-556985CDD763}" srcOrd="10" destOrd="0" parTransId="{8F7F6A4A-4FD3-41ED-9CCE-E355AD7D6FEB}" sibTransId="{6403378E-2E5D-4074-92DC-43B6D74DB168}"/>
    <dgm:cxn modelId="{0A533D6D-9F3E-47A4-8C56-D690B8790CE4}" type="presOf" srcId="{044363ED-B6F8-4A71-93CD-B7FD5715E5C6}" destId="{B3B29454-E827-49C1-8271-9228E2F029B2}" srcOrd="0" destOrd="0" presId="urn:microsoft.com/office/officeart/2005/8/layout/hList2"/>
    <dgm:cxn modelId="{DC43D489-2AD5-4D1F-B720-E11F84740898}" type="presOf" srcId="{253DC40D-748F-4924-B5B0-7DBB6B0F1A4C}" destId="{B3B29454-E827-49C1-8271-9228E2F029B2}" srcOrd="0" destOrd="1" presId="urn:microsoft.com/office/officeart/2005/8/layout/hList2"/>
    <dgm:cxn modelId="{70851EC2-C762-4420-A0DF-DB3EC220ABBE}" srcId="{80157063-E479-4BE2-BFB7-4354C019777E}" destId="{2B596D53-B794-4D5C-BF6B-25C2C68C5C95}" srcOrd="0" destOrd="0" parTransId="{3EB04C93-8BCA-42B9-BF60-5607583C5192}" sibTransId="{D16DD0EB-0698-440B-9D97-441828A54EEC}"/>
    <dgm:cxn modelId="{6E51169B-6661-439D-9C09-C3E3CAE9123E}" type="presOf" srcId="{B98A4E03-3A92-48E6-9229-264BEC76F392}" destId="{AE4BFF37-2C01-419A-B24F-F7A9BECBE206}" srcOrd="0" destOrd="9" presId="urn:microsoft.com/office/officeart/2005/8/layout/hList2"/>
    <dgm:cxn modelId="{BBA9A032-C7C5-4E60-A82C-A9772C03016E}" type="presOf" srcId="{2B596D53-B794-4D5C-BF6B-25C2C68C5C95}" destId="{406DA82C-1395-410A-8A17-4531402F630D}" srcOrd="0" destOrd="0" presId="urn:microsoft.com/office/officeart/2005/8/layout/hList2"/>
    <dgm:cxn modelId="{6D43997B-FF7D-4AEC-8164-2FDD0E01869D}" srcId="{2B596D53-B794-4D5C-BF6B-25C2C68C5C95}" destId="{1959C749-8C5D-407A-B224-1E7C8AB768D6}" srcOrd="4" destOrd="0" parTransId="{04CD11DC-FBEC-458A-8786-48D2398E4F68}" sibTransId="{AF68B3A1-581C-4BA7-833B-73EBA7CAC58D}"/>
    <dgm:cxn modelId="{F764ECBA-F314-4A38-A93A-A7C7D198A385}" srcId="{2B596D53-B794-4D5C-BF6B-25C2C68C5C95}" destId="{5F6D01CA-2278-4914-8559-79E322FDFA0C}" srcOrd="3" destOrd="0" parTransId="{8444DD1B-14B6-499E-B74F-3055CCB50406}" sibTransId="{84C43412-735A-4944-8D7A-83035F0B3093}"/>
    <dgm:cxn modelId="{3E2256B2-3644-4F25-AB27-C60965187E03}" srcId="{867688E7-9A99-4D58-B0C8-F21879D36382}" destId="{A2C92603-4026-4F04-8673-89134E27E4D5}" srcOrd="3" destOrd="0" parTransId="{9F3D6CE3-8BEA-436D-943D-753E4CE5CA71}" sibTransId="{C2FFAC22-21DB-4910-BBD1-9B8818BDAEBE}"/>
    <dgm:cxn modelId="{AB0063B8-6C3E-4E34-8201-632ED8D32FFF}" type="presOf" srcId="{29B378FD-A253-4C7D-8EA6-CFD5CC11378A}" destId="{B3B29454-E827-49C1-8271-9228E2F029B2}" srcOrd="0" destOrd="4" presId="urn:microsoft.com/office/officeart/2005/8/layout/hList2"/>
    <dgm:cxn modelId="{52AE16AC-BD5C-465A-9E77-FE9186D26AF4}" srcId="{2B596D53-B794-4D5C-BF6B-25C2C68C5C95}" destId="{3D187FEF-3768-4D7B-AF24-1F8BD05111AD}" srcOrd="2" destOrd="0" parTransId="{8A51C5AC-F67A-4132-90FA-859C351B5E7E}" sibTransId="{4E069E9B-02A6-49BC-A351-B01BE23147DD}"/>
    <dgm:cxn modelId="{41DF6681-158C-4134-9CE4-428E812EBDE4}" srcId="{2B596D53-B794-4D5C-BF6B-25C2C68C5C95}" destId="{53ABC4C7-7975-4DC1-8BEA-CBA6A47D3F37}" srcOrd="0" destOrd="0" parTransId="{1C370B0E-E048-4A21-872F-24D125E1A00D}" sibTransId="{44BB2E12-745D-4857-A477-1FCA736C387B}"/>
    <dgm:cxn modelId="{6352A338-EF84-4200-A16A-29D8E9773035}" type="presOf" srcId="{D7E06105-CA9D-4597-9B6E-EA3247662D13}" destId="{AE4BFF37-2C01-419A-B24F-F7A9BECBE206}" srcOrd="0" destOrd="6" presId="urn:microsoft.com/office/officeart/2005/8/layout/hList2"/>
    <dgm:cxn modelId="{458D8983-A961-4081-9655-8089C987F111}" srcId="{867688E7-9A99-4D58-B0C8-F21879D36382}" destId="{253DC40D-748F-4924-B5B0-7DBB6B0F1A4C}" srcOrd="1" destOrd="0" parTransId="{8FB0D0C3-D5A5-4B71-8624-6D9A7D7E6243}" sibTransId="{84CF6CD7-6EB7-4519-B7DD-FA3D12081679}"/>
    <dgm:cxn modelId="{EEE89E01-979A-4052-B786-5EF709185F89}" srcId="{2B596D53-B794-4D5C-BF6B-25C2C68C5C95}" destId="{92E00BD8-9192-407D-B784-85748820CB44}" srcOrd="8" destOrd="0" parTransId="{04930FAC-E555-4B18-AA36-8661B37E3DCA}" sibTransId="{7E82901D-2B71-44F6-95AE-00ED33177122}"/>
    <dgm:cxn modelId="{CF9F1EA8-C8FF-499A-B6F7-D931771D3C25}" type="presParOf" srcId="{582D0576-BF52-4CCA-8565-727D883CB149}" destId="{260884C9-8A52-459D-98C5-B60D66DB2D9B}" srcOrd="0" destOrd="0" presId="urn:microsoft.com/office/officeart/2005/8/layout/hList2"/>
    <dgm:cxn modelId="{EF1D213B-B27D-4F80-909F-985D0B1A791B}" type="presParOf" srcId="{260884C9-8A52-459D-98C5-B60D66DB2D9B}" destId="{7F32E89E-97F0-485A-B804-B228D2050B37}" srcOrd="0" destOrd="0" presId="urn:microsoft.com/office/officeart/2005/8/layout/hList2"/>
    <dgm:cxn modelId="{94887702-0652-4D6E-9B1D-BBFB5D997E93}" type="presParOf" srcId="{260884C9-8A52-459D-98C5-B60D66DB2D9B}" destId="{AE4BFF37-2C01-419A-B24F-F7A9BECBE206}" srcOrd="1" destOrd="0" presId="urn:microsoft.com/office/officeart/2005/8/layout/hList2"/>
    <dgm:cxn modelId="{CEF02C06-22C3-4E50-91E0-A7EBF387FE75}" type="presParOf" srcId="{260884C9-8A52-459D-98C5-B60D66DB2D9B}" destId="{406DA82C-1395-410A-8A17-4531402F630D}" srcOrd="2" destOrd="0" presId="urn:microsoft.com/office/officeart/2005/8/layout/hList2"/>
    <dgm:cxn modelId="{22BF2F2B-648E-47A0-BCAD-2AA42C33EDFE}" type="presParOf" srcId="{582D0576-BF52-4CCA-8565-727D883CB149}" destId="{0427435D-842F-41B6-9984-3B782E0995FE}" srcOrd="1" destOrd="0" presId="urn:microsoft.com/office/officeart/2005/8/layout/hList2"/>
    <dgm:cxn modelId="{FD745011-E149-416D-A8F7-A432D669ECFB}" type="presParOf" srcId="{582D0576-BF52-4CCA-8565-727D883CB149}" destId="{05082516-6E5E-4C27-92EC-2DADFF6FFD64}" srcOrd="2" destOrd="0" presId="urn:microsoft.com/office/officeart/2005/8/layout/hList2"/>
    <dgm:cxn modelId="{5F0AFF05-9BDE-4562-8880-A9E039C583CD}" type="presParOf" srcId="{05082516-6E5E-4C27-92EC-2DADFF6FFD64}" destId="{05FDCD35-6DF4-44E0-A772-ED4AF403E83A}" srcOrd="0" destOrd="0" presId="urn:microsoft.com/office/officeart/2005/8/layout/hList2"/>
    <dgm:cxn modelId="{CDDBB34C-27CB-4ED2-9BCF-729F8B351939}" type="presParOf" srcId="{05082516-6E5E-4C27-92EC-2DADFF6FFD64}" destId="{B3B29454-E827-49C1-8271-9228E2F029B2}" srcOrd="1" destOrd="0" presId="urn:microsoft.com/office/officeart/2005/8/layout/hList2"/>
    <dgm:cxn modelId="{FF8A1870-51C8-4ECD-9B5D-CE91A00A37FC}" type="presParOf" srcId="{05082516-6E5E-4C27-92EC-2DADFF6FFD64}" destId="{B0C8C469-1257-4789-B577-58B7E2093CBF}" srcOrd="2" destOrd="0" presId="urn:microsoft.com/office/officeart/2005/8/layout/h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1B0CC5C-2661-4DD0-891B-28EA460F096F}"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es-MX"/>
        </a:p>
      </dgm:t>
    </dgm:pt>
    <dgm:pt modelId="{F62E3216-7A63-496B-921E-1124009235DE}">
      <dgm:prSet phldrT="[Texto]" custT="1"/>
      <dgm:spPr/>
      <dgm:t>
        <a:bodyPr/>
        <a:lstStyle/>
        <a:p>
          <a:r>
            <a:rPr lang="es-MX" sz="2000" dirty="0" smtClean="0">
              <a:latin typeface="Arial" panose="020B0604020202020204" pitchFamily="34" charset="0"/>
              <a:cs typeface="Arial" panose="020B0604020202020204" pitchFamily="34" charset="0"/>
            </a:rPr>
            <a:t>Aspectos importante </a:t>
          </a:r>
          <a:endParaRPr lang="es-MX" sz="2000" dirty="0">
            <a:latin typeface="Arial" panose="020B0604020202020204" pitchFamily="34" charset="0"/>
            <a:cs typeface="Arial" panose="020B0604020202020204" pitchFamily="34" charset="0"/>
          </a:endParaRPr>
        </a:p>
      </dgm:t>
    </dgm:pt>
    <dgm:pt modelId="{A72E9EE9-17AA-48AD-8F07-96890E46E95C}" type="parTrans" cxnId="{B75138FC-9D11-4C9F-8FCA-BEFF7FD56285}">
      <dgm:prSet/>
      <dgm:spPr/>
      <dgm:t>
        <a:bodyPr/>
        <a:lstStyle/>
        <a:p>
          <a:endParaRPr lang="es-MX"/>
        </a:p>
      </dgm:t>
    </dgm:pt>
    <dgm:pt modelId="{C60215E6-646B-4825-BA38-16BC32D0342D}" type="sibTrans" cxnId="{B75138FC-9D11-4C9F-8FCA-BEFF7FD56285}">
      <dgm:prSet/>
      <dgm:spPr/>
      <dgm:t>
        <a:bodyPr/>
        <a:lstStyle/>
        <a:p>
          <a:endParaRPr lang="es-MX"/>
        </a:p>
      </dgm:t>
    </dgm:pt>
    <dgm:pt modelId="{940743E7-8DAF-437E-B528-238ACCB7025F}">
      <dgm:prSet phldrT="[Texto]" custT="1"/>
      <dgm:spPr/>
      <dgm:t>
        <a:bodyPr/>
        <a:lstStyle/>
        <a:p>
          <a:r>
            <a:rPr lang="es-MX" sz="2000" dirty="0" smtClean="0">
              <a:latin typeface="Arial" panose="020B0604020202020204" pitchFamily="34" charset="0"/>
              <a:cs typeface="Arial" panose="020B0604020202020204" pitchFamily="34" charset="0"/>
            </a:rPr>
            <a:t>Requisitos de usuario</a:t>
          </a:r>
          <a:endParaRPr lang="es-MX" sz="2000" dirty="0">
            <a:latin typeface="Arial" panose="020B0604020202020204" pitchFamily="34" charset="0"/>
            <a:cs typeface="Arial" panose="020B0604020202020204" pitchFamily="34" charset="0"/>
          </a:endParaRPr>
        </a:p>
      </dgm:t>
    </dgm:pt>
    <dgm:pt modelId="{9C8CAA60-07D5-47DB-8635-0894D0067DB1}" type="parTrans" cxnId="{EB98BC29-A43E-4B6D-AF55-ECBCBA39B11F}">
      <dgm:prSet/>
      <dgm:spPr/>
      <dgm:t>
        <a:bodyPr/>
        <a:lstStyle/>
        <a:p>
          <a:endParaRPr lang="es-MX"/>
        </a:p>
      </dgm:t>
    </dgm:pt>
    <dgm:pt modelId="{7113BFF6-7191-42C5-9238-74BF0D501D8F}" type="sibTrans" cxnId="{EB98BC29-A43E-4B6D-AF55-ECBCBA39B11F}">
      <dgm:prSet/>
      <dgm:spPr/>
      <dgm:t>
        <a:bodyPr/>
        <a:lstStyle/>
        <a:p>
          <a:endParaRPr lang="es-MX"/>
        </a:p>
      </dgm:t>
    </dgm:pt>
    <dgm:pt modelId="{1C27126D-6882-4D6A-8960-12DEEE205CFF}">
      <dgm:prSet phldrT="[Texto]" custT="1"/>
      <dgm:spPr/>
      <dgm:t>
        <a:bodyPr/>
        <a:lstStyle/>
        <a:p>
          <a:r>
            <a:rPr lang="es-MX" sz="1800" dirty="0" smtClean="0">
              <a:latin typeface="Arial" panose="020B0604020202020204" pitchFamily="34" charset="0"/>
              <a:cs typeface="Arial" panose="020B0604020202020204" pitchFamily="34" charset="0"/>
            </a:rPr>
            <a:t>Sistema fácil de usar y de aprender, seguro, rápido y adecuado al uso al que se le quiere destinar.</a:t>
          </a:r>
          <a:endParaRPr lang="es-MX" sz="1800" dirty="0">
            <a:latin typeface="Arial" panose="020B0604020202020204" pitchFamily="34" charset="0"/>
            <a:cs typeface="Arial" panose="020B0604020202020204" pitchFamily="34" charset="0"/>
          </a:endParaRPr>
        </a:p>
      </dgm:t>
    </dgm:pt>
    <dgm:pt modelId="{6635B777-0E3C-4E96-9431-7713DB6D508D}" type="parTrans" cxnId="{1356C550-76BF-4BB9-B63F-580E73F954BF}">
      <dgm:prSet/>
      <dgm:spPr/>
      <dgm:t>
        <a:bodyPr/>
        <a:lstStyle/>
        <a:p>
          <a:endParaRPr lang="es-MX"/>
        </a:p>
      </dgm:t>
    </dgm:pt>
    <dgm:pt modelId="{3444D6BB-F7AE-4965-B4BD-F217DC8DAF03}" type="sibTrans" cxnId="{1356C550-76BF-4BB9-B63F-580E73F954BF}">
      <dgm:prSet/>
      <dgm:spPr/>
      <dgm:t>
        <a:bodyPr/>
        <a:lstStyle/>
        <a:p>
          <a:endParaRPr lang="es-MX"/>
        </a:p>
      </dgm:t>
    </dgm:pt>
    <dgm:pt modelId="{7C8182C6-0BF3-44AC-936A-B999CD509F00}">
      <dgm:prSet phldrT="[Texto]" custT="1"/>
      <dgm:spPr/>
      <dgm:t>
        <a:bodyPr/>
        <a:lstStyle/>
        <a:p>
          <a:r>
            <a:rPr lang="es-MX" sz="2000" dirty="0" smtClean="0">
              <a:latin typeface="Arial" panose="020B0604020202020204" pitchFamily="34" charset="0"/>
              <a:cs typeface="Arial" panose="020B0604020202020204" pitchFamily="34" charset="0"/>
            </a:rPr>
            <a:t>Requisitos del software</a:t>
          </a:r>
          <a:endParaRPr lang="es-MX" sz="2000" dirty="0">
            <a:latin typeface="Arial" panose="020B0604020202020204" pitchFamily="34" charset="0"/>
            <a:cs typeface="Arial" panose="020B0604020202020204" pitchFamily="34" charset="0"/>
          </a:endParaRPr>
        </a:p>
      </dgm:t>
    </dgm:pt>
    <dgm:pt modelId="{CF30269E-C5CA-4A31-A293-84DDF41504C5}" type="parTrans" cxnId="{D63B3DA2-858C-4686-B09E-75D8E87542A4}">
      <dgm:prSet/>
      <dgm:spPr/>
      <dgm:t>
        <a:bodyPr/>
        <a:lstStyle/>
        <a:p>
          <a:endParaRPr lang="es-MX"/>
        </a:p>
      </dgm:t>
    </dgm:pt>
    <dgm:pt modelId="{D435630E-7B09-43C3-8964-E05D48243ACF}" type="sibTrans" cxnId="{D63B3DA2-858C-4686-B09E-75D8E87542A4}">
      <dgm:prSet/>
      <dgm:spPr/>
      <dgm:t>
        <a:bodyPr/>
        <a:lstStyle/>
        <a:p>
          <a:endParaRPr lang="es-MX"/>
        </a:p>
      </dgm:t>
    </dgm:pt>
    <dgm:pt modelId="{1A69C9DB-4F77-4E0B-9985-3D79371CFF4E}">
      <dgm:prSet phldrT="[Texto]" custT="1"/>
      <dgm:spPr/>
      <dgm:t>
        <a:bodyPr/>
        <a:lstStyle/>
        <a:p>
          <a:r>
            <a:rPr lang="es-MX" sz="1600" dirty="0" smtClean="0">
              <a:latin typeface="Arial" panose="020B0604020202020204" pitchFamily="34" charset="0"/>
              <a:cs typeface="Arial" panose="020B0604020202020204" pitchFamily="34" charset="0"/>
            </a:rPr>
            <a:t>Donde se engloban aspectos como el mantenimiento, forma de operación, restricciones de uso, eficiencia, tolerancia frente a los errores y flexibilidad.</a:t>
          </a:r>
          <a:endParaRPr lang="es-MX" sz="1600" dirty="0">
            <a:latin typeface="Arial" panose="020B0604020202020204" pitchFamily="34" charset="0"/>
            <a:cs typeface="Arial" panose="020B0604020202020204" pitchFamily="34" charset="0"/>
          </a:endParaRPr>
        </a:p>
      </dgm:t>
    </dgm:pt>
    <dgm:pt modelId="{15B17DA0-59B9-4E79-8601-77FDCBA32429}" type="parTrans" cxnId="{0F696622-8C7B-42DD-A2EC-2DCA7B9A6E4F}">
      <dgm:prSet/>
      <dgm:spPr/>
      <dgm:t>
        <a:bodyPr/>
        <a:lstStyle/>
        <a:p>
          <a:endParaRPr lang="es-MX"/>
        </a:p>
      </dgm:t>
    </dgm:pt>
    <dgm:pt modelId="{EB6FB195-D810-4A2F-964C-CF4E60613C03}" type="sibTrans" cxnId="{0F696622-8C7B-42DD-A2EC-2DCA7B9A6E4F}">
      <dgm:prSet/>
      <dgm:spPr/>
      <dgm:t>
        <a:bodyPr/>
        <a:lstStyle/>
        <a:p>
          <a:endParaRPr lang="es-MX"/>
        </a:p>
      </dgm:t>
    </dgm:pt>
    <dgm:pt modelId="{C954ECBB-42BC-40C8-A3D4-186758F5986A}" type="pres">
      <dgm:prSet presAssocID="{11B0CC5C-2661-4DD0-891B-28EA460F096F}" presName="diagram" presStyleCnt="0">
        <dgm:presLayoutVars>
          <dgm:chPref val="1"/>
          <dgm:dir/>
          <dgm:animOne val="branch"/>
          <dgm:animLvl val="lvl"/>
          <dgm:resizeHandles val="exact"/>
        </dgm:presLayoutVars>
      </dgm:prSet>
      <dgm:spPr/>
      <dgm:t>
        <a:bodyPr/>
        <a:lstStyle/>
        <a:p>
          <a:endParaRPr lang="es-MX"/>
        </a:p>
      </dgm:t>
    </dgm:pt>
    <dgm:pt modelId="{8CEA3576-AE50-4152-BBC3-D627A4B4A0C3}" type="pres">
      <dgm:prSet presAssocID="{F62E3216-7A63-496B-921E-1124009235DE}" presName="root1" presStyleCnt="0"/>
      <dgm:spPr/>
    </dgm:pt>
    <dgm:pt modelId="{B05483A7-D923-45D6-A1EB-51A52AD20519}" type="pres">
      <dgm:prSet presAssocID="{F62E3216-7A63-496B-921E-1124009235DE}" presName="LevelOneTextNode" presStyleLbl="node0" presStyleIdx="0" presStyleCnt="1">
        <dgm:presLayoutVars>
          <dgm:chPref val="3"/>
        </dgm:presLayoutVars>
      </dgm:prSet>
      <dgm:spPr/>
      <dgm:t>
        <a:bodyPr/>
        <a:lstStyle/>
        <a:p>
          <a:endParaRPr lang="es-MX"/>
        </a:p>
      </dgm:t>
    </dgm:pt>
    <dgm:pt modelId="{DAAD372B-D10C-4638-AF92-6050BDBD0FE6}" type="pres">
      <dgm:prSet presAssocID="{F62E3216-7A63-496B-921E-1124009235DE}" presName="level2hierChild" presStyleCnt="0"/>
      <dgm:spPr/>
    </dgm:pt>
    <dgm:pt modelId="{C46691CB-CEB0-4C84-BC5D-07E41F7D3D17}" type="pres">
      <dgm:prSet presAssocID="{9C8CAA60-07D5-47DB-8635-0894D0067DB1}" presName="conn2-1" presStyleLbl="parChTrans1D2" presStyleIdx="0" presStyleCnt="2"/>
      <dgm:spPr/>
      <dgm:t>
        <a:bodyPr/>
        <a:lstStyle/>
        <a:p>
          <a:endParaRPr lang="es-MX"/>
        </a:p>
      </dgm:t>
    </dgm:pt>
    <dgm:pt modelId="{F20BE28C-B8BA-4E94-A94A-31C239CE0C8C}" type="pres">
      <dgm:prSet presAssocID="{9C8CAA60-07D5-47DB-8635-0894D0067DB1}" presName="connTx" presStyleLbl="parChTrans1D2" presStyleIdx="0" presStyleCnt="2"/>
      <dgm:spPr/>
      <dgm:t>
        <a:bodyPr/>
        <a:lstStyle/>
        <a:p>
          <a:endParaRPr lang="es-MX"/>
        </a:p>
      </dgm:t>
    </dgm:pt>
    <dgm:pt modelId="{984001C1-E56E-4AE8-B52B-14454B70FFC4}" type="pres">
      <dgm:prSet presAssocID="{940743E7-8DAF-437E-B528-238ACCB7025F}" presName="root2" presStyleCnt="0"/>
      <dgm:spPr/>
    </dgm:pt>
    <dgm:pt modelId="{BF4302FB-49C6-4A03-8127-AA88CC6E024E}" type="pres">
      <dgm:prSet presAssocID="{940743E7-8DAF-437E-B528-238ACCB7025F}" presName="LevelTwoTextNode" presStyleLbl="node2" presStyleIdx="0" presStyleCnt="2">
        <dgm:presLayoutVars>
          <dgm:chPref val="3"/>
        </dgm:presLayoutVars>
      </dgm:prSet>
      <dgm:spPr/>
      <dgm:t>
        <a:bodyPr/>
        <a:lstStyle/>
        <a:p>
          <a:endParaRPr lang="es-MX"/>
        </a:p>
      </dgm:t>
    </dgm:pt>
    <dgm:pt modelId="{E1CDB261-7F73-43DE-9E1F-3A2C02A4ECCC}" type="pres">
      <dgm:prSet presAssocID="{940743E7-8DAF-437E-B528-238ACCB7025F}" presName="level3hierChild" presStyleCnt="0"/>
      <dgm:spPr/>
    </dgm:pt>
    <dgm:pt modelId="{16C203A7-1157-4542-B005-3FD68FED387C}" type="pres">
      <dgm:prSet presAssocID="{6635B777-0E3C-4E96-9431-7713DB6D508D}" presName="conn2-1" presStyleLbl="parChTrans1D3" presStyleIdx="0" presStyleCnt="2"/>
      <dgm:spPr/>
      <dgm:t>
        <a:bodyPr/>
        <a:lstStyle/>
        <a:p>
          <a:endParaRPr lang="es-MX"/>
        </a:p>
      </dgm:t>
    </dgm:pt>
    <dgm:pt modelId="{CB07191E-067F-42AC-8879-8797779F52E6}" type="pres">
      <dgm:prSet presAssocID="{6635B777-0E3C-4E96-9431-7713DB6D508D}" presName="connTx" presStyleLbl="parChTrans1D3" presStyleIdx="0" presStyleCnt="2"/>
      <dgm:spPr/>
      <dgm:t>
        <a:bodyPr/>
        <a:lstStyle/>
        <a:p>
          <a:endParaRPr lang="es-MX"/>
        </a:p>
      </dgm:t>
    </dgm:pt>
    <dgm:pt modelId="{A107A774-95F4-41D4-B260-6972C7E6BBAB}" type="pres">
      <dgm:prSet presAssocID="{1C27126D-6882-4D6A-8960-12DEEE205CFF}" presName="root2" presStyleCnt="0"/>
      <dgm:spPr/>
    </dgm:pt>
    <dgm:pt modelId="{776F6053-A008-4560-8BAD-B5FBC0533644}" type="pres">
      <dgm:prSet presAssocID="{1C27126D-6882-4D6A-8960-12DEEE205CFF}" presName="LevelTwoTextNode" presStyleLbl="node3" presStyleIdx="0" presStyleCnt="2">
        <dgm:presLayoutVars>
          <dgm:chPref val="3"/>
        </dgm:presLayoutVars>
      </dgm:prSet>
      <dgm:spPr/>
      <dgm:t>
        <a:bodyPr/>
        <a:lstStyle/>
        <a:p>
          <a:endParaRPr lang="es-MX"/>
        </a:p>
      </dgm:t>
    </dgm:pt>
    <dgm:pt modelId="{BAC88B16-6FC2-4BDC-87B1-635D8BA116BF}" type="pres">
      <dgm:prSet presAssocID="{1C27126D-6882-4D6A-8960-12DEEE205CFF}" presName="level3hierChild" presStyleCnt="0"/>
      <dgm:spPr/>
    </dgm:pt>
    <dgm:pt modelId="{0729AEF8-021A-4EC1-8121-A9906C63F9D5}" type="pres">
      <dgm:prSet presAssocID="{CF30269E-C5CA-4A31-A293-84DDF41504C5}" presName="conn2-1" presStyleLbl="parChTrans1D2" presStyleIdx="1" presStyleCnt="2"/>
      <dgm:spPr/>
      <dgm:t>
        <a:bodyPr/>
        <a:lstStyle/>
        <a:p>
          <a:endParaRPr lang="es-MX"/>
        </a:p>
      </dgm:t>
    </dgm:pt>
    <dgm:pt modelId="{44D64A16-07D7-4F2F-92E1-73F68B9268C8}" type="pres">
      <dgm:prSet presAssocID="{CF30269E-C5CA-4A31-A293-84DDF41504C5}" presName="connTx" presStyleLbl="parChTrans1D2" presStyleIdx="1" presStyleCnt="2"/>
      <dgm:spPr/>
      <dgm:t>
        <a:bodyPr/>
        <a:lstStyle/>
        <a:p>
          <a:endParaRPr lang="es-MX"/>
        </a:p>
      </dgm:t>
    </dgm:pt>
    <dgm:pt modelId="{5C6CE611-AD0F-459B-9463-9EA22863C417}" type="pres">
      <dgm:prSet presAssocID="{7C8182C6-0BF3-44AC-936A-B999CD509F00}" presName="root2" presStyleCnt="0"/>
      <dgm:spPr/>
    </dgm:pt>
    <dgm:pt modelId="{16BBF20B-48F0-4185-84F7-2E062CFC895F}" type="pres">
      <dgm:prSet presAssocID="{7C8182C6-0BF3-44AC-936A-B999CD509F00}" presName="LevelTwoTextNode" presStyleLbl="node2" presStyleIdx="1" presStyleCnt="2">
        <dgm:presLayoutVars>
          <dgm:chPref val="3"/>
        </dgm:presLayoutVars>
      </dgm:prSet>
      <dgm:spPr/>
      <dgm:t>
        <a:bodyPr/>
        <a:lstStyle/>
        <a:p>
          <a:endParaRPr lang="es-MX"/>
        </a:p>
      </dgm:t>
    </dgm:pt>
    <dgm:pt modelId="{1D7EB66A-86A8-4040-A536-DF5095812A08}" type="pres">
      <dgm:prSet presAssocID="{7C8182C6-0BF3-44AC-936A-B999CD509F00}" presName="level3hierChild" presStyleCnt="0"/>
      <dgm:spPr/>
    </dgm:pt>
    <dgm:pt modelId="{883AB25C-6B84-43F3-B941-98A5B4F3B3FB}" type="pres">
      <dgm:prSet presAssocID="{15B17DA0-59B9-4E79-8601-77FDCBA32429}" presName="conn2-1" presStyleLbl="parChTrans1D3" presStyleIdx="1" presStyleCnt="2"/>
      <dgm:spPr/>
      <dgm:t>
        <a:bodyPr/>
        <a:lstStyle/>
        <a:p>
          <a:endParaRPr lang="es-MX"/>
        </a:p>
      </dgm:t>
    </dgm:pt>
    <dgm:pt modelId="{E7D1826D-8643-4E0E-80AB-A602E6E9FF23}" type="pres">
      <dgm:prSet presAssocID="{15B17DA0-59B9-4E79-8601-77FDCBA32429}" presName="connTx" presStyleLbl="parChTrans1D3" presStyleIdx="1" presStyleCnt="2"/>
      <dgm:spPr/>
      <dgm:t>
        <a:bodyPr/>
        <a:lstStyle/>
        <a:p>
          <a:endParaRPr lang="es-MX"/>
        </a:p>
      </dgm:t>
    </dgm:pt>
    <dgm:pt modelId="{49C93061-2B75-44ED-99DE-0810CEEFAAC7}" type="pres">
      <dgm:prSet presAssocID="{1A69C9DB-4F77-4E0B-9985-3D79371CFF4E}" presName="root2" presStyleCnt="0"/>
      <dgm:spPr/>
    </dgm:pt>
    <dgm:pt modelId="{EA7526E5-6CA9-461C-B69B-BBAC1C2D49AB}" type="pres">
      <dgm:prSet presAssocID="{1A69C9DB-4F77-4E0B-9985-3D79371CFF4E}" presName="LevelTwoTextNode" presStyleLbl="node3" presStyleIdx="1" presStyleCnt="2" custScaleX="101122" custScaleY="136792">
        <dgm:presLayoutVars>
          <dgm:chPref val="3"/>
        </dgm:presLayoutVars>
      </dgm:prSet>
      <dgm:spPr/>
      <dgm:t>
        <a:bodyPr/>
        <a:lstStyle/>
        <a:p>
          <a:endParaRPr lang="es-MX"/>
        </a:p>
      </dgm:t>
    </dgm:pt>
    <dgm:pt modelId="{B6D272FA-394B-4615-B2C4-41AB724C9736}" type="pres">
      <dgm:prSet presAssocID="{1A69C9DB-4F77-4E0B-9985-3D79371CFF4E}" presName="level3hierChild" presStyleCnt="0"/>
      <dgm:spPr/>
    </dgm:pt>
  </dgm:ptLst>
  <dgm:cxnLst>
    <dgm:cxn modelId="{F4AAE34B-1F79-4C4B-B28B-037943D20810}" type="presOf" srcId="{1A69C9DB-4F77-4E0B-9985-3D79371CFF4E}" destId="{EA7526E5-6CA9-461C-B69B-BBAC1C2D49AB}" srcOrd="0" destOrd="0" presId="urn:microsoft.com/office/officeart/2005/8/layout/hierarchy2"/>
    <dgm:cxn modelId="{3D5490B7-6E81-48E6-B211-4F211952B817}" type="presOf" srcId="{1C27126D-6882-4D6A-8960-12DEEE205CFF}" destId="{776F6053-A008-4560-8BAD-B5FBC0533644}" srcOrd="0" destOrd="0" presId="urn:microsoft.com/office/officeart/2005/8/layout/hierarchy2"/>
    <dgm:cxn modelId="{E6FB465F-494E-4F73-816D-1EEF38A23B31}" type="presOf" srcId="{CF30269E-C5CA-4A31-A293-84DDF41504C5}" destId="{44D64A16-07D7-4F2F-92E1-73F68B9268C8}" srcOrd="1" destOrd="0" presId="urn:microsoft.com/office/officeart/2005/8/layout/hierarchy2"/>
    <dgm:cxn modelId="{0A8FD315-0113-49F5-8B4C-AEEB88307348}" type="presOf" srcId="{9C8CAA60-07D5-47DB-8635-0894D0067DB1}" destId="{F20BE28C-B8BA-4E94-A94A-31C239CE0C8C}" srcOrd="1" destOrd="0" presId="urn:microsoft.com/office/officeart/2005/8/layout/hierarchy2"/>
    <dgm:cxn modelId="{7D6C43DD-128A-4E95-9CE1-BD0E53AC6244}" type="presOf" srcId="{7C8182C6-0BF3-44AC-936A-B999CD509F00}" destId="{16BBF20B-48F0-4185-84F7-2E062CFC895F}" srcOrd="0" destOrd="0" presId="urn:microsoft.com/office/officeart/2005/8/layout/hierarchy2"/>
    <dgm:cxn modelId="{B75138FC-9D11-4C9F-8FCA-BEFF7FD56285}" srcId="{11B0CC5C-2661-4DD0-891B-28EA460F096F}" destId="{F62E3216-7A63-496B-921E-1124009235DE}" srcOrd="0" destOrd="0" parTransId="{A72E9EE9-17AA-48AD-8F07-96890E46E95C}" sibTransId="{C60215E6-646B-4825-BA38-16BC32D0342D}"/>
    <dgm:cxn modelId="{19F0376C-E476-4D64-BD5E-4B9C071C1C40}" type="presOf" srcId="{6635B777-0E3C-4E96-9431-7713DB6D508D}" destId="{CB07191E-067F-42AC-8879-8797779F52E6}" srcOrd="1" destOrd="0" presId="urn:microsoft.com/office/officeart/2005/8/layout/hierarchy2"/>
    <dgm:cxn modelId="{CBD254C9-A286-42B1-BECD-AB9E4EA63361}" type="presOf" srcId="{15B17DA0-59B9-4E79-8601-77FDCBA32429}" destId="{883AB25C-6B84-43F3-B941-98A5B4F3B3FB}" srcOrd="0" destOrd="0" presId="urn:microsoft.com/office/officeart/2005/8/layout/hierarchy2"/>
    <dgm:cxn modelId="{D63B3DA2-858C-4686-B09E-75D8E87542A4}" srcId="{F62E3216-7A63-496B-921E-1124009235DE}" destId="{7C8182C6-0BF3-44AC-936A-B999CD509F00}" srcOrd="1" destOrd="0" parTransId="{CF30269E-C5CA-4A31-A293-84DDF41504C5}" sibTransId="{D435630E-7B09-43C3-8964-E05D48243ACF}"/>
    <dgm:cxn modelId="{D346FFC7-6C44-41BC-867F-B472D2B7AA6A}" type="presOf" srcId="{11B0CC5C-2661-4DD0-891B-28EA460F096F}" destId="{C954ECBB-42BC-40C8-A3D4-186758F5986A}" srcOrd="0" destOrd="0" presId="urn:microsoft.com/office/officeart/2005/8/layout/hierarchy2"/>
    <dgm:cxn modelId="{1356C550-76BF-4BB9-B63F-580E73F954BF}" srcId="{940743E7-8DAF-437E-B528-238ACCB7025F}" destId="{1C27126D-6882-4D6A-8960-12DEEE205CFF}" srcOrd="0" destOrd="0" parTransId="{6635B777-0E3C-4E96-9431-7713DB6D508D}" sibTransId="{3444D6BB-F7AE-4965-B4BD-F217DC8DAF03}"/>
    <dgm:cxn modelId="{E95F5A7B-E896-4E6E-9594-3EC774A03298}" type="presOf" srcId="{F62E3216-7A63-496B-921E-1124009235DE}" destId="{B05483A7-D923-45D6-A1EB-51A52AD20519}" srcOrd="0" destOrd="0" presId="urn:microsoft.com/office/officeart/2005/8/layout/hierarchy2"/>
    <dgm:cxn modelId="{48C27C24-EEC5-4B8E-9241-73AAB28C51DB}" type="presOf" srcId="{940743E7-8DAF-437E-B528-238ACCB7025F}" destId="{BF4302FB-49C6-4A03-8127-AA88CC6E024E}" srcOrd="0" destOrd="0" presId="urn:microsoft.com/office/officeart/2005/8/layout/hierarchy2"/>
    <dgm:cxn modelId="{2AE8B46B-4F49-4499-A952-0140A004321D}" type="presOf" srcId="{CF30269E-C5CA-4A31-A293-84DDF41504C5}" destId="{0729AEF8-021A-4EC1-8121-A9906C63F9D5}" srcOrd="0" destOrd="0" presId="urn:microsoft.com/office/officeart/2005/8/layout/hierarchy2"/>
    <dgm:cxn modelId="{552D5EAB-A001-4AF2-88BF-5D1617CFE936}" type="presOf" srcId="{6635B777-0E3C-4E96-9431-7713DB6D508D}" destId="{16C203A7-1157-4542-B005-3FD68FED387C}" srcOrd="0" destOrd="0" presId="urn:microsoft.com/office/officeart/2005/8/layout/hierarchy2"/>
    <dgm:cxn modelId="{F0B33CC8-6624-42F1-B772-639F30E8A600}" type="presOf" srcId="{15B17DA0-59B9-4E79-8601-77FDCBA32429}" destId="{E7D1826D-8643-4E0E-80AB-A602E6E9FF23}" srcOrd="1" destOrd="0" presId="urn:microsoft.com/office/officeart/2005/8/layout/hierarchy2"/>
    <dgm:cxn modelId="{EB98BC29-A43E-4B6D-AF55-ECBCBA39B11F}" srcId="{F62E3216-7A63-496B-921E-1124009235DE}" destId="{940743E7-8DAF-437E-B528-238ACCB7025F}" srcOrd="0" destOrd="0" parTransId="{9C8CAA60-07D5-47DB-8635-0894D0067DB1}" sibTransId="{7113BFF6-7191-42C5-9238-74BF0D501D8F}"/>
    <dgm:cxn modelId="{D77AA97D-CEB4-4A0A-AF5C-A4C6725CAED0}" type="presOf" srcId="{9C8CAA60-07D5-47DB-8635-0894D0067DB1}" destId="{C46691CB-CEB0-4C84-BC5D-07E41F7D3D17}" srcOrd="0" destOrd="0" presId="urn:microsoft.com/office/officeart/2005/8/layout/hierarchy2"/>
    <dgm:cxn modelId="{0F696622-8C7B-42DD-A2EC-2DCA7B9A6E4F}" srcId="{7C8182C6-0BF3-44AC-936A-B999CD509F00}" destId="{1A69C9DB-4F77-4E0B-9985-3D79371CFF4E}" srcOrd="0" destOrd="0" parTransId="{15B17DA0-59B9-4E79-8601-77FDCBA32429}" sibTransId="{EB6FB195-D810-4A2F-964C-CF4E60613C03}"/>
    <dgm:cxn modelId="{7A7D7EE9-59A2-4A87-BD9E-3C7CA7D09D58}" type="presParOf" srcId="{C954ECBB-42BC-40C8-A3D4-186758F5986A}" destId="{8CEA3576-AE50-4152-BBC3-D627A4B4A0C3}" srcOrd="0" destOrd="0" presId="urn:microsoft.com/office/officeart/2005/8/layout/hierarchy2"/>
    <dgm:cxn modelId="{646C77E2-CA53-4F71-B3EE-59F577C13292}" type="presParOf" srcId="{8CEA3576-AE50-4152-BBC3-D627A4B4A0C3}" destId="{B05483A7-D923-45D6-A1EB-51A52AD20519}" srcOrd="0" destOrd="0" presId="urn:microsoft.com/office/officeart/2005/8/layout/hierarchy2"/>
    <dgm:cxn modelId="{0982DBFE-D3E0-4D7C-BA2B-72BE57429092}" type="presParOf" srcId="{8CEA3576-AE50-4152-BBC3-D627A4B4A0C3}" destId="{DAAD372B-D10C-4638-AF92-6050BDBD0FE6}" srcOrd="1" destOrd="0" presId="urn:microsoft.com/office/officeart/2005/8/layout/hierarchy2"/>
    <dgm:cxn modelId="{F4E81515-B17C-4E3E-887E-4E78B2EFDF61}" type="presParOf" srcId="{DAAD372B-D10C-4638-AF92-6050BDBD0FE6}" destId="{C46691CB-CEB0-4C84-BC5D-07E41F7D3D17}" srcOrd="0" destOrd="0" presId="urn:microsoft.com/office/officeart/2005/8/layout/hierarchy2"/>
    <dgm:cxn modelId="{94650EA9-5DE1-479E-9153-FC671489D65C}" type="presParOf" srcId="{C46691CB-CEB0-4C84-BC5D-07E41F7D3D17}" destId="{F20BE28C-B8BA-4E94-A94A-31C239CE0C8C}" srcOrd="0" destOrd="0" presId="urn:microsoft.com/office/officeart/2005/8/layout/hierarchy2"/>
    <dgm:cxn modelId="{61FB1A4E-0979-4581-A26A-3984B8FEE731}" type="presParOf" srcId="{DAAD372B-D10C-4638-AF92-6050BDBD0FE6}" destId="{984001C1-E56E-4AE8-B52B-14454B70FFC4}" srcOrd="1" destOrd="0" presId="urn:microsoft.com/office/officeart/2005/8/layout/hierarchy2"/>
    <dgm:cxn modelId="{9D07D52D-9F4A-4163-88A5-17166380080A}" type="presParOf" srcId="{984001C1-E56E-4AE8-B52B-14454B70FFC4}" destId="{BF4302FB-49C6-4A03-8127-AA88CC6E024E}" srcOrd="0" destOrd="0" presId="urn:microsoft.com/office/officeart/2005/8/layout/hierarchy2"/>
    <dgm:cxn modelId="{EFDAD121-ED63-4F8B-9406-19D8FE111E27}" type="presParOf" srcId="{984001C1-E56E-4AE8-B52B-14454B70FFC4}" destId="{E1CDB261-7F73-43DE-9E1F-3A2C02A4ECCC}" srcOrd="1" destOrd="0" presId="urn:microsoft.com/office/officeart/2005/8/layout/hierarchy2"/>
    <dgm:cxn modelId="{3D8DD5CD-6524-4FD5-B6D8-63031319850D}" type="presParOf" srcId="{E1CDB261-7F73-43DE-9E1F-3A2C02A4ECCC}" destId="{16C203A7-1157-4542-B005-3FD68FED387C}" srcOrd="0" destOrd="0" presId="urn:microsoft.com/office/officeart/2005/8/layout/hierarchy2"/>
    <dgm:cxn modelId="{1FAAE26A-5519-495F-887E-F9777828CBFD}" type="presParOf" srcId="{16C203A7-1157-4542-B005-3FD68FED387C}" destId="{CB07191E-067F-42AC-8879-8797779F52E6}" srcOrd="0" destOrd="0" presId="urn:microsoft.com/office/officeart/2005/8/layout/hierarchy2"/>
    <dgm:cxn modelId="{1A5814ED-72A4-41B6-9391-174DF3B0215E}" type="presParOf" srcId="{E1CDB261-7F73-43DE-9E1F-3A2C02A4ECCC}" destId="{A107A774-95F4-41D4-B260-6972C7E6BBAB}" srcOrd="1" destOrd="0" presId="urn:microsoft.com/office/officeart/2005/8/layout/hierarchy2"/>
    <dgm:cxn modelId="{E6889AD4-1092-4DD1-9622-D6F5C01EAAA8}" type="presParOf" srcId="{A107A774-95F4-41D4-B260-6972C7E6BBAB}" destId="{776F6053-A008-4560-8BAD-B5FBC0533644}" srcOrd="0" destOrd="0" presId="urn:microsoft.com/office/officeart/2005/8/layout/hierarchy2"/>
    <dgm:cxn modelId="{92178443-8316-46FA-9B60-0B475D2BDF66}" type="presParOf" srcId="{A107A774-95F4-41D4-B260-6972C7E6BBAB}" destId="{BAC88B16-6FC2-4BDC-87B1-635D8BA116BF}" srcOrd="1" destOrd="0" presId="urn:microsoft.com/office/officeart/2005/8/layout/hierarchy2"/>
    <dgm:cxn modelId="{5F99AE6F-036A-4D52-9B8D-C4688673C601}" type="presParOf" srcId="{DAAD372B-D10C-4638-AF92-6050BDBD0FE6}" destId="{0729AEF8-021A-4EC1-8121-A9906C63F9D5}" srcOrd="2" destOrd="0" presId="urn:microsoft.com/office/officeart/2005/8/layout/hierarchy2"/>
    <dgm:cxn modelId="{29B573DE-9CF5-42CE-AE9D-03C5B4D074AA}" type="presParOf" srcId="{0729AEF8-021A-4EC1-8121-A9906C63F9D5}" destId="{44D64A16-07D7-4F2F-92E1-73F68B9268C8}" srcOrd="0" destOrd="0" presId="urn:microsoft.com/office/officeart/2005/8/layout/hierarchy2"/>
    <dgm:cxn modelId="{C2B6AEDB-9D72-4E74-8B85-BCB0BD9185CF}" type="presParOf" srcId="{DAAD372B-D10C-4638-AF92-6050BDBD0FE6}" destId="{5C6CE611-AD0F-459B-9463-9EA22863C417}" srcOrd="3" destOrd="0" presId="urn:microsoft.com/office/officeart/2005/8/layout/hierarchy2"/>
    <dgm:cxn modelId="{ED64D70F-0648-47F7-AA1E-04BB1A327E75}" type="presParOf" srcId="{5C6CE611-AD0F-459B-9463-9EA22863C417}" destId="{16BBF20B-48F0-4185-84F7-2E062CFC895F}" srcOrd="0" destOrd="0" presId="urn:microsoft.com/office/officeart/2005/8/layout/hierarchy2"/>
    <dgm:cxn modelId="{9F9F7A98-FA73-4C7D-BE50-FC3755C44ACC}" type="presParOf" srcId="{5C6CE611-AD0F-459B-9463-9EA22863C417}" destId="{1D7EB66A-86A8-4040-A536-DF5095812A08}" srcOrd="1" destOrd="0" presId="urn:microsoft.com/office/officeart/2005/8/layout/hierarchy2"/>
    <dgm:cxn modelId="{795B885E-1029-412E-BC14-157FF1803BB6}" type="presParOf" srcId="{1D7EB66A-86A8-4040-A536-DF5095812A08}" destId="{883AB25C-6B84-43F3-B941-98A5B4F3B3FB}" srcOrd="0" destOrd="0" presId="urn:microsoft.com/office/officeart/2005/8/layout/hierarchy2"/>
    <dgm:cxn modelId="{BAB5A5E4-91BB-423F-BC2A-420D7310682B}" type="presParOf" srcId="{883AB25C-6B84-43F3-B941-98A5B4F3B3FB}" destId="{E7D1826D-8643-4E0E-80AB-A602E6E9FF23}" srcOrd="0" destOrd="0" presId="urn:microsoft.com/office/officeart/2005/8/layout/hierarchy2"/>
    <dgm:cxn modelId="{35322ACB-82AE-42D6-BBB5-AD9BB67C3F76}" type="presParOf" srcId="{1D7EB66A-86A8-4040-A536-DF5095812A08}" destId="{49C93061-2B75-44ED-99DE-0810CEEFAAC7}" srcOrd="1" destOrd="0" presId="urn:microsoft.com/office/officeart/2005/8/layout/hierarchy2"/>
    <dgm:cxn modelId="{943F218C-3BAD-4DDE-98DE-34E483EA9C6E}" type="presParOf" srcId="{49C93061-2B75-44ED-99DE-0810CEEFAAC7}" destId="{EA7526E5-6CA9-461C-B69B-BBAC1C2D49AB}" srcOrd="0" destOrd="0" presId="urn:microsoft.com/office/officeart/2005/8/layout/hierarchy2"/>
    <dgm:cxn modelId="{C1308CF6-FBBB-4B7C-B148-983D51D9EFF0}" type="presParOf" srcId="{49C93061-2B75-44ED-99DE-0810CEEFAAC7}" destId="{B6D272FA-394B-4615-B2C4-41AB724C9736}"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6014B8-3A36-4567-8628-C1CBC0C06EAA}"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s-ES"/>
        </a:p>
      </dgm:t>
    </dgm:pt>
    <dgm:pt modelId="{77A05FFB-50B6-446B-81E9-5687A36279F0}">
      <dgm:prSet phldrT="[Texto]"/>
      <dgm:spPr/>
      <dgm:t>
        <a:bodyPr/>
        <a:lstStyle/>
        <a:p>
          <a:r>
            <a:rPr lang="es-ES" dirty="0" smtClean="0"/>
            <a:t>Software</a:t>
          </a:r>
          <a:endParaRPr lang="es-ES" dirty="0"/>
        </a:p>
      </dgm:t>
    </dgm:pt>
    <dgm:pt modelId="{C954D6E5-AC83-4140-9FC0-702E15730187}" type="parTrans" cxnId="{FB231206-4C38-477F-8995-706C4408B962}">
      <dgm:prSet/>
      <dgm:spPr/>
      <dgm:t>
        <a:bodyPr/>
        <a:lstStyle/>
        <a:p>
          <a:endParaRPr lang="es-ES"/>
        </a:p>
      </dgm:t>
    </dgm:pt>
    <dgm:pt modelId="{14E6CA0E-BF98-48C6-9D2A-538ADCC1F947}" type="sibTrans" cxnId="{FB231206-4C38-477F-8995-706C4408B962}">
      <dgm:prSet/>
      <dgm:spPr/>
      <dgm:t>
        <a:bodyPr/>
        <a:lstStyle/>
        <a:p>
          <a:endParaRPr lang="es-ES"/>
        </a:p>
      </dgm:t>
    </dgm:pt>
    <dgm:pt modelId="{E482EE93-4B0B-4D44-A337-C5A0BA11A2B3}">
      <dgm:prSet phldrT="[Texto]"/>
      <dgm:spPr/>
      <dgm:t>
        <a:bodyPr/>
        <a:lstStyle/>
        <a:p>
          <a:r>
            <a:rPr lang="es-ES" dirty="0" smtClean="0"/>
            <a:t>Aplicación</a:t>
          </a:r>
          <a:endParaRPr lang="es-ES" dirty="0"/>
        </a:p>
      </dgm:t>
    </dgm:pt>
    <dgm:pt modelId="{E769D4D1-15D9-4EC1-9AFB-4137BC456896}" type="parTrans" cxnId="{D9E37828-D4CC-4EDD-ADAD-E26C40B78650}">
      <dgm:prSet/>
      <dgm:spPr/>
      <dgm:t>
        <a:bodyPr/>
        <a:lstStyle/>
        <a:p>
          <a:endParaRPr lang="es-ES"/>
        </a:p>
      </dgm:t>
    </dgm:pt>
    <dgm:pt modelId="{57585E93-06EC-4D1E-A382-79E0E3DD962D}" type="sibTrans" cxnId="{D9E37828-D4CC-4EDD-ADAD-E26C40B78650}">
      <dgm:prSet/>
      <dgm:spPr/>
      <dgm:t>
        <a:bodyPr/>
        <a:lstStyle/>
        <a:p>
          <a:endParaRPr lang="es-ES"/>
        </a:p>
      </dgm:t>
    </dgm:pt>
    <dgm:pt modelId="{D3220031-242E-4642-B541-14847A0E5272}">
      <dgm:prSet phldrT="[Texto]"/>
      <dgm:spPr/>
      <dgm:t>
        <a:bodyPr/>
        <a:lstStyle/>
        <a:p>
          <a:r>
            <a:rPr lang="es-ES" dirty="0" smtClean="0"/>
            <a:t>Sistema Operativo</a:t>
          </a:r>
          <a:endParaRPr lang="es-ES" dirty="0"/>
        </a:p>
      </dgm:t>
    </dgm:pt>
    <dgm:pt modelId="{9031E4F5-973A-449D-A48A-A701D767B9EB}" type="parTrans" cxnId="{D9CF3B7F-6BC0-4CB4-AB71-C8B74403BD9E}">
      <dgm:prSet/>
      <dgm:spPr/>
      <dgm:t>
        <a:bodyPr/>
        <a:lstStyle/>
        <a:p>
          <a:endParaRPr lang="es-ES"/>
        </a:p>
      </dgm:t>
    </dgm:pt>
    <dgm:pt modelId="{6579A60C-987B-4DFD-BAFA-8F4EB3C69B00}" type="sibTrans" cxnId="{D9CF3B7F-6BC0-4CB4-AB71-C8B74403BD9E}">
      <dgm:prSet/>
      <dgm:spPr/>
      <dgm:t>
        <a:bodyPr/>
        <a:lstStyle/>
        <a:p>
          <a:endParaRPr lang="es-ES"/>
        </a:p>
      </dgm:t>
    </dgm:pt>
    <dgm:pt modelId="{6A9D0A39-563E-459C-9B12-2BFF0942BBA1}" type="pres">
      <dgm:prSet presAssocID="{266014B8-3A36-4567-8628-C1CBC0C06EAA}" presName="Name0" presStyleCnt="0">
        <dgm:presLayoutVars>
          <dgm:chMax val="3"/>
          <dgm:chPref val="1"/>
          <dgm:dir/>
          <dgm:animLvl val="lvl"/>
          <dgm:resizeHandles/>
        </dgm:presLayoutVars>
      </dgm:prSet>
      <dgm:spPr/>
      <dgm:t>
        <a:bodyPr/>
        <a:lstStyle/>
        <a:p>
          <a:endParaRPr lang="es-MX"/>
        </a:p>
      </dgm:t>
    </dgm:pt>
    <dgm:pt modelId="{C0B1E854-3DCE-40FA-99A0-0759B2308278}" type="pres">
      <dgm:prSet presAssocID="{266014B8-3A36-4567-8628-C1CBC0C06EAA}" presName="outerBox" presStyleCnt="0"/>
      <dgm:spPr/>
    </dgm:pt>
    <dgm:pt modelId="{080F72E5-BA5A-40B4-9244-18D0499A2E58}" type="pres">
      <dgm:prSet presAssocID="{266014B8-3A36-4567-8628-C1CBC0C06EAA}" presName="outerBoxParent" presStyleLbl="node1" presStyleIdx="0" presStyleCnt="1"/>
      <dgm:spPr/>
      <dgm:t>
        <a:bodyPr/>
        <a:lstStyle/>
        <a:p>
          <a:endParaRPr lang="es-ES"/>
        </a:p>
      </dgm:t>
    </dgm:pt>
    <dgm:pt modelId="{02A1D792-DCA9-4298-AE68-C9A67DF8798D}" type="pres">
      <dgm:prSet presAssocID="{266014B8-3A36-4567-8628-C1CBC0C06EAA}" presName="outerBoxChildren" presStyleCnt="0"/>
      <dgm:spPr/>
    </dgm:pt>
    <dgm:pt modelId="{20CA6737-9D5C-4C65-984A-AC0E6A8603FB}" type="pres">
      <dgm:prSet presAssocID="{E482EE93-4B0B-4D44-A337-C5A0BA11A2B3}" presName="oChild" presStyleLbl="fgAcc1" presStyleIdx="0" presStyleCnt="2">
        <dgm:presLayoutVars>
          <dgm:bulletEnabled val="1"/>
        </dgm:presLayoutVars>
      </dgm:prSet>
      <dgm:spPr/>
      <dgm:t>
        <a:bodyPr/>
        <a:lstStyle/>
        <a:p>
          <a:endParaRPr lang="es-MX"/>
        </a:p>
      </dgm:t>
    </dgm:pt>
    <dgm:pt modelId="{73BE275D-37B3-4F1D-A52F-9968E6849299}" type="pres">
      <dgm:prSet presAssocID="{57585E93-06EC-4D1E-A382-79E0E3DD962D}" presName="outerSibTrans" presStyleCnt="0"/>
      <dgm:spPr/>
    </dgm:pt>
    <dgm:pt modelId="{15270D29-209E-4B74-BDF6-A6A395652146}" type="pres">
      <dgm:prSet presAssocID="{D3220031-242E-4642-B541-14847A0E5272}" presName="oChild" presStyleLbl="fgAcc1" presStyleIdx="1" presStyleCnt="2">
        <dgm:presLayoutVars>
          <dgm:bulletEnabled val="1"/>
        </dgm:presLayoutVars>
      </dgm:prSet>
      <dgm:spPr/>
      <dgm:t>
        <a:bodyPr/>
        <a:lstStyle/>
        <a:p>
          <a:endParaRPr lang="es-MX"/>
        </a:p>
      </dgm:t>
    </dgm:pt>
  </dgm:ptLst>
  <dgm:cxnLst>
    <dgm:cxn modelId="{D9E37828-D4CC-4EDD-ADAD-E26C40B78650}" srcId="{77A05FFB-50B6-446B-81E9-5687A36279F0}" destId="{E482EE93-4B0B-4D44-A337-C5A0BA11A2B3}" srcOrd="0" destOrd="0" parTransId="{E769D4D1-15D9-4EC1-9AFB-4137BC456896}" sibTransId="{57585E93-06EC-4D1E-A382-79E0E3DD962D}"/>
    <dgm:cxn modelId="{AF608327-A5FD-4548-9547-E6E0F61D325E}" type="presOf" srcId="{D3220031-242E-4642-B541-14847A0E5272}" destId="{15270D29-209E-4B74-BDF6-A6A395652146}" srcOrd="0" destOrd="0" presId="urn:microsoft.com/office/officeart/2005/8/layout/target2"/>
    <dgm:cxn modelId="{D9CF3B7F-6BC0-4CB4-AB71-C8B74403BD9E}" srcId="{77A05FFB-50B6-446B-81E9-5687A36279F0}" destId="{D3220031-242E-4642-B541-14847A0E5272}" srcOrd="1" destOrd="0" parTransId="{9031E4F5-973A-449D-A48A-A701D767B9EB}" sibTransId="{6579A60C-987B-4DFD-BAFA-8F4EB3C69B00}"/>
    <dgm:cxn modelId="{FB231206-4C38-477F-8995-706C4408B962}" srcId="{266014B8-3A36-4567-8628-C1CBC0C06EAA}" destId="{77A05FFB-50B6-446B-81E9-5687A36279F0}" srcOrd="0" destOrd="0" parTransId="{C954D6E5-AC83-4140-9FC0-702E15730187}" sibTransId="{14E6CA0E-BF98-48C6-9D2A-538ADCC1F947}"/>
    <dgm:cxn modelId="{CAC66194-3427-4D17-A468-BDD249A01BE3}" type="presOf" srcId="{266014B8-3A36-4567-8628-C1CBC0C06EAA}" destId="{6A9D0A39-563E-459C-9B12-2BFF0942BBA1}" srcOrd="0" destOrd="0" presId="urn:microsoft.com/office/officeart/2005/8/layout/target2"/>
    <dgm:cxn modelId="{C0B0407F-648F-4F76-80F4-7761A66DD5C2}" type="presOf" srcId="{E482EE93-4B0B-4D44-A337-C5A0BA11A2B3}" destId="{20CA6737-9D5C-4C65-984A-AC0E6A8603FB}" srcOrd="0" destOrd="0" presId="urn:microsoft.com/office/officeart/2005/8/layout/target2"/>
    <dgm:cxn modelId="{94FE15A1-7FF5-42A1-A324-BCA73080AA10}" type="presOf" srcId="{77A05FFB-50B6-446B-81E9-5687A36279F0}" destId="{080F72E5-BA5A-40B4-9244-18D0499A2E58}" srcOrd="0" destOrd="0" presId="urn:microsoft.com/office/officeart/2005/8/layout/target2"/>
    <dgm:cxn modelId="{D1D991BC-23BE-48FD-A261-E6C3FF482673}" type="presParOf" srcId="{6A9D0A39-563E-459C-9B12-2BFF0942BBA1}" destId="{C0B1E854-3DCE-40FA-99A0-0759B2308278}" srcOrd="0" destOrd="0" presId="urn:microsoft.com/office/officeart/2005/8/layout/target2"/>
    <dgm:cxn modelId="{85F9BE9E-03E9-4E17-B537-2EACA3044F4F}" type="presParOf" srcId="{C0B1E854-3DCE-40FA-99A0-0759B2308278}" destId="{080F72E5-BA5A-40B4-9244-18D0499A2E58}" srcOrd="0" destOrd="0" presId="urn:microsoft.com/office/officeart/2005/8/layout/target2"/>
    <dgm:cxn modelId="{681F5603-F650-4FD6-8F3B-F03BBBA3A97F}" type="presParOf" srcId="{C0B1E854-3DCE-40FA-99A0-0759B2308278}" destId="{02A1D792-DCA9-4298-AE68-C9A67DF8798D}" srcOrd="1" destOrd="0" presId="urn:microsoft.com/office/officeart/2005/8/layout/target2"/>
    <dgm:cxn modelId="{A8E4F8D1-BA4C-4846-B705-214607299DE7}" type="presParOf" srcId="{02A1D792-DCA9-4298-AE68-C9A67DF8798D}" destId="{20CA6737-9D5C-4C65-984A-AC0E6A8603FB}" srcOrd="0" destOrd="0" presId="urn:microsoft.com/office/officeart/2005/8/layout/target2"/>
    <dgm:cxn modelId="{184D57B9-9361-4294-8D1C-9A67D95AAB06}" type="presParOf" srcId="{02A1D792-DCA9-4298-AE68-C9A67DF8798D}" destId="{73BE275D-37B3-4F1D-A52F-9968E6849299}" srcOrd="1" destOrd="0" presId="urn:microsoft.com/office/officeart/2005/8/layout/target2"/>
    <dgm:cxn modelId="{11F84422-6581-4B28-9E34-C8052FC1F88B}" type="presParOf" srcId="{02A1D792-DCA9-4298-AE68-C9A67DF8798D}" destId="{15270D29-209E-4B74-BDF6-A6A395652146}" srcOrd="2" destOrd="0" presId="urn:microsoft.com/office/officeart/2005/8/layout/targe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8E4712-B7D3-4D28-831D-4A68179F83ED}" type="doc">
      <dgm:prSet loTypeId="urn:microsoft.com/office/officeart/2005/8/layout/hChevron3" loCatId="process" qsTypeId="urn:microsoft.com/office/officeart/2005/8/quickstyle/simple1" qsCatId="simple" csTypeId="urn:microsoft.com/office/officeart/2005/8/colors/colorful2" csCatId="colorful" phldr="1"/>
      <dgm:spPr/>
    </dgm:pt>
    <dgm:pt modelId="{11FCFA01-02DF-42DC-A097-107B13B8FDFA}">
      <dgm:prSet phldrT="[Texto]"/>
      <dgm:spPr/>
      <dgm:t>
        <a:bodyPr/>
        <a:lstStyle/>
        <a:p>
          <a:r>
            <a:rPr lang="es-MX" dirty="0" smtClean="0"/>
            <a:t>1991 Linux </a:t>
          </a:r>
          <a:endParaRPr lang="es-MX" dirty="0"/>
        </a:p>
      </dgm:t>
    </dgm:pt>
    <dgm:pt modelId="{CFD97E6E-F84A-4707-B0E8-15F0A18337C4}" type="parTrans" cxnId="{F742AAA5-0343-4804-B655-A018E0E531FA}">
      <dgm:prSet/>
      <dgm:spPr/>
      <dgm:t>
        <a:bodyPr/>
        <a:lstStyle/>
        <a:p>
          <a:endParaRPr lang="es-MX"/>
        </a:p>
      </dgm:t>
    </dgm:pt>
    <dgm:pt modelId="{04927C02-0267-4E8F-9E4B-EE73DC9630D9}" type="sibTrans" cxnId="{F742AAA5-0343-4804-B655-A018E0E531FA}">
      <dgm:prSet/>
      <dgm:spPr/>
      <dgm:t>
        <a:bodyPr/>
        <a:lstStyle/>
        <a:p>
          <a:endParaRPr lang="es-MX"/>
        </a:p>
      </dgm:t>
    </dgm:pt>
    <dgm:pt modelId="{05069B18-A88B-4C51-BED3-09D338A926D9}">
      <dgm:prSet phldrT="[Texto]"/>
      <dgm:spPr/>
      <dgm:t>
        <a:bodyPr/>
        <a:lstStyle/>
        <a:p>
          <a:r>
            <a:rPr lang="es-MX" dirty="0" smtClean="0"/>
            <a:t>1992 Solaris </a:t>
          </a:r>
          <a:endParaRPr lang="es-MX" dirty="0"/>
        </a:p>
      </dgm:t>
    </dgm:pt>
    <dgm:pt modelId="{1163F673-2C09-41D8-B96E-3282FDF23E9C}" type="parTrans" cxnId="{3A62B371-27B5-4E8E-8750-5E33D9DFEF2E}">
      <dgm:prSet/>
      <dgm:spPr/>
      <dgm:t>
        <a:bodyPr/>
        <a:lstStyle/>
        <a:p>
          <a:endParaRPr lang="es-MX"/>
        </a:p>
      </dgm:t>
    </dgm:pt>
    <dgm:pt modelId="{8A4067D3-56B6-4901-9D78-64B618368B4B}" type="sibTrans" cxnId="{3A62B371-27B5-4E8E-8750-5E33D9DFEF2E}">
      <dgm:prSet/>
      <dgm:spPr/>
      <dgm:t>
        <a:bodyPr/>
        <a:lstStyle/>
        <a:p>
          <a:endParaRPr lang="es-MX"/>
        </a:p>
      </dgm:t>
    </dgm:pt>
    <dgm:pt modelId="{59BBA097-03C8-4152-BEF5-FF00D1C3464E}">
      <dgm:prSet phldrT="[Texto]"/>
      <dgm:spPr/>
      <dgm:t>
        <a:bodyPr/>
        <a:lstStyle/>
        <a:p>
          <a:r>
            <a:rPr lang="es-MX" dirty="0" smtClean="0"/>
            <a:t>1996 Windows NT 4.0 </a:t>
          </a:r>
          <a:endParaRPr lang="es-MX" dirty="0"/>
        </a:p>
      </dgm:t>
    </dgm:pt>
    <dgm:pt modelId="{B13EC006-B7B4-4047-84CC-75B14B673261}" type="parTrans" cxnId="{02AA6DCA-E734-4170-ADC5-7411141D2D9D}">
      <dgm:prSet/>
      <dgm:spPr/>
      <dgm:t>
        <a:bodyPr/>
        <a:lstStyle/>
        <a:p>
          <a:endParaRPr lang="es-MX"/>
        </a:p>
      </dgm:t>
    </dgm:pt>
    <dgm:pt modelId="{269A16B0-A6D0-4BA7-9B13-C76062060AB9}" type="sibTrans" cxnId="{02AA6DCA-E734-4170-ADC5-7411141D2D9D}">
      <dgm:prSet/>
      <dgm:spPr/>
      <dgm:t>
        <a:bodyPr/>
        <a:lstStyle/>
        <a:p>
          <a:endParaRPr lang="es-MX"/>
        </a:p>
      </dgm:t>
    </dgm:pt>
    <dgm:pt modelId="{05D1972C-01C1-4C25-991B-7DE3C2E3D03B}">
      <dgm:prSet/>
      <dgm:spPr/>
      <dgm:t>
        <a:bodyPr/>
        <a:lstStyle/>
        <a:p>
          <a:r>
            <a:rPr lang="es-MX" dirty="0" smtClean="0"/>
            <a:t>WINDOWS 95 </a:t>
          </a:r>
          <a:endParaRPr lang="es-MX" dirty="0"/>
        </a:p>
      </dgm:t>
    </dgm:pt>
    <dgm:pt modelId="{91BBA6E3-CC0D-40DA-A52E-C4045AA329A5}" type="parTrans" cxnId="{C9706EF9-C28C-432B-A387-1FD0AF89EC7A}">
      <dgm:prSet/>
      <dgm:spPr/>
      <dgm:t>
        <a:bodyPr/>
        <a:lstStyle/>
        <a:p>
          <a:endParaRPr lang="es-MX"/>
        </a:p>
      </dgm:t>
    </dgm:pt>
    <dgm:pt modelId="{5AFDA744-7698-414D-A737-0F4DF7A00E02}" type="sibTrans" cxnId="{C9706EF9-C28C-432B-A387-1FD0AF89EC7A}">
      <dgm:prSet/>
      <dgm:spPr/>
      <dgm:t>
        <a:bodyPr/>
        <a:lstStyle/>
        <a:p>
          <a:endParaRPr lang="es-MX"/>
        </a:p>
      </dgm:t>
    </dgm:pt>
    <dgm:pt modelId="{49EAD772-96CD-4054-9C8C-1D14B181C336}">
      <dgm:prSet/>
      <dgm:spPr/>
      <dgm:t>
        <a:bodyPr/>
        <a:lstStyle/>
        <a:p>
          <a:r>
            <a:rPr lang="es-MX" dirty="0" smtClean="0"/>
            <a:t>1995 </a:t>
          </a:r>
          <a:r>
            <a:rPr lang="es-MX" dirty="0" err="1" smtClean="0"/>
            <a:t>OpenBSD</a:t>
          </a:r>
          <a:r>
            <a:rPr lang="es-MX" dirty="0" smtClean="0"/>
            <a:t> </a:t>
          </a:r>
          <a:endParaRPr lang="es-MX" dirty="0"/>
        </a:p>
      </dgm:t>
    </dgm:pt>
    <dgm:pt modelId="{5F3DDAA9-3235-4BBB-8BB8-643E8F00C526}" type="parTrans" cxnId="{EA044004-C347-4708-9EAB-38D2624C1F90}">
      <dgm:prSet/>
      <dgm:spPr/>
      <dgm:t>
        <a:bodyPr/>
        <a:lstStyle/>
        <a:p>
          <a:endParaRPr lang="es-MX"/>
        </a:p>
      </dgm:t>
    </dgm:pt>
    <dgm:pt modelId="{C93754C2-764D-492B-8636-E7A58E36B5AF}" type="sibTrans" cxnId="{EA044004-C347-4708-9EAB-38D2624C1F90}">
      <dgm:prSet/>
      <dgm:spPr/>
      <dgm:t>
        <a:bodyPr/>
        <a:lstStyle/>
        <a:p>
          <a:endParaRPr lang="es-MX"/>
        </a:p>
      </dgm:t>
    </dgm:pt>
    <dgm:pt modelId="{CB05A73F-FB03-4D5B-B2B9-35987EB5AA6E}" type="pres">
      <dgm:prSet presAssocID="{F38E4712-B7D3-4D28-831D-4A68179F83ED}" presName="Name0" presStyleCnt="0">
        <dgm:presLayoutVars>
          <dgm:dir/>
          <dgm:resizeHandles val="exact"/>
        </dgm:presLayoutVars>
      </dgm:prSet>
      <dgm:spPr/>
    </dgm:pt>
    <dgm:pt modelId="{A0366387-D0C0-482E-AD79-666A9422E1CF}" type="pres">
      <dgm:prSet presAssocID="{11FCFA01-02DF-42DC-A097-107B13B8FDFA}" presName="parTxOnly" presStyleLbl="node1" presStyleIdx="0" presStyleCnt="5">
        <dgm:presLayoutVars>
          <dgm:bulletEnabled val="1"/>
        </dgm:presLayoutVars>
      </dgm:prSet>
      <dgm:spPr/>
      <dgm:t>
        <a:bodyPr/>
        <a:lstStyle/>
        <a:p>
          <a:endParaRPr lang="es-MX"/>
        </a:p>
      </dgm:t>
    </dgm:pt>
    <dgm:pt modelId="{25F95320-4C60-4D4A-B75E-CD9588F57C4B}" type="pres">
      <dgm:prSet presAssocID="{04927C02-0267-4E8F-9E4B-EE73DC9630D9}" presName="parSpace" presStyleCnt="0"/>
      <dgm:spPr/>
    </dgm:pt>
    <dgm:pt modelId="{34B8D7BA-E0C1-4A55-8541-F7501C9264BC}" type="pres">
      <dgm:prSet presAssocID="{05069B18-A88B-4C51-BED3-09D338A926D9}" presName="parTxOnly" presStyleLbl="node1" presStyleIdx="1" presStyleCnt="5">
        <dgm:presLayoutVars>
          <dgm:bulletEnabled val="1"/>
        </dgm:presLayoutVars>
      </dgm:prSet>
      <dgm:spPr/>
      <dgm:t>
        <a:bodyPr/>
        <a:lstStyle/>
        <a:p>
          <a:endParaRPr lang="es-MX"/>
        </a:p>
      </dgm:t>
    </dgm:pt>
    <dgm:pt modelId="{B0BD2444-9E56-42F6-B296-0CCB31463ED1}" type="pres">
      <dgm:prSet presAssocID="{8A4067D3-56B6-4901-9D78-64B618368B4B}" presName="parSpace" presStyleCnt="0"/>
      <dgm:spPr/>
    </dgm:pt>
    <dgm:pt modelId="{415B0FB0-0BE3-4DB4-A47E-450B0BD7E443}" type="pres">
      <dgm:prSet presAssocID="{49EAD772-96CD-4054-9C8C-1D14B181C336}" presName="parTxOnly" presStyleLbl="node1" presStyleIdx="2" presStyleCnt="5">
        <dgm:presLayoutVars>
          <dgm:bulletEnabled val="1"/>
        </dgm:presLayoutVars>
      </dgm:prSet>
      <dgm:spPr/>
      <dgm:t>
        <a:bodyPr/>
        <a:lstStyle/>
        <a:p>
          <a:endParaRPr lang="es-MX"/>
        </a:p>
      </dgm:t>
    </dgm:pt>
    <dgm:pt modelId="{38871E68-6EE4-43C4-9507-3A741EC3A103}" type="pres">
      <dgm:prSet presAssocID="{C93754C2-764D-492B-8636-E7A58E36B5AF}" presName="parSpace" presStyleCnt="0"/>
      <dgm:spPr/>
    </dgm:pt>
    <dgm:pt modelId="{B5545D8D-8D4D-414E-A55C-EFB345E96F6C}" type="pres">
      <dgm:prSet presAssocID="{05D1972C-01C1-4C25-991B-7DE3C2E3D03B}" presName="parTxOnly" presStyleLbl="node1" presStyleIdx="3" presStyleCnt="5">
        <dgm:presLayoutVars>
          <dgm:bulletEnabled val="1"/>
        </dgm:presLayoutVars>
      </dgm:prSet>
      <dgm:spPr/>
      <dgm:t>
        <a:bodyPr/>
        <a:lstStyle/>
        <a:p>
          <a:endParaRPr lang="es-MX"/>
        </a:p>
      </dgm:t>
    </dgm:pt>
    <dgm:pt modelId="{CA71EC0E-A3EB-465E-979D-5BAEC208588F}" type="pres">
      <dgm:prSet presAssocID="{5AFDA744-7698-414D-A737-0F4DF7A00E02}" presName="parSpace" presStyleCnt="0"/>
      <dgm:spPr/>
    </dgm:pt>
    <dgm:pt modelId="{867CA630-ACE4-4721-B43F-C6FDE70AEFA8}" type="pres">
      <dgm:prSet presAssocID="{59BBA097-03C8-4152-BEF5-FF00D1C3464E}" presName="parTxOnly" presStyleLbl="node1" presStyleIdx="4" presStyleCnt="5">
        <dgm:presLayoutVars>
          <dgm:bulletEnabled val="1"/>
        </dgm:presLayoutVars>
      </dgm:prSet>
      <dgm:spPr/>
      <dgm:t>
        <a:bodyPr/>
        <a:lstStyle/>
        <a:p>
          <a:endParaRPr lang="es-MX"/>
        </a:p>
      </dgm:t>
    </dgm:pt>
  </dgm:ptLst>
  <dgm:cxnLst>
    <dgm:cxn modelId="{ABC559C7-5008-4E72-8EF5-3AC44BA36D02}" type="presOf" srcId="{11FCFA01-02DF-42DC-A097-107B13B8FDFA}" destId="{A0366387-D0C0-482E-AD79-666A9422E1CF}" srcOrd="0" destOrd="0" presId="urn:microsoft.com/office/officeart/2005/8/layout/hChevron3"/>
    <dgm:cxn modelId="{02AA6DCA-E734-4170-ADC5-7411141D2D9D}" srcId="{F38E4712-B7D3-4D28-831D-4A68179F83ED}" destId="{59BBA097-03C8-4152-BEF5-FF00D1C3464E}" srcOrd="4" destOrd="0" parTransId="{B13EC006-B7B4-4047-84CC-75B14B673261}" sibTransId="{269A16B0-A6D0-4BA7-9B13-C76062060AB9}"/>
    <dgm:cxn modelId="{F742AAA5-0343-4804-B655-A018E0E531FA}" srcId="{F38E4712-B7D3-4D28-831D-4A68179F83ED}" destId="{11FCFA01-02DF-42DC-A097-107B13B8FDFA}" srcOrd="0" destOrd="0" parTransId="{CFD97E6E-F84A-4707-B0E8-15F0A18337C4}" sibTransId="{04927C02-0267-4E8F-9E4B-EE73DC9630D9}"/>
    <dgm:cxn modelId="{833D32B5-2285-453A-BCE4-A9FE109EA7AC}" type="presOf" srcId="{59BBA097-03C8-4152-BEF5-FF00D1C3464E}" destId="{867CA630-ACE4-4721-B43F-C6FDE70AEFA8}" srcOrd="0" destOrd="0" presId="urn:microsoft.com/office/officeart/2005/8/layout/hChevron3"/>
    <dgm:cxn modelId="{43528814-43C8-4FA9-8497-5C339B144E0A}" type="presOf" srcId="{05D1972C-01C1-4C25-991B-7DE3C2E3D03B}" destId="{B5545D8D-8D4D-414E-A55C-EFB345E96F6C}" srcOrd="0" destOrd="0" presId="urn:microsoft.com/office/officeart/2005/8/layout/hChevron3"/>
    <dgm:cxn modelId="{51EAF27D-2602-4090-AE10-531F2D8CAEB1}" type="presOf" srcId="{F38E4712-B7D3-4D28-831D-4A68179F83ED}" destId="{CB05A73F-FB03-4D5B-B2B9-35987EB5AA6E}" srcOrd="0" destOrd="0" presId="urn:microsoft.com/office/officeart/2005/8/layout/hChevron3"/>
    <dgm:cxn modelId="{703DA05C-58E4-4D77-B5C7-90DF32AEAEB7}" type="presOf" srcId="{49EAD772-96CD-4054-9C8C-1D14B181C336}" destId="{415B0FB0-0BE3-4DB4-A47E-450B0BD7E443}" srcOrd="0" destOrd="0" presId="urn:microsoft.com/office/officeart/2005/8/layout/hChevron3"/>
    <dgm:cxn modelId="{3A62B371-27B5-4E8E-8750-5E33D9DFEF2E}" srcId="{F38E4712-B7D3-4D28-831D-4A68179F83ED}" destId="{05069B18-A88B-4C51-BED3-09D338A926D9}" srcOrd="1" destOrd="0" parTransId="{1163F673-2C09-41D8-B96E-3282FDF23E9C}" sibTransId="{8A4067D3-56B6-4901-9D78-64B618368B4B}"/>
    <dgm:cxn modelId="{C9706EF9-C28C-432B-A387-1FD0AF89EC7A}" srcId="{F38E4712-B7D3-4D28-831D-4A68179F83ED}" destId="{05D1972C-01C1-4C25-991B-7DE3C2E3D03B}" srcOrd="3" destOrd="0" parTransId="{91BBA6E3-CC0D-40DA-A52E-C4045AA329A5}" sibTransId="{5AFDA744-7698-414D-A737-0F4DF7A00E02}"/>
    <dgm:cxn modelId="{B44C81E4-88A7-4420-8760-44553D44A782}" type="presOf" srcId="{05069B18-A88B-4C51-BED3-09D338A926D9}" destId="{34B8D7BA-E0C1-4A55-8541-F7501C9264BC}" srcOrd="0" destOrd="0" presId="urn:microsoft.com/office/officeart/2005/8/layout/hChevron3"/>
    <dgm:cxn modelId="{EA044004-C347-4708-9EAB-38D2624C1F90}" srcId="{F38E4712-B7D3-4D28-831D-4A68179F83ED}" destId="{49EAD772-96CD-4054-9C8C-1D14B181C336}" srcOrd="2" destOrd="0" parTransId="{5F3DDAA9-3235-4BBB-8BB8-643E8F00C526}" sibTransId="{C93754C2-764D-492B-8636-E7A58E36B5AF}"/>
    <dgm:cxn modelId="{9E13C298-A34C-4768-B8D2-9CACFF66CAE5}" type="presParOf" srcId="{CB05A73F-FB03-4D5B-B2B9-35987EB5AA6E}" destId="{A0366387-D0C0-482E-AD79-666A9422E1CF}" srcOrd="0" destOrd="0" presId="urn:microsoft.com/office/officeart/2005/8/layout/hChevron3"/>
    <dgm:cxn modelId="{E59FC0D0-0833-4CBC-B9DC-DD5641A3A8E9}" type="presParOf" srcId="{CB05A73F-FB03-4D5B-B2B9-35987EB5AA6E}" destId="{25F95320-4C60-4D4A-B75E-CD9588F57C4B}" srcOrd="1" destOrd="0" presId="urn:microsoft.com/office/officeart/2005/8/layout/hChevron3"/>
    <dgm:cxn modelId="{0F8CD3D4-4365-4220-94BC-5F129E13EA7C}" type="presParOf" srcId="{CB05A73F-FB03-4D5B-B2B9-35987EB5AA6E}" destId="{34B8D7BA-E0C1-4A55-8541-F7501C9264BC}" srcOrd="2" destOrd="0" presId="urn:microsoft.com/office/officeart/2005/8/layout/hChevron3"/>
    <dgm:cxn modelId="{50C4CAE8-98FC-434A-A7C3-7360802467A0}" type="presParOf" srcId="{CB05A73F-FB03-4D5B-B2B9-35987EB5AA6E}" destId="{B0BD2444-9E56-42F6-B296-0CCB31463ED1}" srcOrd="3" destOrd="0" presId="urn:microsoft.com/office/officeart/2005/8/layout/hChevron3"/>
    <dgm:cxn modelId="{5EAF0E99-8B34-42C1-906A-ABF4AAC882BA}" type="presParOf" srcId="{CB05A73F-FB03-4D5B-B2B9-35987EB5AA6E}" destId="{415B0FB0-0BE3-4DB4-A47E-450B0BD7E443}" srcOrd="4" destOrd="0" presId="urn:microsoft.com/office/officeart/2005/8/layout/hChevron3"/>
    <dgm:cxn modelId="{138B85F6-74E7-4797-9AE1-7175B6B2913A}" type="presParOf" srcId="{CB05A73F-FB03-4D5B-B2B9-35987EB5AA6E}" destId="{38871E68-6EE4-43C4-9507-3A741EC3A103}" srcOrd="5" destOrd="0" presId="urn:microsoft.com/office/officeart/2005/8/layout/hChevron3"/>
    <dgm:cxn modelId="{5F981C39-DA3E-4C33-A24D-B003B136D278}" type="presParOf" srcId="{CB05A73F-FB03-4D5B-B2B9-35987EB5AA6E}" destId="{B5545D8D-8D4D-414E-A55C-EFB345E96F6C}" srcOrd="6" destOrd="0" presId="urn:microsoft.com/office/officeart/2005/8/layout/hChevron3"/>
    <dgm:cxn modelId="{3173E3E7-AF8F-4B74-8E54-D08BA07C4152}" type="presParOf" srcId="{CB05A73F-FB03-4D5B-B2B9-35987EB5AA6E}" destId="{CA71EC0E-A3EB-465E-979D-5BAEC208588F}" srcOrd="7" destOrd="0" presId="urn:microsoft.com/office/officeart/2005/8/layout/hChevron3"/>
    <dgm:cxn modelId="{13F01899-4478-4CBD-8885-BC754BB4C427}" type="presParOf" srcId="{CB05A73F-FB03-4D5B-B2B9-35987EB5AA6E}" destId="{867CA630-ACE4-4721-B43F-C6FDE70AEFA8}" srcOrd="8"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8E4712-B7D3-4D28-831D-4A68179F83ED}" type="doc">
      <dgm:prSet loTypeId="urn:microsoft.com/office/officeart/2005/8/layout/hChevron3" loCatId="process" qsTypeId="urn:microsoft.com/office/officeart/2005/8/quickstyle/simple1" qsCatId="simple" csTypeId="urn:microsoft.com/office/officeart/2005/8/colors/colorful2" csCatId="colorful" phldr="1"/>
      <dgm:spPr/>
    </dgm:pt>
    <dgm:pt modelId="{11FCFA01-02DF-42DC-A097-107B13B8FDFA}">
      <dgm:prSet phldrT="[Texto]"/>
      <dgm:spPr/>
      <dgm:t>
        <a:bodyPr/>
        <a:lstStyle/>
        <a:p>
          <a:r>
            <a:rPr lang="es-MX" dirty="0" smtClean="0"/>
            <a:t>2008 Windows Server 2008 </a:t>
          </a:r>
          <a:endParaRPr lang="es-MX" dirty="0"/>
        </a:p>
      </dgm:t>
    </dgm:pt>
    <dgm:pt modelId="{CFD97E6E-F84A-4707-B0E8-15F0A18337C4}" type="parTrans" cxnId="{F742AAA5-0343-4804-B655-A018E0E531FA}">
      <dgm:prSet/>
      <dgm:spPr/>
      <dgm:t>
        <a:bodyPr/>
        <a:lstStyle/>
        <a:p>
          <a:endParaRPr lang="es-MX"/>
        </a:p>
      </dgm:t>
    </dgm:pt>
    <dgm:pt modelId="{04927C02-0267-4E8F-9E4B-EE73DC9630D9}" type="sibTrans" cxnId="{F742AAA5-0343-4804-B655-A018E0E531FA}">
      <dgm:prSet/>
      <dgm:spPr/>
      <dgm:t>
        <a:bodyPr/>
        <a:lstStyle/>
        <a:p>
          <a:endParaRPr lang="es-MX"/>
        </a:p>
      </dgm:t>
    </dgm:pt>
    <dgm:pt modelId="{05069B18-A88B-4C51-BED3-09D338A926D9}">
      <dgm:prSet phldrT="[Texto]"/>
      <dgm:spPr/>
      <dgm:t>
        <a:bodyPr/>
        <a:lstStyle/>
        <a:p>
          <a:r>
            <a:rPr lang="es-MX" dirty="0" smtClean="0"/>
            <a:t>2009 Windows 7 </a:t>
          </a:r>
          <a:endParaRPr lang="es-MX" dirty="0"/>
        </a:p>
      </dgm:t>
    </dgm:pt>
    <dgm:pt modelId="{1163F673-2C09-41D8-B96E-3282FDF23E9C}" type="parTrans" cxnId="{3A62B371-27B5-4E8E-8750-5E33D9DFEF2E}">
      <dgm:prSet/>
      <dgm:spPr/>
      <dgm:t>
        <a:bodyPr/>
        <a:lstStyle/>
        <a:p>
          <a:endParaRPr lang="es-MX"/>
        </a:p>
      </dgm:t>
    </dgm:pt>
    <dgm:pt modelId="{8A4067D3-56B6-4901-9D78-64B618368B4B}" type="sibTrans" cxnId="{3A62B371-27B5-4E8E-8750-5E33D9DFEF2E}">
      <dgm:prSet/>
      <dgm:spPr/>
      <dgm:t>
        <a:bodyPr/>
        <a:lstStyle/>
        <a:p>
          <a:endParaRPr lang="es-MX"/>
        </a:p>
      </dgm:t>
    </dgm:pt>
    <dgm:pt modelId="{59BBA097-03C8-4152-BEF5-FF00D1C3464E}">
      <dgm:prSet phldrT="[Texto]"/>
      <dgm:spPr/>
      <dgm:t>
        <a:bodyPr/>
        <a:lstStyle/>
        <a:p>
          <a:r>
            <a:rPr lang="es-MX" dirty="0" smtClean="0"/>
            <a:t>2019 </a:t>
          </a:r>
          <a:r>
            <a:rPr lang="es-MX" dirty="0" err="1" smtClean="0"/>
            <a:t>Androi</a:t>
          </a:r>
          <a:r>
            <a:rPr lang="es-MX" dirty="0" smtClean="0"/>
            <a:t> 10</a:t>
          </a:r>
          <a:endParaRPr lang="es-MX" dirty="0"/>
        </a:p>
      </dgm:t>
    </dgm:pt>
    <dgm:pt modelId="{B13EC006-B7B4-4047-84CC-75B14B673261}" type="parTrans" cxnId="{02AA6DCA-E734-4170-ADC5-7411141D2D9D}">
      <dgm:prSet/>
      <dgm:spPr/>
      <dgm:t>
        <a:bodyPr/>
        <a:lstStyle/>
        <a:p>
          <a:endParaRPr lang="es-MX"/>
        </a:p>
      </dgm:t>
    </dgm:pt>
    <dgm:pt modelId="{269A16B0-A6D0-4BA7-9B13-C76062060AB9}" type="sibTrans" cxnId="{02AA6DCA-E734-4170-ADC5-7411141D2D9D}">
      <dgm:prSet/>
      <dgm:spPr/>
      <dgm:t>
        <a:bodyPr/>
        <a:lstStyle/>
        <a:p>
          <a:endParaRPr lang="es-MX"/>
        </a:p>
      </dgm:t>
    </dgm:pt>
    <dgm:pt modelId="{05D1972C-01C1-4C25-991B-7DE3C2E3D03B}">
      <dgm:prSet/>
      <dgm:spPr/>
      <dgm:t>
        <a:bodyPr/>
        <a:lstStyle/>
        <a:p>
          <a:r>
            <a:rPr lang="es-MX" dirty="0" smtClean="0"/>
            <a:t>2015 Windows 10</a:t>
          </a:r>
          <a:endParaRPr lang="es-MX" dirty="0"/>
        </a:p>
      </dgm:t>
    </dgm:pt>
    <dgm:pt modelId="{91BBA6E3-CC0D-40DA-A52E-C4045AA329A5}" type="parTrans" cxnId="{C9706EF9-C28C-432B-A387-1FD0AF89EC7A}">
      <dgm:prSet/>
      <dgm:spPr/>
      <dgm:t>
        <a:bodyPr/>
        <a:lstStyle/>
        <a:p>
          <a:endParaRPr lang="es-MX"/>
        </a:p>
      </dgm:t>
    </dgm:pt>
    <dgm:pt modelId="{5AFDA744-7698-414D-A737-0F4DF7A00E02}" type="sibTrans" cxnId="{C9706EF9-C28C-432B-A387-1FD0AF89EC7A}">
      <dgm:prSet/>
      <dgm:spPr/>
      <dgm:t>
        <a:bodyPr/>
        <a:lstStyle/>
        <a:p>
          <a:endParaRPr lang="es-MX"/>
        </a:p>
      </dgm:t>
    </dgm:pt>
    <dgm:pt modelId="{49EAD772-96CD-4054-9C8C-1D14B181C336}">
      <dgm:prSet/>
      <dgm:spPr/>
      <dgm:t>
        <a:bodyPr/>
        <a:lstStyle/>
        <a:p>
          <a:r>
            <a:rPr lang="es-MX" dirty="0" smtClean="0"/>
            <a:t>2012 Windows 8 </a:t>
          </a:r>
          <a:endParaRPr lang="es-MX" dirty="0"/>
        </a:p>
      </dgm:t>
    </dgm:pt>
    <dgm:pt modelId="{5F3DDAA9-3235-4BBB-8BB8-643E8F00C526}" type="parTrans" cxnId="{EA044004-C347-4708-9EAB-38D2624C1F90}">
      <dgm:prSet/>
      <dgm:spPr/>
      <dgm:t>
        <a:bodyPr/>
        <a:lstStyle/>
        <a:p>
          <a:endParaRPr lang="es-MX"/>
        </a:p>
      </dgm:t>
    </dgm:pt>
    <dgm:pt modelId="{C93754C2-764D-492B-8636-E7A58E36B5AF}" type="sibTrans" cxnId="{EA044004-C347-4708-9EAB-38D2624C1F90}">
      <dgm:prSet/>
      <dgm:spPr/>
      <dgm:t>
        <a:bodyPr/>
        <a:lstStyle/>
        <a:p>
          <a:endParaRPr lang="es-MX"/>
        </a:p>
      </dgm:t>
    </dgm:pt>
    <dgm:pt modelId="{CB05A73F-FB03-4D5B-B2B9-35987EB5AA6E}" type="pres">
      <dgm:prSet presAssocID="{F38E4712-B7D3-4D28-831D-4A68179F83ED}" presName="Name0" presStyleCnt="0">
        <dgm:presLayoutVars>
          <dgm:dir/>
          <dgm:resizeHandles val="exact"/>
        </dgm:presLayoutVars>
      </dgm:prSet>
      <dgm:spPr/>
    </dgm:pt>
    <dgm:pt modelId="{A0366387-D0C0-482E-AD79-666A9422E1CF}" type="pres">
      <dgm:prSet presAssocID="{11FCFA01-02DF-42DC-A097-107B13B8FDFA}" presName="parTxOnly" presStyleLbl="node1" presStyleIdx="0" presStyleCnt="5">
        <dgm:presLayoutVars>
          <dgm:bulletEnabled val="1"/>
        </dgm:presLayoutVars>
      </dgm:prSet>
      <dgm:spPr/>
      <dgm:t>
        <a:bodyPr/>
        <a:lstStyle/>
        <a:p>
          <a:endParaRPr lang="es-MX"/>
        </a:p>
      </dgm:t>
    </dgm:pt>
    <dgm:pt modelId="{25F95320-4C60-4D4A-B75E-CD9588F57C4B}" type="pres">
      <dgm:prSet presAssocID="{04927C02-0267-4E8F-9E4B-EE73DC9630D9}" presName="parSpace" presStyleCnt="0"/>
      <dgm:spPr/>
    </dgm:pt>
    <dgm:pt modelId="{34B8D7BA-E0C1-4A55-8541-F7501C9264BC}" type="pres">
      <dgm:prSet presAssocID="{05069B18-A88B-4C51-BED3-09D338A926D9}" presName="parTxOnly" presStyleLbl="node1" presStyleIdx="1" presStyleCnt="5">
        <dgm:presLayoutVars>
          <dgm:bulletEnabled val="1"/>
        </dgm:presLayoutVars>
      </dgm:prSet>
      <dgm:spPr/>
      <dgm:t>
        <a:bodyPr/>
        <a:lstStyle/>
        <a:p>
          <a:endParaRPr lang="es-MX"/>
        </a:p>
      </dgm:t>
    </dgm:pt>
    <dgm:pt modelId="{B0BD2444-9E56-42F6-B296-0CCB31463ED1}" type="pres">
      <dgm:prSet presAssocID="{8A4067D3-56B6-4901-9D78-64B618368B4B}" presName="parSpace" presStyleCnt="0"/>
      <dgm:spPr/>
    </dgm:pt>
    <dgm:pt modelId="{415B0FB0-0BE3-4DB4-A47E-450B0BD7E443}" type="pres">
      <dgm:prSet presAssocID="{49EAD772-96CD-4054-9C8C-1D14B181C336}" presName="parTxOnly" presStyleLbl="node1" presStyleIdx="2" presStyleCnt="5">
        <dgm:presLayoutVars>
          <dgm:bulletEnabled val="1"/>
        </dgm:presLayoutVars>
      </dgm:prSet>
      <dgm:spPr/>
      <dgm:t>
        <a:bodyPr/>
        <a:lstStyle/>
        <a:p>
          <a:endParaRPr lang="es-MX"/>
        </a:p>
      </dgm:t>
    </dgm:pt>
    <dgm:pt modelId="{38871E68-6EE4-43C4-9507-3A741EC3A103}" type="pres">
      <dgm:prSet presAssocID="{C93754C2-764D-492B-8636-E7A58E36B5AF}" presName="parSpace" presStyleCnt="0"/>
      <dgm:spPr/>
    </dgm:pt>
    <dgm:pt modelId="{B5545D8D-8D4D-414E-A55C-EFB345E96F6C}" type="pres">
      <dgm:prSet presAssocID="{05D1972C-01C1-4C25-991B-7DE3C2E3D03B}" presName="parTxOnly" presStyleLbl="node1" presStyleIdx="3" presStyleCnt="5">
        <dgm:presLayoutVars>
          <dgm:bulletEnabled val="1"/>
        </dgm:presLayoutVars>
      </dgm:prSet>
      <dgm:spPr/>
      <dgm:t>
        <a:bodyPr/>
        <a:lstStyle/>
        <a:p>
          <a:endParaRPr lang="es-MX"/>
        </a:p>
      </dgm:t>
    </dgm:pt>
    <dgm:pt modelId="{CA71EC0E-A3EB-465E-979D-5BAEC208588F}" type="pres">
      <dgm:prSet presAssocID="{5AFDA744-7698-414D-A737-0F4DF7A00E02}" presName="parSpace" presStyleCnt="0"/>
      <dgm:spPr/>
    </dgm:pt>
    <dgm:pt modelId="{867CA630-ACE4-4721-B43F-C6FDE70AEFA8}" type="pres">
      <dgm:prSet presAssocID="{59BBA097-03C8-4152-BEF5-FF00D1C3464E}" presName="parTxOnly" presStyleLbl="node1" presStyleIdx="4" presStyleCnt="5">
        <dgm:presLayoutVars>
          <dgm:bulletEnabled val="1"/>
        </dgm:presLayoutVars>
      </dgm:prSet>
      <dgm:spPr/>
      <dgm:t>
        <a:bodyPr/>
        <a:lstStyle/>
        <a:p>
          <a:endParaRPr lang="es-MX"/>
        </a:p>
      </dgm:t>
    </dgm:pt>
  </dgm:ptLst>
  <dgm:cxnLst>
    <dgm:cxn modelId="{02AA6DCA-E734-4170-ADC5-7411141D2D9D}" srcId="{F38E4712-B7D3-4D28-831D-4A68179F83ED}" destId="{59BBA097-03C8-4152-BEF5-FF00D1C3464E}" srcOrd="4" destOrd="0" parTransId="{B13EC006-B7B4-4047-84CC-75B14B673261}" sibTransId="{269A16B0-A6D0-4BA7-9B13-C76062060AB9}"/>
    <dgm:cxn modelId="{F742AAA5-0343-4804-B655-A018E0E531FA}" srcId="{F38E4712-B7D3-4D28-831D-4A68179F83ED}" destId="{11FCFA01-02DF-42DC-A097-107B13B8FDFA}" srcOrd="0" destOrd="0" parTransId="{CFD97E6E-F84A-4707-B0E8-15F0A18337C4}" sibTransId="{04927C02-0267-4E8F-9E4B-EE73DC9630D9}"/>
    <dgm:cxn modelId="{35E371B1-F463-4278-B7B1-AFE9F4F811C5}" type="presOf" srcId="{11FCFA01-02DF-42DC-A097-107B13B8FDFA}" destId="{A0366387-D0C0-482E-AD79-666A9422E1CF}" srcOrd="0" destOrd="0" presId="urn:microsoft.com/office/officeart/2005/8/layout/hChevron3"/>
    <dgm:cxn modelId="{2E3C4769-7A9A-4A2B-B9FE-71CA7B0568A5}" type="presOf" srcId="{05069B18-A88B-4C51-BED3-09D338A926D9}" destId="{34B8D7BA-E0C1-4A55-8541-F7501C9264BC}" srcOrd="0" destOrd="0" presId="urn:microsoft.com/office/officeart/2005/8/layout/hChevron3"/>
    <dgm:cxn modelId="{1A1EDC21-08AD-4560-A910-62CAF91F603D}" type="presOf" srcId="{05D1972C-01C1-4C25-991B-7DE3C2E3D03B}" destId="{B5545D8D-8D4D-414E-A55C-EFB345E96F6C}" srcOrd="0" destOrd="0" presId="urn:microsoft.com/office/officeart/2005/8/layout/hChevron3"/>
    <dgm:cxn modelId="{3A62B371-27B5-4E8E-8750-5E33D9DFEF2E}" srcId="{F38E4712-B7D3-4D28-831D-4A68179F83ED}" destId="{05069B18-A88B-4C51-BED3-09D338A926D9}" srcOrd="1" destOrd="0" parTransId="{1163F673-2C09-41D8-B96E-3282FDF23E9C}" sibTransId="{8A4067D3-56B6-4901-9D78-64B618368B4B}"/>
    <dgm:cxn modelId="{C9706EF9-C28C-432B-A387-1FD0AF89EC7A}" srcId="{F38E4712-B7D3-4D28-831D-4A68179F83ED}" destId="{05D1972C-01C1-4C25-991B-7DE3C2E3D03B}" srcOrd="3" destOrd="0" parTransId="{91BBA6E3-CC0D-40DA-A52E-C4045AA329A5}" sibTransId="{5AFDA744-7698-414D-A737-0F4DF7A00E02}"/>
    <dgm:cxn modelId="{5AA0B4B0-69FF-4AAA-B25E-960E78392C22}" type="presOf" srcId="{F38E4712-B7D3-4D28-831D-4A68179F83ED}" destId="{CB05A73F-FB03-4D5B-B2B9-35987EB5AA6E}" srcOrd="0" destOrd="0" presId="urn:microsoft.com/office/officeart/2005/8/layout/hChevron3"/>
    <dgm:cxn modelId="{8B0560F7-05E7-4EA8-BD7F-85ADC4A8FBFB}" type="presOf" srcId="{59BBA097-03C8-4152-BEF5-FF00D1C3464E}" destId="{867CA630-ACE4-4721-B43F-C6FDE70AEFA8}" srcOrd="0" destOrd="0" presId="urn:microsoft.com/office/officeart/2005/8/layout/hChevron3"/>
    <dgm:cxn modelId="{46FAEC1C-5EA4-49DB-822C-8F5475F39DE4}" type="presOf" srcId="{49EAD772-96CD-4054-9C8C-1D14B181C336}" destId="{415B0FB0-0BE3-4DB4-A47E-450B0BD7E443}" srcOrd="0" destOrd="0" presId="urn:microsoft.com/office/officeart/2005/8/layout/hChevron3"/>
    <dgm:cxn modelId="{EA044004-C347-4708-9EAB-38D2624C1F90}" srcId="{F38E4712-B7D3-4D28-831D-4A68179F83ED}" destId="{49EAD772-96CD-4054-9C8C-1D14B181C336}" srcOrd="2" destOrd="0" parTransId="{5F3DDAA9-3235-4BBB-8BB8-643E8F00C526}" sibTransId="{C93754C2-764D-492B-8636-E7A58E36B5AF}"/>
    <dgm:cxn modelId="{2C73D993-DDB6-43C4-B682-6CA56F3D87BF}" type="presParOf" srcId="{CB05A73F-FB03-4D5B-B2B9-35987EB5AA6E}" destId="{A0366387-D0C0-482E-AD79-666A9422E1CF}" srcOrd="0" destOrd="0" presId="urn:microsoft.com/office/officeart/2005/8/layout/hChevron3"/>
    <dgm:cxn modelId="{D92C2974-9E71-4697-92C7-609283641A5D}" type="presParOf" srcId="{CB05A73F-FB03-4D5B-B2B9-35987EB5AA6E}" destId="{25F95320-4C60-4D4A-B75E-CD9588F57C4B}" srcOrd="1" destOrd="0" presId="urn:microsoft.com/office/officeart/2005/8/layout/hChevron3"/>
    <dgm:cxn modelId="{7AAAF94C-E220-4705-9055-D42461966C7F}" type="presParOf" srcId="{CB05A73F-FB03-4D5B-B2B9-35987EB5AA6E}" destId="{34B8D7BA-E0C1-4A55-8541-F7501C9264BC}" srcOrd="2" destOrd="0" presId="urn:microsoft.com/office/officeart/2005/8/layout/hChevron3"/>
    <dgm:cxn modelId="{A86AB7CF-41B7-4020-9CB2-C8169DE103FF}" type="presParOf" srcId="{CB05A73F-FB03-4D5B-B2B9-35987EB5AA6E}" destId="{B0BD2444-9E56-42F6-B296-0CCB31463ED1}" srcOrd="3" destOrd="0" presId="urn:microsoft.com/office/officeart/2005/8/layout/hChevron3"/>
    <dgm:cxn modelId="{CBC36579-12DF-4911-AFB1-D3EAA5B0ACF2}" type="presParOf" srcId="{CB05A73F-FB03-4D5B-B2B9-35987EB5AA6E}" destId="{415B0FB0-0BE3-4DB4-A47E-450B0BD7E443}" srcOrd="4" destOrd="0" presId="urn:microsoft.com/office/officeart/2005/8/layout/hChevron3"/>
    <dgm:cxn modelId="{222DA5A1-AF92-4340-808C-DAA60007543E}" type="presParOf" srcId="{CB05A73F-FB03-4D5B-B2B9-35987EB5AA6E}" destId="{38871E68-6EE4-43C4-9507-3A741EC3A103}" srcOrd="5" destOrd="0" presId="urn:microsoft.com/office/officeart/2005/8/layout/hChevron3"/>
    <dgm:cxn modelId="{EE1A34C5-0E4A-4714-8245-3909005BBB4D}" type="presParOf" srcId="{CB05A73F-FB03-4D5B-B2B9-35987EB5AA6E}" destId="{B5545D8D-8D4D-414E-A55C-EFB345E96F6C}" srcOrd="6" destOrd="0" presId="urn:microsoft.com/office/officeart/2005/8/layout/hChevron3"/>
    <dgm:cxn modelId="{82BA7635-225F-4B07-93B7-679E5C04C775}" type="presParOf" srcId="{CB05A73F-FB03-4D5B-B2B9-35987EB5AA6E}" destId="{CA71EC0E-A3EB-465E-979D-5BAEC208588F}" srcOrd="7" destOrd="0" presId="urn:microsoft.com/office/officeart/2005/8/layout/hChevron3"/>
    <dgm:cxn modelId="{5487EF7B-8DBE-4636-B525-98F4B69FA50E}" type="presParOf" srcId="{CB05A73F-FB03-4D5B-B2B9-35987EB5AA6E}" destId="{867CA630-ACE4-4721-B43F-C6FDE70AEFA8}" srcOrd="8" destOrd="0" presId="urn:microsoft.com/office/officeart/2005/8/layout/hChevron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8E4712-B7D3-4D28-831D-4A68179F83ED}" type="doc">
      <dgm:prSet loTypeId="urn:microsoft.com/office/officeart/2005/8/layout/hChevron3" loCatId="process" qsTypeId="urn:microsoft.com/office/officeart/2005/8/quickstyle/simple1" qsCatId="simple" csTypeId="urn:microsoft.com/office/officeart/2005/8/colors/colorful2" csCatId="colorful" phldr="1"/>
      <dgm:spPr/>
    </dgm:pt>
    <dgm:pt modelId="{11FCFA01-02DF-42DC-A097-107B13B8FDFA}">
      <dgm:prSet phldrT="[Texto]"/>
      <dgm:spPr/>
      <dgm:t>
        <a:bodyPr/>
        <a:lstStyle/>
        <a:p>
          <a:r>
            <a:rPr lang="es-MX" dirty="0" smtClean="0"/>
            <a:t>1998 Windows 98 </a:t>
          </a:r>
          <a:endParaRPr lang="es-MX" dirty="0"/>
        </a:p>
      </dgm:t>
    </dgm:pt>
    <dgm:pt modelId="{CFD97E6E-F84A-4707-B0E8-15F0A18337C4}" type="parTrans" cxnId="{F742AAA5-0343-4804-B655-A018E0E531FA}">
      <dgm:prSet/>
      <dgm:spPr/>
      <dgm:t>
        <a:bodyPr/>
        <a:lstStyle/>
        <a:p>
          <a:endParaRPr lang="es-MX"/>
        </a:p>
      </dgm:t>
    </dgm:pt>
    <dgm:pt modelId="{04927C02-0267-4E8F-9E4B-EE73DC9630D9}" type="sibTrans" cxnId="{F742AAA5-0343-4804-B655-A018E0E531FA}">
      <dgm:prSet/>
      <dgm:spPr/>
      <dgm:t>
        <a:bodyPr/>
        <a:lstStyle/>
        <a:p>
          <a:endParaRPr lang="es-MX"/>
        </a:p>
      </dgm:t>
    </dgm:pt>
    <dgm:pt modelId="{05069B18-A88B-4C51-BED3-09D338A926D9}">
      <dgm:prSet phldrT="[Texto]"/>
      <dgm:spPr/>
      <dgm:t>
        <a:bodyPr/>
        <a:lstStyle/>
        <a:p>
          <a:r>
            <a:rPr lang="es-MX" dirty="0" smtClean="0"/>
            <a:t>2001 Windows XP </a:t>
          </a:r>
          <a:endParaRPr lang="es-MX" dirty="0"/>
        </a:p>
      </dgm:t>
    </dgm:pt>
    <dgm:pt modelId="{1163F673-2C09-41D8-B96E-3282FDF23E9C}" type="parTrans" cxnId="{3A62B371-27B5-4E8E-8750-5E33D9DFEF2E}">
      <dgm:prSet/>
      <dgm:spPr/>
      <dgm:t>
        <a:bodyPr/>
        <a:lstStyle/>
        <a:p>
          <a:endParaRPr lang="es-MX"/>
        </a:p>
      </dgm:t>
    </dgm:pt>
    <dgm:pt modelId="{8A4067D3-56B6-4901-9D78-64B618368B4B}" type="sibTrans" cxnId="{3A62B371-27B5-4E8E-8750-5E33D9DFEF2E}">
      <dgm:prSet/>
      <dgm:spPr/>
      <dgm:t>
        <a:bodyPr/>
        <a:lstStyle/>
        <a:p>
          <a:endParaRPr lang="es-MX"/>
        </a:p>
      </dgm:t>
    </dgm:pt>
    <dgm:pt modelId="{59BBA097-03C8-4152-BEF5-FF00D1C3464E}">
      <dgm:prSet phldrT="[Texto]"/>
      <dgm:spPr/>
      <dgm:t>
        <a:bodyPr/>
        <a:lstStyle/>
        <a:p>
          <a:r>
            <a:rPr lang="es-MX" dirty="0" smtClean="0"/>
            <a:t>2007 Mac OS </a:t>
          </a:r>
          <a:endParaRPr lang="es-MX" dirty="0"/>
        </a:p>
      </dgm:t>
    </dgm:pt>
    <dgm:pt modelId="{B13EC006-B7B4-4047-84CC-75B14B673261}" type="parTrans" cxnId="{02AA6DCA-E734-4170-ADC5-7411141D2D9D}">
      <dgm:prSet/>
      <dgm:spPr/>
      <dgm:t>
        <a:bodyPr/>
        <a:lstStyle/>
        <a:p>
          <a:endParaRPr lang="es-MX"/>
        </a:p>
      </dgm:t>
    </dgm:pt>
    <dgm:pt modelId="{269A16B0-A6D0-4BA7-9B13-C76062060AB9}" type="sibTrans" cxnId="{02AA6DCA-E734-4170-ADC5-7411141D2D9D}">
      <dgm:prSet/>
      <dgm:spPr/>
      <dgm:t>
        <a:bodyPr/>
        <a:lstStyle/>
        <a:p>
          <a:endParaRPr lang="es-MX"/>
        </a:p>
      </dgm:t>
    </dgm:pt>
    <dgm:pt modelId="{05D1972C-01C1-4C25-991B-7DE3C2E3D03B}">
      <dgm:prSet/>
      <dgm:spPr/>
      <dgm:t>
        <a:bodyPr/>
        <a:lstStyle/>
        <a:p>
          <a:r>
            <a:rPr lang="es-MX" dirty="0" smtClean="0"/>
            <a:t>2006 WINDOWS  VISTA</a:t>
          </a:r>
          <a:endParaRPr lang="es-MX" dirty="0"/>
        </a:p>
      </dgm:t>
    </dgm:pt>
    <dgm:pt modelId="{91BBA6E3-CC0D-40DA-A52E-C4045AA329A5}" type="parTrans" cxnId="{C9706EF9-C28C-432B-A387-1FD0AF89EC7A}">
      <dgm:prSet/>
      <dgm:spPr/>
      <dgm:t>
        <a:bodyPr/>
        <a:lstStyle/>
        <a:p>
          <a:endParaRPr lang="es-MX"/>
        </a:p>
      </dgm:t>
    </dgm:pt>
    <dgm:pt modelId="{5AFDA744-7698-414D-A737-0F4DF7A00E02}" type="sibTrans" cxnId="{C9706EF9-C28C-432B-A387-1FD0AF89EC7A}">
      <dgm:prSet/>
      <dgm:spPr/>
      <dgm:t>
        <a:bodyPr/>
        <a:lstStyle/>
        <a:p>
          <a:endParaRPr lang="es-MX"/>
        </a:p>
      </dgm:t>
    </dgm:pt>
    <dgm:pt modelId="{49EAD772-96CD-4054-9C8C-1D14B181C336}">
      <dgm:prSet/>
      <dgm:spPr/>
      <dgm:t>
        <a:bodyPr/>
        <a:lstStyle/>
        <a:p>
          <a:r>
            <a:rPr lang="es-MX" dirty="0" smtClean="0"/>
            <a:t>2003 Windows Server 2003 </a:t>
          </a:r>
          <a:endParaRPr lang="es-MX" dirty="0"/>
        </a:p>
      </dgm:t>
    </dgm:pt>
    <dgm:pt modelId="{5F3DDAA9-3235-4BBB-8BB8-643E8F00C526}" type="parTrans" cxnId="{EA044004-C347-4708-9EAB-38D2624C1F90}">
      <dgm:prSet/>
      <dgm:spPr/>
      <dgm:t>
        <a:bodyPr/>
        <a:lstStyle/>
        <a:p>
          <a:endParaRPr lang="es-MX"/>
        </a:p>
      </dgm:t>
    </dgm:pt>
    <dgm:pt modelId="{C93754C2-764D-492B-8636-E7A58E36B5AF}" type="sibTrans" cxnId="{EA044004-C347-4708-9EAB-38D2624C1F90}">
      <dgm:prSet/>
      <dgm:spPr/>
      <dgm:t>
        <a:bodyPr/>
        <a:lstStyle/>
        <a:p>
          <a:endParaRPr lang="es-MX"/>
        </a:p>
      </dgm:t>
    </dgm:pt>
    <dgm:pt modelId="{CB05A73F-FB03-4D5B-B2B9-35987EB5AA6E}" type="pres">
      <dgm:prSet presAssocID="{F38E4712-B7D3-4D28-831D-4A68179F83ED}" presName="Name0" presStyleCnt="0">
        <dgm:presLayoutVars>
          <dgm:dir/>
          <dgm:resizeHandles val="exact"/>
        </dgm:presLayoutVars>
      </dgm:prSet>
      <dgm:spPr/>
    </dgm:pt>
    <dgm:pt modelId="{A0366387-D0C0-482E-AD79-666A9422E1CF}" type="pres">
      <dgm:prSet presAssocID="{11FCFA01-02DF-42DC-A097-107B13B8FDFA}" presName="parTxOnly" presStyleLbl="node1" presStyleIdx="0" presStyleCnt="5">
        <dgm:presLayoutVars>
          <dgm:bulletEnabled val="1"/>
        </dgm:presLayoutVars>
      </dgm:prSet>
      <dgm:spPr/>
      <dgm:t>
        <a:bodyPr/>
        <a:lstStyle/>
        <a:p>
          <a:endParaRPr lang="es-MX"/>
        </a:p>
      </dgm:t>
    </dgm:pt>
    <dgm:pt modelId="{25F95320-4C60-4D4A-B75E-CD9588F57C4B}" type="pres">
      <dgm:prSet presAssocID="{04927C02-0267-4E8F-9E4B-EE73DC9630D9}" presName="parSpace" presStyleCnt="0"/>
      <dgm:spPr/>
    </dgm:pt>
    <dgm:pt modelId="{34B8D7BA-E0C1-4A55-8541-F7501C9264BC}" type="pres">
      <dgm:prSet presAssocID="{05069B18-A88B-4C51-BED3-09D338A926D9}" presName="parTxOnly" presStyleLbl="node1" presStyleIdx="1" presStyleCnt="5">
        <dgm:presLayoutVars>
          <dgm:bulletEnabled val="1"/>
        </dgm:presLayoutVars>
      </dgm:prSet>
      <dgm:spPr/>
      <dgm:t>
        <a:bodyPr/>
        <a:lstStyle/>
        <a:p>
          <a:endParaRPr lang="es-MX"/>
        </a:p>
      </dgm:t>
    </dgm:pt>
    <dgm:pt modelId="{B0BD2444-9E56-42F6-B296-0CCB31463ED1}" type="pres">
      <dgm:prSet presAssocID="{8A4067D3-56B6-4901-9D78-64B618368B4B}" presName="parSpace" presStyleCnt="0"/>
      <dgm:spPr/>
    </dgm:pt>
    <dgm:pt modelId="{415B0FB0-0BE3-4DB4-A47E-450B0BD7E443}" type="pres">
      <dgm:prSet presAssocID="{49EAD772-96CD-4054-9C8C-1D14B181C336}" presName="parTxOnly" presStyleLbl="node1" presStyleIdx="2" presStyleCnt="5">
        <dgm:presLayoutVars>
          <dgm:bulletEnabled val="1"/>
        </dgm:presLayoutVars>
      </dgm:prSet>
      <dgm:spPr/>
      <dgm:t>
        <a:bodyPr/>
        <a:lstStyle/>
        <a:p>
          <a:endParaRPr lang="es-MX"/>
        </a:p>
      </dgm:t>
    </dgm:pt>
    <dgm:pt modelId="{38871E68-6EE4-43C4-9507-3A741EC3A103}" type="pres">
      <dgm:prSet presAssocID="{C93754C2-764D-492B-8636-E7A58E36B5AF}" presName="parSpace" presStyleCnt="0"/>
      <dgm:spPr/>
    </dgm:pt>
    <dgm:pt modelId="{B5545D8D-8D4D-414E-A55C-EFB345E96F6C}" type="pres">
      <dgm:prSet presAssocID="{05D1972C-01C1-4C25-991B-7DE3C2E3D03B}" presName="parTxOnly" presStyleLbl="node1" presStyleIdx="3" presStyleCnt="5">
        <dgm:presLayoutVars>
          <dgm:bulletEnabled val="1"/>
        </dgm:presLayoutVars>
      </dgm:prSet>
      <dgm:spPr/>
      <dgm:t>
        <a:bodyPr/>
        <a:lstStyle/>
        <a:p>
          <a:endParaRPr lang="es-MX"/>
        </a:p>
      </dgm:t>
    </dgm:pt>
    <dgm:pt modelId="{CA71EC0E-A3EB-465E-979D-5BAEC208588F}" type="pres">
      <dgm:prSet presAssocID="{5AFDA744-7698-414D-A737-0F4DF7A00E02}" presName="parSpace" presStyleCnt="0"/>
      <dgm:spPr/>
    </dgm:pt>
    <dgm:pt modelId="{867CA630-ACE4-4721-B43F-C6FDE70AEFA8}" type="pres">
      <dgm:prSet presAssocID="{59BBA097-03C8-4152-BEF5-FF00D1C3464E}" presName="parTxOnly" presStyleLbl="node1" presStyleIdx="4" presStyleCnt="5">
        <dgm:presLayoutVars>
          <dgm:bulletEnabled val="1"/>
        </dgm:presLayoutVars>
      </dgm:prSet>
      <dgm:spPr/>
      <dgm:t>
        <a:bodyPr/>
        <a:lstStyle/>
        <a:p>
          <a:endParaRPr lang="es-MX"/>
        </a:p>
      </dgm:t>
    </dgm:pt>
  </dgm:ptLst>
  <dgm:cxnLst>
    <dgm:cxn modelId="{6B6BA6A0-D78A-4F1F-B54B-2AB583C2EE78}" type="presOf" srcId="{F38E4712-B7D3-4D28-831D-4A68179F83ED}" destId="{CB05A73F-FB03-4D5B-B2B9-35987EB5AA6E}" srcOrd="0" destOrd="0" presId="urn:microsoft.com/office/officeart/2005/8/layout/hChevron3"/>
    <dgm:cxn modelId="{02AA6DCA-E734-4170-ADC5-7411141D2D9D}" srcId="{F38E4712-B7D3-4D28-831D-4A68179F83ED}" destId="{59BBA097-03C8-4152-BEF5-FF00D1C3464E}" srcOrd="4" destOrd="0" parTransId="{B13EC006-B7B4-4047-84CC-75B14B673261}" sibTransId="{269A16B0-A6D0-4BA7-9B13-C76062060AB9}"/>
    <dgm:cxn modelId="{EF5F3EC5-7B5E-4FA0-9686-3E7084C4F2F2}" type="presOf" srcId="{49EAD772-96CD-4054-9C8C-1D14B181C336}" destId="{415B0FB0-0BE3-4DB4-A47E-450B0BD7E443}" srcOrd="0" destOrd="0" presId="urn:microsoft.com/office/officeart/2005/8/layout/hChevron3"/>
    <dgm:cxn modelId="{F742AAA5-0343-4804-B655-A018E0E531FA}" srcId="{F38E4712-B7D3-4D28-831D-4A68179F83ED}" destId="{11FCFA01-02DF-42DC-A097-107B13B8FDFA}" srcOrd="0" destOrd="0" parTransId="{CFD97E6E-F84A-4707-B0E8-15F0A18337C4}" sibTransId="{04927C02-0267-4E8F-9E4B-EE73DC9630D9}"/>
    <dgm:cxn modelId="{146C7E9F-5653-4C0B-BA20-E807753C4916}" type="presOf" srcId="{05069B18-A88B-4C51-BED3-09D338A926D9}" destId="{34B8D7BA-E0C1-4A55-8541-F7501C9264BC}" srcOrd="0" destOrd="0" presId="urn:microsoft.com/office/officeart/2005/8/layout/hChevron3"/>
    <dgm:cxn modelId="{ADE9FBCB-42A4-4286-AAF2-618AC98384EF}" type="presOf" srcId="{05D1972C-01C1-4C25-991B-7DE3C2E3D03B}" destId="{B5545D8D-8D4D-414E-A55C-EFB345E96F6C}" srcOrd="0" destOrd="0" presId="urn:microsoft.com/office/officeart/2005/8/layout/hChevron3"/>
    <dgm:cxn modelId="{AC4BD415-7FB4-40DE-B7E3-DA79CFEE2306}" type="presOf" srcId="{59BBA097-03C8-4152-BEF5-FF00D1C3464E}" destId="{867CA630-ACE4-4721-B43F-C6FDE70AEFA8}" srcOrd="0" destOrd="0" presId="urn:microsoft.com/office/officeart/2005/8/layout/hChevron3"/>
    <dgm:cxn modelId="{3A62B371-27B5-4E8E-8750-5E33D9DFEF2E}" srcId="{F38E4712-B7D3-4D28-831D-4A68179F83ED}" destId="{05069B18-A88B-4C51-BED3-09D338A926D9}" srcOrd="1" destOrd="0" parTransId="{1163F673-2C09-41D8-B96E-3282FDF23E9C}" sibTransId="{8A4067D3-56B6-4901-9D78-64B618368B4B}"/>
    <dgm:cxn modelId="{C9706EF9-C28C-432B-A387-1FD0AF89EC7A}" srcId="{F38E4712-B7D3-4D28-831D-4A68179F83ED}" destId="{05D1972C-01C1-4C25-991B-7DE3C2E3D03B}" srcOrd="3" destOrd="0" parTransId="{91BBA6E3-CC0D-40DA-A52E-C4045AA329A5}" sibTransId="{5AFDA744-7698-414D-A737-0F4DF7A00E02}"/>
    <dgm:cxn modelId="{CC5C1DEF-A6CC-46AD-9E62-41EC6C24F52A}" type="presOf" srcId="{11FCFA01-02DF-42DC-A097-107B13B8FDFA}" destId="{A0366387-D0C0-482E-AD79-666A9422E1CF}" srcOrd="0" destOrd="0" presId="urn:microsoft.com/office/officeart/2005/8/layout/hChevron3"/>
    <dgm:cxn modelId="{EA044004-C347-4708-9EAB-38D2624C1F90}" srcId="{F38E4712-B7D3-4D28-831D-4A68179F83ED}" destId="{49EAD772-96CD-4054-9C8C-1D14B181C336}" srcOrd="2" destOrd="0" parTransId="{5F3DDAA9-3235-4BBB-8BB8-643E8F00C526}" sibTransId="{C93754C2-764D-492B-8636-E7A58E36B5AF}"/>
    <dgm:cxn modelId="{1296DBCE-20B0-4828-A7CA-363C4AAEB3E5}" type="presParOf" srcId="{CB05A73F-FB03-4D5B-B2B9-35987EB5AA6E}" destId="{A0366387-D0C0-482E-AD79-666A9422E1CF}" srcOrd="0" destOrd="0" presId="urn:microsoft.com/office/officeart/2005/8/layout/hChevron3"/>
    <dgm:cxn modelId="{5693D426-77D1-474B-A603-F3D1E961A64B}" type="presParOf" srcId="{CB05A73F-FB03-4D5B-B2B9-35987EB5AA6E}" destId="{25F95320-4C60-4D4A-B75E-CD9588F57C4B}" srcOrd="1" destOrd="0" presId="urn:microsoft.com/office/officeart/2005/8/layout/hChevron3"/>
    <dgm:cxn modelId="{CFCBD071-A59B-4876-BC81-FCDB12DCDFB9}" type="presParOf" srcId="{CB05A73F-FB03-4D5B-B2B9-35987EB5AA6E}" destId="{34B8D7BA-E0C1-4A55-8541-F7501C9264BC}" srcOrd="2" destOrd="0" presId="urn:microsoft.com/office/officeart/2005/8/layout/hChevron3"/>
    <dgm:cxn modelId="{5A5F9EC5-F68E-416E-B88E-B8B442228EE4}" type="presParOf" srcId="{CB05A73F-FB03-4D5B-B2B9-35987EB5AA6E}" destId="{B0BD2444-9E56-42F6-B296-0CCB31463ED1}" srcOrd="3" destOrd="0" presId="urn:microsoft.com/office/officeart/2005/8/layout/hChevron3"/>
    <dgm:cxn modelId="{72C86224-75BC-457D-A606-0C208A67EBAF}" type="presParOf" srcId="{CB05A73F-FB03-4D5B-B2B9-35987EB5AA6E}" destId="{415B0FB0-0BE3-4DB4-A47E-450B0BD7E443}" srcOrd="4" destOrd="0" presId="urn:microsoft.com/office/officeart/2005/8/layout/hChevron3"/>
    <dgm:cxn modelId="{272A7244-5910-47CF-9618-B18C1742E3B4}" type="presParOf" srcId="{CB05A73F-FB03-4D5B-B2B9-35987EB5AA6E}" destId="{38871E68-6EE4-43C4-9507-3A741EC3A103}" srcOrd="5" destOrd="0" presId="urn:microsoft.com/office/officeart/2005/8/layout/hChevron3"/>
    <dgm:cxn modelId="{0242F031-16D0-47D4-A56D-6C2515DEFE84}" type="presParOf" srcId="{CB05A73F-FB03-4D5B-B2B9-35987EB5AA6E}" destId="{B5545D8D-8D4D-414E-A55C-EFB345E96F6C}" srcOrd="6" destOrd="0" presId="urn:microsoft.com/office/officeart/2005/8/layout/hChevron3"/>
    <dgm:cxn modelId="{44E7155D-E868-4315-A93D-76394A6153E0}" type="presParOf" srcId="{CB05A73F-FB03-4D5B-B2B9-35987EB5AA6E}" destId="{CA71EC0E-A3EB-465E-979D-5BAEC208588F}" srcOrd="7" destOrd="0" presId="urn:microsoft.com/office/officeart/2005/8/layout/hChevron3"/>
    <dgm:cxn modelId="{909665ED-06F6-4DAC-BB1A-6A145E8952C5}" type="presParOf" srcId="{CB05A73F-FB03-4D5B-B2B9-35987EB5AA6E}" destId="{867CA630-ACE4-4721-B43F-C6FDE70AEFA8}" srcOrd="8" destOrd="0" presId="urn:microsoft.com/office/officeart/2005/8/layout/hChevron3"/>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7758556-0F43-4A05-9F87-0CFF01418A16}"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s-MX"/>
        </a:p>
      </dgm:t>
    </dgm:pt>
    <dgm:pt modelId="{69CFE657-38C9-42B9-9BF1-3162DE267440}">
      <dgm:prSet phldrT="[Texto]" custT="1"/>
      <dgm:spPr/>
      <dgm:t>
        <a:bodyPr/>
        <a:lstStyle/>
        <a:p>
          <a:r>
            <a:rPr lang="es-MX" sz="2400" dirty="0" smtClean="0">
              <a:latin typeface="Arial" panose="020B0604020202020204" pitchFamily="34" charset="0"/>
              <a:cs typeface="Arial" panose="020B0604020202020204" pitchFamily="34" charset="0"/>
            </a:rPr>
            <a:t>Aceptar todos los trabajos y conservarlos hasta su finalización. </a:t>
          </a:r>
          <a:endParaRPr lang="es-MX" sz="2400" dirty="0">
            <a:latin typeface="Arial" panose="020B0604020202020204" pitchFamily="34" charset="0"/>
            <a:cs typeface="Arial" panose="020B0604020202020204" pitchFamily="34" charset="0"/>
          </a:endParaRPr>
        </a:p>
      </dgm:t>
    </dgm:pt>
    <dgm:pt modelId="{B33DBF7B-02E2-4D46-852F-8762B1008367}" type="parTrans" cxnId="{48DF944C-E955-4A85-84CA-A49F670BC80C}">
      <dgm:prSet/>
      <dgm:spPr/>
      <dgm:t>
        <a:bodyPr/>
        <a:lstStyle/>
        <a:p>
          <a:endParaRPr lang="es-MX"/>
        </a:p>
      </dgm:t>
    </dgm:pt>
    <dgm:pt modelId="{42E3E417-327F-42CF-B150-9357A49E3CD8}" type="sibTrans" cxnId="{48DF944C-E955-4A85-84CA-A49F670BC80C}">
      <dgm:prSet/>
      <dgm:spPr/>
      <dgm:t>
        <a:bodyPr/>
        <a:lstStyle/>
        <a:p>
          <a:endParaRPr lang="es-MX"/>
        </a:p>
      </dgm:t>
    </dgm:pt>
    <dgm:pt modelId="{70E7FAD4-797B-49AC-AA89-B8A6B9415AED}">
      <dgm:prSet phldrT="[Texto]" custT="1"/>
      <dgm:spPr/>
      <dgm:t>
        <a:bodyPr/>
        <a:lstStyle/>
        <a:p>
          <a:r>
            <a:rPr lang="es-MX" sz="1800" dirty="0" smtClean="0">
              <a:latin typeface="Arial" panose="020B0604020202020204" pitchFamily="34" charset="0"/>
              <a:cs typeface="Arial" panose="020B0604020202020204" pitchFamily="34" charset="0"/>
            </a:rPr>
            <a:t>Interpretación de comandos: Interpreta los comandos que permiten al usuario comunicarse con el ordenador. </a:t>
          </a:r>
          <a:endParaRPr lang="es-MX" sz="1800" dirty="0">
            <a:latin typeface="Arial" panose="020B0604020202020204" pitchFamily="34" charset="0"/>
            <a:cs typeface="Arial" panose="020B0604020202020204" pitchFamily="34" charset="0"/>
          </a:endParaRPr>
        </a:p>
      </dgm:t>
    </dgm:pt>
    <dgm:pt modelId="{C4C070DB-1A95-466F-BBA8-0FB74958A370}" type="parTrans" cxnId="{63D11E9F-AE05-4767-B6C1-061E9FFD96BC}">
      <dgm:prSet/>
      <dgm:spPr/>
      <dgm:t>
        <a:bodyPr/>
        <a:lstStyle/>
        <a:p>
          <a:endParaRPr lang="es-MX"/>
        </a:p>
      </dgm:t>
    </dgm:pt>
    <dgm:pt modelId="{931D95DC-F9D7-4903-84DE-8121890AB89D}" type="sibTrans" cxnId="{63D11E9F-AE05-4767-B6C1-061E9FFD96BC}">
      <dgm:prSet/>
      <dgm:spPr/>
      <dgm:t>
        <a:bodyPr/>
        <a:lstStyle/>
        <a:p>
          <a:endParaRPr lang="es-MX"/>
        </a:p>
      </dgm:t>
    </dgm:pt>
    <dgm:pt modelId="{58168C1C-3D7D-40FE-9E46-709FB7A27088}">
      <dgm:prSet phldrT="[Texto]" custT="1"/>
      <dgm:spPr/>
      <dgm:t>
        <a:bodyPr/>
        <a:lstStyle/>
        <a:p>
          <a:r>
            <a:rPr lang="es-MX" sz="1800" dirty="0" smtClean="0">
              <a:latin typeface="Arial" panose="020B0604020202020204" pitchFamily="34" charset="0"/>
              <a:cs typeface="Arial" panose="020B0604020202020204" pitchFamily="34" charset="0"/>
            </a:rPr>
            <a:t>Manejo de dispositivos de E/S: Organiza los archivos en diversos dispositivos de almacenamiento, como discos flexibles, discos duros, discos compactos o cintas magnéticas. </a:t>
          </a:r>
          <a:endParaRPr lang="es-MX" sz="1800" dirty="0">
            <a:latin typeface="Arial" panose="020B0604020202020204" pitchFamily="34" charset="0"/>
            <a:cs typeface="Arial" panose="020B0604020202020204" pitchFamily="34" charset="0"/>
          </a:endParaRPr>
        </a:p>
      </dgm:t>
    </dgm:pt>
    <dgm:pt modelId="{18B5F3FB-EBE4-4D5C-B505-9944E1AB97C5}" type="parTrans" cxnId="{6A7B3D71-A053-4D00-985F-361A04B4BE90}">
      <dgm:prSet/>
      <dgm:spPr/>
      <dgm:t>
        <a:bodyPr/>
        <a:lstStyle/>
        <a:p>
          <a:endParaRPr lang="es-MX"/>
        </a:p>
      </dgm:t>
    </dgm:pt>
    <dgm:pt modelId="{B3104133-47E5-4BA3-AC5E-BB059BCFD022}" type="sibTrans" cxnId="{6A7B3D71-A053-4D00-985F-361A04B4BE90}">
      <dgm:prSet/>
      <dgm:spPr/>
      <dgm:t>
        <a:bodyPr/>
        <a:lstStyle/>
        <a:p>
          <a:endParaRPr lang="es-MX"/>
        </a:p>
      </dgm:t>
    </dgm:pt>
    <dgm:pt modelId="{39D68D4B-73EF-49C4-A951-08C7B34411A7}">
      <dgm:prSet custT="1"/>
      <dgm:spPr/>
      <dgm:t>
        <a:bodyPr/>
        <a:lstStyle/>
        <a:p>
          <a:r>
            <a:rPr lang="es-MX" sz="1800" dirty="0" smtClean="0">
              <a:latin typeface="Arial" panose="020B0604020202020204" pitchFamily="34" charset="0"/>
              <a:cs typeface="Arial" panose="020B0604020202020204" pitchFamily="34" charset="0"/>
            </a:rPr>
            <a:t>Control de recursos: Coordina y manipula el hardware de la computadora, como la memoria, las impresoras, las unidades de disco, el teclado o el Mouse</a:t>
          </a:r>
          <a:r>
            <a:rPr lang="es-MX" sz="1700" dirty="0" smtClean="0"/>
            <a:t>. </a:t>
          </a:r>
          <a:endParaRPr lang="es-MX" sz="1700" dirty="0"/>
        </a:p>
      </dgm:t>
    </dgm:pt>
    <dgm:pt modelId="{A5CB02FF-EC6C-4478-A3C9-299A168BD454}" type="parTrans" cxnId="{B6446B48-034D-4970-9598-D91C51EC7FEA}">
      <dgm:prSet/>
      <dgm:spPr/>
      <dgm:t>
        <a:bodyPr/>
        <a:lstStyle/>
        <a:p>
          <a:endParaRPr lang="es-MX"/>
        </a:p>
      </dgm:t>
    </dgm:pt>
    <dgm:pt modelId="{E8A1186D-A3BE-4E63-B364-71709DA53BB8}" type="sibTrans" cxnId="{B6446B48-034D-4970-9598-D91C51EC7FEA}">
      <dgm:prSet/>
      <dgm:spPr/>
      <dgm:t>
        <a:bodyPr/>
        <a:lstStyle/>
        <a:p>
          <a:endParaRPr lang="es-MX"/>
        </a:p>
      </dgm:t>
    </dgm:pt>
    <dgm:pt modelId="{6F8AC3DE-D295-419D-8077-4B7612791134}" type="pres">
      <dgm:prSet presAssocID="{07758556-0F43-4A05-9F87-0CFF01418A16}" presName="Name0" presStyleCnt="0">
        <dgm:presLayoutVars>
          <dgm:dir/>
          <dgm:resizeHandles val="exact"/>
        </dgm:presLayoutVars>
      </dgm:prSet>
      <dgm:spPr/>
      <dgm:t>
        <a:bodyPr/>
        <a:lstStyle/>
        <a:p>
          <a:endParaRPr lang="es-MX"/>
        </a:p>
      </dgm:t>
    </dgm:pt>
    <dgm:pt modelId="{1011640E-5B97-445A-8A78-A473EF2C314A}" type="pres">
      <dgm:prSet presAssocID="{69CFE657-38C9-42B9-9BF1-3162DE267440}" presName="node" presStyleLbl="node1" presStyleIdx="0" presStyleCnt="4">
        <dgm:presLayoutVars>
          <dgm:bulletEnabled val="1"/>
        </dgm:presLayoutVars>
      </dgm:prSet>
      <dgm:spPr/>
      <dgm:t>
        <a:bodyPr/>
        <a:lstStyle/>
        <a:p>
          <a:endParaRPr lang="es-MX"/>
        </a:p>
      </dgm:t>
    </dgm:pt>
    <dgm:pt modelId="{1A29B219-01B2-41C3-B7B1-73F17F2EB61E}" type="pres">
      <dgm:prSet presAssocID="{42E3E417-327F-42CF-B150-9357A49E3CD8}" presName="sibTrans" presStyleCnt="0"/>
      <dgm:spPr/>
    </dgm:pt>
    <dgm:pt modelId="{D898A7C4-AAD7-476F-9C3B-0ECEC712FC36}" type="pres">
      <dgm:prSet presAssocID="{70E7FAD4-797B-49AC-AA89-B8A6B9415AED}" presName="node" presStyleLbl="node1" presStyleIdx="1" presStyleCnt="4">
        <dgm:presLayoutVars>
          <dgm:bulletEnabled val="1"/>
        </dgm:presLayoutVars>
      </dgm:prSet>
      <dgm:spPr/>
      <dgm:t>
        <a:bodyPr/>
        <a:lstStyle/>
        <a:p>
          <a:endParaRPr lang="es-MX"/>
        </a:p>
      </dgm:t>
    </dgm:pt>
    <dgm:pt modelId="{E13E7610-7B7D-437C-8E35-B1992F710DD9}" type="pres">
      <dgm:prSet presAssocID="{931D95DC-F9D7-4903-84DE-8121890AB89D}" presName="sibTrans" presStyleCnt="0"/>
      <dgm:spPr/>
    </dgm:pt>
    <dgm:pt modelId="{9E040D23-51A8-4C3C-8FF1-C6A611AED9E9}" type="pres">
      <dgm:prSet presAssocID="{39D68D4B-73EF-49C4-A951-08C7B34411A7}" presName="node" presStyleLbl="node1" presStyleIdx="2" presStyleCnt="4">
        <dgm:presLayoutVars>
          <dgm:bulletEnabled val="1"/>
        </dgm:presLayoutVars>
      </dgm:prSet>
      <dgm:spPr/>
      <dgm:t>
        <a:bodyPr/>
        <a:lstStyle/>
        <a:p>
          <a:endParaRPr lang="es-MX"/>
        </a:p>
      </dgm:t>
    </dgm:pt>
    <dgm:pt modelId="{9F90909E-4FF1-4509-BE39-61E7796D2058}" type="pres">
      <dgm:prSet presAssocID="{E8A1186D-A3BE-4E63-B364-71709DA53BB8}" presName="sibTrans" presStyleCnt="0"/>
      <dgm:spPr/>
    </dgm:pt>
    <dgm:pt modelId="{A87D548E-08D7-4D9F-8C99-A867BDD0A46E}" type="pres">
      <dgm:prSet presAssocID="{58168C1C-3D7D-40FE-9E46-709FB7A27088}" presName="node" presStyleLbl="node1" presStyleIdx="3" presStyleCnt="4">
        <dgm:presLayoutVars>
          <dgm:bulletEnabled val="1"/>
        </dgm:presLayoutVars>
      </dgm:prSet>
      <dgm:spPr/>
      <dgm:t>
        <a:bodyPr/>
        <a:lstStyle/>
        <a:p>
          <a:endParaRPr lang="es-MX"/>
        </a:p>
      </dgm:t>
    </dgm:pt>
  </dgm:ptLst>
  <dgm:cxnLst>
    <dgm:cxn modelId="{48DF944C-E955-4A85-84CA-A49F670BC80C}" srcId="{07758556-0F43-4A05-9F87-0CFF01418A16}" destId="{69CFE657-38C9-42B9-9BF1-3162DE267440}" srcOrd="0" destOrd="0" parTransId="{B33DBF7B-02E2-4D46-852F-8762B1008367}" sibTransId="{42E3E417-327F-42CF-B150-9357A49E3CD8}"/>
    <dgm:cxn modelId="{6E16E410-7C91-4E27-BCB0-09103A99A370}" type="presOf" srcId="{69CFE657-38C9-42B9-9BF1-3162DE267440}" destId="{1011640E-5B97-445A-8A78-A473EF2C314A}" srcOrd="0" destOrd="0" presId="urn:microsoft.com/office/officeart/2005/8/layout/hList6"/>
    <dgm:cxn modelId="{B6446B48-034D-4970-9598-D91C51EC7FEA}" srcId="{07758556-0F43-4A05-9F87-0CFF01418A16}" destId="{39D68D4B-73EF-49C4-A951-08C7B34411A7}" srcOrd="2" destOrd="0" parTransId="{A5CB02FF-EC6C-4478-A3C9-299A168BD454}" sibTransId="{E8A1186D-A3BE-4E63-B364-71709DA53BB8}"/>
    <dgm:cxn modelId="{47BB0E4B-7A2E-4903-8143-B203A28FDA39}" type="presOf" srcId="{58168C1C-3D7D-40FE-9E46-709FB7A27088}" destId="{A87D548E-08D7-4D9F-8C99-A867BDD0A46E}" srcOrd="0" destOrd="0" presId="urn:microsoft.com/office/officeart/2005/8/layout/hList6"/>
    <dgm:cxn modelId="{98BB2B8D-5446-46BD-8B0C-F7C8C8794288}" type="presOf" srcId="{39D68D4B-73EF-49C4-A951-08C7B34411A7}" destId="{9E040D23-51A8-4C3C-8FF1-C6A611AED9E9}" srcOrd="0" destOrd="0" presId="urn:microsoft.com/office/officeart/2005/8/layout/hList6"/>
    <dgm:cxn modelId="{6A7B3D71-A053-4D00-985F-361A04B4BE90}" srcId="{07758556-0F43-4A05-9F87-0CFF01418A16}" destId="{58168C1C-3D7D-40FE-9E46-709FB7A27088}" srcOrd="3" destOrd="0" parTransId="{18B5F3FB-EBE4-4D5C-B505-9944E1AB97C5}" sibTransId="{B3104133-47E5-4BA3-AC5E-BB059BCFD022}"/>
    <dgm:cxn modelId="{63D11E9F-AE05-4767-B6C1-061E9FFD96BC}" srcId="{07758556-0F43-4A05-9F87-0CFF01418A16}" destId="{70E7FAD4-797B-49AC-AA89-B8A6B9415AED}" srcOrd="1" destOrd="0" parTransId="{C4C070DB-1A95-466F-BBA8-0FB74958A370}" sibTransId="{931D95DC-F9D7-4903-84DE-8121890AB89D}"/>
    <dgm:cxn modelId="{EB8A066E-DFDC-490C-BB63-C698DCC49B9F}" type="presOf" srcId="{07758556-0F43-4A05-9F87-0CFF01418A16}" destId="{6F8AC3DE-D295-419D-8077-4B7612791134}" srcOrd="0" destOrd="0" presId="urn:microsoft.com/office/officeart/2005/8/layout/hList6"/>
    <dgm:cxn modelId="{20B8D2F5-F57D-4F97-B850-A104EE291CA6}" type="presOf" srcId="{70E7FAD4-797B-49AC-AA89-B8A6B9415AED}" destId="{D898A7C4-AAD7-476F-9C3B-0ECEC712FC36}" srcOrd="0" destOrd="0" presId="urn:microsoft.com/office/officeart/2005/8/layout/hList6"/>
    <dgm:cxn modelId="{12D09F0F-F1DB-4637-9EC1-E0B22A9027E9}" type="presParOf" srcId="{6F8AC3DE-D295-419D-8077-4B7612791134}" destId="{1011640E-5B97-445A-8A78-A473EF2C314A}" srcOrd="0" destOrd="0" presId="urn:microsoft.com/office/officeart/2005/8/layout/hList6"/>
    <dgm:cxn modelId="{9FF9C4C9-1E61-4EB0-B2D8-6013C2F2307A}" type="presParOf" srcId="{6F8AC3DE-D295-419D-8077-4B7612791134}" destId="{1A29B219-01B2-41C3-B7B1-73F17F2EB61E}" srcOrd="1" destOrd="0" presId="urn:microsoft.com/office/officeart/2005/8/layout/hList6"/>
    <dgm:cxn modelId="{FBBD924A-B6C3-4413-8B89-5EE96B2577D1}" type="presParOf" srcId="{6F8AC3DE-D295-419D-8077-4B7612791134}" destId="{D898A7C4-AAD7-476F-9C3B-0ECEC712FC36}" srcOrd="2" destOrd="0" presId="urn:microsoft.com/office/officeart/2005/8/layout/hList6"/>
    <dgm:cxn modelId="{106CE461-034F-4145-8731-37C27FE93D27}" type="presParOf" srcId="{6F8AC3DE-D295-419D-8077-4B7612791134}" destId="{E13E7610-7B7D-437C-8E35-B1992F710DD9}" srcOrd="3" destOrd="0" presId="urn:microsoft.com/office/officeart/2005/8/layout/hList6"/>
    <dgm:cxn modelId="{524C7EA1-DCD9-46F3-ABA2-E6A0C7AA69C4}" type="presParOf" srcId="{6F8AC3DE-D295-419D-8077-4B7612791134}" destId="{9E040D23-51A8-4C3C-8FF1-C6A611AED9E9}" srcOrd="4" destOrd="0" presId="urn:microsoft.com/office/officeart/2005/8/layout/hList6"/>
    <dgm:cxn modelId="{6E16CA08-937B-41B9-B798-18C76AC24CC0}" type="presParOf" srcId="{6F8AC3DE-D295-419D-8077-4B7612791134}" destId="{9F90909E-4FF1-4509-BE39-61E7796D2058}" srcOrd="5" destOrd="0" presId="urn:microsoft.com/office/officeart/2005/8/layout/hList6"/>
    <dgm:cxn modelId="{F7069214-21D0-44C0-A39D-1754238325D1}" type="presParOf" srcId="{6F8AC3DE-D295-419D-8077-4B7612791134}" destId="{A87D548E-08D7-4D9F-8C99-A867BDD0A46E}" srcOrd="6"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E238493-C771-4423-9297-98F887BD40E2}"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s-MX"/>
        </a:p>
      </dgm:t>
    </dgm:pt>
    <dgm:pt modelId="{EF282A7A-FE8B-4098-BA41-6BBD9FC91C91}">
      <dgm:prSet phldrT="[Texto]"/>
      <dgm:spPr/>
      <dgm:t>
        <a:bodyPr/>
        <a:lstStyle/>
        <a:p>
          <a:r>
            <a:rPr lang="es-MX" dirty="0" smtClean="0"/>
            <a:t>Manejo de errores: Gestiona los errores de hardware y la pérdida de datos. </a:t>
          </a:r>
          <a:endParaRPr lang="es-MX" dirty="0"/>
        </a:p>
      </dgm:t>
    </dgm:pt>
    <dgm:pt modelId="{A335BBD7-B753-48B8-961D-D6858A23C8EE}" type="parTrans" cxnId="{C71B4262-3CAE-4D2F-8493-D5464BBCBE7F}">
      <dgm:prSet/>
      <dgm:spPr/>
      <dgm:t>
        <a:bodyPr/>
        <a:lstStyle/>
        <a:p>
          <a:endParaRPr lang="es-MX"/>
        </a:p>
      </dgm:t>
    </dgm:pt>
    <dgm:pt modelId="{7B2E295B-28A5-4185-89FE-A7F1FA49EF2D}" type="sibTrans" cxnId="{C71B4262-3CAE-4D2F-8493-D5464BBCBE7F}">
      <dgm:prSet/>
      <dgm:spPr/>
      <dgm:t>
        <a:bodyPr/>
        <a:lstStyle/>
        <a:p>
          <a:endParaRPr lang="es-MX"/>
        </a:p>
      </dgm:t>
    </dgm:pt>
    <dgm:pt modelId="{F707C658-1777-411C-B13E-B48C73F34852}">
      <dgm:prSet phldrT="[Texto]"/>
      <dgm:spPr/>
      <dgm:t>
        <a:bodyPr/>
        <a:lstStyle/>
        <a:p>
          <a:r>
            <a:rPr lang="es-MX" dirty="0" smtClean="0"/>
            <a:t>Secuencia de tareas: El sistema operativo debe administrar la manera en que se reparten los procesos. Definir el orden. (Quien va primero y quien después). </a:t>
          </a:r>
          <a:endParaRPr lang="es-MX" dirty="0"/>
        </a:p>
      </dgm:t>
    </dgm:pt>
    <dgm:pt modelId="{65CC552F-E8E5-4B9C-9558-0F6F6F5950DF}" type="parTrans" cxnId="{31DF2D69-6CD1-4D4B-8BD1-1AEC1AED1807}">
      <dgm:prSet/>
      <dgm:spPr/>
      <dgm:t>
        <a:bodyPr/>
        <a:lstStyle/>
        <a:p>
          <a:endParaRPr lang="es-MX"/>
        </a:p>
      </dgm:t>
    </dgm:pt>
    <dgm:pt modelId="{B43CB30E-1108-4329-9B9D-2A62BFFDC502}" type="sibTrans" cxnId="{31DF2D69-6CD1-4D4B-8BD1-1AEC1AED1807}">
      <dgm:prSet/>
      <dgm:spPr/>
      <dgm:t>
        <a:bodyPr/>
        <a:lstStyle/>
        <a:p>
          <a:endParaRPr lang="es-MX"/>
        </a:p>
      </dgm:t>
    </dgm:pt>
    <dgm:pt modelId="{F051C802-8371-40CA-AA33-4F988CFD9537}">
      <dgm:prSet phldrT="[Texto]"/>
      <dgm:spPr/>
      <dgm:t>
        <a:bodyPr/>
        <a:lstStyle/>
        <a:p>
          <a:r>
            <a:rPr lang="es-MX" dirty="0" smtClean="0"/>
            <a:t>Protección: Evitar que las acciones de un usuario afecten el trabajo que esta realizando otro usuario. </a:t>
          </a:r>
          <a:endParaRPr lang="es-MX" dirty="0"/>
        </a:p>
      </dgm:t>
    </dgm:pt>
    <dgm:pt modelId="{CF35AC21-AA4B-49E4-8A10-83ED0120A58A}" type="parTrans" cxnId="{548B5A23-57EF-4D7A-B6F0-9FC42918D464}">
      <dgm:prSet/>
      <dgm:spPr/>
      <dgm:t>
        <a:bodyPr/>
        <a:lstStyle/>
        <a:p>
          <a:endParaRPr lang="es-MX"/>
        </a:p>
      </dgm:t>
    </dgm:pt>
    <dgm:pt modelId="{A947A5E5-EB57-4B1C-93EB-BDCD9DAC323B}" type="sibTrans" cxnId="{548B5A23-57EF-4D7A-B6F0-9FC42918D464}">
      <dgm:prSet/>
      <dgm:spPr/>
      <dgm:t>
        <a:bodyPr/>
        <a:lstStyle/>
        <a:p>
          <a:endParaRPr lang="es-MX"/>
        </a:p>
      </dgm:t>
    </dgm:pt>
    <dgm:pt modelId="{6F86A64D-CE47-4219-99FB-D21C80E4426D}">
      <dgm:prSet/>
      <dgm:spPr/>
      <dgm:t>
        <a:bodyPr/>
        <a:lstStyle/>
        <a:p>
          <a:r>
            <a:rPr lang="es-MX" dirty="0" smtClean="0"/>
            <a:t>Multiacceso: Un usuario se puede conectar a otra máquina sin tener que estar cerca de ella. </a:t>
          </a:r>
          <a:endParaRPr lang="es-MX" dirty="0"/>
        </a:p>
      </dgm:t>
    </dgm:pt>
    <dgm:pt modelId="{AE1B18F0-A2B6-4A52-95EC-BD2F75228BC4}" type="parTrans" cxnId="{E4378D31-A725-4036-91EE-EB7655C97E1E}">
      <dgm:prSet/>
      <dgm:spPr/>
      <dgm:t>
        <a:bodyPr/>
        <a:lstStyle/>
        <a:p>
          <a:endParaRPr lang="es-MX"/>
        </a:p>
      </dgm:t>
    </dgm:pt>
    <dgm:pt modelId="{6E480B9C-1506-4B5B-AA35-192ECAF79F74}" type="sibTrans" cxnId="{E4378D31-A725-4036-91EE-EB7655C97E1E}">
      <dgm:prSet/>
      <dgm:spPr/>
      <dgm:t>
        <a:bodyPr/>
        <a:lstStyle/>
        <a:p>
          <a:endParaRPr lang="es-MX"/>
        </a:p>
      </dgm:t>
    </dgm:pt>
    <dgm:pt modelId="{D4A7366B-FD97-4374-9CC5-AE9D63C2CABE}">
      <dgm:prSet/>
      <dgm:spPr/>
      <dgm:t>
        <a:bodyPr/>
        <a:lstStyle/>
        <a:p>
          <a:r>
            <a:rPr lang="es-MX" dirty="0" smtClean="0"/>
            <a:t>Contabilidad de recursos: establece el costo que se le cobra a un usuario por utilizar determinados recursos.</a:t>
          </a:r>
          <a:endParaRPr lang="es-MX" dirty="0"/>
        </a:p>
      </dgm:t>
    </dgm:pt>
    <dgm:pt modelId="{F3CF97D0-C4EE-4436-A171-8B922595DDA4}" type="parTrans" cxnId="{B516CA5C-D5CD-4FC0-878F-D9478ABA7DCF}">
      <dgm:prSet/>
      <dgm:spPr/>
      <dgm:t>
        <a:bodyPr/>
        <a:lstStyle/>
        <a:p>
          <a:endParaRPr lang="es-MX"/>
        </a:p>
      </dgm:t>
    </dgm:pt>
    <dgm:pt modelId="{DCAEF1E2-598E-4A0C-92E9-32C6B59622EC}" type="sibTrans" cxnId="{B516CA5C-D5CD-4FC0-878F-D9478ABA7DCF}">
      <dgm:prSet/>
      <dgm:spPr/>
      <dgm:t>
        <a:bodyPr/>
        <a:lstStyle/>
        <a:p>
          <a:endParaRPr lang="es-MX"/>
        </a:p>
      </dgm:t>
    </dgm:pt>
    <dgm:pt modelId="{6320CE76-EFFF-4A05-A5C7-79844B7F7F3D}" type="pres">
      <dgm:prSet presAssocID="{0E238493-C771-4423-9297-98F887BD40E2}" presName="Name0" presStyleCnt="0">
        <dgm:presLayoutVars>
          <dgm:chMax val="7"/>
          <dgm:chPref val="7"/>
          <dgm:dir/>
        </dgm:presLayoutVars>
      </dgm:prSet>
      <dgm:spPr/>
      <dgm:t>
        <a:bodyPr/>
        <a:lstStyle/>
        <a:p>
          <a:endParaRPr lang="es-MX"/>
        </a:p>
      </dgm:t>
    </dgm:pt>
    <dgm:pt modelId="{F8015A83-7144-4148-9AB8-C764089A329D}" type="pres">
      <dgm:prSet presAssocID="{0E238493-C771-4423-9297-98F887BD40E2}" presName="Name1" presStyleCnt="0"/>
      <dgm:spPr/>
    </dgm:pt>
    <dgm:pt modelId="{9E647F7A-6E1D-4D2D-8DDE-9531A667EEA0}" type="pres">
      <dgm:prSet presAssocID="{0E238493-C771-4423-9297-98F887BD40E2}" presName="cycle" presStyleCnt="0"/>
      <dgm:spPr/>
    </dgm:pt>
    <dgm:pt modelId="{B01DE698-41A4-4B58-AD69-FBBB936EC8B4}" type="pres">
      <dgm:prSet presAssocID="{0E238493-C771-4423-9297-98F887BD40E2}" presName="srcNode" presStyleLbl="node1" presStyleIdx="0" presStyleCnt="5"/>
      <dgm:spPr/>
    </dgm:pt>
    <dgm:pt modelId="{0710F62E-FF62-43C0-852F-262B40CEEE00}" type="pres">
      <dgm:prSet presAssocID="{0E238493-C771-4423-9297-98F887BD40E2}" presName="conn" presStyleLbl="parChTrans1D2" presStyleIdx="0" presStyleCnt="1"/>
      <dgm:spPr/>
      <dgm:t>
        <a:bodyPr/>
        <a:lstStyle/>
        <a:p>
          <a:endParaRPr lang="es-MX"/>
        </a:p>
      </dgm:t>
    </dgm:pt>
    <dgm:pt modelId="{1E9A1062-E0B4-409A-96D8-9536C6C87652}" type="pres">
      <dgm:prSet presAssocID="{0E238493-C771-4423-9297-98F887BD40E2}" presName="extraNode" presStyleLbl="node1" presStyleIdx="0" presStyleCnt="5"/>
      <dgm:spPr/>
    </dgm:pt>
    <dgm:pt modelId="{148F4C6A-F40A-40CB-8C54-4C5F2248ADE7}" type="pres">
      <dgm:prSet presAssocID="{0E238493-C771-4423-9297-98F887BD40E2}" presName="dstNode" presStyleLbl="node1" presStyleIdx="0" presStyleCnt="5"/>
      <dgm:spPr/>
    </dgm:pt>
    <dgm:pt modelId="{FD021761-C01C-47D9-BCD2-12A498BAE27D}" type="pres">
      <dgm:prSet presAssocID="{EF282A7A-FE8B-4098-BA41-6BBD9FC91C91}" presName="text_1" presStyleLbl="node1" presStyleIdx="0" presStyleCnt="5">
        <dgm:presLayoutVars>
          <dgm:bulletEnabled val="1"/>
        </dgm:presLayoutVars>
      </dgm:prSet>
      <dgm:spPr/>
      <dgm:t>
        <a:bodyPr/>
        <a:lstStyle/>
        <a:p>
          <a:endParaRPr lang="es-MX"/>
        </a:p>
      </dgm:t>
    </dgm:pt>
    <dgm:pt modelId="{629541B2-5579-4C9A-B616-A76F142F25F2}" type="pres">
      <dgm:prSet presAssocID="{EF282A7A-FE8B-4098-BA41-6BBD9FC91C91}" presName="accent_1" presStyleCnt="0"/>
      <dgm:spPr/>
    </dgm:pt>
    <dgm:pt modelId="{D293B0C3-567D-45D4-BEB4-612348F29651}" type="pres">
      <dgm:prSet presAssocID="{EF282A7A-FE8B-4098-BA41-6BBD9FC91C91}" presName="accentRepeatNode" presStyleLbl="solidFgAcc1" presStyleIdx="0" presStyleCnt="5"/>
      <dgm:spPr/>
    </dgm:pt>
    <dgm:pt modelId="{33C4CA07-EFE3-41B0-B9E1-ECDFEBA8C134}" type="pres">
      <dgm:prSet presAssocID="{F707C658-1777-411C-B13E-B48C73F34852}" presName="text_2" presStyleLbl="node1" presStyleIdx="1" presStyleCnt="5">
        <dgm:presLayoutVars>
          <dgm:bulletEnabled val="1"/>
        </dgm:presLayoutVars>
      </dgm:prSet>
      <dgm:spPr/>
      <dgm:t>
        <a:bodyPr/>
        <a:lstStyle/>
        <a:p>
          <a:endParaRPr lang="es-MX"/>
        </a:p>
      </dgm:t>
    </dgm:pt>
    <dgm:pt modelId="{301281A5-FC15-4642-882E-203CCA40F7CF}" type="pres">
      <dgm:prSet presAssocID="{F707C658-1777-411C-B13E-B48C73F34852}" presName="accent_2" presStyleCnt="0"/>
      <dgm:spPr/>
    </dgm:pt>
    <dgm:pt modelId="{9FC88839-25D1-439F-AA04-522DA474C630}" type="pres">
      <dgm:prSet presAssocID="{F707C658-1777-411C-B13E-B48C73F34852}" presName="accentRepeatNode" presStyleLbl="solidFgAcc1" presStyleIdx="1" presStyleCnt="5"/>
      <dgm:spPr/>
    </dgm:pt>
    <dgm:pt modelId="{94A863E8-3393-4936-8F0C-A65337C5D65E}" type="pres">
      <dgm:prSet presAssocID="{F051C802-8371-40CA-AA33-4F988CFD9537}" presName="text_3" presStyleLbl="node1" presStyleIdx="2" presStyleCnt="5">
        <dgm:presLayoutVars>
          <dgm:bulletEnabled val="1"/>
        </dgm:presLayoutVars>
      </dgm:prSet>
      <dgm:spPr/>
      <dgm:t>
        <a:bodyPr/>
        <a:lstStyle/>
        <a:p>
          <a:endParaRPr lang="es-MX"/>
        </a:p>
      </dgm:t>
    </dgm:pt>
    <dgm:pt modelId="{31E0DED5-0BC6-48FB-9387-6E0823BE6A57}" type="pres">
      <dgm:prSet presAssocID="{F051C802-8371-40CA-AA33-4F988CFD9537}" presName="accent_3" presStyleCnt="0"/>
      <dgm:spPr/>
    </dgm:pt>
    <dgm:pt modelId="{5A4AD3DD-A9F3-44B5-9EE7-75B179778CD8}" type="pres">
      <dgm:prSet presAssocID="{F051C802-8371-40CA-AA33-4F988CFD9537}" presName="accentRepeatNode" presStyleLbl="solidFgAcc1" presStyleIdx="2" presStyleCnt="5"/>
      <dgm:spPr/>
    </dgm:pt>
    <dgm:pt modelId="{10ED857A-9A18-4B5D-8F33-40D6A317A901}" type="pres">
      <dgm:prSet presAssocID="{6F86A64D-CE47-4219-99FB-D21C80E4426D}" presName="text_4" presStyleLbl="node1" presStyleIdx="3" presStyleCnt="5">
        <dgm:presLayoutVars>
          <dgm:bulletEnabled val="1"/>
        </dgm:presLayoutVars>
      </dgm:prSet>
      <dgm:spPr/>
      <dgm:t>
        <a:bodyPr/>
        <a:lstStyle/>
        <a:p>
          <a:endParaRPr lang="es-MX"/>
        </a:p>
      </dgm:t>
    </dgm:pt>
    <dgm:pt modelId="{A25C4722-62D4-4610-B31D-691DB7EDCD4B}" type="pres">
      <dgm:prSet presAssocID="{6F86A64D-CE47-4219-99FB-D21C80E4426D}" presName="accent_4" presStyleCnt="0"/>
      <dgm:spPr/>
    </dgm:pt>
    <dgm:pt modelId="{43F8BB61-39FA-43D6-9C42-07196108B696}" type="pres">
      <dgm:prSet presAssocID="{6F86A64D-CE47-4219-99FB-D21C80E4426D}" presName="accentRepeatNode" presStyleLbl="solidFgAcc1" presStyleIdx="3" presStyleCnt="5"/>
      <dgm:spPr/>
    </dgm:pt>
    <dgm:pt modelId="{7C78C5F5-777F-4D89-963A-C30589726744}" type="pres">
      <dgm:prSet presAssocID="{D4A7366B-FD97-4374-9CC5-AE9D63C2CABE}" presName="text_5" presStyleLbl="node1" presStyleIdx="4" presStyleCnt="5">
        <dgm:presLayoutVars>
          <dgm:bulletEnabled val="1"/>
        </dgm:presLayoutVars>
      </dgm:prSet>
      <dgm:spPr/>
      <dgm:t>
        <a:bodyPr/>
        <a:lstStyle/>
        <a:p>
          <a:endParaRPr lang="es-MX"/>
        </a:p>
      </dgm:t>
    </dgm:pt>
    <dgm:pt modelId="{ABE63E27-7831-42D0-9557-9FFC75CB2636}" type="pres">
      <dgm:prSet presAssocID="{D4A7366B-FD97-4374-9CC5-AE9D63C2CABE}" presName="accent_5" presStyleCnt="0"/>
      <dgm:spPr/>
    </dgm:pt>
    <dgm:pt modelId="{2DED1243-0B83-4C0E-ACBC-A779335B942E}" type="pres">
      <dgm:prSet presAssocID="{D4A7366B-FD97-4374-9CC5-AE9D63C2CABE}" presName="accentRepeatNode" presStyleLbl="solidFgAcc1" presStyleIdx="4" presStyleCnt="5"/>
      <dgm:spPr/>
    </dgm:pt>
  </dgm:ptLst>
  <dgm:cxnLst>
    <dgm:cxn modelId="{BD1E6DB1-9514-40CE-A805-977577D28646}" type="presOf" srcId="{F051C802-8371-40CA-AA33-4F988CFD9537}" destId="{94A863E8-3393-4936-8F0C-A65337C5D65E}" srcOrd="0" destOrd="0" presId="urn:microsoft.com/office/officeart/2008/layout/VerticalCurvedList"/>
    <dgm:cxn modelId="{EE4BCBF3-8A6F-4AB0-8B81-0AC3C1409911}" type="presOf" srcId="{D4A7366B-FD97-4374-9CC5-AE9D63C2CABE}" destId="{7C78C5F5-777F-4D89-963A-C30589726744}" srcOrd="0" destOrd="0" presId="urn:microsoft.com/office/officeart/2008/layout/VerticalCurvedList"/>
    <dgm:cxn modelId="{31DF2D69-6CD1-4D4B-8BD1-1AEC1AED1807}" srcId="{0E238493-C771-4423-9297-98F887BD40E2}" destId="{F707C658-1777-411C-B13E-B48C73F34852}" srcOrd="1" destOrd="0" parTransId="{65CC552F-E8E5-4B9C-9558-0F6F6F5950DF}" sibTransId="{B43CB30E-1108-4329-9B9D-2A62BFFDC502}"/>
    <dgm:cxn modelId="{823FF2DE-3028-43CF-BDBA-46F4AF200CFE}" type="presOf" srcId="{6F86A64D-CE47-4219-99FB-D21C80E4426D}" destId="{10ED857A-9A18-4B5D-8F33-40D6A317A901}" srcOrd="0" destOrd="0" presId="urn:microsoft.com/office/officeart/2008/layout/VerticalCurvedList"/>
    <dgm:cxn modelId="{548B5A23-57EF-4D7A-B6F0-9FC42918D464}" srcId="{0E238493-C771-4423-9297-98F887BD40E2}" destId="{F051C802-8371-40CA-AA33-4F988CFD9537}" srcOrd="2" destOrd="0" parTransId="{CF35AC21-AA4B-49E4-8A10-83ED0120A58A}" sibTransId="{A947A5E5-EB57-4B1C-93EB-BDCD9DAC323B}"/>
    <dgm:cxn modelId="{B516CA5C-D5CD-4FC0-878F-D9478ABA7DCF}" srcId="{0E238493-C771-4423-9297-98F887BD40E2}" destId="{D4A7366B-FD97-4374-9CC5-AE9D63C2CABE}" srcOrd="4" destOrd="0" parTransId="{F3CF97D0-C4EE-4436-A171-8B922595DDA4}" sibTransId="{DCAEF1E2-598E-4A0C-92E9-32C6B59622EC}"/>
    <dgm:cxn modelId="{5176D65D-6184-49F0-B6BD-8D88E5DD46B5}" type="presOf" srcId="{F707C658-1777-411C-B13E-B48C73F34852}" destId="{33C4CA07-EFE3-41B0-B9E1-ECDFEBA8C134}" srcOrd="0" destOrd="0" presId="urn:microsoft.com/office/officeart/2008/layout/VerticalCurvedList"/>
    <dgm:cxn modelId="{54299D6F-948E-41A2-8AC4-814604ED2926}" type="presOf" srcId="{0E238493-C771-4423-9297-98F887BD40E2}" destId="{6320CE76-EFFF-4A05-A5C7-79844B7F7F3D}" srcOrd="0" destOrd="0" presId="urn:microsoft.com/office/officeart/2008/layout/VerticalCurvedList"/>
    <dgm:cxn modelId="{C71B4262-3CAE-4D2F-8493-D5464BBCBE7F}" srcId="{0E238493-C771-4423-9297-98F887BD40E2}" destId="{EF282A7A-FE8B-4098-BA41-6BBD9FC91C91}" srcOrd="0" destOrd="0" parTransId="{A335BBD7-B753-48B8-961D-D6858A23C8EE}" sibTransId="{7B2E295B-28A5-4185-89FE-A7F1FA49EF2D}"/>
    <dgm:cxn modelId="{698CAD82-183B-45C4-983A-673CD0B67F89}" type="presOf" srcId="{7B2E295B-28A5-4185-89FE-A7F1FA49EF2D}" destId="{0710F62E-FF62-43C0-852F-262B40CEEE00}" srcOrd="0" destOrd="0" presId="urn:microsoft.com/office/officeart/2008/layout/VerticalCurvedList"/>
    <dgm:cxn modelId="{80AB759C-95CC-4692-9992-391DBC2027C6}" type="presOf" srcId="{EF282A7A-FE8B-4098-BA41-6BBD9FC91C91}" destId="{FD021761-C01C-47D9-BCD2-12A498BAE27D}" srcOrd="0" destOrd="0" presId="urn:microsoft.com/office/officeart/2008/layout/VerticalCurvedList"/>
    <dgm:cxn modelId="{E4378D31-A725-4036-91EE-EB7655C97E1E}" srcId="{0E238493-C771-4423-9297-98F887BD40E2}" destId="{6F86A64D-CE47-4219-99FB-D21C80E4426D}" srcOrd="3" destOrd="0" parTransId="{AE1B18F0-A2B6-4A52-95EC-BD2F75228BC4}" sibTransId="{6E480B9C-1506-4B5B-AA35-192ECAF79F74}"/>
    <dgm:cxn modelId="{47ADE4CF-59F7-4DDA-A059-5970C9D711DD}" type="presParOf" srcId="{6320CE76-EFFF-4A05-A5C7-79844B7F7F3D}" destId="{F8015A83-7144-4148-9AB8-C764089A329D}" srcOrd="0" destOrd="0" presId="urn:microsoft.com/office/officeart/2008/layout/VerticalCurvedList"/>
    <dgm:cxn modelId="{DC18F282-67D5-4E16-8E6A-3B979BB9DF1A}" type="presParOf" srcId="{F8015A83-7144-4148-9AB8-C764089A329D}" destId="{9E647F7A-6E1D-4D2D-8DDE-9531A667EEA0}" srcOrd="0" destOrd="0" presId="urn:microsoft.com/office/officeart/2008/layout/VerticalCurvedList"/>
    <dgm:cxn modelId="{BDBB23BE-38F7-4D01-A9CD-3A11A83AB3E2}" type="presParOf" srcId="{9E647F7A-6E1D-4D2D-8DDE-9531A667EEA0}" destId="{B01DE698-41A4-4B58-AD69-FBBB936EC8B4}" srcOrd="0" destOrd="0" presId="urn:microsoft.com/office/officeart/2008/layout/VerticalCurvedList"/>
    <dgm:cxn modelId="{69105D12-1884-4FC9-8342-998FD346D012}" type="presParOf" srcId="{9E647F7A-6E1D-4D2D-8DDE-9531A667EEA0}" destId="{0710F62E-FF62-43C0-852F-262B40CEEE00}" srcOrd="1" destOrd="0" presId="urn:microsoft.com/office/officeart/2008/layout/VerticalCurvedList"/>
    <dgm:cxn modelId="{F02659E6-7464-4DC3-9175-4E83381C2782}" type="presParOf" srcId="{9E647F7A-6E1D-4D2D-8DDE-9531A667EEA0}" destId="{1E9A1062-E0B4-409A-96D8-9536C6C87652}" srcOrd="2" destOrd="0" presId="urn:microsoft.com/office/officeart/2008/layout/VerticalCurvedList"/>
    <dgm:cxn modelId="{BC835841-C2EF-4E59-BD24-6822B8B7FBE2}" type="presParOf" srcId="{9E647F7A-6E1D-4D2D-8DDE-9531A667EEA0}" destId="{148F4C6A-F40A-40CB-8C54-4C5F2248ADE7}" srcOrd="3" destOrd="0" presId="urn:microsoft.com/office/officeart/2008/layout/VerticalCurvedList"/>
    <dgm:cxn modelId="{A81EA5E3-9BC1-4C45-BE32-5F538434D444}" type="presParOf" srcId="{F8015A83-7144-4148-9AB8-C764089A329D}" destId="{FD021761-C01C-47D9-BCD2-12A498BAE27D}" srcOrd="1" destOrd="0" presId="urn:microsoft.com/office/officeart/2008/layout/VerticalCurvedList"/>
    <dgm:cxn modelId="{4795D207-2939-402A-A3DE-B83294959CC7}" type="presParOf" srcId="{F8015A83-7144-4148-9AB8-C764089A329D}" destId="{629541B2-5579-4C9A-B616-A76F142F25F2}" srcOrd="2" destOrd="0" presId="urn:microsoft.com/office/officeart/2008/layout/VerticalCurvedList"/>
    <dgm:cxn modelId="{29B30AE8-49EA-4BEC-8BCE-BE78B2A99720}" type="presParOf" srcId="{629541B2-5579-4C9A-B616-A76F142F25F2}" destId="{D293B0C3-567D-45D4-BEB4-612348F29651}" srcOrd="0" destOrd="0" presId="urn:microsoft.com/office/officeart/2008/layout/VerticalCurvedList"/>
    <dgm:cxn modelId="{547B7125-1AD4-4672-B699-27019E26E9B5}" type="presParOf" srcId="{F8015A83-7144-4148-9AB8-C764089A329D}" destId="{33C4CA07-EFE3-41B0-B9E1-ECDFEBA8C134}" srcOrd="3" destOrd="0" presId="urn:microsoft.com/office/officeart/2008/layout/VerticalCurvedList"/>
    <dgm:cxn modelId="{9F76552C-EB69-456A-ADB2-55AA80858371}" type="presParOf" srcId="{F8015A83-7144-4148-9AB8-C764089A329D}" destId="{301281A5-FC15-4642-882E-203CCA40F7CF}" srcOrd="4" destOrd="0" presId="urn:microsoft.com/office/officeart/2008/layout/VerticalCurvedList"/>
    <dgm:cxn modelId="{27ED2B2B-2FAF-4924-94FE-61571D2BD4AC}" type="presParOf" srcId="{301281A5-FC15-4642-882E-203CCA40F7CF}" destId="{9FC88839-25D1-439F-AA04-522DA474C630}" srcOrd="0" destOrd="0" presId="urn:microsoft.com/office/officeart/2008/layout/VerticalCurvedList"/>
    <dgm:cxn modelId="{943E8279-316A-4E35-8B98-F4C88E33C729}" type="presParOf" srcId="{F8015A83-7144-4148-9AB8-C764089A329D}" destId="{94A863E8-3393-4936-8F0C-A65337C5D65E}" srcOrd="5" destOrd="0" presId="urn:microsoft.com/office/officeart/2008/layout/VerticalCurvedList"/>
    <dgm:cxn modelId="{C834CE7A-F610-4EB8-84AB-E56375A66B5B}" type="presParOf" srcId="{F8015A83-7144-4148-9AB8-C764089A329D}" destId="{31E0DED5-0BC6-48FB-9387-6E0823BE6A57}" srcOrd="6" destOrd="0" presId="urn:microsoft.com/office/officeart/2008/layout/VerticalCurvedList"/>
    <dgm:cxn modelId="{C44BA948-BCEF-40F7-B859-23FD807B9449}" type="presParOf" srcId="{31E0DED5-0BC6-48FB-9387-6E0823BE6A57}" destId="{5A4AD3DD-A9F3-44B5-9EE7-75B179778CD8}" srcOrd="0" destOrd="0" presId="urn:microsoft.com/office/officeart/2008/layout/VerticalCurvedList"/>
    <dgm:cxn modelId="{DA5BFFF4-0316-4BCE-B845-ACA4A1071728}" type="presParOf" srcId="{F8015A83-7144-4148-9AB8-C764089A329D}" destId="{10ED857A-9A18-4B5D-8F33-40D6A317A901}" srcOrd="7" destOrd="0" presId="urn:microsoft.com/office/officeart/2008/layout/VerticalCurvedList"/>
    <dgm:cxn modelId="{BA548B48-0D5A-4A2B-8707-2CCA56C835C5}" type="presParOf" srcId="{F8015A83-7144-4148-9AB8-C764089A329D}" destId="{A25C4722-62D4-4610-B31D-691DB7EDCD4B}" srcOrd="8" destOrd="0" presId="urn:microsoft.com/office/officeart/2008/layout/VerticalCurvedList"/>
    <dgm:cxn modelId="{7CA9B9D3-49AA-4142-80E4-FB019FCE77E3}" type="presParOf" srcId="{A25C4722-62D4-4610-B31D-691DB7EDCD4B}" destId="{43F8BB61-39FA-43D6-9C42-07196108B696}" srcOrd="0" destOrd="0" presId="urn:microsoft.com/office/officeart/2008/layout/VerticalCurvedList"/>
    <dgm:cxn modelId="{EA438F70-6EB2-4F9F-A588-DBB94E3BE795}" type="presParOf" srcId="{F8015A83-7144-4148-9AB8-C764089A329D}" destId="{7C78C5F5-777F-4D89-963A-C30589726744}" srcOrd="9" destOrd="0" presId="urn:microsoft.com/office/officeart/2008/layout/VerticalCurvedList"/>
    <dgm:cxn modelId="{902D85BC-30BA-45FF-BD0D-24B3E71CF668}" type="presParOf" srcId="{F8015A83-7144-4148-9AB8-C764089A329D}" destId="{ABE63E27-7831-42D0-9557-9FFC75CB2636}" srcOrd="10" destOrd="0" presId="urn:microsoft.com/office/officeart/2008/layout/VerticalCurvedList"/>
    <dgm:cxn modelId="{C55F625A-C25B-4B04-910D-B0C9A3DF9C0A}" type="presParOf" srcId="{ABE63E27-7831-42D0-9557-9FFC75CB2636}" destId="{2DED1243-0B83-4C0E-ACBC-A779335B942E}"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B3E4717-E7F4-497F-AE75-ADA69B201EF8}" type="doc">
      <dgm:prSet loTypeId="urn:microsoft.com/office/officeart/2005/8/layout/hProcess9" loCatId="process" qsTypeId="urn:microsoft.com/office/officeart/2005/8/quickstyle/simple1" qsCatId="simple" csTypeId="urn:microsoft.com/office/officeart/2005/8/colors/accent3_3" csCatId="accent3" phldr="1"/>
      <dgm:spPr/>
    </dgm:pt>
    <dgm:pt modelId="{60DC4FB7-DAA7-47D1-BAD5-E1E5303F11A6}">
      <dgm:prSet phldrT="[Texto]" custT="1"/>
      <dgm:spPr/>
      <dgm:t>
        <a:bodyPr/>
        <a:lstStyle/>
        <a:p>
          <a:r>
            <a:rPr lang="es-MX" sz="1600" b="1" dirty="0" smtClean="0">
              <a:solidFill>
                <a:schemeClr val="tx1"/>
              </a:solidFill>
              <a:latin typeface="Arial" panose="020B0604020202020204" pitchFamily="34" charset="0"/>
              <a:cs typeface="Arial" panose="020B0604020202020204" pitchFamily="34" charset="0"/>
            </a:rPr>
            <a:t>Conveniencia. </a:t>
          </a:r>
          <a:r>
            <a:rPr lang="es-MX" sz="1600" dirty="0" smtClean="0">
              <a:solidFill>
                <a:schemeClr val="tx1"/>
              </a:solidFill>
              <a:latin typeface="Arial" panose="020B0604020202020204" pitchFamily="34" charset="0"/>
              <a:cs typeface="Arial" panose="020B0604020202020204" pitchFamily="34" charset="0"/>
            </a:rPr>
            <a:t>hace más conveniente el uso de una computadora. </a:t>
          </a:r>
          <a:endParaRPr lang="es-MX" sz="1600" dirty="0">
            <a:solidFill>
              <a:schemeClr val="tx1"/>
            </a:solidFill>
            <a:latin typeface="Arial" panose="020B0604020202020204" pitchFamily="34" charset="0"/>
            <a:cs typeface="Arial" panose="020B0604020202020204" pitchFamily="34" charset="0"/>
          </a:endParaRPr>
        </a:p>
      </dgm:t>
    </dgm:pt>
    <dgm:pt modelId="{8B3FD9B5-899E-4372-B292-73F6FF72292D}" type="parTrans" cxnId="{008C5E35-24BC-484C-B98F-3242EFB6912D}">
      <dgm:prSet/>
      <dgm:spPr/>
      <dgm:t>
        <a:bodyPr/>
        <a:lstStyle/>
        <a:p>
          <a:endParaRPr lang="es-MX"/>
        </a:p>
      </dgm:t>
    </dgm:pt>
    <dgm:pt modelId="{BDCB94D6-68AC-4A61-A876-8D8D1BCF240F}" type="sibTrans" cxnId="{008C5E35-24BC-484C-B98F-3242EFB6912D}">
      <dgm:prSet/>
      <dgm:spPr/>
      <dgm:t>
        <a:bodyPr/>
        <a:lstStyle/>
        <a:p>
          <a:endParaRPr lang="es-MX"/>
        </a:p>
      </dgm:t>
    </dgm:pt>
    <dgm:pt modelId="{77180A72-B3FD-4B65-B342-ADEAC537247C}">
      <dgm:prSet phldrT="[Texto]" custT="1"/>
      <dgm:spPr/>
      <dgm:t>
        <a:bodyPr/>
        <a:lstStyle/>
        <a:p>
          <a:r>
            <a:rPr lang="es-MX" sz="1400" b="1" dirty="0" smtClean="0">
              <a:solidFill>
                <a:schemeClr val="tx1"/>
              </a:solidFill>
              <a:latin typeface="Arial" panose="020B0604020202020204" pitchFamily="34" charset="0"/>
              <a:cs typeface="Arial" panose="020B0604020202020204" pitchFamily="34" charset="0"/>
            </a:rPr>
            <a:t>Habilidad para evolucionar. </a:t>
          </a:r>
          <a:r>
            <a:rPr lang="es-MX" sz="1400" dirty="0" smtClean="0">
              <a:solidFill>
                <a:schemeClr val="tx1"/>
              </a:solidFill>
              <a:latin typeface="Arial" panose="020B0604020202020204" pitchFamily="34" charset="0"/>
              <a:cs typeface="Arial" panose="020B0604020202020204" pitchFamily="34" charset="0"/>
            </a:rPr>
            <a:t>construirse de manera que permita el desarrollo, prueba o introducción efectiva de nuevas funciones sin interferir con el servicio. </a:t>
          </a:r>
          <a:endParaRPr lang="es-MX" sz="1400" dirty="0">
            <a:solidFill>
              <a:schemeClr val="tx1"/>
            </a:solidFill>
            <a:latin typeface="Arial" panose="020B0604020202020204" pitchFamily="34" charset="0"/>
            <a:cs typeface="Arial" panose="020B0604020202020204" pitchFamily="34" charset="0"/>
          </a:endParaRPr>
        </a:p>
      </dgm:t>
    </dgm:pt>
    <dgm:pt modelId="{855EA222-1703-4B95-9191-B1822F50CA8A}" type="parTrans" cxnId="{D1BC9EA4-0221-4B58-A396-9B9FBA0A308D}">
      <dgm:prSet/>
      <dgm:spPr/>
      <dgm:t>
        <a:bodyPr/>
        <a:lstStyle/>
        <a:p>
          <a:endParaRPr lang="es-MX"/>
        </a:p>
      </dgm:t>
    </dgm:pt>
    <dgm:pt modelId="{4AAF4954-5E35-494A-B6AA-4E64BC021224}" type="sibTrans" cxnId="{D1BC9EA4-0221-4B58-A396-9B9FBA0A308D}">
      <dgm:prSet/>
      <dgm:spPr/>
      <dgm:t>
        <a:bodyPr/>
        <a:lstStyle/>
        <a:p>
          <a:endParaRPr lang="es-MX"/>
        </a:p>
      </dgm:t>
    </dgm:pt>
    <dgm:pt modelId="{4A6164DE-7159-4D2A-B55A-76C0C6F92DC2}">
      <dgm:prSet phldrT="[Texto]" custT="1"/>
      <dgm:spPr/>
      <dgm:t>
        <a:bodyPr/>
        <a:lstStyle/>
        <a:p>
          <a:r>
            <a:rPr lang="es-MX" sz="1400" b="1" dirty="0" smtClean="0">
              <a:solidFill>
                <a:schemeClr val="tx1"/>
              </a:solidFill>
              <a:latin typeface="Arial" panose="020B0604020202020204" pitchFamily="34" charset="0"/>
              <a:cs typeface="Arial" panose="020B0604020202020204" pitchFamily="34" charset="0"/>
            </a:rPr>
            <a:t>Encargado de administrar el hardware </a:t>
          </a:r>
          <a:r>
            <a:rPr lang="es-MX" sz="1400" dirty="0" smtClean="0">
              <a:solidFill>
                <a:schemeClr val="tx1"/>
              </a:solidFill>
              <a:latin typeface="Arial" panose="020B0604020202020204" pitchFamily="34" charset="0"/>
              <a:cs typeface="Arial" panose="020B0604020202020204" pitchFamily="34" charset="0"/>
            </a:rPr>
            <a:t>se encarga de manejar  los recursos de la computadora (hardware), asignar a cada proceso una parte del procesador para poder compartir los recursos.</a:t>
          </a:r>
          <a:endParaRPr lang="es-MX" sz="1400" dirty="0">
            <a:solidFill>
              <a:schemeClr val="tx1"/>
            </a:solidFill>
            <a:latin typeface="Arial" panose="020B0604020202020204" pitchFamily="34" charset="0"/>
            <a:cs typeface="Arial" panose="020B0604020202020204" pitchFamily="34" charset="0"/>
          </a:endParaRPr>
        </a:p>
      </dgm:t>
    </dgm:pt>
    <dgm:pt modelId="{4DFC94A8-96E3-4411-8252-03259183258E}" type="parTrans" cxnId="{4E1F9CC5-99AF-4593-8613-C323A2EC99F8}">
      <dgm:prSet/>
      <dgm:spPr/>
      <dgm:t>
        <a:bodyPr/>
        <a:lstStyle/>
        <a:p>
          <a:endParaRPr lang="es-MX"/>
        </a:p>
      </dgm:t>
    </dgm:pt>
    <dgm:pt modelId="{22F5097B-78F1-4B04-B3C9-8E843F6EB606}" type="sibTrans" cxnId="{4E1F9CC5-99AF-4593-8613-C323A2EC99F8}">
      <dgm:prSet/>
      <dgm:spPr/>
      <dgm:t>
        <a:bodyPr/>
        <a:lstStyle/>
        <a:p>
          <a:endParaRPr lang="es-MX"/>
        </a:p>
      </dgm:t>
    </dgm:pt>
    <dgm:pt modelId="{263530FF-D013-48A4-99A7-6D08D4087E0E}">
      <dgm:prSet custT="1"/>
      <dgm:spPr/>
      <dgm:t>
        <a:bodyPr/>
        <a:lstStyle/>
        <a:p>
          <a:r>
            <a:rPr lang="es-MX" sz="1600" b="1" dirty="0" smtClean="0">
              <a:solidFill>
                <a:schemeClr val="tx1"/>
              </a:solidFill>
              <a:latin typeface="Arial" panose="020B0604020202020204" pitchFamily="34" charset="0"/>
              <a:cs typeface="Arial" panose="020B0604020202020204" pitchFamily="34" charset="0"/>
            </a:rPr>
            <a:t>Eficiencia. </a:t>
          </a:r>
          <a:r>
            <a:rPr lang="es-MX" sz="1600" dirty="0" smtClean="0">
              <a:solidFill>
                <a:schemeClr val="tx1"/>
              </a:solidFill>
              <a:latin typeface="Arial" panose="020B0604020202020204" pitchFamily="34" charset="0"/>
              <a:cs typeface="Arial" panose="020B0604020202020204" pitchFamily="34" charset="0"/>
            </a:rPr>
            <a:t>permite que los recursos de la computadora se usen de la manera más eficiente</a:t>
          </a:r>
          <a:r>
            <a:rPr lang="es-MX" sz="1600" dirty="0" smtClean="0">
              <a:solidFill>
                <a:schemeClr val="tx1"/>
              </a:solidFill>
            </a:rPr>
            <a:t>. </a:t>
          </a:r>
          <a:endParaRPr lang="es-MX" sz="1600" dirty="0">
            <a:solidFill>
              <a:schemeClr val="tx1"/>
            </a:solidFill>
          </a:endParaRPr>
        </a:p>
      </dgm:t>
    </dgm:pt>
    <dgm:pt modelId="{13220BE2-FEB1-444B-B3E2-CC5D2FF6221C}" type="parTrans" cxnId="{8577FB7A-1FE7-4C74-BAC4-BAC235C3BADB}">
      <dgm:prSet/>
      <dgm:spPr/>
      <dgm:t>
        <a:bodyPr/>
        <a:lstStyle/>
        <a:p>
          <a:endParaRPr lang="es-MX"/>
        </a:p>
      </dgm:t>
    </dgm:pt>
    <dgm:pt modelId="{B5BCAE82-8B06-41FA-96D1-194226C5E2FA}" type="sibTrans" cxnId="{8577FB7A-1FE7-4C74-BAC4-BAC235C3BADB}">
      <dgm:prSet/>
      <dgm:spPr/>
      <dgm:t>
        <a:bodyPr/>
        <a:lstStyle/>
        <a:p>
          <a:endParaRPr lang="es-MX"/>
        </a:p>
      </dgm:t>
    </dgm:pt>
    <dgm:pt modelId="{5250D5A9-04C8-47BB-9FEB-AA20788ADDD7}" type="pres">
      <dgm:prSet presAssocID="{4B3E4717-E7F4-497F-AE75-ADA69B201EF8}" presName="CompostProcess" presStyleCnt="0">
        <dgm:presLayoutVars>
          <dgm:dir/>
          <dgm:resizeHandles val="exact"/>
        </dgm:presLayoutVars>
      </dgm:prSet>
      <dgm:spPr/>
    </dgm:pt>
    <dgm:pt modelId="{A3B9039E-89FB-4655-A8C7-733C8D358B14}" type="pres">
      <dgm:prSet presAssocID="{4B3E4717-E7F4-497F-AE75-ADA69B201EF8}" presName="arrow" presStyleLbl="bgShp" presStyleIdx="0" presStyleCnt="1"/>
      <dgm:spPr/>
    </dgm:pt>
    <dgm:pt modelId="{22CF46B3-7D46-4052-9A0E-83E7BFF278D8}" type="pres">
      <dgm:prSet presAssocID="{4B3E4717-E7F4-497F-AE75-ADA69B201EF8}" presName="linearProcess" presStyleCnt="0"/>
      <dgm:spPr/>
    </dgm:pt>
    <dgm:pt modelId="{A5F1215F-0AE9-44F4-964E-BAA81970A5AD}" type="pres">
      <dgm:prSet presAssocID="{60DC4FB7-DAA7-47D1-BAD5-E1E5303F11A6}" presName="textNode" presStyleLbl="node1" presStyleIdx="0" presStyleCnt="4">
        <dgm:presLayoutVars>
          <dgm:bulletEnabled val="1"/>
        </dgm:presLayoutVars>
      </dgm:prSet>
      <dgm:spPr/>
      <dgm:t>
        <a:bodyPr/>
        <a:lstStyle/>
        <a:p>
          <a:endParaRPr lang="es-MX"/>
        </a:p>
      </dgm:t>
    </dgm:pt>
    <dgm:pt modelId="{AB00794A-48E3-4992-825A-49FF4DF37634}" type="pres">
      <dgm:prSet presAssocID="{BDCB94D6-68AC-4A61-A876-8D8D1BCF240F}" presName="sibTrans" presStyleCnt="0"/>
      <dgm:spPr/>
    </dgm:pt>
    <dgm:pt modelId="{08455DDE-E3B3-4F05-AE28-4AF0E5F448CD}" type="pres">
      <dgm:prSet presAssocID="{263530FF-D013-48A4-99A7-6D08D4087E0E}" presName="textNode" presStyleLbl="node1" presStyleIdx="1" presStyleCnt="4">
        <dgm:presLayoutVars>
          <dgm:bulletEnabled val="1"/>
        </dgm:presLayoutVars>
      </dgm:prSet>
      <dgm:spPr/>
      <dgm:t>
        <a:bodyPr/>
        <a:lstStyle/>
        <a:p>
          <a:endParaRPr lang="es-MX"/>
        </a:p>
      </dgm:t>
    </dgm:pt>
    <dgm:pt modelId="{36160F92-7724-4B3E-A8E2-4BAB244B9612}" type="pres">
      <dgm:prSet presAssocID="{B5BCAE82-8B06-41FA-96D1-194226C5E2FA}" presName="sibTrans" presStyleCnt="0"/>
      <dgm:spPr/>
    </dgm:pt>
    <dgm:pt modelId="{6F06CD93-B049-4A53-8C8C-C11037CC493A}" type="pres">
      <dgm:prSet presAssocID="{77180A72-B3FD-4B65-B342-ADEAC537247C}" presName="textNode" presStyleLbl="node1" presStyleIdx="2" presStyleCnt="4">
        <dgm:presLayoutVars>
          <dgm:bulletEnabled val="1"/>
        </dgm:presLayoutVars>
      </dgm:prSet>
      <dgm:spPr/>
      <dgm:t>
        <a:bodyPr/>
        <a:lstStyle/>
        <a:p>
          <a:endParaRPr lang="es-MX"/>
        </a:p>
      </dgm:t>
    </dgm:pt>
    <dgm:pt modelId="{872A7DCE-7D62-4C1D-919A-C2598E879745}" type="pres">
      <dgm:prSet presAssocID="{4AAF4954-5E35-494A-B6AA-4E64BC021224}" presName="sibTrans" presStyleCnt="0"/>
      <dgm:spPr/>
    </dgm:pt>
    <dgm:pt modelId="{529E484C-23B6-4DE4-B6E5-9CD76F895AE7}" type="pres">
      <dgm:prSet presAssocID="{4A6164DE-7159-4D2A-B55A-76C0C6F92DC2}" presName="textNode" presStyleLbl="node1" presStyleIdx="3" presStyleCnt="4" custScaleX="109108" custScaleY="115258">
        <dgm:presLayoutVars>
          <dgm:bulletEnabled val="1"/>
        </dgm:presLayoutVars>
      </dgm:prSet>
      <dgm:spPr/>
      <dgm:t>
        <a:bodyPr/>
        <a:lstStyle/>
        <a:p>
          <a:endParaRPr lang="es-MX"/>
        </a:p>
      </dgm:t>
    </dgm:pt>
  </dgm:ptLst>
  <dgm:cxnLst>
    <dgm:cxn modelId="{1022D199-A080-459D-BF45-FFE0A563B033}" type="presOf" srcId="{4B3E4717-E7F4-497F-AE75-ADA69B201EF8}" destId="{5250D5A9-04C8-47BB-9FEB-AA20788ADDD7}" srcOrd="0" destOrd="0" presId="urn:microsoft.com/office/officeart/2005/8/layout/hProcess9"/>
    <dgm:cxn modelId="{D1BC9EA4-0221-4B58-A396-9B9FBA0A308D}" srcId="{4B3E4717-E7F4-497F-AE75-ADA69B201EF8}" destId="{77180A72-B3FD-4B65-B342-ADEAC537247C}" srcOrd="2" destOrd="0" parTransId="{855EA222-1703-4B95-9191-B1822F50CA8A}" sibTransId="{4AAF4954-5E35-494A-B6AA-4E64BC021224}"/>
    <dgm:cxn modelId="{A195211F-BB1F-4A72-B799-EEE9296E3E5C}" type="presOf" srcId="{77180A72-B3FD-4B65-B342-ADEAC537247C}" destId="{6F06CD93-B049-4A53-8C8C-C11037CC493A}" srcOrd="0" destOrd="0" presId="urn:microsoft.com/office/officeart/2005/8/layout/hProcess9"/>
    <dgm:cxn modelId="{F6BC7D8A-6103-475A-A38D-64D049E23A16}" type="presOf" srcId="{60DC4FB7-DAA7-47D1-BAD5-E1E5303F11A6}" destId="{A5F1215F-0AE9-44F4-964E-BAA81970A5AD}" srcOrd="0" destOrd="0" presId="urn:microsoft.com/office/officeart/2005/8/layout/hProcess9"/>
    <dgm:cxn modelId="{BD96A8BD-5567-4F58-BE64-812AF47BA15D}" type="presOf" srcId="{4A6164DE-7159-4D2A-B55A-76C0C6F92DC2}" destId="{529E484C-23B6-4DE4-B6E5-9CD76F895AE7}" srcOrd="0" destOrd="0" presId="urn:microsoft.com/office/officeart/2005/8/layout/hProcess9"/>
    <dgm:cxn modelId="{9B3F9B1A-CD59-447E-8336-D991AD61E736}" type="presOf" srcId="{263530FF-D013-48A4-99A7-6D08D4087E0E}" destId="{08455DDE-E3B3-4F05-AE28-4AF0E5F448CD}" srcOrd="0" destOrd="0" presId="urn:microsoft.com/office/officeart/2005/8/layout/hProcess9"/>
    <dgm:cxn modelId="{8577FB7A-1FE7-4C74-BAC4-BAC235C3BADB}" srcId="{4B3E4717-E7F4-497F-AE75-ADA69B201EF8}" destId="{263530FF-D013-48A4-99A7-6D08D4087E0E}" srcOrd="1" destOrd="0" parTransId="{13220BE2-FEB1-444B-B3E2-CC5D2FF6221C}" sibTransId="{B5BCAE82-8B06-41FA-96D1-194226C5E2FA}"/>
    <dgm:cxn modelId="{4E1F9CC5-99AF-4593-8613-C323A2EC99F8}" srcId="{4B3E4717-E7F4-497F-AE75-ADA69B201EF8}" destId="{4A6164DE-7159-4D2A-B55A-76C0C6F92DC2}" srcOrd="3" destOrd="0" parTransId="{4DFC94A8-96E3-4411-8252-03259183258E}" sibTransId="{22F5097B-78F1-4B04-B3C9-8E843F6EB606}"/>
    <dgm:cxn modelId="{008C5E35-24BC-484C-B98F-3242EFB6912D}" srcId="{4B3E4717-E7F4-497F-AE75-ADA69B201EF8}" destId="{60DC4FB7-DAA7-47D1-BAD5-E1E5303F11A6}" srcOrd="0" destOrd="0" parTransId="{8B3FD9B5-899E-4372-B292-73F6FF72292D}" sibTransId="{BDCB94D6-68AC-4A61-A876-8D8D1BCF240F}"/>
    <dgm:cxn modelId="{58A3F252-0356-4671-8728-DA2325587413}" type="presParOf" srcId="{5250D5A9-04C8-47BB-9FEB-AA20788ADDD7}" destId="{A3B9039E-89FB-4655-A8C7-733C8D358B14}" srcOrd="0" destOrd="0" presId="urn:microsoft.com/office/officeart/2005/8/layout/hProcess9"/>
    <dgm:cxn modelId="{E46F9B4B-A98D-48DF-A2B6-5D7BD3294E87}" type="presParOf" srcId="{5250D5A9-04C8-47BB-9FEB-AA20788ADDD7}" destId="{22CF46B3-7D46-4052-9A0E-83E7BFF278D8}" srcOrd="1" destOrd="0" presId="urn:microsoft.com/office/officeart/2005/8/layout/hProcess9"/>
    <dgm:cxn modelId="{326BCD12-B78D-4729-8BCC-998344842A05}" type="presParOf" srcId="{22CF46B3-7D46-4052-9A0E-83E7BFF278D8}" destId="{A5F1215F-0AE9-44F4-964E-BAA81970A5AD}" srcOrd="0" destOrd="0" presId="urn:microsoft.com/office/officeart/2005/8/layout/hProcess9"/>
    <dgm:cxn modelId="{E335F4E2-10EA-4FFE-B492-35A596D8C2CB}" type="presParOf" srcId="{22CF46B3-7D46-4052-9A0E-83E7BFF278D8}" destId="{AB00794A-48E3-4992-825A-49FF4DF37634}" srcOrd="1" destOrd="0" presId="urn:microsoft.com/office/officeart/2005/8/layout/hProcess9"/>
    <dgm:cxn modelId="{626F19DE-12E4-4C81-957E-5E94377CBA7C}" type="presParOf" srcId="{22CF46B3-7D46-4052-9A0E-83E7BFF278D8}" destId="{08455DDE-E3B3-4F05-AE28-4AF0E5F448CD}" srcOrd="2" destOrd="0" presId="urn:microsoft.com/office/officeart/2005/8/layout/hProcess9"/>
    <dgm:cxn modelId="{13CDC3E2-5D8E-46F5-A113-E13F0F9DB01C}" type="presParOf" srcId="{22CF46B3-7D46-4052-9A0E-83E7BFF278D8}" destId="{36160F92-7724-4B3E-A8E2-4BAB244B9612}" srcOrd="3" destOrd="0" presId="urn:microsoft.com/office/officeart/2005/8/layout/hProcess9"/>
    <dgm:cxn modelId="{86620956-985B-404B-A88A-BC9DE5BE6B78}" type="presParOf" srcId="{22CF46B3-7D46-4052-9A0E-83E7BFF278D8}" destId="{6F06CD93-B049-4A53-8C8C-C11037CC493A}" srcOrd="4" destOrd="0" presId="urn:microsoft.com/office/officeart/2005/8/layout/hProcess9"/>
    <dgm:cxn modelId="{500BCCB4-4D63-4DAB-A149-720421857A03}" type="presParOf" srcId="{22CF46B3-7D46-4052-9A0E-83E7BFF278D8}" destId="{872A7DCE-7D62-4C1D-919A-C2598E879745}" srcOrd="5" destOrd="0" presId="urn:microsoft.com/office/officeart/2005/8/layout/hProcess9"/>
    <dgm:cxn modelId="{580996B3-7EDC-4F17-9E59-CE58BE1C7479}" type="presParOf" srcId="{22CF46B3-7D46-4052-9A0E-83E7BFF278D8}" destId="{529E484C-23B6-4DE4-B6E5-9CD76F895AE7}" srcOrd="6"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B8B7B01-8EB6-4CF2-A41F-D7B1395C7CEC}" type="doc">
      <dgm:prSet loTypeId="urn:microsoft.com/office/officeart/2005/8/layout/pList2" loCatId="list" qsTypeId="urn:microsoft.com/office/officeart/2005/8/quickstyle/simple1" qsCatId="simple" csTypeId="urn:microsoft.com/office/officeart/2005/8/colors/accent3_2" csCatId="accent3" phldr="1"/>
      <dgm:spPr/>
    </dgm:pt>
    <dgm:pt modelId="{7FF68219-7750-4C01-98B7-B112C0182C72}">
      <dgm:prSet phldrT="[Texto]" custT="1"/>
      <dgm:spPr/>
      <dgm:t>
        <a:bodyPr/>
        <a:lstStyle/>
        <a:p>
          <a:pPr algn="ctr"/>
          <a:r>
            <a:rPr lang="es-MX" sz="1450" dirty="0" smtClean="0">
              <a:solidFill>
                <a:schemeClr val="tx1"/>
              </a:solidFill>
              <a:latin typeface="Arial" panose="020B0604020202020204" pitchFamily="34" charset="0"/>
              <a:cs typeface="Arial" panose="020B0604020202020204" pitchFamily="34" charset="0"/>
            </a:rPr>
            <a:t>Relacionar dispositivos (gestionar a través del kernel). Se debe encargar de comunicar a los dispositivos periféricos, cuando el usuario así lo requiera</a:t>
          </a:r>
          <a:r>
            <a:rPr lang="es-MX" sz="1450" dirty="0" smtClean="0">
              <a:latin typeface="Arial" panose="020B0604020202020204" pitchFamily="34" charset="0"/>
              <a:cs typeface="Arial" panose="020B0604020202020204" pitchFamily="34" charset="0"/>
            </a:rPr>
            <a:t>. </a:t>
          </a:r>
          <a:endParaRPr lang="es-MX" sz="1450" dirty="0">
            <a:latin typeface="Arial" panose="020B0604020202020204" pitchFamily="34" charset="0"/>
            <a:cs typeface="Arial" panose="020B0604020202020204" pitchFamily="34" charset="0"/>
          </a:endParaRPr>
        </a:p>
      </dgm:t>
    </dgm:pt>
    <dgm:pt modelId="{2ECD5492-7321-4623-84D6-16333B01B6BF}" type="parTrans" cxnId="{A5C6D7E2-B3FF-4C4B-B879-1A029EA1062D}">
      <dgm:prSet/>
      <dgm:spPr/>
      <dgm:t>
        <a:bodyPr/>
        <a:lstStyle/>
        <a:p>
          <a:endParaRPr lang="es-MX"/>
        </a:p>
      </dgm:t>
    </dgm:pt>
    <dgm:pt modelId="{2FC34652-67B0-4C41-8899-E654E0EB0FCE}" type="sibTrans" cxnId="{A5C6D7E2-B3FF-4C4B-B879-1A029EA1062D}">
      <dgm:prSet/>
      <dgm:spPr/>
      <dgm:t>
        <a:bodyPr/>
        <a:lstStyle/>
        <a:p>
          <a:endParaRPr lang="es-MX"/>
        </a:p>
      </dgm:t>
    </dgm:pt>
    <dgm:pt modelId="{6F5CDB24-D722-4B90-BF68-EF1305C0B64D}">
      <dgm:prSet phldrT="[Texto]" custT="1"/>
      <dgm:spPr/>
      <dgm:t>
        <a:bodyPr/>
        <a:lstStyle/>
        <a:p>
          <a:endParaRPr lang="es-MX" sz="1400" dirty="0" smtClean="0">
            <a:solidFill>
              <a:schemeClr val="tx1"/>
            </a:solidFill>
            <a:latin typeface="Arial" panose="020B0604020202020204" pitchFamily="34" charset="0"/>
            <a:cs typeface="Arial" panose="020B0604020202020204" pitchFamily="34" charset="0"/>
          </a:endParaRPr>
        </a:p>
        <a:p>
          <a:endParaRPr lang="es-MX" sz="1400" dirty="0" smtClean="0">
            <a:solidFill>
              <a:schemeClr val="tx1"/>
            </a:solidFill>
            <a:latin typeface="Arial" panose="020B0604020202020204" pitchFamily="34" charset="0"/>
            <a:cs typeface="Arial" panose="020B0604020202020204" pitchFamily="34" charset="0"/>
          </a:endParaRPr>
        </a:p>
        <a:p>
          <a:r>
            <a:rPr lang="es-MX" sz="1400" dirty="0" smtClean="0">
              <a:solidFill>
                <a:schemeClr val="tx1"/>
              </a:solidFill>
              <a:latin typeface="Arial" panose="020B0604020202020204" pitchFamily="34" charset="0"/>
              <a:cs typeface="Arial" panose="020B0604020202020204" pitchFamily="34" charset="0"/>
            </a:rPr>
            <a:t>Procesamiento por bytes de flujo a través del bus de datos. </a:t>
          </a:r>
          <a:endParaRPr lang="es-MX" sz="1400" dirty="0">
            <a:solidFill>
              <a:schemeClr val="tx1"/>
            </a:solidFill>
            <a:latin typeface="Arial" panose="020B0604020202020204" pitchFamily="34" charset="0"/>
            <a:cs typeface="Arial" panose="020B0604020202020204" pitchFamily="34" charset="0"/>
          </a:endParaRPr>
        </a:p>
      </dgm:t>
    </dgm:pt>
    <dgm:pt modelId="{41CFBCAE-858B-4F1B-8AC0-B5F9F8AEF5B8}" type="parTrans" cxnId="{36715311-41A0-4A0C-A16E-37F8EB45F02D}">
      <dgm:prSet/>
      <dgm:spPr/>
      <dgm:t>
        <a:bodyPr/>
        <a:lstStyle/>
        <a:p>
          <a:endParaRPr lang="es-MX"/>
        </a:p>
      </dgm:t>
    </dgm:pt>
    <dgm:pt modelId="{8E5D0C8A-546E-4D75-AF1D-E7265E064D27}" type="sibTrans" cxnId="{36715311-41A0-4A0C-A16E-37F8EB45F02D}">
      <dgm:prSet/>
      <dgm:spPr/>
      <dgm:t>
        <a:bodyPr/>
        <a:lstStyle/>
        <a:p>
          <a:endParaRPr lang="es-MX"/>
        </a:p>
      </dgm:t>
    </dgm:pt>
    <dgm:pt modelId="{417CB7E6-02CC-42F9-8980-D9D66ED432E7}">
      <dgm:prSet phldrT="[Texto]" custT="1"/>
      <dgm:spPr/>
      <dgm:t>
        <a:bodyPr/>
        <a:lstStyle/>
        <a:p>
          <a:r>
            <a:rPr lang="es-MX" sz="1400" dirty="0" smtClean="0">
              <a:solidFill>
                <a:schemeClr val="tx1"/>
              </a:solidFill>
              <a:latin typeface="Arial" panose="020B0604020202020204" pitchFamily="34" charset="0"/>
              <a:cs typeface="Arial" panose="020B0604020202020204" pitchFamily="34" charset="0"/>
            </a:rPr>
            <a:t>Facilitar las entradas y salidas. Debe hacerle fácil al usuario el acceso y manejo de los dispositivos de Entrada/Salida de la computadora.</a:t>
          </a:r>
          <a:endParaRPr lang="es-MX" sz="1400" dirty="0">
            <a:solidFill>
              <a:schemeClr val="tx1"/>
            </a:solidFill>
            <a:latin typeface="Arial" panose="020B0604020202020204" pitchFamily="34" charset="0"/>
            <a:cs typeface="Arial" panose="020B0604020202020204" pitchFamily="34" charset="0"/>
          </a:endParaRPr>
        </a:p>
      </dgm:t>
    </dgm:pt>
    <dgm:pt modelId="{8B3E210E-A03C-4059-AB4B-54693D543116}" type="parTrans" cxnId="{9BCA5CAB-B255-4B2D-ACDA-DA912521E1EF}">
      <dgm:prSet/>
      <dgm:spPr/>
      <dgm:t>
        <a:bodyPr/>
        <a:lstStyle/>
        <a:p>
          <a:endParaRPr lang="es-MX"/>
        </a:p>
      </dgm:t>
    </dgm:pt>
    <dgm:pt modelId="{6532B071-DB73-47F4-9048-D6F9F856455A}" type="sibTrans" cxnId="{9BCA5CAB-B255-4B2D-ACDA-DA912521E1EF}">
      <dgm:prSet/>
      <dgm:spPr/>
      <dgm:t>
        <a:bodyPr/>
        <a:lstStyle/>
        <a:p>
          <a:endParaRPr lang="es-MX"/>
        </a:p>
      </dgm:t>
    </dgm:pt>
    <dgm:pt modelId="{389CF28A-2B74-4FD0-964A-5CD5EAB71C40}">
      <dgm:prSet custT="1"/>
      <dgm:spPr/>
      <dgm:t>
        <a:bodyPr/>
        <a:lstStyle/>
        <a:p>
          <a:endParaRPr lang="es-MX" sz="1600" dirty="0" smtClean="0">
            <a:solidFill>
              <a:schemeClr val="tx1"/>
            </a:solidFill>
            <a:latin typeface="Arial" panose="020B0604020202020204" pitchFamily="34" charset="0"/>
            <a:cs typeface="Arial" panose="020B0604020202020204" pitchFamily="34" charset="0"/>
          </a:endParaRPr>
        </a:p>
        <a:p>
          <a:endParaRPr lang="es-MX" sz="1600" dirty="0" smtClean="0">
            <a:solidFill>
              <a:schemeClr val="tx1"/>
            </a:solidFill>
            <a:latin typeface="Arial" panose="020B0604020202020204" pitchFamily="34" charset="0"/>
            <a:cs typeface="Arial" panose="020B0604020202020204" pitchFamily="34" charset="0"/>
          </a:endParaRPr>
        </a:p>
        <a:p>
          <a:r>
            <a:rPr lang="es-MX" sz="1600" dirty="0" smtClean="0">
              <a:solidFill>
                <a:schemeClr val="tx1"/>
              </a:solidFill>
              <a:latin typeface="Arial" panose="020B0604020202020204" pitchFamily="34" charset="0"/>
              <a:cs typeface="Arial" panose="020B0604020202020204" pitchFamily="34" charset="0"/>
            </a:rPr>
            <a:t>Organizar datos para acceso rápido y seguro.</a:t>
          </a:r>
          <a:endParaRPr lang="es-MX" sz="1600" dirty="0">
            <a:solidFill>
              <a:schemeClr val="tx1"/>
            </a:solidFill>
            <a:latin typeface="Arial" panose="020B0604020202020204" pitchFamily="34" charset="0"/>
            <a:cs typeface="Arial" panose="020B0604020202020204" pitchFamily="34" charset="0"/>
          </a:endParaRPr>
        </a:p>
      </dgm:t>
    </dgm:pt>
    <dgm:pt modelId="{68894E9E-3CC1-436D-8CDF-7A1C4CF68679}" type="parTrans" cxnId="{B3C36DBC-6283-4D2F-AE57-E352B6F96EDE}">
      <dgm:prSet/>
      <dgm:spPr/>
      <dgm:t>
        <a:bodyPr/>
        <a:lstStyle/>
        <a:p>
          <a:endParaRPr lang="es-MX"/>
        </a:p>
      </dgm:t>
    </dgm:pt>
    <dgm:pt modelId="{F66FB1BF-1A8D-4520-9470-364ED3188991}" type="sibTrans" cxnId="{B3C36DBC-6283-4D2F-AE57-E352B6F96EDE}">
      <dgm:prSet/>
      <dgm:spPr/>
      <dgm:t>
        <a:bodyPr/>
        <a:lstStyle/>
        <a:p>
          <a:endParaRPr lang="es-MX"/>
        </a:p>
      </dgm:t>
    </dgm:pt>
    <dgm:pt modelId="{2FC43627-A836-44B1-AF6D-BC84CFA9C172}">
      <dgm:prSet custT="1"/>
      <dgm:spPr/>
      <dgm:t>
        <a:bodyPr/>
        <a:lstStyle/>
        <a:p>
          <a:r>
            <a:rPr lang="es-MX" sz="1400" dirty="0" smtClean="0">
              <a:solidFill>
                <a:schemeClr val="tx1"/>
              </a:solidFill>
              <a:latin typeface="Arial" panose="020B0604020202020204" pitchFamily="34" charset="0"/>
              <a:cs typeface="Arial" panose="020B0604020202020204" pitchFamily="34" charset="0"/>
            </a:rPr>
            <a:t>Manejar las comunicaciones en red. Permite al usuario manejar con alta facilidad todo lo referente a la instalación y uso de las redes de computadoras. </a:t>
          </a:r>
          <a:endParaRPr lang="es-MX" sz="1400" dirty="0">
            <a:solidFill>
              <a:schemeClr val="tx1"/>
            </a:solidFill>
            <a:latin typeface="Arial" panose="020B0604020202020204" pitchFamily="34" charset="0"/>
            <a:cs typeface="Arial" panose="020B0604020202020204" pitchFamily="34" charset="0"/>
          </a:endParaRPr>
        </a:p>
      </dgm:t>
    </dgm:pt>
    <dgm:pt modelId="{192F0505-F385-4742-B358-8CD4EC9A35E7}" type="parTrans" cxnId="{3286BF8B-8A10-44A7-80A6-446DF6AADC03}">
      <dgm:prSet/>
      <dgm:spPr/>
      <dgm:t>
        <a:bodyPr/>
        <a:lstStyle/>
        <a:p>
          <a:endParaRPr lang="es-MX"/>
        </a:p>
      </dgm:t>
    </dgm:pt>
    <dgm:pt modelId="{383710E2-125C-4BE9-B569-06887FE6782C}" type="sibTrans" cxnId="{3286BF8B-8A10-44A7-80A6-446DF6AADC03}">
      <dgm:prSet/>
      <dgm:spPr/>
      <dgm:t>
        <a:bodyPr/>
        <a:lstStyle/>
        <a:p>
          <a:endParaRPr lang="es-MX"/>
        </a:p>
      </dgm:t>
    </dgm:pt>
    <dgm:pt modelId="{F7656CB0-E523-487E-9900-90AE753776EC}" type="pres">
      <dgm:prSet presAssocID="{2B8B7B01-8EB6-4CF2-A41F-D7B1395C7CEC}" presName="Name0" presStyleCnt="0">
        <dgm:presLayoutVars>
          <dgm:dir/>
          <dgm:resizeHandles val="exact"/>
        </dgm:presLayoutVars>
      </dgm:prSet>
      <dgm:spPr/>
    </dgm:pt>
    <dgm:pt modelId="{DB6DD0C3-9420-48EC-8817-8DC67E905C8C}" type="pres">
      <dgm:prSet presAssocID="{2B8B7B01-8EB6-4CF2-A41F-D7B1395C7CEC}" presName="bkgdShp" presStyleLbl="alignAccFollowNode1" presStyleIdx="0" presStyleCnt="1"/>
      <dgm:spPr/>
    </dgm:pt>
    <dgm:pt modelId="{C90D398D-75B3-4FF4-8847-8AAAE9DF7A5A}" type="pres">
      <dgm:prSet presAssocID="{2B8B7B01-8EB6-4CF2-A41F-D7B1395C7CEC}" presName="linComp" presStyleCnt="0"/>
      <dgm:spPr/>
    </dgm:pt>
    <dgm:pt modelId="{C2E2A9F2-75F6-4E62-BB53-3919DF016E07}" type="pres">
      <dgm:prSet presAssocID="{7FF68219-7750-4C01-98B7-B112C0182C72}" presName="compNode" presStyleCnt="0"/>
      <dgm:spPr/>
    </dgm:pt>
    <dgm:pt modelId="{91AD44B8-7FA4-4F15-8320-B8ED8CDA168A}" type="pres">
      <dgm:prSet presAssocID="{7FF68219-7750-4C01-98B7-B112C0182C72}" presName="node" presStyleLbl="node1" presStyleIdx="0" presStyleCnt="5">
        <dgm:presLayoutVars>
          <dgm:bulletEnabled val="1"/>
        </dgm:presLayoutVars>
      </dgm:prSet>
      <dgm:spPr/>
      <dgm:t>
        <a:bodyPr/>
        <a:lstStyle/>
        <a:p>
          <a:endParaRPr lang="es-MX"/>
        </a:p>
      </dgm:t>
    </dgm:pt>
    <dgm:pt modelId="{0E4CC3A1-B378-4781-9112-D1B8DF90A927}" type="pres">
      <dgm:prSet presAssocID="{7FF68219-7750-4C01-98B7-B112C0182C72}" presName="invisiNode" presStyleLbl="node1" presStyleIdx="0" presStyleCnt="5"/>
      <dgm:spPr/>
    </dgm:pt>
    <dgm:pt modelId="{88D267EE-96B4-49E6-9C1B-E81857E07B99}" type="pres">
      <dgm:prSet presAssocID="{7FF68219-7750-4C01-98B7-B112C0182C72}" presName="imagNode" presStyleLbl="fgImgPlace1" presStyleIdx="0" presStyleCnt="5"/>
      <dgm:spPr/>
    </dgm:pt>
    <dgm:pt modelId="{12F26491-EEB6-4DB3-942B-67B707196B02}" type="pres">
      <dgm:prSet presAssocID="{2FC34652-67B0-4C41-8899-E654E0EB0FCE}" presName="sibTrans" presStyleLbl="sibTrans2D1" presStyleIdx="0" presStyleCnt="0"/>
      <dgm:spPr/>
      <dgm:t>
        <a:bodyPr/>
        <a:lstStyle/>
        <a:p>
          <a:endParaRPr lang="es-MX"/>
        </a:p>
      </dgm:t>
    </dgm:pt>
    <dgm:pt modelId="{D6D0266E-F420-47A5-8624-476136772C0A}" type="pres">
      <dgm:prSet presAssocID="{389CF28A-2B74-4FD0-964A-5CD5EAB71C40}" presName="compNode" presStyleCnt="0"/>
      <dgm:spPr/>
    </dgm:pt>
    <dgm:pt modelId="{FB01C9A7-3C86-430C-9101-9AB1B6891E74}" type="pres">
      <dgm:prSet presAssocID="{389CF28A-2B74-4FD0-964A-5CD5EAB71C40}" presName="node" presStyleLbl="node1" presStyleIdx="1" presStyleCnt="5">
        <dgm:presLayoutVars>
          <dgm:bulletEnabled val="1"/>
        </dgm:presLayoutVars>
      </dgm:prSet>
      <dgm:spPr/>
      <dgm:t>
        <a:bodyPr/>
        <a:lstStyle/>
        <a:p>
          <a:endParaRPr lang="es-MX"/>
        </a:p>
      </dgm:t>
    </dgm:pt>
    <dgm:pt modelId="{D415F703-AAD9-46C8-A8C3-789E30F1739E}" type="pres">
      <dgm:prSet presAssocID="{389CF28A-2B74-4FD0-964A-5CD5EAB71C40}" presName="invisiNode" presStyleLbl="node1" presStyleIdx="1" presStyleCnt="5"/>
      <dgm:spPr/>
    </dgm:pt>
    <dgm:pt modelId="{1B794AD2-75CE-4F15-B5D6-AA015D2495B6}" type="pres">
      <dgm:prSet presAssocID="{389CF28A-2B74-4FD0-964A-5CD5EAB71C40}" presName="imagNode" presStyleLbl="fgImgPlace1" presStyleIdx="1" presStyleCnt="5"/>
      <dgm:spPr/>
    </dgm:pt>
    <dgm:pt modelId="{32982F40-5B0A-4D85-8DEB-48F0EB69894C}" type="pres">
      <dgm:prSet presAssocID="{F66FB1BF-1A8D-4520-9470-364ED3188991}" presName="sibTrans" presStyleLbl="sibTrans2D1" presStyleIdx="0" presStyleCnt="0"/>
      <dgm:spPr/>
      <dgm:t>
        <a:bodyPr/>
        <a:lstStyle/>
        <a:p>
          <a:endParaRPr lang="es-MX"/>
        </a:p>
      </dgm:t>
    </dgm:pt>
    <dgm:pt modelId="{1F7757A6-3E75-42A3-A72A-8DAA36FF7576}" type="pres">
      <dgm:prSet presAssocID="{2FC43627-A836-44B1-AF6D-BC84CFA9C172}" presName="compNode" presStyleCnt="0"/>
      <dgm:spPr/>
    </dgm:pt>
    <dgm:pt modelId="{007676AD-EEB0-4E9A-BACF-59BF06169032}" type="pres">
      <dgm:prSet presAssocID="{2FC43627-A836-44B1-AF6D-BC84CFA9C172}" presName="node" presStyleLbl="node1" presStyleIdx="2" presStyleCnt="5">
        <dgm:presLayoutVars>
          <dgm:bulletEnabled val="1"/>
        </dgm:presLayoutVars>
      </dgm:prSet>
      <dgm:spPr/>
      <dgm:t>
        <a:bodyPr/>
        <a:lstStyle/>
        <a:p>
          <a:endParaRPr lang="es-MX"/>
        </a:p>
      </dgm:t>
    </dgm:pt>
    <dgm:pt modelId="{A4CC842D-9F0E-461B-A86A-43348835E5D8}" type="pres">
      <dgm:prSet presAssocID="{2FC43627-A836-44B1-AF6D-BC84CFA9C172}" presName="invisiNode" presStyleLbl="node1" presStyleIdx="2" presStyleCnt="5"/>
      <dgm:spPr/>
    </dgm:pt>
    <dgm:pt modelId="{10B32BD6-6D90-4475-986B-25E7A7994FCA}" type="pres">
      <dgm:prSet presAssocID="{2FC43627-A836-44B1-AF6D-BC84CFA9C172}" presName="imagNode" presStyleLbl="fgImgPlace1" presStyleIdx="2" presStyleCnt="5"/>
      <dgm:spPr/>
    </dgm:pt>
    <dgm:pt modelId="{D3AC23A0-7D77-4D74-8F05-EAA3C9ED533A}" type="pres">
      <dgm:prSet presAssocID="{383710E2-125C-4BE9-B569-06887FE6782C}" presName="sibTrans" presStyleLbl="sibTrans2D1" presStyleIdx="0" presStyleCnt="0"/>
      <dgm:spPr/>
      <dgm:t>
        <a:bodyPr/>
        <a:lstStyle/>
        <a:p>
          <a:endParaRPr lang="es-MX"/>
        </a:p>
      </dgm:t>
    </dgm:pt>
    <dgm:pt modelId="{07BBA521-B811-46F1-A591-8BA8445ED758}" type="pres">
      <dgm:prSet presAssocID="{6F5CDB24-D722-4B90-BF68-EF1305C0B64D}" presName="compNode" presStyleCnt="0"/>
      <dgm:spPr/>
    </dgm:pt>
    <dgm:pt modelId="{915A04D8-3F8A-422A-ACD0-01282497B6F3}" type="pres">
      <dgm:prSet presAssocID="{6F5CDB24-D722-4B90-BF68-EF1305C0B64D}" presName="node" presStyleLbl="node1" presStyleIdx="3" presStyleCnt="5">
        <dgm:presLayoutVars>
          <dgm:bulletEnabled val="1"/>
        </dgm:presLayoutVars>
      </dgm:prSet>
      <dgm:spPr/>
      <dgm:t>
        <a:bodyPr/>
        <a:lstStyle/>
        <a:p>
          <a:endParaRPr lang="es-MX"/>
        </a:p>
      </dgm:t>
    </dgm:pt>
    <dgm:pt modelId="{1ACFA6D4-976C-4AE1-A9BA-EC5F0721A041}" type="pres">
      <dgm:prSet presAssocID="{6F5CDB24-D722-4B90-BF68-EF1305C0B64D}" presName="invisiNode" presStyleLbl="node1" presStyleIdx="3" presStyleCnt="5"/>
      <dgm:spPr/>
    </dgm:pt>
    <dgm:pt modelId="{25B0D7FE-5187-4A61-ACD3-BD8407248490}" type="pres">
      <dgm:prSet presAssocID="{6F5CDB24-D722-4B90-BF68-EF1305C0B64D}" presName="imagNode" presStyleLbl="fgImgPlace1" presStyleIdx="3" presStyleCnt="5"/>
      <dgm:spPr/>
    </dgm:pt>
    <dgm:pt modelId="{F870A082-5A03-4D73-A80D-32DB408CDA91}" type="pres">
      <dgm:prSet presAssocID="{8E5D0C8A-546E-4D75-AF1D-E7265E064D27}" presName="sibTrans" presStyleLbl="sibTrans2D1" presStyleIdx="0" presStyleCnt="0"/>
      <dgm:spPr/>
      <dgm:t>
        <a:bodyPr/>
        <a:lstStyle/>
        <a:p>
          <a:endParaRPr lang="es-MX"/>
        </a:p>
      </dgm:t>
    </dgm:pt>
    <dgm:pt modelId="{74F3FF2E-4C6F-4938-B78C-11D3B95540D4}" type="pres">
      <dgm:prSet presAssocID="{417CB7E6-02CC-42F9-8980-D9D66ED432E7}" presName="compNode" presStyleCnt="0"/>
      <dgm:spPr/>
    </dgm:pt>
    <dgm:pt modelId="{06296C12-C205-469E-BF1B-A06C1530E9C2}" type="pres">
      <dgm:prSet presAssocID="{417CB7E6-02CC-42F9-8980-D9D66ED432E7}" presName="node" presStyleLbl="node1" presStyleIdx="4" presStyleCnt="5">
        <dgm:presLayoutVars>
          <dgm:bulletEnabled val="1"/>
        </dgm:presLayoutVars>
      </dgm:prSet>
      <dgm:spPr/>
      <dgm:t>
        <a:bodyPr/>
        <a:lstStyle/>
        <a:p>
          <a:endParaRPr lang="es-MX"/>
        </a:p>
      </dgm:t>
    </dgm:pt>
    <dgm:pt modelId="{A2E02397-29FC-4F7C-BF24-B55FCBE15E65}" type="pres">
      <dgm:prSet presAssocID="{417CB7E6-02CC-42F9-8980-D9D66ED432E7}" presName="invisiNode" presStyleLbl="node1" presStyleIdx="4" presStyleCnt="5"/>
      <dgm:spPr/>
    </dgm:pt>
    <dgm:pt modelId="{2E04D280-464B-44E9-A386-12E6010C39DE}" type="pres">
      <dgm:prSet presAssocID="{417CB7E6-02CC-42F9-8980-D9D66ED432E7}" presName="imagNode" presStyleLbl="fgImgPlace1" presStyleIdx="4" presStyleCnt="5"/>
      <dgm:spPr/>
    </dgm:pt>
  </dgm:ptLst>
  <dgm:cxnLst>
    <dgm:cxn modelId="{A52A8B13-3F77-4A9A-A0D4-3858035A80B6}" type="presOf" srcId="{417CB7E6-02CC-42F9-8980-D9D66ED432E7}" destId="{06296C12-C205-469E-BF1B-A06C1530E9C2}" srcOrd="0" destOrd="0" presId="urn:microsoft.com/office/officeart/2005/8/layout/pList2"/>
    <dgm:cxn modelId="{7CDACBFD-E90B-49F2-8E58-DE33A9E6B3D4}" type="presOf" srcId="{F66FB1BF-1A8D-4520-9470-364ED3188991}" destId="{32982F40-5B0A-4D85-8DEB-48F0EB69894C}" srcOrd="0" destOrd="0" presId="urn:microsoft.com/office/officeart/2005/8/layout/pList2"/>
    <dgm:cxn modelId="{7C2BDFCF-0BE9-4BD4-8693-13ADFEA975E0}" type="presOf" srcId="{7FF68219-7750-4C01-98B7-B112C0182C72}" destId="{91AD44B8-7FA4-4F15-8320-B8ED8CDA168A}" srcOrd="0" destOrd="0" presId="urn:microsoft.com/office/officeart/2005/8/layout/pList2"/>
    <dgm:cxn modelId="{B3C36DBC-6283-4D2F-AE57-E352B6F96EDE}" srcId="{2B8B7B01-8EB6-4CF2-A41F-D7B1395C7CEC}" destId="{389CF28A-2B74-4FD0-964A-5CD5EAB71C40}" srcOrd="1" destOrd="0" parTransId="{68894E9E-3CC1-436D-8CDF-7A1C4CF68679}" sibTransId="{F66FB1BF-1A8D-4520-9470-364ED3188991}"/>
    <dgm:cxn modelId="{3286BF8B-8A10-44A7-80A6-446DF6AADC03}" srcId="{2B8B7B01-8EB6-4CF2-A41F-D7B1395C7CEC}" destId="{2FC43627-A836-44B1-AF6D-BC84CFA9C172}" srcOrd="2" destOrd="0" parTransId="{192F0505-F385-4742-B358-8CD4EC9A35E7}" sibTransId="{383710E2-125C-4BE9-B569-06887FE6782C}"/>
    <dgm:cxn modelId="{20018AAA-FE5B-4B39-9AD6-B82F4B4AC621}" type="presOf" srcId="{2FC34652-67B0-4C41-8899-E654E0EB0FCE}" destId="{12F26491-EEB6-4DB3-942B-67B707196B02}" srcOrd="0" destOrd="0" presId="urn:microsoft.com/office/officeart/2005/8/layout/pList2"/>
    <dgm:cxn modelId="{9BCA5CAB-B255-4B2D-ACDA-DA912521E1EF}" srcId="{2B8B7B01-8EB6-4CF2-A41F-D7B1395C7CEC}" destId="{417CB7E6-02CC-42F9-8980-D9D66ED432E7}" srcOrd="4" destOrd="0" parTransId="{8B3E210E-A03C-4059-AB4B-54693D543116}" sibTransId="{6532B071-DB73-47F4-9048-D6F9F856455A}"/>
    <dgm:cxn modelId="{627AC464-6AD1-4507-B688-ABFF9E8B097C}" type="presOf" srcId="{6F5CDB24-D722-4B90-BF68-EF1305C0B64D}" destId="{915A04D8-3F8A-422A-ACD0-01282497B6F3}" srcOrd="0" destOrd="0" presId="urn:microsoft.com/office/officeart/2005/8/layout/pList2"/>
    <dgm:cxn modelId="{36715311-41A0-4A0C-A16E-37F8EB45F02D}" srcId="{2B8B7B01-8EB6-4CF2-A41F-D7B1395C7CEC}" destId="{6F5CDB24-D722-4B90-BF68-EF1305C0B64D}" srcOrd="3" destOrd="0" parTransId="{41CFBCAE-858B-4F1B-8AC0-B5F9F8AEF5B8}" sibTransId="{8E5D0C8A-546E-4D75-AF1D-E7265E064D27}"/>
    <dgm:cxn modelId="{A5C6D7E2-B3FF-4C4B-B879-1A029EA1062D}" srcId="{2B8B7B01-8EB6-4CF2-A41F-D7B1395C7CEC}" destId="{7FF68219-7750-4C01-98B7-B112C0182C72}" srcOrd="0" destOrd="0" parTransId="{2ECD5492-7321-4623-84D6-16333B01B6BF}" sibTransId="{2FC34652-67B0-4C41-8899-E654E0EB0FCE}"/>
    <dgm:cxn modelId="{DFBEADB7-3C62-452B-A387-F5A16CE90318}" type="presOf" srcId="{2FC43627-A836-44B1-AF6D-BC84CFA9C172}" destId="{007676AD-EEB0-4E9A-BACF-59BF06169032}" srcOrd="0" destOrd="0" presId="urn:microsoft.com/office/officeart/2005/8/layout/pList2"/>
    <dgm:cxn modelId="{C73EE8CC-2A20-4747-B5B3-2C017C98243E}" type="presOf" srcId="{8E5D0C8A-546E-4D75-AF1D-E7265E064D27}" destId="{F870A082-5A03-4D73-A80D-32DB408CDA91}" srcOrd="0" destOrd="0" presId="urn:microsoft.com/office/officeart/2005/8/layout/pList2"/>
    <dgm:cxn modelId="{B4E46BE7-F898-4CC4-AE48-E717CE4B41FB}" type="presOf" srcId="{389CF28A-2B74-4FD0-964A-5CD5EAB71C40}" destId="{FB01C9A7-3C86-430C-9101-9AB1B6891E74}" srcOrd="0" destOrd="0" presId="urn:microsoft.com/office/officeart/2005/8/layout/pList2"/>
    <dgm:cxn modelId="{AFE2246E-B514-4FA5-B917-28B87727EFA7}" type="presOf" srcId="{383710E2-125C-4BE9-B569-06887FE6782C}" destId="{D3AC23A0-7D77-4D74-8F05-EAA3C9ED533A}" srcOrd="0" destOrd="0" presId="urn:microsoft.com/office/officeart/2005/8/layout/pList2"/>
    <dgm:cxn modelId="{6FB85352-F5E2-427A-A63B-1DE9B4AB53EF}" type="presOf" srcId="{2B8B7B01-8EB6-4CF2-A41F-D7B1395C7CEC}" destId="{F7656CB0-E523-487E-9900-90AE753776EC}" srcOrd="0" destOrd="0" presId="urn:microsoft.com/office/officeart/2005/8/layout/pList2"/>
    <dgm:cxn modelId="{0FEB7C36-5C64-4863-A7AF-4FFB372601DD}" type="presParOf" srcId="{F7656CB0-E523-487E-9900-90AE753776EC}" destId="{DB6DD0C3-9420-48EC-8817-8DC67E905C8C}" srcOrd="0" destOrd="0" presId="urn:microsoft.com/office/officeart/2005/8/layout/pList2"/>
    <dgm:cxn modelId="{2E0E486A-D134-419E-8436-E08C886C903F}" type="presParOf" srcId="{F7656CB0-E523-487E-9900-90AE753776EC}" destId="{C90D398D-75B3-4FF4-8847-8AAAE9DF7A5A}" srcOrd="1" destOrd="0" presId="urn:microsoft.com/office/officeart/2005/8/layout/pList2"/>
    <dgm:cxn modelId="{8BECB423-F532-48E9-B477-D596338C8045}" type="presParOf" srcId="{C90D398D-75B3-4FF4-8847-8AAAE9DF7A5A}" destId="{C2E2A9F2-75F6-4E62-BB53-3919DF016E07}" srcOrd="0" destOrd="0" presId="urn:microsoft.com/office/officeart/2005/8/layout/pList2"/>
    <dgm:cxn modelId="{664E3FB1-F3D6-49DE-BA2D-650EE12F3CF7}" type="presParOf" srcId="{C2E2A9F2-75F6-4E62-BB53-3919DF016E07}" destId="{91AD44B8-7FA4-4F15-8320-B8ED8CDA168A}" srcOrd="0" destOrd="0" presId="urn:microsoft.com/office/officeart/2005/8/layout/pList2"/>
    <dgm:cxn modelId="{5EEDB626-0F6F-4264-A5D7-A2CC80ACE547}" type="presParOf" srcId="{C2E2A9F2-75F6-4E62-BB53-3919DF016E07}" destId="{0E4CC3A1-B378-4781-9112-D1B8DF90A927}" srcOrd="1" destOrd="0" presId="urn:microsoft.com/office/officeart/2005/8/layout/pList2"/>
    <dgm:cxn modelId="{E39416D4-67E3-417F-AD5D-B9431A36C426}" type="presParOf" srcId="{C2E2A9F2-75F6-4E62-BB53-3919DF016E07}" destId="{88D267EE-96B4-49E6-9C1B-E81857E07B99}" srcOrd="2" destOrd="0" presId="urn:microsoft.com/office/officeart/2005/8/layout/pList2"/>
    <dgm:cxn modelId="{71396565-FBEA-4DBB-8843-808251684D50}" type="presParOf" srcId="{C90D398D-75B3-4FF4-8847-8AAAE9DF7A5A}" destId="{12F26491-EEB6-4DB3-942B-67B707196B02}" srcOrd="1" destOrd="0" presId="urn:microsoft.com/office/officeart/2005/8/layout/pList2"/>
    <dgm:cxn modelId="{411FD977-7883-439F-B622-F44455806610}" type="presParOf" srcId="{C90D398D-75B3-4FF4-8847-8AAAE9DF7A5A}" destId="{D6D0266E-F420-47A5-8624-476136772C0A}" srcOrd="2" destOrd="0" presId="urn:microsoft.com/office/officeart/2005/8/layout/pList2"/>
    <dgm:cxn modelId="{21F4A8F1-CE47-461F-B433-F5C223434301}" type="presParOf" srcId="{D6D0266E-F420-47A5-8624-476136772C0A}" destId="{FB01C9A7-3C86-430C-9101-9AB1B6891E74}" srcOrd="0" destOrd="0" presId="urn:microsoft.com/office/officeart/2005/8/layout/pList2"/>
    <dgm:cxn modelId="{BF688F6C-D09E-40DD-AFD8-D216A5634B38}" type="presParOf" srcId="{D6D0266E-F420-47A5-8624-476136772C0A}" destId="{D415F703-AAD9-46C8-A8C3-789E30F1739E}" srcOrd="1" destOrd="0" presId="urn:microsoft.com/office/officeart/2005/8/layout/pList2"/>
    <dgm:cxn modelId="{63DD6DC1-8392-4C19-8565-F50F71504C43}" type="presParOf" srcId="{D6D0266E-F420-47A5-8624-476136772C0A}" destId="{1B794AD2-75CE-4F15-B5D6-AA015D2495B6}" srcOrd="2" destOrd="0" presId="urn:microsoft.com/office/officeart/2005/8/layout/pList2"/>
    <dgm:cxn modelId="{7D786D3D-5642-4FB8-88F4-E881DB9C7A02}" type="presParOf" srcId="{C90D398D-75B3-4FF4-8847-8AAAE9DF7A5A}" destId="{32982F40-5B0A-4D85-8DEB-48F0EB69894C}" srcOrd="3" destOrd="0" presId="urn:microsoft.com/office/officeart/2005/8/layout/pList2"/>
    <dgm:cxn modelId="{4989AB40-F027-458B-8ED9-26BA899525A8}" type="presParOf" srcId="{C90D398D-75B3-4FF4-8847-8AAAE9DF7A5A}" destId="{1F7757A6-3E75-42A3-A72A-8DAA36FF7576}" srcOrd="4" destOrd="0" presId="urn:microsoft.com/office/officeart/2005/8/layout/pList2"/>
    <dgm:cxn modelId="{889E4771-7250-4A77-B106-2598C3B6C6A2}" type="presParOf" srcId="{1F7757A6-3E75-42A3-A72A-8DAA36FF7576}" destId="{007676AD-EEB0-4E9A-BACF-59BF06169032}" srcOrd="0" destOrd="0" presId="urn:microsoft.com/office/officeart/2005/8/layout/pList2"/>
    <dgm:cxn modelId="{F3C6579A-3036-4DEB-A168-DBB46969BB0C}" type="presParOf" srcId="{1F7757A6-3E75-42A3-A72A-8DAA36FF7576}" destId="{A4CC842D-9F0E-461B-A86A-43348835E5D8}" srcOrd="1" destOrd="0" presId="urn:microsoft.com/office/officeart/2005/8/layout/pList2"/>
    <dgm:cxn modelId="{86E6C901-9254-44C5-A2A9-45169910E3AA}" type="presParOf" srcId="{1F7757A6-3E75-42A3-A72A-8DAA36FF7576}" destId="{10B32BD6-6D90-4475-986B-25E7A7994FCA}" srcOrd="2" destOrd="0" presId="urn:microsoft.com/office/officeart/2005/8/layout/pList2"/>
    <dgm:cxn modelId="{05AB1B9B-7474-448B-BC97-5CB90181E445}" type="presParOf" srcId="{C90D398D-75B3-4FF4-8847-8AAAE9DF7A5A}" destId="{D3AC23A0-7D77-4D74-8F05-EAA3C9ED533A}" srcOrd="5" destOrd="0" presId="urn:microsoft.com/office/officeart/2005/8/layout/pList2"/>
    <dgm:cxn modelId="{FE364057-9330-4738-8928-802B6913CF43}" type="presParOf" srcId="{C90D398D-75B3-4FF4-8847-8AAAE9DF7A5A}" destId="{07BBA521-B811-46F1-A591-8BA8445ED758}" srcOrd="6" destOrd="0" presId="urn:microsoft.com/office/officeart/2005/8/layout/pList2"/>
    <dgm:cxn modelId="{549EE10F-E7A5-43A5-90B5-1A12E8C58513}" type="presParOf" srcId="{07BBA521-B811-46F1-A591-8BA8445ED758}" destId="{915A04D8-3F8A-422A-ACD0-01282497B6F3}" srcOrd="0" destOrd="0" presId="urn:microsoft.com/office/officeart/2005/8/layout/pList2"/>
    <dgm:cxn modelId="{460A1745-B50D-4032-9E12-86779C63A8F6}" type="presParOf" srcId="{07BBA521-B811-46F1-A591-8BA8445ED758}" destId="{1ACFA6D4-976C-4AE1-A9BA-EC5F0721A041}" srcOrd="1" destOrd="0" presId="urn:microsoft.com/office/officeart/2005/8/layout/pList2"/>
    <dgm:cxn modelId="{1F701A15-F9B8-4F06-A4A2-1AEAD5F6E154}" type="presParOf" srcId="{07BBA521-B811-46F1-A591-8BA8445ED758}" destId="{25B0D7FE-5187-4A61-ACD3-BD8407248490}" srcOrd="2" destOrd="0" presId="urn:microsoft.com/office/officeart/2005/8/layout/pList2"/>
    <dgm:cxn modelId="{15EE7F90-9A52-4514-8806-B86BD5D2AC4D}" type="presParOf" srcId="{C90D398D-75B3-4FF4-8847-8AAAE9DF7A5A}" destId="{F870A082-5A03-4D73-A80D-32DB408CDA91}" srcOrd="7" destOrd="0" presId="urn:microsoft.com/office/officeart/2005/8/layout/pList2"/>
    <dgm:cxn modelId="{C1548D72-AEA2-4EC4-AB9A-3DF1036AE74C}" type="presParOf" srcId="{C90D398D-75B3-4FF4-8847-8AAAE9DF7A5A}" destId="{74F3FF2E-4C6F-4938-B78C-11D3B95540D4}" srcOrd="8" destOrd="0" presId="urn:microsoft.com/office/officeart/2005/8/layout/pList2"/>
    <dgm:cxn modelId="{ED004CBB-BE2D-4E61-93CA-264E12D6F8A8}" type="presParOf" srcId="{74F3FF2E-4C6F-4938-B78C-11D3B95540D4}" destId="{06296C12-C205-469E-BF1B-A06C1530E9C2}" srcOrd="0" destOrd="0" presId="urn:microsoft.com/office/officeart/2005/8/layout/pList2"/>
    <dgm:cxn modelId="{87DA8769-C38F-48C9-B2C0-0A5557CB64C3}" type="presParOf" srcId="{74F3FF2E-4C6F-4938-B78C-11D3B95540D4}" destId="{A2E02397-29FC-4F7C-BF24-B55FCBE15E65}" srcOrd="1" destOrd="0" presId="urn:microsoft.com/office/officeart/2005/8/layout/pList2"/>
    <dgm:cxn modelId="{B5B4718E-39EC-4301-A521-4A3D7BBE75AF}" type="presParOf" srcId="{74F3FF2E-4C6F-4938-B78C-11D3B95540D4}" destId="{2E04D280-464B-44E9-A386-12E6010C39DE}" srcOrd="2" destOrd="0" presId="urn:microsoft.com/office/officeart/2005/8/layout/p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30/09/2019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mtClean="0"/>
              <a:t>PORTADA 1</a:t>
            </a:r>
            <a:endParaRPr lang="es-ES"/>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891146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1293842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4140846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1653075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2125559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978598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3839412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2492689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3070743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2859997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3103626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mtClean="0"/>
              <a:t>PORTADA 1</a:t>
            </a:r>
            <a:endParaRPr lang="es-ES"/>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94136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151762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2356157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29978708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2455113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94830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20349674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37215874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5263088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4177332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3952904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5987958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2834111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29455213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29621833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16504778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28905849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4061688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4090660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1352386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864439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2289009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1091867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696489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30/09/2019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30/09/2019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30/09/2019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30/09/2019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30/09/2019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30/09/2019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png"/><Relationship Id="rId7" Type="http://schemas.openxmlformats.org/officeDocument/2006/relationships/diagramQuickStyle" Target="../diagrams/quickStyle2.xml"/><Relationship Id="rId12"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image" Target="../media/image10.png"/><Relationship Id="rId5" Type="http://schemas.openxmlformats.org/officeDocument/2006/relationships/diagramData" Target="../diagrams/data2.xml"/><Relationship Id="rId10" Type="http://schemas.openxmlformats.org/officeDocument/2006/relationships/image" Target="../media/image9.png"/><Relationship Id="rId4" Type="http://schemas.openxmlformats.org/officeDocument/2006/relationships/image" Target="../media/image8.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microsoft.com/office/2007/relationships/diagramDrawing" Target="../diagrams/drawing3.xml"/><Relationship Id="rId13" Type="http://schemas.microsoft.com/office/2007/relationships/diagramDrawing" Target="../diagrams/drawing4.xml"/><Relationship Id="rId1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3.xml"/><Relationship Id="rId12" Type="http://schemas.openxmlformats.org/officeDocument/2006/relationships/diagramColors" Target="../diagrams/colors4.xml"/><Relationship Id="rId17" Type="http://schemas.openxmlformats.org/officeDocument/2006/relationships/diagramColors" Target="../diagrams/colors5.xml"/><Relationship Id="rId2" Type="http://schemas.openxmlformats.org/officeDocument/2006/relationships/notesSlide" Target="../notesSlides/notesSlide14.xml"/><Relationship Id="rId16" Type="http://schemas.openxmlformats.org/officeDocument/2006/relationships/diagramQuickStyle" Target="../diagrams/quickStyle5.xml"/><Relationship Id="rId1" Type="http://schemas.openxmlformats.org/officeDocument/2006/relationships/slideLayout" Target="../slideLayouts/slideLayout2.x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5" Type="http://schemas.openxmlformats.org/officeDocument/2006/relationships/diagramLayout" Target="../diagrams/layout5.xml"/><Relationship Id="rId10" Type="http://schemas.openxmlformats.org/officeDocument/2006/relationships/diagramLayout" Target="../diagrams/layout4.xml"/><Relationship Id="rId4" Type="http://schemas.openxmlformats.org/officeDocument/2006/relationships/diagramData" Target="../diagrams/data3.xml"/><Relationship Id="rId9" Type="http://schemas.openxmlformats.org/officeDocument/2006/relationships/diagramData" Target="../diagrams/data4.xml"/><Relationship Id="rId14" Type="http://schemas.openxmlformats.org/officeDocument/2006/relationships/diagramData" Target="../diagrams/data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png"/><Relationship Id="rId7" Type="http://schemas.openxmlformats.org/officeDocument/2006/relationships/diagramColors" Target="../diagrams/colors7.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png"/><Relationship Id="rId7" Type="http://schemas.openxmlformats.org/officeDocument/2006/relationships/diagramColors" Target="../diagrams/colors8.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5.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png"/><Relationship Id="rId7" Type="http://schemas.openxmlformats.org/officeDocument/2006/relationships/diagramColors" Target="../diagrams/colors9.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15.png"/></Relationships>
</file>

<file path=ppt/slides/_rels/slide26.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png"/><Relationship Id="rId7" Type="http://schemas.openxmlformats.org/officeDocument/2006/relationships/diagramColors" Target="../diagrams/colors10.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10" Type="http://schemas.openxmlformats.org/officeDocument/2006/relationships/image" Target="../media/image17.png"/><Relationship Id="rId4" Type="http://schemas.openxmlformats.org/officeDocument/2006/relationships/diagramData" Target="../diagrams/data10.xml"/><Relationship Id="rId9"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png"/><Relationship Id="rId7" Type="http://schemas.openxmlformats.org/officeDocument/2006/relationships/diagramColors" Target="../diagrams/colors11.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PTpara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9525"/>
            <a:ext cx="9156700" cy="6867525"/>
          </a:xfrm>
          <a:prstGeom prst="rect">
            <a:avLst/>
          </a:prstGeom>
          <a:solidFill>
            <a:schemeClr val="bg1">
              <a:lumMod val="75000"/>
            </a:schemeClr>
          </a:solidFill>
          <a:ln>
            <a:noFill/>
          </a:ln>
        </p:spPr>
        <p:style>
          <a:lnRef idx="1">
            <a:schemeClr val="dk1"/>
          </a:lnRef>
          <a:fillRef idx="2">
            <a:schemeClr val="dk1"/>
          </a:fillRef>
          <a:effectRef idx="1">
            <a:schemeClr val="dk1"/>
          </a:effectRef>
          <a:fontRef idx="minor">
            <a:schemeClr val="dk1"/>
          </a:fontRef>
        </p:style>
      </p:pic>
      <p:sp>
        <p:nvSpPr>
          <p:cNvPr id="3" name="Subtítulo 2"/>
          <p:cNvSpPr>
            <a:spLocks noGrp="1"/>
          </p:cNvSpPr>
          <p:nvPr>
            <p:ph type="subTitle" idx="1"/>
          </p:nvPr>
        </p:nvSpPr>
        <p:spPr>
          <a:xfrm>
            <a:off x="1365250" y="6480679"/>
            <a:ext cx="6400800" cy="377321"/>
          </a:xfrm>
        </p:spPr>
        <p:txBody>
          <a:bodyPr>
            <a:normAutofit/>
          </a:bodyPr>
          <a:lstStyle/>
          <a:p>
            <a:r>
              <a:rPr lang="es-ES" sz="1200" dirty="0" smtClean="0">
                <a:latin typeface="Helvetica Neue Light"/>
                <a:cs typeface="Helvetica Neue Light"/>
              </a:rPr>
              <a:t>Elaboró</a:t>
            </a:r>
            <a:endParaRPr lang="es-ES" sz="1200" dirty="0">
              <a:latin typeface="Helvetica Neue Light"/>
              <a:cs typeface="Helvetica Neue Light"/>
            </a:endParaRPr>
          </a:p>
        </p:txBody>
      </p:sp>
      <p:sp>
        <p:nvSpPr>
          <p:cNvPr id="13" name="Título 1"/>
          <p:cNvSpPr>
            <a:spLocks noGrp="1"/>
          </p:cNvSpPr>
          <p:nvPr>
            <p:ph type="ctrTitle"/>
          </p:nvPr>
        </p:nvSpPr>
        <p:spPr>
          <a:xfrm>
            <a:off x="423332" y="5301453"/>
            <a:ext cx="8212667" cy="1192586"/>
          </a:xfrm>
        </p:spPr>
        <p:txBody>
          <a:bodyPr>
            <a:normAutofit/>
          </a:bodyPr>
          <a:lstStyle/>
          <a:p>
            <a:r>
              <a:rPr lang="es-ES" dirty="0" smtClean="0">
                <a:latin typeface="Helvetica Neue Medium"/>
                <a:cs typeface="Helvetica Neue Medium"/>
              </a:rPr>
              <a:t>Sistemas Operativos </a:t>
            </a:r>
            <a:br>
              <a:rPr lang="es-ES" dirty="0" smtClean="0">
                <a:latin typeface="Helvetica Neue Medium"/>
                <a:cs typeface="Helvetica Neue Medium"/>
              </a:rPr>
            </a:br>
            <a:r>
              <a:rPr lang="es-ES" sz="2000" dirty="0" smtClean="0">
                <a:latin typeface="Helvetica Neue Light"/>
                <a:cs typeface="Helvetica Neue Light"/>
              </a:rPr>
              <a:t>L.I.A. Verónica Gallegos Rebollo</a:t>
            </a:r>
            <a:endParaRPr lang="es-ES" sz="2000" dirty="0">
              <a:latin typeface="Helvetica Neue Light"/>
              <a:cs typeface="Helvetica Neue Light"/>
            </a:endParaRPr>
          </a:p>
        </p:txBody>
      </p:sp>
      <p:sp>
        <p:nvSpPr>
          <p:cNvPr id="16" name="CuadroTexto 15"/>
          <p:cNvSpPr txBox="1"/>
          <p:nvPr/>
        </p:nvSpPr>
        <p:spPr>
          <a:xfrm>
            <a:off x="0" y="319864"/>
            <a:ext cx="9144000" cy="1446550"/>
          </a:xfrm>
          <a:prstGeom prst="rect">
            <a:avLst/>
          </a:prstGeom>
          <a:noFill/>
        </p:spPr>
        <p:txBody>
          <a:bodyPr wrap="square" rtlCol="0">
            <a:spAutoFit/>
          </a:bodyPr>
          <a:lstStyle/>
          <a:p>
            <a:pPr algn="ctr"/>
            <a:r>
              <a:rPr lang="es-MX" sz="3200" dirty="0" smtClean="0">
                <a:latin typeface="Arial" panose="020B0604020202020204" pitchFamily="34" charset="0"/>
                <a:cs typeface="Arial" panose="020B0604020202020204" pitchFamily="34" charset="0"/>
              </a:rPr>
              <a:t>Universidad Autónoma del Estado de México</a:t>
            </a:r>
          </a:p>
          <a:p>
            <a:pPr algn="ctr"/>
            <a:r>
              <a:rPr lang="es-MX" sz="3200" dirty="0" smtClean="0">
                <a:latin typeface="Arial" panose="020B0604020202020204" pitchFamily="34" charset="0"/>
                <a:cs typeface="Arial" panose="020B0604020202020204" pitchFamily="34" charset="0"/>
              </a:rPr>
              <a:t>Facultad de Contaduría y Administración</a:t>
            </a:r>
          </a:p>
          <a:p>
            <a:pPr algn="ctr"/>
            <a:r>
              <a:rPr lang="es-MX" sz="2400" dirty="0" smtClean="0">
                <a:latin typeface="Arial" panose="020B0604020202020204" pitchFamily="34" charset="0"/>
                <a:cs typeface="Arial" panose="020B0604020202020204" pitchFamily="34" charset="0"/>
              </a:rPr>
              <a:t>Licenciatura en Informática Administrativa</a:t>
            </a:r>
            <a:endParaRPr lang="es-ES" sz="2400" dirty="0">
              <a:latin typeface="Arial" panose="020B0604020202020204" pitchFamily="34" charset="0"/>
              <a:cs typeface="Arial" panose="020B0604020202020204" pitchFamily="34" charset="0"/>
            </a:endParaRPr>
          </a:p>
        </p:txBody>
      </p:sp>
      <p:sp>
        <p:nvSpPr>
          <p:cNvPr id="2" name="Rectángulo 1"/>
          <p:cNvSpPr/>
          <p:nvPr/>
        </p:nvSpPr>
        <p:spPr>
          <a:xfrm>
            <a:off x="7980218" y="5957455"/>
            <a:ext cx="655781" cy="76200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38819352"/>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3123747" y="1339413"/>
            <a:ext cx="2866619" cy="892552"/>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200" b="1" cap="none" spc="0" dirty="0" smtClean="0">
                <a:ln/>
                <a:solidFill>
                  <a:schemeClr val="accent3"/>
                </a:solidFill>
                <a:effectLst/>
              </a:rPr>
              <a:t>Entonces:</a:t>
            </a:r>
            <a:endParaRPr lang="es-ES" sz="5200" b="1" cap="none" spc="0" dirty="0">
              <a:ln/>
              <a:solidFill>
                <a:schemeClr val="accent3"/>
              </a:solidFill>
              <a:effectLst/>
            </a:endParaRPr>
          </a:p>
        </p:txBody>
      </p:sp>
      <p:sp>
        <p:nvSpPr>
          <p:cNvPr id="8" name="CuadroTexto 7"/>
          <p:cNvSpPr txBox="1"/>
          <p:nvPr/>
        </p:nvSpPr>
        <p:spPr>
          <a:xfrm>
            <a:off x="249382" y="4263631"/>
            <a:ext cx="8742217" cy="2677656"/>
          </a:xfrm>
          <a:prstGeom prst="rect">
            <a:avLst/>
          </a:prstGeom>
          <a:noFill/>
        </p:spPr>
        <p:txBody>
          <a:bodyPr wrap="square" rtlCol="0">
            <a:spAutoFit/>
          </a:bodyPr>
          <a:lstStyle/>
          <a:p>
            <a:pPr algn="just"/>
            <a:r>
              <a:rPr lang="es-MX" sz="2800" dirty="0" smtClean="0">
                <a:latin typeface="Arial" panose="020B0604020202020204" pitchFamily="34" charset="0"/>
                <a:cs typeface="Arial" panose="020B0604020202020204" pitchFamily="34" charset="0"/>
              </a:rPr>
              <a:t>Un </a:t>
            </a:r>
            <a:r>
              <a:rPr lang="es-MX" sz="2800" dirty="0">
                <a:latin typeface="Arial" panose="020B0604020202020204" pitchFamily="34" charset="0"/>
                <a:cs typeface="Arial" panose="020B0604020202020204" pitchFamily="34" charset="0"/>
              </a:rPr>
              <a:t>sistema </a:t>
            </a:r>
            <a:r>
              <a:rPr lang="es-MX" sz="2800" dirty="0" smtClean="0">
                <a:latin typeface="Arial" panose="020B0604020202020204" pitchFamily="34" charset="0"/>
                <a:cs typeface="Arial" panose="020B0604020202020204" pitchFamily="34" charset="0"/>
              </a:rPr>
              <a:t>operativo, conjunto </a:t>
            </a:r>
            <a:r>
              <a:rPr lang="es-MX" sz="2800" dirty="0">
                <a:latin typeface="Arial" panose="020B0604020202020204" pitchFamily="34" charset="0"/>
                <a:cs typeface="Arial" panose="020B0604020202020204" pitchFamily="34" charset="0"/>
              </a:rPr>
              <a:t>de programas de control que actúa como intermediario entre el usuario, que trabaja con los programas de aplicación, y el hardware de un ordenador, </a:t>
            </a:r>
            <a:r>
              <a:rPr lang="es-MX" sz="2800" dirty="0" smtClean="0">
                <a:latin typeface="Arial" panose="020B0604020202020204" pitchFamily="34" charset="0"/>
                <a:cs typeface="Arial" panose="020B0604020202020204" pitchFamily="34" charset="0"/>
              </a:rPr>
              <a:t>con el </a:t>
            </a:r>
            <a:r>
              <a:rPr lang="es-MX" sz="2800" dirty="0">
                <a:latin typeface="Arial" panose="020B0604020202020204" pitchFamily="34" charset="0"/>
                <a:cs typeface="Arial" panose="020B0604020202020204" pitchFamily="34" charset="0"/>
              </a:rPr>
              <a:t>propósito </a:t>
            </a:r>
            <a:r>
              <a:rPr lang="es-MX" sz="2800" dirty="0" smtClean="0">
                <a:latin typeface="Arial" panose="020B0604020202020204" pitchFamily="34" charset="0"/>
                <a:cs typeface="Arial" panose="020B0604020202020204" pitchFamily="34" charset="0"/>
              </a:rPr>
              <a:t>de ofrecer </a:t>
            </a:r>
            <a:r>
              <a:rPr lang="es-MX" sz="2800" dirty="0">
                <a:latin typeface="Arial" panose="020B0604020202020204" pitchFamily="34" charset="0"/>
                <a:cs typeface="Arial" panose="020B0604020202020204" pitchFamily="34" charset="0"/>
              </a:rPr>
              <a:t>un entorno de trabajo “amigable” </a:t>
            </a:r>
            <a:r>
              <a:rPr lang="es-MX" sz="2800" dirty="0" smtClean="0">
                <a:latin typeface="Arial" panose="020B0604020202020204" pitchFamily="34" charset="0"/>
                <a:cs typeface="Arial" panose="020B0604020202020204" pitchFamily="34" charset="0"/>
              </a:rPr>
              <a:t>para </a:t>
            </a:r>
            <a:r>
              <a:rPr lang="es-MX" sz="2800" dirty="0">
                <a:latin typeface="Arial" panose="020B0604020202020204" pitchFamily="34" charset="0"/>
                <a:cs typeface="Arial" panose="020B0604020202020204" pitchFamily="34" charset="0"/>
              </a:rPr>
              <a:t>trabajar y ejecutar operaciones en un sistema informático.</a:t>
            </a:r>
            <a:endParaRPr lang="en-US" sz="26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rotWithShape="1">
          <a:blip r:embed="rId4"/>
          <a:srcRect l="26295" t="20521" r="57500" b="19510"/>
          <a:stretch/>
        </p:blipFill>
        <p:spPr>
          <a:xfrm>
            <a:off x="378821" y="2603238"/>
            <a:ext cx="731521" cy="1432813"/>
          </a:xfrm>
          <a:prstGeom prst="rect">
            <a:avLst/>
          </a:prstGeom>
        </p:spPr>
      </p:pic>
      <p:graphicFrame>
        <p:nvGraphicFramePr>
          <p:cNvPr id="7" name="Diagrama 6"/>
          <p:cNvGraphicFramePr/>
          <p:nvPr>
            <p:extLst>
              <p:ext uri="{D42A27DB-BD31-4B8C-83A1-F6EECF244321}">
                <p14:modId xmlns:p14="http://schemas.microsoft.com/office/powerpoint/2010/main" val="3730462857"/>
              </p:ext>
            </p:extLst>
          </p:nvPr>
        </p:nvGraphicFramePr>
        <p:xfrm>
          <a:off x="2158596" y="2232946"/>
          <a:ext cx="3831770" cy="21743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9" name="Imagen 8"/>
          <p:cNvPicPr>
            <a:picLocks noChangeAspect="1"/>
          </p:cNvPicPr>
          <p:nvPr/>
        </p:nvPicPr>
        <p:blipFill rotWithShape="1">
          <a:blip r:embed="rId10"/>
          <a:srcRect t="10495" r="3469"/>
          <a:stretch/>
        </p:blipFill>
        <p:spPr>
          <a:xfrm>
            <a:off x="6713463" y="1982798"/>
            <a:ext cx="2421829" cy="2238890"/>
          </a:xfrm>
          <a:prstGeom prst="rect">
            <a:avLst/>
          </a:prstGeom>
        </p:spPr>
      </p:pic>
      <p:pic>
        <p:nvPicPr>
          <p:cNvPr id="10" name="Imagen 9"/>
          <p:cNvPicPr>
            <a:picLocks noChangeAspect="1"/>
          </p:cNvPicPr>
          <p:nvPr/>
        </p:nvPicPr>
        <p:blipFill rotWithShape="1">
          <a:blip r:embed="rId11"/>
          <a:srcRect t="19508" r="2064" b="51575"/>
          <a:stretch/>
        </p:blipFill>
        <p:spPr>
          <a:xfrm>
            <a:off x="2422226" y="3858733"/>
            <a:ext cx="1509695" cy="321611"/>
          </a:xfrm>
          <a:prstGeom prst="rect">
            <a:avLst/>
          </a:prstGeom>
        </p:spPr>
      </p:pic>
      <p:pic>
        <p:nvPicPr>
          <p:cNvPr id="11" name="Imagen 10"/>
          <p:cNvPicPr>
            <a:picLocks noChangeAspect="1"/>
          </p:cNvPicPr>
          <p:nvPr/>
        </p:nvPicPr>
        <p:blipFill rotWithShape="1">
          <a:blip r:embed="rId12"/>
          <a:srcRect t="30393" r="1050" b="31638"/>
          <a:stretch/>
        </p:blipFill>
        <p:spPr>
          <a:xfrm>
            <a:off x="4192048" y="3059511"/>
            <a:ext cx="1592515" cy="310707"/>
          </a:xfrm>
          <a:prstGeom prst="rect">
            <a:avLst/>
          </a:prstGeom>
        </p:spPr>
      </p:pic>
      <p:sp>
        <p:nvSpPr>
          <p:cNvPr id="2" name="Flecha derecha 1"/>
          <p:cNvSpPr/>
          <p:nvPr/>
        </p:nvSpPr>
        <p:spPr>
          <a:xfrm>
            <a:off x="1187616" y="3129565"/>
            <a:ext cx="782852" cy="62613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2" name="Flecha derecha 11"/>
          <p:cNvSpPr/>
          <p:nvPr/>
        </p:nvSpPr>
        <p:spPr>
          <a:xfrm>
            <a:off x="6116234" y="3071929"/>
            <a:ext cx="782852" cy="62613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342574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78946" y="1339413"/>
            <a:ext cx="424545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Evolución S.O.</a:t>
            </a:r>
            <a:endParaRPr lang="es-ES" sz="5400" b="1" cap="none" spc="0" dirty="0">
              <a:ln/>
              <a:solidFill>
                <a:schemeClr val="accent3"/>
              </a:solidFill>
              <a:effectLst/>
            </a:endParaRPr>
          </a:p>
        </p:txBody>
      </p:sp>
      <p:sp>
        <p:nvSpPr>
          <p:cNvPr id="8" name="CuadroTexto 7"/>
          <p:cNvSpPr txBox="1"/>
          <p:nvPr/>
        </p:nvSpPr>
        <p:spPr>
          <a:xfrm>
            <a:off x="249382" y="2108258"/>
            <a:ext cx="8742217" cy="4524315"/>
          </a:xfrm>
          <a:prstGeom prst="rect">
            <a:avLst/>
          </a:prstGeom>
          <a:noFill/>
        </p:spPr>
        <p:txBody>
          <a:bodyPr wrap="square" rtlCol="0">
            <a:spAutoFit/>
          </a:bodyPr>
          <a:lstStyle/>
          <a:p>
            <a:pPr marL="457200" indent="-45720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En </a:t>
            </a:r>
            <a:r>
              <a:rPr lang="es-MX" sz="2400" dirty="0">
                <a:latin typeface="Arial" panose="020B0604020202020204" pitchFamily="34" charset="0"/>
                <a:cs typeface="Arial" panose="020B0604020202020204" pitchFamily="34" charset="0"/>
              </a:rPr>
              <a:t>los </a:t>
            </a:r>
            <a:r>
              <a:rPr lang="es-MX" sz="2400" dirty="0" smtClean="0">
                <a:latin typeface="Arial" panose="020B0604020202020204" pitchFamily="34" charset="0"/>
                <a:cs typeface="Arial" panose="020B0604020202020204" pitchFamily="34" charset="0"/>
              </a:rPr>
              <a:t>40, </a:t>
            </a:r>
            <a:r>
              <a:rPr lang="es-MX" sz="2400" dirty="0">
                <a:latin typeface="Arial" panose="020B0604020202020204" pitchFamily="34" charset="0"/>
                <a:cs typeface="Arial" panose="020B0604020202020204" pitchFamily="34" charset="0"/>
              </a:rPr>
              <a:t>durante la primera generación de los ordenadores, no existían los sistemas operativos, se operaba directamente desde una consola el hardware </a:t>
            </a:r>
            <a:r>
              <a:rPr lang="es-MX" sz="2400" dirty="0" smtClean="0">
                <a:latin typeface="Arial" panose="020B0604020202020204" pitchFamily="34" charset="0"/>
                <a:cs typeface="Arial" panose="020B0604020202020204" pitchFamily="34" charset="0"/>
              </a:rPr>
              <a:t>del ordenador.</a:t>
            </a:r>
          </a:p>
          <a:p>
            <a:pPr marL="457200" indent="-45720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concepto de Sistema Operativo surge en la década de los </a:t>
            </a:r>
            <a:r>
              <a:rPr lang="es-MX" sz="2400" dirty="0" smtClean="0">
                <a:latin typeface="Arial" panose="020B0604020202020204" pitchFamily="34" charset="0"/>
                <a:cs typeface="Arial" panose="020B0604020202020204" pitchFamily="34" charset="0"/>
              </a:rPr>
              <a:t>50, comenzar </a:t>
            </a:r>
            <a:r>
              <a:rPr lang="es-MX" sz="2400" dirty="0">
                <a:latin typeface="Arial" panose="020B0604020202020204" pitchFamily="34" charset="0"/>
                <a:cs typeface="Arial" panose="020B0604020202020204" pitchFamily="34" charset="0"/>
              </a:rPr>
              <a:t>la ejecución de un programa cuando el anterior terminaba</a:t>
            </a:r>
            <a:r>
              <a:rPr lang="es-MX" sz="2400" dirty="0" smtClean="0">
                <a:latin typeface="Arial" panose="020B0604020202020204" pitchFamily="34" charset="0"/>
                <a:cs typeface="Arial" panose="020B0604020202020204" pitchFamily="34" charset="0"/>
              </a:rPr>
              <a:t>.</a:t>
            </a:r>
          </a:p>
          <a:p>
            <a:pPr marL="457200" indent="-45720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En </a:t>
            </a:r>
            <a:r>
              <a:rPr lang="es-MX" sz="2400" dirty="0">
                <a:latin typeface="Arial" panose="020B0604020202020204" pitchFamily="34" charset="0"/>
                <a:cs typeface="Arial" panose="020B0604020202020204" pitchFamily="34" charset="0"/>
              </a:rPr>
              <a:t>los 60, sistema multitarea, sistema multiusuario, sistema multiprocesadores y sistema en tiempo real</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U</a:t>
            </a:r>
            <a:r>
              <a:rPr lang="es-MX" sz="2400" dirty="0" smtClean="0">
                <a:latin typeface="Arial" panose="020B0604020202020204" pitchFamily="34" charset="0"/>
                <a:cs typeface="Arial" panose="020B0604020202020204" pitchFamily="34" charset="0"/>
              </a:rPr>
              <a:t>nix)</a:t>
            </a:r>
          </a:p>
          <a:p>
            <a:pPr marL="457200" indent="-45720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En </a:t>
            </a:r>
            <a:r>
              <a:rPr lang="es-MX" sz="2400" dirty="0">
                <a:latin typeface="Arial" panose="020B0604020202020204" pitchFamily="34" charset="0"/>
                <a:cs typeface="Arial" panose="020B0604020202020204" pitchFamily="34" charset="0"/>
              </a:rPr>
              <a:t>los 80, En los 80 </a:t>
            </a:r>
            <a:r>
              <a:rPr lang="es-MX" sz="2400" dirty="0" smtClean="0">
                <a:latin typeface="Arial" panose="020B0604020202020204" pitchFamily="34" charset="0"/>
                <a:cs typeface="Arial" panose="020B0604020202020204" pitchFamily="34" charset="0"/>
              </a:rPr>
              <a:t>nacen </a:t>
            </a:r>
            <a:r>
              <a:rPr lang="es-MX" sz="2400" dirty="0">
                <a:latin typeface="Arial" panose="020B0604020202020204" pitchFamily="34" charset="0"/>
                <a:cs typeface="Arial" panose="020B0604020202020204" pitchFamily="34" charset="0"/>
              </a:rPr>
              <a:t>sistemas como </a:t>
            </a:r>
            <a:r>
              <a:rPr lang="es-MX" sz="2400" dirty="0" err="1">
                <a:latin typeface="Arial" panose="020B0604020202020204" pitchFamily="34" charset="0"/>
                <a:cs typeface="Arial" panose="020B0604020202020204" pitchFamily="34" charset="0"/>
              </a:rPr>
              <a:t>MacOS</a:t>
            </a:r>
            <a:r>
              <a:rPr lang="es-MX" sz="2400" dirty="0">
                <a:latin typeface="Arial" panose="020B0604020202020204" pitchFamily="34" charset="0"/>
                <a:cs typeface="Arial" panose="020B0604020202020204" pitchFamily="34" charset="0"/>
              </a:rPr>
              <a:t>, MS-DOS, Windows. </a:t>
            </a:r>
            <a:endParaRPr lang="es-MX" sz="2400" dirty="0" smtClean="0">
              <a:latin typeface="Arial" panose="020B0604020202020204" pitchFamily="34" charset="0"/>
              <a:cs typeface="Arial" panose="020B0604020202020204" pitchFamily="34" charset="0"/>
            </a:endParaRPr>
          </a:p>
          <a:p>
            <a:pPr marL="457200" indent="-457200" algn="jus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En los 90, aparece Linux.</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62417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43517648"/>
              </p:ext>
            </p:extLst>
          </p:nvPr>
        </p:nvGraphicFramePr>
        <p:xfrm>
          <a:off x="0" y="1680337"/>
          <a:ext cx="9144000" cy="4187625"/>
        </p:xfrm>
        <a:graphic>
          <a:graphicData uri="http://schemas.openxmlformats.org/drawingml/2006/table">
            <a:tbl>
              <a:tblPr firstRow="1" bandRow="1">
                <a:tableStyleId>{5C22544A-7EE6-4342-B048-85BDC9FD1C3A}</a:tableStyleId>
              </a:tblPr>
              <a:tblGrid>
                <a:gridCol w="2190751"/>
                <a:gridCol w="6953249"/>
              </a:tblGrid>
              <a:tr h="621465">
                <a:tc>
                  <a:txBody>
                    <a:bodyPr/>
                    <a:lstStyle/>
                    <a:p>
                      <a:pPr algn="ctr"/>
                      <a:r>
                        <a:rPr lang="es-MX" dirty="0" smtClean="0"/>
                        <a:t>Sistema Operativo</a:t>
                      </a:r>
                      <a:endParaRPr lang="es-MX" dirty="0"/>
                    </a:p>
                  </a:txBody>
                  <a:tcPr/>
                </a:tc>
                <a:tc>
                  <a:txBody>
                    <a:bodyPr/>
                    <a:lstStyle/>
                    <a:p>
                      <a:pPr algn="ctr"/>
                      <a:r>
                        <a:rPr lang="es-MX" dirty="0" smtClean="0"/>
                        <a:t>Características</a:t>
                      </a:r>
                      <a:endParaRPr lang="es-MX" dirty="0"/>
                    </a:p>
                  </a:txBody>
                  <a:tcPr/>
                </a:tc>
              </a:tr>
              <a:tr h="621465">
                <a:tc>
                  <a:txBody>
                    <a:bodyPr/>
                    <a:lstStyle/>
                    <a:p>
                      <a:r>
                        <a:rPr lang="es-MX" sz="1800" kern="1200" dirty="0" smtClean="0">
                          <a:solidFill>
                            <a:schemeClr val="dk1"/>
                          </a:solidFill>
                          <a:effectLst/>
                          <a:latin typeface="+mn-lt"/>
                          <a:ea typeface="+mn-ea"/>
                          <a:cs typeface="+mn-cs"/>
                        </a:rPr>
                        <a:t>1940 CONSOLA</a:t>
                      </a:r>
                      <a:endParaRPr lang="es-MX" dirty="0"/>
                    </a:p>
                  </a:txBody>
                  <a:tcPr/>
                </a:tc>
                <a:tc>
                  <a:txBody>
                    <a:bodyPr/>
                    <a:lstStyle/>
                    <a:p>
                      <a:r>
                        <a:rPr lang="es-MX" sz="1800" kern="1200" dirty="0" smtClean="0">
                          <a:solidFill>
                            <a:schemeClr val="dk1"/>
                          </a:solidFill>
                          <a:effectLst/>
                          <a:latin typeface="+mn-lt"/>
                          <a:ea typeface="+mn-ea"/>
                          <a:cs typeface="+mn-cs"/>
                        </a:rPr>
                        <a:t>Se accedía directamente a la consola donde se actuaba sobre una serie de micro interruptor. </a:t>
                      </a:r>
                    </a:p>
                    <a:p>
                      <a:r>
                        <a:rPr lang="es-MX" sz="1800" kern="1200" dirty="0" smtClean="0">
                          <a:solidFill>
                            <a:schemeClr val="dk1"/>
                          </a:solidFill>
                          <a:effectLst/>
                          <a:latin typeface="+mn-lt"/>
                          <a:ea typeface="+mn-ea"/>
                          <a:cs typeface="+mn-cs"/>
                        </a:rPr>
                        <a:t>No existían los programadores ni los sistemas operativos</a:t>
                      </a:r>
                      <a:endParaRPr lang="es-MX" dirty="0"/>
                    </a:p>
                  </a:txBody>
                  <a:tcPr/>
                </a:tc>
              </a:tr>
              <a:tr h="621465">
                <a:tc>
                  <a:txBody>
                    <a:bodyPr/>
                    <a:lstStyle/>
                    <a:p>
                      <a:r>
                        <a:rPr lang="es-MX" sz="1800" kern="1200" dirty="0" smtClean="0">
                          <a:solidFill>
                            <a:schemeClr val="dk1"/>
                          </a:solidFill>
                          <a:effectLst/>
                          <a:latin typeface="+mn-lt"/>
                          <a:ea typeface="+mn-ea"/>
                          <a:cs typeface="+mn-cs"/>
                        </a:rPr>
                        <a:t>1950 </a:t>
                      </a:r>
                    </a:p>
                  </a:txBody>
                  <a:tcPr/>
                </a:tc>
                <a:tc>
                  <a:txBody>
                    <a:bodyPr/>
                    <a:lstStyle/>
                    <a:p>
                      <a:r>
                        <a:rPr lang="es-MX" sz="1800" kern="1200" dirty="0" smtClean="0">
                          <a:solidFill>
                            <a:schemeClr val="dk1"/>
                          </a:solidFill>
                          <a:effectLst/>
                          <a:latin typeface="+mn-lt"/>
                          <a:ea typeface="+mn-ea"/>
                          <a:cs typeface="+mn-cs"/>
                        </a:rPr>
                        <a:t>Los sistemas operativos hacen una aparición simple, Tales como: </a:t>
                      </a:r>
                    </a:p>
                    <a:p>
                      <a:r>
                        <a:rPr lang="es-MX" sz="1800" kern="1200" dirty="0" smtClean="0">
                          <a:solidFill>
                            <a:schemeClr val="dk1"/>
                          </a:solidFill>
                          <a:effectLst/>
                          <a:latin typeface="+mn-lt"/>
                          <a:ea typeface="+mn-ea"/>
                          <a:cs typeface="+mn-cs"/>
                        </a:rPr>
                        <a:t>Monitores residentes, Pensamiento por lotes,</a:t>
                      </a:r>
                      <a:r>
                        <a:rPr lang="es-MX" sz="1800" kern="1200" baseline="0" dirty="0" smtClean="0">
                          <a:solidFill>
                            <a:schemeClr val="dk1"/>
                          </a:solidFill>
                          <a:effectLst/>
                          <a:latin typeface="+mn-lt"/>
                          <a:ea typeface="+mn-ea"/>
                          <a:cs typeface="+mn-cs"/>
                        </a:rPr>
                        <a:t> </a:t>
                      </a:r>
                      <a:r>
                        <a:rPr lang="es-MX" sz="1800" kern="1200" dirty="0" smtClean="0">
                          <a:solidFill>
                            <a:schemeClr val="dk1"/>
                          </a:solidFill>
                          <a:effectLst/>
                          <a:latin typeface="+mn-lt"/>
                          <a:ea typeface="+mn-ea"/>
                          <a:cs typeface="+mn-cs"/>
                        </a:rPr>
                        <a:t>Almacenamiento temporal</a:t>
                      </a:r>
                      <a:endParaRPr lang="es-MX" dirty="0"/>
                    </a:p>
                  </a:txBody>
                  <a:tcPr/>
                </a:tc>
              </a:tr>
              <a:tr h="621465">
                <a:tc>
                  <a:txBody>
                    <a:bodyPr/>
                    <a:lstStyle/>
                    <a:p>
                      <a:r>
                        <a:rPr lang="es-MX" sz="1800" kern="1200" dirty="0" smtClean="0">
                          <a:solidFill>
                            <a:schemeClr val="dk1"/>
                          </a:solidFill>
                          <a:effectLst/>
                          <a:latin typeface="+mn-lt"/>
                          <a:ea typeface="+mn-ea"/>
                          <a:cs typeface="+mn-cs"/>
                        </a:rPr>
                        <a:t>1960 IBSYS </a:t>
                      </a:r>
                    </a:p>
                    <a:p>
                      <a:r>
                        <a:rPr lang="es-MX" sz="1800" kern="1200" dirty="0" smtClean="0">
                          <a:solidFill>
                            <a:schemeClr val="dk1"/>
                          </a:solidFill>
                          <a:effectLst/>
                          <a:latin typeface="+mn-lt"/>
                          <a:ea typeface="+mn-ea"/>
                          <a:cs typeface="+mn-cs"/>
                        </a:rPr>
                        <a:t>1962 EXEX II </a:t>
                      </a:r>
                    </a:p>
                    <a:p>
                      <a:r>
                        <a:rPr lang="es-MX" sz="1800" kern="1200" dirty="0" smtClean="0">
                          <a:solidFill>
                            <a:schemeClr val="dk1"/>
                          </a:solidFill>
                          <a:effectLst/>
                          <a:latin typeface="+mn-lt"/>
                          <a:ea typeface="+mn-ea"/>
                          <a:cs typeface="+mn-cs"/>
                        </a:rPr>
                        <a:t>1965 OS/360</a:t>
                      </a:r>
                      <a:endParaRPr lang="es-MX"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sz="1800" kern="1200" dirty="0" err="1" smtClean="0">
                          <a:solidFill>
                            <a:schemeClr val="dk1"/>
                          </a:solidFill>
                          <a:effectLst/>
                          <a:latin typeface="+mn-lt"/>
                          <a:ea typeface="+mn-ea"/>
                          <a:cs typeface="+mn-cs"/>
                        </a:rPr>
                        <a:t>Sharing</a:t>
                      </a:r>
                      <a:r>
                        <a:rPr lang="es-MX" sz="1800" kern="1200" dirty="0" smtClean="0">
                          <a:solidFill>
                            <a:schemeClr val="dk1"/>
                          </a:solidFill>
                          <a:effectLst/>
                          <a:latin typeface="+mn-lt"/>
                          <a:ea typeface="+mn-ea"/>
                          <a:cs typeface="+mn-cs"/>
                        </a:rPr>
                        <a:t> </a:t>
                      </a:r>
                      <a:r>
                        <a:rPr lang="es-MX" sz="1800" kern="1200" dirty="0" err="1" smtClean="0">
                          <a:solidFill>
                            <a:schemeClr val="dk1"/>
                          </a:solidFill>
                          <a:effectLst/>
                          <a:latin typeface="+mn-lt"/>
                          <a:ea typeface="+mn-ea"/>
                          <a:cs typeface="+mn-cs"/>
                        </a:rPr>
                        <a:t>operating</a:t>
                      </a:r>
                      <a:r>
                        <a:rPr lang="es-MX" sz="1800" kern="1200" dirty="0" smtClean="0">
                          <a:solidFill>
                            <a:schemeClr val="dk1"/>
                          </a:solidFill>
                          <a:effectLst/>
                          <a:latin typeface="+mn-lt"/>
                          <a:ea typeface="+mn-ea"/>
                          <a:cs typeface="+mn-cs"/>
                        </a:rPr>
                        <a:t> </a:t>
                      </a:r>
                      <a:r>
                        <a:rPr lang="es-MX" sz="1800" kern="1200" dirty="0" err="1" smtClean="0">
                          <a:solidFill>
                            <a:schemeClr val="dk1"/>
                          </a:solidFill>
                          <a:effectLst/>
                          <a:latin typeface="+mn-lt"/>
                          <a:ea typeface="+mn-ea"/>
                          <a:cs typeface="+mn-cs"/>
                        </a:rPr>
                        <a:t>system</a:t>
                      </a:r>
                      <a:r>
                        <a:rPr lang="es-MX" sz="1800" kern="1200" dirty="0" smtClean="0">
                          <a:solidFill>
                            <a:schemeClr val="dk1"/>
                          </a:solidFill>
                          <a:effectLst/>
                          <a:latin typeface="+mn-lt"/>
                          <a:ea typeface="+mn-ea"/>
                          <a:cs typeface="+mn-cs"/>
                        </a:rPr>
                        <a:t>: este sistema operativo proporcionaba nuevos métodos para usar los buffer y los elementos de entrada/salida (BIOS). </a:t>
                      </a:r>
                    </a:p>
                    <a:p>
                      <a:pPr marL="0" marR="0" lvl="0" indent="0" algn="l" defTabSz="457200" rtl="0" eaLnBrk="1" fontAlgn="auto" latinLnBrk="0" hangingPunct="1">
                        <a:lnSpc>
                          <a:spcPct val="100000"/>
                        </a:lnSpc>
                        <a:spcBef>
                          <a:spcPts val="0"/>
                        </a:spcBef>
                        <a:spcAft>
                          <a:spcPts val="0"/>
                        </a:spcAft>
                        <a:buClrTx/>
                        <a:buSzTx/>
                        <a:buFontTx/>
                        <a:buNone/>
                        <a:tabLst/>
                        <a:defRPr/>
                      </a:pPr>
                      <a:r>
                        <a:rPr lang="es-MX" sz="1800" kern="1200" dirty="0" smtClean="0">
                          <a:solidFill>
                            <a:schemeClr val="dk1"/>
                          </a:solidFill>
                          <a:effectLst/>
                          <a:latin typeface="+mn-lt"/>
                          <a:ea typeface="+mn-ea"/>
                          <a:cs typeface="+mn-cs"/>
                        </a:rPr>
                        <a:t>Fue un sistema operativo de tipo Procesamiento por lotes (</a:t>
                      </a:r>
                      <a:r>
                        <a:rPr lang="es-MX" sz="1800" kern="1200" dirty="0" err="1" smtClean="0">
                          <a:solidFill>
                            <a:schemeClr val="dk1"/>
                          </a:solidFill>
                          <a:effectLst/>
                          <a:latin typeface="+mn-lt"/>
                          <a:ea typeface="+mn-ea"/>
                          <a:cs typeface="+mn-cs"/>
                        </a:rPr>
                        <a:t>batch</a:t>
                      </a:r>
                      <a:r>
                        <a:rPr lang="es-MX" sz="1800" kern="1200" dirty="0" smtClean="0">
                          <a:solidFill>
                            <a:schemeClr val="dk1"/>
                          </a:solidFill>
                          <a:effectLst/>
                          <a:latin typeface="+mn-lt"/>
                          <a:ea typeface="+mn-ea"/>
                          <a:cs typeface="+mn-cs"/>
                        </a:rPr>
                        <a:t>), modo </a:t>
                      </a:r>
                      <a:r>
                        <a:rPr lang="es-MX" sz="1800" kern="1200" dirty="0" err="1" smtClean="0">
                          <a:solidFill>
                            <a:schemeClr val="dk1"/>
                          </a:solidFill>
                          <a:effectLst/>
                          <a:latin typeface="+mn-lt"/>
                          <a:ea typeface="+mn-ea"/>
                          <a:cs typeface="+mn-cs"/>
                        </a:rPr>
                        <a:t>batch</a:t>
                      </a:r>
                      <a:r>
                        <a:rPr lang="es-MX" sz="1800" kern="1200" dirty="0" smtClean="0">
                          <a:solidFill>
                            <a:schemeClr val="dk1"/>
                          </a:solidFill>
                          <a:effectLst/>
                          <a:latin typeface="+mn-lt"/>
                          <a:ea typeface="+mn-ea"/>
                          <a:cs typeface="+mn-cs"/>
                        </a:rPr>
                        <a:t> a la ejecución de un programa sin el control o supervisión directa del usuario.</a:t>
                      </a:r>
                    </a:p>
                    <a:p>
                      <a:pPr marL="0" marR="0" lvl="0" indent="0" algn="l" defTabSz="457200" rtl="0" eaLnBrk="1" fontAlgn="auto" latinLnBrk="0" hangingPunct="1">
                        <a:lnSpc>
                          <a:spcPct val="100000"/>
                        </a:lnSpc>
                        <a:spcBef>
                          <a:spcPts val="0"/>
                        </a:spcBef>
                        <a:spcAft>
                          <a:spcPts val="0"/>
                        </a:spcAft>
                        <a:buClrTx/>
                        <a:buSzTx/>
                        <a:buFontTx/>
                        <a:buNone/>
                        <a:tabLst/>
                        <a:defRPr/>
                      </a:pPr>
                      <a:r>
                        <a:rPr lang="es-MX" sz="1800" kern="1200" dirty="0" smtClean="0">
                          <a:solidFill>
                            <a:schemeClr val="dk1"/>
                          </a:solidFill>
                          <a:effectLst/>
                          <a:latin typeface="+mn-lt"/>
                          <a:ea typeface="+mn-ea"/>
                          <a:cs typeface="+mn-cs"/>
                        </a:rPr>
                        <a:t>Desarrollado por IBM en 1964, fue desarrollado como una familia de tres programas de control, incrementaban tamaño y funcionalidad.</a:t>
                      </a:r>
                      <a:endParaRPr lang="es-MX" dirty="0"/>
                    </a:p>
                  </a:txBody>
                  <a:tcPr/>
                </a:tc>
              </a:tr>
            </a:tbl>
          </a:graphicData>
        </a:graphic>
      </p:graphicFrame>
    </p:spTree>
    <p:extLst>
      <p:ext uri="{BB962C8B-B14F-4D97-AF65-F5344CB8AC3E}">
        <p14:creationId xmlns:p14="http://schemas.microsoft.com/office/powerpoint/2010/main" val="5685364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4286963243"/>
              </p:ext>
            </p:extLst>
          </p:nvPr>
        </p:nvGraphicFramePr>
        <p:xfrm>
          <a:off x="0" y="1332604"/>
          <a:ext cx="9144000" cy="5564244"/>
        </p:xfrm>
        <a:graphic>
          <a:graphicData uri="http://schemas.openxmlformats.org/drawingml/2006/table">
            <a:tbl>
              <a:tblPr firstRow="1" bandRow="1">
                <a:tableStyleId>{5C22544A-7EE6-4342-B048-85BDC9FD1C3A}</a:tableStyleId>
              </a:tblPr>
              <a:tblGrid>
                <a:gridCol w="1983345"/>
                <a:gridCol w="7160655"/>
              </a:tblGrid>
              <a:tr h="367404">
                <a:tc>
                  <a:txBody>
                    <a:bodyPr/>
                    <a:lstStyle/>
                    <a:p>
                      <a:pPr algn="ctr"/>
                      <a:r>
                        <a:rPr lang="es-MX" dirty="0" smtClean="0"/>
                        <a:t>Sistema Operativo</a:t>
                      </a:r>
                      <a:endParaRPr lang="es-MX" dirty="0"/>
                    </a:p>
                  </a:txBody>
                  <a:tcPr/>
                </a:tc>
                <a:tc>
                  <a:txBody>
                    <a:bodyPr/>
                    <a:lstStyle/>
                    <a:p>
                      <a:pPr algn="ctr"/>
                      <a:r>
                        <a:rPr lang="es-MX" dirty="0" smtClean="0"/>
                        <a:t>Características</a:t>
                      </a:r>
                      <a:endParaRPr lang="es-MX" dirty="0"/>
                    </a:p>
                  </a:txBody>
                  <a:tcPr/>
                </a:tc>
              </a:tr>
              <a:tr h="621465">
                <a:tc>
                  <a:txBody>
                    <a:bodyPr/>
                    <a:lstStyle/>
                    <a:p>
                      <a:r>
                        <a:rPr lang="es-MX" sz="1700" kern="1200" dirty="0" smtClean="0">
                          <a:solidFill>
                            <a:schemeClr val="dk1"/>
                          </a:solidFill>
                          <a:effectLst/>
                          <a:latin typeface="+mn-lt"/>
                          <a:ea typeface="+mn-ea"/>
                          <a:cs typeface="+mn-cs"/>
                        </a:rPr>
                        <a:t>1970 </a:t>
                      </a:r>
                      <a:r>
                        <a:rPr lang="es-MX" sz="1700" kern="1200" dirty="0" err="1" smtClean="0">
                          <a:solidFill>
                            <a:schemeClr val="dk1"/>
                          </a:solidFill>
                          <a:effectLst/>
                          <a:latin typeface="+mn-lt"/>
                          <a:ea typeface="+mn-ea"/>
                          <a:cs typeface="+mn-cs"/>
                        </a:rPr>
                        <a:t>Batch</a:t>
                      </a:r>
                      <a:r>
                        <a:rPr lang="es-MX" sz="1700" kern="1200" dirty="0" smtClean="0">
                          <a:solidFill>
                            <a:schemeClr val="dk1"/>
                          </a:solidFill>
                          <a:effectLst/>
                          <a:latin typeface="+mn-lt"/>
                          <a:ea typeface="+mn-ea"/>
                          <a:cs typeface="+mn-cs"/>
                        </a:rPr>
                        <a:t> </a:t>
                      </a:r>
                    </a:p>
                    <a:p>
                      <a:r>
                        <a:rPr lang="es-MX" sz="1700" kern="1200" dirty="0" smtClean="0">
                          <a:solidFill>
                            <a:schemeClr val="dk1"/>
                          </a:solidFill>
                          <a:effectLst/>
                          <a:latin typeface="+mn-lt"/>
                          <a:ea typeface="+mn-ea"/>
                          <a:cs typeface="+mn-cs"/>
                        </a:rPr>
                        <a:t>1972 MFT (sistema operativo)</a:t>
                      </a:r>
                    </a:p>
                    <a:p>
                      <a:r>
                        <a:rPr lang="es-MX" sz="1700" kern="1200" dirty="0" smtClean="0">
                          <a:solidFill>
                            <a:schemeClr val="dk1"/>
                          </a:solidFill>
                          <a:effectLst/>
                          <a:latin typeface="+mn-lt"/>
                          <a:ea typeface="+mn-ea"/>
                          <a:cs typeface="+mn-cs"/>
                        </a:rPr>
                        <a:t>1973 Alto OS </a:t>
                      </a:r>
                    </a:p>
                    <a:p>
                      <a:r>
                        <a:rPr lang="es-MX" sz="1700" kern="1200" dirty="0" smtClean="0">
                          <a:solidFill>
                            <a:schemeClr val="dk1"/>
                          </a:solidFill>
                          <a:effectLst/>
                          <a:latin typeface="+mn-lt"/>
                          <a:ea typeface="+mn-ea"/>
                          <a:cs typeface="+mn-cs"/>
                        </a:rPr>
                        <a:t>1976 CP/M</a:t>
                      </a:r>
                      <a:endParaRPr lang="es-MX" sz="1700" kern="1200" dirty="0">
                        <a:solidFill>
                          <a:schemeClr val="dk1"/>
                        </a:solidFill>
                        <a:effectLst/>
                        <a:latin typeface="+mn-lt"/>
                        <a:ea typeface="+mn-ea"/>
                        <a:cs typeface="+mn-cs"/>
                      </a:endParaRPr>
                    </a:p>
                  </a:txBody>
                  <a:tcPr/>
                </a:tc>
                <a:tc>
                  <a:txBody>
                    <a:bodyPr/>
                    <a:lstStyle/>
                    <a:p>
                      <a:r>
                        <a:rPr lang="es-MX" sz="1700" kern="1200" dirty="0" smtClean="0">
                          <a:solidFill>
                            <a:schemeClr val="dk1"/>
                          </a:solidFill>
                          <a:effectLst/>
                          <a:latin typeface="+mn-lt"/>
                          <a:ea typeface="+mn-ea"/>
                          <a:cs typeface="+mn-cs"/>
                        </a:rPr>
                        <a:t>Se trata de archivos de texto sin formato, guardados con la extensión BAT </a:t>
                      </a:r>
                    </a:p>
                    <a:p>
                      <a:r>
                        <a:rPr lang="es-MX" sz="1700" kern="1200" dirty="0" smtClean="0">
                          <a:solidFill>
                            <a:schemeClr val="dk1"/>
                          </a:solidFill>
                          <a:effectLst/>
                          <a:latin typeface="+mn-lt"/>
                          <a:ea typeface="+mn-ea"/>
                          <a:cs typeface="+mn-cs"/>
                        </a:rPr>
                        <a:t>Función multiprogramación.</a:t>
                      </a:r>
                    </a:p>
                    <a:p>
                      <a:pPr marL="0" marR="0" lvl="0" indent="0" algn="l" defTabSz="457200" rtl="0" eaLnBrk="1" fontAlgn="auto" latinLnBrk="0" hangingPunct="1">
                        <a:lnSpc>
                          <a:spcPct val="100000"/>
                        </a:lnSpc>
                        <a:spcBef>
                          <a:spcPts val="0"/>
                        </a:spcBef>
                        <a:spcAft>
                          <a:spcPts val="0"/>
                        </a:spcAft>
                        <a:buClrTx/>
                        <a:buSzTx/>
                        <a:buFontTx/>
                        <a:buNone/>
                        <a:tabLst/>
                        <a:defRPr/>
                      </a:pPr>
                      <a:r>
                        <a:rPr lang="es-MX" sz="1700" kern="1200" dirty="0" smtClean="0">
                          <a:solidFill>
                            <a:schemeClr val="dk1"/>
                          </a:solidFill>
                          <a:effectLst/>
                          <a:latin typeface="+mn-lt"/>
                          <a:ea typeface="+mn-ea"/>
                          <a:cs typeface="+mn-cs"/>
                        </a:rPr>
                        <a:t>Desarrollado en el Xerox uno de los primeros personales de la historia.</a:t>
                      </a:r>
                    </a:p>
                    <a:p>
                      <a:pPr marL="0" marR="0" lvl="0" indent="0" algn="l" defTabSz="457200" rtl="0" eaLnBrk="1" fontAlgn="auto" latinLnBrk="0" hangingPunct="1">
                        <a:lnSpc>
                          <a:spcPct val="100000"/>
                        </a:lnSpc>
                        <a:spcBef>
                          <a:spcPts val="0"/>
                        </a:spcBef>
                        <a:spcAft>
                          <a:spcPts val="0"/>
                        </a:spcAft>
                        <a:buClrTx/>
                        <a:buSzTx/>
                        <a:buFontTx/>
                        <a:buNone/>
                        <a:tabLst/>
                        <a:defRPr/>
                      </a:pPr>
                      <a:r>
                        <a:rPr lang="es-MX" sz="1700" kern="1200" dirty="0" smtClean="0">
                          <a:solidFill>
                            <a:schemeClr val="dk1"/>
                          </a:solidFill>
                          <a:effectLst/>
                          <a:latin typeface="+mn-lt"/>
                          <a:ea typeface="+mn-ea"/>
                          <a:cs typeface="+mn-cs"/>
                        </a:rPr>
                        <a:t>CP/M (Control </a:t>
                      </a:r>
                      <a:r>
                        <a:rPr lang="es-MX" sz="1700" kern="1200" dirty="0" err="1" smtClean="0">
                          <a:solidFill>
                            <a:schemeClr val="dk1"/>
                          </a:solidFill>
                          <a:effectLst/>
                          <a:latin typeface="+mn-lt"/>
                          <a:ea typeface="+mn-ea"/>
                          <a:cs typeface="+mn-cs"/>
                        </a:rPr>
                        <a:t>Program</a:t>
                      </a:r>
                      <a:r>
                        <a:rPr lang="es-MX" sz="1700" kern="1200" dirty="0" smtClean="0">
                          <a:solidFill>
                            <a:schemeClr val="dk1"/>
                          </a:solidFill>
                          <a:effectLst/>
                          <a:latin typeface="+mn-lt"/>
                          <a:ea typeface="+mn-ea"/>
                          <a:cs typeface="+mn-cs"/>
                        </a:rPr>
                        <a:t> </a:t>
                      </a:r>
                      <a:r>
                        <a:rPr lang="es-MX" sz="1700" kern="1200" dirty="0" err="1" smtClean="0">
                          <a:solidFill>
                            <a:schemeClr val="dk1"/>
                          </a:solidFill>
                          <a:effectLst/>
                          <a:latin typeface="+mn-lt"/>
                          <a:ea typeface="+mn-ea"/>
                          <a:cs typeface="+mn-cs"/>
                        </a:rPr>
                        <a:t>for</a:t>
                      </a:r>
                      <a:r>
                        <a:rPr lang="es-MX" sz="1700" kern="1200" dirty="0" smtClean="0">
                          <a:solidFill>
                            <a:schemeClr val="dk1"/>
                          </a:solidFill>
                          <a:effectLst/>
                          <a:latin typeface="+mn-lt"/>
                          <a:ea typeface="+mn-ea"/>
                          <a:cs typeface="+mn-cs"/>
                        </a:rPr>
                        <a:t> </a:t>
                      </a:r>
                      <a:r>
                        <a:rPr lang="es-MX" sz="1700" kern="1200" dirty="0" err="1" smtClean="0">
                          <a:solidFill>
                            <a:schemeClr val="dk1"/>
                          </a:solidFill>
                          <a:effectLst/>
                          <a:latin typeface="+mn-lt"/>
                          <a:ea typeface="+mn-ea"/>
                          <a:cs typeface="+mn-cs"/>
                        </a:rPr>
                        <a:t>Microcomputers</a:t>
                      </a:r>
                      <a:r>
                        <a:rPr lang="es-MX" sz="1700" kern="1200" dirty="0" smtClean="0">
                          <a:solidFill>
                            <a:schemeClr val="dk1"/>
                          </a:solidFill>
                          <a:effectLst/>
                          <a:latin typeface="+mn-lt"/>
                          <a:ea typeface="+mn-ea"/>
                          <a:cs typeface="+mn-cs"/>
                        </a:rPr>
                        <a:t>) fue un sistema operativo desarrollado por Gary </a:t>
                      </a:r>
                      <a:r>
                        <a:rPr lang="es-MX" sz="1700" kern="1200" dirty="0" err="1" smtClean="0">
                          <a:solidFill>
                            <a:schemeClr val="dk1"/>
                          </a:solidFill>
                          <a:effectLst/>
                          <a:latin typeface="+mn-lt"/>
                          <a:ea typeface="+mn-ea"/>
                          <a:cs typeface="+mn-cs"/>
                        </a:rPr>
                        <a:t>Kildall</a:t>
                      </a:r>
                      <a:r>
                        <a:rPr lang="es-MX" sz="1700" kern="1200" dirty="0" smtClean="0">
                          <a:solidFill>
                            <a:schemeClr val="dk1"/>
                          </a:solidFill>
                          <a:effectLst/>
                          <a:latin typeface="+mn-lt"/>
                          <a:ea typeface="+mn-ea"/>
                          <a:cs typeface="+mn-cs"/>
                        </a:rPr>
                        <a:t> para el microprocesador Intel 8080.</a:t>
                      </a:r>
                      <a:endParaRPr lang="es-MX" sz="1700" dirty="0"/>
                    </a:p>
                  </a:txBody>
                  <a:tcPr/>
                </a:tc>
              </a:tr>
              <a:tr h="621465">
                <a:tc>
                  <a:txBody>
                    <a:bodyPr/>
                    <a:lstStyle/>
                    <a:p>
                      <a:r>
                        <a:rPr lang="es-MX" sz="1700" kern="1200" dirty="0" smtClean="0">
                          <a:solidFill>
                            <a:schemeClr val="dk1"/>
                          </a:solidFill>
                          <a:effectLst/>
                          <a:latin typeface="+mn-lt"/>
                          <a:ea typeface="+mn-ea"/>
                          <a:cs typeface="+mn-cs"/>
                        </a:rPr>
                        <a:t>1980 QDOS </a:t>
                      </a:r>
                    </a:p>
                    <a:p>
                      <a:r>
                        <a:rPr lang="es-MX" sz="1700" kern="1200" dirty="0" smtClean="0">
                          <a:solidFill>
                            <a:schemeClr val="dk1"/>
                          </a:solidFill>
                          <a:effectLst/>
                          <a:latin typeface="+mn-lt"/>
                          <a:ea typeface="+mn-ea"/>
                          <a:cs typeface="+mn-cs"/>
                        </a:rPr>
                        <a:t>1981 MS-DOS </a:t>
                      </a:r>
                    </a:p>
                    <a:p>
                      <a:r>
                        <a:rPr lang="es-MX" sz="1700" kern="1200" dirty="0" smtClean="0">
                          <a:solidFill>
                            <a:schemeClr val="dk1"/>
                          </a:solidFill>
                          <a:effectLst/>
                          <a:latin typeface="+mn-lt"/>
                          <a:ea typeface="+mn-ea"/>
                          <a:cs typeface="+mn-cs"/>
                        </a:rPr>
                        <a:t>1982 </a:t>
                      </a:r>
                      <a:r>
                        <a:rPr lang="es-MX" sz="1700" kern="1200" dirty="0" err="1" smtClean="0">
                          <a:solidFill>
                            <a:schemeClr val="dk1"/>
                          </a:solidFill>
                          <a:effectLst/>
                          <a:latin typeface="+mn-lt"/>
                          <a:ea typeface="+mn-ea"/>
                          <a:cs typeface="+mn-cs"/>
                        </a:rPr>
                        <a:t>SunOS</a:t>
                      </a:r>
                      <a:r>
                        <a:rPr lang="es-MX" sz="1700" kern="1200" dirty="0" smtClean="0">
                          <a:solidFill>
                            <a:schemeClr val="dk1"/>
                          </a:solidFill>
                          <a:effectLst/>
                          <a:latin typeface="+mn-lt"/>
                          <a:ea typeface="+mn-ea"/>
                          <a:cs typeface="+mn-cs"/>
                        </a:rPr>
                        <a:t> </a:t>
                      </a:r>
                    </a:p>
                    <a:p>
                      <a:r>
                        <a:rPr lang="es-MX" sz="1700" kern="1200" dirty="0" smtClean="0">
                          <a:solidFill>
                            <a:schemeClr val="dk1"/>
                          </a:solidFill>
                          <a:effectLst/>
                          <a:latin typeface="+mn-lt"/>
                          <a:ea typeface="+mn-ea"/>
                          <a:cs typeface="+mn-cs"/>
                        </a:rPr>
                        <a:t>1986 HP-UX</a:t>
                      </a:r>
                    </a:p>
                  </a:txBody>
                  <a:tcPr/>
                </a:tc>
                <a:tc>
                  <a:txBody>
                    <a:bodyPr/>
                    <a:lstStyle/>
                    <a:p>
                      <a:r>
                        <a:rPr lang="es-MX" sz="1700" kern="1200" dirty="0" smtClean="0">
                          <a:solidFill>
                            <a:schemeClr val="dk1"/>
                          </a:solidFill>
                          <a:effectLst/>
                          <a:latin typeface="+mn-lt"/>
                          <a:ea typeface="+mn-ea"/>
                          <a:cs typeface="+mn-cs"/>
                        </a:rPr>
                        <a:t>-QDOS  "Sistema Operativo Rápido y Sucio". Escrito y comercializado por Tim Paterson.</a:t>
                      </a:r>
                    </a:p>
                    <a:p>
                      <a:r>
                        <a:rPr lang="es-MX" sz="1700" kern="1200" dirty="0" smtClean="0">
                          <a:solidFill>
                            <a:schemeClr val="dk1"/>
                          </a:solidFill>
                          <a:effectLst/>
                          <a:latin typeface="+mn-lt"/>
                          <a:ea typeface="+mn-ea"/>
                          <a:cs typeface="+mn-cs"/>
                        </a:rPr>
                        <a:t>-MS-DOS (siglas de Microsoft Disk </a:t>
                      </a:r>
                      <a:r>
                        <a:rPr lang="es-MX" sz="1700" kern="1200" dirty="0" err="1" smtClean="0">
                          <a:solidFill>
                            <a:schemeClr val="dk1"/>
                          </a:solidFill>
                          <a:effectLst/>
                          <a:latin typeface="+mn-lt"/>
                          <a:ea typeface="+mn-ea"/>
                          <a:cs typeface="+mn-cs"/>
                        </a:rPr>
                        <a:t>Operating</a:t>
                      </a:r>
                      <a:r>
                        <a:rPr lang="es-MX" sz="1700" kern="1200" dirty="0" smtClean="0">
                          <a:solidFill>
                            <a:schemeClr val="dk1"/>
                          </a:solidFill>
                          <a:effectLst/>
                          <a:latin typeface="+mn-lt"/>
                          <a:ea typeface="+mn-ea"/>
                          <a:cs typeface="+mn-cs"/>
                        </a:rPr>
                        <a:t> </a:t>
                      </a:r>
                      <a:r>
                        <a:rPr lang="es-MX" sz="1700" kern="1200" dirty="0" err="1" smtClean="0">
                          <a:solidFill>
                            <a:schemeClr val="dk1"/>
                          </a:solidFill>
                          <a:effectLst/>
                          <a:latin typeface="+mn-lt"/>
                          <a:ea typeface="+mn-ea"/>
                          <a:cs typeface="+mn-cs"/>
                        </a:rPr>
                        <a:t>System</a:t>
                      </a:r>
                      <a:r>
                        <a:rPr lang="es-MX" sz="1700" kern="1200" dirty="0" smtClean="0">
                          <a:solidFill>
                            <a:schemeClr val="dk1"/>
                          </a:solidFill>
                          <a:effectLst/>
                          <a:latin typeface="+mn-lt"/>
                          <a:ea typeface="+mn-ea"/>
                          <a:cs typeface="+mn-cs"/>
                        </a:rPr>
                        <a:t>, de Microsoft) para computadoras basados en x86. Tuvo ocho versiones principales y ofrecían una interfaz gráfica de usuario (GUI).</a:t>
                      </a:r>
                    </a:p>
                    <a:p>
                      <a:r>
                        <a:rPr lang="es-MX" sz="1700" kern="1200" dirty="0" smtClean="0">
                          <a:solidFill>
                            <a:schemeClr val="dk1"/>
                          </a:solidFill>
                          <a:effectLst/>
                          <a:latin typeface="+mn-lt"/>
                          <a:ea typeface="+mn-ea"/>
                          <a:cs typeface="+mn-cs"/>
                        </a:rPr>
                        <a:t>-</a:t>
                      </a:r>
                      <a:r>
                        <a:rPr lang="es-MX" sz="1700" kern="1200" dirty="0" err="1" smtClean="0">
                          <a:solidFill>
                            <a:schemeClr val="dk1"/>
                          </a:solidFill>
                          <a:effectLst/>
                          <a:latin typeface="+mn-lt"/>
                          <a:ea typeface="+mn-ea"/>
                          <a:cs typeface="+mn-cs"/>
                        </a:rPr>
                        <a:t>SunOS</a:t>
                      </a:r>
                      <a:r>
                        <a:rPr lang="es-MX" sz="1700" kern="1200" dirty="0" smtClean="0">
                          <a:solidFill>
                            <a:schemeClr val="dk1"/>
                          </a:solidFill>
                          <a:effectLst/>
                          <a:latin typeface="+mn-lt"/>
                          <a:ea typeface="+mn-ea"/>
                          <a:cs typeface="+mn-cs"/>
                        </a:rPr>
                        <a:t> fue la versión del sistema operativo derivado de Unix y BSD desarrollado por </a:t>
                      </a:r>
                      <a:r>
                        <a:rPr lang="es-MX" sz="1700" kern="1200" dirty="0" err="1" smtClean="0">
                          <a:solidFill>
                            <a:schemeClr val="dk1"/>
                          </a:solidFill>
                          <a:effectLst/>
                          <a:latin typeface="+mn-lt"/>
                          <a:ea typeface="+mn-ea"/>
                          <a:cs typeface="+mn-cs"/>
                        </a:rPr>
                        <a:t>Sun</a:t>
                      </a:r>
                      <a:r>
                        <a:rPr lang="es-MX" sz="1700" kern="1200" dirty="0" smtClean="0">
                          <a:solidFill>
                            <a:schemeClr val="dk1"/>
                          </a:solidFill>
                          <a:effectLst/>
                          <a:latin typeface="+mn-lt"/>
                          <a:ea typeface="+mn-ea"/>
                          <a:cs typeface="+mn-cs"/>
                        </a:rPr>
                        <a:t> Microsystems para sus estaciones de trabajo y servidores.</a:t>
                      </a:r>
                    </a:p>
                    <a:p>
                      <a:r>
                        <a:rPr lang="es-MX" sz="1700" kern="1200" dirty="0" smtClean="0">
                          <a:solidFill>
                            <a:schemeClr val="dk1"/>
                          </a:solidFill>
                          <a:effectLst/>
                          <a:latin typeface="+mn-lt"/>
                          <a:ea typeface="+mn-ea"/>
                          <a:cs typeface="+mn-cs"/>
                        </a:rPr>
                        <a:t>-HP-UX es la versión de Unix desarrollada y mantenida por Hewlett-Packard. </a:t>
                      </a:r>
                      <a:endParaRPr lang="es-MX" sz="1700" kern="1200" dirty="0">
                        <a:solidFill>
                          <a:schemeClr val="dk1"/>
                        </a:solidFill>
                        <a:effectLst/>
                        <a:latin typeface="+mn-lt"/>
                        <a:ea typeface="+mn-ea"/>
                        <a:cs typeface="+mn-cs"/>
                      </a:endParaRPr>
                    </a:p>
                  </a:txBody>
                  <a:tcPr/>
                </a:tc>
              </a:tr>
              <a:tr h="621465">
                <a:tc>
                  <a:txBody>
                    <a:bodyPr/>
                    <a:lstStyle/>
                    <a:p>
                      <a:r>
                        <a:rPr lang="es-MX" sz="1700" kern="1200" dirty="0" smtClean="0">
                          <a:solidFill>
                            <a:schemeClr val="dk1"/>
                          </a:solidFill>
                          <a:effectLst/>
                          <a:latin typeface="+mn-lt"/>
                          <a:ea typeface="+mn-ea"/>
                          <a:cs typeface="+mn-cs"/>
                        </a:rPr>
                        <a:t>1960 IBSYS </a:t>
                      </a:r>
                    </a:p>
                    <a:p>
                      <a:r>
                        <a:rPr lang="es-MX" sz="1700" kern="1200" dirty="0" smtClean="0">
                          <a:solidFill>
                            <a:schemeClr val="dk1"/>
                          </a:solidFill>
                          <a:effectLst/>
                          <a:latin typeface="+mn-lt"/>
                          <a:ea typeface="+mn-ea"/>
                          <a:cs typeface="+mn-cs"/>
                        </a:rPr>
                        <a:t>1962 EXEX II </a:t>
                      </a:r>
                    </a:p>
                    <a:p>
                      <a:r>
                        <a:rPr lang="es-MX" sz="1700" kern="1200" dirty="0" smtClean="0">
                          <a:solidFill>
                            <a:schemeClr val="dk1"/>
                          </a:solidFill>
                          <a:effectLst/>
                          <a:latin typeface="+mn-lt"/>
                          <a:ea typeface="+mn-ea"/>
                          <a:cs typeface="+mn-cs"/>
                        </a:rPr>
                        <a:t>1965 OS/360</a:t>
                      </a:r>
                      <a:endParaRPr lang="es-MX" sz="17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sz="1700" kern="1200" dirty="0" smtClean="0">
                          <a:solidFill>
                            <a:schemeClr val="dk1"/>
                          </a:solidFill>
                          <a:effectLst/>
                          <a:latin typeface="+mn-lt"/>
                          <a:ea typeface="+mn-ea"/>
                          <a:cs typeface="+mn-cs"/>
                        </a:rPr>
                        <a:t>-</a:t>
                      </a:r>
                      <a:r>
                        <a:rPr lang="es-MX" sz="1700" kern="1200" dirty="0" err="1" smtClean="0">
                          <a:solidFill>
                            <a:schemeClr val="dk1"/>
                          </a:solidFill>
                          <a:effectLst/>
                          <a:latin typeface="+mn-lt"/>
                          <a:ea typeface="+mn-ea"/>
                          <a:cs typeface="+mn-cs"/>
                        </a:rPr>
                        <a:t>Sharing</a:t>
                      </a:r>
                      <a:r>
                        <a:rPr lang="es-MX" sz="1700" kern="1200" dirty="0" smtClean="0">
                          <a:solidFill>
                            <a:schemeClr val="dk1"/>
                          </a:solidFill>
                          <a:effectLst/>
                          <a:latin typeface="+mn-lt"/>
                          <a:ea typeface="+mn-ea"/>
                          <a:cs typeface="+mn-cs"/>
                        </a:rPr>
                        <a:t> </a:t>
                      </a:r>
                      <a:r>
                        <a:rPr lang="es-MX" sz="1700" kern="1200" dirty="0" err="1" smtClean="0">
                          <a:solidFill>
                            <a:schemeClr val="dk1"/>
                          </a:solidFill>
                          <a:effectLst/>
                          <a:latin typeface="+mn-lt"/>
                          <a:ea typeface="+mn-ea"/>
                          <a:cs typeface="+mn-cs"/>
                        </a:rPr>
                        <a:t>operating</a:t>
                      </a:r>
                      <a:r>
                        <a:rPr lang="es-MX" sz="1700" kern="1200" dirty="0" smtClean="0">
                          <a:solidFill>
                            <a:schemeClr val="dk1"/>
                          </a:solidFill>
                          <a:effectLst/>
                          <a:latin typeface="+mn-lt"/>
                          <a:ea typeface="+mn-ea"/>
                          <a:cs typeface="+mn-cs"/>
                        </a:rPr>
                        <a:t> </a:t>
                      </a:r>
                      <a:r>
                        <a:rPr lang="es-MX" sz="1700" kern="1200" dirty="0" err="1" smtClean="0">
                          <a:solidFill>
                            <a:schemeClr val="dk1"/>
                          </a:solidFill>
                          <a:effectLst/>
                          <a:latin typeface="+mn-lt"/>
                          <a:ea typeface="+mn-ea"/>
                          <a:cs typeface="+mn-cs"/>
                        </a:rPr>
                        <a:t>system</a:t>
                      </a:r>
                      <a:r>
                        <a:rPr lang="es-MX" sz="1700" kern="1200" dirty="0" smtClean="0">
                          <a:solidFill>
                            <a:schemeClr val="dk1"/>
                          </a:solidFill>
                          <a:effectLst/>
                          <a:latin typeface="+mn-lt"/>
                          <a:ea typeface="+mn-ea"/>
                          <a:cs typeface="+mn-cs"/>
                        </a:rPr>
                        <a:t>: este sistema operativo proporcionaba nuevos métodos para usar los buffer y los elementos de entrada/salida (BIOS). </a:t>
                      </a:r>
                    </a:p>
                    <a:p>
                      <a:pPr marL="0" marR="0" lvl="0" indent="0" algn="l" defTabSz="457200" rtl="0" eaLnBrk="1" fontAlgn="auto" latinLnBrk="0" hangingPunct="1">
                        <a:lnSpc>
                          <a:spcPct val="100000"/>
                        </a:lnSpc>
                        <a:spcBef>
                          <a:spcPts val="0"/>
                        </a:spcBef>
                        <a:spcAft>
                          <a:spcPts val="0"/>
                        </a:spcAft>
                        <a:buClrTx/>
                        <a:buSzTx/>
                        <a:buFontTx/>
                        <a:buNone/>
                        <a:tabLst/>
                        <a:defRPr/>
                      </a:pPr>
                      <a:r>
                        <a:rPr lang="es-MX" sz="1700" kern="1200" dirty="0" smtClean="0">
                          <a:solidFill>
                            <a:schemeClr val="dk1"/>
                          </a:solidFill>
                          <a:effectLst/>
                          <a:latin typeface="+mn-lt"/>
                          <a:ea typeface="+mn-ea"/>
                          <a:cs typeface="+mn-cs"/>
                        </a:rPr>
                        <a:t>-Fue un sistema operativo de tipo Procesamiento por lotes (</a:t>
                      </a:r>
                      <a:r>
                        <a:rPr lang="es-MX" sz="1700" kern="1200" dirty="0" err="1" smtClean="0">
                          <a:solidFill>
                            <a:schemeClr val="dk1"/>
                          </a:solidFill>
                          <a:effectLst/>
                          <a:latin typeface="+mn-lt"/>
                          <a:ea typeface="+mn-ea"/>
                          <a:cs typeface="+mn-cs"/>
                        </a:rPr>
                        <a:t>batch</a:t>
                      </a:r>
                      <a:r>
                        <a:rPr lang="es-MX" sz="1700" kern="1200" dirty="0" smtClean="0">
                          <a:solidFill>
                            <a:schemeClr val="dk1"/>
                          </a:solidFill>
                          <a:effectLst/>
                          <a:latin typeface="+mn-lt"/>
                          <a:ea typeface="+mn-ea"/>
                          <a:cs typeface="+mn-cs"/>
                        </a:rPr>
                        <a:t>), sin la supervisión directa del usuario.</a:t>
                      </a:r>
                    </a:p>
                    <a:p>
                      <a:pPr marL="0" marR="0" lvl="0" indent="0" algn="l" defTabSz="457200" rtl="0" eaLnBrk="1" fontAlgn="auto" latinLnBrk="0" hangingPunct="1">
                        <a:lnSpc>
                          <a:spcPct val="100000"/>
                        </a:lnSpc>
                        <a:spcBef>
                          <a:spcPts val="0"/>
                        </a:spcBef>
                        <a:spcAft>
                          <a:spcPts val="0"/>
                        </a:spcAft>
                        <a:buClrTx/>
                        <a:buSzTx/>
                        <a:buFontTx/>
                        <a:buNone/>
                        <a:tabLst/>
                        <a:defRPr/>
                      </a:pPr>
                      <a:r>
                        <a:rPr lang="es-MX" sz="1700" kern="1200" dirty="0" smtClean="0">
                          <a:solidFill>
                            <a:schemeClr val="dk1"/>
                          </a:solidFill>
                          <a:effectLst/>
                          <a:latin typeface="+mn-lt"/>
                          <a:ea typeface="+mn-ea"/>
                          <a:cs typeface="+mn-cs"/>
                        </a:rPr>
                        <a:t>-Desarrollado por IBM en 1964, involucrando tres programas de control, incrementaban tamaño y funcionalidad.</a:t>
                      </a:r>
                      <a:endParaRPr lang="es-MX" sz="1700" dirty="0"/>
                    </a:p>
                  </a:txBody>
                  <a:tcPr/>
                </a:tc>
              </a:tr>
            </a:tbl>
          </a:graphicData>
        </a:graphic>
      </p:graphicFrame>
    </p:spTree>
    <p:extLst>
      <p:ext uri="{BB962C8B-B14F-4D97-AF65-F5344CB8AC3E}">
        <p14:creationId xmlns:p14="http://schemas.microsoft.com/office/powerpoint/2010/main" val="36282395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3" name="Diagrama 2"/>
          <p:cNvGraphicFramePr/>
          <p:nvPr>
            <p:extLst>
              <p:ext uri="{D42A27DB-BD31-4B8C-83A1-F6EECF244321}">
                <p14:modId xmlns:p14="http://schemas.microsoft.com/office/powerpoint/2010/main" val="1498455473"/>
              </p:ext>
            </p:extLst>
          </p:nvPr>
        </p:nvGraphicFramePr>
        <p:xfrm>
          <a:off x="0" y="257577"/>
          <a:ext cx="9144000" cy="46621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5" name="Diagrama 4"/>
          <p:cNvGraphicFramePr/>
          <p:nvPr>
            <p:extLst>
              <p:ext uri="{D42A27DB-BD31-4B8C-83A1-F6EECF244321}">
                <p14:modId xmlns:p14="http://schemas.microsoft.com/office/powerpoint/2010/main" val="2759431929"/>
              </p:ext>
            </p:extLst>
          </p:nvPr>
        </p:nvGraphicFramePr>
        <p:xfrm>
          <a:off x="0" y="3700549"/>
          <a:ext cx="9144000" cy="466215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7" name="Diagrama 6"/>
          <p:cNvGraphicFramePr/>
          <p:nvPr>
            <p:extLst>
              <p:ext uri="{D42A27DB-BD31-4B8C-83A1-F6EECF244321}">
                <p14:modId xmlns:p14="http://schemas.microsoft.com/office/powerpoint/2010/main" val="2612075505"/>
              </p:ext>
            </p:extLst>
          </p:nvPr>
        </p:nvGraphicFramePr>
        <p:xfrm>
          <a:off x="-7512" y="1979063"/>
          <a:ext cx="9144000" cy="466215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5976714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49382" y="1635627"/>
            <a:ext cx="288732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Actividad</a:t>
            </a:r>
            <a:endParaRPr lang="es-ES" sz="5400" b="1" cap="none" spc="0" dirty="0">
              <a:ln/>
              <a:solidFill>
                <a:schemeClr val="accent3"/>
              </a:solidFill>
              <a:effectLst/>
            </a:endParaRPr>
          </a:p>
        </p:txBody>
      </p:sp>
      <p:sp>
        <p:nvSpPr>
          <p:cNvPr id="8" name="CuadroTexto 7"/>
          <p:cNvSpPr txBox="1"/>
          <p:nvPr/>
        </p:nvSpPr>
        <p:spPr>
          <a:xfrm>
            <a:off x="249382" y="3463759"/>
            <a:ext cx="8742217" cy="1692771"/>
          </a:xfrm>
          <a:prstGeom prst="rect">
            <a:avLst/>
          </a:prstGeom>
          <a:noFill/>
        </p:spPr>
        <p:txBody>
          <a:bodyPr wrap="square" rtlCol="0">
            <a:spAutoFit/>
          </a:bodyPr>
          <a:lstStyle/>
          <a:p>
            <a:pPr marL="457200" indent="-457200" algn="just">
              <a:buFont typeface="Wingdings" panose="05000000000000000000" pitchFamily="2" charset="2"/>
              <a:buChar char="Ø"/>
            </a:pPr>
            <a:r>
              <a:rPr lang="es-MX" sz="2600" dirty="0" smtClean="0"/>
              <a:t>Realizar de forma colaborativa (en algún software libre, como </a:t>
            </a:r>
            <a:r>
              <a:rPr lang="es-MX" sz="2600" dirty="0" err="1"/>
              <a:t>V</a:t>
            </a:r>
            <a:r>
              <a:rPr lang="es-MX" sz="2600" dirty="0" err="1" smtClean="0"/>
              <a:t>isme</a:t>
            </a:r>
            <a:r>
              <a:rPr lang="es-MX" sz="2600" dirty="0" smtClean="0"/>
              <a:t>, </a:t>
            </a:r>
            <a:r>
              <a:rPr lang="es-MX" sz="2600" dirty="0" err="1" smtClean="0"/>
              <a:t>Lucitchart</a:t>
            </a:r>
            <a:r>
              <a:rPr lang="es-MX" sz="2600" dirty="0" smtClean="0"/>
              <a:t>) en equipo de 3 personas una línea del tiempo con principal característica del sistema operativo. </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03028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693055" y="1429565"/>
            <a:ext cx="5999399" cy="175432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Objetivos de los </a:t>
            </a:r>
          </a:p>
          <a:p>
            <a:pPr algn="ctr"/>
            <a:r>
              <a:rPr lang="es-ES" sz="5400" b="1" dirty="0" smtClean="0">
                <a:ln/>
                <a:solidFill>
                  <a:schemeClr val="accent3"/>
                </a:solidFill>
              </a:rPr>
              <a:t>Sistemas Operativos</a:t>
            </a:r>
            <a:endParaRPr lang="es-ES" sz="5400" b="1" cap="none" spc="0" dirty="0">
              <a:ln/>
              <a:solidFill>
                <a:schemeClr val="accent3"/>
              </a:solidFill>
              <a:effectLst/>
            </a:endParaRPr>
          </a:p>
        </p:txBody>
      </p:sp>
      <p:sp>
        <p:nvSpPr>
          <p:cNvPr id="8" name="CuadroTexto 7"/>
          <p:cNvSpPr txBox="1"/>
          <p:nvPr/>
        </p:nvSpPr>
        <p:spPr>
          <a:xfrm>
            <a:off x="249382" y="3463759"/>
            <a:ext cx="8742217" cy="2246769"/>
          </a:xfrm>
          <a:prstGeom prst="rect">
            <a:avLst/>
          </a:prstGeom>
          <a:noFill/>
        </p:spPr>
        <p:txBody>
          <a:bodyPr wrap="square" rtlCol="0">
            <a:spAutoFit/>
          </a:bodyPr>
          <a:lstStyle/>
          <a:p>
            <a:pPr algn="just"/>
            <a:r>
              <a:rPr lang="es-MX" sz="2800" dirty="0"/>
              <a:t>Es gestionar y administrar eficientemente los recursos hardware, permitiendo que se ejecuten concurrentemente varios programas, sin que haya conflicto en el acceso de cada uno, ya que se encarga de gestionar y asignar los recursos del hardware que requieren los programas.</a:t>
            </a:r>
          </a:p>
        </p:txBody>
      </p:sp>
    </p:spTree>
    <p:extLst>
      <p:ext uri="{BB962C8B-B14F-4D97-AF65-F5344CB8AC3E}">
        <p14:creationId xmlns:p14="http://schemas.microsoft.com/office/powerpoint/2010/main" val="9252691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0" y="1326543"/>
            <a:ext cx="292265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Objetivos</a:t>
            </a:r>
            <a:endParaRPr lang="es-ES" sz="5400" b="1" cap="none" spc="0" dirty="0">
              <a:ln/>
              <a:solidFill>
                <a:schemeClr val="accent3"/>
              </a:solidFill>
              <a:effectLst/>
            </a:endParaRPr>
          </a:p>
        </p:txBody>
      </p:sp>
      <p:sp>
        <p:nvSpPr>
          <p:cNvPr id="8" name="CuadroTexto 7"/>
          <p:cNvSpPr txBox="1"/>
          <p:nvPr/>
        </p:nvSpPr>
        <p:spPr>
          <a:xfrm>
            <a:off x="249382" y="2162994"/>
            <a:ext cx="8742217" cy="4832092"/>
          </a:xfrm>
          <a:prstGeom prst="rect">
            <a:avLst/>
          </a:prstGeom>
          <a:noFill/>
        </p:spPr>
        <p:txBody>
          <a:bodyPr wrap="square" rtlCol="0">
            <a:spAutoFit/>
          </a:bodyPr>
          <a:lstStyle/>
          <a:p>
            <a:pPr marL="457200" indent="-457200" algn="just">
              <a:buFont typeface="Wingdings" panose="05000000000000000000" pitchFamily="2" charset="2"/>
              <a:buChar char="Ø"/>
            </a:pPr>
            <a:r>
              <a:rPr lang="es-MX" sz="2800" dirty="0"/>
              <a:t>1. Proporcionar </a:t>
            </a:r>
            <a:r>
              <a:rPr lang="es-MX" sz="2800" dirty="0" smtClean="0"/>
              <a:t>interfaz </a:t>
            </a:r>
            <a:r>
              <a:rPr lang="es-MX" sz="2800" dirty="0"/>
              <a:t>para la interacción entre los usuarios, aplicaciones y hardware. Con </a:t>
            </a:r>
            <a:r>
              <a:rPr lang="es-MX" sz="2800" dirty="0" smtClean="0"/>
              <a:t>2 </a:t>
            </a:r>
            <a:r>
              <a:rPr lang="es-MX" sz="2800" dirty="0"/>
              <a:t>tipos </a:t>
            </a:r>
            <a:r>
              <a:rPr lang="es-MX" sz="2800" dirty="0" smtClean="0"/>
              <a:t>de </a:t>
            </a:r>
            <a:r>
              <a:rPr lang="es-MX" sz="2800" dirty="0"/>
              <a:t>interfaz: </a:t>
            </a:r>
            <a:endParaRPr lang="es-MX" sz="2800" dirty="0" smtClean="0"/>
          </a:p>
          <a:p>
            <a:pPr lvl="2" algn="just"/>
            <a:r>
              <a:rPr lang="es-MX" sz="2800" dirty="0" smtClean="0"/>
              <a:t>• </a:t>
            </a:r>
            <a:r>
              <a:rPr lang="es-MX" sz="2800" dirty="0"/>
              <a:t>Interfaz de línea de comandos (CLI). </a:t>
            </a:r>
            <a:endParaRPr lang="es-MX" sz="2800" dirty="0" smtClean="0"/>
          </a:p>
          <a:p>
            <a:pPr lvl="2" algn="just"/>
            <a:r>
              <a:rPr lang="es-MX" sz="2800" dirty="0" smtClean="0"/>
              <a:t>• </a:t>
            </a:r>
            <a:r>
              <a:rPr lang="es-MX" sz="2800" dirty="0"/>
              <a:t>Interfaz gráfica de usuario (GUI). </a:t>
            </a:r>
            <a:endParaRPr lang="es-MX" sz="2800" dirty="0" smtClean="0"/>
          </a:p>
          <a:p>
            <a:pPr marL="457200" indent="-457200" algn="just">
              <a:buFont typeface="Wingdings" panose="05000000000000000000" pitchFamily="2" charset="2"/>
              <a:buChar char="Ø"/>
            </a:pPr>
            <a:r>
              <a:rPr lang="es-MX" sz="2800" dirty="0" smtClean="0"/>
              <a:t>2</a:t>
            </a:r>
            <a:r>
              <a:rPr lang="es-MX" sz="2800" dirty="0"/>
              <a:t>. Gestionar y optimizar los recursos hardware y software: </a:t>
            </a:r>
            <a:endParaRPr lang="es-MX" sz="2800" dirty="0" smtClean="0"/>
          </a:p>
          <a:p>
            <a:pPr lvl="2" algn="just"/>
            <a:r>
              <a:rPr lang="es-MX" sz="2800" dirty="0" smtClean="0"/>
              <a:t>• </a:t>
            </a:r>
            <a:r>
              <a:rPr lang="es-MX" sz="2800" dirty="0"/>
              <a:t>Recursos hardware. </a:t>
            </a:r>
            <a:endParaRPr lang="es-MX" sz="2800" dirty="0" smtClean="0"/>
          </a:p>
          <a:p>
            <a:pPr lvl="2" algn="just"/>
            <a:r>
              <a:rPr lang="es-MX" sz="2800" dirty="0" smtClean="0"/>
              <a:t>• </a:t>
            </a:r>
            <a:r>
              <a:rPr lang="es-MX" sz="2800" dirty="0"/>
              <a:t>Recursos software. </a:t>
            </a:r>
          </a:p>
          <a:p>
            <a:pPr algn="ctr"/>
            <a:r>
              <a:rPr lang="es-MX" sz="2800" dirty="0" smtClean="0">
                <a:solidFill>
                  <a:srgbClr val="FF0000"/>
                </a:solidFill>
              </a:rPr>
              <a:t>La </a:t>
            </a:r>
            <a:r>
              <a:rPr lang="es-MX" sz="2800" dirty="0">
                <a:solidFill>
                  <a:srgbClr val="FF0000"/>
                </a:solidFill>
              </a:rPr>
              <a:t>interfaz de usuario es el modo en que se establece la comunicación entre el ordenador y el usuario.</a:t>
            </a:r>
            <a:endParaRPr lang="en-US" sz="26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89092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17083" y="1326533"/>
            <a:ext cx="2922659"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Objetivos</a:t>
            </a:r>
          </a:p>
        </p:txBody>
      </p:sp>
      <p:pic>
        <p:nvPicPr>
          <p:cNvPr id="2" name="Imagen 1"/>
          <p:cNvPicPr>
            <a:picLocks noChangeAspect="1"/>
          </p:cNvPicPr>
          <p:nvPr/>
        </p:nvPicPr>
        <p:blipFill>
          <a:blip r:embed="rId4"/>
          <a:stretch>
            <a:fillRect/>
          </a:stretch>
        </p:blipFill>
        <p:spPr>
          <a:xfrm>
            <a:off x="0" y="2148224"/>
            <a:ext cx="9174856" cy="4587428"/>
          </a:xfrm>
          <a:prstGeom prst="rect">
            <a:avLst/>
          </a:prstGeom>
        </p:spPr>
      </p:pic>
    </p:spTree>
    <p:extLst>
      <p:ext uri="{BB962C8B-B14F-4D97-AF65-F5344CB8AC3E}">
        <p14:creationId xmlns:p14="http://schemas.microsoft.com/office/powerpoint/2010/main" val="3813067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693055" y="1429565"/>
            <a:ext cx="5999399" cy="175432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Funciones de los </a:t>
            </a:r>
          </a:p>
          <a:p>
            <a:pPr algn="ctr"/>
            <a:r>
              <a:rPr lang="es-ES" sz="5400" b="1" dirty="0" smtClean="0">
                <a:ln/>
                <a:solidFill>
                  <a:schemeClr val="accent3"/>
                </a:solidFill>
              </a:rPr>
              <a:t>Sistemas Operativos</a:t>
            </a:r>
            <a:endParaRPr lang="es-ES" sz="5400" b="1" cap="none" spc="0" dirty="0">
              <a:ln/>
              <a:solidFill>
                <a:schemeClr val="accent3"/>
              </a:solidFill>
              <a:effectLst/>
            </a:endParaRPr>
          </a:p>
        </p:txBody>
      </p:sp>
      <p:sp>
        <p:nvSpPr>
          <p:cNvPr id="8" name="CuadroTexto 7"/>
          <p:cNvSpPr txBox="1"/>
          <p:nvPr/>
        </p:nvSpPr>
        <p:spPr>
          <a:xfrm>
            <a:off x="249382" y="3141784"/>
            <a:ext cx="8742217" cy="3785652"/>
          </a:xfrm>
          <a:prstGeom prst="rect">
            <a:avLst/>
          </a:prstGeom>
          <a:noFill/>
        </p:spPr>
        <p:txBody>
          <a:bodyPr wrap="square" rtlCol="0">
            <a:spAutoFit/>
          </a:bodyPr>
          <a:lstStyle/>
          <a:p>
            <a:pPr marL="457200" indent="-457200">
              <a:buFont typeface="Wingdings" panose="05000000000000000000" pitchFamily="2" charset="2"/>
              <a:buChar char="Ø"/>
            </a:pPr>
            <a:r>
              <a:rPr lang="es-MX" sz="2400" dirty="0">
                <a:latin typeface="Arial" panose="020B0604020202020204" pitchFamily="34" charset="0"/>
                <a:cs typeface="Arial" panose="020B0604020202020204" pitchFamily="34" charset="0"/>
              </a:rPr>
              <a:t>Gestiona los recursos del ordenador en sus niveles más bajos.</a:t>
            </a:r>
          </a:p>
          <a:p>
            <a:pPr marL="457200" indent="-457200">
              <a:buFont typeface="Wingdings" panose="05000000000000000000" pitchFamily="2" charset="2"/>
              <a:buChar char="Ø"/>
            </a:pPr>
            <a:r>
              <a:rPr lang="es-MX" sz="2400" dirty="0">
                <a:latin typeface="Arial" panose="020B0604020202020204" pitchFamily="34" charset="0"/>
                <a:cs typeface="Arial" panose="020B0604020202020204" pitchFamily="34" charset="0"/>
              </a:rPr>
              <a:t>Dispone de una interface (elemento que hace posible la fácil comunicación usuario maquina) liberando al usuario del conocimiento del hardware. </a:t>
            </a:r>
          </a:p>
          <a:p>
            <a:pPr marL="457200" indent="-457200">
              <a:buFont typeface="Wingdings" panose="05000000000000000000" pitchFamily="2" charset="2"/>
              <a:buChar char="Ø"/>
            </a:pPr>
            <a:r>
              <a:rPr lang="es-MX" sz="2400" dirty="0">
                <a:latin typeface="Arial" panose="020B0604020202020204" pitchFamily="34" charset="0"/>
                <a:cs typeface="Arial" panose="020B0604020202020204" pitchFamily="34" charset="0"/>
              </a:rPr>
              <a:t>El SO Windows se basa en una interface gráficas, “GUI” (Interface Gráfica de Usuario), permitiendo al usuario interactuar con el hardware de una forma sencilla y rápida. </a:t>
            </a:r>
          </a:p>
          <a:p>
            <a:pPr marL="457200" indent="-457200">
              <a:buFont typeface="Wingdings" panose="05000000000000000000" pitchFamily="2" charset="2"/>
              <a:buChar char="Ø"/>
            </a:pPr>
            <a:r>
              <a:rPr lang="es-MX" sz="2400" dirty="0">
                <a:latin typeface="Arial" panose="020B0604020202020204" pitchFamily="34" charset="0"/>
                <a:cs typeface="Arial" panose="020B0604020202020204" pitchFamily="34" charset="0"/>
              </a:rPr>
              <a:t>Sobre el SO funcionan el resto de programas y aplicaciones del software.</a:t>
            </a:r>
          </a:p>
        </p:txBody>
      </p:sp>
    </p:spTree>
    <p:extLst>
      <p:ext uri="{BB962C8B-B14F-4D97-AF65-F5344CB8AC3E}">
        <p14:creationId xmlns:p14="http://schemas.microsoft.com/office/powerpoint/2010/main" val="7556595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PTpara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9525"/>
            <a:ext cx="9156700" cy="6867525"/>
          </a:xfrm>
          <a:prstGeom prst="rect">
            <a:avLst/>
          </a:prstGeom>
          <a:solidFill>
            <a:schemeClr val="bg1">
              <a:lumMod val="75000"/>
            </a:schemeClr>
          </a:solidFill>
          <a:ln>
            <a:noFill/>
          </a:ln>
        </p:spPr>
        <p:style>
          <a:lnRef idx="1">
            <a:schemeClr val="dk1"/>
          </a:lnRef>
          <a:fillRef idx="2">
            <a:schemeClr val="dk1"/>
          </a:fillRef>
          <a:effectRef idx="1">
            <a:schemeClr val="dk1"/>
          </a:effectRef>
          <a:fontRef idx="minor">
            <a:schemeClr val="dk1"/>
          </a:fontRef>
        </p:style>
      </p:pic>
      <p:sp>
        <p:nvSpPr>
          <p:cNvPr id="13" name="Título 1"/>
          <p:cNvSpPr>
            <a:spLocks noGrp="1"/>
          </p:cNvSpPr>
          <p:nvPr>
            <p:ph type="ctrTitle"/>
          </p:nvPr>
        </p:nvSpPr>
        <p:spPr>
          <a:xfrm>
            <a:off x="423332" y="5301453"/>
            <a:ext cx="8212667" cy="1192586"/>
          </a:xfrm>
        </p:spPr>
        <p:txBody>
          <a:bodyPr>
            <a:normAutofit fontScale="90000"/>
          </a:bodyPr>
          <a:lstStyle/>
          <a:p>
            <a:r>
              <a:rPr lang="es-ES" sz="2700" dirty="0" smtClean="0">
                <a:latin typeface="Helvetica Neue Medium"/>
                <a:cs typeface="Helvetica Neue Medium"/>
              </a:rPr>
              <a:t>Este material fue desarrollado para el periodo 2019-B</a:t>
            </a:r>
            <a:r>
              <a:rPr lang="es-ES" dirty="0" smtClean="0">
                <a:latin typeface="Helvetica Neue Medium"/>
                <a:cs typeface="Helvetica Neue Medium"/>
              </a:rPr>
              <a:t/>
            </a:r>
            <a:br>
              <a:rPr lang="es-ES" dirty="0" smtClean="0">
                <a:latin typeface="Helvetica Neue Medium"/>
                <a:cs typeface="Helvetica Neue Medium"/>
              </a:rPr>
            </a:br>
            <a:r>
              <a:rPr lang="es-ES" sz="2000" dirty="0" smtClean="0">
                <a:latin typeface="Helvetica Neue Light"/>
                <a:cs typeface="Helvetica Neue Medium"/>
              </a:rPr>
              <a:t>Elaboró: </a:t>
            </a:r>
            <a:r>
              <a:rPr lang="es-ES" sz="2000" dirty="0">
                <a:latin typeface="Helvetica Neue Light"/>
                <a:cs typeface="Helvetica Neue Medium"/>
              </a:rPr>
              <a:t>L</a:t>
            </a:r>
            <a:r>
              <a:rPr lang="es-ES" sz="2000" dirty="0" smtClean="0">
                <a:latin typeface="Helvetica Neue Light"/>
                <a:cs typeface="Helvetica Neue Light"/>
              </a:rPr>
              <a:t>.I.A. Verónica Gallegos Rebollo</a:t>
            </a:r>
            <a:endParaRPr lang="es-ES" sz="2000" dirty="0">
              <a:latin typeface="Helvetica Neue Light"/>
              <a:cs typeface="Helvetica Neue Light"/>
            </a:endParaRPr>
          </a:p>
        </p:txBody>
      </p:sp>
      <p:sp>
        <p:nvSpPr>
          <p:cNvPr id="16" name="CuadroTexto 15"/>
          <p:cNvSpPr txBox="1"/>
          <p:nvPr/>
        </p:nvSpPr>
        <p:spPr>
          <a:xfrm>
            <a:off x="0" y="55736"/>
            <a:ext cx="9144000" cy="3170099"/>
          </a:xfrm>
          <a:prstGeom prst="rect">
            <a:avLst/>
          </a:prstGeom>
          <a:noFill/>
        </p:spPr>
        <p:txBody>
          <a:bodyPr wrap="square" rtlCol="0">
            <a:spAutoFit/>
          </a:bodyPr>
          <a:lstStyle/>
          <a:p>
            <a:pPr algn="ctr"/>
            <a:r>
              <a:rPr lang="es-MX" sz="2800" dirty="0" smtClean="0">
                <a:latin typeface="Arial" panose="020B0604020202020204" pitchFamily="34" charset="0"/>
                <a:cs typeface="Arial" panose="020B0604020202020204" pitchFamily="34" charset="0"/>
              </a:rPr>
              <a:t>Unidad de Competencia 1</a:t>
            </a:r>
          </a:p>
          <a:p>
            <a:pPr algn="ctr"/>
            <a:r>
              <a:rPr lang="es-MX" sz="2800" dirty="0">
                <a:latin typeface="Arial" panose="020B0604020202020204" pitchFamily="34" charset="0"/>
                <a:cs typeface="Arial" panose="020B0604020202020204" pitchFamily="34" charset="0"/>
              </a:rPr>
              <a:t>Estructura de los Sistemas Operativos</a:t>
            </a:r>
            <a:endParaRPr lang="es-MX" sz="2800" dirty="0" smtClean="0">
              <a:latin typeface="Arial" panose="020B0604020202020204" pitchFamily="34" charset="0"/>
              <a:cs typeface="Arial" panose="020B0604020202020204" pitchFamily="34" charset="0"/>
            </a:endParaRPr>
          </a:p>
          <a:p>
            <a:pPr algn="ctr"/>
            <a:r>
              <a:rPr lang="es-MX" sz="2800" dirty="0" smtClean="0">
                <a:latin typeface="Arial" panose="020B0604020202020204" pitchFamily="34" charset="0"/>
                <a:cs typeface="Arial" panose="020B0604020202020204" pitchFamily="34" charset="0"/>
              </a:rPr>
              <a:t>Tema 1.1.</a:t>
            </a:r>
            <a:r>
              <a:rPr lang="es-MX" sz="2800" dirty="0" smtClean="0"/>
              <a:t> </a:t>
            </a:r>
            <a:r>
              <a:rPr lang="es-MX" sz="2800" dirty="0">
                <a:latin typeface="Arial" panose="020B0604020202020204" pitchFamily="34" charset="0"/>
                <a:cs typeface="Arial" panose="020B0604020202020204" pitchFamily="34" charset="0"/>
              </a:rPr>
              <a:t>Definición, evolución y objetivos de los Sistemas Operativos. </a:t>
            </a:r>
          </a:p>
          <a:p>
            <a:r>
              <a:rPr lang="es-MX" sz="3200" dirty="0"/>
              <a:t>	</a:t>
            </a:r>
          </a:p>
          <a:p>
            <a:pPr algn="ctr"/>
            <a:endParaRPr lang="es-MX" sz="3200" dirty="0" smtClean="0">
              <a:latin typeface="Arial" panose="020B06040202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a:t>
            </a:r>
            <a:endParaRPr lang="es-ES" sz="2400" dirty="0">
              <a:latin typeface="Arial" panose="020B0604020202020204" pitchFamily="34" charset="0"/>
              <a:cs typeface="Arial" panose="020B0604020202020204" pitchFamily="34" charset="0"/>
            </a:endParaRPr>
          </a:p>
        </p:txBody>
      </p:sp>
      <p:sp>
        <p:nvSpPr>
          <p:cNvPr id="2" name="Rectángulo 1"/>
          <p:cNvSpPr/>
          <p:nvPr/>
        </p:nvSpPr>
        <p:spPr>
          <a:xfrm>
            <a:off x="7980218" y="5957455"/>
            <a:ext cx="655781" cy="76200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CuadroTexto 6"/>
          <p:cNvSpPr txBox="1"/>
          <p:nvPr/>
        </p:nvSpPr>
        <p:spPr>
          <a:xfrm>
            <a:off x="152400" y="2084377"/>
            <a:ext cx="9144000" cy="1569660"/>
          </a:xfrm>
          <a:prstGeom prst="rect">
            <a:avLst/>
          </a:prstGeom>
          <a:noFill/>
        </p:spPr>
        <p:txBody>
          <a:bodyPr wrap="square" rtlCol="0">
            <a:spAutoFit/>
          </a:bodyPr>
          <a:lstStyle/>
          <a:p>
            <a:pPr algn="ctr"/>
            <a:r>
              <a:rPr lang="es-MX" sz="2400" b="1" dirty="0" smtClean="0">
                <a:latin typeface="Arial" panose="020B0604020202020204" pitchFamily="34" charset="0"/>
                <a:cs typeface="Arial" panose="020B0604020202020204" pitchFamily="34" charset="0"/>
              </a:rPr>
              <a:t>Objetivo: Identificar </a:t>
            </a:r>
            <a:r>
              <a:rPr lang="es-MX" sz="2400" b="1" dirty="0">
                <a:latin typeface="Arial" panose="020B0604020202020204" pitchFamily="34" charset="0"/>
                <a:cs typeface="Arial" panose="020B0604020202020204" pitchFamily="34" charset="0"/>
              </a:rPr>
              <a:t>los sistemas operativos desde su evolución para conocer el concepto, estructura, clasificación, así como los tipos de sistemas operativos y su arranque. </a:t>
            </a:r>
            <a:r>
              <a:rPr lang="es-MX" sz="2400" dirty="0"/>
              <a:t>	</a:t>
            </a:r>
          </a:p>
          <a:p>
            <a:pPr algn="ctr"/>
            <a:r>
              <a:rPr lang="es-MX" sz="2400" dirty="0" smtClean="0">
                <a:latin typeface="Arial" panose="020B0604020202020204" pitchFamily="34" charset="0"/>
                <a:cs typeface="Arial" panose="020B0604020202020204" pitchFamily="34" charset="0"/>
              </a:rPr>
              <a:t>.</a:t>
            </a:r>
            <a:endParaRPr lang="es-E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01973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579239" y="1429565"/>
            <a:ext cx="622702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Funciones de los S.O.</a:t>
            </a:r>
            <a:endParaRPr lang="es-ES" sz="5400" b="1" cap="none" spc="0" dirty="0">
              <a:ln/>
              <a:solidFill>
                <a:schemeClr val="accent3"/>
              </a:solidFill>
              <a:effectLst/>
            </a:endParaRPr>
          </a:p>
        </p:txBody>
      </p:sp>
      <p:graphicFrame>
        <p:nvGraphicFramePr>
          <p:cNvPr id="2" name="Diagrama 1"/>
          <p:cNvGraphicFramePr/>
          <p:nvPr>
            <p:extLst>
              <p:ext uri="{D42A27DB-BD31-4B8C-83A1-F6EECF244321}">
                <p14:modId xmlns:p14="http://schemas.microsoft.com/office/powerpoint/2010/main" val="3921883016"/>
              </p:ext>
            </p:extLst>
          </p:nvPr>
        </p:nvGraphicFramePr>
        <p:xfrm>
          <a:off x="103031" y="2253802"/>
          <a:ext cx="8937937" cy="46041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895969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15911" y="2240934"/>
            <a:ext cx="540913" cy="452431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smtClean="0">
                <a:ln/>
                <a:solidFill>
                  <a:schemeClr val="accent3"/>
                </a:solidFill>
                <a:latin typeface="Arial" panose="020B0604020202020204" pitchFamily="34" charset="0"/>
                <a:cs typeface="Arial" panose="020B0604020202020204" pitchFamily="34" charset="0"/>
              </a:rPr>
              <a:t>F</a:t>
            </a:r>
          </a:p>
          <a:p>
            <a:pPr algn="ctr"/>
            <a:r>
              <a:rPr lang="es-ES" sz="3200" b="1" dirty="0" err="1">
                <a:ln/>
                <a:solidFill>
                  <a:schemeClr val="accent3"/>
                </a:solidFill>
                <a:latin typeface="Arial" panose="020B0604020202020204" pitchFamily="34" charset="0"/>
                <a:cs typeface="Arial" panose="020B0604020202020204" pitchFamily="34" charset="0"/>
              </a:rPr>
              <a:t>u</a:t>
            </a:r>
            <a:r>
              <a:rPr lang="es-ES" sz="3200" b="1" dirty="0" err="1" smtClean="0">
                <a:ln/>
                <a:solidFill>
                  <a:schemeClr val="accent3"/>
                </a:solidFill>
                <a:latin typeface="Arial" panose="020B0604020202020204" pitchFamily="34" charset="0"/>
                <a:cs typeface="Arial" panose="020B0604020202020204" pitchFamily="34" charset="0"/>
              </a:rPr>
              <a:t>nc</a:t>
            </a:r>
            <a:endParaRPr lang="es-ES" sz="3200" b="1" dirty="0" smtClean="0">
              <a:ln/>
              <a:solidFill>
                <a:schemeClr val="accent3"/>
              </a:solidFill>
              <a:latin typeface="Arial" panose="020B0604020202020204" pitchFamily="34" charset="0"/>
              <a:cs typeface="Arial" panose="020B0604020202020204" pitchFamily="34" charset="0"/>
            </a:endParaRPr>
          </a:p>
          <a:p>
            <a:pPr algn="ctr"/>
            <a:r>
              <a:rPr lang="es-ES" sz="3200" b="1" dirty="0" smtClean="0">
                <a:ln/>
                <a:solidFill>
                  <a:schemeClr val="accent3"/>
                </a:solidFill>
                <a:latin typeface="Arial" panose="020B0604020202020204" pitchFamily="34" charset="0"/>
                <a:cs typeface="Arial" panose="020B0604020202020204" pitchFamily="34" charset="0"/>
              </a:rPr>
              <a:t>iones</a:t>
            </a:r>
            <a:endParaRPr lang="es-ES" sz="3200" b="1" cap="none" spc="0" dirty="0">
              <a:ln/>
              <a:solidFill>
                <a:schemeClr val="accent3"/>
              </a:solidFill>
              <a:effectLst/>
              <a:latin typeface="Arial" panose="020B0604020202020204" pitchFamily="34" charset="0"/>
              <a:cs typeface="Arial" panose="020B0604020202020204" pitchFamily="34" charset="0"/>
            </a:endParaRPr>
          </a:p>
        </p:txBody>
      </p:sp>
      <p:graphicFrame>
        <p:nvGraphicFramePr>
          <p:cNvPr id="2" name="Diagrama 1"/>
          <p:cNvGraphicFramePr/>
          <p:nvPr>
            <p:extLst>
              <p:ext uri="{D42A27DB-BD31-4B8C-83A1-F6EECF244321}">
                <p14:modId xmlns:p14="http://schemas.microsoft.com/office/powerpoint/2010/main" val="1114485541"/>
              </p:ext>
            </p:extLst>
          </p:nvPr>
        </p:nvGraphicFramePr>
        <p:xfrm>
          <a:off x="154548" y="1461394"/>
          <a:ext cx="8886422" cy="5461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86405572"/>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864301" y="1429565"/>
            <a:ext cx="765690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Principales Funciones S.O.</a:t>
            </a:r>
            <a:endParaRPr lang="es-ES" sz="5400" b="1" cap="none" spc="0" dirty="0">
              <a:ln/>
              <a:solidFill>
                <a:schemeClr val="accent3"/>
              </a:solidFill>
              <a:effectLst/>
            </a:endParaRPr>
          </a:p>
        </p:txBody>
      </p:sp>
      <p:sp>
        <p:nvSpPr>
          <p:cNvPr id="4" name="CuadroTexto 3"/>
          <p:cNvSpPr txBox="1"/>
          <p:nvPr/>
        </p:nvSpPr>
        <p:spPr>
          <a:xfrm>
            <a:off x="502276" y="2949262"/>
            <a:ext cx="8509202" cy="3108543"/>
          </a:xfrm>
          <a:prstGeom prst="rect">
            <a:avLst/>
          </a:prstGeom>
          <a:noFill/>
        </p:spPr>
        <p:txBody>
          <a:bodyPr wrap="square" rtlCol="0">
            <a:spAutoFit/>
          </a:bodyPr>
          <a:lstStyle/>
          <a:p>
            <a:pPr marL="514350" indent="-514350">
              <a:buAutoNum type="arabicPeriod"/>
            </a:pPr>
            <a:r>
              <a:rPr lang="es-MX" sz="2800" dirty="0" smtClean="0">
                <a:latin typeface="Arial" panose="020B0604020202020204" pitchFamily="34" charset="0"/>
                <a:cs typeface="Arial" panose="020B0604020202020204" pitchFamily="34" charset="0"/>
              </a:rPr>
              <a:t>Gestión </a:t>
            </a:r>
            <a:r>
              <a:rPr lang="es-MX" sz="2800" dirty="0">
                <a:latin typeface="Arial" panose="020B0604020202020204" pitchFamily="34" charset="0"/>
                <a:cs typeface="Arial" panose="020B0604020202020204" pitchFamily="34" charset="0"/>
              </a:rPr>
              <a:t>del procesador </a:t>
            </a:r>
            <a:endParaRPr lang="es-MX" sz="2800" dirty="0" smtClean="0">
              <a:latin typeface="Arial" panose="020B0604020202020204" pitchFamily="34" charset="0"/>
              <a:cs typeface="Arial" panose="020B0604020202020204" pitchFamily="34" charset="0"/>
            </a:endParaRPr>
          </a:p>
          <a:p>
            <a:pPr marL="514350" indent="-514350">
              <a:buAutoNum type="arabicPeriod"/>
            </a:pPr>
            <a:r>
              <a:rPr lang="es-MX" sz="2800" dirty="0" smtClean="0">
                <a:latin typeface="Arial" panose="020B0604020202020204" pitchFamily="34" charset="0"/>
                <a:cs typeface="Arial" panose="020B0604020202020204" pitchFamily="34" charset="0"/>
              </a:rPr>
              <a:t>Gestión </a:t>
            </a:r>
            <a:r>
              <a:rPr lang="es-MX" sz="2800" dirty="0">
                <a:latin typeface="Arial" panose="020B0604020202020204" pitchFamily="34" charset="0"/>
                <a:cs typeface="Arial" panose="020B0604020202020204" pitchFamily="34" charset="0"/>
              </a:rPr>
              <a:t>de la memoria </a:t>
            </a:r>
            <a:endParaRPr lang="es-MX" sz="2800" dirty="0" smtClean="0">
              <a:latin typeface="Arial" panose="020B0604020202020204" pitchFamily="34" charset="0"/>
              <a:cs typeface="Arial" panose="020B0604020202020204" pitchFamily="34" charset="0"/>
            </a:endParaRPr>
          </a:p>
          <a:p>
            <a:pPr marL="514350" indent="-514350">
              <a:buAutoNum type="arabicPeriod"/>
            </a:pPr>
            <a:r>
              <a:rPr lang="es-MX" sz="2800" dirty="0" smtClean="0">
                <a:latin typeface="Arial" panose="020B0604020202020204" pitchFamily="34" charset="0"/>
                <a:cs typeface="Arial" panose="020B0604020202020204" pitchFamily="34" charset="0"/>
              </a:rPr>
              <a:t>Gestión </a:t>
            </a:r>
            <a:r>
              <a:rPr lang="es-MX" sz="2800" dirty="0">
                <a:latin typeface="Arial" panose="020B0604020202020204" pitchFamily="34" charset="0"/>
                <a:cs typeface="Arial" panose="020B0604020202020204" pitchFamily="34" charset="0"/>
              </a:rPr>
              <a:t>de los dispositivos de E/S </a:t>
            </a:r>
            <a:endParaRPr lang="es-MX" sz="2800" dirty="0" smtClean="0">
              <a:latin typeface="Arial" panose="020B0604020202020204" pitchFamily="34" charset="0"/>
              <a:cs typeface="Arial" panose="020B0604020202020204" pitchFamily="34" charset="0"/>
            </a:endParaRPr>
          </a:p>
          <a:p>
            <a:pPr marL="514350" indent="-514350">
              <a:buAutoNum type="arabicPeriod"/>
            </a:pPr>
            <a:r>
              <a:rPr lang="es-MX" sz="2800" dirty="0" smtClean="0">
                <a:latin typeface="Arial" panose="020B0604020202020204" pitchFamily="34" charset="0"/>
                <a:cs typeface="Arial" panose="020B0604020202020204" pitchFamily="34" charset="0"/>
              </a:rPr>
              <a:t>Gestión </a:t>
            </a:r>
            <a:r>
              <a:rPr lang="es-MX" sz="2800" dirty="0">
                <a:latin typeface="Arial" panose="020B0604020202020204" pitchFamily="34" charset="0"/>
                <a:cs typeface="Arial" panose="020B0604020202020204" pitchFamily="34" charset="0"/>
              </a:rPr>
              <a:t>del sistema de archivos </a:t>
            </a:r>
            <a:endParaRPr lang="es-MX" sz="2800" dirty="0" smtClean="0">
              <a:latin typeface="Arial" panose="020B0604020202020204" pitchFamily="34" charset="0"/>
              <a:cs typeface="Arial" panose="020B0604020202020204" pitchFamily="34" charset="0"/>
            </a:endParaRPr>
          </a:p>
          <a:p>
            <a:pPr marL="514350" indent="-514350">
              <a:buAutoNum type="arabicPeriod"/>
            </a:pPr>
            <a:r>
              <a:rPr lang="es-MX" sz="2800" dirty="0" smtClean="0">
                <a:latin typeface="Arial" panose="020B0604020202020204" pitchFamily="34" charset="0"/>
                <a:cs typeface="Arial" panose="020B0604020202020204" pitchFamily="34" charset="0"/>
              </a:rPr>
              <a:t>Detección </a:t>
            </a:r>
            <a:r>
              <a:rPr lang="es-MX" sz="2800" dirty="0">
                <a:latin typeface="Arial" panose="020B0604020202020204" pitchFamily="34" charset="0"/>
                <a:cs typeface="Arial" panose="020B0604020202020204" pitchFamily="34" charset="0"/>
              </a:rPr>
              <a:t>y tratamiento de errores </a:t>
            </a:r>
            <a:endParaRPr lang="es-MX" sz="2800" dirty="0" smtClean="0">
              <a:latin typeface="Arial" panose="020B0604020202020204" pitchFamily="34" charset="0"/>
              <a:cs typeface="Arial" panose="020B0604020202020204" pitchFamily="34" charset="0"/>
            </a:endParaRPr>
          </a:p>
          <a:p>
            <a:pPr marL="514350" indent="-514350">
              <a:buAutoNum type="arabicPeriod"/>
            </a:pPr>
            <a:r>
              <a:rPr lang="es-MX" sz="2800" dirty="0" smtClean="0">
                <a:latin typeface="Arial" panose="020B0604020202020204" pitchFamily="34" charset="0"/>
                <a:cs typeface="Arial" panose="020B0604020202020204" pitchFamily="34" charset="0"/>
              </a:rPr>
              <a:t>Seguridad </a:t>
            </a:r>
            <a:r>
              <a:rPr lang="es-MX" sz="2800" dirty="0">
                <a:latin typeface="Arial" panose="020B0604020202020204" pitchFamily="34" charset="0"/>
                <a:cs typeface="Arial" panose="020B0604020202020204" pitchFamily="34" charset="0"/>
              </a:rPr>
              <a:t>y protección del sistema </a:t>
            </a:r>
            <a:endParaRPr lang="es-MX" sz="2800" dirty="0" smtClean="0">
              <a:latin typeface="Arial" panose="020B0604020202020204" pitchFamily="34" charset="0"/>
              <a:cs typeface="Arial" panose="020B0604020202020204" pitchFamily="34" charset="0"/>
            </a:endParaRPr>
          </a:p>
          <a:p>
            <a:pPr marL="514350" indent="-514350">
              <a:buAutoNum type="arabicPeriod"/>
            </a:pPr>
            <a:r>
              <a:rPr lang="es-MX" sz="2800" dirty="0" smtClean="0">
                <a:latin typeface="Arial" panose="020B0604020202020204" pitchFamily="34" charset="0"/>
                <a:cs typeface="Arial" panose="020B0604020202020204" pitchFamily="34" charset="0"/>
              </a:rPr>
              <a:t>Control </a:t>
            </a:r>
            <a:r>
              <a:rPr lang="es-MX" sz="2800" dirty="0">
                <a:latin typeface="Arial" panose="020B0604020202020204" pitchFamily="34" charset="0"/>
                <a:cs typeface="Arial" panose="020B0604020202020204" pitchFamily="34" charset="0"/>
              </a:rPr>
              <a:t>de redes</a:t>
            </a:r>
          </a:p>
        </p:txBody>
      </p:sp>
    </p:spTree>
    <p:extLst>
      <p:ext uri="{BB962C8B-B14F-4D97-AF65-F5344CB8AC3E}">
        <p14:creationId xmlns:p14="http://schemas.microsoft.com/office/powerpoint/2010/main" val="2107347384"/>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5714340" y="2260561"/>
            <a:ext cx="2541721"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2400" b="1" dirty="0" smtClean="0">
                <a:ln/>
                <a:solidFill>
                  <a:schemeClr val="accent3"/>
                </a:solidFill>
              </a:rPr>
              <a:t>Interfaz gráfica de </a:t>
            </a:r>
          </a:p>
          <a:p>
            <a:pPr algn="ctr"/>
            <a:r>
              <a:rPr lang="es-ES" sz="2400" b="1" dirty="0" smtClean="0">
                <a:ln/>
                <a:solidFill>
                  <a:schemeClr val="accent3"/>
                </a:solidFill>
              </a:rPr>
              <a:t>usuario (GUI)</a:t>
            </a:r>
            <a:endParaRPr lang="es-ES" sz="2400" b="1" cap="none" spc="0" dirty="0">
              <a:ln/>
              <a:solidFill>
                <a:schemeClr val="accent3"/>
              </a:solidFill>
              <a:effectLst/>
            </a:endParaRPr>
          </a:p>
        </p:txBody>
      </p:sp>
      <p:sp>
        <p:nvSpPr>
          <p:cNvPr id="5" name="Rectángulo 4"/>
          <p:cNvSpPr/>
          <p:nvPr/>
        </p:nvSpPr>
        <p:spPr>
          <a:xfrm>
            <a:off x="963555" y="5375684"/>
            <a:ext cx="2314673"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2400" b="1" dirty="0" smtClean="0">
                <a:ln/>
                <a:solidFill>
                  <a:schemeClr val="accent3"/>
                </a:solidFill>
              </a:rPr>
              <a:t>Interfaz línea de </a:t>
            </a:r>
          </a:p>
          <a:p>
            <a:pPr algn="ctr"/>
            <a:r>
              <a:rPr lang="es-ES" sz="2400" b="1" dirty="0" smtClean="0">
                <a:ln/>
                <a:solidFill>
                  <a:schemeClr val="accent3"/>
                </a:solidFill>
              </a:rPr>
              <a:t>comandos (CLI)</a:t>
            </a:r>
            <a:endParaRPr lang="es-ES" sz="2400" b="1" cap="none" spc="0" dirty="0">
              <a:ln/>
              <a:solidFill>
                <a:schemeClr val="accent3"/>
              </a:solidFill>
              <a:effectLst/>
            </a:endParaRPr>
          </a:p>
        </p:txBody>
      </p:sp>
      <p:pic>
        <p:nvPicPr>
          <p:cNvPr id="2" name="Imagen 1"/>
          <p:cNvPicPr>
            <a:picLocks noChangeAspect="1"/>
          </p:cNvPicPr>
          <p:nvPr/>
        </p:nvPicPr>
        <p:blipFill>
          <a:blip r:embed="rId4"/>
          <a:stretch>
            <a:fillRect/>
          </a:stretch>
        </p:blipFill>
        <p:spPr>
          <a:xfrm>
            <a:off x="0" y="1845064"/>
            <a:ext cx="4286250" cy="3287982"/>
          </a:xfrm>
          <a:prstGeom prst="rect">
            <a:avLst/>
          </a:prstGeom>
        </p:spPr>
      </p:pic>
      <p:pic>
        <p:nvPicPr>
          <p:cNvPr id="4" name="Imagen 3"/>
          <p:cNvPicPr>
            <a:picLocks noChangeAspect="1"/>
          </p:cNvPicPr>
          <p:nvPr/>
        </p:nvPicPr>
        <p:blipFill>
          <a:blip r:embed="rId5"/>
          <a:stretch>
            <a:fillRect/>
          </a:stretch>
        </p:blipFill>
        <p:spPr>
          <a:xfrm>
            <a:off x="4584878" y="3429000"/>
            <a:ext cx="4559121" cy="3217572"/>
          </a:xfrm>
          <a:prstGeom prst="rect">
            <a:avLst/>
          </a:prstGeom>
        </p:spPr>
      </p:pic>
    </p:spTree>
    <p:extLst>
      <p:ext uri="{BB962C8B-B14F-4D97-AF65-F5344CB8AC3E}">
        <p14:creationId xmlns:p14="http://schemas.microsoft.com/office/powerpoint/2010/main" val="2060393641"/>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06735" y="1287898"/>
            <a:ext cx="7764113"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Características de los S.O.</a:t>
            </a:r>
            <a:endParaRPr lang="es-ES" sz="5400" b="1" cap="none" spc="0" dirty="0">
              <a:ln/>
              <a:solidFill>
                <a:schemeClr val="accent3"/>
              </a:solidFill>
              <a:effectLst/>
            </a:endParaRPr>
          </a:p>
        </p:txBody>
      </p:sp>
      <p:graphicFrame>
        <p:nvGraphicFramePr>
          <p:cNvPr id="2" name="Diagrama 1"/>
          <p:cNvGraphicFramePr/>
          <p:nvPr>
            <p:extLst>
              <p:ext uri="{D42A27DB-BD31-4B8C-83A1-F6EECF244321}">
                <p14:modId xmlns:p14="http://schemas.microsoft.com/office/powerpoint/2010/main" val="1200810398"/>
              </p:ext>
            </p:extLst>
          </p:nvPr>
        </p:nvGraphicFramePr>
        <p:xfrm>
          <a:off x="77273" y="2021983"/>
          <a:ext cx="9028090" cy="48746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72296713"/>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06735" y="1287898"/>
            <a:ext cx="7764113"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Características de los S.O.</a:t>
            </a:r>
            <a:endParaRPr lang="es-ES" sz="5400" b="1" cap="none" spc="0" dirty="0">
              <a:ln/>
              <a:solidFill>
                <a:schemeClr val="accent3"/>
              </a:solidFill>
              <a:effectLst/>
            </a:endParaRPr>
          </a:p>
        </p:txBody>
      </p:sp>
      <p:graphicFrame>
        <p:nvGraphicFramePr>
          <p:cNvPr id="4" name="Diagrama 3"/>
          <p:cNvGraphicFramePr/>
          <p:nvPr>
            <p:extLst>
              <p:ext uri="{D42A27DB-BD31-4B8C-83A1-F6EECF244321}">
                <p14:modId xmlns:p14="http://schemas.microsoft.com/office/powerpoint/2010/main" val="2398880924"/>
              </p:ext>
            </p:extLst>
          </p:nvPr>
        </p:nvGraphicFramePr>
        <p:xfrm>
          <a:off x="90152" y="2099256"/>
          <a:ext cx="9053848" cy="466215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Imagen 4"/>
          <p:cNvPicPr>
            <a:picLocks noChangeAspect="1"/>
          </p:cNvPicPr>
          <p:nvPr/>
        </p:nvPicPr>
        <p:blipFill rotWithShape="1">
          <a:blip r:embed="rId9"/>
          <a:srcRect r="71322" b="62700"/>
          <a:stretch/>
        </p:blipFill>
        <p:spPr>
          <a:xfrm>
            <a:off x="541838" y="2586293"/>
            <a:ext cx="1193265" cy="1032669"/>
          </a:xfrm>
          <a:prstGeom prst="rect">
            <a:avLst/>
          </a:prstGeom>
        </p:spPr>
      </p:pic>
      <p:pic>
        <p:nvPicPr>
          <p:cNvPr id="8" name="Imagen 7"/>
          <p:cNvPicPr>
            <a:picLocks noChangeAspect="1"/>
          </p:cNvPicPr>
          <p:nvPr/>
        </p:nvPicPr>
        <p:blipFill rotWithShape="1">
          <a:blip r:embed="rId9"/>
          <a:srcRect l="30758" t="565" r="30238" b="61137"/>
          <a:stretch/>
        </p:blipFill>
        <p:spPr>
          <a:xfrm>
            <a:off x="2186789" y="2588651"/>
            <a:ext cx="1393538" cy="1147263"/>
          </a:xfrm>
          <a:prstGeom prst="rect">
            <a:avLst/>
          </a:prstGeom>
        </p:spPr>
      </p:pic>
      <p:pic>
        <p:nvPicPr>
          <p:cNvPr id="9" name="Imagen 8"/>
          <p:cNvPicPr>
            <a:picLocks noChangeAspect="1"/>
          </p:cNvPicPr>
          <p:nvPr/>
        </p:nvPicPr>
        <p:blipFill rotWithShape="1">
          <a:blip r:embed="rId9"/>
          <a:srcRect l="3196" t="35811" r="72882" b="21277"/>
          <a:stretch/>
        </p:blipFill>
        <p:spPr>
          <a:xfrm>
            <a:off x="3930194" y="2498501"/>
            <a:ext cx="1350144" cy="1291108"/>
          </a:xfrm>
          <a:prstGeom prst="rect">
            <a:avLst/>
          </a:prstGeom>
        </p:spPr>
      </p:pic>
      <p:pic>
        <p:nvPicPr>
          <p:cNvPr id="10" name="Imagen 9"/>
          <p:cNvPicPr>
            <a:picLocks noChangeAspect="1"/>
          </p:cNvPicPr>
          <p:nvPr/>
        </p:nvPicPr>
        <p:blipFill rotWithShape="1">
          <a:blip r:embed="rId9"/>
          <a:srcRect l="31278" t="34956" r="42199" b="29092"/>
          <a:stretch/>
        </p:blipFill>
        <p:spPr>
          <a:xfrm>
            <a:off x="5676964" y="2588651"/>
            <a:ext cx="1288983" cy="1162613"/>
          </a:xfrm>
          <a:prstGeom prst="rect">
            <a:avLst/>
          </a:prstGeom>
        </p:spPr>
      </p:pic>
      <p:pic>
        <p:nvPicPr>
          <p:cNvPr id="11" name="Imagen 10"/>
          <p:cNvPicPr>
            <a:picLocks noChangeAspect="1"/>
          </p:cNvPicPr>
          <p:nvPr/>
        </p:nvPicPr>
        <p:blipFill rotWithShape="1">
          <a:blip r:embed="rId9"/>
          <a:srcRect l="69242" b="65045"/>
          <a:stretch/>
        </p:blipFill>
        <p:spPr>
          <a:xfrm>
            <a:off x="7362573" y="2586293"/>
            <a:ext cx="1400869" cy="1107035"/>
          </a:xfrm>
          <a:prstGeom prst="rect">
            <a:avLst/>
          </a:prstGeom>
        </p:spPr>
      </p:pic>
    </p:spTree>
    <p:extLst>
      <p:ext uri="{BB962C8B-B14F-4D97-AF65-F5344CB8AC3E}">
        <p14:creationId xmlns:p14="http://schemas.microsoft.com/office/powerpoint/2010/main" val="2669869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877"/>
            <a:ext cx="9144000" cy="6858000"/>
          </a:xfrm>
          <a:prstGeom prst="rect">
            <a:avLst/>
          </a:prstGeom>
        </p:spPr>
      </p:pic>
      <p:sp>
        <p:nvSpPr>
          <p:cNvPr id="3" name="Rectángulo 2"/>
          <p:cNvSpPr/>
          <p:nvPr/>
        </p:nvSpPr>
        <p:spPr>
          <a:xfrm>
            <a:off x="1893242" y="1287898"/>
            <a:ext cx="513538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Ejemplos de S.O.</a:t>
            </a:r>
            <a:endParaRPr lang="es-ES" sz="5400" b="1" cap="none" spc="0" dirty="0">
              <a:ln/>
              <a:solidFill>
                <a:schemeClr val="accent3"/>
              </a:solidFill>
              <a:effectLst/>
            </a:endParaRPr>
          </a:p>
        </p:txBody>
      </p:sp>
      <p:graphicFrame>
        <p:nvGraphicFramePr>
          <p:cNvPr id="2" name="Diagrama 1"/>
          <p:cNvGraphicFramePr/>
          <p:nvPr>
            <p:extLst>
              <p:ext uri="{D42A27DB-BD31-4B8C-83A1-F6EECF244321}">
                <p14:modId xmlns:p14="http://schemas.microsoft.com/office/powerpoint/2010/main" val="1404989342"/>
              </p:ext>
            </p:extLst>
          </p:nvPr>
        </p:nvGraphicFramePr>
        <p:xfrm>
          <a:off x="154546" y="2112134"/>
          <a:ext cx="8603088" cy="44303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Imagen 6"/>
          <p:cNvPicPr>
            <a:picLocks noChangeAspect="1"/>
          </p:cNvPicPr>
          <p:nvPr/>
        </p:nvPicPr>
        <p:blipFill>
          <a:blip r:embed="rId9"/>
          <a:stretch>
            <a:fillRect/>
          </a:stretch>
        </p:blipFill>
        <p:spPr>
          <a:xfrm>
            <a:off x="154546" y="2112134"/>
            <a:ext cx="1512908" cy="1442435"/>
          </a:xfrm>
          <a:prstGeom prst="rect">
            <a:avLst/>
          </a:prstGeom>
        </p:spPr>
      </p:pic>
      <p:pic>
        <p:nvPicPr>
          <p:cNvPr id="12" name="Imagen 11"/>
          <p:cNvPicPr>
            <a:picLocks noChangeAspect="1"/>
          </p:cNvPicPr>
          <p:nvPr/>
        </p:nvPicPr>
        <p:blipFill rotWithShape="1">
          <a:blip r:embed="rId10"/>
          <a:srcRect l="58451" t="1691" r="4367" b="86854"/>
          <a:stretch/>
        </p:blipFill>
        <p:spPr>
          <a:xfrm>
            <a:off x="4803819" y="2112134"/>
            <a:ext cx="3400023" cy="1374115"/>
          </a:xfrm>
          <a:prstGeom prst="rect">
            <a:avLst/>
          </a:prstGeom>
        </p:spPr>
      </p:pic>
    </p:spTree>
    <p:extLst>
      <p:ext uri="{BB962C8B-B14F-4D97-AF65-F5344CB8AC3E}">
        <p14:creationId xmlns:p14="http://schemas.microsoft.com/office/powerpoint/2010/main" val="3815352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0" y="1429565"/>
            <a:ext cx="9143999" cy="92333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Estructura de los S.O.</a:t>
            </a:r>
            <a:endParaRPr lang="es-ES" sz="5400" b="1" cap="none" spc="0" dirty="0">
              <a:ln/>
              <a:solidFill>
                <a:schemeClr val="accent3"/>
              </a:solidFill>
              <a:effectLst/>
            </a:endParaRPr>
          </a:p>
        </p:txBody>
      </p:sp>
      <p:pic>
        <p:nvPicPr>
          <p:cNvPr id="2" name="Imagen 1"/>
          <p:cNvPicPr>
            <a:picLocks noChangeAspect="1"/>
          </p:cNvPicPr>
          <p:nvPr/>
        </p:nvPicPr>
        <p:blipFill>
          <a:blip r:embed="rId4"/>
          <a:stretch>
            <a:fillRect/>
          </a:stretch>
        </p:blipFill>
        <p:spPr>
          <a:xfrm>
            <a:off x="115910" y="2215167"/>
            <a:ext cx="8925059" cy="4624920"/>
          </a:xfrm>
          <a:prstGeom prst="rect">
            <a:avLst/>
          </a:prstGeom>
        </p:spPr>
      </p:pic>
    </p:spTree>
    <p:extLst>
      <p:ext uri="{BB962C8B-B14F-4D97-AF65-F5344CB8AC3E}">
        <p14:creationId xmlns:p14="http://schemas.microsoft.com/office/powerpoint/2010/main" val="31184356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553047" y="1429565"/>
            <a:ext cx="627941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Estructura de los S.O.</a:t>
            </a:r>
            <a:endParaRPr lang="es-ES" sz="5400" b="1" cap="none" spc="0" dirty="0">
              <a:ln/>
              <a:solidFill>
                <a:schemeClr val="accent3"/>
              </a:solidFill>
              <a:effectLst/>
            </a:endParaRPr>
          </a:p>
        </p:txBody>
      </p:sp>
      <p:graphicFrame>
        <p:nvGraphicFramePr>
          <p:cNvPr id="2" name="Diagrama 1"/>
          <p:cNvGraphicFramePr/>
          <p:nvPr>
            <p:extLst>
              <p:ext uri="{D42A27DB-BD31-4B8C-83A1-F6EECF244321}">
                <p14:modId xmlns:p14="http://schemas.microsoft.com/office/powerpoint/2010/main" val="1066014492"/>
              </p:ext>
            </p:extLst>
          </p:nvPr>
        </p:nvGraphicFramePr>
        <p:xfrm>
          <a:off x="0" y="1429565"/>
          <a:ext cx="9144000" cy="54284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920858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693055" y="1429565"/>
            <a:ext cx="5999399" cy="175432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Estructura de los</a:t>
            </a:r>
          </a:p>
          <a:p>
            <a:pPr algn="ctr"/>
            <a:r>
              <a:rPr lang="es-ES" sz="5400" b="1" dirty="0" smtClean="0">
                <a:ln/>
                <a:solidFill>
                  <a:schemeClr val="accent3"/>
                </a:solidFill>
              </a:rPr>
              <a:t>Sistemas Operativos</a:t>
            </a:r>
            <a:endParaRPr lang="es-ES" sz="5400" b="1" cap="none" spc="0" dirty="0">
              <a:ln/>
              <a:solidFill>
                <a:schemeClr val="accent3"/>
              </a:solidFill>
              <a:effectLst/>
            </a:endParaRPr>
          </a:p>
        </p:txBody>
      </p:sp>
      <p:sp>
        <p:nvSpPr>
          <p:cNvPr id="8" name="CuadroTexto 7"/>
          <p:cNvSpPr txBox="1"/>
          <p:nvPr/>
        </p:nvSpPr>
        <p:spPr>
          <a:xfrm>
            <a:off x="249382" y="3141784"/>
            <a:ext cx="8742217" cy="2554545"/>
          </a:xfrm>
          <a:prstGeom prst="rect">
            <a:avLst/>
          </a:prstGeom>
          <a:noFill/>
        </p:spPr>
        <p:txBody>
          <a:bodyPr wrap="square" rtlCol="0">
            <a:spAutoFit/>
          </a:bodyPr>
          <a:lstStyle/>
          <a:p>
            <a:pPr marL="342900" indent="-342900">
              <a:buFont typeface="Wingdings" panose="05000000000000000000" pitchFamily="2" charset="2"/>
              <a:buChar char="Ø"/>
            </a:pPr>
            <a:r>
              <a:rPr lang="es-MX" sz="3200" dirty="0">
                <a:latin typeface="Arial" panose="020B0604020202020204" pitchFamily="34" charset="0"/>
                <a:cs typeface="Arial" panose="020B0604020202020204" pitchFamily="34" charset="0"/>
              </a:rPr>
              <a:t>S</a:t>
            </a:r>
            <a:r>
              <a:rPr lang="es-MX" sz="3200" dirty="0" smtClean="0">
                <a:latin typeface="Arial" panose="020B0604020202020204" pitchFamily="34" charset="0"/>
                <a:cs typeface="Arial" panose="020B0604020202020204" pitchFamily="34" charset="0"/>
              </a:rPr>
              <a:t>istemas </a:t>
            </a:r>
            <a:r>
              <a:rPr lang="es-MX" sz="3200" dirty="0">
                <a:latin typeface="Arial" panose="020B0604020202020204" pitchFamily="34" charset="0"/>
                <a:cs typeface="Arial" panose="020B0604020202020204" pitchFamily="34" charset="0"/>
              </a:rPr>
              <a:t>Monolíticos </a:t>
            </a:r>
          </a:p>
          <a:p>
            <a:pPr marL="342900" indent="-342900">
              <a:buFont typeface="Wingdings" panose="05000000000000000000" pitchFamily="2" charset="2"/>
              <a:buChar char="Ø"/>
            </a:pPr>
            <a:r>
              <a:rPr lang="es-MX" sz="3200" dirty="0" smtClean="0">
                <a:latin typeface="Arial" panose="020B0604020202020204" pitchFamily="34" charset="0"/>
                <a:cs typeface="Arial" panose="020B0604020202020204" pitchFamily="34" charset="0"/>
              </a:rPr>
              <a:t>Sistemas </a:t>
            </a:r>
            <a:r>
              <a:rPr lang="es-MX" sz="3200" dirty="0">
                <a:latin typeface="Arial" panose="020B0604020202020204" pitchFamily="34" charset="0"/>
                <a:cs typeface="Arial" panose="020B0604020202020204" pitchFamily="34" charset="0"/>
              </a:rPr>
              <a:t>de Capas</a:t>
            </a:r>
          </a:p>
          <a:p>
            <a:pPr marL="342900" indent="-342900">
              <a:buFont typeface="Wingdings" panose="05000000000000000000" pitchFamily="2" charset="2"/>
              <a:buChar char="Ø"/>
            </a:pPr>
            <a:r>
              <a:rPr lang="es-MX" sz="3200" dirty="0" smtClean="0">
                <a:latin typeface="Arial" panose="020B0604020202020204" pitchFamily="34" charset="0"/>
                <a:cs typeface="Arial" panose="020B0604020202020204" pitchFamily="34" charset="0"/>
              </a:rPr>
              <a:t>Sistema </a:t>
            </a:r>
            <a:r>
              <a:rPr lang="es-MX" sz="3200" dirty="0" err="1">
                <a:latin typeface="Arial" panose="020B0604020202020204" pitchFamily="34" charset="0"/>
                <a:cs typeface="Arial" panose="020B0604020202020204" pitchFamily="34" charset="0"/>
              </a:rPr>
              <a:t>Microkernels</a:t>
            </a:r>
            <a:endParaRPr lang="es-MX" sz="32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MX" sz="3200" dirty="0" smtClean="0">
                <a:latin typeface="Arial" panose="020B0604020202020204" pitchFamily="34" charset="0"/>
                <a:cs typeface="Arial" panose="020B0604020202020204" pitchFamily="34" charset="0"/>
              </a:rPr>
              <a:t>Sistema </a:t>
            </a:r>
            <a:r>
              <a:rPr lang="es-MX" sz="3200" dirty="0">
                <a:latin typeface="Arial" panose="020B0604020202020204" pitchFamily="34" charset="0"/>
                <a:cs typeface="Arial" panose="020B0604020202020204" pitchFamily="34" charset="0"/>
              </a:rPr>
              <a:t>Cliente-Servidor </a:t>
            </a:r>
          </a:p>
          <a:p>
            <a:pPr marL="342900" indent="-342900">
              <a:buFont typeface="Wingdings" panose="05000000000000000000" pitchFamily="2" charset="2"/>
              <a:buChar char="Ø"/>
            </a:pPr>
            <a:r>
              <a:rPr lang="es-MX" sz="3200" dirty="0" smtClean="0">
                <a:latin typeface="Arial" panose="020B0604020202020204" pitchFamily="34" charset="0"/>
                <a:cs typeface="Arial" panose="020B0604020202020204" pitchFamily="34" charset="0"/>
              </a:rPr>
              <a:t>Sistema </a:t>
            </a:r>
            <a:r>
              <a:rPr lang="es-MX" sz="3200" dirty="0">
                <a:latin typeface="Arial" panose="020B0604020202020204" pitchFamily="34" charset="0"/>
                <a:cs typeface="Arial" panose="020B0604020202020204" pitchFamily="34" charset="0"/>
              </a:rPr>
              <a:t>Maquinas virtuales</a:t>
            </a:r>
            <a:r>
              <a:rPr lang="es-MX" sz="2400" dirty="0"/>
              <a:t>.</a:t>
            </a:r>
          </a:p>
        </p:txBody>
      </p:sp>
    </p:spTree>
    <p:extLst>
      <p:ext uri="{BB962C8B-B14F-4D97-AF65-F5344CB8AC3E}">
        <p14:creationId xmlns:p14="http://schemas.microsoft.com/office/powerpoint/2010/main" val="1652125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0" y="1221846"/>
            <a:ext cx="388895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smtClean="0">
                <a:ln/>
                <a:solidFill>
                  <a:schemeClr val="accent3"/>
                </a:solidFill>
                <a:effectLst/>
              </a:rPr>
              <a:t>CONTENIDO:</a:t>
            </a:r>
            <a:endParaRPr lang="es-ES" sz="5400" b="1" cap="none" spc="0" dirty="0">
              <a:ln/>
              <a:solidFill>
                <a:schemeClr val="accent3"/>
              </a:solidFill>
              <a:effectLst/>
            </a:endParaRPr>
          </a:p>
        </p:txBody>
      </p:sp>
      <p:sp>
        <p:nvSpPr>
          <p:cNvPr id="8" name="CuadroTexto 7"/>
          <p:cNvSpPr txBox="1"/>
          <p:nvPr/>
        </p:nvSpPr>
        <p:spPr>
          <a:xfrm>
            <a:off x="249382" y="2443664"/>
            <a:ext cx="8742217" cy="3539430"/>
          </a:xfrm>
          <a:prstGeom prst="rect">
            <a:avLst/>
          </a:prstGeom>
          <a:noFill/>
        </p:spPr>
        <p:txBody>
          <a:bodyPr wrap="square" rtlCol="0">
            <a:spAutoFit/>
          </a:bodyPr>
          <a:lstStyle/>
          <a:p>
            <a:r>
              <a:rPr lang="es-MX" sz="2800" dirty="0" smtClean="0">
                <a:latin typeface="Arial" panose="020B0604020202020204" pitchFamily="34" charset="0"/>
                <a:cs typeface="Arial" panose="020B0604020202020204" pitchFamily="34" charset="0"/>
              </a:rPr>
              <a:t>UNIDAD DE APRENDIZAJE 1</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INTRODUCCIÓN</a:t>
            </a:r>
          </a:p>
          <a:p>
            <a:endParaRPr lang="es-MX" sz="2800" dirty="0" smtClean="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1.1. </a:t>
            </a:r>
            <a:r>
              <a:rPr lang="es-MX" sz="2800" dirty="0" smtClean="0">
                <a:latin typeface="Arial" panose="020B0604020202020204" pitchFamily="34" charset="0"/>
                <a:cs typeface="Arial" panose="020B0604020202020204" pitchFamily="34" charset="0"/>
              </a:rPr>
              <a:t>Definición</a:t>
            </a:r>
            <a:r>
              <a:rPr lang="es-MX" sz="2800" dirty="0">
                <a:latin typeface="Arial" panose="020B0604020202020204" pitchFamily="34" charset="0"/>
                <a:cs typeface="Arial" panose="020B0604020202020204" pitchFamily="34" charset="0"/>
              </a:rPr>
              <a:t>, evolución y objetivos de los Sistemas Operativos</a:t>
            </a:r>
            <a:r>
              <a:rPr lang="es-MX" sz="2800" dirty="0" smtClean="0">
                <a:latin typeface="Arial" panose="020B0604020202020204" pitchFamily="34" charset="0"/>
                <a:cs typeface="Arial" panose="020B0604020202020204" pitchFamily="34" charset="0"/>
              </a:rPr>
              <a:t>.</a:t>
            </a:r>
          </a:p>
          <a:p>
            <a:r>
              <a:rPr lang="es-MX" sz="2800" dirty="0" smtClean="0">
                <a:latin typeface="Arial" panose="020B0604020202020204" pitchFamily="34" charset="0"/>
                <a:cs typeface="Arial" panose="020B0604020202020204" pitchFamily="34" charset="0"/>
              </a:rPr>
              <a:t>1.2  Estructura </a:t>
            </a:r>
            <a:r>
              <a:rPr lang="es-MX" sz="2800" dirty="0">
                <a:latin typeface="Arial" panose="020B0604020202020204" pitchFamily="34" charset="0"/>
                <a:cs typeface="Arial" panose="020B0604020202020204" pitchFamily="34" charset="0"/>
              </a:rPr>
              <a:t>de los Sistemas Operativos (Monolíticos y de Capas</a:t>
            </a:r>
            <a:r>
              <a:rPr lang="es-MX" sz="280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784441808"/>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556515" y="1326533"/>
            <a:ext cx="627248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Sistemas Monolíticos</a:t>
            </a:r>
            <a:endParaRPr lang="es-ES" sz="5400" b="1" cap="none" spc="0" dirty="0">
              <a:ln/>
              <a:solidFill>
                <a:schemeClr val="accent3"/>
              </a:solidFill>
              <a:effectLst/>
            </a:endParaRPr>
          </a:p>
        </p:txBody>
      </p:sp>
      <p:sp>
        <p:nvSpPr>
          <p:cNvPr id="8" name="CuadroTexto 7"/>
          <p:cNvSpPr txBox="1"/>
          <p:nvPr/>
        </p:nvSpPr>
        <p:spPr>
          <a:xfrm>
            <a:off x="189671" y="2107108"/>
            <a:ext cx="8742217" cy="3477875"/>
          </a:xfrm>
          <a:prstGeom prst="rect">
            <a:avLst/>
          </a:prstGeom>
          <a:noFill/>
        </p:spPr>
        <p:txBody>
          <a:bodyPr wrap="square" rtlCol="0">
            <a:spAutoFit/>
          </a:bodyPr>
          <a:lstStyle/>
          <a:p>
            <a:pPr algn="just"/>
            <a:r>
              <a:rPr lang="es-MX" sz="2000" dirty="0" smtClean="0">
                <a:latin typeface="Arial" panose="020B0604020202020204" pitchFamily="34" charset="0"/>
                <a:cs typeface="Arial" panose="020B0604020202020204" pitchFamily="34" charset="0"/>
              </a:rPr>
              <a:t>Su </a:t>
            </a:r>
            <a:r>
              <a:rPr lang="es-MX" sz="2000" dirty="0">
                <a:latin typeface="Arial" panose="020B0604020202020204" pitchFamily="34" charset="0"/>
                <a:cs typeface="Arial" panose="020B0604020202020204" pitchFamily="34" charset="0"/>
              </a:rPr>
              <a:t>organización se considera la </a:t>
            </a:r>
            <a:r>
              <a:rPr lang="es-MX" sz="2000" dirty="0" smtClean="0">
                <a:latin typeface="Arial" panose="020B0604020202020204" pitchFamily="34" charset="0"/>
                <a:cs typeface="Arial" panose="020B0604020202020204" pitchFamily="34" charset="0"/>
              </a:rPr>
              <a:t>más </a:t>
            </a:r>
            <a:r>
              <a:rPr lang="es-MX" sz="2000" dirty="0">
                <a:latin typeface="Arial" panose="020B0604020202020204" pitchFamily="34" charset="0"/>
                <a:cs typeface="Arial" panose="020B0604020202020204" pitchFamily="34" charset="0"/>
              </a:rPr>
              <a:t>común, todo el sistema operativo se ejecuta como un solo programa en modo kernel. Se componen de un conjunto de procedimientos enlazados entre sí en un solo programa binario ejecutable extenso, donde cada uno de ellos puede llamar a todos los demás.</a:t>
            </a:r>
          </a:p>
          <a:p>
            <a:pPr algn="just"/>
            <a:r>
              <a:rPr lang="es-MX" sz="2000" dirty="0" smtClean="0">
                <a:latin typeface="Arial" panose="020B0604020202020204" pitchFamily="34" charset="0"/>
                <a:cs typeface="Arial" panose="020B0604020202020204" pitchFamily="34" charset="0"/>
              </a:rPr>
              <a:t>El </a:t>
            </a:r>
            <a:r>
              <a:rPr lang="es-MX" sz="2000" dirty="0">
                <a:latin typeface="Arial" panose="020B0604020202020204" pitchFamily="34" charset="0"/>
                <a:cs typeface="Arial" panose="020B0604020202020204" pitchFamily="34" charset="0"/>
              </a:rPr>
              <a:t>programa de usuario coloca los parámetros necesarios en los lugares previamente definidos, y seguidamente ejecuta una llamada al </a:t>
            </a:r>
            <a:r>
              <a:rPr lang="es-MX" sz="2000" dirty="0" smtClean="0">
                <a:latin typeface="Arial" panose="020B0604020202020204" pitchFamily="34" charset="0"/>
                <a:cs typeface="Arial" panose="020B0604020202020204" pitchFamily="34" charset="0"/>
              </a:rPr>
              <a:t>supervisor, </a:t>
            </a:r>
            <a:r>
              <a:rPr lang="es-MX" sz="2000" dirty="0">
                <a:latin typeface="Arial" panose="020B0604020202020204" pitchFamily="34" charset="0"/>
                <a:cs typeface="Arial" panose="020B0604020202020204" pitchFamily="34" charset="0"/>
              </a:rPr>
              <a:t>transfiriendo el control al S. O. que examina dichos parámetros y determina el procedimiento que debe invocar. Cuando se complete la llamada devuelve el control al programa de usuario. S. O. con una pequeña estructura de niveles:</a:t>
            </a:r>
          </a:p>
        </p:txBody>
      </p:sp>
      <p:pic>
        <p:nvPicPr>
          <p:cNvPr id="2" name="Imagen 1"/>
          <p:cNvPicPr>
            <a:picLocks noChangeAspect="1"/>
          </p:cNvPicPr>
          <p:nvPr/>
        </p:nvPicPr>
        <p:blipFill>
          <a:blip r:embed="rId4"/>
          <a:stretch>
            <a:fillRect/>
          </a:stretch>
        </p:blipFill>
        <p:spPr>
          <a:xfrm>
            <a:off x="2744917" y="5241701"/>
            <a:ext cx="6376642" cy="1616300"/>
          </a:xfrm>
          <a:prstGeom prst="rect">
            <a:avLst/>
          </a:prstGeom>
        </p:spPr>
      </p:pic>
    </p:spTree>
    <p:extLst>
      <p:ext uri="{BB962C8B-B14F-4D97-AF65-F5344CB8AC3E}">
        <p14:creationId xmlns:p14="http://schemas.microsoft.com/office/powerpoint/2010/main" val="34404916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410820" y="1326533"/>
            <a:ext cx="4563878"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Sistemas Capas</a:t>
            </a:r>
            <a:endParaRPr lang="es-ES" sz="5400" b="1" cap="none" spc="0" dirty="0">
              <a:ln/>
              <a:solidFill>
                <a:schemeClr val="accent3"/>
              </a:solidFill>
              <a:effectLst/>
            </a:endParaRPr>
          </a:p>
        </p:txBody>
      </p:sp>
      <p:sp>
        <p:nvSpPr>
          <p:cNvPr id="8" name="CuadroTexto 7"/>
          <p:cNvSpPr txBox="1"/>
          <p:nvPr/>
        </p:nvSpPr>
        <p:spPr>
          <a:xfrm>
            <a:off x="189671" y="4549676"/>
            <a:ext cx="8742217" cy="2308324"/>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Arquitectura modular, define capas o niveles de abstracción, cada uno de los cuáles aprovecha el servicio de la capa inferior.</a:t>
            </a:r>
          </a:p>
          <a:p>
            <a:pPr algn="just"/>
            <a:r>
              <a:rPr lang="es-MX" sz="2400" dirty="0" smtClean="0">
                <a:latin typeface="Arial" panose="020B0604020202020204" pitchFamily="34" charset="0"/>
                <a:cs typeface="Arial" panose="020B0604020202020204" pitchFamily="34" charset="0"/>
              </a:rPr>
              <a:t>Se </a:t>
            </a:r>
            <a:r>
              <a:rPr lang="es-MX" sz="2400" dirty="0">
                <a:latin typeface="Arial" panose="020B0604020202020204" pitchFamily="34" charset="0"/>
                <a:cs typeface="Arial" panose="020B0604020202020204" pitchFamily="34" charset="0"/>
              </a:rPr>
              <a:t>organiza en una jerarquía de estratos, estando construido cada uno de ellos sobre el otro que tiene menor jerarquía que él.</a:t>
            </a:r>
          </a:p>
        </p:txBody>
      </p:sp>
      <p:pic>
        <p:nvPicPr>
          <p:cNvPr id="4" name="Imagen 3"/>
          <p:cNvPicPr>
            <a:picLocks noChangeAspect="1"/>
          </p:cNvPicPr>
          <p:nvPr/>
        </p:nvPicPr>
        <p:blipFill>
          <a:blip r:embed="rId4"/>
          <a:stretch>
            <a:fillRect/>
          </a:stretch>
        </p:blipFill>
        <p:spPr>
          <a:xfrm>
            <a:off x="2537138" y="2076097"/>
            <a:ext cx="4437560" cy="2507404"/>
          </a:xfrm>
          <a:prstGeom prst="rect">
            <a:avLst/>
          </a:prstGeom>
        </p:spPr>
      </p:pic>
    </p:spTree>
    <p:extLst>
      <p:ext uri="{BB962C8B-B14F-4D97-AF65-F5344CB8AC3E}">
        <p14:creationId xmlns:p14="http://schemas.microsoft.com/office/powerpoint/2010/main" val="32910481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522821" y="1326533"/>
            <a:ext cx="6339877"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Sistemas </a:t>
            </a:r>
            <a:r>
              <a:rPr lang="es-ES" sz="5400" b="1" dirty="0" err="1" smtClean="0">
                <a:ln/>
                <a:solidFill>
                  <a:schemeClr val="accent3"/>
                </a:solidFill>
              </a:rPr>
              <a:t>Microkernel</a:t>
            </a:r>
            <a:endParaRPr lang="es-ES" sz="5400" b="1" cap="none" spc="0" dirty="0">
              <a:ln/>
              <a:solidFill>
                <a:schemeClr val="accent3"/>
              </a:solidFill>
              <a:effectLst/>
            </a:endParaRPr>
          </a:p>
        </p:txBody>
      </p:sp>
      <p:sp>
        <p:nvSpPr>
          <p:cNvPr id="8" name="CuadroTexto 7"/>
          <p:cNvSpPr txBox="1"/>
          <p:nvPr/>
        </p:nvSpPr>
        <p:spPr>
          <a:xfrm>
            <a:off x="189671" y="2107108"/>
            <a:ext cx="5206577" cy="4401205"/>
          </a:xfrm>
          <a:prstGeom prst="rect">
            <a:avLst/>
          </a:prstGeom>
          <a:noFill/>
        </p:spPr>
        <p:txBody>
          <a:bodyPr wrap="square" rtlCol="0">
            <a:spAutoFit/>
          </a:bodyPr>
          <a:lstStyle/>
          <a:p>
            <a:pPr algn="just"/>
            <a:r>
              <a:rPr lang="es-MX" sz="2800" dirty="0" err="1">
                <a:latin typeface="Arial" panose="020B0604020202020204" pitchFamily="34" charset="0"/>
                <a:cs typeface="Arial" panose="020B0604020202020204" pitchFamily="34" charset="0"/>
              </a:rPr>
              <a:t>Micronúcleo</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a:t>
            </a:r>
            <a:r>
              <a:rPr lang="es-MX" sz="2800" dirty="0" err="1" smtClean="0">
                <a:latin typeface="Arial" panose="020B0604020202020204" pitchFamily="34" charset="0"/>
                <a:cs typeface="Arial" panose="020B0604020202020204" pitchFamily="34" charset="0"/>
              </a:rPr>
              <a:t>microkernel</a:t>
            </a:r>
            <a:r>
              <a:rPr lang="es-MX" sz="2800" dirty="0">
                <a:latin typeface="Arial" panose="020B0604020202020204" pitchFamily="34" charset="0"/>
                <a:cs typeface="Arial" panose="020B0604020202020204" pitchFamily="34" charset="0"/>
              </a:rPr>
              <a:t>) es un tipo de núcleo de un sistema operativo que provee un conjunto de primitivas o llamadas al sistema mínimas, para implementar servicios básicos como espacios de direcciones, comunicación entre procesos y planificación básica.</a:t>
            </a:r>
          </a:p>
        </p:txBody>
      </p:sp>
      <p:pic>
        <p:nvPicPr>
          <p:cNvPr id="4" name="Imagen 3"/>
          <p:cNvPicPr>
            <a:picLocks noChangeAspect="1"/>
          </p:cNvPicPr>
          <p:nvPr/>
        </p:nvPicPr>
        <p:blipFill rotWithShape="1">
          <a:blip r:embed="rId4"/>
          <a:srcRect t="17216" r="888"/>
          <a:stretch/>
        </p:blipFill>
        <p:spPr>
          <a:xfrm>
            <a:off x="5754568" y="2395470"/>
            <a:ext cx="3389432" cy="4112843"/>
          </a:xfrm>
          <a:prstGeom prst="rect">
            <a:avLst/>
          </a:prstGeom>
        </p:spPr>
      </p:pic>
    </p:spTree>
    <p:extLst>
      <p:ext uri="{BB962C8B-B14F-4D97-AF65-F5344CB8AC3E}">
        <p14:creationId xmlns:p14="http://schemas.microsoft.com/office/powerpoint/2010/main" val="3348522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946062" y="1429565"/>
            <a:ext cx="7493398"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Sistemas Cliente-Servidor</a:t>
            </a:r>
            <a:endParaRPr lang="es-ES" sz="5400" b="1" cap="none" spc="0" dirty="0">
              <a:ln/>
              <a:solidFill>
                <a:schemeClr val="accent3"/>
              </a:solidFill>
              <a:effectLst/>
            </a:endParaRPr>
          </a:p>
        </p:txBody>
      </p:sp>
      <p:sp>
        <p:nvSpPr>
          <p:cNvPr id="8" name="CuadroTexto 7"/>
          <p:cNvSpPr txBox="1"/>
          <p:nvPr/>
        </p:nvSpPr>
        <p:spPr>
          <a:xfrm>
            <a:off x="200891" y="4180344"/>
            <a:ext cx="8742217" cy="2677656"/>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El tipo más reciente de sistemas operativos es el denominado Cliente-servidor, que puede ser ejecutado en la mayoría de las computadoras, ya sean grandes o pequeñas</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Este sistema sirve para toda clase de aplicaciones por tanto, es de propósito general y cumple con las mismas actividades que los sistemas operativos convencionales.</a:t>
            </a:r>
          </a:p>
        </p:txBody>
      </p:sp>
      <p:pic>
        <p:nvPicPr>
          <p:cNvPr id="2" name="Imagen 1"/>
          <p:cNvPicPr>
            <a:picLocks noChangeAspect="1"/>
          </p:cNvPicPr>
          <p:nvPr/>
        </p:nvPicPr>
        <p:blipFill>
          <a:blip r:embed="rId4"/>
          <a:stretch>
            <a:fillRect/>
          </a:stretch>
        </p:blipFill>
        <p:spPr>
          <a:xfrm>
            <a:off x="2420829" y="2149773"/>
            <a:ext cx="3773912" cy="2082158"/>
          </a:xfrm>
          <a:prstGeom prst="rect">
            <a:avLst/>
          </a:prstGeom>
        </p:spPr>
      </p:pic>
    </p:spTree>
    <p:extLst>
      <p:ext uri="{BB962C8B-B14F-4D97-AF65-F5344CB8AC3E}">
        <p14:creationId xmlns:p14="http://schemas.microsoft.com/office/powerpoint/2010/main" val="41377288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469588" y="1429565"/>
            <a:ext cx="844635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Sistemas Máquinas Virtuales</a:t>
            </a:r>
            <a:endParaRPr lang="es-ES" sz="5400" b="1" cap="none" spc="0" dirty="0">
              <a:ln/>
              <a:solidFill>
                <a:schemeClr val="accent3"/>
              </a:solidFill>
              <a:effectLst/>
            </a:endParaRPr>
          </a:p>
        </p:txBody>
      </p:sp>
      <p:sp>
        <p:nvSpPr>
          <p:cNvPr id="8" name="CuadroTexto 7"/>
          <p:cNvSpPr txBox="1"/>
          <p:nvPr/>
        </p:nvSpPr>
        <p:spPr>
          <a:xfrm>
            <a:off x="4325156" y="2665266"/>
            <a:ext cx="4818844" cy="3416320"/>
          </a:xfrm>
          <a:prstGeom prst="rect">
            <a:avLst/>
          </a:prstGeom>
          <a:noFill/>
        </p:spPr>
        <p:txBody>
          <a:bodyPr wrap="square" rtlCol="0">
            <a:spAutoFit/>
          </a:bodyPr>
          <a:lstStyle/>
          <a:p>
            <a:pPr algn="just"/>
            <a:r>
              <a:rPr lang="es-MX" sz="2400" dirty="0">
                <a:latin typeface="Arial" panose="020B0604020202020204" pitchFamily="34" charset="0"/>
                <a:cs typeface="Arial" panose="020B0604020202020204" pitchFamily="34" charset="0"/>
              </a:rPr>
              <a:t>Es un software que emula a una computadora y que permite ejecutar programas como si fuese una computadora real. El programa de control es el que se ejecuta directamente sobre el propio hardware y ofrece al nivel inmediatamente superior varias máquinas virtuales.</a:t>
            </a:r>
          </a:p>
        </p:txBody>
      </p:sp>
      <p:pic>
        <p:nvPicPr>
          <p:cNvPr id="2" name="Imagen 1"/>
          <p:cNvPicPr>
            <a:picLocks noChangeAspect="1"/>
          </p:cNvPicPr>
          <p:nvPr/>
        </p:nvPicPr>
        <p:blipFill>
          <a:blip r:embed="rId4"/>
          <a:stretch>
            <a:fillRect/>
          </a:stretch>
        </p:blipFill>
        <p:spPr>
          <a:xfrm>
            <a:off x="38906" y="2368413"/>
            <a:ext cx="4286250" cy="4010025"/>
          </a:xfrm>
          <a:prstGeom prst="rect">
            <a:avLst/>
          </a:prstGeom>
        </p:spPr>
      </p:pic>
    </p:spTree>
    <p:extLst>
      <p:ext uri="{BB962C8B-B14F-4D97-AF65-F5344CB8AC3E}">
        <p14:creationId xmlns:p14="http://schemas.microsoft.com/office/powerpoint/2010/main" val="3292498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995900" y="1429565"/>
            <a:ext cx="539372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Recomendaciones</a:t>
            </a:r>
            <a:endParaRPr lang="es-ES" sz="5400" b="1" cap="none" spc="0" dirty="0">
              <a:ln/>
              <a:solidFill>
                <a:schemeClr val="accent3"/>
              </a:solidFill>
              <a:effectLst/>
            </a:endParaRPr>
          </a:p>
        </p:txBody>
      </p:sp>
      <p:sp>
        <p:nvSpPr>
          <p:cNvPr id="8" name="CuadroTexto 7"/>
          <p:cNvSpPr txBox="1"/>
          <p:nvPr/>
        </p:nvSpPr>
        <p:spPr>
          <a:xfrm>
            <a:off x="0" y="2381929"/>
            <a:ext cx="9144000" cy="4093428"/>
          </a:xfrm>
          <a:prstGeom prst="rect">
            <a:avLst/>
          </a:prstGeom>
          <a:noFill/>
        </p:spPr>
        <p:txBody>
          <a:bodyPr wrap="square" rtlCol="0">
            <a:spAutoFit/>
          </a:bodyPr>
          <a:lstStyle/>
          <a:p>
            <a:pPr algn="just"/>
            <a:r>
              <a:rPr lang="es-MX" altLang="es-MX" sz="2400" dirty="0">
                <a:latin typeface="Arial" panose="020B0604020202020204" pitchFamily="34" charset="0"/>
                <a:cs typeface="Arial" panose="020B0604020202020204" pitchFamily="34" charset="0"/>
              </a:rPr>
              <a:t>Esta presentación ha sido diseñara para la exposición </a:t>
            </a:r>
            <a:r>
              <a:rPr lang="es-MX" altLang="es-MX" sz="2400" dirty="0" smtClean="0">
                <a:latin typeface="Arial" panose="020B0604020202020204" pitchFamily="34" charset="0"/>
                <a:cs typeface="Arial" panose="020B0604020202020204" pitchFamily="34" charset="0"/>
              </a:rPr>
              <a:t>del tema </a:t>
            </a:r>
            <a:r>
              <a:rPr lang="es-MX" altLang="es-MX" sz="2400" i="1" dirty="0" smtClean="0">
                <a:latin typeface="Arial" panose="020B0604020202020204" pitchFamily="34" charset="0"/>
                <a:cs typeface="Arial" panose="020B0604020202020204" pitchFamily="34" charset="0"/>
              </a:rPr>
              <a:t>1.1 </a:t>
            </a:r>
            <a:r>
              <a:rPr lang="es-MX" sz="2400" i="1" dirty="0">
                <a:latin typeface="Arial" panose="020B0604020202020204" pitchFamily="34" charset="0"/>
                <a:cs typeface="Arial" panose="020B0604020202020204" pitchFamily="34" charset="0"/>
              </a:rPr>
              <a:t>Definición, evolución y objetivos de los Sistemas </a:t>
            </a:r>
            <a:r>
              <a:rPr lang="es-MX" sz="2400" i="1" dirty="0" smtClean="0">
                <a:latin typeface="Arial" panose="020B0604020202020204" pitchFamily="34" charset="0"/>
                <a:cs typeface="Arial" panose="020B0604020202020204" pitchFamily="34" charset="0"/>
              </a:rPr>
              <a:t>Operativos</a:t>
            </a:r>
            <a:r>
              <a:rPr lang="es-MX" altLang="es-MX" sz="2400" i="1"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1.2  </a:t>
            </a:r>
            <a:r>
              <a:rPr lang="es-MX" sz="2400" i="1" dirty="0">
                <a:latin typeface="Arial" panose="020B0604020202020204" pitchFamily="34" charset="0"/>
                <a:cs typeface="Arial" panose="020B0604020202020204" pitchFamily="34" charset="0"/>
              </a:rPr>
              <a:t>Estructura de los Sistemas Operativos (Monolíticos y </a:t>
            </a:r>
            <a:r>
              <a:rPr lang="es-MX" sz="2400" i="1">
                <a:latin typeface="Arial" panose="020B0604020202020204" pitchFamily="34" charset="0"/>
                <a:cs typeface="Arial" panose="020B0604020202020204" pitchFamily="34" charset="0"/>
              </a:rPr>
              <a:t>de </a:t>
            </a:r>
            <a:r>
              <a:rPr lang="es-MX" sz="2400" i="1" smtClean="0">
                <a:latin typeface="Arial" panose="020B0604020202020204" pitchFamily="34" charset="0"/>
                <a:cs typeface="Arial" panose="020B0604020202020204" pitchFamily="34" charset="0"/>
              </a:rPr>
              <a:t>Capas), </a:t>
            </a:r>
            <a:r>
              <a:rPr lang="es-MX" altLang="es-MX" sz="2400" smtClean="0">
                <a:latin typeface="Arial" panose="020B0604020202020204" pitchFamily="34" charset="0"/>
                <a:cs typeface="Arial" panose="020B0604020202020204" pitchFamily="34" charset="0"/>
              </a:rPr>
              <a:t>correspondientes </a:t>
            </a:r>
            <a:r>
              <a:rPr lang="es-MX" altLang="es-MX" sz="2400" dirty="0">
                <a:latin typeface="Arial" panose="020B0604020202020204" pitchFamily="34" charset="0"/>
                <a:cs typeface="Arial" panose="020B0604020202020204" pitchFamily="34" charset="0"/>
              </a:rPr>
              <a:t>a la </a:t>
            </a:r>
            <a:r>
              <a:rPr lang="es-MX" altLang="es-MX" sz="2400" dirty="0" smtClean="0">
                <a:latin typeface="Arial" panose="020B0604020202020204" pitchFamily="34" charset="0"/>
                <a:cs typeface="Arial" panose="020B0604020202020204" pitchFamily="34" charset="0"/>
              </a:rPr>
              <a:t>unidad de competencia 1 </a:t>
            </a:r>
            <a:r>
              <a:rPr lang="es-MX" altLang="es-MX" sz="2400" dirty="0">
                <a:latin typeface="Arial" panose="020B0604020202020204" pitchFamily="34" charset="0"/>
                <a:cs typeface="Arial" panose="020B0604020202020204" pitchFamily="34" charset="0"/>
              </a:rPr>
              <a:t>del programa de </a:t>
            </a:r>
            <a:r>
              <a:rPr lang="es-MX" altLang="es-MX" sz="2400" dirty="0" smtClean="0">
                <a:latin typeface="Arial" panose="020B0604020202020204" pitchFamily="34" charset="0"/>
                <a:cs typeface="Arial" panose="020B0604020202020204" pitchFamily="34" charset="0"/>
              </a:rPr>
              <a:t>estudios de la </a:t>
            </a:r>
            <a:r>
              <a:rPr lang="es-MX" altLang="es-MX" sz="2400" dirty="0">
                <a:latin typeface="Arial" panose="020B0604020202020204" pitchFamily="34" charset="0"/>
                <a:cs typeface="Arial" panose="020B0604020202020204" pitchFamily="34" charset="0"/>
              </a:rPr>
              <a:t>UA de </a:t>
            </a:r>
            <a:r>
              <a:rPr lang="es-MX" altLang="es-MX" sz="2400" dirty="0" smtClean="0">
                <a:latin typeface="Arial" panose="020B0604020202020204" pitchFamily="34" charset="0"/>
                <a:cs typeface="Arial" panose="020B0604020202020204" pitchFamily="34" charset="0"/>
              </a:rPr>
              <a:t>“Sistemas Operativos”.</a:t>
            </a:r>
            <a:endParaRPr lang="es-MX" alt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Ø"/>
            </a:pPr>
            <a:r>
              <a:rPr lang="es-MX" altLang="es-MX" sz="2400" dirty="0">
                <a:latin typeface="Arial" panose="020B0604020202020204" pitchFamily="34" charset="0"/>
                <a:cs typeface="Arial" panose="020B0604020202020204" pitchFamily="34" charset="0"/>
              </a:rPr>
              <a:t>En el caso de las actividades, se sugiere resolver antes un ejemplo por parte del profesor.</a:t>
            </a:r>
          </a:p>
          <a:p>
            <a:pPr marL="342900" indent="-342900" algn="just">
              <a:buFont typeface="Wingdings" panose="05000000000000000000" pitchFamily="2" charset="2"/>
              <a:buChar char="Ø"/>
            </a:pPr>
            <a:r>
              <a:rPr lang="es-MX" altLang="es-MX" sz="2400" dirty="0" smtClean="0">
                <a:latin typeface="Arial" panose="020B0604020202020204" pitchFamily="34" charset="0"/>
                <a:cs typeface="Arial" panose="020B0604020202020204" pitchFamily="34" charset="0"/>
              </a:rPr>
              <a:t>La </a:t>
            </a:r>
            <a:r>
              <a:rPr lang="es-MX" altLang="es-MX" sz="2400" dirty="0">
                <a:latin typeface="Arial" panose="020B0604020202020204" pitchFamily="34" charset="0"/>
                <a:cs typeface="Arial" panose="020B0604020202020204" pitchFamily="34" charset="0"/>
              </a:rPr>
              <a:t>presentación fue diseñada con PowerPoint 2016 y cuenta con transacciones, por lo que se sugiere utilizarla con dicho software.</a:t>
            </a:r>
          </a:p>
          <a:p>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6546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965200" y="1429565"/>
            <a:ext cx="3455113"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Bibliografía</a:t>
            </a:r>
            <a:endParaRPr lang="es-ES" sz="5400" b="1" cap="none" spc="0" dirty="0">
              <a:ln/>
              <a:solidFill>
                <a:schemeClr val="accent3"/>
              </a:solidFill>
              <a:effectLst/>
            </a:endParaRPr>
          </a:p>
        </p:txBody>
      </p:sp>
      <p:sp>
        <p:nvSpPr>
          <p:cNvPr id="8" name="CuadroTexto 7"/>
          <p:cNvSpPr txBox="1"/>
          <p:nvPr/>
        </p:nvSpPr>
        <p:spPr>
          <a:xfrm>
            <a:off x="0" y="2381929"/>
            <a:ext cx="9144000" cy="4462760"/>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Tanenbaum</a:t>
            </a:r>
            <a:r>
              <a:rPr lang="es-MX" sz="2400" dirty="0">
                <a:latin typeface="Arial" panose="020B0604020202020204" pitchFamily="34" charset="0"/>
                <a:cs typeface="Arial" panose="020B0604020202020204" pitchFamily="34" charset="0"/>
              </a:rPr>
              <a:t>, A.; Sistemas Operativos Modernos; Prentice Hall; </a:t>
            </a:r>
            <a:r>
              <a:rPr lang="es-MX" sz="2400" dirty="0" smtClean="0">
                <a:latin typeface="Arial" panose="020B0604020202020204" pitchFamily="34" charset="0"/>
                <a:cs typeface="Arial" panose="020B0604020202020204" pitchFamily="34" charset="0"/>
              </a:rPr>
              <a:t>Tercera Edición</a:t>
            </a:r>
            <a:r>
              <a:rPr lang="es-MX" sz="2400" dirty="0">
                <a:latin typeface="Arial" panose="020B0604020202020204" pitchFamily="34" charset="0"/>
                <a:cs typeface="Arial" panose="020B0604020202020204" pitchFamily="34" charset="0"/>
              </a:rPr>
              <a:t>; México; 2009.</a:t>
            </a:r>
          </a:p>
          <a:p>
            <a:pPr algn="just"/>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Red, D.; Sistemas Operativos; UNNE; Argentina; 2001.</a:t>
            </a:r>
          </a:p>
          <a:p>
            <a:pPr algn="just"/>
            <a:r>
              <a:rPr lang="es-MX" sz="2400" dirty="0" smtClean="0">
                <a:latin typeface="Arial" panose="020B0604020202020204" pitchFamily="34" charset="0"/>
                <a:cs typeface="Arial" panose="020B0604020202020204" pitchFamily="34" charset="0"/>
              </a:rPr>
              <a:t>Wolf</a:t>
            </a:r>
            <a:r>
              <a:rPr lang="es-MX" sz="2400" dirty="0">
                <a:latin typeface="Arial" panose="020B0604020202020204" pitchFamily="34" charset="0"/>
                <a:cs typeface="Arial" panose="020B0604020202020204" pitchFamily="34" charset="0"/>
              </a:rPr>
              <a:t>, G.; Fundamentos de Sistemas Operativos; UNAM; Primera Edición</a:t>
            </a:r>
            <a:r>
              <a:rPr lang="es-MX" sz="2400" dirty="0" smtClean="0">
                <a:latin typeface="Arial" panose="020B0604020202020204" pitchFamily="34" charset="0"/>
                <a:cs typeface="Arial" panose="020B0604020202020204" pitchFamily="34" charset="0"/>
              </a:rPr>
              <a:t>; México</a:t>
            </a:r>
            <a:r>
              <a:rPr lang="es-MX" sz="2400" dirty="0">
                <a:latin typeface="Arial" panose="020B0604020202020204" pitchFamily="34" charset="0"/>
                <a:cs typeface="Arial" panose="020B0604020202020204" pitchFamily="34" charset="0"/>
              </a:rPr>
              <a:t>; 2015.</a:t>
            </a:r>
          </a:p>
          <a:p>
            <a:pPr algn="just"/>
            <a:r>
              <a:rPr lang="pt-BR" sz="2400" dirty="0" smtClean="0">
                <a:latin typeface="Arial" panose="020B0604020202020204" pitchFamily="34" charset="0"/>
                <a:cs typeface="Arial" panose="020B0604020202020204" pitchFamily="34" charset="0"/>
              </a:rPr>
              <a:t>Silberschatz</a:t>
            </a:r>
            <a:r>
              <a:rPr lang="pt-BR" sz="2400" dirty="0">
                <a:latin typeface="Arial" panose="020B0604020202020204" pitchFamily="34" charset="0"/>
                <a:cs typeface="Arial" panose="020B0604020202020204" pitchFamily="34" charset="0"/>
              </a:rPr>
              <a:t>, A.; Fundamentos de Sistemas Operativos. McGraw-Hill</a:t>
            </a:r>
            <a:r>
              <a:rPr lang="pt-BR" sz="2400" dirty="0" smtClean="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Séptima </a:t>
            </a:r>
            <a:r>
              <a:rPr lang="es-MX" sz="2400" dirty="0">
                <a:latin typeface="Arial" panose="020B0604020202020204" pitchFamily="34" charset="0"/>
                <a:cs typeface="Arial" panose="020B0604020202020204" pitchFamily="34" charset="0"/>
              </a:rPr>
              <a:t>Edición. Madrid; 2006.</a:t>
            </a:r>
          </a:p>
          <a:p>
            <a:pPr algn="just"/>
            <a:r>
              <a:rPr lang="es-MX" sz="2400" dirty="0" smtClean="0">
                <a:latin typeface="Arial" panose="020B0604020202020204" pitchFamily="34" charset="0"/>
                <a:cs typeface="Arial" panose="020B0604020202020204" pitchFamily="34" charset="0"/>
              </a:rPr>
              <a:t>Stallings</a:t>
            </a:r>
            <a:r>
              <a:rPr lang="es-MX" sz="2400" dirty="0">
                <a:latin typeface="Arial" panose="020B0604020202020204" pitchFamily="34" charset="0"/>
                <a:cs typeface="Arial" panose="020B0604020202020204" pitchFamily="34" charset="0"/>
              </a:rPr>
              <a:t>, W.; Sistemas Operativos. Aspectos internos y principios </a:t>
            </a:r>
            <a:r>
              <a:rPr lang="es-MX" sz="2400" dirty="0" smtClean="0">
                <a:latin typeface="Arial" panose="020B0604020202020204" pitchFamily="34" charset="0"/>
                <a:cs typeface="Arial" panose="020B0604020202020204" pitchFamily="34" charset="0"/>
              </a:rPr>
              <a:t>de diseño</a:t>
            </a:r>
            <a:r>
              <a:rPr lang="es-MX" sz="2400" dirty="0">
                <a:latin typeface="Arial" panose="020B0604020202020204" pitchFamily="34" charset="0"/>
                <a:cs typeface="Arial" panose="020B0604020202020204" pitchFamily="34" charset="0"/>
              </a:rPr>
              <a:t>; Prentice Hall; Quinta Edición. Madrid; 2005</a:t>
            </a:r>
          </a:p>
          <a:p>
            <a:pPr algn="just"/>
            <a:r>
              <a:rPr lang="es-MX" sz="2400" dirty="0" smtClean="0">
                <a:latin typeface="Arial" panose="020B0604020202020204" pitchFamily="34" charset="0"/>
                <a:cs typeface="Arial" panose="020B0604020202020204" pitchFamily="34" charset="0"/>
              </a:rPr>
              <a:t>Carretero</a:t>
            </a:r>
            <a:r>
              <a:rPr lang="es-MX" sz="2400" dirty="0">
                <a:latin typeface="Arial" panose="020B0604020202020204" pitchFamily="34" charset="0"/>
                <a:cs typeface="Arial" panose="020B0604020202020204" pitchFamily="34" charset="0"/>
              </a:rPr>
              <a:t>, P.; Sistemas Operativos: Una visión aplicada. McGraw-Hill</a:t>
            </a:r>
            <a:r>
              <a:rPr lang="es-MX" sz="2400" dirty="0" smtClean="0">
                <a:latin typeface="Arial" panose="020B0604020202020204" pitchFamily="34" charset="0"/>
                <a:cs typeface="Arial" panose="020B0604020202020204" pitchFamily="34" charset="0"/>
              </a:rPr>
              <a:t>; Primera </a:t>
            </a:r>
            <a:r>
              <a:rPr lang="es-MX" sz="2400" dirty="0">
                <a:latin typeface="Arial" panose="020B0604020202020204" pitchFamily="34" charset="0"/>
                <a:cs typeface="Arial" panose="020B0604020202020204" pitchFamily="34" charset="0"/>
              </a:rPr>
              <a:t>Edición. Madrid; 2001</a:t>
            </a:r>
          </a:p>
          <a:p>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3542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6022" y="1339413"/>
            <a:ext cx="475130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INTRODUCCIÓN</a:t>
            </a:r>
            <a:endParaRPr lang="es-ES" sz="5400" b="1" cap="none" spc="0" dirty="0">
              <a:ln/>
              <a:solidFill>
                <a:schemeClr val="accent3"/>
              </a:solidFill>
              <a:effectLst/>
            </a:endParaRPr>
          </a:p>
        </p:txBody>
      </p:sp>
      <p:sp>
        <p:nvSpPr>
          <p:cNvPr id="8" name="CuadroTexto 7"/>
          <p:cNvSpPr txBox="1"/>
          <p:nvPr/>
        </p:nvSpPr>
        <p:spPr>
          <a:xfrm>
            <a:off x="182208" y="2213203"/>
            <a:ext cx="8742217" cy="4493538"/>
          </a:xfrm>
          <a:prstGeom prst="rect">
            <a:avLst/>
          </a:prstGeom>
          <a:noFill/>
        </p:spPr>
        <p:txBody>
          <a:bodyPr wrap="square" rtlCol="0">
            <a:spAutoFit/>
          </a:bodyPr>
          <a:lstStyle/>
          <a:p>
            <a:pPr algn="just"/>
            <a:r>
              <a:rPr lang="es-MX" sz="2600" dirty="0" smtClean="0">
                <a:latin typeface="Arial" panose="020B0604020202020204" pitchFamily="34" charset="0"/>
                <a:cs typeface="Arial" panose="020B0604020202020204" pitchFamily="34" charset="0"/>
              </a:rPr>
              <a:t>Cuando se crearon, </a:t>
            </a:r>
            <a:r>
              <a:rPr lang="es-MX" sz="2600" dirty="0">
                <a:latin typeface="Arial" panose="020B0604020202020204" pitchFamily="34" charset="0"/>
                <a:cs typeface="Arial" panose="020B0604020202020204" pitchFamily="34" charset="0"/>
              </a:rPr>
              <a:t>las computadoras digitales </a:t>
            </a:r>
            <a:r>
              <a:rPr lang="es-MX" sz="2600" dirty="0" smtClean="0">
                <a:latin typeface="Arial" panose="020B0604020202020204" pitchFamily="34" charset="0"/>
                <a:cs typeface="Arial" panose="020B0604020202020204" pitchFamily="34" charset="0"/>
              </a:rPr>
              <a:t>utilizan </a:t>
            </a:r>
            <a:r>
              <a:rPr lang="es-MX" sz="2600" dirty="0">
                <a:latin typeface="Arial" panose="020B0604020202020204" pitchFamily="34" charset="0"/>
                <a:cs typeface="Arial" panose="020B0604020202020204" pitchFamily="34" charset="0"/>
              </a:rPr>
              <a:t>un sistema </a:t>
            </a:r>
            <a:r>
              <a:rPr lang="es-MX" sz="2600" dirty="0" smtClean="0">
                <a:latin typeface="Arial" panose="020B0604020202020204" pitchFamily="34" charset="0"/>
                <a:cs typeface="Arial" panose="020B0604020202020204" pitchFamily="34" charset="0"/>
              </a:rPr>
              <a:t>de codificación de </a:t>
            </a:r>
            <a:r>
              <a:rPr lang="es-MX" sz="2600" dirty="0">
                <a:latin typeface="Arial" panose="020B0604020202020204" pitchFamily="34" charset="0"/>
                <a:cs typeface="Arial" panose="020B0604020202020204" pitchFamily="34" charset="0"/>
              </a:rPr>
              <a:t>instrucciones en sistema de numeración binaria, es decir </a:t>
            </a:r>
            <a:r>
              <a:rPr lang="es-MX" sz="2600" dirty="0" smtClean="0">
                <a:latin typeface="Arial" panose="020B0604020202020204" pitchFamily="34" charset="0"/>
                <a:cs typeface="Arial" panose="020B0604020202020204" pitchFamily="34" charset="0"/>
              </a:rPr>
              <a:t>un sistema operativo (S.O.). </a:t>
            </a:r>
            <a:r>
              <a:rPr lang="es-MX" sz="2600" dirty="0">
                <a:latin typeface="Arial" panose="020B0604020202020204" pitchFamily="34" charset="0"/>
                <a:cs typeface="Arial" panose="020B0604020202020204" pitchFamily="34" charset="0"/>
              </a:rPr>
              <a:t>Esto </a:t>
            </a:r>
            <a:r>
              <a:rPr lang="es-MX" sz="2600" dirty="0" smtClean="0">
                <a:latin typeface="Arial" panose="020B0604020202020204" pitchFamily="34" charset="0"/>
                <a:cs typeface="Arial" panose="020B0604020202020204" pitchFamily="34" charset="0"/>
              </a:rPr>
              <a:t>es </a:t>
            </a:r>
            <a:r>
              <a:rPr lang="es-MX" sz="2600" dirty="0">
                <a:latin typeface="Arial" panose="020B0604020202020204" pitchFamily="34" charset="0"/>
                <a:cs typeface="Arial" panose="020B0604020202020204" pitchFamily="34" charset="0"/>
              </a:rPr>
              <a:t>que </a:t>
            </a:r>
            <a:r>
              <a:rPr lang="es-MX" sz="2600" dirty="0" smtClean="0">
                <a:latin typeface="Arial" panose="020B0604020202020204" pitchFamily="34" charset="0"/>
                <a:cs typeface="Arial" panose="020B0604020202020204" pitchFamily="34" charset="0"/>
              </a:rPr>
              <a:t>los circuitos integrados </a:t>
            </a:r>
            <a:r>
              <a:rPr lang="es-MX" sz="2600" dirty="0">
                <a:latin typeface="Arial" panose="020B0604020202020204" pitchFamily="34" charset="0"/>
                <a:cs typeface="Arial" panose="020B0604020202020204" pitchFamily="34" charset="0"/>
              </a:rPr>
              <a:t>funcionan con </a:t>
            </a:r>
            <a:r>
              <a:rPr lang="es-MX" sz="2600" dirty="0" smtClean="0">
                <a:latin typeface="Arial" panose="020B0604020202020204" pitchFamily="34" charset="0"/>
                <a:cs typeface="Arial" panose="020B0604020202020204" pitchFamily="34" charset="0"/>
              </a:rPr>
              <a:t>un </a:t>
            </a:r>
            <a:r>
              <a:rPr lang="es-MX" sz="2600" dirty="0">
                <a:latin typeface="Arial" panose="020B0604020202020204" pitchFamily="34" charset="0"/>
                <a:cs typeface="Arial" panose="020B0604020202020204" pitchFamily="34" charset="0"/>
              </a:rPr>
              <a:t>principio, es decir, hay corriente o no hay corriente.</a:t>
            </a:r>
            <a:br>
              <a:rPr lang="es-MX" sz="2600" dirty="0">
                <a:latin typeface="Arial" panose="020B0604020202020204" pitchFamily="34" charset="0"/>
                <a:cs typeface="Arial" panose="020B0604020202020204" pitchFamily="34" charset="0"/>
              </a:rPr>
            </a:br>
            <a:r>
              <a:rPr lang="es-MX" sz="2600" dirty="0">
                <a:latin typeface="Arial" panose="020B0604020202020204" pitchFamily="34" charset="0"/>
                <a:cs typeface="Arial" panose="020B0604020202020204" pitchFamily="34" charset="0"/>
              </a:rPr>
              <a:t>En </a:t>
            </a:r>
            <a:r>
              <a:rPr lang="es-MX" sz="2600" dirty="0" smtClean="0">
                <a:latin typeface="Arial" panose="020B0604020202020204" pitchFamily="34" charset="0"/>
                <a:cs typeface="Arial" panose="020B0604020202020204" pitchFamily="34" charset="0"/>
              </a:rPr>
              <a:t>su </a:t>
            </a:r>
            <a:r>
              <a:rPr lang="es-MX" sz="2600" dirty="0">
                <a:latin typeface="Arial" panose="020B0604020202020204" pitchFamily="34" charset="0"/>
                <a:cs typeface="Arial" panose="020B0604020202020204" pitchFamily="34" charset="0"/>
              </a:rPr>
              <a:t>origen </a:t>
            </a:r>
            <a:r>
              <a:rPr lang="es-MX" sz="2600" dirty="0" smtClean="0">
                <a:latin typeface="Arial" panose="020B0604020202020204" pitchFamily="34" charset="0"/>
                <a:cs typeface="Arial" panose="020B0604020202020204" pitchFamily="34" charset="0"/>
              </a:rPr>
              <a:t>las </a:t>
            </a:r>
            <a:r>
              <a:rPr lang="es-MX" sz="2600" dirty="0">
                <a:latin typeface="Arial" panose="020B0604020202020204" pitchFamily="34" charset="0"/>
                <a:cs typeface="Arial" panose="020B0604020202020204" pitchFamily="34" charset="0"/>
              </a:rPr>
              <a:t>computadoras </a:t>
            </a:r>
            <a:r>
              <a:rPr lang="es-MX" sz="2600" dirty="0" smtClean="0">
                <a:latin typeface="Arial" panose="020B0604020202020204" pitchFamily="34" charset="0"/>
                <a:cs typeface="Arial" panose="020B0604020202020204" pitchFamily="34" charset="0"/>
              </a:rPr>
              <a:t>los S.O. </a:t>
            </a:r>
            <a:r>
              <a:rPr lang="es-MX" sz="2600" dirty="0">
                <a:latin typeface="Arial" panose="020B0604020202020204" pitchFamily="34" charset="0"/>
                <a:cs typeface="Arial" panose="020B0604020202020204" pitchFamily="34" charset="0"/>
              </a:rPr>
              <a:t>no </a:t>
            </a:r>
            <a:r>
              <a:rPr lang="es-MX" sz="2600" dirty="0" smtClean="0">
                <a:latin typeface="Arial" panose="020B0604020202020204" pitchFamily="34" charset="0"/>
                <a:cs typeface="Arial" panose="020B0604020202020204" pitchFamily="34" charset="0"/>
              </a:rPr>
              <a:t>existían, esto </a:t>
            </a:r>
            <a:r>
              <a:rPr lang="es-MX" sz="2600" dirty="0">
                <a:latin typeface="Arial" panose="020B0604020202020204" pitchFamily="34" charset="0"/>
                <a:cs typeface="Arial" panose="020B0604020202020204" pitchFamily="34" charset="0"/>
              </a:rPr>
              <a:t>hacia que las computadoras fueran muy complicadas de usar y que se requiriera tener altos conocimientos técnicos para </a:t>
            </a:r>
            <a:r>
              <a:rPr lang="es-MX" sz="2600" dirty="0" smtClean="0">
                <a:latin typeface="Arial" panose="020B0604020202020204" pitchFamily="34" charset="0"/>
                <a:cs typeface="Arial" panose="020B0604020202020204" pitchFamily="34" charset="0"/>
              </a:rPr>
              <a:t>operarlas y </a:t>
            </a:r>
            <a:r>
              <a:rPr lang="es-MX" sz="2600" dirty="0">
                <a:latin typeface="Arial" panose="020B0604020202020204" pitchFamily="34" charset="0"/>
                <a:cs typeface="Arial" panose="020B0604020202020204" pitchFamily="34" charset="0"/>
              </a:rPr>
              <a:t>resultaba poco provechosa la utilización de computadoras para resolución de problemas </a:t>
            </a:r>
            <a:r>
              <a:rPr lang="es-MX" sz="2600" dirty="0" smtClean="0">
                <a:latin typeface="Arial" panose="020B0604020202020204" pitchFamily="34" charset="0"/>
                <a:cs typeface="Arial" panose="020B0604020202020204" pitchFamily="34" charset="0"/>
              </a:rPr>
              <a:t>prácticos.</a:t>
            </a:r>
            <a:endParaRPr lang="en-US"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48699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Imagen 1"/>
          <p:cNvPicPr>
            <a:picLocks noChangeAspect="1"/>
          </p:cNvPicPr>
          <p:nvPr/>
        </p:nvPicPr>
        <p:blipFill rotWithShape="1">
          <a:blip r:embed="rId4"/>
          <a:srcRect l="-1" t="16223" r="1003" b="27223"/>
          <a:stretch/>
        </p:blipFill>
        <p:spPr>
          <a:xfrm>
            <a:off x="3433495" y="5215945"/>
            <a:ext cx="5684385" cy="1642056"/>
          </a:xfrm>
          <a:prstGeom prst="rect">
            <a:avLst/>
          </a:prstGeom>
        </p:spPr>
      </p:pic>
      <p:sp>
        <p:nvSpPr>
          <p:cNvPr id="8" name="CuadroTexto 7"/>
          <p:cNvSpPr txBox="1"/>
          <p:nvPr/>
        </p:nvSpPr>
        <p:spPr>
          <a:xfrm>
            <a:off x="200891" y="1707908"/>
            <a:ext cx="8742217" cy="3708708"/>
          </a:xfrm>
          <a:prstGeom prst="rect">
            <a:avLst/>
          </a:prstGeom>
          <a:noFill/>
        </p:spPr>
        <p:txBody>
          <a:bodyPr wrap="square" rtlCol="0">
            <a:spAutoFit/>
          </a:bodyPr>
          <a:lstStyle/>
          <a:p>
            <a:pPr algn="just"/>
            <a:r>
              <a:rPr lang="es-MX" sz="2800" dirty="0" smtClean="0">
                <a:latin typeface="Arial" panose="020B0604020202020204" pitchFamily="34" charset="0"/>
                <a:cs typeface="Arial" panose="020B0604020202020204" pitchFamily="34" charset="0"/>
              </a:rPr>
              <a:t>Un equipo de cómputo esta compuesto por 3 elementos esenciales, Hardware, usuarios y </a:t>
            </a:r>
            <a:r>
              <a:rPr lang="es-MX" sz="2800" u="sng" dirty="0" smtClean="0">
                <a:latin typeface="Arial" panose="020B0604020202020204" pitchFamily="34" charset="0"/>
                <a:cs typeface="Arial" panose="020B0604020202020204" pitchFamily="34" charset="0"/>
              </a:rPr>
              <a:t>Software</a:t>
            </a:r>
            <a:r>
              <a:rPr lang="es-MX" sz="2800" dirty="0" smtClean="0">
                <a:latin typeface="Arial" panose="020B0604020202020204" pitchFamily="34" charset="0"/>
                <a:cs typeface="Arial" panose="020B0604020202020204" pitchFamily="34" charset="0"/>
              </a:rPr>
              <a:t>, se puede clasificar en dos tipos, los programas de aplicación y el sistema operativo. </a:t>
            </a:r>
          </a:p>
          <a:p>
            <a:pPr algn="just"/>
            <a:endParaRPr lang="es-MX" sz="1100" dirty="0" smtClean="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El sistema operativo es el software básico de una computadora, permite al usuario comunicarse con la computadora, mediante una interfaz, sin necesidad de conocer el hardware del sistema.</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59263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245" y="1339413"/>
            <a:ext cx="4312206"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Ubicación S.O.</a:t>
            </a:r>
            <a:endParaRPr lang="es-ES" sz="5400" b="1" cap="none" spc="0" dirty="0">
              <a:ln/>
              <a:solidFill>
                <a:schemeClr val="accent3"/>
              </a:solidFill>
              <a:effectLst/>
            </a:endParaRPr>
          </a:p>
        </p:txBody>
      </p:sp>
      <p:graphicFrame>
        <p:nvGraphicFramePr>
          <p:cNvPr id="7" name="Diagrama 6"/>
          <p:cNvGraphicFramePr/>
          <p:nvPr>
            <p:extLst>
              <p:ext uri="{D42A27DB-BD31-4B8C-83A1-F6EECF244321}">
                <p14:modId xmlns:p14="http://schemas.microsoft.com/office/powerpoint/2010/main" val="1638899310"/>
              </p:ext>
            </p:extLst>
          </p:nvPr>
        </p:nvGraphicFramePr>
        <p:xfrm>
          <a:off x="1005840" y="2142309"/>
          <a:ext cx="6614160" cy="44943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CuadroTexto 8"/>
          <p:cNvSpPr txBox="1"/>
          <p:nvPr/>
        </p:nvSpPr>
        <p:spPr>
          <a:xfrm>
            <a:off x="91439" y="2991394"/>
            <a:ext cx="3964547" cy="400110"/>
          </a:xfrm>
          <a:prstGeom prst="rect">
            <a:avLst/>
          </a:prstGeom>
          <a:noFill/>
        </p:spPr>
        <p:txBody>
          <a:bodyPr wrap="none" rtlCol="0">
            <a:spAutoFit/>
          </a:bodyPr>
          <a:lstStyle/>
          <a:p>
            <a:r>
              <a:rPr lang="es-MX" sz="2000" dirty="0" smtClean="0"/>
              <a:t>Navegador web, música, correo, etc.</a:t>
            </a:r>
            <a:endParaRPr lang="en-US" sz="2000" dirty="0"/>
          </a:p>
        </p:txBody>
      </p:sp>
      <p:sp>
        <p:nvSpPr>
          <p:cNvPr id="10" name="Cerrar llave 9"/>
          <p:cNvSpPr/>
          <p:nvPr/>
        </p:nvSpPr>
        <p:spPr>
          <a:xfrm>
            <a:off x="7040880" y="2782389"/>
            <a:ext cx="287383" cy="184186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CuadroTexto 10"/>
          <p:cNvSpPr txBox="1"/>
          <p:nvPr/>
        </p:nvSpPr>
        <p:spPr>
          <a:xfrm>
            <a:off x="7458891" y="3513906"/>
            <a:ext cx="1643399" cy="400110"/>
          </a:xfrm>
          <a:prstGeom prst="rect">
            <a:avLst/>
          </a:prstGeom>
          <a:noFill/>
        </p:spPr>
        <p:txBody>
          <a:bodyPr wrap="none" rtlCol="0">
            <a:spAutoFit/>
          </a:bodyPr>
          <a:lstStyle/>
          <a:p>
            <a:r>
              <a:rPr lang="es-MX" sz="2000" dirty="0" smtClean="0"/>
              <a:t>Modo usuario</a:t>
            </a:r>
            <a:endParaRPr lang="en-US" sz="2000" dirty="0"/>
          </a:p>
        </p:txBody>
      </p:sp>
      <p:sp>
        <p:nvSpPr>
          <p:cNvPr id="12" name="CuadroTexto 11"/>
          <p:cNvSpPr txBox="1"/>
          <p:nvPr/>
        </p:nvSpPr>
        <p:spPr>
          <a:xfrm>
            <a:off x="7498082" y="5363149"/>
            <a:ext cx="1534587" cy="400110"/>
          </a:xfrm>
          <a:prstGeom prst="rect">
            <a:avLst/>
          </a:prstGeom>
          <a:noFill/>
        </p:spPr>
        <p:txBody>
          <a:bodyPr wrap="none" rtlCol="0">
            <a:spAutoFit/>
          </a:bodyPr>
          <a:lstStyle/>
          <a:p>
            <a:r>
              <a:rPr lang="es-MX" sz="2000" dirty="0" smtClean="0"/>
              <a:t>Modo </a:t>
            </a:r>
            <a:r>
              <a:rPr lang="es-MX" sz="2000" dirty="0" err="1" smtClean="0"/>
              <a:t>Kernel</a:t>
            </a:r>
            <a:endParaRPr lang="en-US" sz="2000" dirty="0"/>
          </a:p>
        </p:txBody>
      </p:sp>
      <p:sp>
        <p:nvSpPr>
          <p:cNvPr id="13" name="Cerrar llave 12"/>
          <p:cNvSpPr/>
          <p:nvPr/>
        </p:nvSpPr>
        <p:spPr>
          <a:xfrm>
            <a:off x="7040880" y="5075282"/>
            <a:ext cx="287383" cy="981043"/>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 name="CuadroTexto 1"/>
          <p:cNvSpPr txBox="1"/>
          <p:nvPr/>
        </p:nvSpPr>
        <p:spPr>
          <a:xfrm>
            <a:off x="91439" y="3914016"/>
            <a:ext cx="3489316" cy="1323439"/>
          </a:xfrm>
          <a:prstGeom prst="rect">
            <a:avLst/>
          </a:prstGeom>
          <a:noFill/>
        </p:spPr>
        <p:txBody>
          <a:bodyPr wrap="square" rtlCol="0">
            <a:spAutoFit/>
          </a:bodyPr>
          <a:lstStyle/>
          <a:p>
            <a:pPr algn="ctr"/>
            <a:r>
              <a:rPr lang="es-MX" sz="2000" b="1" dirty="0">
                <a:latin typeface="Arial" panose="020B0604020202020204" pitchFamily="34" charset="0"/>
                <a:cs typeface="Arial" panose="020B0604020202020204" pitchFamily="34" charset="0"/>
              </a:rPr>
              <a:t>El sistema operativo, es el instrumento indispensable para hacer de la computadora un objeto útil</a:t>
            </a:r>
          </a:p>
        </p:txBody>
      </p:sp>
    </p:spTree>
    <p:extLst>
      <p:ext uri="{BB962C8B-B14F-4D97-AF65-F5344CB8AC3E}">
        <p14:creationId xmlns:p14="http://schemas.microsoft.com/office/powerpoint/2010/main" val="247497553"/>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140926" y="1339413"/>
            <a:ext cx="9395970" cy="892552"/>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200" b="1" cap="none" spc="0" dirty="0" smtClean="0">
                <a:ln/>
                <a:solidFill>
                  <a:schemeClr val="accent3"/>
                </a:solidFill>
                <a:effectLst/>
              </a:rPr>
              <a:t>DEFINICIÓN SISTEMA OPERATIVO</a:t>
            </a:r>
            <a:endParaRPr lang="es-ES" sz="5200" b="1" cap="none" spc="0" dirty="0">
              <a:ln/>
              <a:solidFill>
                <a:schemeClr val="accent3"/>
              </a:solidFill>
              <a:effectLst/>
            </a:endParaRPr>
          </a:p>
        </p:txBody>
      </p:sp>
      <p:sp>
        <p:nvSpPr>
          <p:cNvPr id="8" name="CuadroTexto 7"/>
          <p:cNvSpPr txBox="1"/>
          <p:nvPr/>
        </p:nvSpPr>
        <p:spPr>
          <a:xfrm>
            <a:off x="249382" y="2108258"/>
            <a:ext cx="8742217" cy="2492990"/>
          </a:xfrm>
          <a:prstGeom prst="rect">
            <a:avLst/>
          </a:prstGeom>
          <a:noFill/>
        </p:spPr>
        <p:txBody>
          <a:bodyPr wrap="square" rtlCol="0">
            <a:spAutoFit/>
          </a:bodyPr>
          <a:lstStyle/>
          <a:p>
            <a:pPr algn="just"/>
            <a:r>
              <a:rPr lang="es-MX" sz="2600" dirty="0" smtClean="0">
                <a:latin typeface="Arial" panose="020B0604020202020204" pitchFamily="34" charset="0"/>
                <a:cs typeface="Arial" panose="020B0604020202020204" pitchFamily="34" charset="0"/>
              </a:rPr>
              <a:t>Un </a:t>
            </a:r>
            <a:r>
              <a:rPr lang="es-MX" sz="2600" dirty="0">
                <a:latin typeface="Arial" panose="020B0604020202020204" pitchFamily="34" charset="0"/>
                <a:cs typeface="Arial" panose="020B0604020202020204" pitchFamily="34" charset="0"/>
              </a:rPr>
              <a:t>sistema operativo es permitir la concurrencia de procesos, traslapándose el tiempo de entrada/salida (E/S) con el de cálculo y ocupando la memoria con varios programas. Posibilitar la ejecución de cualquier proceso en el momento que se solicite siempre y cuando haya suficientes recursos libres para él. (</a:t>
            </a:r>
            <a:r>
              <a:rPr lang="es-MX" sz="2600" dirty="0" err="1">
                <a:latin typeface="Arial" panose="020B0604020202020204" pitchFamily="34" charset="0"/>
                <a:cs typeface="Arial" panose="020B0604020202020204" pitchFamily="34" charset="0"/>
              </a:rPr>
              <a:t>Choffnes</a:t>
            </a:r>
            <a:r>
              <a:rPr lang="es-MX" sz="2600" dirty="0">
                <a:latin typeface="Arial" panose="020B0604020202020204" pitchFamily="34" charset="0"/>
                <a:cs typeface="Arial" panose="020B0604020202020204" pitchFamily="34" charset="0"/>
              </a:rPr>
              <a:t>, 2004)</a:t>
            </a:r>
            <a:endParaRPr lang="en-US" sz="26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4"/>
          <a:stretch>
            <a:fillRect/>
          </a:stretch>
        </p:blipFill>
        <p:spPr>
          <a:xfrm>
            <a:off x="4117521" y="4162834"/>
            <a:ext cx="3628754" cy="2414517"/>
          </a:xfrm>
          <a:prstGeom prst="rect">
            <a:avLst/>
          </a:prstGeom>
        </p:spPr>
      </p:pic>
    </p:spTree>
    <p:extLst>
      <p:ext uri="{BB962C8B-B14F-4D97-AF65-F5344CB8AC3E}">
        <p14:creationId xmlns:p14="http://schemas.microsoft.com/office/powerpoint/2010/main" val="1221417375"/>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ángulo 2"/>
          <p:cNvSpPr/>
          <p:nvPr/>
        </p:nvSpPr>
        <p:spPr>
          <a:xfrm>
            <a:off x="-22784" y="1339413"/>
            <a:ext cx="9159688" cy="892552"/>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200" b="1" cap="none" spc="0" dirty="0" smtClean="0">
                <a:ln/>
                <a:solidFill>
                  <a:schemeClr val="accent3"/>
                </a:solidFill>
                <a:effectLst/>
              </a:rPr>
              <a:t>CONCEPTO SISTEMA OPERATIVO</a:t>
            </a:r>
            <a:endParaRPr lang="es-ES" sz="5200" b="1" cap="none" spc="0" dirty="0">
              <a:ln/>
              <a:solidFill>
                <a:schemeClr val="accent3"/>
              </a:solidFill>
              <a:effectLst/>
            </a:endParaRPr>
          </a:p>
        </p:txBody>
      </p:sp>
      <p:sp>
        <p:nvSpPr>
          <p:cNvPr id="8" name="CuadroTexto 7"/>
          <p:cNvSpPr txBox="1"/>
          <p:nvPr/>
        </p:nvSpPr>
        <p:spPr>
          <a:xfrm>
            <a:off x="249382" y="2108258"/>
            <a:ext cx="8742217" cy="2492990"/>
          </a:xfrm>
          <a:prstGeom prst="rect">
            <a:avLst/>
          </a:prstGeom>
          <a:noFill/>
        </p:spPr>
        <p:txBody>
          <a:bodyPr wrap="square" rtlCol="0">
            <a:spAutoFit/>
          </a:bodyPr>
          <a:lstStyle/>
          <a:p>
            <a:pPr algn="just"/>
            <a:endParaRPr lang="es-MX" sz="2600" dirty="0"/>
          </a:p>
          <a:p>
            <a:pPr algn="just"/>
            <a:endParaRPr lang="es-MX" sz="2600" dirty="0" smtClean="0"/>
          </a:p>
          <a:p>
            <a:pPr algn="just"/>
            <a:r>
              <a:rPr lang="es-MX" sz="2600" dirty="0" smtClean="0">
                <a:latin typeface="Arial" panose="020B0604020202020204" pitchFamily="34" charset="0"/>
                <a:cs typeface="Arial" panose="020B0604020202020204" pitchFamily="34" charset="0"/>
              </a:rPr>
              <a:t>Es </a:t>
            </a:r>
            <a:r>
              <a:rPr lang="es-MX" sz="2600" dirty="0">
                <a:latin typeface="Arial" panose="020B0604020202020204" pitchFamily="34" charset="0"/>
                <a:cs typeface="Arial" panose="020B0604020202020204" pitchFamily="34" charset="0"/>
              </a:rPr>
              <a:t>el software más importante del equipo informático. Su función es controlar y administrar los procesos básicos del equipo (arranque) y permiten el funcionamiento correcto de las aplicaciones</a:t>
            </a:r>
            <a:r>
              <a:rPr lang="es-MX" sz="2600" dirty="0" smtClean="0">
                <a:latin typeface="Arial" panose="020B0604020202020204" pitchFamily="34" charset="0"/>
                <a:cs typeface="Arial" panose="020B0604020202020204" pitchFamily="34" charset="0"/>
              </a:rPr>
              <a:t>.(</a:t>
            </a:r>
            <a:r>
              <a:rPr lang="es-MX" sz="2600" dirty="0" err="1" smtClean="0">
                <a:latin typeface="Arial" panose="020B0604020202020204" pitchFamily="34" charset="0"/>
                <a:cs typeface="Arial" panose="020B0604020202020204" pitchFamily="34" charset="0"/>
              </a:rPr>
              <a:t>Valentin</a:t>
            </a:r>
            <a:r>
              <a:rPr lang="es-MX" sz="2600" dirty="0" smtClean="0">
                <a:latin typeface="Arial" panose="020B0604020202020204" pitchFamily="34" charset="0"/>
                <a:cs typeface="Arial" panose="020B0604020202020204" pitchFamily="34" charset="0"/>
              </a:rPr>
              <a:t>, G. 2015)</a:t>
            </a:r>
            <a:endParaRPr lang="en-US" sz="26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4"/>
          <a:srcRect l="61543" t="15765" r="7486" b="15358"/>
          <a:stretch/>
        </p:blipFill>
        <p:spPr>
          <a:xfrm>
            <a:off x="7145383" y="4151259"/>
            <a:ext cx="1991521" cy="2491237"/>
          </a:xfrm>
          <a:prstGeom prst="rect">
            <a:avLst/>
          </a:prstGeom>
        </p:spPr>
      </p:pic>
    </p:spTree>
    <p:extLst>
      <p:ext uri="{BB962C8B-B14F-4D97-AF65-F5344CB8AC3E}">
        <p14:creationId xmlns:p14="http://schemas.microsoft.com/office/powerpoint/2010/main" val="31146743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Imagen 1"/>
          <p:cNvPicPr>
            <a:picLocks noChangeAspect="1"/>
          </p:cNvPicPr>
          <p:nvPr/>
        </p:nvPicPr>
        <p:blipFill rotWithShape="1">
          <a:blip r:embed="rId4"/>
          <a:srcRect l="37787" t="24191" r="37785" b="24762"/>
          <a:stretch/>
        </p:blipFill>
        <p:spPr>
          <a:xfrm>
            <a:off x="6876912" y="1339413"/>
            <a:ext cx="2267088" cy="2664823"/>
          </a:xfrm>
          <a:prstGeom prst="rect">
            <a:avLst/>
          </a:prstGeom>
        </p:spPr>
      </p:pic>
      <p:pic>
        <p:nvPicPr>
          <p:cNvPr id="4" name="Imagen 3"/>
          <p:cNvPicPr>
            <a:picLocks noChangeAspect="1"/>
          </p:cNvPicPr>
          <p:nvPr/>
        </p:nvPicPr>
        <p:blipFill rotWithShape="1">
          <a:blip r:embed="rId5"/>
          <a:srcRect l="78639" t="4229" r="4017" b="65257"/>
          <a:stretch/>
        </p:blipFill>
        <p:spPr>
          <a:xfrm>
            <a:off x="0" y="3829846"/>
            <a:ext cx="2926080" cy="3028154"/>
          </a:xfrm>
          <a:prstGeom prst="rect">
            <a:avLst/>
          </a:prstGeom>
        </p:spPr>
      </p:pic>
      <p:sp>
        <p:nvSpPr>
          <p:cNvPr id="5" name="Llamada ovalada 4"/>
          <p:cNvSpPr/>
          <p:nvPr/>
        </p:nvSpPr>
        <p:spPr>
          <a:xfrm>
            <a:off x="2704010" y="3958045"/>
            <a:ext cx="4519749" cy="2625634"/>
          </a:xfrm>
          <a:prstGeom prst="wedgeEllipseCallout">
            <a:avLst>
              <a:gd name="adj1" fmla="val 63612"/>
              <a:gd name="adj2" fmla="val -1127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a:solidFill>
                  <a:schemeClr val="tx1"/>
                </a:solidFill>
              </a:rPr>
              <a:t>Una definición </a:t>
            </a:r>
            <a:r>
              <a:rPr lang="es-MX" dirty="0" smtClean="0">
                <a:solidFill>
                  <a:schemeClr val="tx1"/>
                </a:solidFill>
              </a:rPr>
              <a:t>académica: </a:t>
            </a:r>
            <a:r>
              <a:rPr lang="es-MX" dirty="0">
                <a:solidFill>
                  <a:schemeClr val="tx1"/>
                </a:solidFill>
              </a:rPr>
              <a:t>conjunto de programas que, ordenadamente relacionados entre sí, contribuyen a que el ordenador lleve a efecto correctamente el trabajo encomendado.</a:t>
            </a:r>
            <a:endParaRPr lang="en-US" dirty="0">
              <a:solidFill>
                <a:schemeClr val="tx1"/>
              </a:solidFill>
            </a:endParaRPr>
          </a:p>
          <a:p>
            <a:pPr algn="ctr"/>
            <a:endParaRPr lang="en-US" dirty="0"/>
          </a:p>
        </p:txBody>
      </p:sp>
      <p:sp>
        <p:nvSpPr>
          <p:cNvPr id="9" name="Llamada ovalada 8"/>
          <p:cNvSpPr/>
          <p:nvPr/>
        </p:nvSpPr>
        <p:spPr>
          <a:xfrm>
            <a:off x="0" y="803366"/>
            <a:ext cx="3670661" cy="2625634"/>
          </a:xfrm>
          <a:prstGeom prst="wedgeEllipseCallout">
            <a:avLst>
              <a:gd name="adj1" fmla="val -23382"/>
              <a:gd name="adj2" fmla="val 83763"/>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Un usuario </a:t>
            </a:r>
            <a:r>
              <a:rPr lang="es-MX" dirty="0"/>
              <a:t>puede definirse como un conjunto de programas que facilitan el acceso al hardware, ofreciendo una forma sencilla y flexible de acceso al mismo</a:t>
            </a:r>
            <a:r>
              <a:rPr lang="es-MX" dirty="0" smtClean="0"/>
              <a:t>.</a:t>
            </a:r>
            <a:endParaRPr lang="en-US" dirty="0"/>
          </a:p>
          <a:p>
            <a:pPr algn="ctr"/>
            <a:endParaRPr lang="en-US" dirty="0"/>
          </a:p>
        </p:txBody>
      </p:sp>
      <p:sp>
        <p:nvSpPr>
          <p:cNvPr id="10" name="Rectángulo 9"/>
          <p:cNvSpPr/>
          <p:nvPr/>
        </p:nvSpPr>
        <p:spPr>
          <a:xfrm>
            <a:off x="3653661" y="1705177"/>
            <a:ext cx="3531095" cy="892552"/>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200" b="1" cap="none" spc="0" dirty="0" smtClean="0">
                <a:ln/>
                <a:solidFill>
                  <a:schemeClr val="accent3"/>
                </a:solidFill>
                <a:effectLst/>
              </a:rPr>
              <a:t>CONCEPTOS</a:t>
            </a:r>
            <a:endParaRPr lang="es-ES" sz="5200" b="1" cap="none" spc="0" dirty="0">
              <a:ln/>
              <a:solidFill>
                <a:schemeClr val="accent3"/>
              </a:solidFill>
              <a:effectLst/>
            </a:endParaRPr>
          </a:p>
        </p:txBody>
      </p:sp>
    </p:spTree>
    <p:extLst>
      <p:ext uri="{BB962C8B-B14F-4D97-AF65-F5344CB8AC3E}">
        <p14:creationId xmlns:p14="http://schemas.microsoft.com/office/powerpoint/2010/main" val="962229900"/>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837</TotalTime>
  <Words>2387</Words>
  <Application>Microsoft Office PowerPoint</Application>
  <PresentationFormat>Presentación en pantalla (4:3)</PresentationFormat>
  <Paragraphs>296</Paragraphs>
  <Slides>36</Slides>
  <Notes>36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Arial</vt:lpstr>
      <vt:lpstr>Calibri</vt:lpstr>
      <vt:lpstr>Helvetica Neue Light</vt:lpstr>
      <vt:lpstr>Helvetica Neue Medium</vt:lpstr>
      <vt:lpstr>Wingdings</vt:lpstr>
      <vt:lpstr>Tema de Office</vt:lpstr>
      <vt:lpstr>Sistemas Operativos  L.I.A. Verónica Gallegos Rebollo</vt:lpstr>
      <vt:lpstr>Este material fue desarrollado para el periodo 2019-B Elaboró: L.I.A. Verónica Gallegos Rebollo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VERO</cp:lastModifiedBy>
  <cp:revision>76</cp:revision>
  <dcterms:created xsi:type="dcterms:W3CDTF">2013-06-28T15:10:46Z</dcterms:created>
  <dcterms:modified xsi:type="dcterms:W3CDTF">2019-10-01T03:07:50Z</dcterms:modified>
</cp:coreProperties>
</file>