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49"/>
  </p:notesMasterIdLst>
  <p:sldIdLst>
    <p:sldId id="273" r:id="rId2"/>
    <p:sldId id="324" r:id="rId3"/>
    <p:sldId id="283" r:id="rId4"/>
    <p:sldId id="320" r:id="rId5"/>
    <p:sldId id="286" r:id="rId6"/>
    <p:sldId id="257" r:id="rId7"/>
    <p:sldId id="275" r:id="rId8"/>
    <p:sldId id="277" r:id="rId9"/>
    <p:sldId id="287" r:id="rId10"/>
    <p:sldId id="309" r:id="rId11"/>
    <p:sldId id="258" r:id="rId12"/>
    <p:sldId id="259" r:id="rId13"/>
    <p:sldId id="288" r:id="rId14"/>
    <p:sldId id="278" r:id="rId15"/>
    <p:sldId id="279" r:id="rId16"/>
    <p:sldId id="280" r:id="rId17"/>
    <p:sldId id="281" r:id="rId18"/>
    <p:sldId id="282" r:id="rId19"/>
    <p:sldId id="289" r:id="rId20"/>
    <p:sldId id="292" r:id="rId21"/>
    <p:sldId id="294" r:id="rId22"/>
    <p:sldId id="291" r:id="rId23"/>
    <p:sldId id="293" r:id="rId24"/>
    <p:sldId id="295" r:id="rId25"/>
    <p:sldId id="296" r:id="rId26"/>
    <p:sldId id="297" r:id="rId27"/>
    <p:sldId id="290" r:id="rId28"/>
    <p:sldId id="299" r:id="rId29"/>
    <p:sldId id="300" r:id="rId30"/>
    <p:sldId id="302" r:id="rId31"/>
    <p:sldId id="303" r:id="rId32"/>
    <p:sldId id="304" r:id="rId33"/>
    <p:sldId id="306" r:id="rId34"/>
    <p:sldId id="305" r:id="rId35"/>
    <p:sldId id="313" r:id="rId36"/>
    <p:sldId id="310" r:id="rId37"/>
    <p:sldId id="311" r:id="rId38"/>
    <p:sldId id="312" r:id="rId39"/>
    <p:sldId id="307" r:id="rId40"/>
    <p:sldId id="308" r:id="rId41"/>
    <p:sldId id="315" r:id="rId42"/>
    <p:sldId id="316" r:id="rId43"/>
    <p:sldId id="317" r:id="rId44"/>
    <p:sldId id="314" r:id="rId45"/>
    <p:sldId id="319" r:id="rId46"/>
    <p:sldId id="323" r:id="rId47"/>
    <p:sldId id="322" r:id="rId48"/>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E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72"/>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657E8-563F-4D4E-9506-3F58AD3FA418}" type="doc">
      <dgm:prSet loTypeId="urn:microsoft.com/office/officeart/2005/8/layout/cycle8" loCatId="cycle" qsTypeId="urn:microsoft.com/office/officeart/2005/8/quickstyle/simple3" qsCatId="simple" csTypeId="urn:microsoft.com/office/officeart/2005/8/colors/accent1_2" csCatId="accent1" phldr="1"/>
      <dgm:spPr/>
    </dgm:pt>
    <dgm:pt modelId="{87A49CC2-9D3E-4D19-A727-3067F12F9716}">
      <dgm:prSet phldrT="[Texto]" custT="1"/>
      <dgm:spPr/>
      <dgm:t>
        <a:bodyPr/>
        <a:lstStyle/>
        <a:p>
          <a:endParaRPr lang="es-MX" sz="1600" b="1" dirty="0" smtClean="0">
            <a:latin typeface="Lucida Sans" panose="020B0602030504020204" pitchFamily="34" charset="0"/>
          </a:endParaRPr>
        </a:p>
        <a:p>
          <a:endParaRPr lang="es-MX" sz="1600" b="1" dirty="0" smtClean="0">
            <a:latin typeface="Lucida Sans" panose="020B0602030504020204" pitchFamily="34" charset="0"/>
          </a:endParaRPr>
        </a:p>
        <a:p>
          <a:r>
            <a:rPr lang="es-MX" sz="1600" b="1" dirty="0" smtClean="0">
              <a:latin typeface="Lucida Sans" panose="020B0602030504020204" pitchFamily="34" charset="0"/>
            </a:rPr>
            <a:t>TELECOMUNICACIONES</a:t>
          </a:r>
          <a:r>
            <a:rPr lang="es-MX" sz="1600" dirty="0" smtClean="0">
              <a:latin typeface="Lucida Sans" panose="020B0602030504020204" pitchFamily="34" charset="0"/>
            </a:rPr>
            <a:t>. </a:t>
          </a:r>
          <a:r>
            <a:rPr lang="es-MX" sz="1700" dirty="0" smtClean="0">
              <a:latin typeface="Lucida Sans" panose="020B0602030504020204" pitchFamily="34" charset="0"/>
            </a:rPr>
            <a:t>Es una técnica que consiste en la transmisión de un mensaje desde un punto hacia otro,  bidireccional. Conjunto de medios de comunicación a distancia o transmisión de palabras, sonidos, imágenes o datos en forma de impulsos o señales electrónicas o electromagnéticas.</a:t>
          </a:r>
          <a:endParaRPr lang="es-ES" sz="1700" dirty="0"/>
        </a:p>
      </dgm:t>
    </dgm:pt>
    <dgm:pt modelId="{362C85E6-030F-4CEB-9CAF-748FE3D64858}" type="parTrans" cxnId="{EBCC9EF6-8C0B-4152-8418-C5BD9F50D94E}">
      <dgm:prSet/>
      <dgm:spPr/>
      <dgm:t>
        <a:bodyPr/>
        <a:lstStyle/>
        <a:p>
          <a:endParaRPr lang="es-ES"/>
        </a:p>
      </dgm:t>
    </dgm:pt>
    <dgm:pt modelId="{2C698D21-0DFE-4828-BE68-703D17E7804F}" type="sibTrans" cxnId="{EBCC9EF6-8C0B-4152-8418-C5BD9F50D94E}">
      <dgm:prSet/>
      <dgm:spPr/>
      <dgm:t>
        <a:bodyPr/>
        <a:lstStyle/>
        <a:p>
          <a:endParaRPr lang="es-ES"/>
        </a:p>
      </dgm:t>
    </dgm:pt>
    <dgm:pt modelId="{29EDF869-0431-4C50-87AB-D12BEB97A7DA}">
      <dgm:prSet phldrT="[Texto]" custT="1"/>
      <dgm:spPr/>
      <dgm:t>
        <a:bodyPr/>
        <a:lstStyle/>
        <a:p>
          <a:r>
            <a:rPr lang="es-ES" sz="1600" b="1" dirty="0" smtClean="0">
              <a:latin typeface="Lucida Sans" panose="020B0602030504020204" pitchFamily="34" charset="0"/>
            </a:rPr>
            <a:t>DATO</a:t>
          </a:r>
          <a:r>
            <a:rPr lang="es-ES" sz="1600" dirty="0" smtClean="0">
              <a:latin typeface="Lucida Sans" panose="020B0602030504020204" pitchFamily="34" charset="0"/>
            </a:rPr>
            <a:t>: Unidad mínima de información.</a:t>
          </a:r>
        </a:p>
        <a:p>
          <a:r>
            <a:rPr lang="es-ES" sz="1600" b="1" dirty="0" smtClean="0">
              <a:latin typeface="Lucida Sans" panose="020B0602030504020204" pitchFamily="34" charset="0"/>
            </a:rPr>
            <a:t>INFORMACIÓN: </a:t>
          </a:r>
          <a:r>
            <a:rPr lang="es-MX" sz="1600" b="0" i="0" dirty="0" smtClean="0">
              <a:latin typeface="Lucida Sans" panose="020B0602030504020204" pitchFamily="34" charset="0"/>
            </a:rPr>
            <a:t>es un conjunto organizado de datos procesados, que constituyen un mensaje que cambia el estado de conocimiento del sujeto o sistema que recibe dicho mensaje</a:t>
          </a:r>
          <a:r>
            <a:rPr lang="es-MX" sz="1600" b="0" i="0" dirty="0" smtClean="0"/>
            <a:t>.</a:t>
          </a:r>
          <a:endParaRPr lang="es-ES" sz="1600" dirty="0"/>
        </a:p>
      </dgm:t>
    </dgm:pt>
    <dgm:pt modelId="{6FDD0105-7B60-4119-9948-97E031388208}" type="parTrans" cxnId="{1CDD7D48-0A97-44D3-A01A-41B4E6AF1F2F}">
      <dgm:prSet/>
      <dgm:spPr/>
      <dgm:t>
        <a:bodyPr/>
        <a:lstStyle/>
        <a:p>
          <a:endParaRPr lang="es-ES"/>
        </a:p>
      </dgm:t>
    </dgm:pt>
    <dgm:pt modelId="{D2FC5606-6C6D-4916-9FFE-876CEF8BB692}" type="sibTrans" cxnId="{1CDD7D48-0A97-44D3-A01A-41B4E6AF1F2F}">
      <dgm:prSet/>
      <dgm:spPr/>
      <dgm:t>
        <a:bodyPr/>
        <a:lstStyle/>
        <a:p>
          <a:endParaRPr lang="es-ES"/>
        </a:p>
      </dgm:t>
    </dgm:pt>
    <dgm:pt modelId="{35FFE907-5EA8-4398-A89A-95DC1FA4E283}">
      <dgm:prSet phldrT="[Texto]" custT="1"/>
      <dgm:spPr/>
      <dgm:t>
        <a:bodyPr/>
        <a:lstStyle/>
        <a:p>
          <a:r>
            <a:rPr lang="es-MX" sz="2000" b="1" dirty="0" smtClean="0">
              <a:latin typeface="Lucida Sans" panose="020B0602030504020204" pitchFamily="34" charset="0"/>
            </a:rPr>
            <a:t>INTERNET</a:t>
          </a:r>
          <a:r>
            <a:rPr lang="es-MX" sz="2000" dirty="0" smtClean="0">
              <a:latin typeface="Lucida Sans" panose="020B0602030504020204" pitchFamily="34" charset="0"/>
            </a:rPr>
            <a:t>: </a:t>
          </a:r>
          <a:r>
            <a:rPr lang="es-MX" sz="2000" b="0" dirty="0" smtClean="0">
              <a:latin typeface="Lucida Sans" panose="020B0602030504020204" pitchFamily="34" charset="0"/>
            </a:rPr>
            <a:t>Conjunto de redes interconectadas a escala mundial con la particularidad de que cada una de ellas es independiente y autónoma.</a:t>
          </a:r>
          <a:endParaRPr lang="es-ES" sz="2000" b="0" dirty="0"/>
        </a:p>
      </dgm:t>
    </dgm:pt>
    <dgm:pt modelId="{6FC91455-5630-421E-AD9A-D07D961D2CC6}" type="parTrans" cxnId="{C067A5A3-A863-4C48-9DF7-58D4BAF5EE08}">
      <dgm:prSet/>
      <dgm:spPr/>
      <dgm:t>
        <a:bodyPr/>
        <a:lstStyle/>
        <a:p>
          <a:endParaRPr lang="es-ES"/>
        </a:p>
      </dgm:t>
    </dgm:pt>
    <dgm:pt modelId="{32F4F593-CAF3-4A93-A81D-2D645F54843C}" type="sibTrans" cxnId="{C067A5A3-A863-4C48-9DF7-58D4BAF5EE08}">
      <dgm:prSet/>
      <dgm:spPr/>
      <dgm:t>
        <a:bodyPr/>
        <a:lstStyle/>
        <a:p>
          <a:endParaRPr lang="es-ES"/>
        </a:p>
      </dgm:t>
    </dgm:pt>
    <dgm:pt modelId="{635852E7-FC3C-473C-B6B9-E7FAD7741FA6}" type="pres">
      <dgm:prSet presAssocID="{08A657E8-563F-4D4E-9506-3F58AD3FA418}" presName="compositeShape" presStyleCnt="0">
        <dgm:presLayoutVars>
          <dgm:chMax val="7"/>
          <dgm:dir/>
          <dgm:resizeHandles val="exact"/>
        </dgm:presLayoutVars>
      </dgm:prSet>
      <dgm:spPr/>
    </dgm:pt>
    <dgm:pt modelId="{9C4AA75C-52BF-430A-B831-5D07C1ED9F91}" type="pres">
      <dgm:prSet presAssocID="{08A657E8-563F-4D4E-9506-3F58AD3FA418}" presName="wedge1" presStyleLbl="node1" presStyleIdx="0" presStyleCnt="3" custScaleX="169312"/>
      <dgm:spPr/>
      <dgm:t>
        <a:bodyPr/>
        <a:lstStyle/>
        <a:p>
          <a:endParaRPr lang="es-ES"/>
        </a:p>
      </dgm:t>
    </dgm:pt>
    <dgm:pt modelId="{BEB9508A-5D23-4C4C-ADCB-95CD00FE70AE}" type="pres">
      <dgm:prSet presAssocID="{08A657E8-563F-4D4E-9506-3F58AD3FA418}" presName="dummy1a" presStyleCnt="0"/>
      <dgm:spPr/>
    </dgm:pt>
    <dgm:pt modelId="{C2FCA3ED-CFF3-4C7A-9888-E09B984901A9}" type="pres">
      <dgm:prSet presAssocID="{08A657E8-563F-4D4E-9506-3F58AD3FA418}" presName="dummy1b" presStyleCnt="0"/>
      <dgm:spPr/>
    </dgm:pt>
    <dgm:pt modelId="{7ADB314F-D5CD-40B7-9092-629DC284F878}" type="pres">
      <dgm:prSet presAssocID="{08A657E8-563F-4D4E-9506-3F58AD3FA418}" presName="wedge1Tx" presStyleLbl="node1" presStyleIdx="0" presStyleCnt="3">
        <dgm:presLayoutVars>
          <dgm:chMax val="0"/>
          <dgm:chPref val="0"/>
          <dgm:bulletEnabled val="1"/>
        </dgm:presLayoutVars>
      </dgm:prSet>
      <dgm:spPr/>
      <dgm:t>
        <a:bodyPr/>
        <a:lstStyle/>
        <a:p>
          <a:endParaRPr lang="es-ES"/>
        </a:p>
      </dgm:t>
    </dgm:pt>
    <dgm:pt modelId="{D0F51401-DD9B-48FF-B2BA-A08A035C85E0}" type="pres">
      <dgm:prSet presAssocID="{08A657E8-563F-4D4E-9506-3F58AD3FA418}" presName="wedge2" presStyleLbl="node1" presStyleIdx="1" presStyleCnt="3" custScaleX="146675" custScaleY="115476"/>
      <dgm:spPr/>
      <dgm:t>
        <a:bodyPr/>
        <a:lstStyle/>
        <a:p>
          <a:endParaRPr lang="es-ES"/>
        </a:p>
      </dgm:t>
    </dgm:pt>
    <dgm:pt modelId="{5B2D9575-B6E7-4A4D-89D1-F385874A0F75}" type="pres">
      <dgm:prSet presAssocID="{08A657E8-563F-4D4E-9506-3F58AD3FA418}" presName="dummy2a" presStyleCnt="0"/>
      <dgm:spPr/>
    </dgm:pt>
    <dgm:pt modelId="{5DE9EFB0-5A30-44B1-A3E1-6A66FFFE3229}" type="pres">
      <dgm:prSet presAssocID="{08A657E8-563F-4D4E-9506-3F58AD3FA418}" presName="dummy2b" presStyleCnt="0"/>
      <dgm:spPr/>
    </dgm:pt>
    <dgm:pt modelId="{9759C2CB-AFAE-4BF4-8789-20963F9D7648}" type="pres">
      <dgm:prSet presAssocID="{08A657E8-563F-4D4E-9506-3F58AD3FA418}" presName="wedge2Tx" presStyleLbl="node1" presStyleIdx="1" presStyleCnt="3">
        <dgm:presLayoutVars>
          <dgm:chMax val="0"/>
          <dgm:chPref val="0"/>
          <dgm:bulletEnabled val="1"/>
        </dgm:presLayoutVars>
      </dgm:prSet>
      <dgm:spPr/>
      <dgm:t>
        <a:bodyPr/>
        <a:lstStyle/>
        <a:p>
          <a:endParaRPr lang="es-ES"/>
        </a:p>
      </dgm:t>
    </dgm:pt>
    <dgm:pt modelId="{E9C10252-81FE-4CDC-B2F7-466F831EF4DC}" type="pres">
      <dgm:prSet presAssocID="{08A657E8-563F-4D4E-9506-3F58AD3FA418}" presName="wedge3" presStyleLbl="node1" presStyleIdx="2" presStyleCnt="3" custScaleX="147847"/>
      <dgm:spPr/>
      <dgm:t>
        <a:bodyPr/>
        <a:lstStyle/>
        <a:p>
          <a:endParaRPr lang="es-ES"/>
        </a:p>
      </dgm:t>
    </dgm:pt>
    <dgm:pt modelId="{EAC6F98B-4A15-4799-992D-E15C7A381DC3}" type="pres">
      <dgm:prSet presAssocID="{08A657E8-563F-4D4E-9506-3F58AD3FA418}" presName="dummy3a" presStyleCnt="0"/>
      <dgm:spPr/>
    </dgm:pt>
    <dgm:pt modelId="{DA6EBCD2-49F3-458B-A658-335449316842}" type="pres">
      <dgm:prSet presAssocID="{08A657E8-563F-4D4E-9506-3F58AD3FA418}" presName="dummy3b" presStyleCnt="0"/>
      <dgm:spPr/>
    </dgm:pt>
    <dgm:pt modelId="{D2AE8BC5-2543-4674-BA15-4453172332BE}" type="pres">
      <dgm:prSet presAssocID="{08A657E8-563F-4D4E-9506-3F58AD3FA418}" presName="wedge3Tx" presStyleLbl="node1" presStyleIdx="2" presStyleCnt="3">
        <dgm:presLayoutVars>
          <dgm:chMax val="0"/>
          <dgm:chPref val="0"/>
          <dgm:bulletEnabled val="1"/>
        </dgm:presLayoutVars>
      </dgm:prSet>
      <dgm:spPr/>
      <dgm:t>
        <a:bodyPr/>
        <a:lstStyle/>
        <a:p>
          <a:endParaRPr lang="es-ES"/>
        </a:p>
      </dgm:t>
    </dgm:pt>
    <dgm:pt modelId="{687CE59C-D6B2-4A6D-87E2-4637DADB5C80}" type="pres">
      <dgm:prSet presAssocID="{2C698D21-0DFE-4828-BE68-703D17E7804F}" presName="arrowWedge1" presStyleLbl="fgSibTrans2D1" presStyleIdx="0" presStyleCnt="3" custScaleX="167775"/>
      <dgm:spPr/>
    </dgm:pt>
    <dgm:pt modelId="{98B9ABDE-A178-4E85-88A9-9EE85E9EAAFE}" type="pres">
      <dgm:prSet presAssocID="{D2FC5606-6C6D-4916-9FFE-876CEF8BB692}" presName="arrowWedge2" presStyleLbl="fgSibTrans2D1" presStyleIdx="1" presStyleCnt="3" custScaleX="144259" custScaleY="113105"/>
      <dgm:spPr/>
    </dgm:pt>
    <dgm:pt modelId="{3166F4F2-D0D9-429E-B689-35686E7D23F0}" type="pres">
      <dgm:prSet presAssocID="{32F4F593-CAF3-4A93-A81D-2D645F54843C}" presName="arrowWedge3" presStyleLbl="fgSibTrans2D1" presStyleIdx="2" presStyleCnt="3" custScaleX="147629"/>
      <dgm:spPr/>
    </dgm:pt>
  </dgm:ptLst>
  <dgm:cxnLst>
    <dgm:cxn modelId="{E281AECB-D5CD-44E2-B820-5CB4C12F8FCB}" type="presOf" srcId="{08A657E8-563F-4D4E-9506-3F58AD3FA418}" destId="{635852E7-FC3C-473C-B6B9-E7FAD7741FA6}" srcOrd="0" destOrd="0" presId="urn:microsoft.com/office/officeart/2005/8/layout/cycle8"/>
    <dgm:cxn modelId="{04B2C0AF-6959-4BFA-BCB0-9CCA3CE4485B}" type="presOf" srcId="{87A49CC2-9D3E-4D19-A727-3067F12F9716}" destId="{9C4AA75C-52BF-430A-B831-5D07C1ED9F91}" srcOrd="0" destOrd="0" presId="urn:microsoft.com/office/officeart/2005/8/layout/cycle8"/>
    <dgm:cxn modelId="{EBCC9EF6-8C0B-4152-8418-C5BD9F50D94E}" srcId="{08A657E8-563F-4D4E-9506-3F58AD3FA418}" destId="{87A49CC2-9D3E-4D19-A727-3067F12F9716}" srcOrd="0" destOrd="0" parTransId="{362C85E6-030F-4CEB-9CAF-748FE3D64858}" sibTransId="{2C698D21-0DFE-4828-BE68-703D17E7804F}"/>
    <dgm:cxn modelId="{CBF83FD6-FE9C-4552-A61D-9E8FD56E9654}" type="presOf" srcId="{35FFE907-5EA8-4398-A89A-95DC1FA4E283}" destId="{D2AE8BC5-2543-4674-BA15-4453172332BE}" srcOrd="1" destOrd="0" presId="urn:microsoft.com/office/officeart/2005/8/layout/cycle8"/>
    <dgm:cxn modelId="{C067A5A3-A863-4C48-9DF7-58D4BAF5EE08}" srcId="{08A657E8-563F-4D4E-9506-3F58AD3FA418}" destId="{35FFE907-5EA8-4398-A89A-95DC1FA4E283}" srcOrd="2" destOrd="0" parTransId="{6FC91455-5630-421E-AD9A-D07D961D2CC6}" sibTransId="{32F4F593-CAF3-4A93-A81D-2D645F54843C}"/>
    <dgm:cxn modelId="{F3258FFC-4851-4549-B5B8-599490848689}" type="presOf" srcId="{29EDF869-0431-4C50-87AB-D12BEB97A7DA}" destId="{D0F51401-DD9B-48FF-B2BA-A08A035C85E0}" srcOrd="0" destOrd="0" presId="urn:microsoft.com/office/officeart/2005/8/layout/cycle8"/>
    <dgm:cxn modelId="{3E5727BF-57EB-4D7C-A66C-9F4637A55407}" type="presOf" srcId="{29EDF869-0431-4C50-87AB-D12BEB97A7DA}" destId="{9759C2CB-AFAE-4BF4-8789-20963F9D7648}" srcOrd="1" destOrd="0" presId="urn:microsoft.com/office/officeart/2005/8/layout/cycle8"/>
    <dgm:cxn modelId="{CFF70FA1-8EDE-4807-85DE-7C28FEDE6A22}" type="presOf" srcId="{87A49CC2-9D3E-4D19-A727-3067F12F9716}" destId="{7ADB314F-D5CD-40B7-9092-629DC284F878}" srcOrd="1" destOrd="0" presId="urn:microsoft.com/office/officeart/2005/8/layout/cycle8"/>
    <dgm:cxn modelId="{5DCD09BA-7D1C-4FA8-A07B-1997F01F92DE}" type="presOf" srcId="{35FFE907-5EA8-4398-A89A-95DC1FA4E283}" destId="{E9C10252-81FE-4CDC-B2F7-466F831EF4DC}" srcOrd="0" destOrd="0" presId="urn:microsoft.com/office/officeart/2005/8/layout/cycle8"/>
    <dgm:cxn modelId="{1CDD7D48-0A97-44D3-A01A-41B4E6AF1F2F}" srcId="{08A657E8-563F-4D4E-9506-3F58AD3FA418}" destId="{29EDF869-0431-4C50-87AB-D12BEB97A7DA}" srcOrd="1" destOrd="0" parTransId="{6FDD0105-7B60-4119-9948-97E031388208}" sibTransId="{D2FC5606-6C6D-4916-9FFE-876CEF8BB692}"/>
    <dgm:cxn modelId="{4C2B92B1-1407-49F7-BBD0-E91F44577DD9}" type="presParOf" srcId="{635852E7-FC3C-473C-B6B9-E7FAD7741FA6}" destId="{9C4AA75C-52BF-430A-B831-5D07C1ED9F91}" srcOrd="0" destOrd="0" presId="urn:microsoft.com/office/officeart/2005/8/layout/cycle8"/>
    <dgm:cxn modelId="{C222F584-4340-4D13-8D72-385E8C360D8E}" type="presParOf" srcId="{635852E7-FC3C-473C-B6B9-E7FAD7741FA6}" destId="{BEB9508A-5D23-4C4C-ADCB-95CD00FE70AE}" srcOrd="1" destOrd="0" presId="urn:microsoft.com/office/officeart/2005/8/layout/cycle8"/>
    <dgm:cxn modelId="{B0B0609B-BB5C-4A39-A895-0121CD5CBCE6}" type="presParOf" srcId="{635852E7-FC3C-473C-B6B9-E7FAD7741FA6}" destId="{C2FCA3ED-CFF3-4C7A-9888-E09B984901A9}" srcOrd="2" destOrd="0" presId="urn:microsoft.com/office/officeart/2005/8/layout/cycle8"/>
    <dgm:cxn modelId="{11E25AB5-4150-47DD-9356-6456EAA84C46}" type="presParOf" srcId="{635852E7-FC3C-473C-B6B9-E7FAD7741FA6}" destId="{7ADB314F-D5CD-40B7-9092-629DC284F878}" srcOrd="3" destOrd="0" presId="urn:microsoft.com/office/officeart/2005/8/layout/cycle8"/>
    <dgm:cxn modelId="{BB0568FC-68CF-4FD5-8620-4AB7FC6FE1BA}" type="presParOf" srcId="{635852E7-FC3C-473C-B6B9-E7FAD7741FA6}" destId="{D0F51401-DD9B-48FF-B2BA-A08A035C85E0}" srcOrd="4" destOrd="0" presId="urn:microsoft.com/office/officeart/2005/8/layout/cycle8"/>
    <dgm:cxn modelId="{F2D4C3A0-C40E-4643-9415-12A518E10CC7}" type="presParOf" srcId="{635852E7-FC3C-473C-B6B9-E7FAD7741FA6}" destId="{5B2D9575-B6E7-4A4D-89D1-F385874A0F75}" srcOrd="5" destOrd="0" presId="urn:microsoft.com/office/officeart/2005/8/layout/cycle8"/>
    <dgm:cxn modelId="{6A0CBB68-9B58-4B27-9342-722B69409C36}" type="presParOf" srcId="{635852E7-FC3C-473C-B6B9-E7FAD7741FA6}" destId="{5DE9EFB0-5A30-44B1-A3E1-6A66FFFE3229}" srcOrd="6" destOrd="0" presId="urn:microsoft.com/office/officeart/2005/8/layout/cycle8"/>
    <dgm:cxn modelId="{9A99E0C0-C69B-4B94-9AA1-B00D1ADCEC40}" type="presParOf" srcId="{635852E7-FC3C-473C-B6B9-E7FAD7741FA6}" destId="{9759C2CB-AFAE-4BF4-8789-20963F9D7648}" srcOrd="7" destOrd="0" presId="urn:microsoft.com/office/officeart/2005/8/layout/cycle8"/>
    <dgm:cxn modelId="{EAD7CC4D-6BAE-4AF6-B1E7-49550AE337F6}" type="presParOf" srcId="{635852E7-FC3C-473C-B6B9-E7FAD7741FA6}" destId="{E9C10252-81FE-4CDC-B2F7-466F831EF4DC}" srcOrd="8" destOrd="0" presId="urn:microsoft.com/office/officeart/2005/8/layout/cycle8"/>
    <dgm:cxn modelId="{4AFE6649-801B-407A-ACF1-8525E29B938A}" type="presParOf" srcId="{635852E7-FC3C-473C-B6B9-E7FAD7741FA6}" destId="{EAC6F98B-4A15-4799-992D-E15C7A381DC3}" srcOrd="9" destOrd="0" presId="urn:microsoft.com/office/officeart/2005/8/layout/cycle8"/>
    <dgm:cxn modelId="{E79B9398-02AB-4D97-88DE-20D85426DD3B}" type="presParOf" srcId="{635852E7-FC3C-473C-B6B9-E7FAD7741FA6}" destId="{DA6EBCD2-49F3-458B-A658-335449316842}" srcOrd="10" destOrd="0" presId="urn:microsoft.com/office/officeart/2005/8/layout/cycle8"/>
    <dgm:cxn modelId="{07D724FB-5497-40D7-99F5-9224AAB40F87}" type="presParOf" srcId="{635852E7-FC3C-473C-B6B9-E7FAD7741FA6}" destId="{D2AE8BC5-2543-4674-BA15-4453172332BE}" srcOrd="11" destOrd="0" presId="urn:microsoft.com/office/officeart/2005/8/layout/cycle8"/>
    <dgm:cxn modelId="{A005B596-67ED-4B4E-8580-020727A012C4}" type="presParOf" srcId="{635852E7-FC3C-473C-B6B9-E7FAD7741FA6}" destId="{687CE59C-D6B2-4A6D-87E2-4637DADB5C80}" srcOrd="12" destOrd="0" presId="urn:microsoft.com/office/officeart/2005/8/layout/cycle8"/>
    <dgm:cxn modelId="{E8CA3E74-4395-4B2D-8CB6-1D65F40DE1BB}" type="presParOf" srcId="{635852E7-FC3C-473C-B6B9-E7FAD7741FA6}" destId="{98B9ABDE-A178-4E85-88A9-9EE85E9EAAFE}" srcOrd="13" destOrd="0" presId="urn:microsoft.com/office/officeart/2005/8/layout/cycle8"/>
    <dgm:cxn modelId="{97BBE9B0-B7A1-4E10-9B79-05CAAA275A9B}" type="presParOf" srcId="{635852E7-FC3C-473C-B6B9-E7FAD7741FA6}" destId="{3166F4F2-D0D9-429E-B689-35686E7D23F0}"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F83AA0E-3B37-4BA6-91E7-B3BA6F6C75E4}" type="doc">
      <dgm:prSet loTypeId="urn:microsoft.com/office/officeart/2005/8/layout/equation1" loCatId="process" qsTypeId="urn:microsoft.com/office/officeart/2005/8/quickstyle/simple1" qsCatId="simple" csTypeId="urn:microsoft.com/office/officeart/2005/8/colors/colorful1" csCatId="colorful" phldr="1"/>
      <dgm:spPr/>
    </dgm:pt>
    <dgm:pt modelId="{5F80C858-26C1-4D8B-B939-D5F0CAE45018}">
      <dgm:prSet phldrT="[Texto]" custT="1"/>
      <dgm:spPr/>
      <dgm:t>
        <a:bodyPr/>
        <a:lstStyle/>
        <a:p>
          <a:r>
            <a:rPr lang="es-MX" sz="2400" dirty="0" smtClean="0">
              <a:latin typeface="Lucida Sans" panose="020B0602040502020204" pitchFamily="34" charset="0"/>
              <a:cs typeface="Lucida Sans" panose="020B0602040502020204" pitchFamily="34" charset="0"/>
            </a:rPr>
            <a:t>Contar con un ente normativo al interior </a:t>
          </a:r>
          <a:endParaRPr lang="es-MX" sz="2400" dirty="0">
            <a:latin typeface="Lucida Sans" panose="020B0602040502020204" pitchFamily="34" charset="0"/>
            <a:cs typeface="Lucida Sans" panose="020B0602040502020204" pitchFamily="34" charset="0"/>
          </a:endParaRPr>
        </a:p>
      </dgm:t>
    </dgm:pt>
    <dgm:pt modelId="{7252BE9A-28E6-481A-9DB1-68F6CFEABB1C}" type="parTrans" cxnId="{84E7B09D-837B-4858-8CC8-C75D650C228F}">
      <dgm:prSet/>
      <dgm:spPr/>
      <dgm:t>
        <a:bodyPr/>
        <a:lstStyle/>
        <a:p>
          <a:endParaRPr lang="es-MX"/>
        </a:p>
      </dgm:t>
    </dgm:pt>
    <dgm:pt modelId="{C1029CB7-2CE6-4D54-8953-B938DDD72D05}" type="sibTrans" cxnId="{84E7B09D-837B-4858-8CC8-C75D650C228F}">
      <dgm:prSet/>
      <dgm:spPr/>
      <dgm:t>
        <a:bodyPr/>
        <a:lstStyle/>
        <a:p>
          <a:endParaRPr lang="es-MX"/>
        </a:p>
      </dgm:t>
    </dgm:pt>
    <dgm:pt modelId="{08C55FB8-A89C-4098-9B93-D7DC21483DF6}">
      <dgm:prSet phldrT="[Texto]" custT="1"/>
      <dgm:spPr/>
      <dgm:t>
        <a:bodyPr/>
        <a:lstStyle/>
        <a:p>
          <a:r>
            <a:rPr lang="es-MX" sz="2400" dirty="0" smtClean="0">
              <a:latin typeface="Lucida Sans" panose="020B0602040502020204" pitchFamily="34" charset="0"/>
              <a:cs typeface="Lucida Sans" panose="020B0602040502020204" pitchFamily="34" charset="0"/>
            </a:rPr>
            <a:t>Normar de comportamientos</a:t>
          </a:r>
          <a:endParaRPr lang="es-MX" sz="2400" dirty="0">
            <a:latin typeface="Lucida Sans" panose="020B0602040502020204" pitchFamily="34" charset="0"/>
            <a:cs typeface="Lucida Sans" panose="020B0602040502020204" pitchFamily="34" charset="0"/>
          </a:endParaRPr>
        </a:p>
      </dgm:t>
    </dgm:pt>
    <dgm:pt modelId="{11A66DAF-C227-46E8-AF96-6E2371C45529}" type="parTrans" cxnId="{6CC51871-7948-4784-98F8-2456E2D5BD73}">
      <dgm:prSet/>
      <dgm:spPr/>
      <dgm:t>
        <a:bodyPr/>
        <a:lstStyle/>
        <a:p>
          <a:endParaRPr lang="es-MX"/>
        </a:p>
      </dgm:t>
    </dgm:pt>
    <dgm:pt modelId="{DCCBDB3B-96F2-4E23-B2C6-D9C1C3F6CF34}" type="sibTrans" cxnId="{6CC51871-7948-4784-98F8-2456E2D5BD73}">
      <dgm:prSet/>
      <dgm:spPr/>
      <dgm:t>
        <a:bodyPr/>
        <a:lstStyle/>
        <a:p>
          <a:endParaRPr lang="es-MX"/>
        </a:p>
      </dgm:t>
    </dgm:pt>
    <dgm:pt modelId="{2409E67A-AF5F-4729-8611-0ADD0A6CBCDE}">
      <dgm:prSet phldrT="[Texto]"/>
      <dgm:spPr/>
      <dgm:t>
        <a:bodyPr/>
        <a:lstStyle/>
        <a:p>
          <a:r>
            <a:rPr lang="es-MX" dirty="0" smtClean="0">
              <a:latin typeface="Lucida Sans" panose="020B0602040502020204" pitchFamily="34" charset="0"/>
              <a:cs typeface="Lucida Sans" panose="020B0602040502020204" pitchFamily="34" charset="0"/>
            </a:rPr>
            <a:t>En pro de la actividad corporativa</a:t>
          </a:r>
          <a:endParaRPr lang="es-MX" dirty="0">
            <a:latin typeface="Lucida Sans" panose="020B0602040502020204" pitchFamily="34" charset="0"/>
            <a:cs typeface="Lucida Sans" panose="020B0602040502020204" pitchFamily="34" charset="0"/>
          </a:endParaRPr>
        </a:p>
      </dgm:t>
    </dgm:pt>
    <dgm:pt modelId="{1528AAF3-34B7-4B7E-AF09-964E863ADFC7}" type="parTrans" cxnId="{1612F12E-BDC9-43EC-B8E3-65AF948C54D7}">
      <dgm:prSet/>
      <dgm:spPr/>
      <dgm:t>
        <a:bodyPr/>
        <a:lstStyle/>
        <a:p>
          <a:endParaRPr lang="es-MX"/>
        </a:p>
      </dgm:t>
    </dgm:pt>
    <dgm:pt modelId="{A0812943-47EE-41B2-BAE9-41059772A446}" type="sibTrans" cxnId="{1612F12E-BDC9-43EC-B8E3-65AF948C54D7}">
      <dgm:prSet/>
      <dgm:spPr/>
      <dgm:t>
        <a:bodyPr/>
        <a:lstStyle/>
        <a:p>
          <a:endParaRPr lang="es-MX"/>
        </a:p>
      </dgm:t>
    </dgm:pt>
    <dgm:pt modelId="{4CFEFEA6-1CF2-4F3B-B3CA-2C3E6BA311A2}" type="pres">
      <dgm:prSet presAssocID="{1F83AA0E-3B37-4BA6-91E7-B3BA6F6C75E4}" presName="linearFlow" presStyleCnt="0">
        <dgm:presLayoutVars>
          <dgm:dir/>
          <dgm:resizeHandles val="exact"/>
        </dgm:presLayoutVars>
      </dgm:prSet>
      <dgm:spPr/>
    </dgm:pt>
    <dgm:pt modelId="{867C8B4D-1A50-49AD-B2E0-584FCF26C0F5}" type="pres">
      <dgm:prSet presAssocID="{5F80C858-26C1-4D8B-B939-D5F0CAE45018}" presName="node" presStyleLbl="node1" presStyleIdx="0" presStyleCnt="3">
        <dgm:presLayoutVars>
          <dgm:bulletEnabled val="1"/>
        </dgm:presLayoutVars>
      </dgm:prSet>
      <dgm:spPr/>
      <dgm:t>
        <a:bodyPr/>
        <a:lstStyle/>
        <a:p>
          <a:endParaRPr lang="es-MX"/>
        </a:p>
      </dgm:t>
    </dgm:pt>
    <dgm:pt modelId="{7E91E096-DE29-4130-A96E-0572E0813FAA}" type="pres">
      <dgm:prSet presAssocID="{C1029CB7-2CE6-4D54-8953-B938DDD72D05}" presName="spacerL" presStyleCnt="0"/>
      <dgm:spPr/>
    </dgm:pt>
    <dgm:pt modelId="{DF006A17-4442-4CFA-A041-CF208C5F94E2}" type="pres">
      <dgm:prSet presAssocID="{C1029CB7-2CE6-4D54-8953-B938DDD72D05}" presName="sibTrans" presStyleLbl="sibTrans2D1" presStyleIdx="0" presStyleCnt="2"/>
      <dgm:spPr/>
      <dgm:t>
        <a:bodyPr/>
        <a:lstStyle/>
        <a:p>
          <a:endParaRPr lang="es-ES"/>
        </a:p>
      </dgm:t>
    </dgm:pt>
    <dgm:pt modelId="{44F3B7AF-D8AB-4A3F-B102-35EEBC880C1A}" type="pres">
      <dgm:prSet presAssocID="{C1029CB7-2CE6-4D54-8953-B938DDD72D05}" presName="spacerR" presStyleCnt="0"/>
      <dgm:spPr/>
    </dgm:pt>
    <dgm:pt modelId="{5C736310-0480-4CDF-BEC2-E249271695E2}" type="pres">
      <dgm:prSet presAssocID="{08C55FB8-A89C-4098-9B93-D7DC21483DF6}" presName="node" presStyleLbl="node1" presStyleIdx="1" presStyleCnt="3">
        <dgm:presLayoutVars>
          <dgm:bulletEnabled val="1"/>
        </dgm:presLayoutVars>
      </dgm:prSet>
      <dgm:spPr/>
      <dgm:t>
        <a:bodyPr/>
        <a:lstStyle/>
        <a:p>
          <a:endParaRPr lang="es-MX"/>
        </a:p>
      </dgm:t>
    </dgm:pt>
    <dgm:pt modelId="{62039844-C735-453B-9F4E-FC6DBCD474BB}" type="pres">
      <dgm:prSet presAssocID="{DCCBDB3B-96F2-4E23-B2C6-D9C1C3F6CF34}" presName="spacerL" presStyleCnt="0"/>
      <dgm:spPr/>
    </dgm:pt>
    <dgm:pt modelId="{785462B8-326D-4541-A2AF-2E65F252DB86}" type="pres">
      <dgm:prSet presAssocID="{DCCBDB3B-96F2-4E23-B2C6-D9C1C3F6CF34}" presName="sibTrans" presStyleLbl="sibTrans2D1" presStyleIdx="1" presStyleCnt="2"/>
      <dgm:spPr/>
      <dgm:t>
        <a:bodyPr/>
        <a:lstStyle/>
        <a:p>
          <a:endParaRPr lang="es-ES"/>
        </a:p>
      </dgm:t>
    </dgm:pt>
    <dgm:pt modelId="{2B9493C4-DFB6-4E44-8EDC-F06CC5B1275E}" type="pres">
      <dgm:prSet presAssocID="{DCCBDB3B-96F2-4E23-B2C6-D9C1C3F6CF34}" presName="spacerR" presStyleCnt="0"/>
      <dgm:spPr/>
    </dgm:pt>
    <dgm:pt modelId="{2DCAC5F4-D955-4B35-B418-5CF4815D2A0B}" type="pres">
      <dgm:prSet presAssocID="{2409E67A-AF5F-4729-8611-0ADD0A6CBCDE}" presName="node" presStyleLbl="node1" presStyleIdx="2" presStyleCnt="3">
        <dgm:presLayoutVars>
          <dgm:bulletEnabled val="1"/>
        </dgm:presLayoutVars>
      </dgm:prSet>
      <dgm:spPr/>
      <dgm:t>
        <a:bodyPr/>
        <a:lstStyle/>
        <a:p>
          <a:endParaRPr lang="es-MX"/>
        </a:p>
      </dgm:t>
    </dgm:pt>
  </dgm:ptLst>
  <dgm:cxnLst>
    <dgm:cxn modelId="{6CC51871-7948-4784-98F8-2456E2D5BD73}" srcId="{1F83AA0E-3B37-4BA6-91E7-B3BA6F6C75E4}" destId="{08C55FB8-A89C-4098-9B93-D7DC21483DF6}" srcOrd="1" destOrd="0" parTransId="{11A66DAF-C227-46E8-AF96-6E2371C45529}" sibTransId="{DCCBDB3B-96F2-4E23-B2C6-D9C1C3F6CF34}"/>
    <dgm:cxn modelId="{84E7B09D-837B-4858-8CC8-C75D650C228F}" srcId="{1F83AA0E-3B37-4BA6-91E7-B3BA6F6C75E4}" destId="{5F80C858-26C1-4D8B-B939-D5F0CAE45018}" srcOrd="0" destOrd="0" parTransId="{7252BE9A-28E6-481A-9DB1-68F6CFEABB1C}" sibTransId="{C1029CB7-2CE6-4D54-8953-B938DDD72D05}"/>
    <dgm:cxn modelId="{CD37744E-2EDE-4540-87A9-05FE58133222}" type="presOf" srcId="{5F80C858-26C1-4D8B-B939-D5F0CAE45018}" destId="{867C8B4D-1A50-49AD-B2E0-584FCF26C0F5}" srcOrd="0" destOrd="0" presId="urn:microsoft.com/office/officeart/2005/8/layout/equation1"/>
    <dgm:cxn modelId="{64CB3AA1-CB73-454D-A0DA-CB50CB39B52D}" type="presOf" srcId="{DCCBDB3B-96F2-4E23-B2C6-D9C1C3F6CF34}" destId="{785462B8-326D-4541-A2AF-2E65F252DB86}" srcOrd="0" destOrd="0" presId="urn:microsoft.com/office/officeart/2005/8/layout/equation1"/>
    <dgm:cxn modelId="{985A250F-EA35-48DD-B290-1C88AF406124}" type="presOf" srcId="{1F83AA0E-3B37-4BA6-91E7-B3BA6F6C75E4}" destId="{4CFEFEA6-1CF2-4F3B-B3CA-2C3E6BA311A2}" srcOrd="0" destOrd="0" presId="urn:microsoft.com/office/officeart/2005/8/layout/equation1"/>
    <dgm:cxn modelId="{B3CAEF98-4392-41BB-9888-F170590122B0}" type="presOf" srcId="{C1029CB7-2CE6-4D54-8953-B938DDD72D05}" destId="{DF006A17-4442-4CFA-A041-CF208C5F94E2}" srcOrd="0" destOrd="0" presId="urn:microsoft.com/office/officeart/2005/8/layout/equation1"/>
    <dgm:cxn modelId="{1612F12E-BDC9-43EC-B8E3-65AF948C54D7}" srcId="{1F83AA0E-3B37-4BA6-91E7-B3BA6F6C75E4}" destId="{2409E67A-AF5F-4729-8611-0ADD0A6CBCDE}" srcOrd="2" destOrd="0" parTransId="{1528AAF3-34B7-4B7E-AF09-964E863ADFC7}" sibTransId="{A0812943-47EE-41B2-BAE9-41059772A446}"/>
    <dgm:cxn modelId="{31366B57-81C3-4138-9F5F-F102C9B39D91}" type="presOf" srcId="{08C55FB8-A89C-4098-9B93-D7DC21483DF6}" destId="{5C736310-0480-4CDF-BEC2-E249271695E2}" srcOrd="0" destOrd="0" presId="urn:microsoft.com/office/officeart/2005/8/layout/equation1"/>
    <dgm:cxn modelId="{D457DE56-549A-4E73-A439-C3C2A82D6FC2}" type="presOf" srcId="{2409E67A-AF5F-4729-8611-0ADD0A6CBCDE}" destId="{2DCAC5F4-D955-4B35-B418-5CF4815D2A0B}" srcOrd="0" destOrd="0" presId="urn:microsoft.com/office/officeart/2005/8/layout/equation1"/>
    <dgm:cxn modelId="{397FE38C-56D0-498E-B6BB-D15BCFE48783}" type="presParOf" srcId="{4CFEFEA6-1CF2-4F3B-B3CA-2C3E6BA311A2}" destId="{867C8B4D-1A50-49AD-B2E0-584FCF26C0F5}" srcOrd="0" destOrd="0" presId="urn:microsoft.com/office/officeart/2005/8/layout/equation1"/>
    <dgm:cxn modelId="{683E6820-BDE1-414D-B358-F92AEDDF1D6B}" type="presParOf" srcId="{4CFEFEA6-1CF2-4F3B-B3CA-2C3E6BA311A2}" destId="{7E91E096-DE29-4130-A96E-0572E0813FAA}" srcOrd="1" destOrd="0" presId="urn:microsoft.com/office/officeart/2005/8/layout/equation1"/>
    <dgm:cxn modelId="{2DB220B1-FD7F-46E6-9937-9E878885DE06}" type="presParOf" srcId="{4CFEFEA6-1CF2-4F3B-B3CA-2C3E6BA311A2}" destId="{DF006A17-4442-4CFA-A041-CF208C5F94E2}" srcOrd="2" destOrd="0" presId="urn:microsoft.com/office/officeart/2005/8/layout/equation1"/>
    <dgm:cxn modelId="{31A2D61C-E555-4D62-B051-0937274DF77D}" type="presParOf" srcId="{4CFEFEA6-1CF2-4F3B-B3CA-2C3E6BA311A2}" destId="{44F3B7AF-D8AB-4A3F-B102-35EEBC880C1A}" srcOrd="3" destOrd="0" presId="urn:microsoft.com/office/officeart/2005/8/layout/equation1"/>
    <dgm:cxn modelId="{6F700760-012A-4F54-9419-F4483CB3BD07}" type="presParOf" srcId="{4CFEFEA6-1CF2-4F3B-B3CA-2C3E6BA311A2}" destId="{5C736310-0480-4CDF-BEC2-E249271695E2}" srcOrd="4" destOrd="0" presId="urn:microsoft.com/office/officeart/2005/8/layout/equation1"/>
    <dgm:cxn modelId="{5C40CAF1-C27A-487F-97CF-72D064CBD2BE}" type="presParOf" srcId="{4CFEFEA6-1CF2-4F3B-B3CA-2C3E6BA311A2}" destId="{62039844-C735-453B-9F4E-FC6DBCD474BB}" srcOrd="5" destOrd="0" presId="urn:microsoft.com/office/officeart/2005/8/layout/equation1"/>
    <dgm:cxn modelId="{FC6AF7C1-26A5-434D-899E-E0A2F6697E71}" type="presParOf" srcId="{4CFEFEA6-1CF2-4F3B-B3CA-2C3E6BA311A2}" destId="{785462B8-326D-4541-A2AF-2E65F252DB86}" srcOrd="6" destOrd="0" presId="urn:microsoft.com/office/officeart/2005/8/layout/equation1"/>
    <dgm:cxn modelId="{21B1EA05-CC7B-47E2-9162-B0F5D2F1917A}" type="presParOf" srcId="{4CFEFEA6-1CF2-4F3B-B3CA-2C3E6BA311A2}" destId="{2B9493C4-DFB6-4E44-8EDC-F06CC5B1275E}" srcOrd="7" destOrd="0" presId="urn:microsoft.com/office/officeart/2005/8/layout/equation1"/>
    <dgm:cxn modelId="{7CAEF324-A57F-42E2-8F87-ACB902D5247F}" type="presParOf" srcId="{4CFEFEA6-1CF2-4F3B-B3CA-2C3E6BA311A2}" destId="{2DCAC5F4-D955-4B35-B418-5CF4815D2A0B}"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8F44D6-C575-4EB1-8755-C16ADB5F3777}"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s-MX"/>
        </a:p>
      </dgm:t>
    </dgm:pt>
    <dgm:pt modelId="{18784432-72CA-4AFE-A429-753C610EFEA9}">
      <dgm:prSet phldrT="[Texto]"/>
      <dgm:spPr/>
      <dgm:t>
        <a:bodyPr/>
        <a:lstStyle/>
        <a:p>
          <a:r>
            <a:rPr lang="es-MX" dirty="0" smtClean="0"/>
            <a:t>El Gobierno de Tecnologías de Información</a:t>
          </a:r>
        </a:p>
        <a:p>
          <a:r>
            <a:rPr lang="es-MX" dirty="0" smtClean="0"/>
            <a:t>(Es el océano)</a:t>
          </a:r>
          <a:endParaRPr lang="es-MX" dirty="0"/>
        </a:p>
      </dgm:t>
    </dgm:pt>
    <dgm:pt modelId="{A99A9B6D-3265-4056-848E-201FCB38E340}" type="parTrans" cxnId="{0A2837A0-6AE5-408C-95CA-5B38CF62DA4D}">
      <dgm:prSet/>
      <dgm:spPr/>
      <dgm:t>
        <a:bodyPr/>
        <a:lstStyle/>
        <a:p>
          <a:endParaRPr lang="es-MX"/>
        </a:p>
      </dgm:t>
    </dgm:pt>
    <dgm:pt modelId="{F641C3E6-A882-4CFF-9EF6-D64E2C42898B}" type="sibTrans" cxnId="{0A2837A0-6AE5-408C-95CA-5B38CF62DA4D}">
      <dgm:prSet/>
      <dgm:spPr/>
      <dgm:t>
        <a:bodyPr/>
        <a:lstStyle/>
        <a:p>
          <a:endParaRPr lang="es-MX"/>
        </a:p>
      </dgm:t>
    </dgm:pt>
    <dgm:pt modelId="{1265AB36-1BB4-40C8-9407-D4B664461F3E}">
      <dgm:prSet phldrT="[Texto]"/>
      <dgm:spPr/>
      <dgm:t>
        <a:bodyPr/>
        <a:lstStyle/>
        <a:p>
          <a:r>
            <a:rPr lang="es-MX" dirty="0" smtClean="0"/>
            <a:t>La gestión de TI (Es la playa)</a:t>
          </a:r>
          <a:endParaRPr lang="es-MX" dirty="0"/>
        </a:p>
      </dgm:t>
    </dgm:pt>
    <dgm:pt modelId="{C9B42EC4-6F5C-4863-B427-4A54D5230476}" type="parTrans" cxnId="{C7899565-C0DB-4630-B951-F5E08D15A2B6}">
      <dgm:prSet/>
      <dgm:spPr/>
      <dgm:t>
        <a:bodyPr/>
        <a:lstStyle/>
        <a:p>
          <a:endParaRPr lang="es-MX"/>
        </a:p>
      </dgm:t>
    </dgm:pt>
    <dgm:pt modelId="{0E065E1A-388D-4D97-963B-4E509755450D}" type="sibTrans" cxnId="{C7899565-C0DB-4630-B951-F5E08D15A2B6}">
      <dgm:prSet/>
      <dgm:spPr/>
      <dgm:t>
        <a:bodyPr/>
        <a:lstStyle/>
        <a:p>
          <a:endParaRPr lang="es-MX"/>
        </a:p>
      </dgm:t>
    </dgm:pt>
    <dgm:pt modelId="{2842ECDA-EAB2-437B-A669-A5EAD2B1FFD9}" type="pres">
      <dgm:prSet presAssocID="{348F44D6-C575-4EB1-8755-C16ADB5F3777}" presName="composite" presStyleCnt="0">
        <dgm:presLayoutVars>
          <dgm:chMax val="1"/>
          <dgm:dir/>
          <dgm:resizeHandles val="exact"/>
        </dgm:presLayoutVars>
      </dgm:prSet>
      <dgm:spPr/>
      <dgm:t>
        <a:bodyPr/>
        <a:lstStyle/>
        <a:p>
          <a:endParaRPr lang="es-ES"/>
        </a:p>
      </dgm:t>
    </dgm:pt>
    <dgm:pt modelId="{F34E26F8-8F0F-4BF7-BE2E-2A9E6F9B0818}" type="pres">
      <dgm:prSet presAssocID="{348F44D6-C575-4EB1-8755-C16ADB5F3777}" presName="radial" presStyleCnt="0">
        <dgm:presLayoutVars>
          <dgm:animLvl val="ctr"/>
        </dgm:presLayoutVars>
      </dgm:prSet>
      <dgm:spPr/>
    </dgm:pt>
    <dgm:pt modelId="{24D22BE0-6EFC-4C28-94BF-29B2A46C5E55}" type="pres">
      <dgm:prSet presAssocID="{18784432-72CA-4AFE-A429-753C610EFEA9}" presName="centerShape" presStyleLbl="vennNode1" presStyleIdx="0" presStyleCnt="2"/>
      <dgm:spPr/>
      <dgm:t>
        <a:bodyPr/>
        <a:lstStyle/>
        <a:p>
          <a:endParaRPr lang="es-MX"/>
        </a:p>
      </dgm:t>
    </dgm:pt>
    <dgm:pt modelId="{5C0090EE-7371-4A2B-925B-E8F685F077A4}" type="pres">
      <dgm:prSet presAssocID="{1265AB36-1BB4-40C8-9407-D4B664461F3E}" presName="node" presStyleLbl="vennNode1" presStyleIdx="1" presStyleCnt="2">
        <dgm:presLayoutVars>
          <dgm:bulletEnabled val="1"/>
        </dgm:presLayoutVars>
      </dgm:prSet>
      <dgm:spPr/>
      <dgm:t>
        <a:bodyPr/>
        <a:lstStyle/>
        <a:p>
          <a:endParaRPr lang="es-MX"/>
        </a:p>
      </dgm:t>
    </dgm:pt>
  </dgm:ptLst>
  <dgm:cxnLst>
    <dgm:cxn modelId="{B4D64082-4FC3-46C7-B6E2-363B41CE4222}" type="presOf" srcId="{1265AB36-1BB4-40C8-9407-D4B664461F3E}" destId="{5C0090EE-7371-4A2B-925B-E8F685F077A4}" srcOrd="0" destOrd="0" presId="urn:microsoft.com/office/officeart/2005/8/layout/radial3"/>
    <dgm:cxn modelId="{0A2837A0-6AE5-408C-95CA-5B38CF62DA4D}" srcId="{348F44D6-C575-4EB1-8755-C16ADB5F3777}" destId="{18784432-72CA-4AFE-A429-753C610EFEA9}" srcOrd="0" destOrd="0" parTransId="{A99A9B6D-3265-4056-848E-201FCB38E340}" sibTransId="{F641C3E6-A882-4CFF-9EF6-D64E2C42898B}"/>
    <dgm:cxn modelId="{C7899565-C0DB-4630-B951-F5E08D15A2B6}" srcId="{18784432-72CA-4AFE-A429-753C610EFEA9}" destId="{1265AB36-1BB4-40C8-9407-D4B664461F3E}" srcOrd="0" destOrd="0" parTransId="{C9B42EC4-6F5C-4863-B427-4A54D5230476}" sibTransId="{0E065E1A-388D-4D97-963B-4E509755450D}"/>
    <dgm:cxn modelId="{8F4AA5C4-AC74-4141-AA3E-DC6BB1333986}" type="presOf" srcId="{18784432-72CA-4AFE-A429-753C610EFEA9}" destId="{24D22BE0-6EFC-4C28-94BF-29B2A46C5E55}" srcOrd="0" destOrd="0" presId="urn:microsoft.com/office/officeart/2005/8/layout/radial3"/>
    <dgm:cxn modelId="{74AAF7F2-BD26-4DB7-92AB-3D354BC28AE4}" type="presOf" srcId="{348F44D6-C575-4EB1-8755-C16ADB5F3777}" destId="{2842ECDA-EAB2-437B-A669-A5EAD2B1FFD9}" srcOrd="0" destOrd="0" presId="urn:microsoft.com/office/officeart/2005/8/layout/radial3"/>
    <dgm:cxn modelId="{F451F7CC-E779-4DFF-8695-0A3EFFE99D93}" type="presParOf" srcId="{2842ECDA-EAB2-437B-A669-A5EAD2B1FFD9}" destId="{F34E26F8-8F0F-4BF7-BE2E-2A9E6F9B0818}" srcOrd="0" destOrd="0" presId="urn:microsoft.com/office/officeart/2005/8/layout/radial3"/>
    <dgm:cxn modelId="{28143419-A71F-415B-BE85-4E38CD626C35}" type="presParOf" srcId="{F34E26F8-8F0F-4BF7-BE2E-2A9E6F9B0818}" destId="{24D22BE0-6EFC-4C28-94BF-29B2A46C5E55}" srcOrd="0" destOrd="0" presId="urn:microsoft.com/office/officeart/2005/8/layout/radial3"/>
    <dgm:cxn modelId="{A5F975BD-39C3-49F1-8563-4D3584A6E2E9}" type="presParOf" srcId="{F34E26F8-8F0F-4BF7-BE2E-2A9E6F9B0818}" destId="{5C0090EE-7371-4A2B-925B-E8F685F077A4}" srcOrd="1"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CDB51D3-C6A1-4EA2-987C-C81C12A9852E}" type="doc">
      <dgm:prSet loTypeId="urn:microsoft.com/office/officeart/2005/8/layout/pyramid1" loCatId="pyramid" qsTypeId="urn:microsoft.com/office/officeart/2005/8/quickstyle/simple1" qsCatId="simple" csTypeId="urn:microsoft.com/office/officeart/2005/8/colors/colorful1" csCatId="colorful" phldr="1"/>
      <dgm:spPr/>
    </dgm:pt>
    <dgm:pt modelId="{EB45865F-0C83-491A-BA09-42B24C170462}">
      <dgm:prSet phldrT="[Texto]"/>
      <dgm:spPr/>
      <dgm:t>
        <a:bodyPr/>
        <a:lstStyle/>
        <a:p>
          <a:r>
            <a:rPr lang="es-MX" dirty="0" smtClean="0"/>
            <a:t>GTI</a:t>
          </a:r>
          <a:endParaRPr lang="es-MX" dirty="0"/>
        </a:p>
      </dgm:t>
    </dgm:pt>
    <dgm:pt modelId="{35667F31-4A5B-4247-8B4B-EA629E429109}" type="parTrans" cxnId="{3465AA9C-C3B0-447D-AFE5-F60D6475B8B6}">
      <dgm:prSet/>
      <dgm:spPr/>
      <dgm:t>
        <a:bodyPr/>
        <a:lstStyle/>
        <a:p>
          <a:endParaRPr lang="es-MX"/>
        </a:p>
      </dgm:t>
    </dgm:pt>
    <dgm:pt modelId="{585AA9DE-03A3-46A6-8B2D-FEF970C7676E}" type="sibTrans" cxnId="{3465AA9C-C3B0-447D-AFE5-F60D6475B8B6}">
      <dgm:prSet/>
      <dgm:spPr/>
      <dgm:t>
        <a:bodyPr/>
        <a:lstStyle/>
        <a:p>
          <a:endParaRPr lang="es-MX"/>
        </a:p>
      </dgm:t>
    </dgm:pt>
    <dgm:pt modelId="{3FA82D25-D94E-41A0-9D46-BF34C095BFC2}">
      <dgm:prSet phldrT="[Texto]"/>
      <dgm:spPr/>
      <dgm:t>
        <a:bodyPr/>
        <a:lstStyle/>
        <a:p>
          <a:r>
            <a:rPr lang="es-MX" dirty="0" smtClean="0"/>
            <a:t>Gestión de TI</a:t>
          </a:r>
          <a:endParaRPr lang="es-MX" dirty="0"/>
        </a:p>
      </dgm:t>
    </dgm:pt>
    <dgm:pt modelId="{A1ED466F-463E-41DF-995A-4D5524047F57}" type="parTrans" cxnId="{3D344E5A-E8FA-412A-B048-05096C3B4777}">
      <dgm:prSet/>
      <dgm:spPr/>
      <dgm:t>
        <a:bodyPr/>
        <a:lstStyle/>
        <a:p>
          <a:endParaRPr lang="es-MX"/>
        </a:p>
      </dgm:t>
    </dgm:pt>
    <dgm:pt modelId="{1EEB9BD7-0EB3-4746-981D-70031339FADD}" type="sibTrans" cxnId="{3D344E5A-E8FA-412A-B048-05096C3B4777}">
      <dgm:prSet/>
      <dgm:spPr/>
      <dgm:t>
        <a:bodyPr/>
        <a:lstStyle/>
        <a:p>
          <a:endParaRPr lang="es-MX"/>
        </a:p>
      </dgm:t>
    </dgm:pt>
    <dgm:pt modelId="{51C6158D-2AC7-478F-BE9D-5DE43576CFE5}">
      <dgm:prSet phldrT="[Texto]"/>
      <dgm:spPr/>
      <dgm:t>
        <a:bodyPr/>
        <a:lstStyle/>
        <a:p>
          <a:r>
            <a:rPr lang="es-MX" dirty="0" smtClean="0"/>
            <a:t>Operación de TI</a:t>
          </a:r>
          <a:endParaRPr lang="es-MX" dirty="0"/>
        </a:p>
      </dgm:t>
    </dgm:pt>
    <dgm:pt modelId="{06897045-60D5-42B7-A463-92BD66AC576A}" type="parTrans" cxnId="{A7E203D0-BC9B-4099-9EA3-F993D138681D}">
      <dgm:prSet/>
      <dgm:spPr/>
      <dgm:t>
        <a:bodyPr/>
        <a:lstStyle/>
        <a:p>
          <a:endParaRPr lang="es-MX"/>
        </a:p>
      </dgm:t>
    </dgm:pt>
    <dgm:pt modelId="{79E58372-3BDE-469B-B8BB-C1C29F902925}" type="sibTrans" cxnId="{A7E203D0-BC9B-4099-9EA3-F993D138681D}">
      <dgm:prSet/>
      <dgm:spPr/>
      <dgm:t>
        <a:bodyPr/>
        <a:lstStyle/>
        <a:p>
          <a:endParaRPr lang="es-MX"/>
        </a:p>
      </dgm:t>
    </dgm:pt>
    <dgm:pt modelId="{18DBF561-CC7F-4051-AD66-10F524D3911A}" type="pres">
      <dgm:prSet presAssocID="{9CDB51D3-C6A1-4EA2-987C-C81C12A9852E}" presName="Name0" presStyleCnt="0">
        <dgm:presLayoutVars>
          <dgm:dir/>
          <dgm:animLvl val="lvl"/>
          <dgm:resizeHandles val="exact"/>
        </dgm:presLayoutVars>
      </dgm:prSet>
      <dgm:spPr/>
    </dgm:pt>
    <dgm:pt modelId="{EA04B86E-035E-4A3A-AFAA-3615AD3180C8}" type="pres">
      <dgm:prSet presAssocID="{EB45865F-0C83-491A-BA09-42B24C170462}" presName="Name8" presStyleCnt="0"/>
      <dgm:spPr/>
    </dgm:pt>
    <dgm:pt modelId="{F13B840B-DF50-47A4-8AC0-580042032F36}" type="pres">
      <dgm:prSet presAssocID="{EB45865F-0C83-491A-BA09-42B24C170462}" presName="level" presStyleLbl="node1" presStyleIdx="0" presStyleCnt="3">
        <dgm:presLayoutVars>
          <dgm:chMax val="1"/>
          <dgm:bulletEnabled val="1"/>
        </dgm:presLayoutVars>
      </dgm:prSet>
      <dgm:spPr/>
      <dgm:t>
        <a:bodyPr/>
        <a:lstStyle/>
        <a:p>
          <a:endParaRPr lang="es-ES"/>
        </a:p>
      </dgm:t>
    </dgm:pt>
    <dgm:pt modelId="{EF3D29BE-133F-453B-940A-5F8EFD3CA7A6}" type="pres">
      <dgm:prSet presAssocID="{EB45865F-0C83-491A-BA09-42B24C170462}" presName="levelTx" presStyleLbl="revTx" presStyleIdx="0" presStyleCnt="0">
        <dgm:presLayoutVars>
          <dgm:chMax val="1"/>
          <dgm:bulletEnabled val="1"/>
        </dgm:presLayoutVars>
      </dgm:prSet>
      <dgm:spPr/>
      <dgm:t>
        <a:bodyPr/>
        <a:lstStyle/>
        <a:p>
          <a:endParaRPr lang="es-ES"/>
        </a:p>
      </dgm:t>
    </dgm:pt>
    <dgm:pt modelId="{B535627D-529B-4262-8977-806DB0B7983A}" type="pres">
      <dgm:prSet presAssocID="{3FA82D25-D94E-41A0-9D46-BF34C095BFC2}" presName="Name8" presStyleCnt="0"/>
      <dgm:spPr/>
    </dgm:pt>
    <dgm:pt modelId="{354AC2CB-B1DA-4305-BE9E-868D95FB9FBD}" type="pres">
      <dgm:prSet presAssocID="{3FA82D25-D94E-41A0-9D46-BF34C095BFC2}" presName="level" presStyleLbl="node1" presStyleIdx="1" presStyleCnt="3">
        <dgm:presLayoutVars>
          <dgm:chMax val="1"/>
          <dgm:bulletEnabled val="1"/>
        </dgm:presLayoutVars>
      </dgm:prSet>
      <dgm:spPr/>
      <dgm:t>
        <a:bodyPr/>
        <a:lstStyle/>
        <a:p>
          <a:endParaRPr lang="es-ES"/>
        </a:p>
      </dgm:t>
    </dgm:pt>
    <dgm:pt modelId="{62FA68F5-C152-4BEC-B06C-550E1D7DBCDE}" type="pres">
      <dgm:prSet presAssocID="{3FA82D25-D94E-41A0-9D46-BF34C095BFC2}" presName="levelTx" presStyleLbl="revTx" presStyleIdx="0" presStyleCnt="0">
        <dgm:presLayoutVars>
          <dgm:chMax val="1"/>
          <dgm:bulletEnabled val="1"/>
        </dgm:presLayoutVars>
      </dgm:prSet>
      <dgm:spPr/>
      <dgm:t>
        <a:bodyPr/>
        <a:lstStyle/>
        <a:p>
          <a:endParaRPr lang="es-ES"/>
        </a:p>
      </dgm:t>
    </dgm:pt>
    <dgm:pt modelId="{A388F193-0414-4701-9CD6-CA6122DE17DD}" type="pres">
      <dgm:prSet presAssocID="{51C6158D-2AC7-478F-BE9D-5DE43576CFE5}" presName="Name8" presStyleCnt="0"/>
      <dgm:spPr/>
    </dgm:pt>
    <dgm:pt modelId="{DD4C7696-F4B8-48BB-9D3E-F41383024CC3}" type="pres">
      <dgm:prSet presAssocID="{51C6158D-2AC7-478F-BE9D-5DE43576CFE5}" presName="level" presStyleLbl="node1" presStyleIdx="2" presStyleCnt="3">
        <dgm:presLayoutVars>
          <dgm:chMax val="1"/>
          <dgm:bulletEnabled val="1"/>
        </dgm:presLayoutVars>
      </dgm:prSet>
      <dgm:spPr/>
      <dgm:t>
        <a:bodyPr/>
        <a:lstStyle/>
        <a:p>
          <a:endParaRPr lang="es-ES"/>
        </a:p>
      </dgm:t>
    </dgm:pt>
    <dgm:pt modelId="{32B19E27-3BFB-4E04-8720-4BF31C8C89A7}" type="pres">
      <dgm:prSet presAssocID="{51C6158D-2AC7-478F-BE9D-5DE43576CFE5}" presName="levelTx" presStyleLbl="revTx" presStyleIdx="0" presStyleCnt="0">
        <dgm:presLayoutVars>
          <dgm:chMax val="1"/>
          <dgm:bulletEnabled val="1"/>
        </dgm:presLayoutVars>
      </dgm:prSet>
      <dgm:spPr/>
      <dgm:t>
        <a:bodyPr/>
        <a:lstStyle/>
        <a:p>
          <a:endParaRPr lang="es-ES"/>
        </a:p>
      </dgm:t>
    </dgm:pt>
  </dgm:ptLst>
  <dgm:cxnLst>
    <dgm:cxn modelId="{BD3B4276-A065-4964-86FC-5807FD42A3F0}" type="presOf" srcId="{3FA82D25-D94E-41A0-9D46-BF34C095BFC2}" destId="{354AC2CB-B1DA-4305-BE9E-868D95FB9FBD}" srcOrd="0" destOrd="0" presId="urn:microsoft.com/office/officeart/2005/8/layout/pyramid1"/>
    <dgm:cxn modelId="{802A7492-AF42-479C-9885-4B9C0A9448E5}" type="presOf" srcId="{EB45865F-0C83-491A-BA09-42B24C170462}" destId="{F13B840B-DF50-47A4-8AC0-580042032F36}" srcOrd="0" destOrd="0" presId="urn:microsoft.com/office/officeart/2005/8/layout/pyramid1"/>
    <dgm:cxn modelId="{8BCD2B56-19B0-4F6E-B3F9-E30BF7433553}" type="presOf" srcId="{51C6158D-2AC7-478F-BE9D-5DE43576CFE5}" destId="{DD4C7696-F4B8-48BB-9D3E-F41383024CC3}" srcOrd="0" destOrd="0" presId="urn:microsoft.com/office/officeart/2005/8/layout/pyramid1"/>
    <dgm:cxn modelId="{3465AA9C-C3B0-447D-AFE5-F60D6475B8B6}" srcId="{9CDB51D3-C6A1-4EA2-987C-C81C12A9852E}" destId="{EB45865F-0C83-491A-BA09-42B24C170462}" srcOrd="0" destOrd="0" parTransId="{35667F31-4A5B-4247-8B4B-EA629E429109}" sibTransId="{585AA9DE-03A3-46A6-8B2D-FEF970C7676E}"/>
    <dgm:cxn modelId="{5CCBB5DC-0A39-4C0C-B5F5-452A0C581E7D}" type="presOf" srcId="{3FA82D25-D94E-41A0-9D46-BF34C095BFC2}" destId="{62FA68F5-C152-4BEC-B06C-550E1D7DBCDE}" srcOrd="1" destOrd="0" presId="urn:microsoft.com/office/officeart/2005/8/layout/pyramid1"/>
    <dgm:cxn modelId="{0A773851-B43E-4A44-9E00-9C83366CF429}" type="presOf" srcId="{EB45865F-0C83-491A-BA09-42B24C170462}" destId="{EF3D29BE-133F-453B-940A-5F8EFD3CA7A6}" srcOrd="1" destOrd="0" presId="urn:microsoft.com/office/officeart/2005/8/layout/pyramid1"/>
    <dgm:cxn modelId="{17B92A9C-AB38-4E9C-B259-202EB2E2354E}" type="presOf" srcId="{51C6158D-2AC7-478F-BE9D-5DE43576CFE5}" destId="{32B19E27-3BFB-4E04-8720-4BF31C8C89A7}" srcOrd="1" destOrd="0" presId="urn:microsoft.com/office/officeart/2005/8/layout/pyramid1"/>
    <dgm:cxn modelId="{A7E203D0-BC9B-4099-9EA3-F993D138681D}" srcId="{9CDB51D3-C6A1-4EA2-987C-C81C12A9852E}" destId="{51C6158D-2AC7-478F-BE9D-5DE43576CFE5}" srcOrd="2" destOrd="0" parTransId="{06897045-60D5-42B7-A463-92BD66AC576A}" sibTransId="{79E58372-3BDE-469B-B8BB-C1C29F902925}"/>
    <dgm:cxn modelId="{E8FFA72F-7177-45D8-AC15-DECDCC7818D2}" type="presOf" srcId="{9CDB51D3-C6A1-4EA2-987C-C81C12A9852E}" destId="{18DBF561-CC7F-4051-AD66-10F524D3911A}" srcOrd="0" destOrd="0" presId="urn:microsoft.com/office/officeart/2005/8/layout/pyramid1"/>
    <dgm:cxn modelId="{3D344E5A-E8FA-412A-B048-05096C3B4777}" srcId="{9CDB51D3-C6A1-4EA2-987C-C81C12A9852E}" destId="{3FA82D25-D94E-41A0-9D46-BF34C095BFC2}" srcOrd="1" destOrd="0" parTransId="{A1ED466F-463E-41DF-995A-4D5524047F57}" sibTransId="{1EEB9BD7-0EB3-4746-981D-70031339FADD}"/>
    <dgm:cxn modelId="{97E1AB08-0480-41FF-B48B-87A959566BCE}" type="presParOf" srcId="{18DBF561-CC7F-4051-AD66-10F524D3911A}" destId="{EA04B86E-035E-4A3A-AFAA-3615AD3180C8}" srcOrd="0" destOrd="0" presId="urn:microsoft.com/office/officeart/2005/8/layout/pyramid1"/>
    <dgm:cxn modelId="{B25D84C3-2BA1-4111-88B4-8E4B4796BB95}" type="presParOf" srcId="{EA04B86E-035E-4A3A-AFAA-3615AD3180C8}" destId="{F13B840B-DF50-47A4-8AC0-580042032F36}" srcOrd="0" destOrd="0" presId="urn:microsoft.com/office/officeart/2005/8/layout/pyramid1"/>
    <dgm:cxn modelId="{1EB66FF2-8546-4007-907C-C898A9E5CF1B}" type="presParOf" srcId="{EA04B86E-035E-4A3A-AFAA-3615AD3180C8}" destId="{EF3D29BE-133F-453B-940A-5F8EFD3CA7A6}" srcOrd="1" destOrd="0" presId="urn:microsoft.com/office/officeart/2005/8/layout/pyramid1"/>
    <dgm:cxn modelId="{525495F6-6B46-45D2-8C97-9601EEED5F50}" type="presParOf" srcId="{18DBF561-CC7F-4051-AD66-10F524D3911A}" destId="{B535627D-529B-4262-8977-806DB0B7983A}" srcOrd="1" destOrd="0" presId="urn:microsoft.com/office/officeart/2005/8/layout/pyramid1"/>
    <dgm:cxn modelId="{367E5154-5366-42D2-9B69-9EB7941D92E8}" type="presParOf" srcId="{B535627D-529B-4262-8977-806DB0B7983A}" destId="{354AC2CB-B1DA-4305-BE9E-868D95FB9FBD}" srcOrd="0" destOrd="0" presId="urn:microsoft.com/office/officeart/2005/8/layout/pyramid1"/>
    <dgm:cxn modelId="{510C3BE6-BF7B-42EC-9D21-1578F8EF86E4}" type="presParOf" srcId="{B535627D-529B-4262-8977-806DB0B7983A}" destId="{62FA68F5-C152-4BEC-B06C-550E1D7DBCDE}" srcOrd="1" destOrd="0" presId="urn:microsoft.com/office/officeart/2005/8/layout/pyramid1"/>
    <dgm:cxn modelId="{A6B5A52E-318C-459D-8F39-CFF9BBCC963C}" type="presParOf" srcId="{18DBF561-CC7F-4051-AD66-10F524D3911A}" destId="{A388F193-0414-4701-9CD6-CA6122DE17DD}" srcOrd="2" destOrd="0" presId="urn:microsoft.com/office/officeart/2005/8/layout/pyramid1"/>
    <dgm:cxn modelId="{A7DC7CD4-1E2A-441F-8034-F1BB224FB9A0}" type="presParOf" srcId="{A388F193-0414-4701-9CD6-CA6122DE17DD}" destId="{DD4C7696-F4B8-48BB-9D3E-F41383024CC3}" srcOrd="0" destOrd="0" presId="urn:microsoft.com/office/officeart/2005/8/layout/pyramid1"/>
    <dgm:cxn modelId="{554A538E-0DEF-4E35-9CA0-0B4F118CE9B3}" type="presParOf" srcId="{A388F193-0414-4701-9CD6-CA6122DE17DD}" destId="{32B19E27-3BFB-4E04-8720-4BF31C8C89A7}"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36D6FF5-4159-46DF-92C7-83F20A7B80CF}" type="doc">
      <dgm:prSet loTypeId="urn:microsoft.com/office/officeart/2005/8/layout/hProcess9" loCatId="process" qsTypeId="urn:microsoft.com/office/officeart/2005/8/quickstyle/simple1" qsCatId="simple" csTypeId="urn:microsoft.com/office/officeart/2005/8/colors/colorful2" csCatId="colorful" phldr="1"/>
      <dgm:spPr/>
    </dgm:pt>
    <dgm:pt modelId="{C52B75E0-7346-4769-95CE-E696ADA4CAFC}">
      <dgm:prSet phldrT="[Texto]"/>
      <dgm:spPr/>
      <dgm:t>
        <a:bodyPr/>
        <a:lstStyle/>
        <a:p>
          <a:r>
            <a:rPr lang="es-MX" dirty="0" smtClean="0"/>
            <a:t>1.- Qué decisiones deben tomarse para asegurar la gestión y el uso efectivo de las TI.</a:t>
          </a:r>
          <a:endParaRPr lang="es-MX" dirty="0"/>
        </a:p>
      </dgm:t>
    </dgm:pt>
    <dgm:pt modelId="{D3E3CC7A-D335-40E2-A4E9-5F6AAA08C560}" type="parTrans" cxnId="{65291FDA-2863-436C-AC31-32B1EDEAA3C9}">
      <dgm:prSet/>
      <dgm:spPr/>
      <dgm:t>
        <a:bodyPr/>
        <a:lstStyle/>
        <a:p>
          <a:endParaRPr lang="es-MX"/>
        </a:p>
      </dgm:t>
    </dgm:pt>
    <dgm:pt modelId="{DDE2614B-3AE4-46F3-8A64-B71DC059D90F}" type="sibTrans" cxnId="{65291FDA-2863-436C-AC31-32B1EDEAA3C9}">
      <dgm:prSet/>
      <dgm:spPr/>
      <dgm:t>
        <a:bodyPr/>
        <a:lstStyle/>
        <a:p>
          <a:endParaRPr lang="es-MX"/>
        </a:p>
      </dgm:t>
    </dgm:pt>
    <dgm:pt modelId="{D483B19D-C11A-4415-B181-EB29FDE4F50F}">
      <dgm:prSet phldrT="[Texto]"/>
      <dgm:spPr/>
      <dgm:t>
        <a:bodyPr/>
        <a:lstStyle/>
        <a:p>
          <a:r>
            <a:rPr lang="es-MX" dirty="0" smtClean="0"/>
            <a:t>2.- Quienes deben tomar estas decisiones.</a:t>
          </a:r>
          <a:endParaRPr lang="es-MX" dirty="0"/>
        </a:p>
      </dgm:t>
    </dgm:pt>
    <dgm:pt modelId="{3935F4C7-5456-4434-89CA-C219F8E88F7C}" type="parTrans" cxnId="{305F07F1-81B0-440F-93F8-26CF2C2D4F81}">
      <dgm:prSet/>
      <dgm:spPr/>
      <dgm:t>
        <a:bodyPr/>
        <a:lstStyle/>
        <a:p>
          <a:endParaRPr lang="es-MX"/>
        </a:p>
      </dgm:t>
    </dgm:pt>
    <dgm:pt modelId="{3485B150-FAF4-47B4-9503-2FE755911824}" type="sibTrans" cxnId="{305F07F1-81B0-440F-93F8-26CF2C2D4F81}">
      <dgm:prSet/>
      <dgm:spPr/>
      <dgm:t>
        <a:bodyPr/>
        <a:lstStyle/>
        <a:p>
          <a:endParaRPr lang="es-MX"/>
        </a:p>
      </dgm:t>
    </dgm:pt>
    <dgm:pt modelId="{E9492738-87BE-4C06-8B94-02C0E4B8AB09}">
      <dgm:prSet phldrT="[Texto]"/>
      <dgm:spPr/>
      <dgm:t>
        <a:bodyPr/>
        <a:lstStyle/>
        <a:p>
          <a:r>
            <a:rPr lang="es-MX" dirty="0" smtClean="0"/>
            <a:t>3.- Cómo serán ejecutadas y monitorizadas.” (</a:t>
          </a:r>
          <a:r>
            <a:rPr lang="es-MX" dirty="0" err="1" smtClean="0"/>
            <a:t>Weill</a:t>
          </a:r>
          <a:r>
            <a:rPr lang="es-MX" dirty="0" smtClean="0"/>
            <a:t> y Ross, 2004)</a:t>
          </a:r>
          <a:endParaRPr lang="es-MX" dirty="0"/>
        </a:p>
      </dgm:t>
    </dgm:pt>
    <dgm:pt modelId="{E71CCE97-97E8-42DC-BDF9-9A754C46B16E}" type="parTrans" cxnId="{9FB964CE-BDC7-4B95-8A12-E860D4B5EEBF}">
      <dgm:prSet/>
      <dgm:spPr/>
      <dgm:t>
        <a:bodyPr/>
        <a:lstStyle/>
        <a:p>
          <a:endParaRPr lang="es-MX"/>
        </a:p>
      </dgm:t>
    </dgm:pt>
    <dgm:pt modelId="{F6B871C9-05A1-4389-AC3F-3B62BD61E065}" type="sibTrans" cxnId="{9FB964CE-BDC7-4B95-8A12-E860D4B5EEBF}">
      <dgm:prSet/>
      <dgm:spPr/>
      <dgm:t>
        <a:bodyPr/>
        <a:lstStyle/>
        <a:p>
          <a:endParaRPr lang="es-MX"/>
        </a:p>
      </dgm:t>
    </dgm:pt>
    <dgm:pt modelId="{2ACA951C-276B-4FC5-99C9-648D11A6E7D9}" type="pres">
      <dgm:prSet presAssocID="{136D6FF5-4159-46DF-92C7-83F20A7B80CF}" presName="CompostProcess" presStyleCnt="0">
        <dgm:presLayoutVars>
          <dgm:dir/>
          <dgm:resizeHandles val="exact"/>
        </dgm:presLayoutVars>
      </dgm:prSet>
      <dgm:spPr/>
    </dgm:pt>
    <dgm:pt modelId="{90B53C8A-F763-4669-A10D-7C475874C7E2}" type="pres">
      <dgm:prSet presAssocID="{136D6FF5-4159-46DF-92C7-83F20A7B80CF}" presName="arrow" presStyleLbl="bgShp" presStyleIdx="0" presStyleCnt="1"/>
      <dgm:spPr/>
    </dgm:pt>
    <dgm:pt modelId="{BF81301C-1A63-4134-9796-565C6CF24C98}" type="pres">
      <dgm:prSet presAssocID="{136D6FF5-4159-46DF-92C7-83F20A7B80CF}" presName="linearProcess" presStyleCnt="0"/>
      <dgm:spPr/>
    </dgm:pt>
    <dgm:pt modelId="{6546C0B9-EBCA-4350-A527-D6606C0FB715}" type="pres">
      <dgm:prSet presAssocID="{C52B75E0-7346-4769-95CE-E696ADA4CAFC}" presName="textNode" presStyleLbl="node1" presStyleIdx="0" presStyleCnt="3">
        <dgm:presLayoutVars>
          <dgm:bulletEnabled val="1"/>
        </dgm:presLayoutVars>
      </dgm:prSet>
      <dgm:spPr/>
      <dgm:t>
        <a:bodyPr/>
        <a:lstStyle/>
        <a:p>
          <a:endParaRPr lang="es-MX"/>
        </a:p>
      </dgm:t>
    </dgm:pt>
    <dgm:pt modelId="{A39CBF0E-957A-466F-A52C-9BBD0EDCBFE5}" type="pres">
      <dgm:prSet presAssocID="{DDE2614B-3AE4-46F3-8A64-B71DC059D90F}" presName="sibTrans" presStyleCnt="0"/>
      <dgm:spPr/>
    </dgm:pt>
    <dgm:pt modelId="{201FF409-F1D2-4599-BA09-889AC0226B3A}" type="pres">
      <dgm:prSet presAssocID="{D483B19D-C11A-4415-B181-EB29FDE4F50F}" presName="textNode" presStyleLbl="node1" presStyleIdx="1" presStyleCnt="3">
        <dgm:presLayoutVars>
          <dgm:bulletEnabled val="1"/>
        </dgm:presLayoutVars>
      </dgm:prSet>
      <dgm:spPr/>
      <dgm:t>
        <a:bodyPr/>
        <a:lstStyle/>
        <a:p>
          <a:endParaRPr lang="es-MX"/>
        </a:p>
      </dgm:t>
    </dgm:pt>
    <dgm:pt modelId="{0984C881-F723-46BC-AC49-557A5F0B660E}" type="pres">
      <dgm:prSet presAssocID="{3485B150-FAF4-47B4-9503-2FE755911824}" presName="sibTrans" presStyleCnt="0"/>
      <dgm:spPr/>
    </dgm:pt>
    <dgm:pt modelId="{5701CA86-839B-4B91-AF05-62C91DAFA2D0}" type="pres">
      <dgm:prSet presAssocID="{E9492738-87BE-4C06-8B94-02C0E4B8AB09}" presName="textNode" presStyleLbl="node1" presStyleIdx="2" presStyleCnt="3">
        <dgm:presLayoutVars>
          <dgm:bulletEnabled val="1"/>
        </dgm:presLayoutVars>
      </dgm:prSet>
      <dgm:spPr/>
      <dgm:t>
        <a:bodyPr/>
        <a:lstStyle/>
        <a:p>
          <a:endParaRPr lang="es-MX"/>
        </a:p>
      </dgm:t>
    </dgm:pt>
  </dgm:ptLst>
  <dgm:cxnLst>
    <dgm:cxn modelId="{9ED7CD92-8E26-4199-A547-DFAA28514540}" type="presOf" srcId="{C52B75E0-7346-4769-95CE-E696ADA4CAFC}" destId="{6546C0B9-EBCA-4350-A527-D6606C0FB715}" srcOrd="0" destOrd="0" presId="urn:microsoft.com/office/officeart/2005/8/layout/hProcess9"/>
    <dgm:cxn modelId="{9FB964CE-BDC7-4B95-8A12-E860D4B5EEBF}" srcId="{136D6FF5-4159-46DF-92C7-83F20A7B80CF}" destId="{E9492738-87BE-4C06-8B94-02C0E4B8AB09}" srcOrd="2" destOrd="0" parTransId="{E71CCE97-97E8-42DC-BDF9-9A754C46B16E}" sibTransId="{F6B871C9-05A1-4389-AC3F-3B62BD61E065}"/>
    <dgm:cxn modelId="{305F07F1-81B0-440F-93F8-26CF2C2D4F81}" srcId="{136D6FF5-4159-46DF-92C7-83F20A7B80CF}" destId="{D483B19D-C11A-4415-B181-EB29FDE4F50F}" srcOrd="1" destOrd="0" parTransId="{3935F4C7-5456-4434-89CA-C219F8E88F7C}" sibTransId="{3485B150-FAF4-47B4-9503-2FE755911824}"/>
    <dgm:cxn modelId="{65291FDA-2863-436C-AC31-32B1EDEAA3C9}" srcId="{136D6FF5-4159-46DF-92C7-83F20A7B80CF}" destId="{C52B75E0-7346-4769-95CE-E696ADA4CAFC}" srcOrd="0" destOrd="0" parTransId="{D3E3CC7A-D335-40E2-A4E9-5F6AAA08C560}" sibTransId="{DDE2614B-3AE4-46F3-8A64-B71DC059D90F}"/>
    <dgm:cxn modelId="{F06AA86C-3932-456A-82C5-3F517589D3E2}" type="presOf" srcId="{136D6FF5-4159-46DF-92C7-83F20A7B80CF}" destId="{2ACA951C-276B-4FC5-99C9-648D11A6E7D9}" srcOrd="0" destOrd="0" presId="urn:microsoft.com/office/officeart/2005/8/layout/hProcess9"/>
    <dgm:cxn modelId="{AC2DB3F0-B2C1-4C03-9820-24F7DAF055CE}" type="presOf" srcId="{D483B19D-C11A-4415-B181-EB29FDE4F50F}" destId="{201FF409-F1D2-4599-BA09-889AC0226B3A}" srcOrd="0" destOrd="0" presId="urn:microsoft.com/office/officeart/2005/8/layout/hProcess9"/>
    <dgm:cxn modelId="{B01E5216-BC1B-41D6-964E-F102979323E2}" type="presOf" srcId="{E9492738-87BE-4C06-8B94-02C0E4B8AB09}" destId="{5701CA86-839B-4B91-AF05-62C91DAFA2D0}" srcOrd="0" destOrd="0" presId="urn:microsoft.com/office/officeart/2005/8/layout/hProcess9"/>
    <dgm:cxn modelId="{957DC569-9A7C-4CA3-8A3E-559C75476CC8}" type="presParOf" srcId="{2ACA951C-276B-4FC5-99C9-648D11A6E7D9}" destId="{90B53C8A-F763-4669-A10D-7C475874C7E2}" srcOrd="0" destOrd="0" presId="urn:microsoft.com/office/officeart/2005/8/layout/hProcess9"/>
    <dgm:cxn modelId="{6E271542-8655-47AF-BD83-1B68EFAD8EDE}" type="presParOf" srcId="{2ACA951C-276B-4FC5-99C9-648D11A6E7D9}" destId="{BF81301C-1A63-4134-9796-565C6CF24C98}" srcOrd="1" destOrd="0" presId="urn:microsoft.com/office/officeart/2005/8/layout/hProcess9"/>
    <dgm:cxn modelId="{9CC192C6-A8D5-4379-8FF3-C77329771AB2}" type="presParOf" srcId="{BF81301C-1A63-4134-9796-565C6CF24C98}" destId="{6546C0B9-EBCA-4350-A527-D6606C0FB715}" srcOrd="0" destOrd="0" presId="urn:microsoft.com/office/officeart/2005/8/layout/hProcess9"/>
    <dgm:cxn modelId="{2EA0C240-532F-4743-AF82-0FB4C5D23DFC}" type="presParOf" srcId="{BF81301C-1A63-4134-9796-565C6CF24C98}" destId="{A39CBF0E-957A-466F-A52C-9BBD0EDCBFE5}" srcOrd="1" destOrd="0" presId="urn:microsoft.com/office/officeart/2005/8/layout/hProcess9"/>
    <dgm:cxn modelId="{C1817452-A3EE-476D-9980-7CC118C97DAA}" type="presParOf" srcId="{BF81301C-1A63-4134-9796-565C6CF24C98}" destId="{201FF409-F1D2-4599-BA09-889AC0226B3A}" srcOrd="2" destOrd="0" presId="urn:microsoft.com/office/officeart/2005/8/layout/hProcess9"/>
    <dgm:cxn modelId="{5F800093-538F-4AED-8831-0E10F984E766}" type="presParOf" srcId="{BF81301C-1A63-4134-9796-565C6CF24C98}" destId="{0984C881-F723-46BC-AC49-557A5F0B660E}" srcOrd="3" destOrd="0" presId="urn:microsoft.com/office/officeart/2005/8/layout/hProcess9"/>
    <dgm:cxn modelId="{BAD5500A-5259-4A14-9F82-EC18891485E3}" type="presParOf" srcId="{BF81301C-1A63-4134-9796-565C6CF24C98}" destId="{5701CA86-839B-4B91-AF05-62C91DAFA2D0}"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967006-76F7-48F1-9097-A84B26CD0C7E}" type="doc">
      <dgm:prSet loTypeId="urn:microsoft.com/office/officeart/2005/8/layout/orgChart1" loCatId="hierarchy" qsTypeId="urn:microsoft.com/office/officeart/2005/8/quickstyle/simple1" qsCatId="simple" csTypeId="urn:microsoft.com/office/officeart/2005/8/colors/accent1_5" csCatId="accent1" phldr="1"/>
      <dgm:spPr/>
      <dgm:t>
        <a:bodyPr/>
        <a:lstStyle/>
        <a:p>
          <a:endParaRPr lang="es-MX"/>
        </a:p>
      </dgm:t>
    </dgm:pt>
    <dgm:pt modelId="{0BD7406E-42ED-43EC-97F9-16E54BD66E17}">
      <dgm:prSet phldrT="[Texto]"/>
      <dgm:spPr/>
      <dgm:t>
        <a:bodyPr/>
        <a:lstStyle/>
        <a:p>
          <a:r>
            <a:rPr lang="es-MX" dirty="0" smtClean="0">
              <a:solidFill>
                <a:schemeClr val="tx1"/>
              </a:solidFill>
            </a:rPr>
            <a:t>IMPORTANCIA DE LAS TI</a:t>
          </a:r>
        </a:p>
        <a:p>
          <a:r>
            <a:rPr lang="es-MX" dirty="0" smtClean="0">
              <a:solidFill>
                <a:schemeClr val="tx1"/>
              </a:solidFill>
            </a:rPr>
            <a:t>(Propósito ayudar hacer el negocio, parte de la planificación </a:t>
          </a:r>
          <a:r>
            <a:rPr lang="es-MX" dirty="0" err="1" smtClean="0">
              <a:solidFill>
                <a:schemeClr val="tx1"/>
              </a:solidFill>
            </a:rPr>
            <a:t>estrategica</a:t>
          </a:r>
          <a:r>
            <a:rPr lang="es-MX" dirty="0" smtClean="0">
              <a:solidFill>
                <a:schemeClr val="tx1"/>
              </a:solidFill>
            </a:rPr>
            <a:t>) </a:t>
          </a:r>
          <a:endParaRPr lang="es-MX" dirty="0">
            <a:solidFill>
              <a:schemeClr val="tx1"/>
            </a:solidFill>
          </a:endParaRPr>
        </a:p>
      </dgm:t>
    </dgm:pt>
    <dgm:pt modelId="{400E443F-5E7A-4AB4-A282-A5358CCC1FA4}" type="parTrans" cxnId="{0C227E18-5F4A-4BD9-AF10-2BD1B82C5B92}">
      <dgm:prSet/>
      <dgm:spPr/>
      <dgm:t>
        <a:bodyPr/>
        <a:lstStyle/>
        <a:p>
          <a:endParaRPr lang="es-MX"/>
        </a:p>
      </dgm:t>
    </dgm:pt>
    <dgm:pt modelId="{66E1CF36-D3B9-4646-A9C2-ADE8A7293207}" type="sibTrans" cxnId="{0C227E18-5F4A-4BD9-AF10-2BD1B82C5B92}">
      <dgm:prSet/>
      <dgm:spPr/>
      <dgm:t>
        <a:bodyPr/>
        <a:lstStyle/>
        <a:p>
          <a:endParaRPr lang="es-MX"/>
        </a:p>
      </dgm:t>
    </dgm:pt>
    <dgm:pt modelId="{291A6858-EAF9-4A11-B508-5F5342F4DB9E}">
      <dgm:prSet phldrT="[Texto]"/>
      <dgm:spPr/>
      <dgm:t>
        <a:bodyPr/>
        <a:lstStyle/>
        <a:p>
          <a:r>
            <a:rPr lang="es-MX" dirty="0" smtClean="0">
              <a:solidFill>
                <a:schemeClr val="tx1"/>
              </a:solidFill>
            </a:rPr>
            <a:t>• Capacidad estratégica: posibilita a la organización a la realización de algo que antes no podía hacer</a:t>
          </a:r>
          <a:endParaRPr lang="es-MX" dirty="0">
            <a:solidFill>
              <a:schemeClr val="tx1"/>
            </a:solidFill>
          </a:endParaRPr>
        </a:p>
      </dgm:t>
    </dgm:pt>
    <dgm:pt modelId="{D4DF4936-8BED-4653-A83C-A30658ACE747}" type="parTrans" cxnId="{E2D634BB-7613-4BB7-8A8C-3F20D4039BDC}">
      <dgm:prSet/>
      <dgm:spPr/>
      <dgm:t>
        <a:bodyPr/>
        <a:lstStyle/>
        <a:p>
          <a:endParaRPr lang="es-MX"/>
        </a:p>
      </dgm:t>
    </dgm:pt>
    <dgm:pt modelId="{59788E0A-B00D-4D18-84C8-D043522DB017}" type="sibTrans" cxnId="{E2D634BB-7613-4BB7-8A8C-3F20D4039BDC}">
      <dgm:prSet/>
      <dgm:spPr/>
      <dgm:t>
        <a:bodyPr/>
        <a:lstStyle/>
        <a:p>
          <a:endParaRPr lang="es-MX"/>
        </a:p>
      </dgm:t>
    </dgm:pt>
    <dgm:pt modelId="{DE458168-B7BE-42EB-B8DA-036D766AA93F}">
      <dgm:prSet phldrT="[Texto]"/>
      <dgm:spPr/>
      <dgm:t>
        <a:bodyPr/>
        <a:lstStyle/>
        <a:p>
          <a:r>
            <a:rPr lang="es-MX" dirty="0" smtClean="0">
              <a:solidFill>
                <a:schemeClr val="tx1"/>
              </a:solidFill>
            </a:rPr>
            <a:t>• Capacidad operacional: posibilita a la organización la conducción de su negocio actual de forma eficaz y eficiente</a:t>
          </a:r>
          <a:endParaRPr lang="es-MX" dirty="0">
            <a:solidFill>
              <a:schemeClr val="tx1"/>
            </a:solidFill>
          </a:endParaRPr>
        </a:p>
      </dgm:t>
    </dgm:pt>
    <dgm:pt modelId="{BB6D5C29-ABF7-401C-8DBE-CB8B2E85F763}" type="parTrans" cxnId="{58DF082D-DAFA-4CF8-8EBB-7210579C53B4}">
      <dgm:prSet/>
      <dgm:spPr/>
      <dgm:t>
        <a:bodyPr/>
        <a:lstStyle/>
        <a:p>
          <a:endParaRPr lang="es-MX"/>
        </a:p>
      </dgm:t>
    </dgm:pt>
    <dgm:pt modelId="{0D7399B9-0BF7-4866-806F-FB43F714013C}" type="sibTrans" cxnId="{58DF082D-DAFA-4CF8-8EBB-7210579C53B4}">
      <dgm:prSet/>
      <dgm:spPr/>
      <dgm:t>
        <a:bodyPr/>
        <a:lstStyle/>
        <a:p>
          <a:endParaRPr lang="es-MX"/>
        </a:p>
      </dgm:t>
    </dgm:pt>
    <dgm:pt modelId="{2CFF2682-3236-4AB5-AE3E-9EAA891FF6E0}">
      <dgm:prSet phldrT="[Texto]"/>
      <dgm:spPr/>
      <dgm:t>
        <a:bodyPr/>
        <a:lstStyle/>
        <a:p>
          <a:r>
            <a:rPr lang="es-MX" dirty="0" smtClean="0">
              <a:solidFill>
                <a:schemeClr val="tx1"/>
              </a:solidFill>
            </a:rPr>
            <a:t>• Conformidad regulatoria: posibilita a la organización satisfacer los requisitos de los reguladores externos</a:t>
          </a:r>
          <a:endParaRPr lang="es-MX" dirty="0">
            <a:solidFill>
              <a:schemeClr val="tx1"/>
            </a:solidFill>
          </a:endParaRPr>
        </a:p>
      </dgm:t>
    </dgm:pt>
    <dgm:pt modelId="{1C2E1928-EC24-4552-B5B3-7480F952788A}" type="parTrans" cxnId="{212493C1-D5F4-4C70-9AFC-0773A2734769}">
      <dgm:prSet/>
      <dgm:spPr/>
      <dgm:t>
        <a:bodyPr/>
        <a:lstStyle/>
        <a:p>
          <a:endParaRPr lang="es-MX"/>
        </a:p>
      </dgm:t>
    </dgm:pt>
    <dgm:pt modelId="{2C90B96D-0805-4768-9245-9FA5AEF2A736}" type="sibTrans" cxnId="{212493C1-D5F4-4C70-9AFC-0773A2734769}">
      <dgm:prSet/>
      <dgm:spPr/>
      <dgm:t>
        <a:bodyPr/>
        <a:lstStyle/>
        <a:p>
          <a:endParaRPr lang="es-MX"/>
        </a:p>
      </dgm:t>
    </dgm:pt>
    <dgm:pt modelId="{7A958813-3B74-4FEF-BC13-6FE0BC1D2689}" type="pres">
      <dgm:prSet presAssocID="{3F967006-76F7-48F1-9097-A84B26CD0C7E}" presName="hierChild1" presStyleCnt="0">
        <dgm:presLayoutVars>
          <dgm:orgChart val="1"/>
          <dgm:chPref val="1"/>
          <dgm:dir/>
          <dgm:animOne val="branch"/>
          <dgm:animLvl val="lvl"/>
          <dgm:resizeHandles/>
        </dgm:presLayoutVars>
      </dgm:prSet>
      <dgm:spPr/>
      <dgm:t>
        <a:bodyPr/>
        <a:lstStyle/>
        <a:p>
          <a:endParaRPr lang="es-ES"/>
        </a:p>
      </dgm:t>
    </dgm:pt>
    <dgm:pt modelId="{273E2309-7482-4888-BB10-0671EB187874}" type="pres">
      <dgm:prSet presAssocID="{0BD7406E-42ED-43EC-97F9-16E54BD66E17}" presName="hierRoot1" presStyleCnt="0">
        <dgm:presLayoutVars>
          <dgm:hierBranch val="init"/>
        </dgm:presLayoutVars>
      </dgm:prSet>
      <dgm:spPr/>
    </dgm:pt>
    <dgm:pt modelId="{970071D8-D3C0-440A-B8AB-76B1A1ECE00E}" type="pres">
      <dgm:prSet presAssocID="{0BD7406E-42ED-43EC-97F9-16E54BD66E17}" presName="rootComposite1" presStyleCnt="0"/>
      <dgm:spPr/>
    </dgm:pt>
    <dgm:pt modelId="{F7ED8180-1962-4843-A42A-DE866EF2AF5D}" type="pres">
      <dgm:prSet presAssocID="{0BD7406E-42ED-43EC-97F9-16E54BD66E17}" presName="rootText1" presStyleLbl="node0" presStyleIdx="0" presStyleCnt="1" custScaleY="163475">
        <dgm:presLayoutVars>
          <dgm:chPref val="3"/>
        </dgm:presLayoutVars>
      </dgm:prSet>
      <dgm:spPr/>
      <dgm:t>
        <a:bodyPr/>
        <a:lstStyle/>
        <a:p>
          <a:endParaRPr lang="es-MX"/>
        </a:p>
      </dgm:t>
    </dgm:pt>
    <dgm:pt modelId="{2FA65D27-E6A5-4DD2-988A-7FC319008758}" type="pres">
      <dgm:prSet presAssocID="{0BD7406E-42ED-43EC-97F9-16E54BD66E17}" presName="rootConnector1" presStyleLbl="node1" presStyleIdx="0" presStyleCnt="0"/>
      <dgm:spPr/>
      <dgm:t>
        <a:bodyPr/>
        <a:lstStyle/>
        <a:p>
          <a:endParaRPr lang="es-ES"/>
        </a:p>
      </dgm:t>
    </dgm:pt>
    <dgm:pt modelId="{FF8D28DC-5580-45C4-AA4F-1C815A937202}" type="pres">
      <dgm:prSet presAssocID="{0BD7406E-42ED-43EC-97F9-16E54BD66E17}" presName="hierChild2" presStyleCnt="0"/>
      <dgm:spPr/>
    </dgm:pt>
    <dgm:pt modelId="{B9EA18A0-6A6F-4BBA-8291-34E24B54DD29}" type="pres">
      <dgm:prSet presAssocID="{D4DF4936-8BED-4653-A83C-A30658ACE747}" presName="Name37" presStyleLbl="parChTrans1D2" presStyleIdx="0" presStyleCnt="3"/>
      <dgm:spPr/>
      <dgm:t>
        <a:bodyPr/>
        <a:lstStyle/>
        <a:p>
          <a:endParaRPr lang="es-ES"/>
        </a:p>
      </dgm:t>
    </dgm:pt>
    <dgm:pt modelId="{011B5543-1CA9-4E50-B944-E5A6F7856D0C}" type="pres">
      <dgm:prSet presAssocID="{291A6858-EAF9-4A11-B508-5F5342F4DB9E}" presName="hierRoot2" presStyleCnt="0">
        <dgm:presLayoutVars>
          <dgm:hierBranch val="init"/>
        </dgm:presLayoutVars>
      </dgm:prSet>
      <dgm:spPr/>
    </dgm:pt>
    <dgm:pt modelId="{39070997-DE1F-4DAF-954A-313ACF89ABAD}" type="pres">
      <dgm:prSet presAssocID="{291A6858-EAF9-4A11-B508-5F5342F4DB9E}" presName="rootComposite" presStyleCnt="0"/>
      <dgm:spPr/>
    </dgm:pt>
    <dgm:pt modelId="{A215ACA9-34BC-43B9-BC83-58C343C207A7}" type="pres">
      <dgm:prSet presAssocID="{291A6858-EAF9-4A11-B508-5F5342F4DB9E}" presName="rootText" presStyleLbl="node2" presStyleIdx="0" presStyleCnt="3">
        <dgm:presLayoutVars>
          <dgm:chPref val="3"/>
        </dgm:presLayoutVars>
      </dgm:prSet>
      <dgm:spPr/>
      <dgm:t>
        <a:bodyPr/>
        <a:lstStyle/>
        <a:p>
          <a:endParaRPr lang="es-MX"/>
        </a:p>
      </dgm:t>
    </dgm:pt>
    <dgm:pt modelId="{0394F2A4-63A5-4F18-8AF0-AC0743D96816}" type="pres">
      <dgm:prSet presAssocID="{291A6858-EAF9-4A11-B508-5F5342F4DB9E}" presName="rootConnector" presStyleLbl="node2" presStyleIdx="0" presStyleCnt="3"/>
      <dgm:spPr/>
      <dgm:t>
        <a:bodyPr/>
        <a:lstStyle/>
        <a:p>
          <a:endParaRPr lang="es-ES"/>
        </a:p>
      </dgm:t>
    </dgm:pt>
    <dgm:pt modelId="{6DC382D7-616B-4DF7-AEF7-E13915CC9B1B}" type="pres">
      <dgm:prSet presAssocID="{291A6858-EAF9-4A11-B508-5F5342F4DB9E}" presName="hierChild4" presStyleCnt="0"/>
      <dgm:spPr/>
    </dgm:pt>
    <dgm:pt modelId="{40B92B70-3FDD-4CE3-987E-A66F7BE5894B}" type="pres">
      <dgm:prSet presAssocID="{291A6858-EAF9-4A11-B508-5F5342F4DB9E}" presName="hierChild5" presStyleCnt="0"/>
      <dgm:spPr/>
    </dgm:pt>
    <dgm:pt modelId="{BAA3E2A4-3B5D-4962-8B8E-6DD38516ABEA}" type="pres">
      <dgm:prSet presAssocID="{BB6D5C29-ABF7-401C-8DBE-CB8B2E85F763}" presName="Name37" presStyleLbl="parChTrans1D2" presStyleIdx="1" presStyleCnt="3"/>
      <dgm:spPr/>
      <dgm:t>
        <a:bodyPr/>
        <a:lstStyle/>
        <a:p>
          <a:endParaRPr lang="es-ES"/>
        </a:p>
      </dgm:t>
    </dgm:pt>
    <dgm:pt modelId="{60967C85-3DF8-438B-858D-8835C001E22B}" type="pres">
      <dgm:prSet presAssocID="{DE458168-B7BE-42EB-B8DA-036D766AA93F}" presName="hierRoot2" presStyleCnt="0">
        <dgm:presLayoutVars>
          <dgm:hierBranch val="init"/>
        </dgm:presLayoutVars>
      </dgm:prSet>
      <dgm:spPr/>
    </dgm:pt>
    <dgm:pt modelId="{D9EFDCED-C500-4C76-B942-A5E2C3739A53}" type="pres">
      <dgm:prSet presAssocID="{DE458168-B7BE-42EB-B8DA-036D766AA93F}" presName="rootComposite" presStyleCnt="0"/>
      <dgm:spPr/>
    </dgm:pt>
    <dgm:pt modelId="{04A4CF40-C775-4DF9-9215-95BF0FDD56FF}" type="pres">
      <dgm:prSet presAssocID="{DE458168-B7BE-42EB-B8DA-036D766AA93F}" presName="rootText" presStyleLbl="node2" presStyleIdx="1" presStyleCnt="3">
        <dgm:presLayoutVars>
          <dgm:chPref val="3"/>
        </dgm:presLayoutVars>
      </dgm:prSet>
      <dgm:spPr/>
      <dgm:t>
        <a:bodyPr/>
        <a:lstStyle/>
        <a:p>
          <a:endParaRPr lang="es-MX"/>
        </a:p>
      </dgm:t>
    </dgm:pt>
    <dgm:pt modelId="{1543B3D5-7D9A-434B-80C6-F228A792A066}" type="pres">
      <dgm:prSet presAssocID="{DE458168-B7BE-42EB-B8DA-036D766AA93F}" presName="rootConnector" presStyleLbl="node2" presStyleIdx="1" presStyleCnt="3"/>
      <dgm:spPr/>
      <dgm:t>
        <a:bodyPr/>
        <a:lstStyle/>
        <a:p>
          <a:endParaRPr lang="es-ES"/>
        </a:p>
      </dgm:t>
    </dgm:pt>
    <dgm:pt modelId="{C2BB89F8-FF54-4086-9B5F-D147558BD807}" type="pres">
      <dgm:prSet presAssocID="{DE458168-B7BE-42EB-B8DA-036D766AA93F}" presName="hierChild4" presStyleCnt="0"/>
      <dgm:spPr/>
    </dgm:pt>
    <dgm:pt modelId="{F0C5DCD6-ECFC-48C6-BDFE-07F38A954C51}" type="pres">
      <dgm:prSet presAssocID="{DE458168-B7BE-42EB-B8DA-036D766AA93F}" presName="hierChild5" presStyleCnt="0"/>
      <dgm:spPr/>
    </dgm:pt>
    <dgm:pt modelId="{4A54E568-81DE-4CDD-A058-284EDCA377F4}" type="pres">
      <dgm:prSet presAssocID="{1C2E1928-EC24-4552-B5B3-7480F952788A}" presName="Name37" presStyleLbl="parChTrans1D2" presStyleIdx="2" presStyleCnt="3"/>
      <dgm:spPr/>
      <dgm:t>
        <a:bodyPr/>
        <a:lstStyle/>
        <a:p>
          <a:endParaRPr lang="es-ES"/>
        </a:p>
      </dgm:t>
    </dgm:pt>
    <dgm:pt modelId="{88391765-E8C3-4FD0-A5CC-A143A838C9EC}" type="pres">
      <dgm:prSet presAssocID="{2CFF2682-3236-4AB5-AE3E-9EAA891FF6E0}" presName="hierRoot2" presStyleCnt="0">
        <dgm:presLayoutVars>
          <dgm:hierBranch val="init"/>
        </dgm:presLayoutVars>
      </dgm:prSet>
      <dgm:spPr/>
    </dgm:pt>
    <dgm:pt modelId="{046B2FDF-C3F7-4C9C-AFB8-BFE1C0812DBB}" type="pres">
      <dgm:prSet presAssocID="{2CFF2682-3236-4AB5-AE3E-9EAA891FF6E0}" presName="rootComposite" presStyleCnt="0"/>
      <dgm:spPr/>
    </dgm:pt>
    <dgm:pt modelId="{F0B597D2-A20B-47BE-AD8A-B81CD3B0B066}" type="pres">
      <dgm:prSet presAssocID="{2CFF2682-3236-4AB5-AE3E-9EAA891FF6E0}" presName="rootText" presStyleLbl="node2" presStyleIdx="2" presStyleCnt="3">
        <dgm:presLayoutVars>
          <dgm:chPref val="3"/>
        </dgm:presLayoutVars>
      </dgm:prSet>
      <dgm:spPr/>
      <dgm:t>
        <a:bodyPr/>
        <a:lstStyle/>
        <a:p>
          <a:endParaRPr lang="es-MX"/>
        </a:p>
      </dgm:t>
    </dgm:pt>
    <dgm:pt modelId="{C37D89A7-AB77-46F3-BC24-65C6373818F7}" type="pres">
      <dgm:prSet presAssocID="{2CFF2682-3236-4AB5-AE3E-9EAA891FF6E0}" presName="rootConnector" presStyleLbl="node2" presStyleIdx="2" presStyleCnt="3"/>
      <dgm:spPr/>
      <dgm:t>
        <a:bodyPr/>
        <a:lstStyle/>
        <a:p>
          <a:endParaRPr lang="es-ES"/>
        </a:p>
      </dgm:t>
    </dgm:pt>
    <dgm:pt modelId="{6365EA23-243D-4367-B473-0E998B711F6D}" type="pres">
      <dgm:prSet presAssocID="{2CFF2682-3236-4AB5-AE3E-9EAA891FF6E0}" presName="hierChild4" presStyleCnt="0"/>
      <dgm:spPr/>
    </dgm:pt>
    <dgm:pt modelId="{76F432BB-0A3C-4247-9B9C-8635F6E9BFF0}" type="pres">
      <dgm:prSet presAssocID="{2CFF2682-3236-4AB5-AE3E-9EAA891FF6E0}" presName="hierChild5" presStyleCnt="0"/>
      <dgm:spPr/>
    </dgm:pt>
    <dgm:pt modelId="{3D0FCEAD-D268-4E8D-A9D4-47BBB5E54783}" type="pres">
      <dgm:prSet presAssocID="{0BD7406E-42ED-43EC-97F9-16E54BD66E17}" presName="hierChild3" presStyleCnt="0"/>
      <dgm:spPr/>
    </dgm:pt>
  </dgm:ptLst>
  <dgm:cxnLst>
    <dgm:cxn modelId="{D86AB20B-9505-466D-93A3-4D8D5934CE97}" type="presOf" srcId="{1C2E1928-EC24-4552-B5B3-7480F952788A}" destId="{4A54E568-81DE-4CDD-A058-284EDCA377F4}" srcOrd="0" destOrd="0" presId="urn:microsoft.com/office/officeart/2005/8/layout/orgChart1"/>
    <dgm:cxn modelId="{ABD88090-7DE8-446F-A9FE-78034AF8363E}" type="presOf" srcId="{BB6D5C29-ABF7-401C-8DBE-CB8B2E85F763}" destId="{BAA3E2A4-3B5D-4962-8B8E-6DD38516ABEA}" srcOrd="0" destOrd="0" presId="urn:microsoft.com/office/officeart/2005/8/layout/orgChart1"/>
    <dgm:cxn modelId="{D18E0254-7110-40F8-930B-54C92CED86E4}" type="presOf" srcId="{DE458168-B7BE-42EB-B8DA-036D766AA93F}" destId="{1543B3D5-7D9A-434B-80C6-F228A792A066}" srcOrd="1" destOrd="0" presId="urn:microsoft.com/office/officeart/2005/8/layout/orgChart1"/>
    <dgm:cxn modelId="{212493C1-D5F4-4C70-9AFC-0773A2734769}" srcId="{0BD7406E-42ED-43EC-97F9-16E54BD66E17}" destId="{2CFF2682-3236-4AB5-AE3E-9EAA891FF6E0}" srcOrd="2" destOrd="0" parTransId="{1C2E1928-EC24-4552-B5B3-7480F952788A}" sibTransId="{2C90B96D-0805-4768-9245-9FA5AEF2A736}"/>
    <dgm:cxn modelId="{84D78B9C-4D88-400C-A2C8-C275D35C06F8}" type="presOf" srcId="{3F967006-76F7-48F1-9097-A84B26CD0C7E}" destId="{7A958813-3B74-4FEF-BC13-6FE0BC1D2689}" srcOrd="0" destOrd="0" presId="urn:microsoft.com/office/officeart/2005/8/layout/orgChart1"/>
    <dgm:cxn modelId="{D1AB6ADC-817D-477D-9B80-C1C82E2136C1}" type="presOf" srcId="{291A6858-EAF9-4A11-B508-5F5342F4DB9E}" destId="{0394F2A4-63A5-4F18-8AF0-AC0743D96816}" srcOrd="1" destOrd="0" presId="urn:microsoft.com/office/officeart/2005/8/layout/orgChart1"/>
    <dgm:cxn modelId="{E2D634BB-7613-4BB7-8A8C-3F20D4039BDC}" srcId="{0BD7406E-42ED-43EC-97F9-16E54BD66E17}" destId="{291A6858-EAF9-4A11-B508-5F5342F4DB9E}" srcOrd="0" destOrd="0" parTransId="{D4DF4936-8BED-4653-A83C-A30658ACE747}" sibTransId="{59788E0A-B00D-4D18-84C8-D043522DB017}"/>
    <dgm:cxn modelId="{43BEB27B-F958-485A-BA24-1AD79F84271C}" type="presOf" srcId="{D4DF4936-8BED-4653-A83C-A30658ACE747}" destId="{B9EA18A0-6A6F-4BBA-8291-34E24B54DD29}" srcOrd="0" destOrd="0" presId="urn:microsoft.com/office/officeart/2005/8/layout/orgChart1"/>
    <dgm:cxn modelId="{0C227E18-5F4A-4BD9-AF10-2BD1B82C5B92}" srcId="{3F967006-76F7-48F1-9097-A84B26CD0C7E}" destId="{0BD7406E-42ED-43EC-97F9-16E54BD66E17}" srcOrd="0" destOrd="0" parTransId="{400E443F-5E7A-4AB4-A282-A5358CCC1FA4}" sibTransId="{66E1CF36-D3B9-4646-A9C2-ADE8A7293207}"/>
    <dgm:cxn modelId="{E1084ABD-CBC1-43C9-AE2D-E565560E9A76}" type="presOf" srcId="{291A6858-EAF9-4A11-B508-5F5342F4DB9E}" destId="{A215ACA9-34BC-43B9-BC83-58C343C207A7}" srcOrd="0" destOrd="0" presId="urn:microsoft.com/office/officeart/2005/8/layout/orgChart1"/>
    <dgm:cxn modelId="{2CDA9938-B6CC-490D-81BC-CD043B0CBE66}" type="presOf" srcId="{2CFF2682-3236-4AB5-AE3E-9EAA891FF6E0}" destId="{C37D89A7-AB77-46F3-BC24-65C6373818F7}" srcOrd="1" destOrd="0" presId="urn:microsoft.com/office/officeart/2005/8/layout/orgChart1"/>
    <dgm:cxn modelId="{EC407E9A-7770-493C-B8DA-9F861303C1EE}" type="presOf" srcId="{0BD7406E-42ED-43EC-97F9-16E54BD66E17}" destId="{2FA65D27-E6A5-4DD2-988A-7FC319008758}" srcOrd="1" destOrd="0" presId="urn:microsoft.com/office/officeart/2005/8/layout/orgChart1"/>
    <dgm:cxn modelId="{A2B735D1-4393-4C3F-8A38-AA00CA9B7128}" type="presOf" srcId="{DE458168-B7BE-42EB-B8DA-036D766AA93F}" destId="{04A4CF40-C775-4DF9-9215-95BF0FDD56FF}" srcOrd="0" destOrd="0" presId="urn:microsoft.com/office/officeart/2005/8/layout/orgChart1"/>
    <dgm:cxn modelId="{58DF082D-DAFA-4CF8-8EBB-7210579C53B4}" srcId="{0BD7406E-42ED-43EC-97F9-16E54BD66E17}" destId="{DE458168-B7BE-42EB-B8DA-036D766AA93F}" srcOrd="1" destOrd="0" parTransId="{BB6D5C29-ABF7-401C-8DBE-CB8B2E85F763}" sibTransId="{0D7399B9-0BF7-4866-806F-FB43F714013C}"/>
    <dgm:cxn modelId="{DED84A23-4947-4DB8-B31B-2AC558BA56BF}" type="presOf" srcId="{0BD7406E-42ED-43EC-97F9-16E54BD66E17}" destId="{F7ED8180-1962-4843-A42A-DE866EF2AF5D}" srcOrd="0" destOrd="0" presId="urn:microsoft.com/office/officeart/2005/8/layout/orgChart1"/>
    <dgm:cxn modelId="{287E43FB-3703-4428-946F-4B69254DAEC1}" type="presOf" srcId="{2CFF2682-3236-4AB5-AE3E-9EAA891FF6E0}" destId="{F0B597D2-A20B-47BE-AD8A-B81CD3B0B066}" srcOrd="0" destOrd="0" presId="urn:microsoft.com/office/officeart/2005/8/layout/orgChart1"/>
    <dgm:cxn modelId="{A32F858D-261B-43E3-8295-DE91BE307857}" type="presParOf" srcId="{7A958813-3B74-4FEF-BC13-6FE0BC1D2689}" destId="{273E2309-7482-4888-BB10-0671EB187874}" srcOrd="0" destOrd="0" presId="urn:microsoft.com/office/officeart/2005/8/layout/orgChart1"/>
    <dgm:cxn modelId="{6C793C2D-A232-4892-8D26-539B82CD4C98}" type="presParOf" srcId="{273E2309-7482-4888-BB10-0671EB187874}" destId="{970071D8-D3C0-440A-B8AB-76B1A1ECE00E}" srcOrd="0" destOrd="0" presId="urn:microsoft.com/office/officeart/2005/8/layout/orgChart1"/>
    <dgm:cxn modelId="{C17CBE2E-C644-4049-A687-EA7F232FA998}" type="presParOf" srcId="{970071D8-D3C0-440A-B8AB-76B1A1ECE00E}" destId="{F7ED8180-1962-4843-A42A-DE866EF2AF5D}" srcOrd="0" destOrd="0" presId="urn:microsoft.com/office/officeart/2005/8/layout/orgChart1"/>
    <dgm:cxn modelId="{E457C36D-1C22-4B42-B02C-C4CFEA438050}" type="presParOf" srcId="{970071D8-D3C0-440A-B8AB-76B1A1ECE00E}" destId="{2FA65D27-E6A5-4DD2-988A-7FC319008758}" srcOrd="1" destOrd="0" presId="urn:microsoft.com/office/officeart/2005/8/layout/orgChart1"/>
    <dgm:cxn modelId="{49CBD867-C9F1-4903-AD54-E0926D44AAF5}" type="presParOf" srcId="{273E2309-7482-4888-BB10-0671EB187874}" destId="{FF8D28DC-5580-45C4-AA4F-1C815A937202}" srcOrd="1" destOrd="0" presId="urn:microsoft.com/office/officeart/2005/8/layout/orgChart1"/>
    <dgm:cxn modelId="{6FC67EA9-57E0-4489-9646-8E719CA4E7BF}" type="presParOf" srcId="{FF8D28DC-5580-45C4-AA4F-1C815A937202}" destId="{B9EA18A0-6A6F-4BBA-8291-34E24B54DD29}" srcOrd="0" destOrd="0" presId="urn:microsoft.com/office/officeart/2005/8/layout/orgChart1"/>
    <dgm:cxn modelId="{D02AFDAE-B9C9-4FBA-BCEA-6C5564636F52}" type="presParOf" srcId="{FF8D28DC-5580-45C4-AA4F-1C815A937202}" destId="{011B5543-1CA9-4E50-B944-E5A6F7856D0C}" srcOrd="1" destOrd="0" presId="urn:microsoft.com/office/officeart/2005/8/layout/orgChart1"/>
    <dgm:cxn modelId="{F82343D2-61CA-42D5-92F6-BC776C93A552}" type="presParOf" srcId="{011B5543-1CA9-4E50-B944-E5A6F7856D0C}" destId="{39070997-DE1F-4DAF-954A-313ACF89ABAD}" srcOrd="0" destOrd="0" presId="urn:microsoft.com/office/officeart/2005/8/layout/orgChart1"/>
    <dgm:cxn modelId="{7FEBB25A-6ED8-472C-B244-D42A006E76F0}" type="presParOf" srcId="{39070997-DE1F-4DAF-954A-313ACF89ABAD}" destId="{A215ACA9-34BC-43B9-BC83-58C343C207A7}" srcOrd="0" destOrd="0" presId="urn:microsoft.com/office/officeart/2005/8/layout/orgChart1"/>
    <dgm:cxn modelId="{72B20FD7-218E-47D5-833A-A7D1B8B80B9B}" type="presParOf" srcId="{39070997-DE1F-4DAF-954A-313ACF89ABAD}" destId="{0394F2A4-63A5-4F18-8AF0-AC0743D96816}" srcOrd="1" destOrd="0" presId="urn:microsoft.com/office/officeart/2005/8/layout/orgChart1"/>
    <dgm:cxn modelId="{2B2775D0-33DD-477F-AA52-71977E4A8074}" type="presParOf" srcId="{011B5543-1CA9-4E50-B944-E5A6F7856D0C}" destId="{6DC382D7-616B-4DF7-AEF7-E13915CC9B1B}" srcOrd="1" destOrd="0" presId="urn:microsoft.com/office/officeart/2005/8/layout/orgChart1"/>
    <dgm:cxn modelId="{CBE799DF-B2D1-43B7-8290-A1BC93DA8049}" type="presParOf" srcId="{011B5543-1CA9-4E50-B944-E5A6F7856D0C}" destId="{40B92B70-3FDD-4CE3-987E-A66F7BE5894B}" srcOrd="2" destOrd="0" presId="urn:microsoft.com/office/officeart/2005/8/layout/orgChart1"/>
    <dgm:cxn modelId="{FCECF7B9-5658-48C5-B0A6-58CEBE82F6EA}" type="presParOf" srcId="{FF8D28DC-5580-45C4-AA4F-1C815A937202}" destId="{BAA3E2A4-3B5D-4962-8B8E-6DD38516ABEA}" srcOrd="2" destOrd="0" presId="urn:microsoft.com/office/officeart/2005/8/layout/orgChart1"/>
    <dgm:cxn modelId="{D751BA1C-F185-4B83-820D-26CFDA9B57BF}" type="presParOf" srcId="{FF8D28DC-5580-45C4-AA4F-1C815A937202}" destId="{60967C85-3DF8-438B-858D-8835C001E22B}" srcOrd="3" destOrd="0" presId="urn:microsoft.com/office/officeart/2005/8/layout/orgChart1"/>
    <dgm:cxn modelId="{BF598AD2-0E14-4DED-A5F7-31565A9B2A15}" type="presParOf" srcId="{60967C85-3DF8-438B-858D-8835C001E22B}" destId="{D9EFDCED-C500-4C76-B942-A5E2C3739A53}" srcOrd="0" destOrd="0" presId="urn:microsoft.com/office/officeart/2005/8/layout/orgChart1"/>
    <dgm:cxn modelId="{CE40D8DC-D2D3-4A21-BADF-CF97012E8499}" type="presParOf" srcId="{D9EFDCED-C500-4C76-B942-A5E2C3739A53}" destId="{04A4CF40-C775-4DF9-9215-95BF0FDD56FF}" srcOrd="0" destOrd="0" presId="urn:microsoft.com/office/officeart/2005/8/layout/orgChart1"/>
    <dgm:cxn modelId="{167FBB1D-2F75-49C2-ABD2-6053342C6EAF}" type="presParOf" srcId="{D9EFDCED-C500-4C76-B942-A5E2C3739A53}" destId="{1543B3D5-7D9A-434B-80C6-F228A792A066}" srcOrd="1" destOrd="0" presId="urn:microsoft.com/office/officeart/2005/8/layout/orgChart1"/>
    <dgm:cxn modelId="{61482B2D-1EE6-4598-91DF-DDC6628E6D63}" type="presParOf" srcId="{60967C85-3DF8-438B-858D-8835C001E22B}" destId="{C2BB89F8-FF54-4086-9B5F-D147558BD807}" srcOrd="1" destOrd="0" presId="urn:microsoft.com/office/officeart/2005/8/layout/orgChart1"/>
    <dgm:cxn modelId="{DE357307-81CB-49D4-97F9-FA5B7E764194}" type="presParOf" srcId="{60967C85-3DF8-438B-858D-8835C001E22B}" destId="{F0C5DCD6-ECFC-48C6-BDFE-07F38A954C51}" srcOrd="2" destOrd="0" presId="urn:microsoft.com/office/officeart/2005/8/layout/orgChart1"/>
    <dgm:cxn modelId="{4051C655-E66F-4B63-86EB-BE80186D7903}" type="presParOf" srcId="{FF8D28DC-5580-45C4-AA4F-1C815A937202}" destId="{4A54E568-81DE-4CDD-A058-284EDCA377F4}" srcOrd="4" destOrd="0" presId="urn:microsoft.com/office/officeart/2005/8/layout/orgChart1"/>
    <dgm:cxn modelId="{8D38E633-104C-47E7-9A3F-2B6AFF1F9DC2}" type="presParOf" srcId="{FF8D28DC-5580-45C4-AA4F-1C815A937202}" destId="{88391765-E8C3-4FD0-A5CC-A143A838C9EC}" srcOrd="5" destOrd="0" presId="urn:microsoft.com/office/officeart/2005/8/layout/orgChart1"/>
    <dgm:cxn modelId="{2E8BDFDD-DAF3-4721-A695-9EE105976D82}" type="presParOf" srcId="{88391765-E8C3-4FD0-A5CC-A143A838C9EC}" destId="{046B2FDF-C3F7-4C9C-AFB8-BFE1C0812DBB}" srcOrd="0" destOrd="0" presId="urn:microsoft.com/office/officeart/2005/8/layout/orgChart1"/>
    <dgm:cxn modelId="{A999090A-2860-4F9C-AC81-6117A640A9DC}" type="presParOf" srcId="{046B2FDF-C3F7-4C9C-AFB8-BFE1C0812DBB}" destId="{F0B597D2-A20B-47BE-AD8A-B81CD3B0B066}" srcOrd="0" destOrd="0" presId="urn:microsoft.com/office/officeart/2005/8/layout/orgChart1"/>
    <dgm:cxn modelId="{F3217FC7-9E90-40F3-A8E8-8253277547AE}" type="presParOf" srcId="{046B2FDF-C3F7-4C9C-AFB8-BFE1C0812DBB}" destId="{C37D89A7-AB77-46F3-BC24-65C6373818F7}" srcOrd="1" destOrd="0" presId="urn:microsoft.com/office/officeart/2005/8/layout/orgChart1"/>
    <dgm:cxn modelId="{C0F2B7B2-E56F-4FF7-837E-7598DBA7B1A2}" type="presParOf" srcId="{88391765-E8C3-4FD0-A5CC-A143A838C9EC}" destId="{6365EA23-243D-4367-B473-0E998B711F6D}" srcOrd="1" destOrd="0" presId="urn:microsoft.com/office/officeart/2005/8/layout/orgChart1"/>
    <dgm:cxn modelId="{1752E690-95B6-4AA5-92A5-FF618B080395}" type="presParOf" srcId="{88391765-E8C3-4FD0-A5CC-A143A838C9EC}" destId="{76F432BB-0A3C-4247-9B9C-8635F6E9BFF0}" srcOrd="2" destOrd="0" presId="urn:microsoft.com/office/officeart/2005/8/layout/orgChart1"/>
    <dgm:cxn modelId="{EA9DEEC9-8859-452A-A7FC-674C3189BC4C}" type="presParOf" srcId="{273E2309-7482-4888-BB10-0671EB187874}" destId="{3D0FCEAD-D268-4E8D-A9D4-47BBB5E5478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CB7E5-D4DB-464A-93A1-89CC6932BFE5}"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s-ES"/>
        </a:p>
      </dgm:t>
    </dgm:pt>
    <dgm:pt modelId="{5195FB99-FE9F-474F-B95E-8242E63944C3}">
      <dgm:prSet phldrT="[Texto]"/>
      <dgm:spPr/>
      <dgm:t>
        <a:bodyPr/>
        <a:lstStyle/>
        <a:p>
          <a:r>
            <a:rPr lang="es-ES" dirty="0" smtClean="0"/>
            <a:t>GOBIERNO CORPORATIVO</a:t>
          </a:r>
          <a:endParaRPr lang="es-ES" dirty="0"/>
        </a:p>
      </dgm:t>
    </dgm:pt>
    <dgm:pt modelId="{8C288C40-3695-4553-A458-AF9B626B7CC6}" type="parTrans" cxnId="{DF523BF8-FBFA-48FD-8D00-F466A5C10708}">
      <dgm:prSet/>
      <dgm:spPr/>
      <dgm:t>
        <a:bodyPr/>
        <a:lstStyle/>
        <a:p>
          <a:endParaRPr lang="es-ES"/>
        </a:p>
      </dgm:t>
    </dgm:pt>
    <dgm:pt modelId="{942A5DE1-2AFF-422C-B117-C3D1160AD334}" type="sibTrans" cxnId="{DF523BF8-FBFA-48FD-8D00-F466A5C10708}">
      <dgm:prSet/>
      <dgm:spPr/>
      <dgm:t>
        <a:bodyPr/>
        <a:lstStyle/>
        <a:p>
          <a:endParaRPr lang="es-ES"/>
        </a:p>
      </dgm:t>
    </dgm:pt>
    <dgm:pt modelId="{6896D750-DC4B-42B7-BB95-3CC8CD585046}">
      <dgm:prSet phldrT="[Texto]" custT="1"/>
      <dgm:spPr/>
      <dgm:t>
        <a:bodyPr/>
        <a:lstStyle/>
        <a:p>
          <a:r>
            <a:rPr lang="es-ES" sz="1700" dirty="0" smtClean="0">
              <a:latin typeface="Lucida Sans" panose="020B0602030504020204" pitchFamily="34" charset="0"/>
            </a:rPr>
            <a:t>Rendición de cuentas</a:t>
          </a:r>
          <a:endParaRPr lang="es-ES" sz="1700" dirty="0">
            <a:latin typeface="Lucida Sans" panose="020B0602030504020204" pitchFamily="34" charset="0"/>
          </a:endParaRPr>
        </a:p>
      </dgm:t>
    </dgm:pt>
    <dgm:pt modelId="{964C01D6-F87D-4451-9635-0C5E318F3835}" type="parTrans" cxnId="{DB0DCEFF-E940-4F62-A728-8E4E5811FAA8}">
      <dgm:prSet/>
      <dgm:spPr/>
      <dgm:t>
        <a:bodyPr/>
        <a:lstStyle/>
        <a:p>
          <a:endParaRPr lang="es-ES"/>
        </a:p>
      </dgm:t>
    </dgm:pt>
    <dgm:pt modelId="{FAEDF296-94FE-429F-9C34-757BAFE1AEAF}" type="sibTrans" cxnId="{DB0DCEFF-E940-4F62-A728-8E4E5811FAA8}">
      <dgm:prSet/>
      <dgm:spPr/>
      <dgm:t>
        <a:bodyPr/>
        <a:lstStyle/>
        <a:p>
          <a:endParaRPr lang="es-ES"/>
        </a:p>
      </dgm:t>
    </dgm:pt>
    <dgm:pt modelId="{E1EECD40-98B9-4D55-B255-C9F3D262ACA5}">
      <dgm:prSet phldrT="[Texto]" custT="1"/>
      <dgm:spPr/>
      <dgm:t>
        <a:bodyPr/>
        <a:lstStyle/>
        <a:p>
          <a:r>
            <a:rPr lang="es-ES" sz="2000" dirty="0" smtClean="0">
              <a:latin typeface="Lucida Sans" panose="020B0602030504020204" pitchFamily="34" charset="0"/>
            </a:rPr>
            <a:t>Reglas y normas</a:t>
          </a:r>
          <a:endParaRPr lang="es-ES" sz="2000" dirty="0">
            <a:latin typeface="Lucida Sans" panose="020B0602030504020204" pitchFamily="34" charset="0"/>
          </a:endParaRPr>
        </a:p>
      </dgm:t>
    </dgm:pt>
    <dgm:pt modelId="{25909A31-34C4-410B-B12D-E18379BB3A7C}" type="parTrans" cxnId="{EB576055-624A-4E86-A172-B8962AF73A6A}">
      <dgm:prSet/>
      <dgm:spPr/>
      <dgm:t>
        <a:bodyPr/>
        <a:lstStyle/>
        <a:p>
          <a:endParaRPr lang="es-ES"/>
        </a:p>
      </dgm:t>
    </dgm:pt>
    <dgm:pt modelId="{89018665-2A0C-4E89-BD04-759A41296413}" type="sibTrans" cxnId="{EB576055-624A-4E86-A172-B8962AF73A6A}">
      <dgm:prSet/>
      <dgm:spPr/>
      <dgm:t>
        <a:bodyPr/>
        <a:lstStyle/>
        <a:p>
          <a:endParaRPr lang="es-ES"/>
        </a:p>
      </dgm:t>
    </dgm:pt>
    <dgm:pt modelId="{2A3EDF34-92FA-4AE3-A059-143879E59F06}">
      <dgm:prSet phldrT="[Texto]" custT="1"/>
      <dgm:spPr/>
      <dgm:t>
        <a:bodyPr/>
        <a:lstStyle/>
        <a:p>
          <a:r>
            <a:rPr lang="es-ES" sz="1600" dirty="0" smtClean="0">
              <a:latin typeface="Lucida Sans" panose="020B0602030504020204" pitchFamily="34" charset="0"/>
            </a:rPr>
            <a:t>Estructura (facultades y responsabilidades)</a:t>
          </a:r>
          <a:endParaRPr lang="es-ES" sz="1600" dirty="0">
            <a:latin typeface="Lucida Sans" panose="020B0602030504020204" pitchFamily="34" charset="0"/>
          </a:endParaRPr>
        </a:p>
      </dgm:t>
    </dgm:pt>
    <dgm:pt modelId="{D3F2BB07-9DE7-48CA-A6C0-8470EAC569A8}" type="parTrans" cxnId="{BCB5163E-9EF3-4CFC-8BCB-72DDEC107D83}">
      <dgm:prSet/>
      <dgm:spPr/>
      <dgm:t>
        <a:bodyPr/>
        <a:lstStyle/>
        <a:p>
          <a:endParaRPr lang="es-ES"/>
        </a:p>
      </dgm:t>
    </dgm:pt>
    <dgm:pt modelId="{581C332C-BDF2-4CD9-A9BB-88A46E257948}" type="sibTrans" cxnId="{BCB5163E-9EF3-4CFC-8BCB-72DDEC107D83}">
      <dgm:prSet/>
      <dgm:spPr/>
      <dgm:t>
        <a:bodyPr/>
        <a:lstStyle/>
        <a:p>
          <a:endParaRPr lang="es-ES"/>
        </a:p>
      </dgm:t>
    </dgm:pt>
    <dgm:pt modelId="{4D356845-2FE5-40AB-A17F-A1BC2887CFFB}">
      <dgm:prSet phldrT="[Texto]" custT="1"/>
      <dgm:spPr/>
      <dgm:t>
        <a:bodyPr/>
        <a:lstStyle/>
        <a:p>
          <a:r>
            <a:rPr lang="es-ES" sz="1900" dirty="0" smtClean="0">
              <a:latin typeface="Lucida Sans" panose="020B0602030504020204" pitchFamily="34" charset="0"/>
            </a:rPr>
            <a:t>Intereses monetarios</a:t>
          </a:r>
          <a:endParaRPr lang="es-ES" sz="1900" dirty="0">
            <a:latin typeface="Lucida Sans" panose="020B0602030504020204" pitchFamily="34" charset="0"/>
          </a:endParaRPr>
        </a:p>
      </dgm:t>
    </dgm:pt>
    <dgm:pt modelId="{C5703BCA-4C3D-4884-A1B1-42593749CB73}" type="parTrans" cxnId="{E3B9703F-D085-4402-9D3E-E0140E520EA5}">
      <dgm:prSet/>
      <dgm:spPr/>
      <dgm:t>
        <a:bodyPr/>
        <a:lstStyle/>
        <a:p>
          <a:endParaRPr lang="es-ES"/>
        </a:p>
      </dgm:t>
    </dgm:pt>
    <dgm:pt modelId="{B6985525-2EE4-4F1E-907D-1E7A3C9FD71E}" type="sibTrans" cxnId="{E3B9703F-D085-4402-9D3E-E0140E520EA5}">
      <dgm:prSet/>
      <dgm:spPr/>
      <dgm:t>
        <a:bodyPr/>
        <a:lstStyle/>
        <a:p>
          <a:endParaRPr lang="es-ES"/>
        </a:p>
      </dgm:t>
    </dgm:pt>
    <dgm:pt modelId="{35CEF905-2FA4-4290-93AF-5853204ECE75}" type="pres">
      <dgm:prSet presAssocID="{C4ACB7E5-D4DB-464A-93A1-89CC6932BFE5}" presName="Name0" presStyleCnt="0">
        <dgm:presLayoutVars>
          <dgm:chMax val="1"/>
          <dgm:dir/>
          <dgm:animLvl val="ctr"/>
          <dgm:resizeHandles val="exact"/>
        </dgm:presLayoutVars>
      </dgm:prSet>
      <dgm:spPr/>
      <dgm:t>
        <a:bodyPr/>
        <a:lstStyle/>
        <a:p>
          <a:endParaRPr lang="es-MX"/>
        </a:p>
      </dgm:t>
    </dgm:pt>
    <dgm:pt modelId="{FE3EB1D9-5E78-4ED0-812B-C3F22D08CB02}" type="pres">
      <dgm:prSet presAssocID="{5195FB99-FE9F-474F-B95E-8242E63944C3}" presName="centerShape" presStyleLbl="node0" presStyleIdx="0" presStyleCnt="1"/>
      <dgm:spPr/>
      <dgm:t>
        <a:bodyPr/>
        <a:lstStyle/>
        <a:p>
          <a:endParaRPr lang="es-MX"/>
        </a:p>
      </dgm:t>
    </dgm:pt>
    <dgm:pt modelId="{03DAFBA2-16CD-411B-8748-0030B0B734EF}" type="pres">
      <dgm:prSet presAssocID="{6896D750-DC4B-42B7-BB95-3CC8CD585046}" presName="node" presStyleLbl="node1" presStyleIdx="0" presStyleCnt="4" custScaleX="110976" custScaleY="96347">
        <dgm:presLayoutVars>
          <dgm:bulletEnabled val="1"/>
        </dgm:presLayoutVars>
      </dgm:prSet>
      <dgm:spPr/>
      <dgm:t>
        <a:bodyPr/>
        <a:lstStyle/>
        <a:p>
          <a:endParaRPr lang="es-ES"/>
        </a:p>
      </dgm:t>
    </dgm:pt>
    <dgm:pt modelId="{EA9162B1-DCAC-41C0-B5B7-57050E0AAABE}" type="pres">
      <dgm:prSet presAssocID="{6896D750-DC4B-42B7-BB95-3CC8CD585046}" presName="dummy" presStyleCnt="0"/>
      <dgm:spPr/>
    </dgm:pt>
    <dgm:pt modelId="{C1EBD295-5C3C-4764-94A4-963050B0C5A5}" type="pres">
      <dgm:prSet presAssocID="{FAEDF296-94FE-429F-9C34-757BAFE1AEAF}" presName="sibTrans" presStyleLbl="sibTrans2D1" presStyleIdx="0" presStyleCnt="4"/>
      <dgm:spPr/>
      <dgm:t>
        <a:bodyPr/>
        <a:lstStyle/>
        <a:p>
          <a:endParaRPr lang="es-MX"/>
        </a:p>
      </dgm:t>
    </dgm:pt>
    <dgm:pt modelId="{771EB147-A410-40E0-88FC-C846DDE8FFFF}" type="pres">
      <dgm:prSet presAssocID="{E1EECD40-98B9-4D55-B255-C9F3D262ACA5}" presName="node" presStyleLbl="node1" presStyleIdx="1" presStyleCnt="4">
        <dgm:presLayoutVars>
          <dgm:bulletEnabled val="1"/>
        </dgm:presLayoutVars>
      </dgm:prSet>
      <dgm:spPr/>
      <dgm:t>
        <a:bodyPr/>
        <a:lstStyle/>
        <a:p>
          <a:endParaRPr lang="es-MX"/>
        </a:p>
      </dgm:t>
    </dgm:pt>
    <dgm:pt modelId="{235CA7A7-7A25-4FFE-8AF2-E643B1CF706D}" type="pres">
      <dgm:prSet presAssocID="{E1EECD40-98B9-4D55-B255-C9F3D262ACA5}" presName="dummy" presStyleCnt="0"/>
      <dgm:spPr/>
    </dgm:pt>
    <dgm:pt modelId="{ECB4A1AE-2549-4285-B59B-7E17FC37EED3}" type="pres">
      <dgm:prSet presAssocID="{89018665-2A0C-4E89-BD04-759A41296413}" presName="sibTrans" presStyleLbl="sibTrans2D1" presStyleIdx="1" presStyleCnt="4"/>
      <dgm:spPr/>
      <dgm:t>
        <a:bodyPr/>
        <a:lstStyle/>
        <a:p>
          <a:endParaRPr lang="es-MX"/>
        </a:p>
      </dgm:t>
    </dgm:pt>
    <dgm:pt modelId="{4E8235B6-5237-46F0-8C94-9DA8646B6429}" type="pres">
      <dgm:prSet presAssocID="{2A3EDF34-92FA-4AE3-A059-143879E59F06}" presName="node" presStyleLbl="node1" presStyleIdx="2" presStyleCnt="4" custScaleX="134516" custScaleY="102209">
        <dgm:presLayoutVars>
          <dgm:bulletEnabled val="1"/>
        </dgm:presLayoutVars>
      </dgm:prSet>
      <dgm:spPr/>
      <dgm:t>
        <a:bodyPr/>
        <a:lstStyle/>
        <a:p>
          <a:endParaRPr lang="es-ES"/>
        </a:p>
      </dgm:t>
    </dgm:pt>
    <dgm:pt modelId="{2DB3DEB8-0BEB-45CA-BE5B-00B87CDA4071}" type="pres">
      <dgm:prSet presAssocID="{2A3EDF34-92FA-4AE3-A059-143879E59F06}" presName="dummy" presStyleCnt="0"/>
      <dgm:spPr/>
    </dgm:pt>
    <dgm:pt modelId="{02B9199B-63AD-4C18-A487-0F43D5C64128}" type="pres">
      <dgm:prSet presAssocID="{581C332C-BDF2-4CD9-A9BB-88A46E257948}" presName="sibTrans" presStyleLbl="sibTrans2D1" presStyleIdx="2" presStyleCnt="4"/>
      <dgm:spPr/>
      <dgm:t>
        <a:bodyPr/>
        <a:lstStyle/>
        <a:p>
          <a:endParaRPr lang="es-MX"/>
        </a:p>
      </dgm:t>
    </dgm:pt>
    <dgm:pt modelId="{21F4168A-4A8C-4F30-A2FE-7B5801D4AEE6}" type="pres">
      <dgm:prSet presAssocID="{4D356845-2FE5-40AB-A17F-A1BC2887CFFB}" presName="node" presStyleLbl="node1" presStyleIdx="3" presStyleCnt="4" custScaleX="121383" custScaleY="105163">
        <dgm:presLayoutVars>
          <dgm:bulletEnabled val="1"/>
        </dgm:presLayoutVars>
      </dgm:prSet>
      <dgm:spPr/>
      <dgm:t>
        <a:bodyPr/>
        <a:lstStyle/>
        <a:p>
          <a:endParaRPr lang="es-MX"/>
        </a:p>
      </dgm:t>
    </dgm:pt>
    <dgm:pt modelId="{B762CFFA-F769-4FF2-A859-A480EB9C1CB8}" type="pres">
      <dgm:prSet presAssocID="{4D356845-2FE5-40AB-A17F-A1BC2887CFFB}" presName="dummy" presStyleCnt="0"/>
      <dgm:spPr/>
    </dgm:pt>
    <dgm:pt modelId="{C23A0C22-8EE4-40E2-BE08-EAE86093576C}" type="pres">
      <dgm:prSet presAssocID="{B6985525-2EE4-4F1E-907D-1E7A3C9FD71E}" presName="sibTrans" presStyleLbl="sibTrans2D1" presStyleIdx="3" presStyleCnt="4"/>
      <dgm:spPr/>
      <dgm:t>
        <a:bodyPr/>
        <a:lstStyle/>
        <a:p>
          <a:endParaRPr lang="es-MX"/>
        </a:p>
      </dgm:t>
    </dgm:pt>
  </dgm:ptLst>
  <dgm:cxnLst>
    <dgm:cxn modelId="{DF523BF8-FBFA-48FD-8D00-F466A5C10708}" srcId="{C4ACB7E5-D4DB-464A-93A1-89CC6932BFE5}" destId="{5195FB99-FE9F-474F-B95E-8242E63944C3}" srcOrd="0" destOrd="0" parTransId="{8C288C40-3695-4553-A458-AF9B626B7CC6}" sibTransId="{942A5DE1-2AFF-422C-B117-C3D1160AD334}"/>
    <dgm:cxn modelId="{E3B9703F-D085-4402-9D3E-E0140E520EA5}" srcId="{5195FB99-FE9F-474F-B95E-8242E63944C3}" destId="{4D356845-2FE5-40AB-A17F-A1BC2887CFFB}" srcOrd="3" destOrd="0" parTransId="{C5703BCA-4C3D-4884-A1B1-42593749CB73}" sibTransId="{B6985525-2EE4-4F1E-907D-1E7A3C9FD71E}"/>
    <dgm:cxn modelId="{BCB5163E-9EF3-4CFC-8BCB-72DDEC107D83}" srcId="{5195FB99-FE9F-474F-B95E-8242E63944C3}" destId="{2A3EDF34-92FA-4AE3-A059-143879E59F06}" srcOrd="2" destOrd="0" parTransId="{D3F2BB07-9DE7-48CA-A6C0-8470EAC569A8}" sibTransId="{581C332C-BDF2-4CD9-A9BB-88A46E257948}"/>
    <dgm:cxn modelId="{46DB2FB2-2F8A-47C3-A374-985D1CF5E32B}" type="presOf" srcId="{581C332C-BDF2-4CD9-A9BB-88A46E257948}" destId="{02B9199B-63AD-4C18-A487-0F43D5C64128}" srcOrd="0" destOrd="0" presId="urn:microsoft.com/office/officeart/2005/8/layout/radial6"/>
    <dgm:cxn modelId="{772C217D-8D02-4BD7-A7A1-48AD03709AAC}" type="presOf" srcId="{2A3EDF34-92FA-4AE3-A059-143879E59F06}" destId="{4E8235B6-5237-46F0-8C94-9DA8646B6429}" srcOrd="0" destOrd="0" presId="urn:microsoft.com/office/officeart/2005/8/layout/radial6"/>
    <dgm:cxn modelId="{5E714190-BA48-4966-928A-0A1B4D7A5717}" type="presOf" srcId="{C4ACB7E5-D4DB-464A-93A1-89CC6932BFE5}" destId="{35CEF905-2FA4-4290-93AF-5853204ECE75}" srcOrd="0" destOrd="0" presId="urn:microsoft.com/office/officeart/2005/8/layout/radial6"/>
    <dgm:cxn modelId="{D1763144-6F14-4CA0-B220-5ACB91F85A58}" type="presOf" srcId="{E1EECD40-98B9-4D55-B255-C9F3D262ACA5}" destId="{771EB147-A410-40E0-88FC-C846DDE8FFFF}" srcOrd="0" destOrd="0" presId="urn:microsoft.com/office/officeart/2005/8/layout/radial6"/>
    <dgm:cxn modelId="{5A063086-58B5-4033-B4AC-58D6079E1151}" type="presOf" srcId="{6896D750-DC4B-42B7-BB95-3CC8CD585046}" destId="{03DAFBA2-16CD-411B-8748-0030B0B734EF}" srcOrd="0" destOrd="0" presId="urn:microsoft.com/office/officeart/2005/8/layout/radial6"/>
    <dgm:cxn modelId="{C66698B3-29B3-4B7F-9D12-6D7CF2011712}" type="presOf" srcId="{FAEDF296-94FE-429F-9C34-757BAFE1AEAF}" destId="{C1EBD295-5C3C-4764-94A4-963050B0C5A5}" srcOrd="0" destOrd="0" presId="urn:microsoft.com/office/officeart/2005/8/layout/radial6"/>
    <dgm:cxn modelId="{65DA958A-283F-4DD2-80C0-241292FBDAAC}" type="presOf" srcId="{5195FB99-FE9F-474F-B95E-8242E63944C3}" destId="{FE3EB1D9-5E78-4ED0-812B-C3F22D08CB02}" srcOrd="0" destOrd="0" presId="urn:microsoft.com/office/officeart/2005/8/layout/radial6"/>
    <dgm:cxn modelId="{C3EED1F2-F44B-48A0-9B67-E2AE0C9E6866}" type="presOf" srcId="{B6985525-2EE4-4F1E-907D-1E7A3C9FD71E}" destId="{C23A0C22-8EE4-40E2-BE08-EAE86093576C}" srcOrd="0" destOrd="0" presId="urn:microsoft.com/office/officeart/2005/8/layout/radial6"/>
    <dgm:cxn modelId="{B2DAEB18-9234-4D47-A375-51DFE5386C3C}" type="presOf" srcId="{4D356845-2FE5-40AB-A17F-A1BC2887CFFB}" destId="{21F4168A-4A8C-4F30-A2FE-7B5801D4AEE6}" srcOrd="0" destOrd="0" presId="urn:microsoft.com/office/officeart/2005/8/layout/radial6"/>
    <dgm:cxn modelId="{E3C521B6-CA0D-456B-82CB-3DDBA3109B79}" type="presOf" srcId="{89018665-2A0C-4E89-BD04-759A41296413}" destId="{ECB4A1AE-2549-4285-B59B-7E17FC37EED3}" srcOrd="0" destOrd="0" presId="urn:microsoft.com/office/officeart/2005/8/layout/radial6"/>
    <dgm:cxn modelId="{DB0DCEFF-E940-4F62-A728-8E4E5811FAA8}" srcId="{5195FB99-FE9F-474F-B95E-8242E63944C3}" destId="{6896D750-DC4B-42B7-BB95-3CC8CD585046}" srcOrd="0" destOrd="0" parTransId="{964C01D6-F87D-4451-9635-0C5E318F3835}" sibTransId="{FAEDF296-94FE-429F-9C34-757BAFE1AEAF}"/>
    <dgm:cxn modelId="{EB576055-624A-4E86-A172-B8962AF73A6A}" srcId="{5195FB99-FE9F-474F-B95E-8242E63944C3}" destId="{E1EECD40-98B9-4D55-B255-C9F3D262ACA5}" srcOrd="1" destOrd="0" parTransId="{25909A31-34C4-410B-B12D-E18379BB3A7C}" sibTransId="{89018665-2A0C-4E89-BD04-759A41296413}"/>
    <dgm:cxn modelId="{BF97188A-026B-4593-ADAE-231D50CE597A}" type="presParOf" srcId="{35CEF905-2FA4-4290-93AF-5853204ECE75}" destId="{FE3EB1D9-5E78-4ED0-812B-C3F22D08CB02}" srcOrd="0" destOrd="0" presId="urn:microsoft.com/office/officeart/2005/8/layout/radial6"/>
    <dgm:cxn modelId="{CB60B5E6-89D9-4016-8391-3D029384D5A7}" type="presParOf" srcId="{35CEF905-2FA4-4290-93AF-5853204ECE75}" destId="{03DAFBA2-16CD-411B-8748-0030B0B734EF}" srcOrd="1" destOrd="0" presId="urn:microsoft.com/office/officeart/2005/8/layout/radial6"/>
    <dgm:cxn modelId="{AB55D42F-DFF2-4093-B6E7-A9F75B569AF9}" type="presParOf" srcId="{35CEF905-2FA4-4290-93AF-5853204ECE75}" destId="{EA9162B1-DCAC-41C0-B5B7-57050E0AAABE}" srcOrd="2" destOrd="0" presId="urn:microsoft.com/office/officeart/2005/8/layout/radial6"/>
    <dgm:cxn modelId="{D4AB345F-AAE9-4531-8C76-C7C7CBDE1F6B}" type="presParOf" srcId="{35CEF905-2FA4-4290-93AF-5853204ECE75}" destId="{C1EBD295-5C3C-4764-94A4-963050B0C5A5}" srcOrd="3" destOrd="0" presId="urn:microsoft.com/office/officeart/2005/8/layout/radial6"/>
    <dgm:cxn modelId="{DE67386F-B379-4F60-B5B2-403830D3729D}" type="presParOf" srcId="{35CEF905-2FA4-4290-93AF-5853204ECE75}" destId="{771EB147-A410-40E0-88FC-C846DDE8FFFF}" srcOrd="4" destOrd="0" presId="urn:microsoft.com/office/officeart/2005/8/layout/radial6"/>
    <dgm:cxn modelId="{BD2D84E2-24B2-415F-8236-DE294B36E908}" type="presParOf" srcId="{35CEF905-2FA4-4290-93AF-5853204ECE75}" destId="{235CA7A7-7A25-4FFE-8AF2-E643B1CF706D}" srcOrd="5" destOrd="0" presId="urn:microsoft.com/office/officeart/2005/8/layout/radial6"/>
    <dgm:cxn modelId="{B5F9C1CD-9257-4E2B-930E-E056D695314C}" type="presParOf" srcId="{35CEF905-2FA4-4290-93AF-5853204ECE75}" destId="{ECB4A1AE-2549-4285-B59B-7E17FC37EED3}" srcOrd="6" destOrd="0" presId="urn:microsoft.com/office/officeart/2005/8/layout/radial6"/>
    <dgm:cxn modelId="{6008930D-4E50-4A8F-A99C-C7D6299CF531}" type="presParOf" srcId="{35CEF905-2FA4-4290-93AF-5853204ECE75}" destId="{4E8235B6-5237-46F0-8C94-9DA8646B6429}" srcOrd="7" destOrd="0" presId="urn:microsoft.com/office/officeart/2005/8/layout/radial6"/>
    <dgm:cxn modelId="{2783EBA1-9BB5-4398-8270-FBD102834A90}" type="presParOf" srcId="{35CEF905-2FA4-4290-93AF-5853204ECE75}" destId="{2DB3DEB8-0BEB-45CA-BE5B-00B87CDA4071}" srcOrd="8" destOrd="0" presId="urn:microsoft.com/office/officeart/2005/8/layout/radial6"/>
    <dgm:cxn modelId="{128600F7-BB8C-4EEC-B1F4-C3024D186A6A}" type="presParOf" srcId="{35CEF905-2FA4-4290-93AF-5853204ECE75}" destId="{02B9199B-63AD-4C18-A487-0F43D5C64128}" srcOrd="9" destOrd="0" presId="urn:microsoft.com/office/officeart/2005/8/layout/radial6"/>
    <dgm:cxn modelId="{0924A166-4CE6-4038-B8CB-4BBFEFAF48F3}" type="presParOf" srcId="{35CEF905-2FA4-4290-93AF-5853204ECE75}" destId="{21F4168A-4A8C-4F30-A2FE-7B5801D4AEE6}" srcOrd="10" destOrd="0" presId="urn:microsoft.com/office/officeart/2005/8/layout/radial6"/>
    <dgm:cxn modelId="{5A9A6B36-D2E8-47F6-8E97-1FFC514579C0}" type="presParOf" srcId="{35CEF905-2FA4-4290-93AF-5853204ECE75}" destId="{B762CFFA-F769-4FF2-A859-A480EB9C1CB8}" srcOrd="11" destOrd="0" presId="urn:microsoft.com/office/officeart/2005/8/layout/radial6"/>
    <dgm:cxn modelId="{6C23E782-F9F5-4C0E-AD02-84F3E12D6F25}" type="presParOf" srcId="{35CEF905-2FA4-4290-93AF-5853204ECE75}" destId="{C23A0C22-8EE4-40E2-BE08-EAE86093576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F64591-3B5D-4A51-8367-7D9E192D9A29}" type="doc">
      <dgm:prSet loTypeId="urn:microsoft.com/office/officeart/2008/layout/RadialCluster" loCatId="cycle" qsTypeId="urn:microsoft.com/office/officeart/2005/8/quickstyle/simple1" qsCatId="simple" csTypeId="urn:microsoft.com/office/officeart/2005/8/colors/colorful1" csCatId="colorful" phldr="1"/>
      <dgm:spPr/>
      <dgm:t>
        <a:bodyPr/>
        <a:lstStyle/>
        <a:p>
          <a:endParaRPr lang="es-ES"/>
        </a:p>
      </dgm:t>
    </dgm:pt>
    <dgm:pt modelId="{A804EB3A-5706-4F09-A0C6-09CDD0C8E06D}">
      <dgm:prSet phldrT="[Texto]" custT="1"/>
      <dgm:spPr/>
      <dgm:t>
        <a:bodyPr/>
        <a:lstStyle/>
        <a:p>
          <a:r>
            <a:rPr lang="es-ES" sz="1600" b="1" dirty="0" smtClean="0">
              <a:latin typeface="Lucida Sans" panose="020B0602030504020204" pitchFamily="34" charset="0"/>
            </a:rPr>
            <a:t>GOBIERNO DE TECNOLOGÍAS DE INFORMACIÓN</a:t>
          </a:r>
          <a:endParaRPr lang="es-ES" sz="1600" b="1" dirty="0">
            <a:latin typeface="Lucida Sans" panose="020B0602030504020204" pitchFamily="34" charset="0"/>
          </a:endParaRPr>
        </a:p>
      </dgm:t>
    </dgm:pt>
    <dgm:pt modelId="{C85C0979-D023-4E5B-B992-BD6318AE6E61}" type="parTrans" cxnId="{E7089407-E40E-48D4-96DE-A6540F5A7590}">
      <dgm:prSet/>
      <dgm:spPr/>
      <dgm:t>
        <a:bodyPr/>
        <a:lstStyle/>
        <a:p>
          <a:endParaRPr lang="es-ES"/>
        </a:p>
      </dgm:t>
    </dgm:pt>
    <dgm:pt modelId="{A2020849-D06E-4297-B794-92C3297D7C86}" type="sibTrans" cxnId="{E7089407-E40E-48D4-96DE-A6540F5A7590}">
      <dgm:prSet/>
      <dgm:spPr/>
      <dgm:t>
        <a:bodyPr/>
        <a:lstStyle/>
        <a:p>
          <a:endParaRPr lang="es-ES"/>
        </a:p>
      </dgm:t>
    </dgm:pt>
    <dgm:pt modelId="{205BAA46-D579-426E-919F-8B2F9B0BCAFD}">
      <dgm:prSet phldrT="[Texto]" custT="1"/>
      <dgm:spPr/>
      <dgm:t>
        <a:bodyPr/>
        <a:lstStyle/>
        <a:p>
          <a:r>
            <a:rPr lang="es-ES" sz="1800" dirty="0" smtClean="0">
              <a:latin typeface="Lucida Sans" panose="020B0602030504020204" pitchFamily="34" charset="0"/>
            </a:rPr>
            <a:t>Organización</a:t>
          </a:r>
          <a:endParaRPr lang="es-ES" sz="1800" dirty="0">
            <a:latin typeface="Lucida Sans" panose="020B0602030504020204" pitchFamily="34" charset="0"/>
          </a:endParaRPr>
        </a:p>
      </dgm:t>
    </dgm:pt>
    <dgm:pt modelId="{88CABA29-1DD1-42C2-8772-45E13C71AFFD}" type="parTrans" cxnId="{B47D1481-F47E-4121-9EAC-55B19E7CC59E}">
      <dgm:prSet/>
      <dgm:spPr/>
      <dgm:t>
        <a:bodyPr/>
        <a:lstStyle/>
        <a:p>
          <a:endParaRPr lang="es-ES"/>
        </a:p>
      </dgm:t>
    </dgm:pt>
    <dgm:pt modelId="{4EA5AEE8-B5C0-45AB-A341-53380C8E9DC6}" type="sibTrans" cxnId="{B47D1481-F47E-4121-9EAC-55B19E7CC59E}">
      <dgm:prSet/>
      <dgm:spPr/>
      <dgm:t>
        <a:bodyPr/>
        <a:lstStyle/>
        <a:p>
          <a:endParaRPr lang="es-ES"/>
        </a:p>
      </dgm:t>
    </dgm:pt>
    <dgm:pt modelId="{FF3C0863-165E-4C2E-B4D7-149B92941D60}">
      <dgm:prSet phldrT="[Texto]"/>
      <dgm:spPr/>
      <dgm:t>
        <a:bodyPr/>
        <a:lstStyle/>
        <a:p>
          <a:r>
            <a:rPr lang="es-ES" dirty="0" smtClean="0">
              <a:latin typeface="Lucida Sans" panose="020B0602030504020204" pitchFamily="34" charset="0"/>
            </a:rPr>
            <a:t>Procesos</a:t>
          </a:r>
          <a:endParaRPr lang="es-ES" dirty="0">
            <a:latin typeface="Lucida Sans" panose="020B0602030504020204" pitchFamily="34" charset="0"/>
          </a:endParaRPr>
        </a:p>
      </dgm:t>
    </dgm:pt>
    <dgm:pt modelId="{7D6D332D-F0C8-46D1-BC4F-862AF238D8D0}" type="parTrans" cxnId="{BC3E1A34-DDF3-4E66-BE86-349059D047C1}">
      <dgm:prSet/>
      <dgm:spPr/>
      <dgm:t>
        <a:bodyPr/>
        <a:lstStyle/>
        <a:p>
          <a:endParaRPr lang="es-ES"/>
        </a:p>
      </dgm:t>
    </dgm:pt>
    <dgm:pt modelId="{A907BD65-971A-4875-B885-A56EB13E4B17}" type="sibTrans" cxnId="{BC3E1A34-DDF3-4E66-BE86-349059D047C1}">
      <dgm:prSet/>
      <dgm:spPr/>
      <dgm:t>
        <a:bodyPr/>
        <a:lstStyle/>
        <a:p>
          <a:endParaRPr lang="es-ES"/>
        </a:p>
      </dgm:t>
    </dgm:pt>
    <dgm:pt modelId="{7CD86442-0543-4605-9A58-89CCEA939B2B}">
      <dgm:prSet phldrT="[Texto]"/>
      <dgm:spPr/>
      <dgm:t>
        <a:bodyPr/>
        <a:lstStyle/>
        <a:p>
          <a:r>
            <a:rPr lang="es-ES" dirty="0" smtClean="0">
              <a:latin typeface="Lucida Sans" panose="020B0602030504020204" pitchFamily="34" charset="0"/>
            </a:rPr>
            <a:t>Personas</a:t>
          </a:r>
          <a:endParaRPr lang="es-ES" dirty="0">
            <a:latin typeface="Lucida Sans" panose="020B0602030504020204" pitchFamily="34" charset="0"/>
          </a:endParaRPr>
        </a:p>
      </dgm:t>
    </dgm:pt>
    <dgm:pt modelId="{8BD8DB7E-CF29-47BE-BB43-19BD215EBBD2}" type="parTrans" cxnId="{28709098-6564-4449-8B06-8163521AC4A2}">
      <dgm:prSet/>
      <dgm:spPr/>
      <dgm:t>
        <a:bodyPr/>
        <a:lstStyle/>
        <a:p>
          <a:endParaRPr lang="es-ES"/>
        </a:p>
      </dgm:t>
    </dgm:pt>
    <dgm:pt modelId="{8DA7F103-FBD5-42E7-86FB-B0AE663BE9AE}" type="sibTrans" cxnId="{28709098-6564-4449-8B06-8163521AC4A2}">
      <dgm:prSet/>
      <dgm:spPr/>
      <dgm:t>
        <a:bodyPr/>
        <a:lstStyle/>
        <a:p>
          <a:endParaRPr lang="es-ES"/>
        </a:p>
      </dgm:t>
    </dgm:pt>
    <dgm:pt modelId="{381A2DE9-3DEB-4216-8997-0BFEF7B6609A}">
      <dgm:prSet custT="1"/>
      <dgm:spPr/>
      <dgm:t>
        <a:bodyPr/>
        <a:lstStyle/>
        <a:p>
          <a:r>
            <a:rPr lang="es-ES" sz="2000" dirty="0" smtClean="0">
              <a:latin typeface="Lucida Sans" panose="020B0602030504020204" pitchFamily="34" charset="0"/>
            </a:rPr>
            <a:t>Tecnología</a:t>
          </a:r>
          <a:endParaRPr lang="es-ES" sz="2000" dirty="0">
            <a:latin typeface="Lucida Sans" panose="020B0602030504020204" pitchFamily="34" charset="0"/>
          </a:endParaRPr>
        </a:p>
      </dgm:t>
    </dgm:pt>
    <dgm:pt modelId="{2383939D-3792-4499-968E-71925A5F6260}" type="parTrans" cxnId="{8919619C-F713-4FE7-9AE2-918E74E15ABD}">
      <dgm:prSet/>
      <dgm:spPr/>
      <dgm:t>
        <a:bodyPr/>
        <a:lstStyle/>
        <a:p>
          <a:endParaRPr lang="es-ES"/>
        </a:p>
      </dgm:t>
    </dgm:pt>
    <dgm:pt modelId="{C351996B-F0CC-4A53-B005-A9E0FB874ABD}" type="sibTrans" cxnId="{8919619C-F713-4FE7-9AE2-918E74E15ABD}">
      <dgm:prSet/>
      <dgm:spPr/>
      <dgm:t>
        <a:bodyPr/>
        <a:lstStyle/>
        <a:p>
          <a:endParaRPr lang="es-ES"/>
        </a:p>
      </dgm:t>
    </dgm:pt>
    <dgm:pt modelId="{932E96F8-14D2-45E8-89AF-93EDE23DD946}" type="pres">
      <dgm:prSet presAssocID="{EBF64591-3B5D-4A51-8367-7D9E192D9A29}" presName="Name0" presStyleCnt="0">
        <dgm:presLayoutVars>
          <dgm:chMax val="1"/>
          <dgm:chPref val="1"/>
          <dgm:dir/>
          <dgm:animOne val="branch"/>
          <dgm:animLvl val="lvl"/>
        </dgm:presLayoutVars>
      </dgm:prSet>
      <dgm:spPr/>
      <dgm:t>
        <a:bodyPr/>
        <a:lstStyle/>
        <a:p>
          <a:endParaRPr lang="es-MX"/>
        </a:p>
      </dgm:t>
    </dgm:pt>
    <dgm:pt modelId="{B6B9BC7B-3496-4627-BE43-5C6F4030E271}" type="pres">
      <dgm:prSet presAssocID="{A804EB3A-5706-4F09-A0C6-09CDD0C8E06D}" presName="singleCycle" presStyleCnt="0"/>
      <dgm:spPr/>
    </dgm:pt>
    <dgm:pt modelId="{D7B972C9-AE56-415F-9E29-691AC3C3A556}" type="pres">
      <dgm:prSet presAssocID="{A804EB3A-5706-4F09-A0C6-09CDD0C8E06D}" presName="singleCenter" presStyleLbl="node1" presStyleIdx="0" presStyleCnt="5">
        <dgm:presLayoutVars>
          <dgm:chMax val="7"/>
          <dgm:chPref val="7"/>
        </dgm:presLayoutVars>
      </dgm:prSet>
      <dgm:spPr/>
      <dgm:t>
        <a:bodyPr/>
        <a:lstStyle/>
        <a:p>
          <a:endParaRPr lang="es-MX"/>
        </a:p>
      </dgm:t>
    </dgm:pt>
    <dgm:pt modelId="{F415DCBC-1F44-4D15-A9AD-43A3E850596A}" type="pres">
      <dgm:prSet presAssocID="{88CABA29-1DD1-42C2-8772-45E13C71AFFD}" presName="Name56" presStyleLbl="parChTrans1D2" presStyleIdx="0" presStyleCnt="4"/>
      <dgm:spPr/>
      <dgm:t>
        <a:bodyPr/>
        <a:lstStyle/>
        <a:p>
          <a:endParaRPr lang="es-MX"/>
        </a:p>
      </dgm:t>
    </dgm:pt>
    <dgm:pt modelId="{0854D218-00D1-4AFC-BB42-3ADF24E69EB0}" type="pres">
      <dgm:prSet presAssocID="{205BAA46-D579-426E-919F-8B2F9B0BCAFD}" presName="text0" presStyleLbl="node1" presStyleIdx="1" presStyleCnt="5">
        <dgm:presLayoutVars>
          <dgm:bulletEnabled val="1"/>
        </dgm:presLayoutVars>
      </dgm:prSet>
      <dgm:spPr/>
      <dgm:t>
        <a:bodyPr/>
        <a:lstStyle/>
        <a:p>
          <a:endParaRPr lang="es-MX"/>
        </a:p>
      </dgm:t>
    </dgm:pt>
    <dgm:pt modelId="{C9A9E334-C489-4A01-B654-C5C1F99666C3}" type="pres">
      <dgm:prSet presAssocID="{2383939D-3792-4499-968E-71925A5F6260}" presName="Name56" presStyleLbl="parChTrans1D2" presStyleIdx="1" presStyleCnt="4"/>
      <dgm:spPr/>
      <dgm:t>
        <a:bodyPr/>
        <a:lstStyle/>
        <a:p>
          <a:endParaRPr lang="es-MX"/>
        </a:p>
      </dgm:t>
    </dgm:pt>
    <dgm:pt modelId="{C29F6516-D36B-4EAA-9E2F-AFE30EA5673A}" type="pres">
      <dgm:prSet presAssocID="{381A2DE9-3DEB-4216-8997-0BFEF7B6609A}" presName="text0" presStyleLbl="node1" presStyleIdx="2" presStyleCnt="5">
        <dgm:presLayoutVars>
          <dgm:bulletEnabled val="1"/>
        </dgm:presLayoutVars>
      </dgm:prSet>
      <dgm:spPr/>
      <dgm:t>
        <a:bodyPr/>
        <a:lstStyle/>
        <a:p>
          <a:endParaRPr lang="es-MX"/>
        </a:p>
      </dgm:t>
    </dgm:pt>
    <dgm:pt modelId="{0025FEF8-B039-468A-A6A5-00D8FE7DAE56}" type="pres">
      <dgm:prSet presAssocID="{7D6D332D-F0C8-46D1-BC4F-862AF238D8D0}" presName="Name56" presStyleLbl="parChTrans1D2" presStyleIdx="2" presStyleCnt="4"/>
      <dgm:spPr/>
      <dgm:t>
        <a:bodyPr/>
        <a:lstStyle/>
        <a:p>
          <a:endParaRPr lang="es-MX"/>
        </a:p>
      </dgm:t>
    </dgm:pt>
    <dgm:pt modelId="{C504A18C-1821-4824-9D31-8D990BE71069}" type="pres">
      <dgm:prSet presAssocID="{FF3C0863-165E-4C2E-B4D7-149B92941D60}" presName="text0" presStyleLbl="node1" presStyleIdx="3" presStyleCnt="5">
        <dgm:presLayoutVars>
          <dgm:bulletEnabled val="1"/>
        </dgm:presLayoutVars>
      </dgm:prSet>
      <dgm:spPr/>
      <dgm:t>
        <a:bodyPr/>
        <a:lstStyle/>
        <a:p>
          <a:endParaRPr lang="es-ES"/>
        </a:p>
      </dgm:t>
    </dgm:pt>
    <dgm:pt modelId="{52AE0C40-848A-4042-BB04-044E1BD17549}" type="pres">
      <dgm:prSet presAssocID="{8BD8DB7E-CF29-47BE-BB43-19BD215EBBD2}" presName="Name56" presStyleLbl="parChTrans1D2" presStyleIdx="3" presStyleCnt="4"/>
      <dgm:spPr/>
      <dgm:t>
        <a:bodyPr/>
        <a:lstStyle/>
        <a:p>
          <a:endParaRPr lang="es-MX"/>
        </a:p>
      </dgm:t>
    </dgm:pt>
    <dgm:pt modelId="{776832AC-EC8B-47C3-8BA5-CBCB4C18B8AF}" type="pres">
      <dgm:prSet presAssocID="{7CD86442-0543-4605-9A58-89CCEA939B2B}" presName="text0" presStyleLbl="node1" presStyleIdx="4" presStyleCnt="5">
        <dgm:presLayoutVars>
          <dgm:bulletEnabled val="1"/>
        </dgm:presLayoutVars>
      </dgm:prSet>
      <dgm:spPr/>
      <dgm:t>
        <a:bodyPr/>
        <a:lstStyle/>
        <a:p>
          <a:endParaRPr lang="es-ES"/>
        </a:p>
      </dgm:t>
    </dgm:pt>
  </dgm:ptLst>
  <dgm:cxnLst>
    <dgm:cxn modelId="{095E6F04-B9F1-4FDD-A52C-5D15C23F8A42}" type="presOf" srcId="{7CD86442-0543-4605-9A58-89CCEA939B2B}" destId="{776832AC-EC8B-47C3-8BA5-CBCB4C18B8AF}" srcOrd="0" destOrd="0" presId="urn:microsoft.com/office/officeart/2008/layout/RadialCluster"/>
    <dgm:cxn modelId="{E7089407-E40E-48D4-96DE-A6540F5A7590}" srcId="{EBF64591-3B5D-4A51-8367-7D9E192D9A29}" destId="{A804EB3A-5706-4F09-A0C6-09CDD0C8E06D}" srcOrd="0" destOrd="0" parTransId="{C85C0979-D023-4E5B-B992-BD6318AE6E61}" sibTransId="{A2020849-D06E-4297-B794-92C3297D7C86}"/>
    <dgm:cxn modelId="{32932CA2-FE26-45D4-88EF-89509A88A9E8}" type="presOf" srcId="{88CABA29-1DD1-42C2-8772-45E13C71AFFD}" destId="{F415DCBC-1F44-4D15-A9AD-43A3E850596A}" srcOrd="0" destOrd="0" presId="urn:microsoft.com/office/officeart/2008/layout/RadialCluster"/>
    <dgm:cxn modelId="{0019C706-C9C1-4154-B49C-839533F7C1FB}" type="presOf" srcId="{381A2DE9-3DEB-4216-8997-0BFEF7B6609A}" destId="{C29F6516-D36B-4EAA-9E2F-AFE30EA5673A}" srcOrd="0" destOrd="0" presId="urn:microsoft.com/office/officeart/2008/layout/RadialCluster"/>
    <dgm:cxn modelId="{B47D1481-F47E-4121-9EAC-55B19E7CC59E}" srcId="{A804EB3A-5706-4F09-A0C6-09CDD0C8E06D}" destId="{205BAA46-D579-426E-919F-8B2F9B0BCAFD}" srcOrd="0" destOrd="0" parTransId="{88CABA29-1DD1-42C2-8772-45E13C71AFFD}" sibTransId="{4EA5AEE8-B5C0-45AB-A341-53380C8E9DC6}"/>
    <dgm:cxn modelId="{CDCD4847-F822-480C-A9B0-646E377F9323}" type="presOf" srcId="{205BAA46-D579-426E-919F-8B2F9B0BCAFD}" destId="{0854D218-00D1-4AFC-BB42-3ADF24E69EB0}" srcOrd="0" destOrd="0" presId="urn:microsoft.com/office/officeart/2008/layout/RadialCluster"/>
    <dgm:cxn modelId="{73FD0642-9019-4D7A-989C-C2D3D098EF91}" type="presOf" srcId="{A804EB3A-5706-4F09-A0C6-09CDD0C8E06D}" destId="{D7B972C9-AE56-415F-9E29-691AC3C3A556}" srcOrd="0" destOrd="0" presId="urn:microsoft.com/office/officeart/2008/layout/RadialCluster"/>
    <dgm:cxn modelId="{18031B7D-0178-489D-AF8E-9A5FB8A29911}" type="presOf" srcId="{EBF64591-3B5D-4A51-8367-7D9E192D9A29}" destId="{932E96F8-14D2-45E8-89AF-93EDE23DD946}" srcOrd="0" destOrd="0" presId="urn:microsoft.com/office/officeart/2008/layout/RadialCluster"/>
    <dgm:cxn modelId="{2CB012DF-835A-443F-B709-591148E13E15}" type="presOf" srcId="{2383939D-3792-4499-968E-71925A5F6260}" destId="{C9A9E334-C489-4A01-B654-C5C1F99666C3}" srcOrd="0" destOrd="0" presId="urn:microsoft.com/office/officeart/2008/layout/RadialCluster"/>
    <dgm:cxn modelId="{E24DFFB8-FBCA-4474-AF51-E6CBD9778522}" type="presOf" srcId="{7D6D332D-F0C8-46D1-BC4F-862AF238D8D0}" destId="{0025FEF8-B039-468A-A6A5-00D8FE7DAE56}" srcOrd="0" destOrd="0" presId="urn:microsoft.com/office/officeart/2008/layout/RadialCluster"/>
    <dgm:cxn modelId="{E9B6A069-D077-47F8-8AD0-0F4D69E2F97B}" type="presOf" srcId="{8BD8DB7E-CF29-47BE-BB43-19BD215EBBD2}" destId="{52AE0C40-848A-4042-BB04-044E1BD17549}" srcOrd="0" destOrd="0" presId="urn:microsoft.com/office/officeart/2008/layout/RadialCluster"/>
    <dgm:cxn modelId="{BC3E1A34-DDF3-4E66-BE86-349059D047C1}" srcId="{A804EB3A-5706-4F09-A0C6-09CDD0C8E06D}" destId="{FF3C0863-165E-4C2E-B4D7-149B92941D60}" srcOrd="2" destOrd="0" parTransId="{7D6D332D-F0C8-46D1-BC4F-862AF238D8D0}" sibTransId="{A907BD65-971A-4875-B885-A56EB13E4B17}"/>
    <dgm:cxn modelId="{28709098-6564-4449-8B06-8163521AC4A2}" srcId="{A804EB3A-5706-4F09-A0C6-09CDD0C8E06D}" destId="{7CD86442-0543-4605-9A58-89CCEA939B2B}" srcOrd="3" destOrd="0" parTransId="{8BD8DB7E-CF29-47BE-BB43-19BD215EBBD2}" sibTransId="{8DA7F103-FBD5-42E7-86FB-B0AE663BE9AE}"/>
    <dgm:cxn modelId="{77719490-4683-4B1B-8893-6932406A64CB}" type="presOf" srcId="{FF3C0863-165E-4C2E-B4D7-149B92941D60}" destId="{C504A18C-1821-4824-9D31-8D990BE71069}" srcOrd="0" destOrd="0" presId="urn:microsoft.com/office/officeart/2008/layout/RadialCluster"/>
    <dgm:cxn modelId="{8919619C-F713-4FE7-9AE2-918E74E15ABD}" srcId="{A804EB3A-5706-4F09-A0C6-09CDD0C8E06D}" destId="{381A2DE9-3DEB-4216-8997-0BFEF7B6609A}" srcOrd="1" destOrd="0" parTransId="{2383939D-3792-4499-968E-71925A5F6260}" sibTransId="{C351996B-F0CC-4A53-B005-A9E0FB874ABD}"/>
    <dgm:cxn modelId="{9093CD59-40EC-4670-AFB5-24CC85E1366C}" type="presParOf" srcId="{932E96F8-14D2-45E8-89AF-93EDE23DD946}" destId="{B6B9BC7B-3496-4627-BE43-5C6F4030E271}" srcOrd="0" destOrd="0" presId="urn:microsoft.com/office/officeart/2008/layout/RadialCluster"/>
    <dgm:cxn modelId="{2A6F22A5-989D-4700-B126-DDFB36289742}" type="presParOf" srcId="{B6B9BC7B-3496-4627-BE43-5C6F4030E271}" destId="{D7B972C9-AE56-415F-9E29-691AC3C3A556}" srcOrd="0" destOrd="0" presId="urn:microsoft.com/office/officeart/2008/layout/RadialCluster"/>
    <dgm:cxn modelId="{A815999C-8ADF-483D-AF3B-898A1F1B1FD0}" type="presParOf" srcId="{B6B9BC7B-3496-4627-BE43-5C6F4030E271}" destId="{F415DCBC-1F44-4D15-A9AD-43A3E850596A}" srcOrd="1" destOrd="0" presId="urn:microsoft.com/office/officeart/2008/layout/RadialCluster"/>
    <dgm:cxn modelId="{21653BD8-4082-4675-9F52-2A5BDB7877D4}" type="presParOf" srcId="{B6B9BC7B-3496-4627-BE43-5C6F4030E271}" destId="{0854D218-00D1-4AFC-BB42-3ADF24E69EB0}" srcOrd="2" destOrd="0" presId="urn:microsoft.com/office/officeart/2008/layout/RadialCluster"/>
    <dgm:cxn modelId="{E8DE8B82-740E-4B54-A7C6-1FEF2170E8CF}" type="presParOf" srcId="{B6B9BC7B-3496-4627-BE43-5C6F4030E271}" destId="{C9A9E334-C489-4A01-B654-C5C1F99666C3}" srcOrd="3" destOrd="0" presId="urn:microsoft.com/office/officeart/2008/layout/RadialCluster"/>
    <dgm:cxn modelId="{88756096-6028-4F2C-AF14-95CE0C6C425C}" type="presParOf" srcId="{B6B9BC7B-3496-4627-BE43-5C6F4030E271}" destId="{C29F6516-D36B-4EAA-9E2F-AFE30EA5673A}" srcOrd="4" destOrd="0" presId="urn:microsoft.com/office/officeart/2008/layout/RadialCluster"/>
    <dgm:cxn modelId="{154DE302-E8D7-4B3F-941D-FFB6782AA180}" type="presParOf" srcId="{B6B9BC7B-3496-4627-BE43-5C6F4030E271}" destId="{0025FEF8-B039-468A-A6A5-00D8FE7DAE56}" srcOrd="5" destOrd="0" presId="urn:microsoft.com/office/officeart/2008/layout/RadialCluster"/>
    <dgm:cxn modelId="{F588FD81-EB9A-4C08-A154-365D1E354559}" type="presParOf" srcId="{B6B9BC7B-3496-4627-BE43-5C6F4030E271}" destId="{C504A18C-1821-4824-9D31-8D990BE71069}" srcOrd="6" destOrd="0" presId="urn:microsoft.com/office/officeart/2008/layout/RadialCluster"/>
    <dgm:cxn modelId="{42140D97-F828-403B-8918-BFBE1BF86AF1}" type="presParOf" srcId="{B6B9BC7B-3496-4627-BE43-5C6F4030E271}" destId="{52AE0C40-848A-4042-BB04-044E1BD17549}" srcOrd="7" destOrd="0" presId="urn:microsoft.com/office/officeart/2008/layout/RadialCluster"/>
    <dgm:cxn modelId="{4B8D07C4-E87F-4E4A-87CF-DEDE04DD5F85}" type="presParOf" srcId="{B6B9BC7B-3496-4627-BE43-5C6F4030E271}" destId="{776832AC-EC8B-47C3-8BA5-CBCB4C18B8AF}" srcOrd="8" destOrd="0" presId="urn:microsoft.com/office/officeart/2008/layout/RadialCluster"/>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E8F9981-0FEE-45B5-918D-E40347AA1F3B}"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es-ES"/>
        </a:p>
      </dgm:t>
    </dgm:pt>
    <dgm:pt modelId="{115746D6-D94F-4E3A-AB31-CE8C1A1D0AAE}">
      <dgm:prSet phldrT="[Texto]"/>
      <dgm:spPr/>
      <dgm:t>
        <a:bodyPr/>
        <a:lstStyle/>
        <a:p>
          <a:r>
            <a:rPr lang="es-ES" dirty="0" smtClean="0"/>
            <a:t>NEGOCIOS</a:t>
          </a:r>
          <a:endParaRPr lang="es-ES" dirty="0"/>
        </a:p>
      </dgm:t>
    </dgm:pt>
    <dgm:pt modelId="{28086985-95AC-45E4-99A7-5D183C36D5E1}" type="parTrans" cxnId="{8290B5EB-702B-4D3A-A399-C5D0E70226CB}">
      <dgm:prSet/>
      <dgm:spPr/>
      <dgm:t>
        <a:bodyPr/>
        <a:lstStyle/>
        <a:p>
          <a:endParaRPr lang="es-ES"/>
        </a:p>
      </dgm:t>
    </dgm:pt>
    <dgm:pt modelId="{21273D8F-26E5-4A9B-BE44-EB78AF6718C7}" type="sibTrans" cxnId="{8290B5EB-702B-4D3A-A399-C5D0E70226CB}">
      <dgm:prSet/>
      <dgm:spPr/>
      <dgm:t>
        <a:bodyPr/>
        <a:lstStyle/>
        <a:p>
          <a:endParaRPr lang="es-ES"/>
        </a:p>
      </dgm:t>
    </dgm:pt>
    <dgm:pt modelId="{37E30DE4-B58F-4AE0-A0C4-32F9E6DB37BC}">
      <dgm:prSet phldrT="[Texto]"/>
      <dgm:spPr/>
      <dgm:t>
        <a:bodyPr/>
        <a:lstStyle/>
        <a:p>
          <a:r>
            <a:rPr lang="es-ES" dirty="0" smtClean="0"/>
            <a:t>Permite alinear la estrategia con las demandas de TI.</a:t>
          </a:r>
          <a:endParaRPr lang="es-ES" dirty="0"/>
        </a:p>
      </dgm:t>
    </dgm:pt>
    <dgm:pt modelId="{AC5DDBC9-F762-4F75-AAB0-81050C045869}" type="parTrans" cxnId="{1369D910-90E3-4251-B50C-AE3439EF1CA0}">
      <dgm:prSet/>
      <dgm:spPr/>
      <dgm:t>
        <a:bodyPr/>
        <a:lstStyle/>
        <a:p>
          <a:endParaRPr lang="es-ES"/>
        </a:p>
      </dgm:t>
    </dgm:pt>
    <dgm:pt modelId="{5C9E0FF4-B702-4441-A4A0-B351A2B4BD1A}" type="sibTrans" cxnId="{1369D910-90E3-4251-B50C-AE3439EF1CA0}">
      <dgm:prSet/>
      <dgm:spPr/>
      <dgm:t>
        <a:bodyPr/>
        <a:lstStyle/>
        <a:p>
          <a:endParaRPr lang="es-ES"/>
        </a:p>
      </dgm:t>
    </dgm:pt>
    <dgm:pt modelId="{F0B6E003-910B-4255-9D52-F74346A72F98}">
      <dgm:prSet phldrT="[Texto]"/>
      <dgm:spPr/>
      <dgm:t>
        <a:bodyPr/>
        <a:lstStyle/>
        <a:p>
          <a:r>
            <a:rPr lang="es-ES" dirty="0" smtClean="0"/>
            <a:t>Se compone por 3 dominios: Plataforma, Gestión de redes y Sistemas.</a:t>
          </a:r>
          <a:endParaRPr lang="es-ES" dirty="0"/>
        </a:p>
      </dgm:t>
    </dgm:pt>
    <dgm:pt modelId="{8CA2014E-362B-449B-A9E4-C84C5FA0CD6B}" type="parTrans" cxnId="{50D7052A-0AD2-469A-BBF0-8E8260F9942D}">
      <dgm:prSet/>
      <dgm:spPr/>
      <dgm:t>
        <a:bodyPr/>
        <a:lstStyle/>
        <a:p>
          <a:endParaRPr lang="es-ES"/>
        </a:p>
      </dgm:t>
    </dgm:pt>
    <dgm:pt modelId="{817E1973-3EBF-4B73-AD55-F4011F6AFF2E}" type="sibTrans" cxnId="{50D7052A-0AD2-469A-BBF0-8E8260F9942D}">
      <dgm:prSet/>
      <dgm:spPr/>
      <dgm:t>
        <a:bodyPr/>
        <a:lstStyle/>
        <a:p>
          <a:endParaRPr lang="es-ES"/>
        </a:p>
      </dgm:t>
    </dgm:pt>
    <dgm:pt modelId="{99EE451E-887E-45FD-B2F2-F3E61446D601}">
      <dgm:prSet phldrT="[Texto]"/>
      <dgm:spPr/>
      <dgm:t>
        <a:bodyPr/>
        <a:lstStyle/>
        <a:p>
          <a:r>
            <a:rPr lang="es-ES" dirty="0" smtClean="0"/>
            <a:t>TI</a:t>
          </a:r>
          <a:endParaRPr lang="es-ES" dirty="0"/>
        </a:p>
      </dgm:t>
    </dgm:pt>
    <dgm:pt modelId="{E5BE97C4-1C94-4B4A-8D74-6AF727FD66FF}" type="parTrans" cxnId="{88F0FA54-FA6F-46F8-A0FD-96A198628C1A}">
      <dgm:prSet/>
      <dgm:spPr/>
      <dgm:t>
        <a:bodyPr/>
        <a:lstStyle/>
        <a:p>
          <a:endParaRPr lang="es-ES"/>
        </a:p>
      </dgm:t>
    </dgm:pt>
    <dgm:pt modelId="{5BEB092C-16EE-4576-B59A-02086F02CD1C}" type="sibTrans" cxnId="{88F0FA54-FA6F-46F8-A0FD-96A198628C1A}">
      <dgm:prSet/>
      <dgm:spPr/>
      <dgm:t>
        <a:bodyPr/>
        <a:lstStyle/>
        <a:p>
          <a:endParaRPr lang="es-ES"/>
        </a:p>
      </dgm:t>
    </dgm:pt>
    <dgm:pt modelId="{4016C5D7-149C-42E7-AEBE-364C064F6CCD}">
      <dgm:prSet phldrT="[Texto]"/>
      <dgm:spPr/>
      <dgm:t>
        <a:bodyPr/>
        <a:lstStyle/>
        <a:p>
          <a:r>
            <a:rPr lang="es-ES" dirty="0" smtClean="0"/>
            <a:t>Hace referencia a servidores, seguridad, conexión de redes.</a:t>
          </a:r>
          <a:endParaRPr lang="es-ES" dirty="0"/>
        </a:p>
      </dgm:t>
    </dgm:pt>
    <dgm:pt modelId="{BAFADEFB-2BB6-462D-82FA-FE95579B585E}" type="parTrans" cxnId="{A7C9118B-E313-4B96-A19A-548799D16256}">
      <dgm:prSet/>
      <dgm:spPr/>
      <dgm:t>
        <a:bodyPr/>
        <a:lstStyle/>
        <a:p>
          <a:endParaRPr lang="es-ES"/>
        </a:p>
      </dgm:t>
    </dgm:pt>
    <dgm:pt modelId="{AC40ED6B-F239-495D-9DAD-EA7F7307C38F}" type="sibTrans" cxnId="{A7C9118B-E313-4B96-A19A-548799D16256}">
      <dgm:prSet/>
      <dgm:spPr/>
      <dgm:t>
        <a:bodyPr/>
        <a:lstStyle/>
        <a:p>
          <a:endParaRPr lang="es-ES"/>
        </a:p>
      </dgm:t>
    </dgm:pt>
    <dgm:pt modelId="{F417A072-9EDB-4425-9EDC-03D977467B83}">
      <dgm:prSet phldrT="[Texto]"/>
      <dgm:spPr/>
      <dgm:t>
        <a:bodyPr/>
        <a:lstStyle/>
        <a:p>
          <a:r>
            <a:rPr lang="es-ES" dirty="0" smtClean="0"/>
            <a:t>Describe la capacidad de software, hardware y comunicación para la implantación de S.I.</a:t>
          </a:r>
          <a:endParaRPr lang="es-ES" dirty="0"/>
        </a:p>
      </dgm:t>
    </dgm:pt>
    <dgm:pt modelId="{F733ACE1-38FB-4DBB-9798-75D914D0107F}" type="parTrans" cxnId="{7310758D-2F81-427E-A737-D398D0246B8B}">
      <dgm:prSet/>
      <dgm:spPr/>
      <dgm:t>
        <a:bodyPr/>
        <a:lstStyle/>
        <a:p>
          <a:endParaRPr lang="es-ES"/>
        </a:p>
      </dgm:t>
    </dgm:pt>
    <dgm:pt modelId="{E46B937B-6DDF-43E3-8D12-051BC3CC7EEF}" type="sibTrans" cxnId="{7310758D-2F81-427E-A737-D398D0246B8B}">
      <dgm:prSet/>
      <dgm:spPr/>
      <dgm:t>
        <a:bodyPr/>
        <a:lstStyle/>
        <a:p>
          <a:endParaRPr lang="es-ES"/>
        </a:p>
      </dgm:t>
    </dgm:pt>
    <dgm:pt modelId="{47D4D489-2C5F-48B4-ABC2-8872EB58359F}">
      <dgm:prSet phldrT="[Texto]"/>
      <dgm:spPr/>
      <dgm:t>
        <a:bodyPr/>
        <a:lstStyle/>
        <a:p>
          <a:r>
            <a:rPr lang="es-ES" dirty="0" smtClean="0"/>
            <a:t>INFORMACIÓN</a:t>
          </a:r>
          <a:endParaRPr lang="es-ES" dirty="0"/>
        </a:p>
      </dgm:t>
    </dgm:pt>
    <dgm:pt modelId="{31A715C9-1D0F-4299-84DC-2AE618F07CB7}" type="parTrans" cxnId="{74177425-5DDC-4993-B75A-5F05C0A68FA1}">
      <dgm:prSet/>
      <dgm:spPr/>
      <dgm:t>
        <a:bodyPr/>
        <a:lstStyle/>
        <a:p>
          <a:endParaRPr lang="es-ES"/>
        </a:p>
      </dgm:t>
    </dgm:pt>
    <dgm:pt modelId="{968FDDCB-08C9-457E-AA83-687AE0E7BBB7}" type="sibTrans" cxnId="{74177425-5DDC-4993-B75A-5F05C0A68FA1}">
      <dgm:prSet/>
      <dgm:spPr/>
      <dgm:t>
        <a:bodyPr/>
        <a:lstStyle/>
        <a:p>
          <a:endParaRPr lang="es-ES"/>
        </a:p>
      </dgm:t>
    </dgm:pt>
    <dgm:pt modelId="{0F6115B9-E128-455F-B427-A6B609BBB696}">
      <dgm:prSet phldrT="[Texto]"/>
      <dgm:spPr/>
      <dgm:t>
        <a:bodyPr/>
        <a:lstStyle/>
        <a:p>
          <a:r>
            <a:rPr lang="es-ES" dirty="0" smtClean="0"/>
            <a:t>Información de mayor importancia.</a:t>
          </a:r>
          <a:endParaRPr lang="es-ES" dirty="0"/>
        </a:p>
      </dgm:t>
    </dgm:pt>
    <dgm:pt modelId="{10175031-8381-4CA6-978E-AFC5EE541CA3}" type="parTrans" cxnId="{F4CFB3AD-12A5-4C7C-B495-28ECEB459581}">
      <dgm:prSet/>
      <dgm:spPr/>
      <dgm:t>
        <a:bodyPr/>
        <a:lstStyle/>
        <a:p>
          <a:endParaRPr lang="es-ES"/>
        </a:p>
      </dgm:t>
    </dgm:pt>
    <dgm:pt modelId="{AFDC35BC-8FE5-4D2C-A5BF-8BA6EE0C30CE}" type="sibTrans" cxnId="{F4CFB3AD-12A5-4C7C-B495-28ECEB459581}">
      <dgm:prSet/>
      <dgm:spPr/>
      <dgm:t>
        <a:bodyPr/>
        <a:lstStyle/>
        <a:p>
          <a:endParaRPr lang="es-ES"/>
        </a:p>
      </dgm:t>
    </dgm:pt>
    <dgm:pt modelId="{A0826A90-CA65-49CC-AD63-492B3C7C396C}">
      <dgm:prSet phldrT="[Texto]"/>
      <dgm:spPr/>
      <dgm:t>
        <a:bodyPr/>
        <a:lstStyle/>
        <a:p>
          <a:r>
            <a:rPr lang="es-ES" dirty="0" smtClean="0"/>
            <a:t>Describe la estructura de los datos físicos y lógicos, así como modelos de gestión.</a:t>
          </a:r>
          <a:endParaRPr lang="es-ES" dirty="0"/>
        </a:p>
      </dgm:t>
    </dgm:pt>
    <dgm:pt modelId="{F22ACFB2-A742-4DF7-AE42-C38A75185D6B}" type="parTrans" cxnId="{17164129-6D8A-4000-847F-489EB01AE18A}">
      <dgm:prSet/>
      <dgm:spPr/>
      <dgm:t>
        <a:bodyPr/>
        <a:lstStyle/>
        <a:p>
          <a:endParaRPr lang="es-ES"/>
        </a:p>
      </dgm:t>
    </dgm:pt>
    <dgm:pt modelId="{1EC0E775-470E-4388-A753-F66CDAB8E422}" type="sibTrans" cxnId="{17164129-6D8A-4000-847F-489EB01AE18A}">
      <dgm:prSet/>
      <dgm:spPr/>
      <dgm:t>
        <a:bodyPr/>
        <a:lstStyle/>
        <a:p>
          <a:endParaRPr lang="es-ES"/>
        </a:p>
      </dgm:t>
    </dgm:pt>
    <dgm:pt modelId="{EB763515-B0A5-4DC2-9045-3B0C25E5F015}">
      <dgm:prSet phldrT="[Texto]"/>
      <dgm:spPr/>
      <dgm:t>
        <a:bodyPr/>
        <a:lstStyle/>
        <a:p>
          <a:r>
            <a:rPr lang="es-ES" dirty="0" smtClean="0"/>
            <a:t>Niveles de negocio, información y tecnología.</a:t>
          </a:r>
          <a:endParaRPr lang="es-ES" dirty="0"/>
        </a:p>
      </dgm:t>
    </dgm:pt>
    <dgm:pt modelId="{1FD8B385-EC6B-4D38-B472-0C7245CA9A8F}" type="parTrans" cxnId="{EE792F19-D617-456F-975E-393C40B05464}">
      <dgm:prSet/>
      <dgm:spPr/>
      <dgm:t>
        <a:bodyPr/>
        <a:lstStyle/>
        <a:p>
          <a:endParaRPr lang="es-ES"/>
        </a:p>
      </dgm:t>
    </dgm:pt>
    <dgm:pt modelId="{4E694A41-F357-4AD1-A976-E6B7BCAB9897}" type="sibTrans" cxnId="{EE792F19-D617-456F-975E-393C40B05464}">
      <dgm:prSet/>
      <dgm:spPr/>
      <dgm:t>
        <a:bodyPr/>
        <a:lstStyle/>
        <a:p>
          <a:endParaRPr lang="es-ES"/>
        </a:p>
      </dgm:t>
    </dgm:pt>
    <dgm:pt modelId="{149127E3-DBA4-4F29-B0D7-F59A18716061}">
      <dgm:prSet phldrT="[Texto]"/>
      <dgm:spPr/>
      <dgm:t>
        <a:bodyPr/>
        <a:lstStyle/>
        <a:p>
          <a:r>
            <a:rPr lang="es-ES" dirty="0" smtClean="0"/>
            <a:t>Estrategias, estructura y procesos de la organización.</a:t>
          </a:r>
          <a:endParaRPr lang="es-ES" dirty="0"/>
        </a:p>
      </dgm:t>
    </dgm:pt>
    <dgm:pt modelId="{1235DDFD-4910-41CE-9D03-FA386CAB9377}" type="parTrans" cxnId="{687E268D-7B33-46F5-8E22-9545CD4AD89E}">
      <dgm:prSet/>
      <dgm:spPr/>
      <dgm:t>
        <a:bodyPr/>
        <a:lstStyle/>
        <a:p>
          <a:endParaRPr lang="es-ES"/>
        </a:p>
      </dgm:t>
    </dgm:pt>
    <dgm:pt modelId="{2F6E89D6-26C3-4C75-B4DF-B014BA1F6258}" type="sibTrans" cxnId="{687E268D-7B33-46F5-8E22-9545CD4AD89E}">
      <dgm:prSet/>
      <dgm:spPr/>
      <dgm:t>
        <a:bodyPr/>
        <a:lstStyle/>
        <a:p>
          <a:endParaRPr lang="es-ES"/>
        </a:p>
      </dgm:t>
    </dgm:pt>
    <dgm:pt modelId="{705631D9-549E-4A8A-AFDF-B87090346EA4}">
      <dgm:prSet phldrT="[Texto]"/>
      <dgm:spPr/>
      <dgm:t>
        <a:bodyPr/>
        <a:lstStyle/>
        <a:p>
          <a:r>
            <a:rPr lang="es-ES" dirty="0" smtClean="0"/>
            <a:t>APLICACIÓN</a:t>
          </a:r>
          <a:endParaRPr lang="es-ES" dirty="0"/>
        </a:p>
      </dgm:t>
    </dgm:pt>
    <dgm:pt modelId="{CAA9C4E0-38B1-488D-AC57-FA7A1D45399E}" type="parTrans" cxnId="{C5C66ACE-2864-4721-890D-B89AF7610FE3}">
      <dgm:prSet/>
      <dgm:spPr/>
      <dgm:t>
        <a:bodyPr/>
        <a:lstStyle/>
        <a:p>
          <a:endParaRPr lang="es-ES"/>
        </a:p>
      </dgm:t>
    </dgm:pt>
    <dgm:pt modelId="{92A2209B-A8CA-48A6-B377-930260278D65}" type="sibTrans" cxnId="{C5C66ACE-2864-4721-890D-B89AF7610FE3}">
      <dgm:prSet/>
      <dgm:spPr/>
      <dgm:t>
        <a:bodyPr/>
        <a:lstStyle/>
        <a:p>
          <a:endParaRPr lang="es-ES"/>
        </a:p>
      </dgm:t>
    </dgm:pt>
    <dgm:pt modelId="{628C4363-8ADD-4321-9D75-56C713074301}">
      <dgm:prSet phldrT="[Texto]"/>
      <dgm:spPr/>
      <dgm:t>
        <a:bodyPr/>
        <a:lstStyle/>
        <a:p>
          <a:r>
            <a:rPr lang="es-ES" dirty="0" smtClean="0"/>
            <a:t>Define que infraestructura tecnológica, clase de aplicaciones son relevantes para la empresa.</a:t>
          </a:r>
          <a:endParaRPr lang="es-ES" dirty="0"/>
        </a:p>
      </dgm:t>
    </dgm:pt>
    <dgm:pt modelId="{DF04C3D9-0E44-4500-8B08-FDA370C3F785}" type="parTrans" cxnId="{F8806081-0A44-47E7-8D43-4C6F108D4C30}">
      <dgm:prSet/>
      <dgm:spPr/>
      <dgm:t>
        <a:bodyPr/>
        <a:lstStyle/>
        <a:p>
          <a:endParaRPr lang="es-ES"/>
        </a:p>
      </dgm:t>
    </dgm:pt>
    <dgm:pt modelId="{40285812-0028-4285-89E0-D40D9F390789}" type="sibTrans" cxnId="{F8806081-0A44-47E7-8D43-4C6F108D4C30}">
      <dgm:prSet/>
      <dgm:spPr/>
      <dgm:t>
        <a:bodyPr/>
        <a:lstStyle/>
        <a:p>
          <a:endParaRPr lang="es-ES"/>
        </a:p>
      </dgm:t>
    </dgm:pt>
    <dgm:pt modelId="{B450ADFC-AC9E-4741-9CB4-F317A82F2451}">
      <dgm:prSet phldrT="[Texto]"/>
      <dgm:spPr/>
      <dgm:t>
        <a:bodyPr/>
        <a:lstStyle/>
        <a:p>
          <a:r>
            <a:rPr lang="es-ES" dirty="0" smtClean="0"/>
            <a:t>Provee la funcionalidad de cada S.I. requeridos y su interacción entre ellos.</a:t>
          </a:r>
          <a:endParaRPr lang="es-ES" dirty="0"/>
        </a:p>
      </dgm:t>
    </dgm:pt>
    <dgm:pt modelId="{711EAA84-6B78-4F36-8C7F-9EBD356091B6}" type="parTrans" cxnId="{532DCA50-0A37-4A7B-B6BF-83ABE6C8B59B}">
      <dgm:prSet/>
      <dgm:spPr/>
      <dgm:t>
        <a:bodyPr/>
        <a:lstStyle/>
        <a:p>
          <a:endParaRPr lang="es-ES"/>
        </a:p>
      </dgm:t>
    </dgm:pt>
    <dgm:pt modelId="{B868EBB7-32C0-4E5F-B38C-267B772A2930}" type="sibTrans" cxnId="{532DCA50-0A37-4A7B-B6BF-83ABE6C8B59B}">
      <dgm:prSet/>
      <dgm:spPr/>
      <dgm:t>
        <a:bodyPr/>
        <a:lstStyle/>
        <a:p>
          <a:endParaRPr lang="es-ES"/>
        </a:p>
      </dgm:t>
    </dgm:pt>
    <dgm:pt modelId="{5F490FD7-D313-42E4-8087-A52E7726DE59}" type="pres">
      <dgm:prSet presAssocID="{EE8F9981-0FEE-45B5-918D-E40347AA1F3B}" presName="Name0" presStyleCnt="0">
        <dgm:presLayoutVars>
          <dgm:dir/>
          <dgm:resizeHandles val="exact"/>
        </dgm:presLayoutVars>
      </dgm:prSet>
      <dgm:spPr/>
      <dgm:t>
        <a:bodyPr/>
        <a:lstStyle/>
        <a:p>
          <a:endParaRPr lang="es-ES"/>
        </a:p>
      </dgm:t>
    </dgm:pt>
    <dgm:pt modelId="{E080F26D-E268-43CF-9907-88422B134E15}" type="pres">
      <dgm:prSet presAssocID="{115746D6-D94F-4E3A-AB31-CE8C1A1D0AAE}" presName="node" presStyleLbl="node1" presStyleIdx="0" presStyleCnt="4">
        <dgm:presLayoutVars>
          <dgm:bulletEnabled val="1"/>
        </dgm:presLayoutVars>
      </dgm:prSet>
      <dgm:spPr/>
      <dgm:t>
        <a:bodyPr/>
        <a:lstStyle/>
        <a:p>
          <a:endParaRPr lang="es-ES"/>
        </a:p>
      </dgm:t>
    </dgm:pt>
    <dgm:pt modelId="{4F2946CC-EED3-4597-8454-CA04A604FCD5}" type="pres">
      <dgm:prSet presAssocID="{21273D8F-26E5-4A9B-BE44-EB78AF6718C7}" presName="sibTrans" presStyleCnt="0"/>
      <dgm:spPr/>
    </dgm:pt>
    <dgm:pt modelId="{FE5B1377-C2EF-4AFC-B8D8-2B483DEAE490}" type="pres">
      <dgm:prSet presAssocID="{99EE451E-887E-45FD-B2F2-F3E61446D601}" presName="node" presStyleLbl="node1" presStyleIdx="1" presStyleCnt="4">
        <dgm:presLayoutVars>
          <dgm:bulletEnabled val="1"/>
        </dgm:presLayoutVars>
      </dgm:prSet>
      <dgm:spPr/>
      <dgm:t>
        <a:bodyPr/>
        <a:lstStyle/>
        <a:p>
          <a:endParaRPr lang="es-ES"/>
        </a:p>
      </dgm:t>
    </dgm:pt>
    <dgm:pt modelId="{F08BB8F9-B490-4C95-8C3C-30BB6353307A}" type="pres">
      <dgm:prSet presAssocID="{5BEB092C-16EE-4576-B59A-02086F02CD1C}" presName="sibTrans" presStyleCnt="0"/>
      <dgm:spPr/>
    </dgm:pt>
    <dgm:pt modelId="{EA56C3DD-62C2-4B30-83A6-B8D866B36952}" type="pres">
      <dgm:prSet presAssocID="{47D4D489-2C5F-48B4-ABC2-8872EB58359F}" presName="node" presStyleLbl="node1" presStyleIdx="2" presStyleCnt="4">
        <dgm:presLayoutVars>
          <dgm:bulletEnabled val="1"/>
        </dgm:presLayoutVars>
      </dgm:prSet>
      <dgm:spPr/>
      <dgm:t>
        <a:bodyPr/>
        <a:lstStyle/>
        <a:p>
          <a:endParaRPr lang="es-ES"/>
        </a:p>
      </dgm:t>
    </dgm:pt>
    <dgm:pt modelId="{DAAE9794-EEC0-41C6-93E7-0A944C531004}" type="pres">
      <dgm:prSet presAssocID="{968FDDCB-08C9-457E-AA83-687AE0E7BBB7}" presName="sibTrans" presStyleCnt="0"/>
      <dgm:spPr/>
    </dgm:pt>
    <dgm:pt modelId="{4C28C229-0CEC-4ACB-847C-7B29264509CC}" type="pres">
      <dgm:prSet presAssocID="{705631D9-549E-4A8A-AFDF-B87090346EA4}" presName="node" presStyleLbl="node1" presStyleIdx="3" presStyleCnt="4">
        <dgm:presLayoutVars>
          <dgm:bulletEnabled val="1"/>
        </dgm:presLayoutVars>
      </dgm:prSet>
      <dgm:spPr/>
      <dgm:t>
        <a:bodyPr/>
        <a:lstStyle/>
        <a:p>
          <a:endParaRPr lang="es-ES"/>
        </a:p>
      </dgm:t>
    </dgm:pt>
  </dgm:ptLst>
  <dgm:cxnLst>
    <dgm:cxn modelId="{74177425-5DDC-4993-B75A-5F05C0A68FA1}" srcId="{EE8F9981-0FEE-45B5-918D-E40347AA1F3B}" destId="{47D4D489-2C5F-48B4-ABC2-8872EB58359F}" srcOrd="2" destOrd="0" parTransId="{31A715C9-1D0F-4299-84DC-2AE618F07CB7}" sibTransId="{968FDDCB-08C9-457E-AA83-687AE0E7BBB7}"/>
    <dgm:cxn modelId="{A7C9118B-E313-4B96-A19A-548799D16256}" srcId="{99EE451E-887E-45FD-B2F2-F3E61446D601}" destId="{4016C5D7-149C-42E7-AEBE-364C064F6CCD}" srcOrd="0" destOrd="0" parTransId="{BAFADEFB-2BB6-462D-82FA-FE95579B585E}" sibTransId="{AC40ED6B-F239-495D-9DAD-EA7F7307C38F}"/>
    <dgm:cxn modelId="{C9AFFFAF-C10A-4CDD-97B1-9211DB056632}" type="presOf" srcId="{A0826A90-CA65-49CC-AD63-492B3C7C396C}" destId="{EA56C3DD-62C2-4B30-83A6-B8D866B36952}" srcOrd="0" destOrd="2" presId="urn:microsoft.com/office/officeart/2005/8/layout/hList6"/>
    <dgm:cxn modelId="{9AD61B32-50BC-4184-AAC6-CB89B6A34D95}" type="presOf" srcId="{EB763515-B0A5-4DC2-9045-3B0C25E5F015}" destId="{FE5B1377-C2EF-4AFC-B8D8-2B483DEAE490}" srcOrd="0" destOrd="3" presId="urn:microsoft.com/office/officeart/2005/8/layout/hList6"/>
    <dgm:cxn modelId="{532DCA50-0A37-4A7B-B6BF-83ABE6C8B59B}" srcId="{705631D9-549E-4A8A-AFDF-B87090346EA4}" destId="{B450ADFC-AC9E-4741-9CB4-F317A82F2451}" srcOrd="1" destOrd="0" parTransId="{711EAA84-6B78-4F36-8C7F-9EBD356091B6}" sibTransId="{B868EBB7-32C0-4E5F-B38C-267B772A2930}"/>
    <dgm:cxn modelId="{8290B5EB-702B-4D3A-A399-C5D0E70226CB}" srcId="{EE8F9981-0FEE-45B5-918D-E40347AA1F3B}" destId="{115746D6-D94F-4E3A-AB31-CE8C1A1D0AAE}" srcOrd="0" destOrd="0" parTransId="{28086985-95AC-45E4-99A7-5D183C36D5E1}" sibTransId="{21273D8F-26E5-4A9B-BE44-EB78AF6718C7}"/>
    <dgm:cxn modelId="{F8806081-0A44-47E7-8D43-4C6F108D4C30}" srcId="{705631D9-549E-4A8A-AFDF-B87090346EA4}" destId="{628C4363-8ADD-4321-9D75-56C713074301}" srcOrd="0" destOrd="0" parTransId="{DF04C3D9-0E44-4500-8B08-FDA370C3F785}" sibTransId="{40285812-0028-4285-89E0-D40D9F390789}"/>
    <dgm:cxn modelId="{ECF334D8-0CEB-47A2-9D2E-09343FD5925A}" type="presOf" srcId="{149127E3-DBA4-4F29-B0D7-F59A18716061}" destId="{E080F26D-E268-43CF-9907-88422B134E15}" srcOrd="0" destOrd="3" presId="urn:microsoft.com/office/officeart/2005/8/layout/hList6"/>
    <dgm:cxn modelId="{88F0FA54-FA6F-46F8-A0FD-96A198628C1A}" srcId="{EE8F9981-0FEE-45B5-918D-E40347AA1F3B}" destId="{99EE451E-887E-45FD-B2F2-F3E61446D601}" srcOrd="1" destOrd="0" parTransId="{E5BE97C4-1C94-4B4A-8D74-6AF727FD66FF}" sibTransId="{5BEB092C-16EE-4576-B59A-02086F02CD1C}"/>
    <dgm:cxn modelId="{EE792F19-D617-456F-975E-393C40B05464}" srcId="{99EE451E-887E-45FD-B2F2-F3E61446D601}" destId="{EB763515-B0A5-4DC2-9045-3B0C25E5F015}" srcOrd="2" destOrd="0" parTransId="{1FD8B385-EC6B-4D38-B472-0C7245CA9A8F}" sibTransId="{4E694A41-F357-4AD1-A976-E6B7BCAB9897}"/>
    <dgm:cxn modelId="{D8F74E61-7AC5-4736-A98C-DFC2F0DD4182}" type="presOf" srcId="{47D4D489-2C5F-48B4-ABC2-8872EB58359F}" destId="{EA56C3DD-62C2-4B30-83A6-B8D866B36952}" srcOrd="0" destOrd="0" presId="urn:microsoft.com/office/officeart/2005/8/layout/hList6"/>
    <dgm:cxn modelId="{1369D910-90E3-4251-B50C-AE3439EF1CA0}" srcId="{115746D6-D94F-4E3A-AB31-CE8C1A1D0AAE}" destId="{37E30DE4-B58F-4AE0-A0C4-32F9E6DB37BC}" srcOrd="0" destOrd="0" parTransId="{AC5DDBC9-F762-4F75-AAB0-81050C045869}" sibTransId="{5C9E0FF4-B702-4441-A4A0-B351A2B4BD1A}"/>
    <dgm:cxn modelId="{39BBDAFD-E370-4680-A6D4-08F5F7955A03}" type="presOf" srcId="{705631D9-549E-4A8A-AFDF-B87090346EA4}" destId="{4C28C229-0CEC-4ACB-847C-7B29264509CC}" srcOrd="0" destOrd="0" presId="urn:microsoft.com/office/officeart/2005/8/layout/hList6"/>
    <dgm:cxn modelId="{1533DB7C-BAA4-43A2-B0C4-B1C0ADC3FB79}" type="presOf" srcId="{F0B6E003-910B-4255-9D52-F74346A72F98}" destId="{E080F26D-E268-43CF-9907-88422B134E15}" srcOrd="0" destOrd="2" presId="urn:microsoft.com/office/officeart/2005/8/layout/hList6"/>
    <dgm:cxn modelId="{F4CFB3AD-12A5-4C7C-B495-28ECEB459581}" srcId="{47D4D489-2C5F-48B4-ABC2-8872EB58359F}" destId="{0F6115B9-E128-455F-B427-A6B609BBB696}" srcOrd="0" destOrd="0" parTransId="{10175031-8381-4CA6-978E-AFC5EE541CA3}" sibTransId="{AFDC35BC-8FE5-4D2C-A5BF-8BA6EE0C30CE}"/>
    <dgm:cxn modelId="{5B0B5CA2-B16B-4014-B3BF-4370154C9995}" type="presOf" srcId="{628C4363-8ADD-4321-9D75-56C713074301}" destId="{4C28C229-0CEC-4ACB-847C-7B29264509CC}" srcOrd="0" destOrd="1" presId="urn:microsoft.com/office/officeart/2005/8/layout/hList6"/>
    <dgm:cxn modelId="{D6BA15DA-A925-4078-8582-32EDFEC7A7CE}" type="presOf" srcId="{0F6115B9-E128-455F-B427-A6B609BBB696}" destId="{EA56C3DD-62C2-4B30-83A6-B8D866B36952}" srcOrd="0" destOrd="1" presId="urn:microsoft.com/office/officeart/2005/8/layout/hList6"/>
    <dgm:cxn modelId="{79E18D76-2CD6-4645-B10C-6CDB174D6E18}" type="presOf" srcId="{4016C5D7-149C-42E7-AEBE-364C064F6CCD}" destId="{FE5B1377-C2EF-4AFC-B8D8-2B483DEAE490}" srcOrd="0" destOrd="1" presId="urn:microsoft.com/office/officeart/2005/8/layout/hList6"/>
    <dgm:cxn modelId="{C5C66ACE-2864-4721-890D-B89AF7610FE3}" srcId="{EE8F9981-0FEE-45B5-918D-E40347AA1F3B}" destId="{705631D9-549E-4A8A-AFDF-B87090346EA4}" srcOrd="3" destOrd="0" parTransId="{CAA9C4E0-38B1-488D-AC57-FA7A1D45399E}" sibTransId="{92A2209B-A8CA-48A6-B377-930260278D65}"/>
    <dgm:cxn modelId="{90FACEA2-0827-48B0-B498-C1927C30FE9E}" type="presOf" srcId="{37E30DE4-B58F-4AE0-A0C4-32F9E6DB37BC}" destId="{E080F26D-E268-43CF-9907-88422B134E15}" srcOrd="0" destOrd="1" presId="urn:microsoft.com/office/officeart/2005/8/layout/hList6"/>
    <dgm:cxn modelId="{17164129-6D8A-4000-847F-489EB01AE18A}" srcId="{47D4D489-2C5F-48B4-ABC2-8872EB58359F}" destId="{A0826A90-CA65-49CC-AD63-492B3C7C396C}" srcOrd="1" destOrd="0" parTransId="{F22ACFB2-A742-4DF7-AE42-C38A75185D6B}" sibTransId="{1EC0E775-470E-4388-A753-F66CDAB8E422}"/>
    <dgm:cxn modelId="{E1CE6D6A-ED30-49F4-9A3E-A70AD641065B}" type="presOf" srcId="{EE8F9981-0FEE-45B5-918D-E40347AA1F3B}" destId="{5F490FD7-D313-42E4-8087-A52E7726DE59}" srcOrd="0" destOrd="0" presId="urn:microsoft.com/office/officeart/2005/8/layout/hList6"/>
    <dgm:cxn modelId="{86F1662B-089A-4A03-B891-D542ED5A29CB}" type="presOf" srcId="{99EE451E-887E-45FD-B2F2-F3E61446D601}" destId="{FE5B1377-C2EF-4AFC-B8D8-2B483DEAE490}" srcOrd="0" destOrd="0" presId="urn:microsoft.com/office/officeart/2005/8/layout/hList6"/>
    <dgm:cxn modelId="{F5B65132-4FC8-42FA-8C92-651877184EA3}" type="presOf" srcId="{B450ADFC-AC9E-4741-9CB4-F317A82F2451}" destId="{4C28C229-0CEC-4ACB-847C-7B29264509CC}" srcOrd="0" destOrd="2" presId="urn:microsoft.com/office/officeart/2005/8/layout/hList6"/>
    <dgm:cxn modelId="{50D7052A-0AD2-469A-BBF0-8E8260F9942D}" srcId="{115746D6-D94F-4E3A-AB31-CE8C1A1D0AAE}" destId="{F0B6E003-910B-4255-9D52-F74346A72F98}" srcOrd="1" destOrd="0" parTransId="{8CA2014E-362B-449B-A9E4-C84C5FA0CD6B}" sibTransId="{817E1973-3EBF-4B73-AD55-F4011F6AFF2E}"/>
    <dgm:cxn modelId="{687E268D-7B33-46F5-8E22-9545CD4AD89E}" srcId="{115746D6-D94F-4E3A-AB31-CE8C1A1D0AAE}" destId="{149127E3-DBA4-4F29-B0D7-F59A18716061}" srcOrd="2" destOrd="0" parTransId="{1235DDFD-4910-41CE-9D03-FA386CAB9377}" sibTransId="{2F6E89D6-26C3-4C75-B4DF-B014BA1F6258}"/>
    <dgm:cxn modelId="{0FAD762E-D7FD-4732-8814-127065C7FA00}" type="presOf" srcId="{F417A072-9EDB-4425-9EDC-03D977467B83}" destId="{FE5B1377-C2EF-4AFC-B8D8-2B483DEAE490}" srcOrd="0" destOrd="2" presId="urn:microsoft.com/office/officeart/2005/8/layout/hList6"/>
    <dgm:cxn modelId="{A5A70208-5273-4B73-8059-63039C5E512A}" type="presOf" srcId="{115746D6-D94F-4E3A-AB31-CE8C1A1D0AAE}" destId="{E080F26D-E268-43CF-9907-88422B134E15}" srcOrd="0" destOrd="0" presId="urn:microsoft.com/office/officeart/2005/8/layout/hList6"/>
    <dgm:cxn modelId="{7310758D-2F81-427E-A737-D398D0246B8B}" srcId="{99EE451E-887E-45FD-B2F2-F3E61446D601}" destId="{F417A072-9EDB-4425-9EDC-03D977467B83}" srcOrd="1" destOrd="0" parTransId="{F733ACE1-38FB-4DBB-9798-75D914D0107F}" sibTransId="{E46B937B-6DDF-43E3-8D12-051BC3CC7EEF}"/>
    <dgm:cxn modelId="{3335FF38-1320-4F7B-A27C-27E844136BC5}" type="presParOf" srcId="{5F490FD7-D313-42E4-8087-A52E7726DE59}" destId="{E080F26D-E268-43CF-9907-88422B134E15}" srcOrd="0" destOrd="0" presId="urn:microsoft.com/office/officeart/2005/8/layout/hList6"/>
    <dgm:cxn modelId="{60844083-8849-4B9B-8C3A-74FD36609C30}" type="presParOf" srcId="{5F490FD7-D313-42E4-8087-A52E7726DE59}" destId="{4F2946CC-EED3-4597-8454-CA04A604FCD5}" srcOrd="1" destOrd="0" presId="urn:microsoft.com/office/officeart/2005/8/layout/hList6"/>
    <dgm:cxn modelId="{4EA7FC9E-2A2F-462A-A282-21A42796D2C1}" type="presParOf" srcId="{5F490FD7-D313-42E4-8087-A52E7726DE59}" destId="{FE5B1377-C2EF-4AFC-B8D8-2B483DEAE490}" srcOrd="2" destOrd="0" presId="urn:microsoft.com/office/officeart/2005/8/layout/hList6"/>
    <dgm:cxn modelId="{2B0961B7-D956-4C74-9820-67224351C62E}" type="presParOf" srcId="{5F490FD7-D313-42E4-8087-A52E7726DE59}" destId="{F08BB8F9-B490-4C95-8C3C-30BB6353307A}" srcOrd="3" destOrd="0" presId="urn:microsoft.com/office/officeart/2005/8/layout/hList6"/>
    <dgm:cxn modelId="{C64F8A83-3A60-48D9-89CF-D1305410590B}" type="presParOf" srcId="{5F490FD7-D313-42E4-8087-A52E7726DE59}" destId="{EA56C3DD-62C2-4B30-83A6-B8D866B36952}" srcOrd="4" destOrd="0" presId="urn:microsoft.com/office/officeart/2005/8/layout/hList6"/>
    <dgm:cxn modelId="{540369D3-F987-43D8-AC4A-708BE420629A}" type="presParOf" srcId="{5F490FD7-D313-42E4-8087-A52E7726DE59}" destId="{DAAE9794-EEC0-41C6-93E7-0A944C531004}" srcOrd="5" destOrd="0" presId="urn:microsoft.com/office/officeart/2005/8/layout/hList6"/>
    <dgm:cxn modelId="{DD87EB83-2865-4492-8E97-DD4A86FE9238}" type="presParOf" srcId="{5F490FD7-D313-42E4-8087-A52E7726DE59}" destId="{4C28C229-0CEC-4ACB-847C-7B29264509CC}"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8C102F-499B-4A6E-8241-265C29C38985}" type="doc">
      <dgm:prSet loTypeId="urn:microsoft.com/office/officeart/2005/8/layout/hList3" loCatId="list" qsTypeId="urn:microsoft.com/office/officeart/2005/8/quickstyle/simple1" qsCatId="simple" csTypeId="urn:microsoft.com/office/officeart/2005/8/colors/colorful1" csCatId="colorful" phldr="1"/>
      <dgm:spPr/>
      <dgm:t>
        <a:bodyPr/>
        <a:lstStyle/>
        <a:p>
          <a:endParaRPr lang="es-ES"/>
        </a:p>
      </dgm:t>
    </dgm:pt>
    <dgm:pt modelId="{3BA6D21A-1ED2-4923-A03D-38B6B14B50EC}">
      <dgm:prSet phldrT="[Texto]"/>
      <dgm:spPr/>
      <dgm:t>
        <a:bodyPr/>
        <a:lstStyle/>
        <a:p>
          <a:r>
            <a:rPr lang="es-MX" b="1" dirty="0" smtClean="0">
              <a:latin typeface="Lucida Sans" panose="020B0602030504020204" pitchFamily="34" charset="0"/>
            </a:rPr>
            <a:t>AS IS / TO BE</a:t>
          </a:r>
          <a:r>
            <a:rPr lang="es-MX" dirty="0" smtClean="0">
              <a:latin typeface="Lucida Sans" panose="020B0602030504020204" pitchFamily="34" charset="0"/>
            </a:rPr>
            <a:t> es una herramienta de gestión que ayuda en la descripción y la mejora de los procesos internos de la organización. Se dedica a la exploración del negocio de la empresa a través de metodologías y prácticas utilizadas en las actividades del día a día.</a:t>
          </a:r>
          <a:endParaRPr lang="es-ES" dirty="0"/>
        </a:p>
      </dgm:t>
    </dgm:pt>
    <dgm:pt modelId="{6781940E-ACDB-4843-9F9A-4313368D14BC}" type="parTrans" cxnId="{9B819176-4768-43A1-B5CD-340C9719617E}">
      <dgm:prSet/>
      <dgm:spPr/>
      <dgm:t>
        <a:bodyPr/>
        <a:lstStyle/>
        <a:p>
          <a:endParaRPr lang="es-ES"/>
        </a:p>
      </dgm:t>
    </dgm:pt>
    <dgm:pt modelId="{51241355-F656-46D8-B224-0ADC17AAC307}" type="sibTrans" cxnId="{9B819176-4768-43A1-B5CD-340C9719617E}">
      <dgm:prSet/>
      <dgm:spPr/>
      <dgm:t>
        <a:bodyPr/>
        <a:lstStyle/>
        <a:p>
          <a:endParaRPr lang="es-ES"/>
        </a:p>
      </dgm:t>
    </dgm:pt>
    <dgm:pt modelId="{F625195E-7390-4124-A3E0-6E5AA3B3D011}">
      <dgm:prSet phldrT="[Texto]"/>
      <dgm:spPr/>
      <dgm:t>
        <a:bodyPr/>
        <a:lstStyle/>
        <a:p>
          <a:r>
            <a:rPr lang="es-MX" b="1" dirty="0" smtClean="0"/>
            <a:t> AS IS</a:t>
          </a:r>
          <a:r>
            <a:rPr lang="es-MX" dirty="0" smtClean="0"/>
            <a:t> es la definición de la situación actual del proceso. Los participantes de esta asignación son los usuarios que están involucrados en el proceso cotidiano</a:t>
          </a:r>
          <a:endParaRPr lang="es-ES" dirty="0"/>
        </a:p>
      </dgm:t>
    </dgm:pt>
    <dgm:pt modelId="{FC9A7ED7-191A-4F97-8333-D98BB0446FAF}" type="parTrans" cxnId="{69ECC636-1ED1-4038-9838-41C10D110275}">
      <dgm:prSet/>
      <dgm:spPr/>
      <dgm:t>
        <a:bodyPr/>
        <a:lstStyle/>
        <a:p>
          <a:endParaRPr lang="es-ES"/>
        </a:p>
      </dgm:t>
    </dgm:pt>
    <dgm:pt modelId="{AC3C4A4D-C0FD-48E0-ABFF-FAA6EE57C4D9}" type="sibTrans" cxnId="{69ECC636-1ED1-4038-9838-41C10D110275}">
      <dgm:prSet/>
      <dgm:spPr/>
      <dgm:t>
        <a:bodyPr/>
        <a:lstStyle/>
        <a:p>
          <a:endParaRPr lang="es-ES"/>
        </a:p>
      </dgm:t>
    </dgm:pt>
    <dgm:pt modelId="{92B4CA24-F5CD-4B10-871A-0D2D490930DB}">
      <dgm:prSet phldrT="[Texto]"/>
      <dgm:spPr/>
      <dgm:t>
        <a:bodyPr/>
        <a:lstStyle/>
        <a:p>
          <a:r>
            <a:rPr lang="es-MX" b="1" dirty="0" smtClean="0"/>
            <a:t>TO BE</a:t>
          </a:r>
          <a:r>
            <a:rPr lang="es-MX" dirty="0" smtClean="0"/>
            <a:t> está definiendo el futuro de la situación del proceso, es decir, donde se quiere llegar.</a:t>
          </a:r>
          <a:endParaRPr lang="es-ES" dirty="0"/>
        </a:p>
      </dgm:t>
    </dgm:pt>
    <dgm:pt modelId="{7FAEB543-6F1F-42A9-9609-7A3DB94130FF}" type="parTrans" cxnId="{AEFA7C4E-648B-4D2C-A0B8-0FB5710466B5}">
      <dgm:prSet/>
      <dgm:spPr/>
      <dgm:t>
        <a:bodyPr/>
        <a:lstStyle/>
        <a:p>
          <a:endParaRPr lang="es-ES"/>
        </a:p>
      </dgm:t>
    </dgm:pt>
    <dgm:pt modelId="{84941A11-32C3-4C08-BE38-479B197C5A46}" type="sibTrans" cxnId="{AEFA7C4E-648B-4D2C-A0B8-0FB5710466B5}">
      <dgm:prSet/>
      <dgm:spPr/>
      <dgm:t>
        <a:bodyPr/>
        <a:lstStyle/>
        <a:p>
          <a:endParaRPr lang="es-ES"/>
        </a:p>
      </dgm:t>
    </dgm:pt>
    <dgm:pt modelId="{2BE6EA72-CDE7-456A-B4B9-117DCE3C3B25}" type="pres">
      <dgm:prSet presAssocID="{038C102F-499B-4A6E-8241-265C29C38985}" presName="composite" presStyleCnt="0">
        <dgm:presLayoutVars>
          <dgm:chMax val="1"/>
          <dgm:dir/>
          <dgm:resizeHandles val="exact"/>
        </dgm:presLayoutVars>
      </dgm:prSet>
      <dgm:spPr/>
      <dgm:t>
        <a:bodyPr/>
        <a:lstStyle/>
        <a:p>
          <a:endParaRPr lang="es-ES"/>
        </a:p>
      </dgm:t>
    </dgm:pt>
    <dgm:pt modelId="{B9B785C4-BEBE-4CC3-BCD1-03158E7913A1}" type="pres">
      <dgm:prSet presAssocID="{3BA6D21A-1ED2-4923-A03D-38B6B14B50EC}" presName="roof" presStyleLbl="dkBgShp" presStyleIdx="0" presStyleCnt="2"/>
      <dgm:spPr/>
      <dgm:t>
        <a:bodyPr/>
        <a:lstStyle/>
        <a:p>
          <a:endParaRPr lang="es-ES"/>
        </a:p>
      </dgm:t>
    </dgm:pt>
    <dgm:pt modelId="{DA6E3D33-4D5E-4916-9033-6500A0F40CAB}" type="pres">
      <dgm:prSet presAssocID="{3BA6D21A-1ED2-4923-A03D-38B6B14B50EC}" presName="pillars" presStyleCnt="0"/>
      <dgm:spPr/>
    </dgm:pt>
    <dgm:pt modelId="{0DD0E70A-3403-4F04-9D24-4D92BB309EBB}" type="pres">
      <dgm:prSet presAssocID="{3BA6D21A-1ED2-4923-A03D-38B6B14B50EC}" presName="pillar1" presStyleLbl="node1" presStyleIdx="0" presStyleCnt="2">
        <dgm:presLayoutVars>
          <dgm:bulletEnabled val="1"/>
        </dgm:presLayoutVars>
      </dgm:prSet>
      <dgm:spPr/>
      <dgm:t>
        <a:bodyPr/>
        <a:lstStyle/>
        <a:p>
          <a:endParaRPr lang="es-ES"/>
        </a:p>
      </dgm:t>
    </dgm:pt>
    <dgm:pt modelId="{F974E219-B7CF-4C86-92ED-9B115D46C1E4}" type="pres">
      <dgm:prSet presAssocID="{92B4CA24-F5CD-4B10-871A-0D2D490930DB}" presName="pillarX" presStyleLbl="node1" presStyleIdx="1" presStyleCnt="2">
        <dgm:presLayoutVars>
          <dgm:bulletEnabled val="1"/>
        </dgm:presLayoutVars>
      </dgm:prSet>
      <dgm:spPr/>
      <dgm:t>
        <a:bodyPr/>
        <a:lstStyle/>
        <a:p>
          <a:endParaRPr lang="es-ES"/>
        </a:p>
      </dgm:t>
    </dgm:pt>
    <dgm:pt modelId="{9796B147-18F8-4C7B-88E3-544163E8A28D}" type="pres">
      <dgm:prSet presAssocID="{3BA6D21A-1ED2-4923-A03D-38B6B14B50EC}" presName="base" presStyleLbl="dkBgShp" presStyleIdx="1" presStyleCnt="2"/>
      <dgm:spPr/>
    </dgm:pt>
  </dgm:ptLst>
  <dgm:cxnLst>
    <dgm:cxn modelId="{91766649-FA56-41F9-8CFD-B9B295C1CDB4}" type="presOf" srcId="{92B4CA24-F5CD-4B10-871A-0D2D490930DB}" destId="{F974E219-B7CF-4C86-92ED-9B115D46C1E4}" srcOrd="0" destOrd="0" presId="urn:microsoft.com/office/officeart/2005/8/layout/hList3"/>
    <dgm:cxn modelId="{69ECC636-1ED1-4038-9838-41C10D110275}" srcId="{3BA6D21A-1ED2-4923-A03D-38B6B14B50EC}" destId="{F625195E-7390-4124-A3E0-6E5AA3B3D011}" srcOrd="0" destOrd="0" parTransId="{FC9A7ED7-191A-4F97-8333-D98BB0446FAF}" sibTransId="{AC3C4A4D-C0FD-48E0-ABFF-FAA6EE57C4D9}"/>
    <dgm:cxn modelId="{AEFA7C4E-648B-4D2C-A0B8-0FB5710466B5}" srcId="{3BA6D21A-1ED2-4923-A03D-38B6B14B50EC}" destId="{92B4CA24-F5CD-4B10-871A-0D2D490930DB}" srcOrd="1" destOrd="0" parTransId="{7FAEB543-6F1F-42A9-9609-7A3DB94130FF}" sibTransId="{84941A11-32C3-4C08-BE38-479B197C5A46}"/>
    <dgm:cxn modelId="{B3C40D48-C7B5-4497-85F6-BE8CEBC049D2}" type="presOf" srcId="{038C102F-499B-4A6E-8241-265C29C38985}" destId="{2BE6EA72-CDE7-456A-B4B9-117DCE3C3B25}" srcOrd="0" destOrd="0" presId="urn:microsoft.com/office/officeart/2005/8/layout/hList3"/>
    <dgm:cxn modelId="{CC912FEE-2D5E-4FD8-9DC9-D97DFA0213B3}" type="presOf" srcId="{3BA6D21A-1ED2-4923-A03D-38B6B14B50EC}" destId="{B9B785C4-BEBE-4CC3-BCD1-03158E7913A1}" srcOrd="0" destOrd="0" presId="urn:microsoft.com/office/officeart/2005/8/layout/hList3"/>
    <dgm:cxn modelId="{DA1BE8DA-9F6D-464C-8A39-893FF8A565B6}" type="presOf" srcId="{F625195E-7390-4124-A3E0-6E5AA3B3D011}" destId="{0DD0E70A-3403-4F04-9D24-4D92BB309EBB}" srcOrd="0" destOrd="0" presId="urn:microsoft.com/office/officeart/2005/8/layout/hList3"/>
    <dgm:cxn modelId="{9B819176-4768-43A1-B5CD-340C9719617E}" srcId="{038C102F-499B-4A6E-8241-265C29C38985}" destId="{3BA6D21A-1ED2-4923-A03D-38B6B14B50EC}" srcOrd="0" destOrd="0" parTransId="{6781940E-ACDB-4843-9F9A-4313368D14BC}" sibTransId="{51241355-F656-46D8-B224-0ADC17AAC307}"/>
    <dgm:cxn modelId="{BBCB4872-64FA-4CC3-B2E4-5A3503FF7312}" type="presParOf" srcId="{2BE6EA72-CDE7-456A-B4B9-117DCE3C3B25}" destId="{B9B785C4-BEBE-4CC3-BCD1-03158E7913A1}" srcOrd="0" destOrd="0" presId="urn:microsoft.com/office/officeart/2005/8/layout/hList3"/>
    <dgm:cxn modelId="{17DC504F-BC32-4563-B53B-0D5730587A1F}" type="presParOf" srcId="{2BE6EA72-CDE7-456A-B4B9-117DCE3C3B25}" destId="{DA6E3D33-4D5E-4916-9033-6500A0F40CAB}" srcOrd="1" destOrd="0" presId="urn:microsoft.com/office/officeart/2005/8/layout/hList3"/>
    <dgm:cxn modelId="{80A4FCDF-E812-4311-B2F7-9369DF717D7C}" type="presParOf" srcId="{DA6E3D33-4D5E-4916-9033-6500A0F40CAB}" destId="{0DD0E70A-3403-4F04-9D24-4D92BB309EBB}" srcOrd="0" destOrd="0" presId="urn:microsoft.com/office/officeart/2005/8/layout/hList3"/>
    <dgm:cxn modelId="{0924BB65-7D25-4889-86FE-DDB1CA23B7EE}" type="presParOf" srcId="{DA6E3D33-4D5E-4916-9033-6500A0F40CAB}" destId="{F974E219-B7CF-4C86-92ED-9B115D46C1E4}" srcOrd="1" destOrd="0" presId="urn:microsoft.com/office/officeart/2005/8/layout/hList3"/>
    <dgm:cxn modelId="{7D3842E8-0AEC-443C-906F-23EAD072372D}" type="presParOf" srcId="{2BE6EA72-CDE7-456A-B4B9-117DCE3C3B25}" destId="{9796B147-18F8-4C7B-88E3-544163E8A28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D77621-3BC3-4CAE-9F5C-5C6B20F8217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ES"/>
        </a:p>
      </dgm:t>
    </dgm:pt>
    <dgm:pt modelId="{42FE77B8-D26D-4198-B4BE-1F32ABF55555}">
      <dgm:prSet phldrT="[Texto]"/>
      <dgm:spPr/>
      <dgm:t>
        <a:bodyPr/>
        <a:lstStyle/>
        <a:p>
          <a:r>
            <a:rPr lang="es-ES" dirty="0" smtClean="0"/>
            <a:t>ITIL: TI estén alineados con las necesidades del negocio.</a:t>
          </a:r>
          <a:endParaRPr lang="es-ES" dirty="0"/>
        </a:p>
      </dgm:t>
    </dgm:pt>
    <dgm:pt modelId="{BBEF252B-A27C-4259-B71F-F3D8C49A6E52}" type="parTrans" cxnId="{F312D3C6-B5B1-404D-AE81-68666118A2B9}">
      <dgm:prSet/>
      <dgm:spPr/>
      <dgm:t>
        <a:bodyPr/>
        <a:lstStyle/>
        <a:p>
          <a:endParaRPr lang="es-ES"/>
        </a:p>
      </dgm:t>
    </dgm:pt>
    <dgm:pt modelId="{77001707-5CBF-4776-B2E4-6ED654DBDCB8}" type="sibTrans" cxnId="{F312D3C6-B5B1-404D-AE81-68666118A2B9}">
      <dgm:prSet/>
      <dgm:spPr/>
      <dgm:t>
        <a:bodyPr/>
        <a:lstStyle/>
        <a:p>
          <a:endParaRPr lang="es-ES"/>
        </a:p>
      </dgm:t>
    </dgm:pt>
    <dgm:pt modelId="{A31EC18F-F56C-4771-9C89-C6F10D999414}">
      <dgm:prSet phldrT="[Texto]"/>
      <dgm:spPr/>
      <dgm:t>
        <a:bodyPr/>
        <a:lstStyle/>
        <a:p>
          <a:r>
            <a:rPr lang="es-ES" dirty="0" smtClean="0"/>
            <a:t>COBIT 5: Es un marco de trabajo de dominios y procesos que apoya a la empresa en el gobierno y gestión de las TI.</a:t>
          </a:r>
          <a:endParaRPr lang="es-ES" dirty="0"/>
        </a:p>
      </dgm:t>
    </dgm:pt>
    <dgm:pt modelId="{37D60391-89E7-43F9-94F3-21AFE2598D48}" type="parTrans" cxnId="{344DF6DF-D347-4E4F-B4D4-D80A4F024441}">
      <dgm:prSet/>
      <dgm:spPr/>
      <dgm:t>
        <a:bodyPr/>
        <a:lstStyle/>
        <a:p>
          <a:endParaRPr lang="es-ES"/>
        </a:p>
      </dgm:t>
    </dgm:pt>
    <dgm:pt modelId="{8DCC946E-6FC3-43D2-BC9D-C809D5B0B4BA}" type="sibTrans" cxnId="{344DF6DF-D347-4E4F-B4D4-D80A4F024441}">
      <dgm:prSet/>
      <dgm:spPr/>
      <dgm:t>
        <a:bodyPr/>
        <a:lstStyle/>
        <a:p>
          <a:endParaRPr lang="es-ES"/>
        </a:p>
      </dgm:t>
    </dgm:pt>
    <dgm:pt modelId="{E5654BA3-0FF1-4390-990D-BEA9C4139E1B}">
      <dgm:prSet phldrT="[Texto]"/>
      <dgm:spPr/>
      <dgm:t>
        <a:bodyPr/>
        <a:lstStyle/>
        <a:p>
          <a:r>
            <a:rPr lang="es-ES" dirty="0" smtClean="0"/>
            <a:t>EFQM: Gestiona los procesos de negocios.</a:t>
          </a:r>
          <a:endParaRPr lang="es-ES" dirty="0"/>
        </a:p>
      </dgm:t>
    </dgm:pt>
    <dgm:pt modelId="{848DCA43-75CD-420B-968A-0CFAE027CEEB}" type="parTrans" cxnId="{9AA63519-D994-4076-AFDC-8B35D8A3FADE}">
      <dgm:prSet/>
      <dgm:spPr/>
      <dgm:t>
        <a:bodyPr/>
        <a:lstStyle/>
        <a:p>
          <a:endParaRPr lang="es-ES"/>
        </a:p>
      </dgm:t>
    </dgm:pt>
    <dgm:pt modelId="{A4E57AA8-A97A-4586-A1AF-89B7DF63C82A}" type="sibTrans" cxnId="{9AA63519-D994-4076-AFDC-8B35D8A3FADE}">
      <dgm:prSet/>
      <dgm:spPr/>
      <dgm:t>
        <a:bodyPr/>
        <a:lstStyle/>
        <a:p>
          <a:endParaRPr lang="es-ES"/>
        </a:p>
      </dgm:t>
    </dgm:pt>
    <dgm:pt modelId="{6E5FBA93-1A2F-4717-8BF3-0D525F23EB7F}">
      <dgm:prSet phldrT="[Texto]"/>
      <dgm:spPr/>
      <dgm:t>
        <a:bodyPr/>
        <a:lstStyle/>
        <a:p>
          <a:r>
            <a:rPr lang="es-ES" dirty="0" smtClean="0"/>
            <a:t>CMMI: Evaluar las capacidades clave para elevar el rendimiento, la calidad y rentabilidad de la empresa.</a:t>
          </a:r>
          <a:endParaRPr lang="es-ES" dirty="0"/>
        </a:p>
      </dgm:t>
    </dgm:pt>
    <dgm:pt modelId="{D20A8A75-2931-4034-A1D5-2371C5732608}" type="parTrans" cxnId="{A1F756C0-E734-47AD-B8B4-819C2674ED8F}">
      <dgm:prSet/>
      <dgm:spPr/>
      <dgm:t>
        <a:bodyPr/>
        <a:lstStyle/>
        <a:p>
          <a:endParaRPr lang="es-ES"/>
        </a:p>
      </dgm:t>
    </dgm:pt>
    <dgm:pt modelId="{AAD9946E-9C82-4C1B-8D84-9144977DB7FE}" type="sibTrans" cxnId="{A1F756C0-E734-47AD-B8B4-819C2674ED8F}">
      <dgm:prSet/>
      <dgm:spPr/>
      <dgm:t>
        <a:bodyPr/>
        <a:lstStyle/>
        <a:p>
          <a:endParaRPr lang="es-ES"/>
        </a:p>
      </dgm:t>
    </dgm:pt>
    <dgm:pt modelId="{968490A9-875E-4DD9-AFE4-92B380E94DA6}">
      <dgm:prSet phldrT="[Texto]"/>
      <dgm:spPr/>
      <dgm:t>
        <a:bodyPr/>
        <a:lstStyle/>
        <a:p>
          <a:r>
            <a:rPr lang="es-ES" dirty="0" smtClean="0"/>
            <a:t>PMBOK: </a:t>
          </a:r>
          <a:r>
            <a:rPr lang="es-MX" b="0" i="0" dirty="0" smtClean="0"/>
            <a:t>guía de fundamentos para la dirección de Proyectos.</a:t>
          </a:r>
          <a:endParaRPr lang="es-ES" dirty="0"/>
        </a:p>
      </dgm:t>
    </dgm:pt>
    <dgm:pt modelId="{AA67198A-6F20-4F2C-9AD4-DBD2BBFF7D40}" type="parTrans" cxnId="{1ED968E6-5F05-4A9F-96FA-170EA37B3DCF}">
      <dgm:prSet/>
      <dgm:spPr/>
      <dgm:t>
        <a:bodyPr/>
        <a:lstStyle/>
        <a:p>
          <a:endParaRPr lang="es-ES"/>
        </a:p>
      </dgm:t>
    </dgm:pt>
    <dgm:pt modelId="{F54BF110-5D97-48C1-8E19-616066EF3B8F}" type="sibTrans" cxnId="{1ED968E6-5F05-4A9F-96FA-170EA37B3DCF}">
      <dgm:prSet/>
      <dgm:spPr/>
      <dgm:t>
        <a:bodyPr/>
        <a:lstStyle/>
        <a:p>
          <a:endParaRPr lang="es-ES"/>
        </a:p>
      </dgm:t>
    </dgm:pt>
    <dgm:pt modelId="{271EAAEB-B3C5-4364-8BDB-37AB6CED10BD}">
      <dgm:prSet/>
      <dgm:spPr/>
      <dgm:t>
        <a:bodyPr/>
        <a:lstStyle/>
        <a:p>
          <a:r>
            <a:rPr lang="es-ES" dirty="0" smtClean="0"/>
            <a:t>ISO 9001 2015: Promueve la adopción de enfoque basado en procesos dentro de la empresa.</a:t>
          </a:r>
          <a:endParaRPr lang="es-ES" dirty="0"/>
        </a:p>
      </dgm:t>
    </dgm:pt>
    <dgm:pt modelId="{E30B79CB-6F6F-4236-AA53-42FE39C3C350}" type="parTrans" cxnId="{9E3D0B1F-1070-4060-BD57-487D30523A29}">
      <dgm:prSet/>
      <dgm:spPr/>
    </dgm:pt>
    <dgm:pt modelId="{A6AFC959-F34D-4B9C-93C6-53F2857DDFC7}" type="sibTrans" cxnId="{9E3D0B1F-1070-4060-BD57-487D30523A29}">
      <dgm:prSet/>
      <dgm:spPr/>
    </dgm:pt>
    <dgm:pt modelId="{721A176B-1A16-4C08-A369-D3D9BEBAEFAC}" type="pres">
      <dgm:prSet presAssocID="{34D77621-3BC3-4CAE-9F5C-5C6B20F8217B}" presName="diagram" presStyleCnt="0">
        <dgm:presLayoutVars>
          <dgm:dir/>
          <dgm:resizeHandles val="exact"/>
        </dgm:presLayoutVars>
      </dgm:prSet>
      <dgm:spPr/>
      <dgm:t>
        <a:bodyPr/>
        <a:lstStyle/>
        <a:p>
          <a:endParaRPr lang="es-ES"/>
        </a:p>
      </dgm:t>
    </dgm:pt>
    <dgm:pt modelId="{E37CAB1C-75E4-4C9F-8E42-21DD871B61FF}" type="pres">
      <dgm:prSet presAssocID="{42FE77B8-D26D-4198-B4BE-1F32ABF55555}" presName="node" presStyleLbl="node1" presStyleIdx="0" presStyleCnt="6">
        <dgm:presLayoutVars>
          <dgm:bulletEnabled val="1"/>
        </dgm:presLayoutVars>
      </dgm:prSet>
      <dgm:spPr/>
      <dgm:t>
        <a:bodyPr/>
        <a:lstStyle/>
        <a:p>
          <a:endParaRPr lang="es-ES"/>
        </a:p>
      </dgm:t>
    </dgm:pt>
    <dgm:pt modelId="{37EB1139-0BA1-4E27-9A22-5D3119DA5F44}" type="pres">
      <dgm:prSet presAssocID="{77001707-5CBF-4776-B2E4-6ED654DBDCB8}" presName="sibTrans" presStyleCnt="0"/>
      <dgm:spPr/>
    </dgm:pt>
    <dgm:pt modelId="{A85F77FC-9C76-49AB-B6C6-1662625507F0}" type="pres">
      <dgm:prSet presAssocID="{A31EC18F-F56C-4771-9C89-C6F10D999414}" presName="node" presStyleLbl="node1" presStyleIdx="1" presStyleCnt="6">
        <dgm:presLayoutVars>
          <dgm:bulletEnabled val="1"/>
        </dgm:presLayoutVars>
      </dgm:prSet>
      <dgm:spPr/>
      <dgm:t>
        <a:bodyPr/>
        <a:lstStyle/>
        <a:p>
          <a:endParaRPr lang="es-ES"/>
        </a:p>
      </dgm:t>
    </dgm:pt>
    <dgm:pt modelId="{1327032A-3CA0-47A3-8044-19FB15D4ABDF}" type="pres">
      <dgm:prSet presAssocID="{8DCC946E-6FC3-43D2-BC9D-C809D5B0B4BA}" presName="sibTrans" presStyleCnt="0"/>
      <dgm:spPr/>
    </dgm:pt>
    <dgm:pt modelId="{1BC4F8E4-A01C-40FE-9974-FA3F2FAEDB05}" type="pres">
      <dgm:prSet presAssocID="{E5654BA3-0FF1-4390-990D-BEA9C4139E1B}" presName="node" presStyleLbl="node1" presStyleIdx="2" presStyleCnt="6">
        <dgm:presLayoutVars>
          <dgm:bulletEnabled val="1"/>
        </dgm:presLayoutVars>
      </dgm:prSet>
      <dgm:spPr/>
      <dgm:t>
        <a:bodyPr/>
        <a:lstStyle/>
        <a:p>
          <a:endParaRPr lang="es-ES"/>
        </a:p>
      </dgm:t>
    </dgm:pt>
    <dgm:pt modelId="{E3B57FE6-9EC2-41E0-9779-70DA30E38B67}" type="pres">
      <dgm:prSet presAssocID="{A4E57AA8-A97A-4586-A1AF-89B7DF63C82A}" presName="sibTrans" presStyleCnt="0"/>
      <dgm:spPr/>
    </dgm:pt>
    <dgm:pt modelId="{88746D98-E23B-4211-9ED7-BCE1935A250D}" type="pres">
      <dgm:prSet presAssocID="{6E5FBA93-1A2F-4717-8BF3-0D525F23EB7F}" presName="node" presStyleLbl="node1" presStyleIdx="3" presStyleCnt="6">
        <dgm:presLayoutVars>
          <dgm:bulletEnabled val="1"/>
        </dgm:presLayoutVars>
      </dgm:prSet>
      <dgm:spPr/>
      <dgm:t>
        <a:bodyPr/>
        <a:lstStyle/>
        <a:p>
          <a:endParaRPr lang="es-ES"/>
        </a:p>
      </dgm:t>
    </dgm:pt>
    <dgm:pt modelId="{7C2EA51B-EBCE-4841-A732-0F7E8EEA7478}" type="pres">
      <dgm:prSet presAssocID="{AAD9946E-9C82-4C1B-8D84-9144977DB7FE}" presName="sibTrans" presStyleCnt="0"/>
      <dgm:spPr/>
    </dgm:pt>
    <dgm:pt modelId="{D3D5F60B-D635-4444-906E-FC67F323DED3}" type="pres">
      <dgm:prSet presAssocID="{968490A9-875E-4DD9-AFE4-92B380E94DA6}" presName="node" presStyleLbl="node1" presStyleIdx="4" presStyleCnt="6">
        <dgm:presLayoutVars>
          <dgm:bulletEnabled val="1"/>
        </dgm:presLayoutVars>
      </dgm:prSet>
      <dgm:spPr/>
      <dgm:t>
        <a:bodyPr/>
        <a:lstStyle/>
        <a:p>
          <a:endParaRPr lang="es-ES"/>
        </a:p>
      </dgm:t>
    </dgm:pt>
    <dgm:pt modelId="{1AA8E02C-E2C8-4FE7-AAAF-A8D02B62C08C}" type="pres">
      <dgm:prSet presAssocID="{F54BF110-5D97-48C1-8E19-616066EF3B8F}" presName="sibTrans" presStyleCnt="0"/>
      <dgm:spPr/>
    </dgm:pt>
    <dgm:pt modelId="{BAB3D875-6222-4B58-9747-2B38C6E3731A}" type="pres">
      <dgm:prSet presAssocID="{271EAAEB-B3C5-4364-8BDB-37AB6CED10BD}" presName="node" presStyleLbl="node1" presStyleIdx="5" presStyleCnt="6">
        <dgm:presLayoutVars>
          <dgm:bulletEnabled val="1"/>
        </dgm:presLayoutVars>
      </dgm:prSet>
      <dgm:spPr/>
      <dgm:t>
        <a:bodyPr/>
        <a:lstStyle/>
        <a:p>
          <a:endParaRPr lang="es-ES"/>
        </a:p>
      </dgm:t>
    </dgm:pt>
  </dgm:ptLst>
  <dgm:cxnLst>
    <dgm:cxn modelId="{1ED968E6-5F05-4A9F-96FA-170EA37B3DCF}" srcId="{34D77621-3BC3-4CAE-9F5C-5C6B20F8217B}" destId="{968490A9-875E-4DD9-AFE4-92B380E94DA6}" srcOrd="4" destOrd="0" parTransId="{AA67198A-6F20-4F2C-9AD4-DBD2BBFF7D40}" sibTransId="{F54BF110-5D97-48C1-8E19-616066EF3B8F}"/>
    <dgm:cxn modelId="{2D353ABB-DBA1-44AE-96C1-8438A611EB51}" type="presOf" srcId="{A31EC18F-F56C-4771-9C89-C6F10D999414}" destId="{A85F77FC-9C76-49AB-B6C6-1662625507F0}" srcOrd="0" destOrd="0" presId="urn:microsoft.com/office/officeart/2005/8/layout/default"/>
    <dgm:cxn modelId="{344DF6DF-D347-4E4F-B4D4-D80A4F024441}" srcId="{34D77621-3BC3-4CAE-9F5C-5C6B20F8217B}" destId="{A31EC18F-F56C-4771-9C89-C6F10D999414}" srcOrd="1" destOrd="0" parTransId="{37D60391-89E7-43F9-94F3-21AFE2598D48}" sibTransId="{8DCC946E-6FC3-43D2-BC9D-C809D5B0B4BA}"/>
    <dgm:cxn modelId="{F312D3C6-B5B1-404D-AE81-68666118A2B9}" srcId="{34D77621-3BC3-4CAE-9F5C-5C6B20F8217B}" destId="{42FE77B8-D26D-4198-B4BE-1F32ABF55555}" srcOrd="0" destOrd="0" parTransId="{BBEF252B-A27C-4259-B71F-F3D8C49A6E52}" sibTransId="{77001707-5CBF-4776-B2E4-6ED654DBDCB8}"/>
    <dgm:cxn modelId="{11FE2341-A8C8-46C2-935B-E94AFFA7E429}" type="presOf" srcId="{34D77621-3BC3-4CAE-9F5C-5C6B20F8217B}" destId="{721A176B-1A16-4C08-A369-D3D9BEBAEFAC}" srcOrd="0" destOrd="0" presId="urn:microsoft.com/office/officeart/2005/8/layout/default"/>
    <dgm:cxn modelId="{ABEE9A61-A700-4E43-8E03-B67F966513E7}" type="presOf" srcId="{271EAAEB-B3C5-4364-8BDB-37AB6CED10BD}" destId="{BAB3D875-6222-4B58-9747-2B38C6E3731A}" srcOrd="0" destOrd="0" presId="urn:microsoft.com/office/officeart/2005/8/layout/default"/>
    <dgm:cxn modelId="{9E3D0B1F-1070-4060-BD57-487D30523A29}" srcId="{34D77621-3BC3-4CAE-9F5C-5C6B20F8217B}" destId="{271EAAEB-B3C5-4364-8BDB-37AB6CED10BD}" srcOrd="5" destOrd="0" parTransId="{E30B79CB-6F6F-4236-AA53-42FE39C3C350}" sibTransId="{A6AFC959-F34D-4B9C-93C6-53F2857DDFC7}"/>
    <dgm:cxn modelId="{A1F756C0-E734-47AD-B8B4-819C2674ED8F}" srcId="{34D77621-3BC3-4CAE-9F5C-5C6B20F8217B}" destId="{6E5FBA93-1A2F-4717-8BF3-0D525F23EB7F}" srcOrd="3" destOrd="0" parTransId="{D20A8A75-2931-4034-A1D5-2371C5732608}" sibTransId="{AAD9946E-9C82-4C1B-8D84-9144977DB7FE}"/>
    <dgm:cxn modelId="{736B2884-67A4-41A4-A461-E75F4CC0FAAD}" type="presOf" srcId="{42FE77B8-D26D-4198-B4BE-1F32ABF55555}" destId="{E37CAB1C-75E4-4C9F-8E42-21DD871B61FF}" srcOrd="0" destOrd="0" presId="urn:microsoft.com/office/officeart/2005/8/layout/default"/>
    <dgm:cxn modelId="{45CB6FD6-99C5-4C37-90B9-C551A32FE9A0}" type="presOf" srcId="{6E5FBA93-1A2F-4717-8BF3-0D525F23EB7F}" destId="{88746D98-E23B-4211-9ED7-BCE1935A250D}" srcOrd="0" destOrd="0" presId="urn:microsoft.com/office/officeart/2005/8/layout/default"/>
    <dgm:cxn modelId="{D2B41DEF-CEB5-45A8-9E85-8DCBBBB5DB74}" type="presOf" srcId="{E5654BA3-0FF1-4390-990D-BEA9C4139E1B}" destId="{1BC4F8E4-A01C-40FE-9974-FA3F2FAEDB05}" srcOrd="0" destOrd="0" presId="urn:microsoft.com/office/officeart/2005/8/layout/default"/>
    <dgm:cxn modelId="{9AA63519-D994-4076-AFDC-8B35D8A3FADE}" srcId="{34D77621-3BC3-4CAE-9F5C-5C6B20F8217B}" destId="{E5654BA3-0FF1-4390-990D-BEA9C4139E1B}" srcOrd="2" destOrd="0" parTransId="{848DCA43-75CD-420B-968A-0CFAE027CEEB}" sibTransId="{A4E57AA8-A97A-4586-A1AF-89B7DF63C82A}"/>
    <dgm:cxn modelId="{03EBD4EE-0923-4E9E-A283-A12BCC0B8690}" type="presOf" srcId="{968490A9-875E-4DD9-AFE4-92B380E94DA6}" destId="{D3D5F60B-D635-4444-906E-FC67F323DED3}" srcOrd="0" destOrd="0" presId="urn:microsoft.com/office/officeart/2005/8/layout/default"/>
    <dgm:cxn modelId="{51083D7B-5366-4D1D-919B-473A76850E04}" type="presParOf" srcId="{721A176B-1A16-4C08-A369-D3D9BEBAEFAC}" destId="{E37CAB1C-75E4-4C9F-8E42-21DD871B61FF}" srcOrd="0" destOrd="0" presId="urn:microsoft.com/office/officeart/2005/8/layout/default"/>
    <dgm:cxn modelId="{016BB7E5-3D33-47EF-9446-C5092374F050}" type="presParOf" srcId="{721A176B-1A16-4C08-A369-D3D9BEBAEFAC}" destId="{37EB1139-0BA1-4E27-9A22-5D3119DA5F44}" srcOrd="1" destOrd="0" presId="urn:microsoft.com/office/officeart/2005/8/layout/default"/>
    <dgm:cxn modelId="{31A42E5C-6270-4763-8A9C-CA6C88811B45}" type="presParOf" srcId="{721A176B-1A16-4C08-A369-D3D9BEBAEFAC}" destId="{A85F77FC-9C76-49AB-B6C6-1662625507F0}" srcOrd="2" destOrd="0" presId="urn:microsoft.com/office/officeart/2005/8/layout/default"/>
    <dgm:cxn modelId="{23555789-C45C-4494-9683-E5423814A976}" type="presParOf" srcId="{721A176B-1A16-4C08-A369-D3D9BEBAEFAC}" destId="{1327032A-3CA0-47A3-8044-19FB15D4ABDF}" srcOrd="3" destOrd="0" presId="urn:microsoft.com/office/officeart/2005/8/layout/default"/>
    <dgm:cxn modelId="{1B3DAF8B-EF1E-43E4-A88C-541B019F0C3B}" type="presParOf" srcId="{721A176B-1A16-4C08-A369-D3D9BEBAEFAC}" destId="{1BC4F8E4-A01C-40FE-9974-FA3F2FAEDB05}" srcOrd="4" destOrd="0" presId="urn:microsoft.com/office/officeart/2005/8/layout/default"/>
    <dgm:cxn modelId="{A344AB82-36D8-4F31-B5E9-CB02A83015C1}" type="presParOf" srcId="{721A176B-1A16-4C08-A369-D3D9BEBAEFAC}" destId="{E3B57FE6-9EC2-41E0-9779-70DA30E38B67}" srcOrd="5" destOrd="0" presId="urn:microsoft.com/office/officeart/2005/8/layout/default"/>
    <dgm:cxn modelId="{BC2565D9-3AA3-4BDC-A0A5-9F5169C1C360}" type="presParOf" srcId="{721A176B-1A16-4C08-A369-D3D9BEBAEFAC}" destId="{88746D98-E23B-4211-9ED7-BCE1935A250D}" srcOrd="6" destOrd="0" presId="urn:microsoft.com/office/officeart/2005/8/layout/default"/>
    <dgm:cxn modelId="{F7CED65B-51FE-4014-9F62-F15BF2E92DA2}" type="presParOf" srcId="{721A176B-1A16-4C08-A369-D3D9BEBAEFAC}" destId="{7C2EA51B-EBCE-4841-A732-0F7E8EEA7478}" srcOrd="7" destOrd="0" presId="urn:microsoft.com/office/officeart/2005/8/layout/default"/>
    <dgm:cxn modelId="{52264090-9C4E-4F36-B37E-6C0E484C7C42}" type="presParOf" srcId="{721A176B-1A16-4C08-A369-D3D9BEBAEFAC}" destId="{D3D5F60B-D635-4444-906E-FC67F323DED3}" srcOrd="8" destOrd="0" presId="urn:microsoft.com/office/officeart/2005/8/layout/default"/>
    <dgm:cxn modelId="{2AF2A904-C106-4ADC-BE0F-56AC44176518}" type="presParOf" srcId="{721A176B-1A16-4C08-A369-D3D9BEBAEFAC}" destId="{1AA8E02C-E2C8-4FE7-AAAF-A8D02B62C08C}" srcOrd="9" destOrd="0" presId="urn:microsoft.com/office/officeart/2005/8/layout/default"/>
    <dgm:cxn modelId="{D3CA95FA-32A4-4D28-AE70-23DDED826F3D}" type="presParOf" srcId="{721A176B-1A16-4C08-A369-D3D9BEBAEFAC}" destId="{BAB3D875-6222-4B58-9747-2B38C6E3731A}"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80762F1-69B2-4772-9E98-DD832541D589}"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MX"/>
        </a:p>
      </dgm:t>
    </dgm:pt>
    <dgm:pt modelId="{90C8FBEA-4AD1-412B-9EAC-8AB62D12358C}">
      <dgm:prSet phldrT="[Texto]"/>
      <dgm:spPr/>
      <dgm:t>
        <a:bodyPr/>
        <a:lstStyle/>
        <a:p>
          <a:r>
            <a:rPr lang="es-MX" dirty="0" smtClean="0"/>
            <a:t>Parece obvia la necesidad de las </a:t>
          </a:r>
          <a:r>
            <a:rPr lang="es-MX" dirty="0" err="1" smtClean="0"/>
            <a:t>TIC´s</a:t>
          </a:r>
          <a:endParaRPr lang="es-MX" dirty="0"/>
        </a:p>
      </dgm:t>
    </dgm:pt>
    <dgm:pt modelId="{5EF57453-7533-4686-8753-17C7415A0A3F}" type="parTrans" cxnId="{36D8454F-70B8-4331-83C7-A5175B3601E8}">
      <dgm:prSet/>
      <dgm:spPr/>
      <dgm:t>
        <a:bodyPr/>
        <a:lstStyle/>
        <a:p>
          <a:endParaRPr lang="es-MX"/>
        </a:p>
      </dgm:t>
    </dgm:pt>
    <dgm:pt modelId="{6E86162D-740F-4AA3-8F65-424B0E44C694}" type="sibTrans" cxnId="{36D8454F-70B8-4331-83C7-A5175B3601E8}">
      <dgm:prSet/>
      <dgm:spPr/>
      <dgm:t>
        <a:bodyPr/>
        <a:lstStyle/>
        <a:p>
          <a:endParaRPr lang="es-MX"/>
        </a:p>
      </dgm:t>
    </dgm:pt>
    <dgm:pt modelId="{F45760E7-57F9-443D-8834-75BFB3D2053A}">
      <dgm:prSet phldrT="[Texto]"/>
      <dgm:spPr/>
      <dgm:t>
        <a:bodyPr/>
        <a:lstStyle/>
        <a:p>
          <a:r>
            <a:rPr lang="es-MX" dirty="0" smtClean="0"/>
            <a:t>Alta Dirección </a:t>
          </a:r>
        </a:p>
        <a:p>
          <a:r>
            <a:rPr lang="es-MX" dirty="0" smtClean="0"/>
            <a:t>No están totalmente convencidos</a:t>
          </a:r>
          <a:endParaRPr lang="es-MX" dirty="0"/>
        </a:p>
      </dgm:t>
    </dgm:pt>
    <dgm:pt modelId="{5CF6C6BB-B05D-4E0D-933C-E97775BE0016}" type="parTrans" cxnId="{B8F1AA01-10E2-43F8-A6E8-489BF0837F3D}">
      <dgm:prSet/>
      <dgm:spPr/>
      <dgm:t>
        <a:bodyPr/>
        <a:lstStyle/>
        <a:p>
          <a:endParaRPr lang="es-MX"/>
        </a:p>
      </dgm:t>
    </dgm:pt>
    <dgm:pt modelId="{49D53533-4C2D-4355-B286-B8EBED8155B9}" type="sibTrans" cxnId="{B8F1AA01-10E2-43F8-A6E8-489BF0837F3D}">
      <dgm:prSet/>
      <dgm:spPr/>
      <dgm:t>
        <a:bodyPr/>
        <a:lstStyle/>
        <a:p>
          <a:endParaRPr lang="es-MX"/>
        </a:p>
      </dgm:t>
    </dgm:pt>
    <dgm:pt modelId="{DF3F26AA-949E-45FF-B32B-DCBACED55570}">
      <dgm:prSet phldrT="[Texto]"/>
      <dgm:spPr/>
      <dgm:t>
        <a:bodyPr/>
        <a:lstStyle/>
        <a:p>
          <a:r>
            <a:rPr lang="es-MX" dirty="0" smtClean="0"/>
            <a:t>Área </a:t>
          </a:r>
          <a:r>
            <a:rPr lang="es-MX" dirty="0" err="1" smtClean="0"/>
            <a:t>TIC´s</a:t>
          </a:r>
          <a:endParaRPr lang="es-MX" dirty="0" smtClean="0"/>
        </a:p>
        <a:p>
          <a:r>
            <a:rPr lang="es-MX" dirty="0" smtClean="0"/>
            <a:t>Falta de compromiso</a:t>
          </a:r>
          <a:endParaRPr lang="es-MX" dirty="0"/>
        </a:p>
      </dgm:t>
    </dgm:pt>
    <dgm:pt modelId="{125BE63F-F4C7-4F68-9DCA-8500A94D30E8}" type="parTrans" cxnId="{9ED1CAAF-E966-4808-8AD0-02F21BE2593F}">
      <dgm:prSet/>
      <dgm:spPr/>
      <dgm:t>
        <a:bodyPr/>
        <a:lstStyle/>
        <a:p>
          <a:endParaRPr lang="es-MX"/>
        </a:p>
      </dgm:t>
    </dgm:pt>
    <dgm:pt modelId="{A96CFC9A-5796-45B1-B6E6-3FC18BD65DFD}" type="sibTrans" cxnId="{9ED1CAAF-E966-4808-8AD0-02F21BE2593F}">
      <dgm:prSet/>
      <dgm:spPr/>
      <dgm:t>
        <a:bodyPr/>
        <a:lstStyle/>
        <a:p>
          <a:endParaRPr lang="es-MX"/>
        </a:p>
      </dgm:t>
    </dgm:pt>
    <dgm:pt modelId="{1ABE03A2-54F0-4224-AC88-594A4CEED123}">
      <dgm:prSet phldrT="[Texto]"/>
      <dgm:spPr/>
      <dgm:t>
        <a:bodyPr/>
        <a:lstStyle/>
        <a:p>
          <a:r>
            <a:rPr lang="es-MX" dirty="0" smtClean="0"/>
            <a:t>Involucrar al área de </a:t>
          </a:r>
          <a:r>
            <a:rPr lang="es-MX" dirty="0" err="1" smtClean="0"/>
            <a:t>TIC´s</a:t>
          </a:r>
          <a:r>
            <a:rPr lang="es-MX" dirty="0" smtClean="0"/>
            <a:t> en la planeación</a:t>
          </a:r>
          <a:endParaRPr lang="es-MX" dirty="0"/>
        </a:p>
      </dgm:t>
    </dgm:pt>
    <dgm:pt modelId="{A4725B85-7363-4A1B-9E32-6DCE3E548A9B}" type="parTrans" cxnId="{5F194A36-85DF-43CB-AC28-9282CF791EA0}">
      <dgm:prSet/>
      <dgm:spPr/>
      <dgm:t>
        <a:bodyPr/>
        <a:lstStyle/>
        <a:p>
          <a:endParaRPr lang="es-MX"/>
        </a:p>
      </dgm:t>
    </dgm:pt>
    <dgm:pt modelId="{BE352A4C-173E-4C67-B9A6-E460136DB2FD}" type="sibTrans" cxnId="{5F194A36-85DF-43CB-AC28-9282CF791EA0}">
      <dgm:prSet/>
      <dgm:spPr/>
      <dgm:t>
        <a:bodyPr/>
        <a:lstStyle/>
        <a:p>
          <a:endParaRPr lang="es-MX"/>
        </a:p>
      </dgm:t>
    </dgm:pt>
    <dgm:pt modelId="{AC6483D2-8660-4BC7-A96B-C04E2DA3E933}">
      <dgm:prSet phldrT="[Texto]"/>
      <dgm:spPr/>
      <dgm:t>
        <a:bodyPr/>
        <a:lstStyle/>
        <a:p>
          <a:r>
            <a:rPr lang="es-MX" dirty="0" smtClean="0"/>
            <a:t>Alta Dirección Convicción de las ventajas de las </a:t>
          </a:r>
          <a:r>
            <a:rPr lang="es-MX" dirty="0" err="1" smtClean="0"/>
            <a:t>TIC´s</a:t>
          </a:r>
          <a:endParaRPr lang="es-MX" dirty="0"/>
        </a:p>
      </dgm:t>
    </dgm:pt>
    <dgm:pt modelId="{46CBC85A-1B98-45BB-8A8C-277CF81E5F27}" type="parTrans" cxnId="{75E597F7-D861-4438-9FE9-059C730D512D}">
      <dgm:prSet/>
      <dgm:spPr/>
      <dgm:t>
        <a:bodyPr/>
        <a:lstStyle/>
        <a:p>
          <a:endParaRPr lang="es-MX"/>
        </a:p>
      </dgm:t>
    </dgm:pt>
    <dgm:pt modelId="{E8513BB6-F0CB-46AF-A0DE-41D07A20A662}" type="sibTrans" cxnId="{75E597F7-D861-4438-9FE9-059C730D512D}">
      <dgm:prSet/>
      <dgm:spPr/>
      <dgm:t>
        <a:bodyPr/>
        <a:lstStyle/>
        <a:p>
          <a:endParaRPr lang="es-MX"/>
        </a:p>
      </dgm:t>
    </dgm:pt>
    <dgm:pt modelId="{072C895D-ADAA-4992-9EB4-597344321A31}">
      <dgm:prSet phldrT="[Texto]"/>
      <dgm:spPr/>
      <dgm:t>
        <a:bodyPr/>
        <a:lstStyle/>
        <a:p>
          <a:r>
            <a:rPr lang="es-MX" dirty="0" smtClean="0"/>
            <a:t>Diseñar una metodología de planes de </a:t>
          </a:r>
          <a:r>
            <a:rPr lang="es-MX" dirty="0" err="1" smtClean="0"/>
            <a:t>TIC´s</a:t>
          </a:r>
          <a:r>
            <a:rPr lang="es-MX" dirty="0" smtClean="0"/>
            <a:t> conjuntamente</a:t>
          </a:r>
          <a:endParaRPr lang="es-MX" dirty="0"/>
        </a:p>
      </dgm:t>
    </dgm:pt>
    <dgm:pt modelId="{B92BB025-70A6-4C8E-AFEF-D188D9AFE204}" type="parTrans" cxnId="{37A3BD31-126F-4F1E-A579-1D77A4570ADA}">
      <dgm:prSet/>
      <dgm:spPr/>
      <dgm:t>
        <a:bodyPr/>
        <a:lstStyle/>
        <a:p>
          <a:endParaRPr lang="es-MX"/>
        </a:p>
      </dgm:t>
    </dgm:pt>
    <dgm:pt modelId="{8D200A39-743C-4D6B-A165-9033975E5FDB}" type="sibTrans" cxnId="{37A3BD31-126F-4F1E-A579-1D77A4570ADA}">
      <dgm:prSet/>
      <dgm:spPr/>
      <dgm:t>
        <a:bodyPr/>
        <a:lstStyle/>
        <a:p>
          <a:endParaRPr lang="es-MX"/>
        </a:p>
      </dgm:t>
    </dgm:pt>
    <dgm:pt modelId="{824B42D0-8BA3-4DC9-BDFB-E3568046EEFB}">
      <dgm:prSet phldrT="[Texto]"/>
      <dgm:spPr/>
      <dgm:t>
        <a:bodyPr/>
        <a:lstStyle/>
        <a:p>
          <a:r>
            <a:rPr lang="es-MX" dirty="0" smtClean="0"/>
            <a:t>Transmitir detalladamente las estrategias, conjuntamente</a:t>
          </a:r>
          <a:endParaRPr lang="es-MX" dirty="0"/>
        </a:p>
      </dgm:t>
    </dgm:pt>
    <dgm:pt modelId="{A8F798AD-D889-4F47-B8DB-29B41DE45937}" type="parTrans" cxnId="{9EFE3547-2298-4E5B-83F7-3E6B622CAC6C}">
      <dgm:prSet/>
      <dgm:spPr/>
      <dgm:t>
        <a:bodyPr/>
        <a:lstStyle/>
        <a:p>
          <a:endParaRPr lang="es-MX"/>
        </a:p>
      </dgm:t>
    </dgm:pt>
    <dgm:pt modelId="{072E2401-0F47-4C53-9D97-22C10B76287D}" type="sibTrans" cxnId="{9EFE3547-2298-4E5B-83F7-3E6B622CAC6C}">
      <dgm:prSet/>
      <dgm:spPr/>
      <dgm:t>
        <a:bodyPr/>
        <a:lstStyle/>
        <a:p>
          <a:endParaRPr lang="es-MX"/>
        </a:p>
      </dgm:t>
    </dgm:pt>
    <dgm:pt modelId="{242AF33D-3253-4AE8-88E9-840D45D06504}">
      <dgm:prSet phldrT="[Texto]"/>
      <dgm:spPr/>
      <dgm:t>
        <a:bodyPr/>
        <a:lstStyle/>
        <a:p>
          <a:r>
            <a:rPr lang="es-MX" dirty="0" smtClean="0"/>
            <a:t>Implementación y control para alcanzar los objetivos de la empresa</a:t>
          </a:r>
          <a:endParaRPr lang="es-MX" dirty="0"/>
        </a:p>
      </dgm:t>
    </dgm:pt>
    <dgm:pt modelId="{F9DDCFFC-93B7-47C4-9257-0801357E4059}" type="parTrans" cxnId="{B3306485-C9E9-475C-AE8F-37F9E323A932}">
      <dgm:prSet/>
      <dgm:spPr/>
      <dgm:t>
        <a:bodyPr/>
        <a:lstStyle/>
        <a:p>
          <a:endParaRPr lang="es-MX"/>
        </a:p>
      </dgm:t>
    </dgm:pt>
    <dgm:pt modelId="{7799CEDE-0666-4B50-962A-4C9D03A7F96D}" type="sibTrans" cxnId="{B3306485-C9E9-475C-AE8F-37F9E323A932}">
      <dgm:prSet/>
      <dgm:spPr/>
      <dgm:t>
        <a:bodyPr/>
        <a:lstStyle/>
        <a:p>
          <a:endParaRPr lang="es-MX"/>
        </a:p>
      </dgm:t>
    </dgm:pt>
    <dgm:pt modelId="{8EE21530-4F6E-4EAB-9383-A6B61DB79D1F}">
      <dgm:prSet phldrT="[Texto]"/>
      <dgm:spPr/>
      <dgm:t>
        <a:bodyPr/>
        <a:lstStyle/>
        <a:p>
          <a:r>
            <a:rPr lang="es-MX" dirty="0" smtClean="0"/>
            <a:t>Resultados tangibles</a:t>
          </a:r>
          <a:endParaRPr lang="es-MX" dirty="0"/>
        </a:p>
      </dgm:t>
    </dgm:pt>
    <dgm:pt modelId="{F3EA796B-A1E5-45CB-A2AC-A9B9A9EDD4B2}" type="parTrans" cxnId="{3B33F17B-63F1-4BCE-A015-AA321486F374}">
      <dgm:prSet/>
      <dgm:spPr/>
      <dgm:t>
        <a:bodyPr/>
        <a:lstStyle/>
        <a:p>
          <a:endParaRPr lang="es-MX"/>
        </a:p>
      </dgm:t>
    </dgm:pt>
    <dgm:pt modelId="{C0418EFE-3F6C-448D-93E9-42258FCBADFB}" type="sibTrans" cxnId="{3B33F17B-63F1-4BCE-A015-AA321486F374}">
      <dgm:prSet/>
      <dgm:spPr/>
      <dgm:t>
        <a:bodyPr/>
        <a:lstStyle/>
        <a:p>
          <a:endParaRPr lang="es-MX"/>
        </a:p>
      </dgm:t>
    </dgm:pt>
    <dgm:pt modelId="{5584388B-AEEC-4F24-81FB-C0A301D74A1A}" type="pres">
      <dgm:prSet presAssocID="{280762F1-69B2-4772-9E98-DD832541D589}" presName="Name0" presStyleCnt="0">
        <dgm:presLayoutVars>
          <dgm:dir/>
          <dgm:resizeHandles/>
        </dgm:presLayoutVars>
      </dgm:prSet>
      <dgm:spPr/>
      <dgm:t>
        <a:bodyPr/>
        <a:lstStyle/>
        <a:p>
          <a:endParaRPr lang="es-MX"/>
        </a:p>
      </dgm:t>
    </dgm:pt>
    <dgm:pt modelId="{0C9806AB-508D-4A7F-8083-D138BFD3476A}" type="pres">
      <dgm:prSet presAssocID="{90C8FBEA-4AD1-412B-9EAC-8AB62D12358C}" presName="compNode" presStyleCnt="0"/>
      <dgm:spPr/>
    </dgm:pt>
    <dgm:pt modelId="{881161C6-5E00-4412-886A-469E098E9D74}" type="pres">
      <dgm:prSet presAssocID="{90C8FBEA-4AD1-412B-9EAC-8AB62D12358C}" presName="dummyConnPt" presStyleCnt="0"/>
      <dgm:spPr/>
    </dgm:pt>
    <dgm:pt modelId="{FB6DBEC9-A8DC-4247-BB11-69888083A12A}" type="pres">
      <dgm:prSet presAssocID="{90C8FBEA-4AD1-412B-9EAC-8AB62D12358C}" presName="node" presStyleLbl="node1" presStyleIdx="0" presStyleCnt="9">
        <dgm:presLayoutVars>
          <dgm:bulletEnabled val="1"/>
        </dgm:presLayoutVars>
      </dgm:prSet>
      <dgm:spPr/>
      <dgm:t>
        <a:bodyPr/>
        <a:lstStyle/>
        <a:p>
          <a:endParaRPr lang="es-MX"/>
        </a:p>
      </dgm:t>
    </dgm:pt>
    <dgm:pt modelId="{E06DA08A-A2BB-4497-B85F-A5B136DEB9CB}" type="pres">
      <dgm:prSet presAssocID="{6E86162D-740F-4AA3-8F65-424B0E44C694}" presName="sibTrans" presStyleLbl="bgSibTrans2D1" presStyleIdx="0" presStyleCnt="8"/>
      <dgm:spPr/>
      <dgm:t>
        <a:bodyPr/>
        <a:lstStyle/>
        <a:p>
          <a:endParaRPr lang="es-MX"/>
        </a:p>
      </dgm:t>
    </dgm:pt>
    <dgm:pt modelId="{85C6E381-9953-46BA-A5C3-DDC56349789C}" type="pres">
      <dgm:prSet presAssocID="{F45760E7-57F9-443D-8834-75BFB3D2053A}" presName="compNode" presStyleCnt="0"/>
      <dgm:spPr/>
    </dgm:pt>
    <dgm:pt modelId="{05A43089-F3B4-4FD5-95E7-E540EEF2DA41}" type="pres">
      <dgm:prSet presAssocID="{F45760E7-57F9-443D-8834-75BFB3D2053A}" presName="dummyConnPt" presStyleCnt="0"/>
      <dgm:spPr/>
    </dgm:pt>
    <dgm:pt modelId="{C1B93FFC-71F2-48FD-A02E-A6EF741EBC79}" type="pres">
      <dgm:prSet presAssocID="{F45760E7-57F9-443D-8834-75BFB3D2053A}" presName="node" presStyleLbl="node1" presStyleIdx="1" presStyleCnt="9">
        <dgm:presLayoutVars>
          <dgm:bulletEnabled val="1"/>
        </dgm:presLayoutVars>
      </dgm:prSet>
      <dgm:spPr/>
      <dgm:t>
        <a:bodyPr/>
        <a:lstStyle/>
        <a:p>
          <a:endParaRPr lang="es-MX"/>
        </a:p>
      </dgm:t>
    </dgm:pt>
    <dgm:pt modelId="{DC7E1021-41DF-4309-AA89-5F28960633AF}" type="pres">
      <dgm:prSet presAssocID="{49D53533-4C2D-4355-B286-B8EBED8155B9}" presName="sibTrans" presStyleLbl="bgSibTrans2D1" presStyleIdx="1" presStyleCnt="8"/>
      <dgm:spPr/>
      <dgm:t>
        <a:bodyPr/>
        <a:lstStyle/>
        <a:p>
          <a:endParaRPr lang="es-MX"/>
        </a:p>
      </dgm:t>
    </dgm:pt>
    <dgm:pt modelId="{32CC56D1-1EE2-49E7-9088-8B0AA8382323}" type="pres">
      <dgm:prSet presAssocID="{DF3F26AA-949E-45FF-B32B-DCBACED55570}" presName="compNode" presStyleCnt="0"/>
      <dgm:spPr/>
    </dgm:pt>
    <dgm:pt modelId="{E1F6F3BA-EA31-46EA-AE33-00565F7C5B4E}" type="pres">
      <dgm:prSet presAssocID="{DF3F26AA-949E-45FF-B32B-DCBACED55570}" presName="dummyConnPt" presStyleCnt="0"/>
      <dgm:spPr/>
    </dgm:pt>
    <dgm:pt modelId="{428713F6-D5CE-41B3-A8A5-038A5B89FCB9}" type="pres">
      <dgm:prSet presAssocID="{DF3F26AA-949E-45FF-B32B-DCBACED55570}" presName="node" presStyleLbl="node1" presStyleIdx="2" presStyleCnt="9">
        <dgm:presLayoutVars>
          <dgm:bulletEnabled val="1"/>
        </dgm:presLayoutVars>
      </dgm:prSet>
      <dgm:spPr/>
      <dgm:t>
        <a:bodyPr/>
        <a:lstStyle/>
        <a:p>
          <a:endParaRPr lang="es-MX"/>
        </a:p>
      </dgm:t>
    </dgm:pt>
    <dgm:pt modelId="{4062DBB0-8307-4C62-85FA-795B40102E51}" type="pres">
      <dgm:prSet presAssocID="{A96CFC9A-5796-45B1-B6E6-3FC18BD65DFD}" presName="sibTrans" presStyleLbl="bgSibTrans2D1" presStyleIdx="2" presStyleCnt="8"/>
      <dgm:spPr/>
      <dgm:t>
        <a:bodyPr/>
        <a:lstStyle/>
        <a:p>
          <a:endParaRPr lang="es-MX"/>
        </a:p>
      </dgm:t>
    </dgm:pt>
    <dgm:pt modelId="{28CFCE5C-AB5F-414D-8FF4-4BE7C0D2C39E}" type="pres">
      <dgm:prSet presAssocID="{1ABE03A2-54F0-4224-AC88-594A4CEED123}" presName="compNode" presStyleCnt="0"/>
      <dgm:spPr/>
    </dgm:pt>
    <dgm:pt modelId="{F8AE13CC-451D-4C0D-A43A-C4291C3BCF8E}" type="pres">
      <dgm:prSet presAssocID="{1ABE03A2-54F0-4224-AC88-594A4CEED123}" presName="dummyConnPt" presStyleCnt="0"/>
      <dgm:spPr/>
    </dgm:pt>
    <dgm:pt modelId="{BF4C6329-C4D4-410D-9393-7990FCC9A3B9}" type="pres">
      <dgm:prSet presAssocID="{1ABE03A2-54F0-4224-AC88-594A4CEED123}" presName="node" presStyleLbl="node1" presStyleIdx="3" presStyleCnt="9">
        <dgm:presLayoutVars>
          <dgm:bulletEnabled val="1"/>
        </dgm:presLayoutVars>
      </dgm:prSet>
      <dgm:spPr/>
      <dgm:t>
        <a:bodyPr/>
        <a:lstStyle/>
        <a:p>
          <a:endParaRPr lang="es-MX"/>
        </a:p>
      </dgm:t>
    </dgm:pt>
    <dgm:pt modelId="{207A1469-B8E4-4398-B905-58C57967ECC6}" type="pres">
      <dgm:prSet presAssocID="{BE352A4C-173E-4C67-B9A6-E460136DB2FD}" presName="sibTrans" presStyleLbl="bgSibTrans2D1" presStyleIdx="3" presStyleCnt="8"/>
      <dgm:spPr/>
      <dgm:t>
        <a:bodyPr/>
        <a:lstStyle/>
        <a:p>
          <a:endParaRPr lang="es-MX"/>
        </a:p>
      </dgm:t>
    </dgm:pt>
    <dgm:pt modelId="{71E5DCBA-D32E-4251-82B6-5B9DC13BE2B0}" type="pres">
      <dgm:prSet presAssocID="{AC6483D2-8660-4BC7-A96B-C04E2DA3E933}" presName="compNode" presStyleCnt="0"/>
      <dgm:spPr/>
    </dgm:pt>
    <dgm:pt modelId="{FC1CF57B-ED41-4DE1-85FA-B6930BD55320}" type="pres">
      <dgm:prSet presAssocID="{AC6483D2-8660-4BC7-A96B-C04E2DA3E933}" presName="dummyConnPt" presStyleCnt="0"/>
      <dgm:spPr/>
    </dgm:pt>
    <dgm:pt modelId="{30CC36B3-1890-44FA-89B6-C4525E4C248D}" type="pres">
      <dgm:prSet presAssocID="{AC6483D2-8660-4BC7-A96B-C04E2DA3E933}" presName="node" presStyleLbl="node1" presStyleIdx="4" presStyleCnt="9">
        <dgm:presLayoutVars>
          <dgm:bulletEnabled val="1"/>
        </dgm:presLayoutVars>
      </dgm:prSet>
      <dgm:spPr/>
      <dgm:t>
        <a:bodyPr/>
        <a:lstStyle/>
        <a:p>
          <a:endParaRPr lang="es-MX"/>
        </a:p>
      </dgm:t>
    </dgm:pt>
    <dgm:pt modelId="{29B3B600-0688-45BD-ACF6-26593BC42ABA}" type="pres">
      <dgm:prSet presAssocID="{E8513BB6-F0CB-46AF-A0DE-41D07A20A662}" presName="sibTrans" presStyleLbl="bgSibTrans2D1" presStyleIdx="4" presStyleCnt="8"/>
      <dgm:spPr/>
      <dgm:t>
        <a:bodyPr/>
        <a:lstStyle/>
        <a:p>
          <a:endParaRPr lang="es-MX"/>
        </a:p>
      </dgm:t>
    </dgm:pt>
    <dgm:pt modelId="{8737E403-9AF2-416C-8AA9-A5815F6B2273}" type="pres">
      <dgm:prSet presAssocID="{072C895D-ADAA-4992-9EB4-597344321A31}" presName="compNode" presStyleCnt="0"/>
      <dgm:spPr/>
    </dgm:pt>
    <dgm:pt modelId="{146E79E8-1400-4FB6-B4E2-8A7D5B2E8D9C}" type="pres">
      <dgm:prSet presAssocID="{072C895D-ADAA-4992-9EB4-597344321A31}" presName="dummyConnPt" presStyleCnt="0"/>
      <dgm:spPr/>
    </dgm:pt>
    <dgm:pt modelId="{82C85D8E-445D-4CAD-B9A6-A9C6ABADA777}" type="pres">
      <dgm:prSet presAssocID="{072C895D-ADAA-4992-9EB4-597344321A31}" presName="node" presStyleLbl="node1" presStyleIdx="5" presStyleCnt="9">
        <dgm:presLayoutVars>
          <dgm:bulletEnabled val="1"/>
        </dgm:presLayoutVars>
      </dgm:prSet>
      <dgm:spPr/>
      <dgm:t>
        <a:bodyPr/>
        <a:lstStyle/>
        <a:p>
          <a:endParaRPr lang="es-MX"/>
        </a:p>
      </dgm:t>
    </dgm:pt>
    <dgm:pt modelId="{F84987BE-948E-4032-97E7-8F61C4AAD1FB}" type="pres">
      <dgm:prSet presAssocID="{8D200A39-743C-4D6B-A165-9033975E5FDB}" presName="sibTrans" presStyleLbl="bgSibTrans2D1" presStyleIdx="5" presStyleCnt="8"/>
      <dgm:spPr/>
      <dgm:t>
        <a:bodyPr/>
        <a:lstStyle/>
        <a:p>
          <a:endParaRPr lang="es-MX"/>
        </a:p>
      </dgm:t>
    </dgm:pt>
    <dgm:pt modelId="{9F9C928A-13FA-4B6F-9FD4-9EFA3043C85B}" type="pres">
      <dgm:prSet presAssocID="{824B42D0-8BA3-4DC9-BDFB-E3568046EEFB}" presName="compNode" presStyleCnt="0"/>
      <dgm:spPr/>
    </dgm:pt>
    <dgm:pt modelId="{F7259D22-5120-4875-9DF6-9A3E9B3FFD87}" type="pres">
      <dgm:prSet presAssocID="{824B42D0-8BA3-4DC9-BDFB-E3568046EEFB}" presName="dummyConnPt" presStyleCnt="0"/>
      <dgm:spPr/>
    </dgm:pt>
    <dgm:pt modelId="{E31A178A-351C-4A37-AFD7-1537612D0E9B}" type="pres">
      <dgm:prSet presAssocID="{824B42D0-8BA3-4DC9-BDFB-E3568046EEFB}" presName="node" presStyleLbl="node1" presStyleIdx="6" presStyleCnt="9">
        <dgm:presLayoutVars>
          <dgm:bulletEnabled val="1"/>
        </dgm:presLayoutVars>
      </dgm:prSet>
      <dgm:spPr/>
      <dgm:t>
        <a:bodyPr/>
        <a:lstStyle/>
        <a:p>
          <a:endParaRPr lang="es-MX"/>
        </a:p>
      </dgm:t>
    </dgm:pt>
    <dgm:pt modelId="{D2A1DB01-2451-4F02-8442-FA7D4198B533}" type="pres">
      <dgm:prSet presAssocID="{072E2401-0F47-4C53-9D97-22C10B76287D}" presName="sibTrans" presStyleLbl="bgSibTrans2D1" presStyleIdx="6" presStyleCnt="8"/>
      <dgm:spPr/>
      <dgm:t>
        <a:bodyPr/>
        <a:lstStyle/>
        <a:p>
          <a:endParaRPr lang="es-MX"/>
        </a:p>
      </dgm:t>
    </dgm:pt>
    <dgm:pt modelId="{91AA1564-033E-4F7D-BBF3-A1301F89CA0A}" type="pres">
      <dgm:prSet presAssocID="{242AF33D-3253-4AE8-88E9-840D45D06504}" presName="compNode" presStyleCnt="0"/>
      <dgm:spPr/>
    </dgm:pt>
    <dgm:pt modelId="{40047201-99DB-4DC9-9CB2-F12E917B5C0E}" type="pres">
      <dgm:prSet presAssocID="{242AF33D-3253-4AE8-88E9-840D45D06504}" presName="dummyConnPt" presStyleCnt="0"/>
      <dgm:spPr/>
    </dgm:pt>
    <dgm:pt modelId="{2CFCA60D-2656-4E84-84A3-A10B2B63B36A}" type="pres">
      <dgm:prSet presAssocID="{242AF33D-3253-4AE8-88E9-840D45D06504}" presName="node" presStyleLbl="node1" presStyleIdx="7" presStyleCnt="9">
        <dgm:presLayoutVars>
          <dgm:bulletEnabled val="1"/>
        </dgm:presLayoutVars>
      </dgm:prSet>
      <dgm:spPr/>
      <dgm:t>
        <a:bodyPr/>
        <a:lstStyle/>
        <a:p>
          <a:endParaRPr lang="es-MX"/>
        </a:p>
      </dgm:t>
    </dgm:pt>
    <dgm:pt modelId="{8FABD772-C324-4CF9-BDB2-7AFA7FE4D8D4}" type="pres">
      <dgm:prSet presAssocID="{7799CEDE-0666-4B50-962A-4C9D03A7F96D}" presName="sibTrans" presStyleLbl="bgSibTrans2D1" presStyleIdx="7" presStyleCnt="8"/>
      <dgm:spPr/>
      <dgm:t>
        <a:bodyPr/>
        <a:lstStyle/>
        <a:p>
          <a:endParaRPr lang="es-MX"/>
        </a:p>
      </dgm:t>
    </dgm:pt>
    <dgm:pt modelId="{F6E1A56F-655F-4CAE-A4BD-3D76DDA9E72B}" type="pres">
      <dgm:prSet presAssocID="{8EE21530-4F6E-4EAB-9383-A6B61DB79D1F}" presName="compNode" presStyleCnt="0"/>
      <dgm:spPr/>
    </dgm:pt>
    <dgm:pt modelId="{2D89321B-E5CC-4CAF-AD25-7F525733B409}" type="pres">
      <dgm:prSet presAssocID="{8EE21530-4F6E-4EAB-9383-A6B61DB79D1F}" presName="dummyConnPt" presStyleCnt="0"/>
      <dgm:spPr/>
    </dgm:pt>
    <dgm:pt modelId="{363EDE40-D9BF-4A3C-A6B5-E6164F266D22}" type="pres">
      <dgm:prSet presAssocID="{8EE21530-4F6E-4EAB-9383-A6B61DB79D1F}" presName="node" presStyleLbl="node1" presStyleIdx="8" presStyleCnt="9">
        <dgm:presLayoutVars>
          <dgm:bulletEnabled val="1"/>
        </dgm:presLayoutVars>
      </dgm:prSet>
      <dgm:spPr/>
      <dgm:t>
        <a:bodyPr/>
        <a:lstStyle/>
        <a:p>
          <a:endParaRPr lang="es-MX"/>
        </a:p>
      </dgm:t>
    </dgm:pt>
  </dgm:ptLst>
  <dgm:cxnLst>
    <dgm:cxn modelId="{36D8454F-70B8-4331-83C7-A5175B3601E8}" srcId="{280762F1-69B2-4772-9E98-DD832541D589}" destId="{90C8FBEA-4AD1-412B-9EAC-8AB62D12358C}" srcOrd="0" destOrd="0" parTransId="{5EF57453-7533-4686-8753-17C7415A0A3F}" sibTransId="{6E86162D-740F-4AA3-8F65-424B0E44C694}"/>
    <dgm:cxn modelId="{07840B62-C192-4583-AD91-880FF89AA387}" type="presOf" srcId="{8EE21530-4F6E-4EAB-9383-A6B61DB79D1F}" destId="{363EDE40-D9BF-4A3C-A6B5-E6164F266D22}" srcOrd="0" destOrd="0" presId="urn:microsoft.com/office/officeart/2005/8/layout/bProcess4"/>
    <dgm:cxn modelId="{327BDA93-4EF8-4139-84F2-22D272D0004C}" type="presOf" srcId="{8D200A39-743C-4D6B-A165-9033975E5FDB}" destId="{F84987BE-948E-4032-97E7-8F61C4AAD1FB}" srcOrd="0" destOrd="0" presId="urn:microsoft.com/office/officeart/2005/8/layout/bProcess4"/>
    <dgm:cxn modelId="{140053A3-668A-42C5-8408-B3CFC16ABC0D}" type="presOf" srcId="{280762F1-69B2-4772-9E98-DD832541D589}" destId="{5584388B-AEEC-4F24-81FB-C0A301D74A1A}" srcOrd="0" destOrd="0" presId="urn:microsoft.com/office/officeart/2005/8/layout/bProcess4"/>
    <dgm:cxn modelId="{770112CB-6BDF-4C23-8680-2F1AD8DC88D7}" type="presOf" srcId="{072E2401-0F47-4C53-9D97-22C10B76287D}" destId="{D2A1DB01-2451-4F02-8442-FA7D4198B533}" srcOrd="0" destOrd="0" presId="urn:microsoft.com/office/officeart/2005/8/layout/bProcess4"/>
    <dgm:cxn modelId="{47D10F50-2CE9-41CB-A2C5-9404F6D67BD9}" type="presOf" srcId="{7799CEDE-0666-4B50-962A-4C9D03A7F96D}" destId="{8FABD772-C324-4CF9-BDB2-7AFA7FE4D8D4}" srcOrd="0" destOrd="0" presId="urn:microsoft.com/office/officeart/2005/8/layout/bProcess4"/>
    <dgm:cxn modelId="{B3306485-C9E9-475C-AE8F-37F9E323A932}" srcId="{280762F1-69B2-4772-9E98-DD832541D589}" destId="{242AF33D-3253-4AE8-88E9-840D45D06504}" srcOrd="7" destOrd="0" parTransId="{F9DDCFFC-93B7-47C4-9257-0801357E4059}" sibTransId="{7799CEDE-0666-4B50-962A-4C9D03A7F96D}"/>
    <dgm:cxn modelId="{9ED1CAAF-E966-4808-8AD0-02F21BE2593F}" srcId="{280762F1-69B2-4772-9E98-DD832541D589}" destId="{DF3F26AA-949E-45FF-B32B-DCBACED55570}" srcOrd="2" destOrd="0" parTransId="{125BE63F-F4C7-4F68-9DCA-8500A94D30E8}" sibTransId="{A96CFC9A-5796-45B1-B6E6-3FC18BD65DFD}"/>
    <dgm:cxn modelId="{EAF40622-AF1D-4FB2-A78D-4D2698F02FB2}" type="presOf" srcId="{F45760E7-57F9-443D-8834-75BFB3D2053A}" destId="{C1B93FFC-71F2-48FD-A02E-A6EF741EBC79}" srcOrd="0" destOrd="0" presId="urn:microsoft.com/office/officeart/2005/8/layout/bProcess4"/>
    <dgm:cxn modelId="{37A3BD31-126F-4F1E-A579-1D77A4570ADA}" srcId="{280762F1-69B2-4772-9E98-DD832541D589}" destId="{072C895D-ADAA-4992-9EB4-597344321A31}" srcOrd="5" destOrd="0" parTransId="{B92BB025-70A6-4C8E-AFEF-D188D9AFE204}" sibTransId="{8D200A39-743C-4D6B-A165-9033975E5FDB}"/>
    <dgm:cxn modelId="{B8F1AA01-10E2-43F8-A6E8-489BF0837F3D}" srcId="{280762F1-69B2-4772-9E98-DD832541D589}" destId="{F45760E7-57F9-443D-8834-75BFB3D2053A}" srcOrd="1" destOrd="0" parTransId="{5CF6C6BB-B05D-4E0D-933C-E97775BE0016}" sibTransId="{49D53533-4C2D-4355-B286-B8EBED8155B9}"/>
    <dgm:cxn modelId="{B98F7BBB-D8E6-481A-99C5-72CBD98BF591}" type="presOf" srcId="{242AF33D-3253-4AE8-88E9-840D45D06504}" destId="{2CFCA60D-2656-4E84-84A3-A10B2B63B36A}" srcOrd="0" destOrd="0" presId="urn:microsoft.com/office/officeart/2005/8/layout/bProcess4"/>
    <dgm:cxn modelId="{3B283723-FABA-4629-B78C-7A3E142BCFBF}" type="presOf" srcId="{90C8FBEA-4AD1-412B-9EAC-8AB62D12358C}" destId="{FB6DBEC9-A8DC-4247-BB11-69888083A12A}" srcOrd="0" destOrd="0" presId="urn:microsoft.com/office/officeart/2005/8/layout/bProcess4"/>
    <dgm:cxn modelId="{0BA98AC4-D03C-4618-92A5-B9C8B0D8190F}" type="presOf" srcId="{6E86162D-740F-4AA3-8F65-424B0E44C694}" destId="{E06DA08A-A2BB-4497-B85F-A5B136DEB9CB}" srcOrd="0" destOrd="0" presId="urn:microsoft.com/office/officeart/2005/8/layout/bProcess4"/>
    <dgm:cxn modelId="{D9E277C9-31E2-4C68-BF84-EE55AC088A71}" type="presOf" srcId="{072C895D-ADAA-4992-9EB4-597344321A31}" destId="{82C85D8E-445D-4CAD-B9A6-A9C6ABADA777}" srcOrd="0" destOrd="0" presId="urn:microsoft.com/office/officeart/2005/8/layout/bProcess4"/>
    <dgm:cxn modelId="{15241CA7-2270-4B67-89EB-1ED41460C5DA}" type="presOf" srcId="{A96CFC9A-5796-45B1-B6E6-3FC18BD65DFD}" destId="{4062DBB0-8307-4C62-85FA-795B40102E51}" srcOrd="0" destOrd="0" presId="urn:microsoft.com/office/officeart/2005/8/layout/bProcess4"/>
    <dgm:cxn modelId="{B5DF48B5-F0DA-444D-927C-9916B46A420C}" type="presOf" srcId="{BE352A4C-173E-4C67-B9A6-E460136DB2FD}" destId="{207A1469-B8E4-4398-B905-58C57967ECC6}" srcOrd="0" destOrd="0" presId="urn:microsoft.com/office/officeart/2005/8/layout/bProcess4"/>
    <dgm:cxn modelId="{5F194A36-85DF-43CB-AC28-9282CF791EA0}" srcId="{280762F1-69B2-4772-9E98-DD832541D589}" destId="{1ABE03A2-54F0-4224-AC88-594A4CEED123}" srcOrd="3" destOrd="0" parTransId="{A4725B85-7363-4A1B-9E32-6DCE3E548A9B}" sibTransId="{BE352A4C-173E-4C67-B9A6-E460136DB2FD}"/>
    <dgm:cxn modelId="{4E9D7821-9BAE-44A1-A46E-D5CFC6E6447C}" type="presOf" srcId="{AC6483D2-8660-4BC7-A96B-C04E2DA3E933}" destId="{30CC36B3-1890-44FA-89B6-C4525E4C248D}" srcOrd="0" destOrd="0" presId="urn:microsoft.com/office/officeart/2005/8/layout/bProcess4"/>
    <dgm:cxn modelId="{3B33F17B-63F1-4BCE-A015-AA321486F374}" srcId="{280762F1-69B2-4772-9E98-DD832541D589}" destId="{8EE21530-4F6E-4EAB-9383-A6B61DB79D1F}" srcOrd="8" destOrd="0" parTransId="{F3EA796B-A1E5-45CB-A2AC-A9B9A9EDD4B2}" sibTransId="{C0418EFE-3F6C-448D-93E9-42258FCBADFB}"/>
    <dgm:cxn modelId="{70086443-EC47-483D-96A4-0FA8B2C7591D}" type="presOf" srcId="{1ABE03A2-54F0-4224-AC88-594A4CEED123}" destId="{BF4C6329-C4D4-410D-9393-7990FCC9A3B9}" srcOrd="0" destOrd="0" presId="urn:microsoft.com/office/officeart/2005/8/layout/bProcess4"/>
    <dgm:cxn modelId="{EA58E425-2215-4581-A52D-176AB4E2E7BB}" type="presOf" srcId="{DF3F26AA-949E-45FF-B32B-DCBACED55570}" destId="{428713F6-D5CE-41B3-A8A5-038A5B89FCB9}" srcOrd="0" destOrd="0" presId="urn:microsoft.com/office/officeart/2005/8/layout/bProcess4"/>
    <dgm:cxn modelId="{9EFE3547-2298-4E5B-83F7-3E6B622CAC6C}" srcId="{280762F1-69B2-4772-9E98-DD832541D589}" destId="{824B42D0-8BA3-4DC9-BDFB-E3568046EEFB}" srcOrd="6" destOrd="0" parTransId="{A8F798AD-D889-4F47-B8DB-29B41DE45937}" sibTransId="{072E2401-0F47-4C53-9D97-22C10B76287D}"/>
    <dgm:cxn modelId="{D1752E0C-18CB-41F0-9C50-99B2CF02DAB5}" type="presOf" srcId="{824B42D0-8BA3-4DC9-BDFB-E3568046EEFB}" destId="{E31A178A-351C-4A37-AFD7-1537612D0E9B}" srcOrd="0" destOrd="0" presId="urn:microsoft.com/office/officeart/2005/8/layout/bProcess4"/>
    <dgm:cxn modelId="{75E597F7-D861-4438-9FE9-059C730D512D}" srcId="{280762F1-69B2-4772-9E98-DD832541D589}" destId="{AC6483D2-8660-4BC7-A96B-C04E2DA3E933}" srcOrd="4" destOrd="0" parTransId="{46CBC85A-1B98-45BB-8A8C-277CF81E5F27}" sibTransId="{E8513BB6-F0CB-46AF-A0DE-41D07A20A662}"/>
    <dgm:cxn modelId="{594CD847-831C-45D8-A0C1-E0F4ECFA93DF}" type="presOf" srcId="{E8513BB6-F0CB-46AF-A0DE-41D07A20A662}" destId="{29B3B600-0688-45BD-ACF6-26593BC42ABA}" srcOrd="0" destOrd="0" presId="urn:microsoft.com/office/officeart/2005/8/layout/bProcess4"/>
    <dgm:cxn modelId="{1CA2334D-8264-4A64-A7CC-B15374310508}" type="presOf" srcId="{49D53533-4C2D-4355-B286-B8EBED8155B9}" destId="{DC7E1021-41DF-4309-AA89-5F28960633AF}" srcOrd="0" destOrd="0" presId="urn:microsoft.com/office/officeart/2005/8/layout/bProcess4"/>
    <dgm:cxn modelId="{26B0B431-1442-42D7-9281-6BD3F49E78F7}" type="presParOf" srcId="{5584388B-AEEC-4F24-81FB-C0A301D74A1A}" destId="{0C9806AB-508D-4A7F-8083-D138BFD3476A}" srcOrd="0" destOrd="0" presId="urn:microsoft.com/office/officeart/2005/8/layout/bProcess4"/>
    <dgm:cxn modelId="{E38DB7F1-B1D9-4212-BAE9-9797AAB4900A}" type="presParOf" srcId="{0C9806AB-508D-4A7F-8083-D138BFD3476A}" destId="{881161C6-5E00-4412-886A-469E098E9D74}" srcOrd="0" destOrd="0" presId="urn:microsoft.com/office/officeart/2005/8/layout/bProcess4"/>
    <dgm:cxn modelId="{D0F4D79D-9BA0-4BE5-BFA3-7D38BFF5FE5E}" type="presParOf" srcId="{0C9806AB-508D-4A7F-8083-D138BFD3476A}" destId="{FB6DBEC9-A8DC-4247-BB11-69888083A12A}" srcOrd="1" destOrd="0" presId="urn:microsoft.com/office/officeart/2005/8/layout/bProcess4"/>
    <dgm:cxn modelId="{A0420C21-31C7-4D1E-9354-3871A1A9C14C}" type="presParOf" srcId="{5584388B-AEEC-4F24-81FB-C0A301D74A1A}" destId="{E06DA08A-A2BB-4497-B85F-A5B136DEB9CB}" srcOrd="1" destOrd="0" presId="urn:microsoft.com/office/officeart/2005/8/layout/bProcess4"/>
    <dgm:cxn modelId="{BC4D8E86-096F-47BC-8A0D-469984858424}" type="presParOf" srcId="{5584388B-AEEC-4F24-81FB-C0A301D74A1A}" destId="{85C6E381-9953-46BA-A5C3-DDC56349789C}" srcOrd="2" destOrd="0" presId="urn:microsoft.com/office/officeart/2005/8/layout/bProcess4"/>
    <dgm:cxn modelId="{70C1F080-EE47-477A-A66C-A9157C6D4174}" type="presParOf" srcId="{85C6E381-9953-46BA-A5C3-DDC56349789C}" destId="{05A43089-F3B4-4FD5-95E7-E540EEF2DA41}" srcOrd="0" destOrd="0" presId="urn:microsoft.com/office/officeart/2005/8/layout/bProcess4"/>
    <dgm:cxn modelId="{74808A72-04F6-4FC9-AAF4-B8E730F2FD62}" type="presParOf" srcId="{85C6E381-9953-46BA-A5C3-DDC56349789C}" destId="{C1B93FFC-71F2-48FD-A02E-A6EF741EBC79}" srcOrd="1" destOrd="0" presId="urn:microsoft.com/office/officeart/2005/8/layout/bProcess4"/>
    <dgm:cxn modelId="{CA9E2068-E4B8-48E2-8069-A6823B282E28}" type="presParOf" srcId="{5584388B-AEEC-4F24-81FB-C0A301D74A1A}" destId="{DC7E1021-41DF-4309-AA89-5F28960633AF}" srcOrd="3" destOrd="0" presId="urn:microsoft.com/office/officeart/2005/8/layout/bProcess4"/>
    <dgm:cxn modelId="{488C3D52-C2AE-47DB-A44F-4B530AFD0BE6}" type="presParOf" srcId="{5584388B-AEEC-4F24-81FB-C0A301D74A1A}" destId="{32CC56D1-1EE2-49E7-9088-8B0AA8382323}" srcOrd="4" destOrd="0" presId="urn:microsoft.com/office/officeart/2005/8/layout/bProcess4"/>
    <dgm:cxn modelId="{161E3D40-A5AE-4B16-BE94-B436CDB9C06F}" type="presParOf" srcId="{32CC56D1-1EE2-49E7-9088-8B0AA8382323}" destId="{E1F6F3BA-EA31-46EA-AE33-00565F7C5B4E}" srcOrd="0" destOrd="0" presId="urn:microsoft.com/office/officeart/2005/8/layout/bProcess4"/>
    <dgm:cxn modelId="{B206DA7C-0900-45FF-89EF-C91118E60DC8}" type="presParOf" srcId="{32CC56D1-1EE2-49E7-9088-8B0AA8382323}" destId="{428713F6-D5CE-41B3-A8A5-038A5B89FCB9}" srcOrd="1" destOrd="0" presId="urn:microsoft.com/office/officeart/2005/8/layout/bProcess4"/>
    <dgm:cxn modelId="{B998EF02-D875-4CB5-AD8C-81F0A55595CF}" type="presParOf" srcId="{5584388B-AEEC-4F24-81FB-C0A301D74A1A}" destId="{4062DBB0-8307-4C62-85FA-795B40102E51}" srcOrd="5" destOrd="0" presId="urn:microsoft.com/office/officeart/2005/8/layout/bProcess4"/>
    <dgm:cxn modelId="{BD1CCCCC-B030-43DA-90E4-ABEEB5D74FC8}" type="presParOf" srcId="{5584388B-AEEC-4F24-81FB-C0A301D74A1A}" destId="{28CFCE5C-AB5F-414D-8FF4-4BE7C0D2C39E}" srcOrd="6" destOrd="0" presId="urn:microsoft.com/office/officeart/2005/8/layout/bProcess4"/>
    <dgm:cxn modelId="{FC034A70-499A-4646-8119-5BF9E9B64E50}" type="presParOf" srcId="{28CFCE5C-AB5F-414D-8FF4-4BE7C0D2C39E}" destId="{F8AE13CC-451D-4C0D-A43A-C4291C3BCF8E}" srcOrd="0" destOrd="0" presId="urn:microsoft.com/office/officeart/2005/8/layout/bProcess4"/>
    <dgm:cxn modelId="{7E677B5B-D0A2-4282-BFEF-5A903B82F58E}" type="presParOf" srcId="{28CFCE5C-AB5F-414D-8FF4-4BE7C0D2C39E}" destId="{BF4C6329-C4D4-410D-9393-7990FCC9A3B9}" srcOrd="1" destOrd="0" presId="urn:microsoft.com/office/officeart/2005/8/layout/bProcess4"/>
    <dgm:cxn modelId="{B3AB3701-333C-4EB5-BB91-BCE0C15324FA}" type="presParOf" srcId="{5584388B-AEEC-4F24-81FB-C0A301D74A1A}" destId="{207A1469-B8E4-4398-B905-58C57967ECC6}" srcOrd="7" destOrd="0" presId="urn:microsoft.com/office/officeart/2005/8/layout/bProcess4"/>
    <dgm:cxn modelId="{25ED900E-4E09-40E1-AC14-C1C7CC42DFD6}" type="presParOf" srcId="{5584388B-AEEC-4F24-81FB-C0A301D74A1A}" destId="{71E5DCBA-D32E-4251-82B6-5B9DC13BE2B0}" srcOrd="8" destOrd="0" presId="urn:microsoft.com/office/officeart/2005/8/layout/bProcess4"/>
    <dgm:cxn modelId="{B9D0DA05-66C8-4AEC-881D-CCE62E3C0A7D}" type="presParOf" srcId="{71E5DCBA-D32E-4251-82B6-5B9DC13BE2B0}" destId="{FC1CF57B-ED41-4DE1-85FA-B6930BD55320}" srcOrd="0" destOrd="0" presId="urn:microsoft.com/office/officeart/2005/8/layout/bProcess4"/>
    <dgm:cxn modelId="{178B2965-4BAE-4A40-9E89-C8FBAB35E73E}" type="presParOf" srcId="{71E5DCBA-D32E-4251-82B6-5B9DC13BE2B0}" destId="{30CC36B3-1890-44FA-89B6-C4525E4C248D}" srcOrd="1" destOrd="0" presId="urn:microsoft.com/office/officeart/2005/8/layout/bProcess4"/>
    <dgm:cxn modelId="{E8B34AA6-02F9-4BA9-BB06-0A09F146E1B1}" type="presParOf" srcId="{5584388B-AEEC-4F24-81FB-C0A301D74A1A}" destId="{29B3B600-0688-45BD-ACF6-26593BC42ABA}" srcOrd="9" destOrd="0" presId="urn:microsoft.com/office/officeart/2005/8/layout/bProcess4"/>
    <dgm:cxn modelId="{4D3A3AAA-B232-40BF-9D5C-1F34E2472A08}" type="presParOf" srcId="{5584388B-AEEC-4F24-81FB-C0A301D74A1A}" destId="{8737E403-9AF2-416C-8AA9-A5815F6B2273}" srcOrd="10" destOrd="0" presId="urn:microsoft.com/office/officeart/2005/8/layout/bProcess4"/>
    <dgm:cxn modelId="{BE5A736C-88BC-4837-B487-76F4A77754A1}" type="presParOf" srcId="{8737E403-9AF2-416C-8AA9-A5815F6B2273}" destId="{146E79E8-1400-4FB6-B4E2-8A7D5B2E8D9C}" srcOrd="0" destOrd="0" presId="urn:microsoft.com/office/officeart/2005/8/layout/bProcess4"/>
    <dgm:cxn modelId="{433D243E-C7C1-413D-B219-504F57F33547}" type="presParOf" srcId="{8737E403-9AF2-416C-8AA9-A5815F6B2273}" destId="{82C85D8E-445D-4CAD-B9A6-A9C6ABADA777}" srcOrd="1" destOrd="0" presId="urn:microsoft.com/office/officeart/2005/8/layout/bProcess4"/>
    <dgm:cxn modelId="{88EB3C41-5225-42DA-ABF9-BBAC495A7C5C}" type="presParOf" srcId="{5584388B-AEEC-4F24-81FB-C0A301D74A1A}" destId="{F84987BE-948E-4032-97E7-8F61C4AAD1FB}" srcOrd="11" destOrd="0" presId="urn:microsoft.com/office/officeart/2005/8/layout/bProcess4"/>
    <dgm:cxn modelId="{6C234CF2-273A-4018-B15C-8CDB36B83B27}" type="presParOf" srcId="{5584388B-AEEC-4F24-81FB-C0A301D74A1A}" destId="{9F9C928A-13FA-4B6F-9FD4-9EFA3043C85B}" srcOrd="12" destOrd="0" presId="urn:microsoft.com/office/officeart/2005/8/layout/bProcess4"/>
    <dgm:cxn modelId="{7B942E7A-2264-4BCA-8B22-3CEC0117C2C3}" type="presParOf" srcId="{9F9C928A-13FA-4B6F-9FD4-9EFA3043C85B}" destId="{F7259D22-5120-4875-9DF6-9A3E9B3FFD87}" srcOrd="0" destOrd="0" presId="urn:microsoft.com/office/officeart/2005/8/layout/bProcess4"/>
    <dgm:cxn modelId="{E9122E73-07A0-47AE-9778-54E1D47447E1}" type="presParOf" srcId="{9F9C928A-13FA-4B6F-9FD4-9EFA3043C85B}" destId="{E31A178A-351C-4A37-AFD7-1537612D0E9B}" srcOrd="1" destOrd="0" presId="urn:microsoft.com/office/officeart/2005/8/layout/bProcess4"/>
    <dgm:cxn modelId="{6B605B91-7FF9-45D0-A02D-F415579CB1AF}" type="presParOf" srcId="{5584388B-AEEC-4F24-81FB-C0A301D74A1A}" destId="{D2A1DB01-2451-4F02-8442-FA7D4198B533}" srcOrd="13" destOrd="0" presId="urn:microsoft.com/office/officeart/2005/8/layout/bProcess4"/>
    <dgm:cxn modelId="{659B5572-2C5A-4BE1-BA28-3A374924A0CF}" type="presParOf" srcId="{5584388B-AEEC-4F24-81FB-C0A301D74A1A}" destId="{91AA1564-033E-4F7D-BBF3-A1301F89CA0A}" srcOrd="14" destOrd="0" presId="urn:microsoft.com/office/officeart/2005/8/layout/bProcess4"/>
    <dgm:cxn modelId="{C6BD11BD-0900-4D19-8658-C54C36D47B90}" type="presParOf" srcId="{91AA1564-033E-4F7D-BBF3-A1301F89CA0A}" destId="{40047201-99DB-4DC9-9CB2-F12E917B5C0E}" srcOrd="0" destOrd="0" presId="urn:microsoft.com/office/officeart/2005/8/layout/bProcess4"/>
    <dgm:cxn modelId="{96FD2770-210D-4059-999B-B40DD313601A}" type="presParOf" srcId="{91AA1564-033E-4F7D-BBF3-A1301F89CA0A}" destId="{2CFCA60D-2656-4E84-84A3-A10B2B63B36A}" srcOrd="1" destOrd="0" presId="urn:microsoft.com/office/officeart/2005/8/layout/bProcess4"/>
    <dgm:cxn modelId="{55964B99-5D70-445F-AA63-FFF07FE2F3C8}" type="presParOf" srcId="{5584388B-AEEC-4F24-81FB-C0A301D74A1A}" destId="{8FABD772-C324-4CF9-BDB2-7AFA7FE4D8D4}" srcOrd="15" destOrd="0" presId="urn:microsoft.com/office/officeart/2005/8/layout/bProcess4"/>
    <dgm:cxn modelId="{29AAD79C-E180-408C-B2D5-C57A850797CD}" type="presParOf" srcId="{5584388B-AEEC-4F24-81FB-C0A301D74A1A}" destId="{F6E1A56F-655F-4CAE-A4BD-3D76DDA9E72B}" srcOrd="16" destOrd="0" presId="urn:microsoft.com/office/officeart/2005/8/layout/bProcess4"/>
    <dgm:cxn modelId="{160AC2CC-FD3A-40C1-B94A-365ACC75238B}" type="presParOf" srcId="{F6E1A56F-655F-4CAE-A4BD-3D76DDA9E72B}" destId="{2D89321B-E5CC-4CAF-AD25-7F525733B409}" srcOrd="0" destOrd="0" presId="urn:microsoft.com/office/officeart/2005/8/layout/bProcess4"/>
    <dgm:cxn modelId="{CC2BFDB7-74B7-425E-A70E-3F7090A7283B}" type="presParOf" srcId="{F6E1A56F-655F-4CAE-A4BD-3D76DDA9E72B}" destId="{363EDE40-D9BF-4A3C-A6B5-E6164F266D22}"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6C856B7-C967-4F73-8C92-265A44B88C70}" type="doc">
      <dgm:prSet loTypeId="urn:microsoft.com/office/officeart/2005/8/layout/process1" loCatId="process" qsTypeId="urn:microsoft.com/office/officeart/2005/8/quickstyle/simple1" qsCatId="simple" csTypeId="urn:microsoft.com/office/officeart/2005/8/colors/colorful1" csCatId="colorful" phldr="1"/>
      <dgm:spPr/>
    </dgm:pt>
    <dgm:pt modelId="{7939395F-A368-4764-8DE5-FBBA0DDD64CE}">
      <dgm:prSet phldrT="[Texto]"/>
      <dgm:spPr/>
      <dgm:t>
        <a:bodyPr/>
        <a:lstStyle/>
        <a:p>
          <a:r>
            <a:rPr lang="es-MX" dirty="0" smtClean="0"/>
            <a:t>Aumentar el logro de los beneficios mediante las </a:t>
          </a:r>
          <a:r>
            <a:rPr lang="es-MX" dirty="0" err="1" smtClean="0"/>
            <a:t>TIC´s</a:t>
          </a:r>
          <a:endParaRPr lang="es-MX" dirty="0" smtClean="0"/>
        </a:p>
      </dgm:t>
    </dgm:pt>
    <dgm:pt modelId="{49999272-47F0-439F-AAB9-F3CC92ACF2E4}" type="parTrans" cxnId="{2B44C088-539E-4EC1-B2F6-5907ECA66900}">
      <dgm:prSet/>
      <dgm:spPr/>
      <dgm:t>
        <a:bodyPr/>
        <a:lstStyle/>
        <a:p>
          <a:endParaRPr lang="es-MX"/>
        </a:p>
      </dgm:t>
    </dgm:pt>
    <dgm:pt modelId="{88689BA8-BC96-44D3-BDE4-D1AA88DF906F}" type="sibTrans" cxnId="{2B44C088-539E-4EC1-B2F6-5907ECA66900}">
      <dgm:prSet/>
      <dgm:spPr/>
      <dgm:t>
        <a:bodyPr/>
        <a:lstStyle/>
        <a:p>
          <a:endParaRPr lang="es-MX"/>
        </a:p>
      </dgm:t>
    </dgm:pt>
    <dgm:pt modelId="{C8A83C9E-2D3E-4518-8237-517A2F0EE9E0}">
      <dgm:prSet phldrT="[Texto]"/>
      <dgm:spPr/>
      <dgm:t>
        <a:bodyPr/>
        <a:lstStyle/>
        <a:p>
          <a:r>
            <a:rPr lang="es-MX" dirty="0" smtClean="0"/>
            <a:t>Generar valor para el negocio soportadas con inversión en las TI.</a:t>
          </a:r>
        </a:p>
      </dgm:t>
    </dgm:pt>
    <dgm:pt modelId="{E06301E8-EE90-46CD-A443-E414ED3928BC}" type="parTrans" cxnId="{3DBA8A5E-A473-4844-B691-002F905ACEF8}">
      <dgm:prSet/>
      <dgm:spPr/>
      <dgm:t>
        <a:bodyPr/>
        <a:lstStyle/>
        <a:p>
          <a:endParaRPr lang="es-MX"/>
        </a:p>
      </dgm:t>
    </dgm:pt>
    <dgm:pt modelId="{3C445567-E985-4890-850C-35751F1F1318}" type="sibTrans" cxnId="{3DBA8A5E-A473-4844-B691-002F905ACEF8}">
      <dgm:prSet/>
      <dgm:spPr/>
      <dgm:t>
        <a:bodyPr/>
        <a:lstStyle/>
        <a:p>
          <a:endParaRPr lang="es-MX"/>
        </a:p>
      </dgm:t>
    </dgm:pt>
    <dgm:pt modelId="{FAD7DAA5-F90F-451C-BAA4-7A70176C302E}">
      <dgm:prSet phldrT="[Texto]"/>
      <dgm:spPr/>
      <dgm:t>
        <a:bodyPr/>
        <a:lstStyle/>
        <a:p>
          <a:r>
            <a:rPr lang="es-MX" dirty="0" smtClean="0"/>
            <a:t>Excelencia operacional a través de aplicaciones tecnológicas.</a:t>
          </a:r>
        </a:p>
      </dgm:t>
    </dgm:pt>
    <dgm:pt modelId="{7752E066-364B-4815-BDB6-94518CDEA5AB}" type="parTrans" cxnId="{6BF64ADC-6474-479F-94C2-2720720BFF28}">
      <dgm:prSet/>
      <dgm:spPr/>
      <dgm:t>
        <a:bodyPr/>
        <a:lstStyle/>
        <a:p>
          <a:endParaRPr lang="es-MX"/>
        </a:p>
      </dgm:t>
    </dgm:pt>
    <dgm:pt modelId="{C761603D-6D5F-405F-B3D9-733525489950}" type="sibTrans" cxnId="{6BF64ADC-6474-479F-94C2-2720720BFF28}">
      <dgm:prSet/>
      <dgm:spPr/>
      <dgm:t>
        <a:bodyPr/>
        <a:lstStyle/>
        <a:p>
          <a:endParaRPr lang="es-MX"/>
        </a:p>
      </dgm:t>
    </dgm:pt>
    <dgm:pt modelId="{837C8372-1EDC-44A3-8485-99B5682807A0}">
      <dgm:prSet/>
      <dgm:spPr/>
      <dgm:t>
        <a:bodyPr/>
        <a:lstStyle/>
        <a:p>
          <a:r>
            <a:rPr lang="es-MX" dirty="0" smtClean="0"/>
            <a:t>Cumplir con leyes, regulaciones y políticas pertinentes de TI.</a:t>
          </a:r>
        </a:p>
      </dgm:t>
    </dgm:pt>
    <dgm:pt modelId="{27BC66F3-2222-44A0-8DF3-3143D02DB06B}" type="parTrans" cxnId="{BE4596B3-717C-4882-B9C3-A97357E2C7C8}">
      <dgm:prSet/>
      <dgm:spPr/>
      <dgm:t>
        <a:bodyPr/>
        <a:lstStyle/>
        <a:p>
          <a:endParaRPr lang="es-MX"/>
        </a:p>
      </dgm:t>
    </dgm:pt>
    <dgm:pt modelId="{DBE966E5-3A2F-4B41-9CD5-F4B309013F14}" type="sibTrans" cxnId="{BE4596B3-717C-4882-B9C3-A97357E2C7C8}">
      <dgm:prSet/>
      <dgm:spPr/>
      <dgm:t>
        <a:bodyPr/>
        <a:lstStyle/>
        <a:p>
          <a:endParaRPr lang="es-MX"/>
        </a:p>
      </dgm:t>
    </dgm:pt>
    <dgm:pt modelId="{E15B6933-1861-49A6-B9D3-BD3F2D781A72}">
      <dgm:prSet/>
      <dgm:spPr/>
      <dgm:t>
        <a:bodyPr/>
        <a:lstStyle/>
        <a:p>
          <a:r>
            <a:rPr lang="es-MX" dirty="0" smtClean="0"/>
            <a:t>Asegurar la colaboración entre GTI y la Alta Dirección.</a:t>
          </a:r>
          <a:endParaRPr lang="es-MX" dirty="0"/>
        </a:p>
      </dgm:t>
    </dgm:pt>
    <dgm:pt modelId="{954422FE-556B-4C45-8936-3ABB5DA8DEFD}" type="parTrans" cxnId="{0C41F771-0C7A-4A8E-9638-F05A5006EC29}">
      <dgm:prSet/>
      <dgm:spPr/>
      <dgm:t>
        <a:bodyPr/>
        <a:lstStyle/>
        <a:p>
          <a:endParaRPr lang="es-MX"/>
        </a:p>
      </dgm:t>
    </dgm:pt>
    <dgm:pt modelId="{8FB17329-7FE4-45FA-8CA3-242F77D2444F}" type="sibTrans" cxnId="{0C41F771-0C7A-4A8E-9638-F05A5006EC29}">
      <dgm:prSet/>
      <dgm:spPr/>
      <dgm:t>
        <a:bodyPr/>
        <a:lstStyle/>
        <a:p>
          <a:endParaRPr lang="es-MX"/>
        </a:p>
      </dgm:t>
    </dgm:pt>
    <dgm:pt modelId="{EBF3F0F8-199F-4A1B-A787-A294B5D2F5FA}" type="pres">
      <dgm:prSet presAssocID="{46C856B7-C967-4F73-8C92-265A44B88C70}" presName="Name0" presStyleCnt="0">
        <dgm:presLayoutVars>
          <dgm:dir/>
          <dgm:resizeHandles val="exact"/>
        </dgm:presLayoutVars>
      </dgm:prSet>
      <dgm:spPr/>
    </dgm:pt>
    <dgm:pt modelId="{068E225A-9314-497C-B18E-B780D57AAD65}" type="pres">
      <dgm:prSet presAssocID="{7939395F-A368-4764-8DE5-FBBA0DDD64CE}" presName="node" presStyleLbl="node1" presStyleIdx="0" presStyleCnt="5">
        <dgm:presLayoutVars>
          <dgm:bulletEnabled val="1"/>
        </dgm:presLayoutVars>
      </dgm:prSet>
      <dgm:spPr/>
      <dgm:t>
        <a:bodyPr/>
        <a:lstStyle/>
        <a:p>
          <a:endParaRPr lang="es-MX"/>
        </a:p>
      </dgm:t>
    </dgm:pt>
    <dgm:pt modelId="{3B6D6010-6119-49E3-A216-92F4488D82DD}" type="pres">
      <dgm:prSet presAssocID="{88689BA8-BC96-44D3-BDE4-D1AA88DF906F}" presName="sibTrans" presStyleLbl="sibTrans2D1" presStyleIdx="0" presStyleCnt="4"/>
      <dgm:spPr/>
      <dgm:t>
        <a:bodyPr/>
        <a:lstStyle/>
        <a:p>
          <a:endParaRPr lang="es-MX"/>
        </a:p>
      </dgm:t>
    </dgm:pt>
    <dgm:pt modelId="{49F7974C-8867-46B3-98A9-B0218D58C252}" type="pres">
      <dgm:prSet presAssocID="{88689BA8-BC96-44D3-BDE4-D1AA88DF906F}" presName="connectorText" presStyleLbl="sibTrans2D1" presStyleIdx="0" presStyleCnt="4"/>
      <dgm:spPr/>
      <dgm:t>
        <a:bodyPr/>
        <a:lstStyle/>
        <a:p>
          <a:endParaRPr lang="es-MX"/>
        </a:p>
      </dgm:t>
    </dgm:pt>
    <dgm:pt modelId="{EF04643E-3D13-4F86-955D-D432264B374A}" type="pres">
      <dgm:prSet presAssocID="{C8A83C9E-2D3E-4518-8237-517A2F0EE9E0}" presName="node" presStyleLbl="node1" presStyleIdx="1" presStyleCnt="5">
        <dgm:presLayoutVars>
          <dgm:bulletEnabled val="1"/>
        </dgm:presLayoutVars>
      </dgm:prSet>
      <dgm:spPr/>
      <dgm:t>
        <a:bodyPr/>
        <a:lstStyle/>
        <a:p>
          <a:endParaRPr lang="es-MX"/>
        </a:p>
      </dgm:t>
    </dgm:pt>
    <dgm:pt modelId="{2C0AE40A-921E-475F-A9DE-844ABEA1D6E3}" type="pres">
      <dgm:prSet presAssocID="{3C445567-E985-4890-850C-35751F1F1318}" presName="sibTrans" presStyleLbl="sibTrans2D1" presStyleIdx="1" presStyleCnt="4"/>
      <dgm:spPr/>
      <dgm:t>
        <a:bodyPr/>
        <a:lstStyle/>
        <a:p>
          <a:endParaRPr lang="es-MX"/>
        </a:p>
      </dgm:t>
    </dgm:pt>
    <dgm:pt modelId="{301270E7-6651-4BBA-8E86-066B391D6EA5}" type="pres">
      <dgm:prSet presAssocID="{3C445567-E985-4890-850C-35751F1F1318}" presName="connectorText" presStyleLbl="sibTrans2D1" presStyleIdx="1" presStyleCnt="4"/>
      <dgm:spPr/>
      <dgm:t>
        <a:bodyPr/>
        <a:lstStyle/>
        <a:p>
          <a:endParaRPr lang="es-MX"/>
        </a:p>
      </dgm:t>
    </dgm:pt>
    <dgm:pt modelId="{BF1E4B25-E3CF-4138-9FD6-8EC3A608FC8D}" type="pres">
      <dgm:prSet presAssocID="{837C8372-1EDC-44A3-8485-99B5682807A0}" presName="node" presStyleLbl="node1" presStyleIdx="2" presStyleCnt="5">
        <dgm:presLayoutVars>
          <dgm:bulletEnabled val="1"/>
        </dgm:presLayoutVars>
      </dgm:prSet>
      <dgm:spPr/>
      <dgm:t>
        <a:bodyPr/>
        <a:lstStyle/>
        <a:p>
          <a:endParaRPr lang="es-MX"/>
        </a:p>
      </dgm:t>
    </dgm:pt>
    <dgm:pt modelId="{98C383C9-B503-4338-9DEA-85163054F5D2}" type="pres">
      <dgm:prSet presAssocID="{DBE966E5-3A2F-4B41-9CD5-F4B309013F14}" presName="sibTrans" presStyleLbl="sibTrans2D1" presStyleIdx="2" presStyleCnt="4"/>
      <dgm:spPr/>
      <dgm:t>
        <a:bodyPr/>
        <a:lstStyle/>
        <a:p>
          <a:endParaRPr lang="es-MX"/>
        </a:p>
      </dgm:t>
    </dgm:pt>
    <dgm:pt modelId="{5BB510C9-31C6-4686-B33E-01BFCFC9A871}" type="pres">
      <dgm:prSet presAssocID="{DBE966E5-3A2F-4B41-9CD5-F4B309013F14}" presName="connectorText" presStyleLbl="sibTrans2D1" presStyleIdx="2" presStyleCnt="4"/>
      <dgm:spPr/>
      <dgm:t>
        <a:bodyPr/>
        <a:lstStyle/>
        <a:p>
          <a:endParaRPr lang="es-MX"/>
        </a:p>
      </dgm:t>
    </dgm:pt>
    <dgm:pt modelId="{1FFAC84C-BD4D-4F41-BBDF-4616CDB11389}" type="pres">
      <dgm:prSet presAssocID="{FAD7DAA5-F90F-451C-BAA4-7A70176C302E}" presName="node" presStyleLbl="node1" presStyleIdx="3" presStyleCnt="5">
        <dgm:presLayoutVars>
          <dgm:bulletEnabled val="1"/>
        </dgm:presLayoutVars>
      </dgm:prSet>
      <dgm:spPr/>
      <dgm:t>
        <a:bodyPr/>
        <a:lstStyle/>
        <a:p>
          <a:endParaRPr lang="es-MX"/>
        </a:p>
      </dgm:t>
    </dgm:pt>
    <dgm:pt modelId="{34ADA491-B5BB-43FA-BCDC-6B0DBD2F01F0}" type="pres">
      <dgm:prSet presAssocID="{C761603D-6D5F-405F-B3D9-733525489950}" presName="sibTrans" presStyleLbl="sibTrans2D1" presStyleIdx="3" presStyleCnt="4"/>
      <dgm:spPr/>
      <dgm:t>
        <a:bodyPr/>
        <a:lstStyle/>
        <a:p>
          <a:endParaRPr lang="es-MX"/>
        </a:p>
      </dgm:t>
    </dgm:pt>
    <dgm:pt modelId="{CAACA3C9-47CB-4D76-A4C9-407732D453C1}" type="pres">
      <dgm:prSet presAssocID="{C761603D-6D5F-405F-B3D9-733525489950}" presName="connectorText" presStyleLbl="sibTrans2D1" presStyleIdx="3" presStyleCnt="4"/>
      <dgm:spPr/>
      <dgm:t>
        <a:bodyPr/>
        <a:lstStyle/>
        <a:p>
          <a:endParaRPr lang="es-MX"/>
        </a:p>
      </dgm:t>
    </dgm:pt>
    <dgm:pt modelId="{70D0FAD7-9048-4848-8416-75AB3226EB7F}" type="pres">
      <dgm:prSet presAssocID="{E15B6933-1861-49A6-B9D3-BD3F2D781A72}" presName="node" presStyleLbl="node1" presStyleIdx="4" presStyleCnt="5">
        <dgm:presLayoutVars>
          <dgm:bulletEnabled val="1"/>
        </dgm:presLayoutVars>
      </dgm:prSet>
      <dgm:spPr/>
      <dgm:t>
        <a:bodyPr/>
        <a:lstStyle/>
        <a:p>
          <a:endParaRPr lang="es-MX"/>
        </a:p>
      </dgm:t>
    </dgm:pt>
  </dgm:ptLst>
  <dgm:cxnLst>
    <dgm:cxn modelId="{EC7380DF-B783-42E7-A003-9D63A504C515}" type="presOf" srcId="{837C8372-1EDC-44A3-8485-99B5682807A0}" destId="{BF1E4B25-E3CF-4138-9FD6-8EC3A608FC8D}" srcOrd="0" destOrd="0" presId="urn:microsoft.com/office/officeart/2005/8/layout/process1"/>
    <dgm:cxn modelId="{29C11621-1AB3-4097-A373-A3A7521300C5}" type="presOf" srcId="{C8A83C9E-2D3E-4518-8237-517A2F0EE9E0}" destId="{EF04643E-3D13-4F86-955D-D432264B374A}" srcOrd="0" destOrd="0" presId="urn:microsoft.com/office/officeart/2005/8/layout/process1"/>
    <dgm:cxn modelId="{98534856-071D-4BE8-9700-FAF906AC0909}" type="presOf" srcId="{DBE966E5-3A2F-4B41-9CD5-F4B309013F14}" destId="{98C383C9-B503-4338-9DEA-85163054F5D2}" srcOrd="0" destOrd="0" presId="urn:microsoft.com/office/officeart/2005/8/layout/process1"/>
    <dgm:cxn modelId="{00F3FA32-18E9-49A6-B206-D0D6A2A9489F}" type="presOf" srcId="{7939395F-A368-4764-8DE5-FBBA0DDD64CE}" destId="{068E225A-9314-497C-B18E-B780D57AAD65}" srcOrd="0" destOrd="0" presId="urn:microsoft.com/office/officeart/2005/8/layout/process1"/>
    <dgm:cxn modelId="{BE4596B3-717C-4882-B9C3-A97357E2C7C8}" srcId="{46C856B7-C967-4F73-8C92-265A44B88C70}" destId="{837C8372-1EDC-44A3-8485-99B5682807A0}" srcOrd="2" destOrd="0" parTransId="{27BC66F3-2222-44A0-8DF3-3143D02DB06B}" sibTransId="{DBE966E5-3A2F-4B41-9CD5-F4B309013F14}"/>
    <dgm:cxn modelId="{A118147F-307D-41D4-AEE1-83373D6D9D97}" type="presOf" srcId="{3C445567-E985-4890-850C-35751F1F1318}" destId="{2C0AE40A-921E-475F-A9DE-844ABEA1D6E3}" srcOrd="0" destOrd="0" presId="urn:microsoft.com/office/officeart/2005/8/layout/process1"/>
    <dgm:cxn modelId="{7B5FA6E0-7ADA-478F-A463-4464416DE1B6}" type="presOf" srcId="{C761603D-6D5F-405F-B3D9-733525489950}" destId="{34ADA491-B5BB-43FA-BCDC-6B0DBD2F01F0}" srcOrd="0" destOrd="0" presId="urn:microsoft.com/office/officeart/2005/8/layout/process1"/>
    <dgm:cxn modelId="{7259471E-75C1-4026-A173-53CA3A3BF24B}" type="presOf" srcId="{E15B6933-1861-49A6-B9D3-BD3F2D781A72}" destId="{70D0FAD7-9048-4848-8416-75AB3226EB7F}" srcOrd="0" destOrd="0" presId="urn:microsoft.com/office/officeart/2005/8/layout/process1"/>
    <dgm:cxn modelId="{7AF93C4E-429F-4660-AB2C-23B6434339E0}" type="presOf" srcId="{FAD7DAA5-F90F-451C-BAA4-7A70176C302E}" destId="{1FFAC84C-BD4D-4F41-BBDF-4616CDB11389}" srcOrd="0" destOrd="0" presId="urn:microsoft.com/office/officeart/2005/8/layout/process1"/>
    <dgm:cxn modelId="{01DB8DFD-C1FA-4A82-BE3A-FDDFC366BE22}" type="presOf" srcId="{46C856B7-C967-4F73-8C92-265A44B88C70}" destId="{EBF3F0F8-199F-4A1B-A787-A294B5D2F5FA}" srcOrd="0" destOrd="0" presId="urn:microsoft.com/office/officeart/2005/8/layout/process1"/>
    <dgm:cxn modelId="{2B44C088-539E-4EC1-B2F6-5907ECA66900}" srcId="{46C856B7-C967-4F73-8C92-265A44B88C70}" destId="{7939395F-A368-4764-8DE5-FBBA0DDD64CE}" srcOrd="0" destOrd="0" parTransId="{49999272-47F0-439F-AAB9-F3CC92ACF2E4}" sibTransId="{88689BA8-BC96-44D3-BDE4-D1AA88DF906F}"/>
    <dgm:cxn modelId="{D1277F4B-8988-4405-AC2D-3F1DF3EDEC64}" type="presOf" srcId="{88689BA8-BC96-44D3-BDE4-D1AA88DF906F}" destId="{49F7974C-8867-46B3-98A9-B0218D58C252}" srcOrd="1" destOrd="0" presId="urn:microsoft.com/office/officeart/2005/8/layout/process1"/>
    <dgm:cxn modelId="{66553CC0-C9C9-44F2-9AB5-7BA83C95FBF9}" type="presOf" srcId="{3C445567-E985-4890-850C-35751F1F1318}" destId="{301270E7-6651-4BBA-8E86-066B391D6EA5}" srcOrd="1" destOrd="0" presId="urn:microsoft.com/office/officeart/2005/8/layout/process1"/>
    <dgm:cxn modelId="{6BF64ADC-6474-479F-94C2-2720720BFF28}" srcId="{46C856B7-C967-4F73-8C92-265A44B88C70}" destId="{FAD7DAA5-F90F-451C-BAA4-7A70176C302E}" srcOrd="3" destOrd="0" parTransId="{7752E066-364B-4815-BDB6-94518CDEA5AB}" sibTransId="{C761603D-6D5F-405F-B3D9-733525489950}"/>
    <dgm:cxn modelId="{E458FD49-B6E1-41FD-BB5D-0F0A7DD98972}" type="presOf" srcId="{88689BA8-BC96-44D3-BDE4-D1AA88DF906F}" destId="{3B6D6010-6119-49E3-A216-92F4488D82DD}" srcOrd="0" destOrd="0" presId="urn:microsoft.com/office/officeart/2005/8/layout/process1"/>
    <dgm:cxn modelId="{3DBA8A5E-A473-4844-B691-002F905ACEF8}" srcId="{46C856B7-C967-4F73-8C92-265A44B88C70}" destId="{C8A83C9E-2D3E-4518-8237-517A2F0EE9E0}" srcOrd="1" destOrd="0" parTransId="{E06301E8-EE90-46CD-A443-E414ED3928BC}" sibTransId="{3C445567-E985-4890-850C-35751F1F1318}"/>
    <dgm:cxn modelId="{20FB1741-92B1-48E9-BC38-806CE768E36A}" type="presOf" srcId="{C761603D-6D5F-405F-B3D9-733525489950}" destId="{CAACA3C9-47CB-4D76-A4C9-407732D453C1}" srcOrd="1" destOrd="0" presId="urn:microsoft.com/office/officeart/2005/8/layout/process1"/>
    <dgm:cxn modelId="{0C41F771-0C7A-4A8E-9638-F05A5006EC29}" srcId="{46C856B7-C967-4F73-8C92-265A44B88C70}" destId="{E15B6933-1861-49A6-B9D3-BD3F2D781A72}" srcOrd="4" destOrd="0" parTransId="{954422FE-556B-4C45-8936-3ABB5DA8DEFD}" sibTransId="{8FB17329-7FE4-45FA-8CA3-242F77D2444F}"/>
    <dgm:cxn modelId="{A9581991-75DF-409C-9BB6-DFC47294879A}" type="presOf" srcId="{DBE966E5-3A2F-4B41-9CD5-F4B309013F14}" destId="{5BB510C9-31C6-4686-B33E-01BFCFC9A871}" srcOrd="1" destOrd="0" presId="urn:microsoft.com/office/officeart/2005/8/layout/process1"/>
    <dgm:cxn modelId="{BC60C326-C5F9-49C2-82DB-8976A0174EEE}" type="presParOf" srcId="{EBF3F0F8-199F-4A1B-A787-A294B5D2F5FA}" destId="{068E225A-9314-497C-B18E-B780D57AAD65}" srcOrd="0" destOrd="0" presId="urn:microsoft.com/office/officeart/2005/8/layout/process1"/>
    <dgm:cxn modelId="{6CADFE82-981A-46EC-B7C8-2DAE28CDC7DF}" type="presParOf" srcId="{EBF3F0F8-199F-4A1B-A787-A294B5D2F5FA}" destId="{3B6D6010-6119-49E3-A216-92F4488D82DD}" srcOrd="1" destOrd="0" presId="urn:microsoft.com/office/officeart/2005/8/layout/process1"/>
    <dgm:cxn modelId="{93D7940C-160D-4B2F-97F5-E2D3D465711A}" type="presParOf" srcId="{3B6D6010-6119-49E3-A216-92F4488D82DD}" destId="{49F7974C-8867-46B3-98A9-B0218D58C252}" srcOrd="0" destOrd="0" presId="urn:microsoft.com/office/officeart/2005/8/layout/process1"/>
    <dgm:cxn modelId="{44E80A99-1A3E-4157-93B9-C31A81C4106F}" type="presParOf" srcId="{EBF3F0F8-199F-4A1B-A787-A294B5D2F5FA}" destId="{EF04643E-3D13-4F86-955D-D432264B374A}" srcOrd="2" destOrd="0" presId="urn:microsoft.com/office/officeart/2005/8/layout/process1"/>
    <dgm:cxn modelId="{633EFDB1-A35C-483F-A700-D05B91331218}" type="presParOf" srcId="{EBF3F0F8-199F-4A1B-A787-A294B5D2F5FA}" destId="{2C0AE40A-921E-475F-A9DE-844ABEA1D6E3}" srcOrd="3" destOrd="0" presId="urn:microsoft.com/office/officeart/2005/8/layout/process1"/>
    <dgm:cxn modelId="{0728ED31-3CEE-4CA7-99DA-E4B2D2C8A9AF}" type="presParOf" srcId="{2C0AE40A-921E-475F-A9DE-844ABEA1D6E3}" destId="{301270E7-6651-4BBA-8E86-066B391D6EA5}" srcOrd="0" destOrd="0" presId="urn:microsoft.com/office/officeart/2005/8/layout/process1"/>
    <dgm:cxn modelId="{77B681E0-ECE4-4FAA-B136-2FC255106815}" type="presParOf" srcId="{EBF3F0F8-199F-4A1B-A787-A294B5D2F5FA}" destId="{BF1E4B25-E3CF-4138-9FD6-8EC3A608FC8D}" srcOrd="4" destOrd="0" presId="urn:microsoft.com/office/officeart/2005/8/layout/process1"/>
    <dgm:cxn modelId="{D29C9937-2479-4525-A290-59BA8595816F}" type="presParOf" srcId="{EBF3F0F8-199F-4A1B-A787-A294B5D2F5FA}" destId="{98C383C9-B503-4338-9DEA-85163054F5D2}" srcOrd="5" destOrd="0" presId="urn:microsoft.com/office/officeart/2005/8/layout/process1"/>
    <dgm:cxn modelId="{EBFA5E59-D2ED-45E4-B069-4FC441AEF9F1}" type="presParOf" srcId="{98C383C9-B503-4338-9DEA-85163054F5D2}" destId="{5BB510C9-31C6-4686-B33E-01BFCFC9A871}" srcOrd="0" destOrd="0" presId="urn:microsoft.com/office/officeart/2005/8/layout/process1"/>
    <dgm:cxn modelId="{A80F7A74-3255-4F13-B5E8-CE10295142A1}" type="presParOf" srcId="{EBF3F0F8-199F-4A1B-A787-A294B5D2F5FA}" destId="{1FFAC84C-BD4D-4F41-BBDF-4616CDB11389}" srcOrd="6" destOrd="0" presId="urn:microsoft.com/office/officeart/2005/8/layout/process1"/>
    <dgm:cxn modelId="{D61D98CA-31A1-49CE-89F9-86B91AE13448}" type="presParOf" srcId="{EBF3F0F8-199F-4A1B-A787-A294B5D2F5FA}" destId="{34ADA491-B5BB-43FA-BCDC-6B0DBD2F01F0}" srcOrd="7" destOrd="0" presId="urn:microsoft.com/office/officeart/2005/8/layout/process1"/>
    <dgm:cxn modelId="{990CF80F-646A-4D30-B45B-35E4641B1BC8}" type="presParOf" srcId="{34ADA491-B5BB-43FA-BCDC-6B0DBD2F01F0}" destId="{CAACA3C9-47CB-4D76-A4C9-407732D453C1}" srcOrd="0" destOrd="0" presId="urn:microsoft.com/office/officeart/2005/8/layout/process1"/>
    <dgm:cxn modelId="{1DA807A6-B9EA-4BCF-9419-3D4C4D2E4FE6}" type="presParOf" srcId="{EBF3F0F8-199F-4A1B-A787-A294B5D2F5FA}" destId="{70D0FAD7-9048-4848-8416-75AB3226EB7F}"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1A4501FF-4DE7-4B19-B4AF-915B99B64CC0}" type="datetimeFigureOut">
              <a:rPr lang="en-US" smtClean="0"/>
              <a:t>9/30/2019</a:t>
            </a:fld>
            <a:endParaRPr lang="en-US"/>
          </a:p>
        </p:txBody>
      </p:sp>
      <p:sp>
        <p:nvSpPr>
          <p:cNvPr id="4" name="Marcador de imagen de diapositiva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948E5022-71C8-4708-A880-CB0DCC79C8F8}" type="slidenum">
              <a:rPr lang="en-US" smtClean="0"/>
              <a:t>‹Nº›</a:t>
            </a:fld>
            <a:endParaRPr lang="en-US"/>
          </a:p>
        </p:txBody>
      </p:sp>
    </p:spTree>
    <p:extLst>
      <p:ext uri="{BB962C8B-B14F-4D97-AF65-F5344CB8AC3E}">
        <p14:creationId xmlns:p14="http://schemas.microsoft.com/office/powerpoint/2010/main" val="3322229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informática del francés </a:t>
            </a:r>
            <a:r>
              <a:rPr lang="es-MX" sz="1200" dirty="0" err="1" smtClean="0"/>
              <a:t>informatique</a:t>
            </a:r>
            <a:r>
              <a:rPr lang="es-MX" sz="1200" dirty="0" smtClean="0"/>
              <a:t> y  es la unión de los términos información y automática, lo que originalmente significaba la realización de tareas de producción o de gestión por medio de máquinas (automáticas).</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4</a:t>
            </a:fld>
            <a:endParaRPr lang="en-US"/>
          </a:p>
        </p:txBody>
      </p:sp>
    </p:spTree>
    <p:extLst>
      <p:ext uri="{BB962C8B-B14F-4D97-AF65-F5344CB8AC3E}">
        <p14:creationId xmlns:p14="http://schemas.microsoft.com/office/powerpoint/2010/main" val="1623662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Servicios de la Sociedad de la Información y de Comercio Electrónico (</a:t>
            </a:r>
            <a:r>
              <a:rPr lang="es-MX" sz="1200" b="1" i="0" kern="1200" dirty="0" smtClean="0">
                <a:solidFill>
                  <a:schemeClr val="tx1"/>
                </a:solidFill>
                <a:effectLst/>
                <a:latin typeface="+mn-lt"/>
                <a:ea typeface="+mn-ea"/>
                <a:cs typeface="+mn-cs"/>
              </a:rPr>
              <a:t>LSSI</a:t>
            </a:r>
            <a:r>
              <a:rPr lang="es-MX" sz="1200" b="0" i="0" kern="1200" dirty="0" smtClean="0">
                <a:solidFill>
                  <a:schemeClr val="tx1"/>
                </a:solidFill>
                <a:effectLst/>
                <a:latin typeface="+mn-lt"/>
                <a:ea typeface="+mn-ea"/>
                <a:cs typeface="+mn-cs"/>
              </a:rPr>
              <a:t>), La Ley Orgánica de Protección de Datos de Carácter Personal, Implantación</a:t>
            </a:r>
            <a:r>
              <a:rPr lang="es-MX" sz="1200" b="0" i="0" kern="1200" baseline="0" dirty="0" smtClean="0">
                <a:solidFill>
                  <a:schemeClr val="tx1"/>
                </a:solidFill>
                <a:effectLst/>
                <a:latin typeface="+mn-lt"/>
                <a:ea typeface="+mn-ea"/>
                <a:cs typeface="+mn-cs"/>
              </a:rPr>
              <a:t> de medios informáticos.</a:t>
            </a:r>
            <a:endParaRPr lang="es-MX"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36</a:t>
            </a:fld>
            <a:endParaRPr lang="en-US"/>
          </a:p>
        </p:txBody>
      </p:sp>
    </p:spTree>
    <p:extLst>
      <p:ext uri="{BB962C8B-B14F-4D97-AF65-F5344CB8AC3E}">
        <p14:creationId xmlns:p14="http://schemas.microsoft.com/office/powerpoint/2010/main" val="3823036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gestión se centraría en administrar e implementar las estrategias en el día a día, el gobierno se encarga de fijar estrategias </a:t>
            </a:r>
            <a:endParaRPr lang="es-MX"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38</a:t>
            </a:fld>
            <a:endParaRPr lang="en-US"/>
          </a:p>
        </p:txBody>
      </p:sp>
    </p:spTree>
    <p:extLst>
      <p:ext uri="{BB962C8B-B14F-4D97-AF65-F5344CB8AC3E}">
        <p14:creationId xmlns:p14="http://schemas.microsoft.com/office/powerpoint/2010/main" val="2163065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informática del francés </a:t>
            </a:r>
            <a:r>
              <a:rPr lang="es-MX" sz="1200" dirty="0" err="1" smtClean="0"/>
              <a:t>informatique</a:t>
            </a:r>
            <a:r>
              <a:rPr lang="es-MX" sz="1200" dirty="0" smtClean="0"/>
              <a:t> y  es la unión de los términos información y automática, lo que originalmente significaba la realización de tareas de producción o de gestión por medio de máquinas (automáticas).</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6</a:t>
            </a:fld>
            <a:endParaRPr lang="en-US"/>
          </a:p>
        </p:txBody>
      </p:sp>
    </p:spTree>
    <p:extLst>
      <p:ext uri="{BB962C8B-B14F-4D97-AF65-F5344CB8AC3E}">
        <p14:creationId xmlns:p14="http://schemas.microsoft.com/office/powerpoint/2010/main" val="2729382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informática del francés </a:t>
            </a:r>
            <a:r>
              <a:rPr lang="es-MX" sz="1200" dirty="0" err="1" smtClean="0"/>
              <a:t>informatique</a:t>
            </a:r>
            <a:r>
              <a:rPr lang="es-MX" sz="1200" dirty="0" smtClean="0"/>
              <a:t> y  es la unión de los términos información y automática, lo que originalmente significaba la realización de tareas de producción o de gestión por medio de máquinas (automáticas).</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7</a:t>
            </a:fld>
            <a:endParaRPr lang="en-US"/>
          </a:p>
        </p:txBody>
      </p:sp>
    </p:spTree>
    <p:extLst>
      <p:ext uri="{BB962C8B-B14F-4D97-AF65-F5344CB8AC3E}">
        <p14:creationId xmlns:p14="http://schemas.microsoft.com/office/powerpoint/2010/main" val="3707737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informática del francés </a:t>
            </a:r>
            <a:r>
              <a:rPr lang="es-MX" sz="1200" dirty="0" err="1" smtClean="0"/>
              <a:t>informatique</a:t>
            </a:r>
            <a:r>
              <a:rPr lang="es-MX" sz="1200" dirty="0" smtClean="0"/>
              <a:t> y  es la unión de los términos información y automática, lo que originalmente significaba la realización de tareas de producción o de gestión por medio de máquinas (automáticas).</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8</a:t>
            </a:fld>
            <a:endParaRPr lang="en-US"/>
          </a:p>
        </p:txBody>
      </p:sp>
    </p:spTree>
    <p:extLst>
      <p:ext uri="{BB962C8B-B14F-4D97-AF65-F5344CB8AC3E}">
        <p14:creationId xmlns:p14="http://schemas.microsoft.com/office/powerpoint/2010/main" val="334757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informática del francés </a:t>
            </a:r>
            <a:r>
              <a:rPr lang="es-MX" sz="1200" dirty="0" err="1" smtClean="0"/>
              <a:t>informatique</a:t>
            </a:r>
            <a:r>
              <a:rPr lang="es-MX" sz="1200" dirty="0" smtClean="0"/>
              <a:t> y  es la unión de los términos información y automática, lo que originalmente significaba la realización de tareas de producción o de gestión por medio de máquinas (automáticas).</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9</a:t>
            </a:fld>
            <a:endParaRPr lang="en-US"/>
          </a:p>
        </p:txBody>
      </p:sp>
    </p:spTree>
    <p:extLst>
      <p:ext uri="{BB962C8B-B14F-4D97-AF65-F5344CB8AC3E}">
        <p14:creationId xmlns:p14="http://schemas.microsoft.com/office/powerpoint/2010/main" val="136488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14</a:t>
            </a:fld>
            <a:endParaRPr lang="en-US"/>
          </a:p>
        </p:txBody>
      </p:sp>
    </p:spTree>
    <p:extLst>
      <p:ext uri="{BB962C8B-B14F-4D97-AF65-F5344CB8AC3E}">
        <p14:creationId xmlns:p14="http://schemas.microsoft.com/office/powerpoint/2010/main" val="362558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TI tienen un carácter estratégico y horizontal, deberían formar parte de la planificación global de la empresa.</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19</a:t>
            </a:fld>
            <a:endParaRPr lang="en-US"/>
          </a:p>
        </p:txBody>
      </p:sp>
    </p:spTree>
    <p:extLst>
      <p:ext uri="{BB962C8B-B14F-4D97-AF65-F5344CB8AC3E}">
        <p14:creationId xmlns:p14="http://schemas.microsoft.com/office/powerpoint/2010/main" val="1286192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23</a:t>
            </a:fld>
            <a:endParaRPr lang="en-US"/>
          </a:p>
        </p:txBody>
      </p:sp>
    </p:spTree>
    <p:extLst>
      <p:ext uri="{BB962C8B-B14F-4D97-AF65-F5344CB8AC3E}">
        <p14:creationId xmlns:p14="http://schemas.microsoft.com/office/powerpoint/2010/main" val="707418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GC consiste en el establecimiento de estructuras organizacionales que establezcan los objetivos y lleven el seguimiento del desempeño, para asegurar que los objetivos se alcancen.</a:t>
            </a:r>
            <a:endParaRPr lang="en-US" dirty="0"/>
          </a:p>
        </p:txBody>
      </p:sp>
      <p:sp>
        <p:nvSpPr>
          <p:cNvPr id="4" name="Marcador de número de diapositiva 3"/>
          <p:cNvSpPr>
            <a:spLocks noGrp="1"/>
          </p:cNvSpPr>
          <p:nvPr>
            <p:ph type="sldNum" sz="quarter" idx="10"/>
          </p:nvPr>
        </p:nvSpPr>
        <p:spPr/>
        <p:txBody>
          <a:bodyPr/>
          <a:lstStyle/>
          <a:p>
            <a:fld id="{948E5022-71C8-4708-A880-CB0DCC79C8F8}" type="slidenum">
              <a:rPr lang="en-US" smtClean="0"/>
              <a:t>33</a:t>
            </a:fld>
            <a:endParaRPr lang="en-US"/>
          </a:p>
        </p:txBody>
      </p:sp>
    </p:spTree>
    <p:extLst>
      <p:ext uri="{BB962C8B-B14F-4D97-AF65-F5344CB8AC3E}">
        <p14:creationId xmlns:p14="http://schemas.microsoft.com/office/powerpoint/2010/main" val="207078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043672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913448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68071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1055814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51660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321695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748763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229741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chemeClr val="tx1"/>
                </a:solidFill>
                <a:latin typeface="Lucida Sans Unicode"/>
                <a:cs typeface="Lucida Sans Unicode"/>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2331381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093305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144019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D8BD707-D9CF-40AE-B4C6-C98DA3205C09}"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120518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568882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2003352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3864176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1548300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1D8BD707-D9CF-40AE-B4C6-C98DA3205C09}"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1789892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1D8BD707-D9CF-40AE-B4C6-C98DA3205C09}"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‹Nº›</a:t>
            </a:fld>
            <a:endParaRPr lang="en-US"/>
          </a:p>
        </p:txBody>
      </p:sp>
    </p:spTree>
    <p:extLst>
      <p:ext uri="{BB962C8B-B14F-4D97-AF65-F5344CB8AC3E}">
        <p14:creationId xmlns:p14="http://schemas.microsoft.com/office/powerpoint/2010/main" val="3116554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t>9/30/2019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t>‹Nº›</a:t>
            </a:fld>
            <a:endParaRPr lang="en-US"/>
          </a:p>
        </p:txBody>
      </p:sp>
    </p:spTree>
    <p:extLst>
      <p:ext uri="{BB962C8B-B14F-4D97-AF65-F5344CB8AC3E}">
        <p14:creationId xmlns:p14="http://schemas.microsoft.com/office/powerpoint/2010/main" val="1029236773"/>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8.png"/><Relationship Id="rId2" Type="http://schemas.openxmlformats.org/officeDocument/2006/relationships/diagramData" Target="../diagrams/data9.xml"/><Relationship Id="rId1" Type="http://schemas.openxmlformats.org/officeDocument/2006/relationships/slideLayout" Target="../slideLayouts/slideLayout1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2.png"/><Relationship Id="rId2" Type="http://schemas.openxmlformats.org/officeDocument/2006/relationships/diagramData" Target="../diagrams/data10.xml"/><Relationship Id="rId1" Type="http://schemas.openxmlformats.org/officeDocument/2006/relationships/slideLayout" Target="../slideLayouts/slideLayout1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8.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hyperlink" Target="http://rua.ua.es/dspace/bitstream/10045/18817/1/gobierno_de_las_TI_para_universidades_imprimible.pdf" TargetMode="External"/><Relationship Id="rId2" Type="http://schemas.openxmlformats.org/officeDocument/2006/relationships/hyperlink" Target="http://www.revistacampusvirtuales.es/" TargetMode="Externa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05000" y="2862345"/>
            <a:ext cx="8062335" cy="1754326"/>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Tecnologías</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 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
        <p:nvSpPr>
          <p:cNvPr id="5" name="Título 1"/>
          <p:cNvSpPr txBox="1">
            <a:spLocks/>
          </p:cNvSpPr>
          <p:nvPr/>
        </p:nvSpPr>
        <p:spPr>
          <a:xfrm>
            <a:off x="0" y="0"/>
            <a:ext cx="12192000" cy="2262781"/>
          </a:xfrm>
          <a:prstGeom prst="rect">
            <a:avLst/>
          </a:prstGeom>
        </p:spPr>
        <p:txBody>
          <a:bodyPr vert="horz" lIns="0" tIns="0" rIns="0" bIns="0" rtlCol="0" anchor="t">
            <a:noAutofit/>
          </a:bodyPr>
          <a:lstStyle>
            <a:lvl1pPr algn="l" defTabSz="457200" rtl="0" eaLnBrk="1" latinLnBrk="0" hangingPunct="1">
              <a:spcBef>
                <a:spcPct val="0"/>
              </a:spcBef>
              <a:buNone/>
              <a:defRPr sz="2700" b="0" i="0" kern="1200">
                <a:solidFill>
                  <a:schemeClr val="tx1"/>
                </a:solidFill>
                <a:latin typeface="Lucida Sans Unicode"/>
                <a:ea typeface="+mj-ea"/>
                <a:cs typeface="Lucida Sans Unicode"/>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dirty="0" smtClean="0"/>
              <a:t>  </a:t>
            </a:r>
            <a:r>
              <a:rPr lang="es-MX" sz="3200" dirty="0" smtClean="0"/>
              <a:t>UNIVERSIDAD AUTÓNOMA DEL ESTADO DE</a:t>
            </a:r>
            <a:br>
              <a:rPr lang="es-MX" sz="3200" dirty="0" smtClean="0"/>
            </a:br>
            <a:r>
              <a:rPr lang="es-MX" sz="3200" dirty="0" smtClean="0"/>
              <a:t>MÉXICO</a:t>
            </a:r>
            <a:br>
              <a:rPr lang="es-MX" sz="3200" dirty="0" smtClean="0"/>
            </a:br>
            <a:r>
              <a:rPr lang="es-MX" sz="3200" dirty="0" smtClean="0"/>
              <a:t>Facultad de Contaduría y Administración</a:t>
            </a:r>
            <a:br>
              <a:rPr lang="es-MX" sz="3200" dirty="0" smtClean="0"/>
            </a:br>
            <a:r>
              <a:rPr lang="es-MX" sz="2400" dirty="0" smtClean="0"/>
              <a:t>Licenciatura en Informática Administrativa</a:t>
            </a:r>
            <a:endParaRPr lang="en-US" sz="2400" dirty="0"/>
          </a:p>
        </p:txBody>
      </p:sp>
      <p:sp>
        <p:nvSpPr>
          <p:cNvPr id="6" name="Subtítulo 2"/>
          <p:cNvSpPr txBox="1">
            <a:spLocks/>
          </p:cNvSpPr>
          <p:nvPr/>
        </p:nvSpPr>
        <p:spPr>
          <a:xfrm>
            <a:off x="1" y="5257800"/>
            <a:ext cx="12191999" cy="1810456"/>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endParaRPr lang="es-MX" sz="2800" dirty="0" smtClean="0">
              <a:solidFill>
                <a:schemeClr val="tx1"/>
              </a:solidFill>
            </a:endParaRPr>
          </a:p>
          <a:p>
            <a:pPr marL="0" indent="0" algn="ctr">
              <a:buNone/>
            </a:pPr>
            <a:r>
              <a:rPr lang="es-MX" sz="2400" dirty="0" smtClean="0">
                <a:solidFill>
                  <a:schemeClr val="tx1"/>
                </a:solidFill>
                <a:latin typeface="Lucida Sans Unicode"/>
                <a:ea typeface="+mj-ea"/>
                <a:cs typeface="Lucida Sans Unicode"/>
              </a:rPr>
              <a:t>Este </a:t>
            </a:r>
            <a:r>
              <a:rPr lang="es-MX" sz="2400" dirty="0">
                <a:solidFill>
                  <a:schemeClr val="tx1"/>
                </a:solidFill>
                <a:latin typeface="Lucida Sans Unicode"/>
                <a:ea typeface="+mj-ea"/>
                <a:cs typeface="Lucida Sans Unicode"/>
              </a:rPr>
              <a:t>material fue desarrollado para el 1er. semestre </a:t>
            </a:r>
            <a:r>
              <a:rPr lang="es-MX" sz="2400" dirty="0" smtClean="0">
                <a:solidFill>
                  <a:schemeClr val="tx1"/>
                </a:solidFill>
                <a:latin typeface="Lucida Sans Unicode"/>
                <a:ea typeface="+mj-ea"/>
                <a:cs typeface="Lucida Sans Unicode"/>
              </a:rPr>
              <a:t>2019-A</a:t>
            </a:r>
            <a:endParaRPr lang="es-MX" sz="2400" dirty="0">
              <a:solidFill>
                <a:schemeClr val="tx1"/>
              </a:solidFill>
              <a:latin typeface="Lucida Sans Unicode"/>
              <a:ea typeface="+mj-ea"/>
              <a:cs typeface="Lucida Sans Unicode"/>
            </a:endParaRPr>
          </a:p>
          <a:p>
            <a:pPr marL="0" indent="0" algn="ctr">
              <a:buNone/>
            </a:pPr>
            <a:r>
              <a:rPr lang="es-MX" sz="2400" dirty="0">
                <a:solidFill>
                  <a:schemeClr val="tx1"/>
                </a:solidFill>
                <a:latin typeface="Lucida Sans Unicode"/>
                <a:ea typeface="+mj-ea"/>
                <a:cs typeface="Lucida Sans Unicode"/>
              </a:rPr>
              <a:t>L.I.A. Verónica Gallegos Rebollo</a:t>
            </a:r>
          </a:p>
          <a:p>
            <a:pPr algn="ctr"/>
            <a:endParaRPr lang="en-US" sz="2800" dirty="0"/>
          </a:p>
        </p:txBody>
      </p:sp>
      <p:pic>
        <p:nvPicPr>
          <p:cNvPr id="7" name="Imagen 6"/>
          <p:cNvPicPr>
            <a:picLocks noChangeAspect="1"/>
          </p:cNvPicPr>
          <p:nvPr/>
        </p:nvPicPr>
        <p:blipFill rotWithShape="1">
          <a:blip r:embed="rId2"/>
          <a:srcRect t="5444" b="10616"/>
          <a:stretch/>
        </p:blipFill>
        <p:spPr>
          <a:xfrm>
            <a:off x="0" y="-13854"/>
            <a:ext cx="1417926" cy="1233054"/>
          </a:xfrm>
          <a:prstGeom prst="rect">
            <a:avLst/>
          </a:prstGeom>
        </p:spPr>
      </p:pic>
    </p:spTree>
    <p:extLst>
      <p:ext uri="{BB962C8B-B14F-4D97-AF65-F5344CB8AC3E}">
        <p14:creationId xmlns:p14="http://schemas.microsoft.com/office/powerpoint/2010/main" val="11689322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850556538"/>
              </p:ext>
            </p:extLst>
          </p:nvPr>
        </p:nvGraphicFramePr>
        <p:xfrm>
          <a:off x="0" y="76200"/>
          <a:ext cx="12115800" cy="678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071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990600"/>
            <a:ext cx="11658599" cy="5439951"/>
          </a:xfrm>
          <a:prstGeom prst="rect">
            <a:avLst/>
          </a:prstGeom>
        </p:spPr>
        <p:txBody>
          <a:bodyPr vert="horz" wrap="square" lIns="0" tIns="12700" rIns="0" bIns="0" rtlCol="0">
            <a:spAutoFit/>
          </a:bodyPr>
          <a:lstStyle/>
          <a:p>
            <a:pPr marL="268605" marR="5080" indent="-256540" algn="just">
              <a:spcBef>
                <a:spcPts val="100"/>
              </a:spcBef>
              <a:tabLst>
                <a:tab pos="268605" algn="l"/>
              </a:tabLst>
            </a:pPr>
            <a:r>
              <a:rPr sz="2700" dirty="0" err="1" smtClean="0">
                <a:latin typeface="Lucida Sans Unicode"/>
                <a:cs typeface="Lucida Sans Unicode"/>
              </a:rPr>
              <a:t>Es</a:t>
            </a:r>
            <a:r>
              <a:rPr lang="es-MX" sz="2700" dirty="0">
                <a:latin typeface="Lucida Sans Unicode"/>
                <a:cs typeface="Lucida Sans Unicode"/>
              </a:rPr>
              <a:t> </a:t>
            </a:r>
            <a:r>
              <a:rPr sz="2700" dirty="0" smtClean="0">
                <a:latin typeface="Lucida Sans Unicode"/>
                <a:cs typeface="Lucida Sans Unicode"/>
              </a:rPr>
              <a:t>un </a:t>
            </a:r>
            <a:r>
              <a:rPr sz="2700" spc="-5" dirty="0">
                <a:latin typeface="Lucida Sans Unicode"/>
                <a:cs typeface="Lucida Sans Unicode"/>
              </a:rPr>
              <a:t>conjunto </a:t>
            </a:r>
            <a:r>
              <a:rPr sz="2700" dirty="0">
                <a:latin typeface="Lucida Sans Unicode"/>
                <a:cs typeface="Lucida Sans Unicode"/>
              </a:rPr>
              <a:t>de </a:t>
            </a:r>
            <a:r>
              <a:rPr sz="2700" spc="-5" dirty="0">
                <a:latin typeface="Lucida Sans Unicode"/>
                <a:cs typeface="Lucida Sans Unicode"/>
              </a:rPr>
              <a:t>prácticas </a:t>
            </a:r>
            <a:r>
              <a:rPr sz="2700" dirty="0">
                <a:latin typeface="Lucida Sans Unicode"/>
                <a:cs typeface="Lucida Sans Unicode"/>
              </a:rPr>
              <a:t>y  </a:t>
            </a:r>
            <a:r>
              <a:rPr sz="2700" spc="-5" dirty="0">
                <a:latin typeface="Lucida Sans Unicode"/>
                <a:cs typeface="Lucida Sans Unicode"/>
              </a:rPr>
              <a:t>responsabilidades ejercidas por el consejo de  administración </a:t>
            </a:r>
            <a:r>
              <a:rPr sz="2700" dirty="0">
                <a:latin typeface="Lucida Sans Unicode"/>
                <a:cs typeface="Lucida Sans Unicode"/>
              </a:rPr>
              <a:t>y </a:t>
            </a:r>
            <a:r>
              <a:rPr sz="2700" spc="-5" dirty="0">
                <a:latin typeface="Lucida Sans Unicode"/>
                <a:cs typeface="Lucida Sans Unicode"/>
              </a:rPr>
              <a:t>consejo </a:t>
            </a:r>
            <a:r>
              <a:rPr sz="2700" dirty="0">
                <a:latin typeface="Lucida Sans Unicode"/>
                <a:cs typeface="Lucida Sans Unicode"/>
              </a:rPr>
              <a:t>de </a:t>
            </a:r>
            <a:r>
              <a:rPr sz="2700" spc="-5" dirty="0">
                <a:latin typeface="Lucida Sans Unicode"/>
                <a:cs typeface="Lucida Sans Unicode"/>
              </a:rPr>
              <a:t>dirección </a:t>
            </a:r>
            <a:r>
              <a:rPr sz="2700" dirty="0">
                <a:latin typeface="Lucida Sans Unicode"/>
                <a:cs typeface="Lucida Sans Unicode"/>
              </a:rPr>
              <a:t>de </a:t>
            </a:r>
            <a:r>
              <a:rPr sz="2700" spc="-5" dirty="0">
                <a:latin typeface="Lucida Sans Unicode"/>
                <a:cs typeface="Lucida Sans Unicode"/>
              </a:rPr>
              <a:t>la  organización con el objetivo </a:t>
            </a:r>
            <a:r>
              <a:rPr sz="2700" dirty="0">
                <a:latin typeface="Lucida Sans Unicode"/>
                <a:cs typeface="Lucida Sans Unicode"/>
              </a:rPr>
              <a:t>de </a:t>
            </a:r>
            <a:r>
              <a:rPr sz="2700" spc="-5" dirty="0">
                <a:latin typeface="Lucida Sans Unicode"/>
                <a:cs typeface="Lucida Sans Unicode"/>
              </a:rPr>
              <a:t>proporcionar  </a:t>
            </a:r>
            <a:r>
              <a:rPr sz="2700" dirty="0">
                <a:latin typeface="Lucida Sans Unicode"/>
                <a:cs typeface="Lucida Sans Unicode"/>
              </a:rPr>
              <a:t>una </a:t>
            </a:r>
            <a:r>
              <a:rPr sz="2700" spc="-5" dirty="0">
                <a:latin typeface="Lucida Sans Unicode"/>
                <a:cs typeface="Lucida Sans Unicode"/>
              </a:rPr>
              <a:t>dirección estratégica, asegurar que los  objetivos </a:t>
            </a:r>
            <a:r>
              <a:rPr sz="2700" dirty="0">
                <a:latin typeface="Lucida Sans Unicode"/>
                <a:cs typeface="Lucida Sans Unicode"/>
              </a:rPr>
              <a:t>son </a:t>
            </a:r>
            <a:r>
              <a:rPr sz="2700" spc="-5" dirty="0">
                <a:latin typeface="Lucida Sans Unicode"/>
                <a:cs typeface="Lucida Sans Unicode"/>
              </a:rPr>
              <a:t>alcanzados, los riesgos  gestionados, los recursos usados de manera  responsable, teniendo en cuenta las  demandas de los </a:t>
            </a:r>
            <a:r>
              <a:rPr sz="2700" dirty="0">
                <a:latin typeface="Lucida Sans Unicode"/>
                <a:cs typeface="Lucida Sans Unicode"/>
              </a:rPr>
              <a:t>grupos </a:t>
            </a:r>
            <a:r>
              <a:rPr sz="2700" spc="-5" dirty="0">
                <a:latin typeface="Lucida Sans Unicode"/>
                <a:cs typeface="Lucida Sans Unicode"/>
              </a:rPr>
              <a:t>de interés </a:t>
            </a:r>
            <a:r>
              <a:rPr sz="2700" dirty="0">
                <a:latin typeface="Lucida Sans Unicode"/>
                <a:cs typeface="Lucida Sans Unicode"/>
              </a:rPr>
              <a:t>y </a:t>
            </a:r>
            <a:r>
              <a:rPr sz="2700" spc="-5" dirty="0">
                <a:latin typeface="Lucida Sans Unicode"/>
                <a:cs typeface="Lucida Sans Unicode"/>
              </a:rPr>
              <a:t>la  continua evolución del entorno</a:t>
            </a:r>
            <a:r>
              <a:rPr sz="2700" spc="-20" dirty="0">
                <a:latin typeface="Lucida Sans Unicode"/>
                <a:cs typeface="Lucida Sans Unicode"/>
              </a:rPr>
              <a:t> </a:t>
            </a:r>
            <a:r>
              <a:rPr sz="2700" spc="-5" dirty="0">
                <a:latin typeface="Lucida Sans Unicode"/>
                <a:cs typeface="Lucida Sans Unicode"/>
              </a:rPr>
              <a:t>corporativo</a:t>
            </a:r>
            <a:r>
              <a:rPr sz="2700" spc="-5" dirty="0" smtClean="0">
                <a:latin typeface="Lucida Sans Unicode"/>
                <a:cs typeface="Lucida Sans Unicode"/>
              </a:rPr>
              <a:t>.</a:t>
            </a:r>
            <a:r>
              <a:rPr lang="es-MX" sz="2700" spc="-5" dirty="0" smtClean="0">
                <a:latin typeface="Lucida Sans Unicode"/>
                <a:cs typeface="Lucida Sans Unicode"/>
              </a:rPr>
              <a:t> (Bajo, M.;2018)</a:t>
            </a:r>
          </a:p>
          <a:p>
            <a:pPr marL="268605" marR="5080" indent="-256540" algn="just">
              <a:spcBef>
                <a:spcPts val="100"/>
              </a:spcBef>
              <a:tabLst>
                <a:tab pos="268605" algn="l"/>
              </a:tabLst>
            </a:pPr>
            <a:endParaRPr lang="es-MX" sz="2700" spc="-5" dirty="0">
              <a:latin typeface="Lucida Sans Unicode"/>
              <a:cs typeface="Lucida Sans Unicode"/>
            </a:endParaRPr>
          </a:p>
          <a:p>
            <a:pPr marL="268605" marR="5080" indent="-256540" algn="just">
              <a:spcBef>
                <a:spcPts val="100"/>
              </a:spcBef>
              <a:tabLst>
                <a:tab pos="268605" algn="l"/>
              </a:tabLst>
            </a:pPr>
            <a:r>
              <a:rPr lang="es-MX" sz="2700" dirty="0">
                <a:latin typeface="Lucida Sans Unicode"/>
                <a:cs typeface="Lucida Sans Unicode"/>
              </a:rPr>
              <a:t>(OCDE, 1999) Hace referencias a las relaciones de la dirección de una empresa, su consejo de administración, sus accionistas u otras partes involucradas en sus actividades. Determina su estructura, los objetivos, los medios para alcanzarlos, y garantiza un seguimiento de los resultados obtenidos.</a:t>
            </a:r>
            <a:endParaRPr sz="2700" dirty="0">
              <a:latin typeface="Lucida Sans Unicode"/>
              <a:cs typeface="Lucida Sans Unicode"/>
            </a:endParaRPr>
          </a:p>
        </p:txBody>
      </p:sp>
      <p:sp>
        <p:nvSpPr>
          <p:cNvPr id="4" name="Rectángulo 3"/>
          <p:cNvSpPr/>
          <p:nvPr/>
        </p:nvSpPr>
        <p:spPr>
          <a:xfrm>
            <a:off x="1295400" y="0"/>
            <a:ext cx="8275150" cy="92333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CORPORATIVO</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829187"/>
            <a:ext cx="11353799" cy="5028813"/>
          </a:xfrm>
          <a:prstGeom prst="rect">
            <a:avLst/>
          </a:prstGeom>
        </p:spPr>
        <p:txBody>
          <a:bodyPr vert="horz" wrap="square" lIns="0" tIns="53975" rIns="0" bIns="0" rtlCol="0">
            <a:spAutoFit/>
          </a:bodyPr>
          <a:lstStyle/>
          <a:p>
            <a:pPr marL="268605" marR="5080" indent="-256540" algn="just">
              <a:lnSpc>
                <a:spcPct val="90000"/>
              </a:lnSpc>
              <a:spcBef>
                <a:spcPts val="425"/>
              </a:spcBef>
              <a:tabLst>
                <a:tab pos="268605" algn="l"/>
              </a:tabLst>
            </a:pPr>
            <a:r>
              <a:rPr lang="es-MX" sz="2700" spc="-5" dirty="0" smtClean="0">
                <a:latin typeface="Lucida Sans Unicode"/>
                <a:cs typeface="Lucida Sans Unicode"/>
              </a:rPr>
              <a:t>(</a:t>
            </a:r>
            <a:r>
              <a:rPr lang="es-MX" sz="2700" spc="-5" dirty="0">
                <a:latin typeface="Lucida Sans Unicode"/>
                <a:cs typeface="Lucida Sans Unicode"/>
              </a:rPr>
              <a:t>Van </a:t>
            </a:r>
            <a:r>
              <a:rPr lang="es-MX" sz="2700" spc="-5" dirty="0" err="1">
                <a:latin typeface="Lucida Sans Unicode"/>
                <a:cs typeface="Lucida Sans Unicode"/>
              </a:rPr>
              <a:t>Grembergen</a:t>
            </a:r>
            <a:r>
              <a:rPr lang="es-MX" sz="2700" spc="-5" dirty="0">
                <a:latin typeface="Lucida Sans Unicode"/>
                <a:cs typeface="Lucida Sans Unicode"/>
              </a:rPr>
              <a:t>, 1992) La capacidad organizativa que ejercen los altos directivos de una empresa y los gestores de las TI, con el fin de controlar el diseño y la implementación de la estrategia de las TI, es decir, asegurar el alineamiento del negocio con las TI. Consiste en el liderazgo, la organización estructural y los procesos que aseguran que las TI de la organización sostienen y entienden la estrategia y los objetivos de dicha organización.</a:t>
            </a:r>
          </a:p>
          <a:p>
            <a:pPr marL="268605" marR="5080" indent="-256540" algn="just">
              <a:lnSpc>
                <a:spcPct val="90000"/>
              </a:lnSpc>
              <a:spcBef>
                <a:spcPts val="425"/>
              </a:spcBef>
              <a:tabLst>
                <a:tab pos="268605" algn="l"/>
              </a:tabLst>
            </a:pPr>
            <a:endParaRPr lang="es-MX" sz="2700" spc="-5" dirty="0">
              <a:latin typeface="Lucida Sans Unicode"/>
              <a:cs typeface="Lucida Sans Unicode"/>
            </a:endParaRPr>
          </a:p>
          <a:p>
            <a:pPr marL="268605" marR="5080" indent="-256540" algn="just">
              <a:lnSpc>
                <a:spcPct val="90000"/>
              </a:lnSpc>
              <a:spcBef>
                <a:spcPts val="425"/>
              </a:spcBef>
              <a:tabLst>
                <a:tab pos="268605" algn="l"/>
              </a:tabLst>
            </a:pPr>
            <a:r>
              <a:rPr lang="es-MX" sz="2700" spc="-5" dirty="0">
                <a:latin typeface="Lucida Sans Unicode"/>
                <a:cs typeface="Lucida Sans Unicode"/>
              </a:rPr>
              <a:t>(Cobo, Á.; 2015) Define el GTI como parte del gobierno corporativo, el cual consiste en el liderazgo, la organización de estructuras, los mecanismos de comunicación y los procesos que aseguran que las TIC de la organización sostienen y extienden la estrategia y los objetivos de la empresa</a:t>
            </a:r>
          </a:p>
        </p:txBody>
      </p:sp>
      <p:sp>
        <p:nvSpPr>
          <p:cNvPr id="4" name="Rectángulo 3"/>
          <p:cNvSpPr/>
          <p:nvPr/>
        </p:nvSpPr>
        <p:spPr>
          <a:xfrm>
            <a:off x="20782" y="13855"/>
            <a:ext cx="9471183" cy="1754326"/>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TECNOLOGÍAS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593440797"/>
              </p:ext>
            </p:extLst>
          </p:nvPr>
        </p:nvGraphicFramePr>
        <p:xfrm>
          <a:off x="76200" y="76200"/>
          <a:ext cx="57150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4126684039"/>
              </p:ext>
            </p:extLst>
          </p:nvPr>
        </p:nvGraphicFramePr>
        <p:xfrm>
          <a:off x="4800600" y="381000"/>
          <a:ext cx="8458200" cy="6172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39428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iángulo isósceles 1"/>
          <p:cNvSpPr/>
          <p:nvPr/>
        </p:nvSpPr>
        <p:spPr>
          <a:xfrm>
            <a:off x="304800" y="0"/>
            <a:ext cx="11887200" cy="2438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p:cNvSpPr txBox="1"/>
          <p:nvPr/>
        </p:nvSpPr>
        <p:spPr>
          <a:xfrm>
            <a:off x="5360977" y="196334"/>
            <a:ext cx="1774845" cy="369332"/>
          </a:xfrm>
          <a:prstGeom prst="rect">
            <a:avLst/>
          </a:prstGeom>
          <a:noFill/>
        </p:spPr>
        <p:txBody>
          <a:bodyPr wrap="none" rtlCol="0">
            <a:spAutoFit/>
          </a:bodyPr>
          <a:lstStyle/>
          <a:p>
            <a:r>
              <a:rPr lang="es-MX" dirty="0" smtClean="0"/>
              <a:t>ARQUITECTURA</a:t>
            </a:r>
            <a:endParaRPr lang="en-US" dirty="0"/>
          </a:p>
        </p:txBody>
      </p:sp>
      <p:sp>
        <p:nvSpPr>
          <p:cNvPr id="4" name="CuadroTexto 3"/>
          <p:cNvSpPr txBox="1"/>
          <p:nvPr/>
        </p:nvSpPr>
        <p:spPr>
          <a:xfrm>
            <a:off x="3657600" y="762000"/>
            <a:ext cx="5029200" cy="2031325"/>
          </a:xfrm>
          <a:prstGeom prst="rect">
            <a:avLst/>
          </a:prstGeom>
          <a:noFill/>
        </p:spPr>
        <p:txBody>
          <a:bodyPr wrap="square" rtlCol="0">
            <a:spAutoFit/>
          </a:bodyPr>
          <a:lstStyle/>
          <a:p>
            <a:pPr algn="ctr"/>
            <a:r>
              <a:rPr lang="es-MX" dirty="0" smtClean="0"/>
              <a:t>Conjunto </a:t>
            </a:r>
            <a:r>
              <a:rPr lang="es-MX" dirty="0"/>
              <a:t>de elementos organizacionales que se relacionan entre si para alcanzar un objetivo</a:t>
            </a:r>
            <a:r>
              <a:rPr lang="es-MX" dirty="0" smtClean="0"/>
              <a:t>.</a:t>
            </a:r>
          </a:p>
          <a:p>
            <a:pPr algn="ctr"/>
            <a:r>
              <a:rPr lang="es-MX" dirty="0" smtClean="0"/>
              <a:t>Descripción formal de un sistema y todos sus componentes, para orientar su implementación.</a:t>
            </a:r>
            <a:endParaRPr lang="en-US" dirty="0"/>
          </a:p>
          <a:p>
            <a:endParaRPr lang="en-US" dirty="0"/>
          </a:p>
        </p:txBody>
      </p:sp>
      <p:graphicFrame>
        <p:nvGraphicFramePr>
          <p:cNvPr id="5" name="Diagrama 4"/>
          <p:cNvGraphicFramePr/>
          <p:nvPr>
            <p:extLst>
              <p:ext uri="{D42A27DB-BD31-4B8C-83A1-F6EECF244321}">
                <p14:modId xmlns:p14="http://schemas.microsoft.com/office/powerpoint/2010/main" val="2688869713"/>
              </p:ext>
            </p:extLst>
          </p:nvPr>
        </p:nvGraphicFramePr>
        <p:xfrm>
          <a:off x="304800" y="2438400"/>
          <a:ext cx="11734800" cy="44841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echa derecha 5"/>
          <p:cNvSpPr/>
          <p:nvPr/>
        </p:nvSpPr>
        <p:spPr>
          <a:xfrm>
            <a:off x="332509" y="114300"/>
            <a:ext cx="2362200" cy="12954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Insumo = Plan estratégico</a:t>
            </a:r>
            <a:endParaRPr lang="en-US" dirty="0"/>
          </a:p>
        </p:txBody>
      </p:sp>
      <p:sp>
        <p:nvSpPr>
          <p:cNvPr id="7" name="CuadroTexto 6"/>
          <p:cNvSpPr txBox="1"/>
          <p:nvPr/>
        </p:nvSpPr>
        <p:spPr>
          <a:xfrm>
            <a:off x="7554466" y="6400800"/>
            <a:ext cx="1132334" cy="461665"/>
          </a:xfrm>
          <a:prstGeom prst="rect">
            <a:avLst/>
          </a:prstGeom>
          <a:noFill/>
        </p:spPr>
        <p:txBody>
          <a:bodyPr wrap="square" rtlCol="0">
            <a:spAutoFit/>
          </a:bodyPr>
          <a:lstStyle/>
          <a:p>
            <a:r>
              <a:rPr lang="es-MX" sz="2400" dirty="0" smtClean="0"/>
              <a:t>DATOS</a:t>
            </a:r>
            <a:endParaRPr lang="en-US" sz="2400" dirty="0"/>
          </a:p>
        </p:txBody>
      </p:sp>
      <p:sp>
        <p:nvSpPr>
          <p:cNvPr id="8" name="CuadroTexto 7"/>
          <p:cNvSpPr txBox="1"/>
          <p:nvPr/>
        </p:nvSpPr>
        <p:spPr>
          <a:xfrm>
            <a:off x="1295400" y="6377741"/>
            <a:ext cx="1828800" cy="461665"/>
          </a:xfrm>
          <a:prstGeom prst="rect">
            <a:avLst/>
          </a:prstGeom>
          <a:noFill/>
        </p:spPr>
        <p:txBody>
          <a:bodyPr wrap="square" rtlCol="0">
            <a:spAutoFit/>
          </a:bodyPr>
          <a:lstStyle/>
          <a:p>
            <a:r>
              <a:rPr lang="es-MX" sz="2400" dirty="0" smtClean="0"/>
              <a:t>PROCESO</a:t>
            </a:r>
            <a:endParaRPr lang="en-US" sz="2400" dirty="0"/>
          </a:p>
        </p:txBody>
      </p:sp>
      <p:sp>
        <p:nvSpPr>
          <p:cNvPr id="9" name="CuadroTexto 8"/>
          <p:cNvSpPr txBox="1"/>
          <p:nvPr/>
        </p:nvSpPr>
        <p:spPr>
          <a:xfrm>
            <a:off x="10678666" y="6324600"/>
            <a:ext cx="1513334" cy="461665"/>
          </a:xfrm>
          <a:prstGeom prst="rect">
            <a:avLst/>
          </a:prstGeom>
          <a:noFill/>
        </p:spPr>
        <p:txBody>
          <a:bodyPr wrap="square" rtlCol="0">
            <a:spAutoFit/>
          </a:bodyPr>
          <a:lstStyle/>
          <a:p>
            <a:r>
              <a:rPr lang="es-MX" sz="2400" dirty="0" smtClean="0"/>
              <a:t>SISTEMAS</a:t>
            </a:r>
            <a:endParaRPr lang="en-US" sz="2400" dirty="0"/>
          </a:p>
        </p:txBody>
      </p:sp>
      <p:sp>
        <p:nvSpPr>
          <p:cNvPr id="10" name="CuadroTexto 9"/>
          <p:cNvSpPr txBox="1"/>
          <p:nvPr/>
        </p:nvSpPr>
        <p:spPr>
          <a:xfrm>
            <a:off x="4201666" y="6386945"/>
            <a:ext cx="1970534" cy="461665"/>
          </a:xfrm>
          <a:prstGeom prst="rect">
            <a:avLst/>
          </a:prstGeom>
          <a:noFill/>
        </p:spPr>
        <p:txBody>
          <a:bodyPr wrap="square" rtlCol="0">
            <a:spAutoFit/>
          </a:bodyPr>
          <a:lstStyle/>
          <a:p>
            <a:r>
              <a:rPr lang="es-MX" sz="2400" dirty="0" smtClean="0"/>
              <a:t>TECNOLOGÍA</a:t>
            </a:r>
            <a:endParaRPr lang="en-US" sz="2400" dirty="0"/>
          </a:p>
        </p:txBody>
      </p:sp>
    </p:spTree>
    <p:extLst>
      <p:ext uri="{BB962C8B-B14F-4D97-AF65-F5344CB8AC3E}">
        <p14:creationId xmlns:p14="http://schemas.microsoft.com/office/powerpoint/2010/main" val="1367569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446475" y="105490"/>
            <a:ext cx="4232249" cy="584775"/>
          </a:xfrm>
          <a:prstGeom prst="rect">
            <a:avLst/>
          </a:prstGeom>
          <a:noFill/>
        </p:spPr>
        <p:txBody>
          <a:bodyPr wrap="none" rtlCol="0">
            <a:spAutoFit/>
          </a:bodyPr>
          <a:lstStyle/>
          <a:p>
            <a:r>
              <a:rPr lang="es-MX" sz="3200" b="1" dirty="0" smtClean="0"/>
              <a:t>MAPEO DE PROCESOS</a:t>
            </a:r>
            <a:endParaRPr lang="en-US" sz="3200" b="1" dirty="0"/>
          </a:p>
        </p:txBody>
      </p:sp>
      <p:graphicFrame>
        <p:nvGraphicFramePr>
          <p:cNvPr id="6" name="Diagrama 5"/>
          <p:cNvGraphicFramePr/>
          <p:nvPr>
            <p:extLst>
              <p:ext uri="{D42A27DB-BD31-4B8C-83A1-F6EECF244321}">
                <p14:modId xmlns:p14="http://schemas.microsoft.com/office/powerpoint/2010/main" val="3491499543"/>
              </p:ext>
            </p:extLst>
          </p:nvPr>
        </p:nvGraphicFramePr>
        <p:xfrm>
          <a:off x="457200" y="990601"/>
          <a:ext cx="11277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0414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276600" y="6927"/>
            <a:ext cx="5867119" cy="1077218"/>
          </a:xfrm>
          <a:prstGeom prst="rect">
            <a:avLst/>
          </a:prstGeom>
          <a:noFill/>
        </p:spPr>
        <p:txBody>
          <a:bodyPr wrap="none" rtlCol="0">
            <a:spAutoFit/>
          </a:bodyPr>
          <a:lstStyle/>
          <a:p>
            <a:pPr algn="ctr"/>
            <a:r>
              <a:rPr lang="es-MX" sz="3200" dirty="0" smtClean="0"/>
              <a:t>METODOLOGÍAS O ESTÁNDARES</a:t>
            </a:r>
          </a:p>
          <a:p>
            <a:pPr algn="ctr"/>
            <a:r>
              <a:rPr lang="es-MX" sz="3200" dirty="0" smtClean="0"/>
              <a:t>G.T.I.</a:t>
            </a:r>
            <a:endParaRPr lang="en-US" sz="3200" dirty="0"/>
          </a:p>
        </p:txBody>
      </p:sp>
      <p:graphicFrame>
        <p:nvGraphicFramePr>
          <p:cNvPr id="3" name="Diagrama 2"/>
          <p:cNvGraphicFramePr/>
          <p:nvPr>
            <p:extLst>
              <p:ext uri="{D42A27DB-BD31-4B8C-83A1-F6EECF244321}">
                <p14:modId xmlns:p14="http://schemas.microsoft.com/office/powerpoint/2010/main" val="3048157966"/>
              </p:ext>
            </p:extLst>
          </p:nvPr>
        </p:nvGraphicFramePr>
        <p:xfrm>
          <a:off x="457200" y="719666"/>
          <a:ext cx="11734800" cy="6138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18696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0" y="228600"/>
            <a:ext cx="3788217" cy="707886"/>
          </a:xfrm>
          <a:prstGeom prst="rect">
            <a:avLst/>
          </a:prstGeom>
          <a:noFill/>
        </p:spPr>
        <p:txBody>
          <a:bodyPr wrap="none" rtlCol="0">
            <a:spAutoFit/>
          </a:bodyPr>
          <a:lstStyle/>
          <a:p>
            <a:r>
              <a:rPr lang="es-MX" sz="4000" b="1" dirty="0" smtClean="0"/>
              <a:t>CONCLUYENDO</a:t>
            </a:r>
            <a:endParaRPr lang="en-US" sz="4000" b="1" dirty="0"/>
          </a:p>
        </p:txBody>
      </p:sp>
      <p:sp>
        <p:nvSpPr>
          <p:cNvPr id="4" name="CuadroTexto 3"/>
          <p:cNvSpPr txBox="1"/>
          <p:nvPr/>
        </p:nvSpPr>
        <p:spPr>
          <a:xfrm>
            <a:off x="0" y="914400"/>
            <a:ext cx="12192000" cy="6278642"/>
          </a:xfrm>
          <a:prstGeom prst="rect">
            <a:avLst/>
          </a:prstGeom>
          <a:noFill/>
        </p:spPr>
        <p:txBody>
          <a:bodyPr wrap="square" rtlCol="0">
            <a:spAutoFit/>
          </a:bodyPr>
          <a:lstStyle/>
          <a:p>
            <a:pPr marL="285750" indent="-285750">
              <a:buFont typeface="Wingdings" panose="05000000000000000000" pitchFamily="2" charset="2"/>
              <a:buChar char="Ø"/>
            </a:pPr>
            <a:r>
              <a:rPr lang="es-MX" sz="2400" dirty="0" smtClean="0"/>
              <a:t>Un proceso es la actividad o conjunto de actividades que transforman una entrada en una salida.</a:t>
            </a:r>
          </a:p>
          <a:p>
            <a:pPr marL="285750" indent="-285750">
              <a:buFont typeface="Wingdings" panose="05000000000000000000" pitchFamily="2" charset="2"/>
              <a:buChar char="Ø"/>
            </a:pPr>
            <a:r>
              <a:rPr lang="es-MX" sz="2400" dirty="0" smtClean="0"/>
              <a:t>PROCESO DE NEGOCIO O BUSINESS PROCESS, conjunto de actividades o tareas internacionales con fin de entregar productos o servicios al cliente.</a:t>
            </a:r>
          </a:p>
          <a:p>
            <a:pPr marL="285750" indent="-285750">
              <a:buFont typeface="Wingdings" panose="05000000000000000000" pitchFamily="2" charset="2"/>
              <a:buChar char="Ø"/>
            </a:pPr>
            <a:r>
              <a:rPr lang="es-MX" sz="2400" dirty="0" smtClean="0"/>
              <a:t>La gestión de negocios, planifica constituye ejecuta y monitorea mediante estrategias las actividades de acuerdo a las directivas fijadas.</a:t>
            </a:r>
          </a:p>
          <a:p>
            <a:pPr marL="285750" indent="-285750">
              <a:buFont typeface="Wingdings" panose="05000000000000000000" pitchFamily="2" charset="2"/>
              <a:buChar char="Ø"/>
            </a:pPr>
            <a:r>
              <a:rPr lang="es-MX" sz="2400" dirty="0" smtClean="0"/>
              <a:t>Analizar una arquitectura son principios que rigen su diseño y evolución.</a:t>
            </a:r>
          </a:p>
          <a:p>
            <a:pPr marL="285750" indent="-285750">
              <a:buFont typeface="Wingdings" panose="05000000000000000000" pitchFamily="2" charset="2"/>
              <a:buChar char="Ø"/>
            </a:pPr>
            <a:r>
              <a:rPr lang="es-MX" sz="2400" dirty="0" smtClean="0"/>
              <a:t>Cuando se alinea la arquitectura de TI con la estrategia de negocios dan forma a las estrategias de negocios y viceversa.</a:t>
            </a:r>
          </a:p>
          <a:p>
            <a:pPr marL="285750" indent="-285750">
              <a:buFont typeface="Wingdings" panose="05000000000000000000" pitchFamily="2" charset="2"/>
              <a:buChar char="Ø"/>
            </a:pPr>
            <a:r>
              <a:rPr lang="es-MX" sz="2400" dirty="0" smtClean="0"/>
              <a:t>Algunos ejemplos de métodos, marcos de arquitectura TI son: TOGAT, ZACHMAN, CUBE.</a:t>
            </a:r>
          </a:p>
          <a:p>
            <a:pPr marL="285750" indent="-285750">
              <a:buFont typeface="Wingdings" panose="05000000000000000000" pitchFamily="2" charset="2"/>
              <a:buChar char="Ø"/>
            </a:pPr>
            <a:r>
              <a:rPr lang="es-MX" sz="2400" dirty="0" smtClean="0"/>
              <a:t>ITIL </a:t>
            </a:r>
            <a:r>
              <a:rPr lang="es-MX" sz="2400" dirty="0"/>
              <a:t>La Biblioteca de Infraestructura de Tecnologías de </a:t>
            </a:r>
            <a:r>
              <a:rPr lang="es-MX" sz="2400" dirty="0" smtClean="0"/>
              <a:t>Información.</a:t>
            </a:r>
          </a:p>
          <a:p>
            <a:pPr marL="285750" indent="-285750">
              <a:buFont typeface="Wingdings" panose="05000000000000000000" pitchFamily="2" charset="2"/>
              <a:buChar char="Ø"/>
            </a:pPr>
            <a:r>
              <a:rPr lang="es-MX" sz="2400" dirty="0" smtClean="0"/>
              <a:t>COBIT </a:t>
            </a:r>
            <a:r>
              <a:rPr lang="es-MX" sz="2400" dirty="0"/>
              <a:t>Objetivos de control para la información y tecnologías </a:t>
            </a:r>
            <a:r>
              <a:rPr lang="es-MX" sz="2400" dirty="0" smtClean="0"/>
              <a:t>relacionadas.</a:t>
            </a:r>
          </a:p>
          <a:p>
            <a:pPr marL="285750" indent="-285750">
              <a:buFont typeface="Wingdings" panose="05000000000000000000" pitchFamily="2" charset="2"/>
              <a:buChar char="Ø"/>
            </a:pPr>
            <a:r>
              <a:rPr lang="es-MX" sz="2400" dirty="0" smtClean="0"/>
              <a:t>EFQM </a:t>
            </a:r>
            <a:r>
              <a:rPr lang="es-MX" sz="2400" dirty="0"/>
              <a:t>Fundación Europea para la Gestión de la </a:t>
            </a:r>
            <a:r>
              <a:rPr lang="es-MX" sz="2400" dirty="0" smtClean="0"/>
              <a:t>Calidad.</a:t>
            </a:r>
          </a:p>
          <a:p>
            <a:pPr marL="285750" indent="-285750">
              <a:buFont typeface="Wingdings" panose="05000000000000000000" pitchFamily="2" charset="2"/>
              <a:buChar char="Ø"/>
            </a:pPr>
            <a:r>
              <a:rPr lang="es-MX" sz="2400" dirty="0" smtClean="0"/>
              <a:t>CMMI Integración </a:t>
            </a:r>
            <a:r>
              <a:rPr lang="es-MX" sz="2400" dirty="0"/>
              <a:t>de sistemas modelos de madurez de </a:t>
            </a:r>
            <a:r>
              <a:rPr lang="es-MX" sz="2400" dirty="0" smtClean="0"/>
              <a:t>capacidades.</a:t>
            </a:r>
          </a:p>
          <a:p>
            <a:pPr marL="285750" indent="-285750">
              <a:buFont typeface="Wingdings" panose="05000000000000000000" pitchFamily="2" charset="2"/>
              <a:buChar char="Ø"/>
            </a:pPr>
            <a:r>
              <a:rPr lang="es-MX" sz="2400" dirty="0" smtClean="0"/>
              <a:t>PMBOK </a:t>
            </a:r>
            <a:r>
              <a:rPr lang="es-MX" sz="2400" dirty="0"/>
              <a:t>estándar para la Administración de </a:t>
            </a:r>
            <a:r>
              <a:rPr lang="es-MX" sz="2400" dirty="0" smtClean="0"/>
              <a:t>Proyectos.</a:t>
            </a:r>
          </a:p>
          <a:p>
            <a:endParaRPr lang="en-US" dirty="0"/>
          </a:p>
        </p:txBody>
      </p:sp>
    </p:spTree>
    <p:extLst>
      <p:ext uri="{BB962C8B-B14F-4D97-AF65-F5344CB8AC3E}">
        <p14:creationId xmlns:p14="http://schemas.microsoft.com/office/powerpoint/2010/main" val="2681752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08137" y="304800"/>
            <a:ext cx="3825085"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ACTIVIDAD </a:t>
            </a:r>
            <a:endParaRPr lang="es-E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Rectángulo 2"/>
          <p:cNvSpPr/>
          <p:nvPr/>
        </p:nvSpPr>
        <p:spPr>
          <a:xfrm>
            <a:off x="543246" y="2743200"/>
            <a:ext cx="10754867" cy="1908215"/>
          </a:xfrm>
          <a:prstGeom prst="rect">
            <a:avLst/>
          </a:prstGeom>
          <a:noFill/>
        </p:spPr>
        <p:txBody>
          <a:bodyPr wrap="none" lIns="91440" tIns="45720" rIns="91440" bIns="45720">
            <a:spAutoFit/>
          </a:bodyPr>
          <a:lstStyle/>
          <a:p>
            <a:pPr algn="ctr"/>
            <a:r>
              <a:rPr lang="es-ES" sz="32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Dar respuesta a:</a:t>
            </a:r>
          </a:p>
          <a:p>
            <a:pPr algn="ctr"/>
            <a:r>
              <a:rPr lang="es-ES" sz="32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Daypo.com/fundamentos-tecnologias-informacion.html</a:t>
            </a:r>
          </a:p>
          <a:p>
            <a:pPr algn="ctr"/>
            <a:endParaRPr lang="es-ES" sz="54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Tree>
    <p:extLst>
      <p:ext uri="{BB962C8B-B14F-4D97-AF65-F5344CB8AC3E}">
        <p14:creationId xmlns:p14="http://schemas.microsoft.com/office/powerpoint/2010/main" val="9259626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1919" y="0"/>
            <a:ext cx="11629081" cy="1754326"/>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NECESIDAD DEL CAMBIO DE ROL DE</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 TECNOLOGÍAS 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pic>
        <p:nvPicPr>
          <p:cNvPr id="1026" name="Picture 2" descr="Resultado de imagen para USO EXCESIVO TECNOLOGIAS DE INFORMACION EN LA EMPRE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514600"/>
            <a:ext cx="7649692"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647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600" y="2971800"/>
            <a:ext cx="11353800" cy="3352800"/>
          </a:xfrm>
        </p:spPr>
        <p:txBody>
          <a:bodyPr>
            <a:normAutofit/>
          </a:bodyPr>
          <a:lstStyle/>
          <a:p>
            <a:pPr marL="0" indent="0" algn="ctr"/>
            <a:r>
              <a:rPr lang="es-MX" sz="3200" dirty="0"/>
              <a:t>Analizar los diferentes conceptos y elementos que componen el Gobierno de tecnologías de la información en cualquier tipo de Organización. </a:t>
            </a:r>
            <a:r>
              <a:rPr lang="es-MX" sz="3100" dirty="0" smtClean="0"/>
              <a:t/>
            </a:r>
            <a:br>
              <a:rPr lang="es-MX" sz="3100" dirty="0" smtClean="0"/>
            </a:br>
            <a:r>
              <a:rPr lang="es-MX" sz="3100" dirty="0"/>
              <a:t/>
            </a:r>
            <a:br>
              <a:rPr lang="es-MX" sz="3100" dirty="0"/>
            </a:br>
            <a:r>
              <a:rPr lang="es-MX" sz="3100" dirty="0" smtClean="0"/>
              <a:t/>
            </a:r>
            <a:br>
              <a:rPr lang="es-MX" sz="3100" dirty="0" smtClean="0"/>
            </a:br>
            <a:r>
              <a:rPr lang="es-MX" sz="2800" dirty="0"/>
              <a:t/>
            </a:r>
            <a:br>
              <a:rPr lang="es-MX" sz="2800" dirty="0"/>
            </a:br>
            <a:endParaRPr lang="en-US" dirty="0"/>
          </a:p>
        </p:txBody>
      </p:sp>
      <p:sp>
        <p:nvSpPr>
          <p:cNvPr id="3" name="Rectángulo 2"/>
          <p:cNvSpPr/>
          <p:nvPr/>
        </p:nvSpPr>
        <p:spPr>
          <a:xfrm>
            <a:off x="609600" y="228600"/>
            <a:ext cx="8084521" cy="92333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OBJETIVO DE LA UNIDAD</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065535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930546531"/>
              </p:ext>
            </p:extLst>
          </p:nvPr>
        </p:nvGraphicFramePr>
        <p:xfrm>
          <a:off x="228600" y="152400"/>
          <a:ext cx="11506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9027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817" y="1143000"/>
            <a:ext cx="11879983" cy="3352800"/>
          </a:xfrm>
        </p:spPr>
        <p:txBody>
          <a:bodyPr>
            <a:normAutofit fontScale="90000"/>
          </a:bodyPr>
          <a:lstStyle/>
          <a:p>
            <a:r>
              <a:rPr lang="es-MX" sz="2800" dirty="0" smtClean="0"/>
              <a:t>*Los activos intangibles (información), adquieren relevancia, permiten, a las empresas, la obtención de ventajas competitivas sostenibles a largo plazo.</a:t>
            </a:r>
            <a:br>
              <a:rPr lang="es-MX" sz="2800" dirty="0" smtClean="0"/>
            </a:br>
            <a:r>
              <a:rPr lang="es-MX" sz="2800" dirty="0" smtClean="0"/>
              <a:t/>
            </a:r>
            <a:br>
              <a:rPr lang="es-MX" sz="2800" dirty="0" smtClean="0"/>
            </a:br>
            <a:r>
              <a:rPr lang="es-MX" sz="2800" dirty="0" smtClean="0"/>
              <a:t>*La </a:t>
            </a:r>
            <a:r>
              <a:rPr lang="es-MX" sz="2800" dirty="0"/>
              <a:t>competitividad, se determinará en buena medida, por el uso de las tecnologías de información y comunicación (TIC) que permiten la creación de valor y la generación de conocimiento dentro de las organizaciones </a:t>
            </a:r>
            <a:r>
              <a:rPr lang="es-MX" sz="2800" dirty="0" smtClean="0"/>
              <a:t/>
            </a:r>
            <a:br>
              <a:rPr lang="es-MX" sz="2800" dirty="0" smtClean="0"/>
            </a:br>
            <a:r>
              <a:rPr lang="es-MX" sz="2800" dirty="0" smtClean="0"/>
              <a:t>(</a:t>
            </a:r>
            <a:r>
              <a:rPr lang="es-MX" sz="2800" dirty="0"/>
              <a:t>Pérez y </a:t>
            </a:r>
            <a:r>
              <a:rPr lang="es-MX" sz="2800" dirty="0" err="1"/>
              <a:t>Dressler</a:t>
            </a:r>
            <a:r>
              <a:rPr lang="es-MX" sz="2800" dirty="0"/>
              <a:t>, 2007).</a:t>
            </a:r>
            <a:br>
              <a:rPr lang="es-MX" sz="2800" dirty="0"/>
            </a:br>
            <a:r>
              <a:rPr lang="es-MX" sz="2800" dirty="0" smtClean="0"/>
              <a:t/>
            </a:r>
            <a:br>
              <a:rPr lang="es-MX" sz="2800" dirty="0" smtClean="0"/>
            </a:br>
            <a:r>
              <a:rPr lang="es-MX" sz="2800" dirty="0" smtClean="0"/>
              <a:t>*Es </a:t>
            </a:r>
            <a:r>
              <a:rPr lang="es-MX" sz="2800" dirty="0"/>
              <a:t>medular comprender la necesidad de visualizar el área de Tecnologías de Información de la empresa como un apoyo vital que es transversal a </a:t>
            </a:r>
            <a:r>
              <a:rPr lang="es-MX" sz="2800" dirty="0" smtClean="0"/>
              <a:t>los  </a:t>
            </a:r>
            <a:r>
              <a:rPr lang="es-MX" sz="2800" dirty="0"/>
              <a:t>procesos que interactúan dentro de las diferentes </a:t>
            </a:r>
            <a:r>
              <a:rPr lang="es-MX" sz="2800" dirty="0" smtClean="0"/>
              <a:t>áreas de la empresa.</a:t>
            </a:r>
            <a:br>
              <a:rPr lang="es-MX" sz="2800" dirty="0" smtClean="0"/>
            </a:br>
            <a:r>
              <a:rPr lang="es-MX" sz="2800" dirty="0" smtClean="0"/>
              <a:t/>
            </a:r>
            <a:br>
              <a:rPr lang="es-MX" sz="2800" dirty="0" smtClean="0"/>
            </a:br>
            <a:r>
              <a:rPr lang="es-MX" sz="2800" dirty="0" smtClean="0"/>
              <a:t>*Por </a:t>
            </a:r>
            <a:r>
              <a:rPr lang="es-MX" sz="2800" dirty="0"/>
              <a:t>tanto, el uso de las </a:t>
            </a:r>
            <a:r>
              <a:rPr lang="es-MX" sz="2800" dirty="0" err="1" smtClean="0"/>
              <a:t>TIC´s</a:t>
            </a:r>
            <a:r>
              <a:rPr lang="es-MX" sz="2800" dirty="0" smtClean="0"/>
              <a:t> </a:t>
            </a:r>
            <a:r>
              <a:rPr lang="es-MX" sz="2800" dirty="0"/>
              <a:t>permite a las organizaciones ser </a:t>
            </a:r>
            <a:r>
              <a:rPr lang="es-MX" sz="2800" dirty="0" smtClean="0"/>
              <a:t>competitivas </a:t>
            </a:r>
            <a:r>
              <a:rPr lang="es-MX" sz="2800" dirty="0"/>
              <a:t>mediante el desarrollo de una planeación </a:t>
            </a:r>
            <a:r>
              <a:rPr lang="es-MX" sz="2800" dirty="0" smtClean="0"/>
              <a:t>adecuada.</a:t>
            </a:r>
            <a:r>
              <a:rPr lang="es-MX" sz="2800" dirty="0"/>
              <a:t/>
            </a:r>
            <a:br>
              <a:rPr lang="es-MX" sz="2800" dirty="0"/>
            </a:br>
            <a:r>
              <a:rPr lang="es-MX" sz="2800" dirty="0"/>
              <a:t/>
            </a:r>
            <a:br>
              <a:rPr lang="es-MX" sz="2800" dirty="0"/>
            </a:br>
            <a:r>
              <a:rPr lang="es-MX" sz="2800" dirty="0"/>
              <a:t/>
            </a:r>
            <a:br>
              <a:rPr lang="es-MX" sz="2800" dirty="0"/>
            </a:br>
            <a:r>
              <a:rPr lang="es-MX" sz="3100" dirty="0" smtClean="0"/>
              <a:t/>
            </a:r>
            <a:br>
              <a:rPr lang="es-MX" sz="3100" dirty="0" smtClean="0"/>
            </a:br>
            <a:r>
              <a:rPr lang="es-MX" sz="2800" dirty="0"/>
              <a:t/>
            </a:r>
            <a:br>
              <a:rPr lang="es-MX" sz="2800" dirty="0"/>
            </a:br>
            <a:endParaRPr lang="en-US" dirty="0"/>
          </a:p>
        </p:txBody>
      </p:sp>
      <p:sp>
        <p:nvSpPr>
          <p:cNvPr id="3" name="Rectángulo 2"/>
          <p:cNvSpPr/>
          <p:nvPr/>
        </p:nvSpPr>
        <p:spPr>
          <a:xfrm>
            <a:off x="7217" y="-411"/>
            <a:ext cx="12184783" cy="923330"/>
          </a:xfrm>
          <a:prstGeom prst="rect">
            <a:avLst/>
          </a:prstGeom>
          <a:noFill/>
        </p:spPr>
        <p:txBody>
          <a:bodyPr wrap="square" lIns="91440" tIns="45720" rIns="91440" bIns="45720">
            <a:spAutoFit/>
          </a:bodyPr>
          <a:lstStyle/>
          <a:p>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ROL DE LAS TIC´S</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41894279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2209800"/>
            <a:ext cx="11629081" cy="1754326"/>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NECESIDAD DEL GOBIERNO DE</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 TECNOLOGÍAS 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806430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do de imagen para estructura del gobierno de tecnologias de inform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1"/>
            <a:ext cx="8534402"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estructura del gobierno de tecnologias de inform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CuadroTexto 5"/>
          <p:cNvSpPr txBox="1"/>
          <p:nvPr/>
        </p:nvSpPr>
        <p:spPr>
          <a:xfrm>
            <a:off x="8153400" y="2057400"/>
            <a:ext cx="4038600" cy="2246769"/>
          </a:xfrm>
          <a:prstGeom prst="rect">
            <a:avLst/>
          </a:prstGeom>
          <a:noFill/>
        </p:spPr>
        <p:txBody>
          <a:bodyPr wrap="square" rtlCol="0">
            <a:spAutoFit/>
          </a:bodyPr>
          <a:lstStyle/>
          <a:p>
            <a:pPr algn="ctr"/>
            <a:r>
              <a:rPr lang="es-MX" sz="2800" b="1" dirty="0" smtClean="0">
                <a:latin typeface="Lucida Sans" panose="020B0602040502020204" pitchFamily="34" charset="0"/>
                <a:cs typeface="Lucida Sans" panose="020B0602040502020204" pitchFamily="34" charset="0"/>
              </a:rPr>
              <a:t>¿Porqué es importante un gobierno de tecnologías de la información?</a:t>
            </a:r>
            <a:endParaRPr lang="es-MX" sz="2800" b="1" dirty="0">
              <a:latin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42900845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1143000"/>
            <a:ext cx="10134600" cy="5355312"/>
          </a:xfrm>
          <a:prstGeom prst="rect">
            <a:avLst/>
          </a:prstGeom>
          <a:noFill/>
        </p:spPr>
        <p:txBody>
          <a:bodyPr wrap="square" rtlCol="0">
            <a:spAutoFit/>
          </a:bodyPr>
          <a:lstStyle/>
          <a:p>
            <a:pPr marL="285750" indent="-285750">
              <a:buFont typeface="Wingdings" panose="05000000000000000000" pitchFamily="2" charset="2"/>
              <a:buChar char="q"/>
            </a:pPr>
            <a:r>
              <a:rPr lang="es-MX" dirty="0"/>
              <a:t>Un gobierno de Tecnologías de la Información (TI), entendiéndolo como aquel órgano de alto nivel, tomador de decisiones cuyo rol principal es la evaluación, dirección y supervisión de las tecnologías de información</a:t>
            </a:r>
            <a:r>
              <a:rPr lang="es-MX" dirty="0" smtClean="0"/>
              <a:t>.</a:t>
            </a:r>
          </a:p>
          <a:p>
            <a:pPr marL="285750" indent="-285750">
              <a:buFont typeface="Wingdings" panose="05000000000000000000" pitchFamily="2" charset="2"/>
              <a:buChar char="q"/>
            </a:pPr>
            <a:endParaRPr lang="es-MX" dirty="0"/>
          </a:p>
          <a:p>
            <a:pPr marL="285750" indent="-285750">
              <a:buFont typeface="Wingdings" panose="05000000000000000000" pitchFamily="2" charset="2"/>
              <a:buChar char="q"/>
            </a:pPr>
            <a:r>
              <a:rPr lang="es-MX" dirty="0"/>
              <a:t>GTI se utiliza para describir los procesos y decidir cómo se debe gastar el dinero para los recursos de esa área; priorizando y justificando las inversiones, controles, presupuestos y niveles de autorización, obedece al sistema mediante el cual dirige y controla el uso actual y futuro de las tecnologías de la información.</a:t>
            </a:r>
          </a:p>
          <a:p>
            <a:pPr marL="285750" indent="-285750">
              <a:buFont typeface="Wingdings" panose="05000000000000000000" pitchFamily="2" charset="2"/>
              <a:buChar char="q"/>
            </a:pPr>
            <a:endParaRPr lang="es-MX" dirty="0" smtClean="0"/>
          </a:p>
          <a:p>
            <a:pPr marL="285750" indent="-285750">
              <a:buFont typeface="Wingdings" panose="05000000000000000000" pitchFamily="2" charset="2"/>
              <a:buChar char="q"/>
            </a:pPr>
            <a:r>
              <a:rPr lang="es-MX" dirty="0"/>
              <a:t>Podemos mencionar como una de las mejores prácticas en el mercado para gobernar las tecnologías de información es el marco de referencia </a:t>
            </a:r>
            <a:r>
              <a:rPr lang="es-MX" dirty="0" err="1"/>
              <a:t>Cobit</a:t>
            </a:r>
            <a:r>
              <a:rPr lang="es-MX" dirty="0"/>
              <a:t>, el cual apoya una integración, alineación y la gobernanza de estas tecnologías</a:t>
            </a:r>
            <a:r>
              <a:rPr lang="es-MX" dirty="0" smtClean="0"/>
              <a:t>.</a:t>
            </a:r>
          </a:p>
          <a:p>
            <a:pPr marL="285750" indent="-285750">
              <a:buFont typeface="Wingdings" panose="05000000000000000000" pitchFamily="2" charset="2"/>
              <a:buChar char="q"/>
            </a:pPr>
            <a:endParaRPr lang="es-MX" dirty="0"/>
          </a:p>
          <a:p>
            <a:pPr marL="285750" indent="-285750">
              <a:buFont typeface="Wingdings" panose="05000000000000000000" pitchFamily="2" charset="2"/>
              <a:buChar char="q"/>
            </a:pPr>
            <a:r>
              <a:rPr lang="es-MX" dirty="0" smtClean="0"/>
              <a:t>Complementándolo </a:t>
            </a:r>
            <a:r>
              <a:rPr lang="es-MX" dirty="0"/>
              <a:t>en la responsabilidad de servicios de extremo a extremo: la organización de TI sigue siendo responsable de todo lo relacionado con si área de acción, desde la gestión con el cliente de TI y la planificación de servicios hasta la prestación de servicios, incluso si son externas.</a:t>
            </a:r>
          </a:p>
          <a:p>
            <a:endParaRPr lang="es-MX" dirty="0"/>
          </a:p>
          <a:p>
            <a:endParaRPr lang="es-MX" dirty="0"/>
          </a:p>
        </p:txBody>
      </p:sp>
    </p:spTree>
    <p:extLst>
      <p:ext uri="{BB962C8B-B14F-4D97-AF65-F5344CB8AC3E}">
        <p14:creationId xmlns:p14="http://schemas.microsoft.com/office/powerpoint/2010/main" val="1442847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17" y="-161330"/>
            <a:ext cx="12184783" cy="923330"/>
          </a:xfrm>
          <a:prstGeom prst="rect">
            <a:avLst/>
          </a:prstGeom>
          <a:noFill/>
        </p:spPr>
        <p:txBody>
          <a:bodyPr wrap="square" lIns="91440" tIns="45720" rIns="91440" bIns="45720">
            <a:spAutoFit/>
          </a:bodyPr>
          <a:lstStyle/>
          <a:p>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NECESIDAD DE GTI</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
        <p:nvSpPr>
          <p:cNvPr id="5" name="CuadroTexto 4"/>
          <p:cNvSpPr txBox="1"/>
          <p:nvPr/>
        </p:nvSpPr>
        <p:spPr>
          <a:xfrm>
            <a:off x="7217" y="708928"/>
            <a:ext cx="12184783" cy="6771084"/>
          </a:xfrm>
          <a:prstGeom prst="rect">
            <a:avLst/>
          </a:prstGeom>
          <a:noFill/>
        </p:spPr>
        <p:txBody>
          <a:bodyPr wrap="square" rtlCol="0">
            <a:spAutoFit/>
          </a:bodyPr>
          <a:lstStyle/>
          <a:p>
            <a:pPr marL="285750" indent="-285750" algn="just">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Las empresas </a:t>
            </a:r>
            <a:r>
              <a:rPr lang="es-MX" sz="1900" dirty="0">
                <a:latin typeface="Lucida Sans" panose="020B0602040502020204" pitchFamily="34" charset="0"/>
                <a:cs typeface="Lucida Sans" panose="020B0602040502020204" pitchFamily="34" charset="0"/>
              </a:rPr>
              <a:t>lleven a cabo una planificación estratégica e </a:t>
            </a:r>
            <a:r>
              <a:rPr lang="es-MX" sz="1900" dirty="0" smtClean="0">
                <a:latin typeface="Lucida Sans" panose="020B0602040502020204" pitchFamily="34" charset="0"/>
                <a:cs typeface="Lucida Sans" panose="020B0602040502020204" pitchFamily="34" charset="0"/>
              </a:rPr>
              <a:t>integral de </a:t>
            </a:r>
            <a:r>
              <a:rPr lang="es-MX" sz="1900" dirty="0">
                <a:latin typeface="Lucida Sans" panose="020B0602040502020204" pitchFamily="34" charset="0"/>
                <a:cs typeface="Lucida Sans" panose="020B0602040502020204" pitchFamily="34" charset="0"/>
              </a:rPr>
              <a:t>las tecnologías de la información de manera alineada con los objetivos globales de la organización</a:t>
            </a:r>
            <a:r>
              <a:rPr lang="es-MX" sz="1900" dirty="0" smtClean="0">
                <a:latin typeface="Lucida Sans" panose="020B0602040502020204" pitchFamily="34" charset="0"/>
                <a:cs typeface="Lucida Sans" panose="020B0602040502020204" pitchFamily="34" charset="0"/>
              </a:rPr>
              <a:t>.</a:t>
            </a:r>
          </a:p>
          <a:p>
            <a:pPr marL="285750" indent="-285750">
              <a:buFont typeface="Wingdings" panose="05000000000000000000" pitchFamily="2" charset="2"/>
              <a:buChar char="q"/>
            </a:pPr>
            <a:endParaRPr lang="es-MX" sz="1900" dirty="0">
              <a:latin typeface="Lucida Sans" panose="020B0602040502020204" pitchFamily="34" charset="0"/>
              <a:cs typeface="Lucida Sans" panose="020B0602040502020204" pitchFamily="34" charset="0"/>
            </a:endParaRPr>
          </a:p>
          <a:p>
            <a:pPr marL="285750" indent="-285750" algn="just">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Una </a:t>
            </a:r>
            <a:r>
              <a:rPr lang="es-MX" sz="1900" dirty="0">
                <a:latin typeface="Lucida Sans" panose="020B0602040502020204" pitchFamily="34" charset="0"/>
                <a:cs typeface="Lucida Sans" panose="020B0602040502020204" pitchFamily="34" charset="0"/>
              </a:rPr>
              <a:t>entrega de valor a las partes interesadas de la organización de un buen gobierno y gestión de la información </a:t>
            </a:r>
            <a:r>
              <a:rPr lang="es-MX" sz="1900" dirty="0" smtClean="0">
                <a:latin typeface="Lucida Sans" panose="020B0602040502020204" pitchFamily="34" charset="0"/>
                <a:cs typeface="Lucida Sans" panose="020B0602040502020204" pitchFamily="34" charset="0"/>
              </a:rPr>
              <a:t>de </a:t>
            </a:r>
            <a:r>
              <a:rPr lang="es-MX" sz="1900" dirty="0">
                <a:latin typeface="Lucida Sans" panose="020B0602040502020204" pitchFamily="34" charset="0"/>
                <a:cs typeface="Lucida Sans" panose="020B0602040502020204" pitchFamily="34" charset="0"/>
              </a:rPr>
              <a:t>los activos tecnológicos</a:t>
            </a:r>
            <a:r>
              <a:rPr lang="es-MX" sz="1900" dirty="0" smtClean="0">
                <a:latin typeface="Lucida Sans" panose="020B0602040502020204" pitchFamily="34" charset="0"/>
                <a:cs typeface="Lucida Sans" panose="020B0602040502020204" pitchFamily="34" charset="0"/>
              </a:rPr>
              <a:t>.</a:t>
            </a:r>
          </a:p>
          <a:p>
            <a:endParaRPr lang="es-MX" sz="1900" dirty="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Los </a:t>
            </a:r>
            <a:r>
              <a:rPr lang="es-MX" sz="1900" dirty="0">
                <a:latin typeface="Lucida Sans" panose="020B0602040502020204" pitchFamily="34" charset="0"/>
                <a:cs typeface="Lucida Sans" panose="020B0602040502020204" pitchFamily="34" charset="0"/>
              </a:rPr>
              <a:t>Altos Directivos tienen que adoptar a la TI como parte importante del negocio</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lgn="just">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Los </a:t>
            </a:r>
            <a:r>
              <a:rPr lang="es-MX" sz="1900" dirty="0">
                <a:latin typeface="Lucida Sans" panose="020B0602040502020204" pitchFamily="34" charset="0"/>
                <a:cs typeface="Lucida Sans" panose="020B0602040502020204" pitchFamily="34" charset="0"/>
              </a:rPr>
              <a:t>requerimientos legales externos al uso de la empresa de la información y tecnología están aumentando</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Inversiones </a:t>
            </a:r>
            <a:r>
              <a:rPr lang="es-MX" sz="1900" dirty="0">
                <a:latin typeface="Lucida Sans" panose="020B0602040502020204" pitchFamily="34" charset="0"/>
                <a:cs typeface="Lucida Sans" panose="020B0602040502020204" pitchFamily="34" charset="0"/>
              </a:rPr>
              <a:t>sin retorno y fallas en los sistemas que impactan al negocio</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Alta </a:t>
            </a:r>
            <a:r>
              <a:rPr lang="es-MX" sz="1900" dirty="0">
                <a:latin typeface="Lucida Sans" panose="020B0602040502020204" pitchFamily="34" charset="0"/>
                <a:cs typeface="Lucida Sans" panose="020B0602040502020204" pitchFamily="34" charset="0"/>
              </a:rPr>
              <a:t>complejidad por la convivencia de múltiples plataformas tecnológicas</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Tendencias </a:t>
            </a:r>
            <a:r>
              <a:rPr lang="es-MX" sz="1900" dirty="0">
                <a:latin typeface="Lucida Sans" panose="020B0602040502020204" pitchFamily="34" charset="0"/>
                <a:cs typeface="Lucida Sans" panose="020B0602040502020204" pitchFamily="34" charset="0"/>
              </a:rPr>
              <a:t>digitales: movilidad, machine </a:t>
            </a:r>
            <a:r>
              <a:rPr lang="es-MX" sz="1900" dirty="0" err="1">
                <a:latin typeface="Lucida Sans" panose="020B0602040502020204" pitchFamily="34" charset="0"/>
                <a:cs typeface="Lucida Sans" panose="020B0602040502020204" pitchFamily="34" charset="0"/>
              </a:rPr>
              <a:t>learning</a:t>
            </a:r>
            <a:r>
              <a:rPr lang="es-MX" sz="1900" dirty="0">
                <a:latin typeface="Lucida Sans" panose="020B0602040502020204" pitchFamily="34" charset="0"/>
                <a:cs typeface="Lucida Sans" panose="020B0602040502020204" pitchFamily="34" charset="0"/>
              </a:rPr>
              <a:t>, social media, </a:t>
            </a:r>
            <a:r>
              <a:rPr lang="es-MX" sz="1900" dirty="0" err="1">
                <a:latin typeface="Lucida Sans" panose="020B0602040502020204" pitchFamily="34" charset="0"/>
                <a:cs typeface="Lucida Sans" panose="020B0602040502020204" pitchFamily="34" charset="0"/>
              </a:rPr>
              <a:t>bots</a:t>
            </a:r>
            <a:r>
              <a:rPr lang="es-MX" sz="1900" dirty="0">
                <a:latin typeface="Lucida Sans" panose="020B0602040502020204" pitchFamily="34" charset="0"/>
                <a:cs typeface="Lucida Sans" panose="020B0602040502020204" pitchFamily="34" charset="0"/>
              </a:rPr>
              <a:t>, entre otros</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Big </a:t>
            </a:r>
            <a:r>
              <a:rPr lang="es-MX" sz="1900" dirty="0">
                <a:latin typeface="Lucida Sans" panose="020B0602040502020204" pitchFamily="34" charset="0"/>
                <a:cs typeface="Lucida Sans" panose="020B0602040502020204" pitchFamily="34" charset="0"/>
              </a:rPr>
              <a:t>Data, según IDC Digital </a:t>
            </a:r>
            <a:r>
              <a:rPr lang="es-MX" sz="1900" dirty="0" err="1">
                <a:latin typeface="Lucida Sans" panose="020B0602040502020204" pitchFamily="34" charset="0"/>
                <a:cs typeface="Lucida Sans" panose="020B0602040502020204" pitchFamily="34" charset="0"/>
              </a:rPr>
              <a:t>Universe</a:t>
            </a:r>
            <a:r>
              <a:rPr lang="es-MX" sz="1900" dirty="0">
                <a:latin typeface="Lucida Sans" panose="020B0602040502020204" pitchFamily="34" charset="0"/>
                <a:cs typeface="Lucida Sans" panose="020B0602040502020204" pitchFamily="34" charset="0"/>
              </a:rPr>
              <a:t> </a:t>
            </a:r>
            <a:r>
              <a:rPr lang="es-MX" sz="1900" dirty="0" err="1">
                <a:latin typeface="Lucida Sans" panose="020B0602040502020204" pitchFamily="34" charset="0"/>
                <a:cs typeface="Lucida Sans" panose="020B0602040502020204" pitchFamily="34" charset="0"/>
              </a:rPr>
              <a:t>Study</a:t>
            </a:r>
            <a:r>
              <a:rPr lang="es-MX" sz="1900" dirty="0">
                <a:latin typeface="Lucida Sans" panose="020B0602040502020204" pitchFamily="34" charset="0"/>
                <a:cs typeface="Lucida Sans" panose="020B0602040502020204" pitchFamily="34" charset="0"/>
              </a:rPr>
              <a:t> el volumen de datos continuará creciendo</a:t>
            </a:r>
            <a:r>
              <a:rPr lang="es-MX" sz="1900" dirty="0" smtClean="0">
                <a:latin typeface="Lucida Sans" panose="020B0602040502020204" pitchFamily="34" charset="0"/>
                <a:cs typeface="Lucida Sans" panose="020B0602040502020204" pitchFamily="34" charset="0"/>
              </a:rPr>
              <a:t>.</a:t>
            </a:r>
          </a:p>
          <a:p>
            <a:endParaRPr lang="es-MX" sz="1900" dirty="0" smtClean="0">
              <a:latin typeface="Lucida Sans" panose="020B0602040502020204" pitchFamily="34" charset="0"/>
              <a:cs typeface="Lucida Sans" panose="020B0602040502020204" pitchFamily="34" charset="0"/>
            </a:endParaRPr>
          </a:p>
          <a:p>
            <a:pPr marL="285750" indent="-285750">
              <a:buFont typeface="Wingdings" panose="05000000000000000000" pitchFamily="2" charset="2"/>
              <a:buChar char="q"/>
            </a:pPr>
            <a:r>
              <a:rPr lang="es-MX" sz="1900" dirty="0" smtClean="0">
                <a:latin typeface="Lucida Sans" panose="020B0602040502020204" pitchFamily="34" charset="0"/>
                <a:cs typeface="Lucida Sans" panose="020B0602040502020204" pitchFamily="34" charset="0"/>
              </a:rPr>
              <a:t>Los </a:t>
            </a:r>
            <a:r>
              <a:rPr lang="es-MX" sz="1900" dirty="0">
                <a:latin typeface="Lucida Sans" panose="020B0602040502020204" pitchFamily="34" charset="0"/>
                <a:cs typeface="Lucida Sans" panose="020B0602040502020204" pitchFamily="34" charset="0"/>
              </a:rPr>
              <a:t>infinitos ciberataques.</a:t>
            </a:r>
          </a:p>
          <a:p>
            <a:pPr marL="285750" indent="-285750">
              <a:buFont typeface="Wingdings" panose="05000000000000000000" pitchFamily="2" charset="2"/>
              <a:buChar char="q"/>
            </a:pPr>
            <a:endParaRPr lang="es-MX" dirty="0"/>
          </a:p>
          <a:p>
            <a:endParaRPr lang="es-MX" dirty="0"/>
          </a:p>
          <a:p>
            <a:endParaRPr lang="es-MX" dirty="0"/>
          </a:p>
        </p:txBody>
      </p:sp>
    </p:spTree>
    <p:extLst>
      <p:ext uri="{BB962C8B-B14F-4D97-AF65-F5344CB8AC3E}">
        <p14:creationId xmlns:p14="http://schemas.microsoft.com/office/powerpoint/2010/main" val="2222401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432424821"/>
              </p:ext>
            </p:extLst>
          </p:nvPr>
        </p:nvGraphicFramePr>
        <p:xfrm>
          <a:off x="0" y="114300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2895600" y="0"/>
            <a:ext cx="5562600" cy="3704779"/>
          </a:xfrm>
          <a:prstGeom prst="rect">
            <a:avLst/>
          </a:prstGeom>
        </p:spPr>
      </p:pic>
      <p:sp>
        <p:nvSpPr>
          <p:cNvPr id="5" name="CuadroTexto 4"/>
          <p:cNvSpPr txBox="1"/>
          <p:nvPr/>
        </p:nvSpPr>
        <p:spPr>
          <a:xfrm>
            <a:off x="1600200" y="5410200"/>
            <a:ext cx="8686800" cy="1846659"/>
          </a:xfrm>
          <a:prstGeom prst="rect">
            <a:avLst/>
          </a:prstGeom>
          <a:noFill/>
        </p:spPr>
        <p:txBody>
          <a:bodyPr wrap="square" rtlCol="0">
            <a:spAutoFit/>
          </a:bodyPr>
          <a:lstStyle/>
          <a:p>
            <a:pPr algn="just"/>
            <a:r>
              <a:rPr lang="es-MX" sz="2400" dirty="0">
                <a:latin typeface="Lucida Sans" panose="020B0602040502020204" pitchFamily="34" charset="0"/>
                <a:cs typeface="Lucida Sans" panose="020B0602040502020204" pitchFamily="34" charset="0"/>
              </a:rPr>
              <a:t>Estas necesidades dan como resultado replantear las ideas falsas de que las Tecnologías de Información no se gobiernan y que no existe forma de controlar y percibir valor.</a:t>
            </a:r>
          </a:p>
          <a:p>
            <a:endParaRPr lang="es-MX" dirty="0">
              <a:latin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3044650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60880" y="0"/>
            <a:ext cx="9471183" cy="341632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ORGANIZACIONAL</a:t>
            </a:r>
          </a:p>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Y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TECNOLOGÍAS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pic>
        <p:nvPicPr>
          <p:cNvPr id="3" name="Imagen 2"/>
          <p:cNvPicPr>
            <a:picLocks noChangeAspect="1"/>
          </p:cNvPicPr>
          <p:nvPr/>
        </p:nvPicPr>
        <p:blipFill>
          <a:blip r:embed="rId2"/>
          <a:stretch>
            <a:fillRect/>
          </a:stretch>
        </p:blipFill>
        <p:spPr>
          <a:xfrm>
            <a:off x="2514600" y="3429215"/>
            <a:ext cx="6327884" cy="3219450"/>
          </a:xfrm>
          <a:prstGeom prst="rect">
            <a:avLst/>
          </a:prstGeom>
        </p:spPr>
      </p:pic>
    </p:spTree>
    <p:extLst>
      <p:ext uri="{BB962C8B-B14F-4D97-AF65-F5344CB8AC3E}">
        <p14:creationId xmlns:p14="http://schemas.microsoft.com/office/powerpoint/2010/main" val="38838416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787360"/>
            <a:ext cx="11201400" cy="6832640"/>
          </a:xfrm>
          <a:prstGeom prst="rect">
            <a:avLst/>
          </a:prstGeom>
          <a:noFill/>
        </p:spPr>
        <p:txBody>
          <a:bodyPr wrap="square" rtlCol="0">
            <a:spAutoFit/>
          </a:bodyPr>
          <a:lstStyle/>
          <a:p>
            <a:pPr marL="285750" indent="-285750" algn="just">
              <a:buFont typeface="Wingdings" panose="05000000000000000000" pitchFamily="2" charset="2"/>
              <a:buChar char="Ø"/>
            </a:pPr>
            <a:r>
              <a:rPr lang="es-MX" sz="2400" dirty="0" smtClean="0">
                <a:latin typeface="Lucida Sans" panose="020B0602040502020204" pitchFamily="34" charset="0"/>
                <a:cs typeface="Lucida Sans" panose="020B0602040502020204" pitchFamily="34" charset="0"/>
              </a:rPr>
              <a:t>Gobierno </a:t>
            </a:r>
            <a:r>
              <a:rPr lang="es-MX" sz="2400" dirty="0">
                <a:latin typeface="Lucida Sans" panose="020B0602040502020204" pitchFamily="34" charset="0"/>
                <a:cs typeface="Lucida Sans" panose="020B0602040502020204" pitchFamily="34" charset="0"/>
              </a:rPr>
              <a:t>Corporativo u Organizacional “Consiste en el establecimiento de estructuras organizacionales que establezcan los objetivos y lleven a cabo el seguimiento del desempeño de la organización para asegurar que dichos objetivos serán alcanzados”. Fernández y Llorens (2011</a:t>
            </a:r>
            <a:r>
              <a:rPr lang="es-MX" sz="2400" dirty="0" smtClean="0">
                <a:latin typeface="Lucida Sans" panose="020B0602040502020204" pitchFamily="34" charset="0"/>
                <a:cs typeface="Lucida Sans" panose="020B0602040502020204" pitchFamily="34" charset="0"/>
              </a:rPr>
              <a:t>).</a:t>
            </a:r>
          </a:p>
          <a:p>
            <a:pPr algn="just"/>
            <a:endParaRPr lang="es-MX" sz="2400" dirty="0">
              <a:latin typeface="Lucida Sans" panose="020B0602040502020204" pitchFamily="34" charset="0"/>
              <a:cs typeface="Lucida Sans" panose="020B0602040502020204" pitchFamily="34" charset="0"/>
            </a:endParaRPr>
          </a:p>
          <a:p>
            <a:pPr marL="285750" indent="-285750" algn="just">
              <a:buFont typeface="Wingdings" panose="05000000000000000000" pitchFamily="2" charset="2"/>
              <a:buChar char="Ø"/>
            </a:pPr>
            <a:r>
              <a:rPr lang="es-MX" sz="2400" dirty="0" err="1">
                <a:latin typeface="Lucida Sans" panose="020B0602040502020204" pitchFamily="34" charset="0"/>
                <a:cs typeface="Lucida Sans" panose="020B0602040502020204" pitchFamily="34" charset="0"/>
              </a:rPr>
              <a:t>O´Donovan</a:t>
            </a:r>
            <a:r>
              <a:rPr lang="es-MX" sz="2400" dirty="0">
                <a:latin typeface="Lucida Sans" panose="020B0602040502020204" pitchFamily="34" charset="0"/>
                <a:cs typeface="Lucida Sans" panose="020B0602040502020204" pitchFamily="34" charset="0"/>
              </a:rPr>
              <a:t> (2003) lo define como “Un sistema interno que incluye políticas, procesos y personas, que sirven a las necesidades de los inversores y otros agentes empresariales, mediante el control y la dirección de las actividades de administración con objetividad, integridad y buena experiencia empresarial. El éxito del gobierno corporativo es confiado a la apreciación de los mercados y a la legislación, además de a una cultura de dirección sana que salvaguarde las políticas y procesos corporativos. Disponer de un gobierno corporativo adecuado es tan importante para la empresa como el aumento del capital, y serán los agentes externos los que valoren la cultura de gobierno corporativo de una empresa”.</a:t>
            </a:r>
          </a:p>
          <a:p>
            <a:endParaRPr lang="es-MX" dirty="0"/>
          </a:p>
          <a:p>
            <a:endParaRPr lang="es-MX" dirty="0"/>
          </a:p>
          <a:p>
            <a:endParaRPr lang="es-MX" dirty="0"/>
          </a:p>
        </p:txBody>
      </p:sp>
      <p:sp>
        <p:nvSpPr>
          <p:cNvPr id="3" name="Rectángulo 2"/>
          <p:cNvSpPr/>
          <p:nvPr/>
        </p:nvSpPr>
        <p:spPr>
          <a:xfrm>
            <a:off x="7217" y="-161330"/>
            <a:ext cx="12184783" cy="923330"/>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CONCEPTO</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7667718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81000" y="228600"/>
            <a:ext cx="5816600" cy="3657600"/>
          </a:xfrm>
          <a:prstGeom prst="rect">
            <a:avLst/>
          </a:prstGeom>
        </p:spPr>
      </p:pic>
      <p:pic>
        <p:nvPicPr>
          <p:cNvPr id="3" name="Imagen 2"/>
          <p:cNvPicPr>
            <a:picLocks noChangeAspect="1"/>
          </p:cNvPicPr>
          <p:nvPr/>
        </p:nvPicPr>
        <p:blipFill>
          <a:blip r:embed="rId3"/>
          <a:stretch>
            <a:fillRect/>
          </a:stretch>
        </p:blipFill>
        <p:spPr>
          <a:xfrm>
            <a:off x="5562600" y="3543300"/>
            <a:ext cx="6629400" cy="3314700"/>
          </a:xfrm>
          <a:prstGeom prst="rect">
            <a:avLst/>
          </a:prstGeom>
        </p:spPr>
      </p:pic>
      <p:sp>
        <p:nvSpPr>
          <p:cNvPr id="4" name="CuadroTexto 3"/>
          <p:cNvSpPr txBox="1"/>
          <p:nvPr/>
        </p:nvSpPr>
        <p:spPr>
          <a:xfrm>
            <a:off x="6858001" y="914400"/>
            <a:ext cx="4876800" cy="2092881"/>
          </a:xfrm>
          <a:prstGeom prst="rect">
            <a:avLst/>
          </a:prstGeom>
          <a:noFill/>
        </p:spPr>
        <p:txBody>
          <a:bodyPr wrap="square" rtlCol="0">
            <a:spAutoFit/>
          </a:bodyPr>
          <a:lstStyle/>
          <a:p>
            <a:pPr algn="ctr"/>
            <a:r>
              <a:rPr lang="es-MX" sz="2800" b="1" dirty="0">
                <a:latin typeface="Lucida Sans" panose="020B0602040502020204" pitchFamily="34" charset="0"/>
                <a:cs typeface="Lucida Sans" panose="020B0602040502020204" pitchFamily="34" charset="0"/>
              </a:rPr>
              <a:t>Hace referencia a una estructura organizacional, áreas y personas que participan</a:t>
            </a:r>
          </a:p>
          <a:p>
            <a:endParaRPr lang="es-MX" dirty="0"/>
          </a:p>
        </p:txBody>
      </p:sp>
      <p:sp>
        <p:nvSpPr>
          <p:cNvPr id="5" name="CuadroTexto 4"/>
          <p:cNvSpPr txBox="1"/>
          <p:nvPr/>
        </p:nvSpPr>
        <p:spPr>
          <a:xfrm>
            <a:off x="1676400" y="4876800"/>
            <a:ext cx="2667000" cy="1231106"/>
          </a:xfrm>
          <a:prstGeom prst="rect">
            <a:avLst/>
          </a:prstGeom>
          <a:noFill/>
        </p:spPr>
        <p:txBody>
          <a:bodyPr wrap="square" rtlCol="0">
            <a:spAutoFit/>
          </a:bodyPr>
          <a:lstStyle/>
          <a:p>
            <a:pPr algn="ctr"/>
            <a:r>
              <a:rPr lang="es-MX" sz="2800" b="1" dirty="0">
                <a:latin typeface="Lucida Sans" panose="020B0602040502020204" pitchFamily="34" charset="0"/>
                <a:cs typeface="Lucida Sans" panose="020B0602040502020204" pitchFamily="34" charset="0"/>
              </a:rPr>
              <a:t>Un concepto empresarial</a:t>
            </a:r>
          </a:p>
          <a:p>
            <a:pPr algn="ctr"/>
            <a:endParaRPr lang="es-MX" dirty="0"/>
          </a:p>
        </p:txBody>
      </p:sp>
    </p:spTree>
    <p:extLst>
      <p:ext uri="{BB962C8B-B14F-4D97-AF65-F5344CB8AC3E}">
        <p14:creationId xmlns:p14="http://schemas.microsoft.com/office/powerpoint/2010/main" val="20777249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1600200"/>
            <a:ext cx="11353800" cy="3352800"/>
          </a:xfrm>
        </p:spPr>
        <p:txBody>
          <a:bodyPr>
            <a:normAutofit fontScale="90000"/>
          </a:bodyPr>
          <a:lstStyle/>
          <a:p>
            <a:pPr marL="0" indent="0"/>
            <a:r>
              <a:rPr lang="es-MX" sz="2800" dirty="0" smtClean="0"/>
              <a:t/>
            </a:r>
            <a:br>
              <a:rPr lang="es-MX" sz="2800" dirty="0" smtClean="0"/>
            </a:br>
            <a:r>
              <a:rPr lang="es-MX" sz="3100" dirty="0" smtClean="0"/>
              <a:t>Unidad </a:t>
            </a:r>
            <a:r>
              <a:rPr lang="es-MX" sz="3100" dirty="0"/>
              <a:t>de Aprendizaje </a:t>
            </a:r>
            <a:r>
              <a:rPr lang="es-MX" sz="3100" dirty="0" smtClean="0"/>
              <a:t>I “CONCEPTOS DE GTI”</a:t>
            </a:r>
            <a:r>
              <a:rPr lang="es-MX" sz="3100" dirty="0" smtClean="0"/>
              <a:t/>
            </a:r>
            <a:br>
              <a:rPr lang="es-MX" sz="3100" dirty="0" smtClean="0"/>
            </a:br>
            <a:r>
              <a:rPr lang="es-MX" sz="3100" dirty="0"/>
              <a:t/>
            </a:r>
            <a:br>
              <a:rPr lang="es-MX" sz="3100" dirty="0"/>
            </a:br>
            <a:r>
              <a:rPr lang="es-MX" sz="3100" dirty="0"/>
              <a:t>1.1. Concepto de Gobierno de Tecnologías de la </a:t>
            </a:r>
            <a:r>
              <a:rPr lang="es-MX" sz="3100" dirty="0" smtClean="0"/>
              <a:t>Información.</a:t>
            </a:r>
            <a:br>
              <a:rPr lang="es-MX" sz="3100" dirty="0" smtClean="0"/>
            </a:br>
            <a:r>
              <a:rPr lang="es-MX" sz="3100" dirty="0"/>
              <a:t/>
            </a:r>
            <a:br>
              <a:rPr lang="es-MX" sz="3100" dirty="0"/>
            </a:br>
            <a:r>
              <a:rPr lang="es-MX" sz="3100" dirty="0"/>
              <a:t>1.2. Necesidad del cambio de rol de </a:t>
            </a:r>
            <a:r>
              <a:rPr lang="es-MX" sz="3100" dirty="0" smtClean="0"/>
              <a:t>TI.</a:t>
            </a:r>
            <a:br>
              <a:rPr lang="es-MX" sz="3100" dirty="0" smtClean="0"/>
            </a:br>
            <a:r>
              <a:rPr lang="es-MX" sz="3100" dirty="0"/>
              <a:t/>
            </a:r>
            <a:br>
              <a:rPr lang="es-MX" sz="3100" dirty="0"/>
            </a:br>
            <a:r>
              <a:rPr lang="es-MX" sz="3100" dirty="0"/>
              <a:t>1.3. Necesidad del Gobierno de </a:t>
            </a:r>
            <a:r>
              <a:rPr lang="es-MX" sz="3100" dirty="0" smtClean="0"/>
              <a:t>TI.</a:t>
            </a:r>
            <a:br>
              <a:rPr lang="es-MX" sz="3100" dirty="0" smtClean="0"/>
            </a:br>
            <a:r>
              <a:rPr lang="es-MX" sz="3100" dirty="0"/>
              <a:t/>
            </a:r>
            <a:br>
              <a:rPr lang="es-MX" sz="3100" dirty="0"/>
            </a:br>
            <a:r>
              <a:rPr lang="es-MX" sz="3100" dirty="0"/>
              <a:t>1.4. Gobierno de la Organización y Gobierno de </a:t>
            </a:r>
            <a:r>
              <a:rPr lang="es-MX" sz="3100" dirty="0" smtClean="0"/>
              <a:t>TI.</a:t>
            </a:r>
            <a:br>
              <a:rPr lang="es-MX" sz="3100" dirty="0" smtClean="0"/>
            </a:br>
            <a:r>
              <a:rPr lang="es-MX" sz="2800" dirty="0"/>
              <a:t/>
            </a:r>
            <a:br>
              <a:rPr lang="es-MX" sz="2800" dirty="0"/>
            </a:br>
            <a:endParaRPr lang="en-US" dirty="0"/>
          </a:p>
        </p:txBody>
      </p:sp>
      <p:sp>
        <p:nvSpPr>
          <p:cNvPr id="3" name="Rectángulo 2"/>
          <p:cNvSpPr/>
          <p:nvPr/>
        </p:nvSpPr>
        <p:spPr>
          <a:xfrm>
            <a:off x="20782" y="13855"/>
            <a:ext cx="3961342" cy="92333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CONTENIDO</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6277806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17" y="-161330"/>
            <a:ext cx="12184783" cy="1754326"/>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ELEMENTOS DEL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CORPORATIVO</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
        <p:nvSpPr>
          <p:cNvPr id="5" name="CuadroTexto 4"/>
          <p:cNvSpPr txBox="1"/>
          <p:nvPr/>
        </p:nvSpPr>
        <p:spPr>
          <a:xfrm>
            <a:off x="7217" y="2286000"/>
            <a:ext cx="12184783" cy="3877985"/>
          </a:xfrm>
          <a:prstGeom prst="rect">
            <a:avLst/>
          </a:prstGeom>
          <a:noFill/>
        </p:spPr>
        <p:txBody>
          <a:bodyPr wrap="square" rtlCol="0">
            <a:spAutoFit/>
          </a:bodyPr>
          <a:lstStyle/>
          <a:p>
            <a:pPr marL="457200" indent="-457200">
              <a:buFont typeface="Wingdings" panose="05000000000000000000" pitchFamily="2" charset="2"/>
              <a:buChar char="v"/>
            </a:pPr>
            <a:r>
              <a:rPr lang="es-MX" sz="3200" dirty="0" smtClean="0">
                <a:latin typeface="Lucida Sans" panose="020B0602040502020204" pitchFamily="34" charset="0"/>
                <a:cs typeface="Lucida Sans" panose="020B0602040502020204" pitchFamily="34" charset="0"/>
              </a:rPr>
              <a:t>Gerente </a:t>
            </a:r>
            <a:r>
              <a:rPr lang="es-MX" sz="3200" dirty="0">
                <a:latin typeface="Lucida Sans" panose="020B0602040502020204" pitchFamily="34" charset="0"/>
                <a:cs typeface="Lucida Sans" panose="020B0602040502020204" pitchFamily="34" charset="0"/>
              </a:rPr>
              <a:t>(CEO) (Reputación y salarios)</a:t>
            </a:r>
          </a:p>
          <a:p>
            <a:pPr marL="457200" indent="-457200">
              <a:buFont typeface="Wingdings" panose="05000000000000000000" pitchFamily="2" charset="2"/>
              <a:buChar char="v"/>
            </a:pPr>
            <a:r>
              <a:rPr lang="es-MX" sz="3200" dirty="0">
                <a:latin typeface="Lucida Sans" panose="020B0602040502020204" pitchFamily="34" charset="0"/>
                <a:cs typeface="Lucida Sans" panose="020B0602040502020204" pitchFamily="34" charset="0"/>
              </a:rPr>
              <a:t>Consejo de Dirección </a:t>
            </a:r>
            <a:r>
              <a:rPr lang="es-MX" sz="3200" dirty="0" smtClean="0">
                <a:latin typeface="Lucida Sans" panose="020B0602040502020204" pitchFamily="34" charset="0"/>
                <a:cs typeface="Lucida Sans" panose="020B0602040502020204" pitchFamily="34" charset="0"/>
              </a:rPr>
              <a:t>(</a:t>
            </a:r>
            <a:r>
              <a:rPr lang="es-MX" sz="3200" dirty="0">
                <a:latin typeface="Lucida Sans" panose="020B0602040502020204" pitchFamily="34" charset="0"/>
                <a:cs typeface="Lucida Sans" panose="020B0602040502020204" pitchFamily="34" charset="0"/>
              </a:rPr>
              <a:t>Capital, protección)</a:t>
            </a:r>
          </a:p>
          <a:p>
            <a:pPr marL="457200" indent="-457200">
              <a:buFont typeface="Wingdings" panose="05000000000000000000" pitchFamily="2" charset="2"/>
              <a:buChar char="v"/>
            </a:pPr>
            <a:r>
              <a:rPr lang="es-MX" sz="3200" dirty="0">
                <a:latin typeface="Lucida Sans" panose="020B0602040502020204" pitchFamily="34" charset="0"/>
                <a:cs typeface="Lucida Sans" panose="020B0602040502020204" pitchFamily="34" charset="0"/>
              </a:rPr>
              <a:t>Ejecutivos (Calidad)</a:t>
            </a:r>
          </a:p>
          <a:p>
            <a:pPr marL="457200" indent="-457200">
              <a:buFont typeface="Wingdings" panose="05000000000000000000" pitchFamily="2" charset="2"/>
              <a:buChar char="v"/>
            </a:pPr>
            <a:r>
              <a:rPr lang="es-MX" sz="3200" dirty="0">
                <a:latin typeface="Lucida Sans" panose="020B0602040502020204" pitchFamily="34" charset="0"/>
                <a:cs typeface="Lucida Sans" panose="020B0602040502020204" pitchFamily="34" charset="0"/>
              </a:rPr>
              <a:t>Inversionistas (Mayor capital)</a:t>
            </a:r>
          </a:p>
          <a:p>
            <a:pPr marL="457200" indent="-457200">
              <a:buFont typeface="Wingdings" panose="05000000000000000000" pitchFamily="2" charset="2"/>
              <a:buChar char="v"/>
            </a:pPr>
            <a:r>
              <a:rPr lang="es-MX" sz="3200" dirty="0">
                <a:latin typeface="Lucida Sans" panose="020B0602040502020204" pitchFamily="34" charset="0"/>
                <a:cs typeface="Lucida Sans" panose="020B0602040502020204" pitchFamily="34" charset="0"/>
              </a:rPr>
              <a:t>Proveedores y Clientes (Productos y Servicios de calidad)</a:t>
            </a:r>
          </a:p>
          <a:p>
            <a:pPr marL="457200" indent="-457200">
              <a:buFont typeface="Wingdings" panose="05000000000000000000" pitchFamily="2" charset="2"/>
              <a:buChar char="v"/>
            </a:pPr>
            <a:r>
              <a:rPr lang="es-MX" sz="3200" dirty="0">
                <a:latin typeface="Lucida Sans" panose="020B0602040502020204" pitchFamily="34" charset="0"/>
                <a:cs typeface="Lucida Sans" panose="020B0602040502020204" pitchFamily="34" charset="0"/>
              </a:rPr>
              <a:t>Comunidad (Protección y beneficios)</a:t>
            </a:r>
          </a:p>
          <a:p>
            <a:pPr marL="285750" indent="-285750">
              <a:buFont typeface="Wingdings" panose="05000000000000000000" pitchFamily="2" charset="2"/>
              <a:buChar char="q"/>
            </a:pPr>
            <a:endParaRPr lang="es-MX" dirty="0"/>
          </a:p>
          <a:p>
            <a:endParaRPr lang="es-MX" dirty="0"/>
          </a:p>
          <a:p>
            <a:endParaRPr lang="es-MX" dirty="0"/>
          </a:p>
        </p:txBody>
      </p:sp>
    </p:spTree>
    <p:extLst>
      <p:ext uri="{BB962C8B-B14F-4D97-AF65-F5344CB8AC3E}">
        <p14:creationId xmlns:p14="http://schemas.microsoft.com/office/powerpoint/2010/main" val="38462491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17" y="-161330"/>
            <a:ext cx="12184783" cy="1754326"/>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RESPONSABILIDAD</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CORPORATIVO</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
        <p:nvSpPr>
          <p:cNvPr id="5" name="CuadroTexto 4"/>
          <p:cNvSpPr txBox="1"/>
          <p:nvPr/>
        </p:nvSpPr>
        <p:spPr>
          <a:xfrm>
            <a:off x="7217" y="1600200"/>
            <a:ext cx="12184783" cy="5355312"/>
          </a:xfrm>
          <a:prstGeom prst="rect">
            <a:avLst/>
          </a:prstGeom>
          <a:noFill/>
        </p:spPr>
        <p:txBody>
          <a:bodyPr wrap="square" rtlCol="0">
            <a:spAutoFit/>
          </a:bodyPr>
          <a:lstStyle/>
          <a:p>
            <a:pPr algn="just"/>
            <a:r>
              <a:rPr lang="es-MX" sz="3200" dirty="0" err="1"/>
              <a:t>O´Donovan</a:t>
            </a:r>
            <a:r>
              <a:rPr lang="es-MX" sz="3200" dirty="0"/>
              <a:t> (2003) </a:t>
            </a:r>
            <a:r>
              <a:rPr lang="es-MX" sz="3200" dirty="0" smtClean="0"/>
              <a:t>“El </a:t>
            </a:r>
            <a:r>
              <a:rPr lang="es-MX" sz="3200" b="1" i="1" dirty="0"/>
              <a:t>Consejo </a:t>
            </a:r>
            <a:r>
              <a:rPr lang="es-MX" sz="3200" b="1" i="1" dirty="0" smtClean="0"/>
              <a:t>Directivo </a:t>
            </a:r>
            <a:r>
              <a:rPr lang="es-MX" sz="3200" dirty="0" smtClean="0"/>
              <a:t>suele </a:t>
            </a:r>
            <a:r>
              <a:rPr lang="es-MX" sz="3200" dirty="0"/>
              <a:t>jugar un papel muy importante en el gobierno corporativo, tiene la </a:t>
            </a:r>
            <a:r>
              <a:rPr lang="es-MX" sz="3200" i="1" u="sng" dirty="0"/>
              <a:t>responsabilidad de aprobar la estrategia corporativa</a:t>
            </a:r>
            <a:r>
              <a:rPr lang="es-MX" sz="3200" dirty="0"/>
              <a:t>, desarrollar políticas directivas, y designar, supervisar y remunerar a los ejecutivos expertos </a:t>
            </a:r>
            <a:r>
              <a:rPr lang="es-MX" sz="3200" i="1" u="sng" dirty="0"/>
              <a:t>asegurar la gestión de la organización </a:t>
            </a:r>
            <a:r>
              <a:rPr lang="es-MX" sz="3200" dirty="0"/>
              <a:t>de cara a los inversores y a las autoridades. Es importante que los </a:t>
            </a:r>
            <a:r>
              <a:rPr lang="es-MX" sz="3200" i="1" u="sng" dirty="0"/>
              <a:t>directivos y ejecutivos diseñen </a:t>
            </a:r>
            <a:r>
              <a:rPr lang="es-MX" sz="3200" dirty="0"/>
              <a:t>un modelo de gobierno que alinee los </a:t>
            </a:r>
            <a:r>
              <a:rPr lang="es-MX" sz="3200" i="1" u="sng" dirty="0"/>
              <a:t>valores corporativos </a:t>
            </a:r>
            <a:r>
              <a:rPr lang="es-MX" sz="3200" dirty="0"/>
              <a:t>con sus grupos de interés y después </a:t>
            </a:r>
            <a:r>
              <a:rPr lang="es-MX" sz="3200" i="1" u="sng" dirty="0"/>
              <a:t>evalúen</a:t>
            </a:r>
            <a:r>
              <a:rPr lang="es-MX" sz="3200" dirty="0"/>
              <a:t> periódicamente la </a:t>
            </a:r>
            <a:r>
              <a:rPr lang="es-MX" sz="3200" i="1" u="sng" dirty="0"/>
              <a:t>efectividad de dicho modelo</a:t>
            </a:r>
            <a:r>
              <a:rPr lang="es-MX" sz="3200" dirty="0"/>
              <a:t>”</a:t>
            </a:r>
          </a:p>
          <a:p>
            <a:pPr marL="285750" indent="-285750" algn="just">
              <a:buFont typeface="Wingdings" panose="05000000000000000000" pitchFamily="2" charset="2"/>
              <a:buChar char="q"/>
            </a:pPr>
            <a:endParaRPr lang="es-MX" dirty="0"/>
          </a:p>
          <a:p>
            <a:pPr algn="just"/>
            <a:endParaRPr lang="es-MX" dirty="0"/>
          </a:p>
          <a:p>
            <a:pPr algn="just"/>
            <a:endParaRPr lang="es-MX" dirty="0"/>
          </a:p>
        </p:txBody>
      </p:sp>
    </p:spTree>
    <p:extLst>
      <p:ext uri="{BB962C8B-B14F-4D97-AF65-F5344CB8AC3E}">
        <p14:creationId xmlns:p14="http://schemas.microsoft.com/office/powerpoint/2010/main" val="40028127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4214051226"/>
              </p:ext>
            </p:extLst>
          </p:nvPr>
        </p:nvGraphicFramePr>
        <p:xfrm>
          <a:off x="381000" y="2396066"/>
          <a:ext cx="10972800" cy="5604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2018352" y="228600"/>
            <a:ext cx="7172325" cy="3590925"/>
          </a:xfrm>
          <a:prstGeom prst="rect">
            <a:avLst/>
          </a:prstGeom>
        </p:spPr>
      </p:pic>
    </p:spTree>
    <p:extLst>
      <p:ext uri="{BB962C8B-B14F-4D97-AF65-F5344CB8AC3E}">
        <p14:creationId xmlns:p14="http://schemas.microsoft.com/office/powerpoint/2010/main" val="1725129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22474" t="24405" r="24231" b="7292"/>
          <a:stretch/>
        </p:blipFill>
        <p:spPr>
          <a:xfrm>
            <a:off x="228600" y="685800"/>
            <a:ext cx="11963400" cy="6172200"/>
          </a:xfrm>
          <a:prstGeom prst="rect">
            <a:avLst/>
          </a:prstGeom>
        </p:spPr>
      </p:pic>
      <p:sp>
        <p:nvSpPr>
          <p:cNvPr id="4" name="Rectángulo 3"/>
          <p:cNvSpPr/>
          <p:nvPr/>
        </p:nvSpPr>
        <p:spPr>
          <a:xfrm>
            <a:off x="-152400" y="-98286"/>
            <a:ext cx="12184783" cy="707886"/>
          </a:xfrm>
          <a:prstGeom prst="rect">
            <a:avLst/>
          </a:prstGeom>
          <a:noFill/>
        </p:spPr>
        <p:txBody>
          <a:bodyPr wrap="square" lIns="91440" tIns="45720" rIns="91440" bIns="45720">
            <a:spAutoFit/>
          </a:bodyPr>
          <a:lstStyle/>
          <a:p>
            <a:pPr algn="ctr"/>
            <a:r>
              <a:rPr lang="es-ES" sz="40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Arquitectura del Gobierno de una organización</a:t>
            </a:r>
            <a:endParaRPr lang="es-ES" sz="40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7031762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98908" y="766549"/>
            <a:ext cx="11201400" cy="6555641"/>
          </a:xfrm>
          <a:prstGeom prst="rect">
            <a:avLst/>
          </a:prstGeom>
          <a:noFill/>
        </p:spPr>
        <p:txBody>
          <a:bodyPr wrap="square" rtlCol="0">
            <a:spAutoFit/>
          </a:bodyPr>
          <a:lstStyle/>
          <a:p>
            <a:r>
              <a:rPr lang="es-MX" sz="2800" dirty="0">
                <a:latin typeface="Lucida Sans" panose="020B0602040502020204" pitchFamily="34" charset="0"/>
                <a:cs typeface="Lucida Sans" panose="020B0602040502020204" pitchFamily="34" charset="0"/>
              </a:rPr>
              <a:t>“El Gobierno de las TI es el sistema a través del cual se dirige y controla la utilización de las TI actuales y futuras. Supone la dirección y evaluación de los planes de utilización de las TI que den soporte a la organización y la monitorización de dicho uso para alcanzar lo establecido en los planes de la organización. Incluye las estrategias y políticas de uso de las TI dentro de la organización.” </a:t>
            </a:r>
            <a:r>
              <a:rPr lang="es-MX" sz="2800" dirty="0" smtClean="0">
                <a:latin typeface="Lucida Sans" panose="020B0602040502020204" pitchFamily="34" charset="0"/>
                <a:cs typeface="Lucida Sans" panose="020B0602040502020204" pitchFamily="34" charset="0"/>
              </a:rPr>
              <a:t>(</a:t>
            </a:r>
            <a:r>
              <a:rPr lang="es-MX" dirty="0" smtClean="0">
                <a:latin typeface="Lucida Sans" panose="020B0602040502020204" pitchFamily="34" charset="0"/>
                <a:cs typeface="Lucida Sans" panose="020B0602040502020204" pitchFamily="34" charset="0"/>
              </a:rPr>
              <a:t>ISO </a:t>
            </a:r>
            <a:r>
              <a:rPr lang="es-MX" dirty="0">
                <a:latin typeface="Lucida Sans" panose="020B0602040502020204" pitchFamily="34" charset="0"/>
                <a:cs typeface="Lucida Sans" panose="020B0602040502020204" pitchFamily="34" charset="0"/>
              </a:rPr>
              <a:t>IEC 38500:2008 </a:t>
            </a:r>
            <a:r>
              <a:rPr lang="es-MX" dirty="0" err="1">
                <a:latin typeface="Lucida Sans" panose="020B0602040502020204" pitchFamily="34" charset="0"/>
                <a:cs typeface="Lucida Sans" panose="020B0602040502020204" pitchFamily="34" charset="0"/>
              </a:rPr>
              <a:t>Corporate</a:t>
            </a:r>
            <a:r>
              <a:rPr lang="es-MX" dirty="0">
                <a:latin typeface="Lucida Sans" panose="020B0602040502020204" pitchFamily="34" charset="0"/>
                <a:cs typeface="Lucida Sans" panose="020B0602040502020204" pitchFamily="34" charset="0"/>
              </a:rPr>
              <a:t> </a:t>
            </a:r>
            <a:r>
              <a:rPr lang="es-MX" dirty="0" err="1">
                <a:latin typeface="Lucida Sans" panose="020B0602040502020204" pitchFamily="34" charset="0"/>
                <a:cs typeface="Lucida Sans" panose="020B0602040502020204" pitchFamily="34" charset="0"/>
              </a:rPr>
              <a:t>Governance</a:t>
            </a:r>
            <a:r>
              <a:rPr lang="es-MX" dirty="0">
                <a:latin typeface="Lucida Sans" panose="020B0602040502020204" pitchFamily="34" charset="0"/>
                <a:cs typeface="Lucida Sans" panose="020B0602040502020204" pitchFamily="34" charset="0"/>
              </a:rPr>
              <a:t> of </a:t>
            </a:r>
            <a:r>
              <a:rPr lang="es-MX" dirty="0" err="1">
                <a:latin typeface="Lucida Sans" panose="020B0602040502020204" pitchFamily="34" charset="0"/>
                <a:cs typeface="Lucida Sans" panose="020B0602040502020204" pitchFamily="34" charset="0"/>
              </a:rPr>
              <a:t>Information</a:t>
            </a:r>
            <a:r>
              <a:rPr lang="es-MX" dirty="0">
                <a:latin typeface="Lucida Sans" panose="020B0602040502020204" pitchFamily="34" charset="0"/>
                <a:cs typeface="Lucida Sans" panose="020B0602040502020204" pitchFamily="34" charset="0"/>
              </a:rPr>
              <a:t> </a:t>
            </a:r>
            <a:r>
              <a:rPr lang="es-MX" dirty="0" err="1" smtClean="0">
                <a:latin typeface="Lucida Sans" panose="020B0602040502020204" pitchFamily="34" charset="0"/>
                <a:cs typeface="Lucida Sans" panose="020B0602040502020204" pitchFamily="34" charset="0"/>
              </a:rPr>
              <a:t>Technology</a:t>
            </a:r>
            <a:r>
              <a:rPr lang="es-MX" dirty="0" smtClean="0">
                <a:latin typeface="Lucida Sans" panose="020B0602040502020204" pitchFamily="34" charset="0"/>
                <a:cs typeface="Lucida Sans" panose="020B0602040502020204" pitchFamily="34" charset="0"/>
              </a:rPr>
              <a:t>)</a:t>
            </a:r>
          </a:p>
          <a:p>
            <a:endParaRPr lang="es-MX" dirty="0">
              <a:latin typeface="Lucida Sans" panose="020B0602040502020204" pitchFamily="34" charset="0"/>
              <a:cs typeface="Lucida Sans" panose="020B0602040502020204" pitchFamily="34" charset="0"/>
            </a:endParaRPr>
          </a:p>
          <a:p>
            <a:pPr algn="just"/>
            <a:r>
              <a:rPr lang="es-MX" sz="2800" dirty="0">
                <a:latin typeface="Lucida Sans" panose="020B0602040502020204" pitchFamily="34" charset="0"/>
                <a:cs typeface="Lucida Sans" panose="020B0602040502020204" pitchFamily="34" charset="0"/>
              </a:rPr>
              <a:t>“El gobierno de las TI es la capacidad de la que dispone el comité de dirección, la administración ejecutiva y la administración de TI de una organización para controlar la planificación y la implementación de estrategias de TI y así asegurar la alineación entre el negocio y las TI” </a:t>
            </a:r>
            <a:r>
              <a:rPr lang="es-MX" dirty="0">
                <a:latin typeface="Lucida Sans" panose="020B0602040502020204" pitchFamily="34" charset="0"/>
                <a:cs typeface="Lucida Sans" panose="020B0602040502020204" pitchFamily="34" charset="0"/>
              </a:rPr>
              <a:t>Van </a:t>
            </a:r>
            <a:r>
              <a:rPr lang="es-MX" dirty="0" err="1">
                <a:latin typeface="Lucida Sans" panose="020B0602040502020204" pitchFamily="34" charset="0"/>
                <a:cs typeface="Lucida Sans" panose="020B0602040502020204" pitchFamily="34" charset="0"/>
              </a:rPr>
              <a:t>Grembergen</a:t>
            </a:r>
            <a:r>
              <a:rPr lang="es-MX" dirty="0">
                <a:latin typeface="Lucida Sans" panose="020B0602040502020204" pitchFamily="34" charset="0"/>
                <a:cs typeface="Lucida Sans" panose="020B0602040502020204" pitchFamily="34" charset="0"/>
              </a:rPr>
              <a:t> (2002)</a:t>
            </a:r>
          </a:p>
          <a:p>
            <a:endParaRPr lang="es-MX" dirty="0">
              <a:latin typeface="Lucida Sans" panose="020B0602040502020204" pitchFamily="34" charset="0"/>
              <a:cs typeface="Lucida Sans" panose="020B0602040502020204" pitchFamily="34" charset="0"/>
            </a:endParaRPr>
          </a:p>
          <a:p>
            <a:pPr algn="just"/>
            <a:endParaRPr lang="es-MX" sz="2400" dirty="0" smtClean="0">
              <a:latin typeface="Lucida Sans" panose="020B0602040502020204" pitchFamily="34" charset="0"/>
              <a:cs typeface="Lucida Sans" panose="020B0602040502020204" pitchFamily="34" charset="0"/>
            </a:endParaRP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161330"/>
            <a:ext cx="12184783" cy="923330"/>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CONCEPTO </a:t>
            </a: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TI</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2186002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98908" y="1331655"/>
            <a:ext cx="11201400" cy="2554545"/>
          </a:xfrm>
          <a:prstGeom prst="rect">
            <a:avLst/>
          </a:prstGeom>
          <a:noFill/>
        </p:spPr>
        <p:txBody>
          <a:bodyPr wrap="square" rtlCol="0">
            <a:spAutoFit/>
          </a:bodyPr>
          <a:lstStyle/>
          <a:p>
            <a:r>
              <a:rPr lang="es-MX" sz="2800" dirty="0" smtClean="0">
                <a:latin typeface="Lucida Sans" panose="020B0602040502020204" pitchFamily="34" charset="0"/>
                <a:cs typeface="Lucida Sans" panose="020B0602040502020204" pitchFamily="34" charset="0"/>
              </a:rPr>
              <a:t>“Como las estructuras de dirección y de organización, procesos y mecanismos de relación que aseguran que las TI de la organización soporten y extiendan sus estrategias y objetivos” Van </a:t>
            </a:r>
            <a:r>
              <a:rPr lang="es-MX" sz="2800" dirty="0" err="1" smtClean="0">
                <a:latin typeface="Lucida Sans" panose="020B0602040502020204" pitchFamily="34" charset="0"/>
                <a:cs typeface="Lucida Sans" panose="020B0602040502020204" pitchFamily="34" charset="0"/>
              </a:rPr>
              <a:t>Grembergen</a:t>
            </a:r>
            <a:r>
              <a:rPr lang="es-MX" sz="2800" dirty="0" smtClean="0">
                <a:latin typeface="Lucida Sans" panose="020B0602040502020204" pitchFamily="34" charset="0"/>
                <a:cs typeface="Lucida Sans" panose="020B0602040502020204" pitchFamily="34" charset="0"/>
              </a:rPr>
              <a:t> et al. (2004)</a:t>
            </a:r>
          </a:p>
          <a:p>
            <a:pPr algn="just"/>
            <a:endParaRPr lang="es-MX" sz="2400" dirty="0" smtClean="0">
              <a:latin typeface="Lucida Sans" panose="020B0602040502020204" pitchFamily="34" charset="0"/>
              <a:cs typeface="Lucida Sans" panose="020B0602040502020204" pitchFamily="34" charset="0"/>
            </a:endParaRP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6727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OTRO CONCEPTO</a:t>
            </a: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 </a:t>
            </a: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GTI</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0732656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a:srcRect l="15000" t="16650" r="23750" b="19986"/>
          <a:stretch/>
        </p:blipFill>
        <p:spPr>
          <a:xfrm>
            <a:off x="-15922" y="152400"/>
            <a:ext cx="5502322" cy="6705600"/>
          </a:xfrm>
          <a:prstGeom prst="rect">
            <a:avLst/>
          </a:prstGeom>
        </p:spPr>
      </p:pic>
      <p:pic>
        <p:nvPicPr>
          <p:cNvPr id="5" name="Imagen 4"/>
          <p:cNvPicPr>
            <a:picLocks noChangeAspect="1"/>
          </p:cNvPicPr>
          <p:nvPr/>
        </p:nvPicPr>
        <p:blipFill rotWithShape="1">
          <a:blip r:embed="rId4"/>
          <a:srcRect l="15001" t="38883" r="41249" b="5535"/>
          <a:stretch/>
        </p:blipFill>
        <p:spPr>
          <a:xfrm>
            <a:off x="5638800" y="0"/>
            <a:ext cx="6582770" cy="6858000"/>
          </a:xfrm>
          <a:prstGeom prst="rect">
            <a:avLst/>
          </a:prstGeom>
        </p:spPr>
      </p:pic>
      <p:sp>
        <p:nvSpPr>
          <p:cNvPr id="6" name="CuadroTexto 5"/>
          <p:cNvSpPr txBox="1"/>
          <p:nvPr/>
        </p:nvSpPr>
        <p:spPr>
          <a:xfrm>
            <a:off x="11353800" y="0"/>
            <a:ext cx="825867" cy="584775"/>
          </a:xfrm>
          <a:prstGeom prst="rect">
            <a:avLst/>
          </a:prstGeom>
          <a:noFill/>
        </p:spPr>
        <p:txBody>
          <a:bodyPr wrap="none" rtlCol="0">
            <a:spAutoFit/>
          </a:bodyPr>
          <a:lstStyle/>
          <a:p>
            <a:r>
              <a:rPr lang="es-MX" sz="3200" b="1" dirty="0" smtClean="0"/>
              <a:t>GTI</a:t>
            </a:r>
            <a:endParaRPr lang="es-MX" sz="3200" b="1" dirty="0"/>
          </a:p>
        </p:txBody>
      </p:sp>
    </p:spTree>
    <p:extLst>
      <p:ext uri="{BB962C8B-B14F-4D97-AF65-F5344CB8AC3E}">
        <p14:creationId xmlns:p14="http://schemas.microsoft.com/office/powerpoint/2010/main" val="9666683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217" y="-161330"/>
            <a:ext cx="12184783" cy="923330"/>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TI</a:t>
            </a:r>
          </a:p>
        </p:txBody>
      </p:sp>
      <p:graphicFrame>
        <p:nvGraphicFramePr>
          <p:cNvPr id="4" name="Diagrama 3"/>
          <p:cNvGraphicFramePr/>
          <p:nvPr>
            <p:extLst>
              <p:ext uri="{D42A27DB-BD31-4B8C-83A1-F6EECF244321}">
                <p14:modId xmlns:p14="http://schemas.microsoft.com/office/powerpoint/2010/main" val="271173701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erecha 4"/>
          <p:cNvSpPr/>
          <p:nvPr/>
        </p:nvSpPr>
        <p:spPr>
          <a:xfrm>
            <a:off x="7217" y="1642996"/>
            <a:ext cx="3345583" cy="2776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chemeClr val="tx1"/>
                </a:solidFill>
              </a:rPr>
              <a:t>Administrar</a:t>
            </a:r>
            <a:r>
              <a:rPr lang="es-MX" sz="2200" dirty="0" smtClean="0"/>
              <a:t> es decidir el presente en función del presente.</a:t>
            </a:r>
            <a:endParaRPr lang="es-MX" sz="2200" dirty="0"/>
          </a:p>
        </p:txBody>
      </p:sp>
      <p:sp>
        <p:nvSpPr>
          <p:cNvPr id="6" name="Flecha izquierda 5"/>
          <p:cNvSpPr/>
          <p:nvPr/>
        </p:nvSpPr>
        <p:spPr>
          <a:xfrm>
            <a:off x="8915400" y="1871596"/>
            <a:ext cx="3200400" cy="27766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chemeClr val="tx1"/>
                </a:solidFill>
              </a:rPr>
              <a:t>Liderar</a:t>
            </a:r>
            <a:r>
              <a:rPr lang="es-MX" sz="2200" dirty="0" smtClean="0"/>
              <a:t> es decidir el presente en función del futuro. </a:t>
            </a:r>
            <a:endParaRPr lang="es-MX" sz="2200" dirty="0"/>
          </a:p>
        </p:txBody>
      </p:sp>
    </p:spTree>
    <p:extLst>
      <p:ext uri="{BB962C8B-B14F-4D97-AF65-F5344CB8AC3E}">
        <p14:creationId xmlns:p14="http://schemas.microsoft.com/office/powerpoint/2010/main" val="41955867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934427693"/>
              </p:ext>
            </p:extLst>
          </p:nvPr>
        </p:nvGraphicFramePr>
        <p:xfrm>
          <a:off x="1752600" y="228600"/>
          <a:ext cx="8407400" cy="66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lecha derecha 6"/>
          <p:cNvSpPr/>
          <p:nvPr/>
        </p:nvSpPr>
        <p:spPr>
          <a:xfrm>
            <a:off x="2057400" y="228600"/>
            <a:ext cx="3429000" cy="167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Lucida Sans" panose="020B0602040502020204" pitchFamily="34" charset="0"/>
                <a:cs typeface="Lucida Sans" panose="020B0602040502020204" pitchFamily="34" charset="0"/>
              </a:rPr>
              <a:t>Alta Dirección (Toma de decisiones)</a:t>
            </a:r>
            <a:endParaRPr lang="es-MX" dirty="0">
              <a:latin typeface="Lucida Sans" panose="020B0602040502020204" pitchFamily="34" charset="0"/>
              <a:cs typeface="Lucida Sans" panose="020B0602040502020204" pitchFamily="34" charset="0"/>
            </a:endParaRPr>
          </a:p>
        </p:txBody>
      </p:sp>
      <p:sp>
        <p:nvSpPr>
          <p:cNvPr id="8" name="Flecha derecha 7"/>
          <p:cNvSpPr/>
          <p:nvPr/>
        </p:nvSpPr>
        <p:spPr>
          <a:xfrm>
            <a:off x="1143000" y="2667000"/>
            <a:ext cx="2895600" cy="15240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Director TI (Arquitectura TI)</a:t>
            </a:r>
            <a:endParaRPr lang="es-MX" dirty="0"/>
          </a:p>
        </p:txBody>
      </p:sp>
      <p:sp>
        <p:nvSpPr>
          <p:cNvPr id="9" name="Flecha derecha 8"/>
          <p:cNvSpPr/>
          <p:nvPr/>
        </p:nvSpPr>
        <p:spPr>
          <a:xfrm>
            <a:off x="0" y="5257800"/>
            <a:ext cx="2286000" cy="1600200"/>
          </a:xfrm>
          <a:prstGeom prst="rightArrow">
            <a:avLst/>
          </a:prstGeom>
          <a:solidFill>
            <a:srgbClr val="D96E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Técnicos TI (Infraestructura TI)</a:t>
            </a:r>
            <a:endParaRPr lang="es-MX" dirty="0"/>
          </a:p>
        </p:txBody>
      </p:sp>
    </p:spTree>
    <p:extLst>
      <p:ext uri="{BB962C8B-B14F-4D97-AF65-F5344CB8AC3E}">
        <p14:creationId xmlns:p14="http://schemas.microsoft.com/office/powerpoint/2010/main" val="31583844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38217964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7217" y="-161330"/>
            <a:ext cx="12184783" cy="1754326"/>
          </a:xfrm>
          <a:prstGeom prst="rect">
            <a:avLst/>
          </a:prstGeom>
          <a:noFill/>
        </p:spPr>
        <p:txBody>
          <a:bodyPr wrap="squar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TI</a:t>
            </a:r>
          </a:p>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SE OCUPA DE:</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
        <p:nvSpPr>
          <p:cNvPr id="4" name="CuadroTexto 3"/>
          <p:cNvSpPr txBox="1"/>
          <p:nvPr/>
        </p:nvSpPr>
        <p:spPr>
          <a:xfrm>
            <a:off x="3385161" y="6248400"/>
            <a:ext cx="5421677" cy="461665"/>
          </a:xfrm>
          <a:prstGeom prst="rect">
            <a:avLst/>
          </a:prstGeom>
          <a:noFill/>
        </p:spPr>
        <p:txBody>
          <a:bodyPr wrap="none" rtlCol="0">
            <a:spAutoFit/>
          </a:bodyPr>
          <a:lstStyle/>
          <a:p>
            <a:r>
              <a:rPr lang="es-MX" sz="2400" b="1" dirty="0" smtClean="0">
                <a:latin typeface="Lucida Sans" panose="020B0602040502020204" pitchFamily="34" charset="0"/>
                <a:cs typeface="Lucida Sans" panose="020B0602040502020204" pitchFamily="34" charset="0"/>
              </a:rPr>
              <a:t>Personas, procesos y estructuras</a:t>
            </a:r>
            <a:endParaRPr lang="es-MX" sz="2400" b="1" dirty="0">
              <a:latin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1213721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81000" y="1676400"/>
            <a:ext cx="11254674" cy="3970318"/>
          </a:xfrm>
          <a:prstGeom prst="rect">
            <a:avLst/>
          </a:prstGeom>
          <a:noFill/>
        </p:spPr>
        <p:txBody>
          <a:bodyPr wrap="square" rtlCol="0">
            <a:spAutoFit/>
          </a:bodyPr>
          <a:lstStyle/>
          <a:p>
            <a:pPr algn="just"/>
            <a:r>
              <a:rPr lang="es-MX" sz="2800" dirty="0">
                <a:latin typeface="Lucida Sans" panose="020B0602030504020204" pitchFamily="34" charset="0"/>
              </a:rPr>
              <a:t>Ir más allá del tema de Tecnologías de la Información y Empresa; es indagar sobre el Gobierno de tecnologías de información, concepto que se puede definir como una estructura de relaciones y procesos para dirigir y controlar la función de dichas tecnologías de una organización con el fin de alcanzar los objetivos mediante la agregación de valor y equilibrio de riesgo y consideración del retorno de tecnologías de la información y sus procesos; trabajando conjuntamente con la Alta Dirección de un empresa.</a:t>
            </a:r>
            <a:endParaRPr lang="en-US" sz="4000" b="1" dirty="0"/>
          </a:p>
        </p:txBody>
      </p:sp>
      <p:sp>
        <p:nvSpPr>
          <p:cNvPr id="6" name="CuadroTexto 5"/>
          <p:cNvSpPr txBox="1"/>
          <p:nvPr/>
        </p:nvSpPr>
        <p:spPr>
          <a:xfrm>
            <a:off x="173182" y="152400"/>
            <a:ext cx="3810659" cy="707886"/>
          </a:xfrm>
          <a:prstGeom prst="rect">
            <a:avLst/>
          </a:prstGeom>
          <a:noFill/>
        </p:spPr>
        <p:txBody>
          <a:bodyPr wrap="none" rtlCol="0">
            <a:spAutoFit/>
          </a:bodyPr>
          <a:lstStyle/>
          <a:p>
            <a:r>
              <a:rPr lang="es-MX" sz="4000" b="1" dirty="0" smtClean="0"/>
              <a:t>INTRODUCCIÓN</a:t>
            </a:r>
            <a:endParaRPr lang="en-US" sz="4000" b="1" dirty="0"/>
          </a:p>
        </p:txBody>
      </p:sp>
    </p:spTree>
    <p:extLst>
      <p:ext uri="{BB962C8B-B14F-4D97-AF65-F5344CB8AC3E}">
        <p14:creationId xmlns:p14="http://schemas.microsoft.com/office/powerpoint/2010/main" val="10640128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1313557"/>
            <a:ext cx="11201400" cy="6001643"/>
          </a:xfrm>
          <a:prstGeom prst="rect">
            <a:avLst/>
          </a:prstGeom>
          <a:noFill/>
        </p:spPr>
        <p:txBody>
          <a:bodyPr wrap="square" rtlCol="0">
            <a:spAutoFit/>
          </a:bodyPr>
          <a:lstStyle/>
          <a:p>
            <a:pPr marL="342900" indent="-342900">
              <a:buFont typeface="Wingdings" panose="05000000000000000000" pitchFamily="2" charset="2"/>
              <a:buChar char="Ø"/>
            </a:pPr>
            <a:r>
              <a:rPr lang="es-MX" sz="2800" dirty="0" smtClean="0"/>
              <a:t>Alineación </a:t>
            </a:r>
            <a:r>
              <a:rPr lang="es-MX" sz="2800" dirty="0"/>
              <a:t>entre la estrategia de la organización de las TI.</a:t>
            </a:r>
          </a:p>
          <a:p>
            <a:pPr marL="342900" indent="-342900">
              <a:buFont typeface="Wingdings" panose="05000000000000000000" pitchFamily="2" charset="2"/>
              <a:buChar char="Ø"/>
            </a:pPr>
            <a:r>
              <a:rPr lang="es-MX" sz="2800" dirty="0" smtClean="0"/>
              <a:t>Obtención </a:t>
            </a:r>
            <a:r>
              <a:rPr lang="es-MX" sz="2800" dirty="0"/>
              <a:t>de valor que las TI generan para la organización.</a:t>
            </a:r>
          </a:p>
          <a:p>
            <a:pPr marL="342900" indent="-342900">
              <a:buFont typeface="Wingdings" panose="05000000000000000000" pitchFamily="2" charset="2"/>
              <a:buChar char="Ø"/>
            </a:pPr>
            <a:r>
              <a:rPr lang="es-MX" sz="2800" dirty="0" smtClean="0"/>
              <a:t>Mecanismos </a:t>
            </a:r>
            <a:r>
              <a:rPr lang="es-MX" sz="2800" dirty="0"/>
              <a:t>que permitan mediciones apropiadas para poder valorar las TI en su conjunto y poder tomar decisiones respecto a su gobierno.</a:t>
            </a:r>
          </a:p>
          <a:p>
            <a:pPr marL="342900" indent="-342900">
              <a:buFont typeface="Wingdings" panose="05000000000000000000" pitchFamily="2" charset="2"/>
              <a:buChar char="Ø"/>
            </a:pPr>
            <a:r>
              <a:rPr lang="es-MX" sz="2800" dirty="0" smtClean="0"/>
              <a:t>Gestión </a:t>
            </a:r>
            <a:r>
              <a:rPr lang="es-MX" sz="2800" dirty="0"/>
              <a:t>del riesgo que en un momento dado pueda afectar e impactar negativamente </a:t>
            </a:r>
            <a:r>
              <a:rPr lang="es-MX" sz="2800" dirty="0" err="1"/>
              <a:t>enlas</a:t>
            </a:r>
            <a:r>
              <a:rPr lang="es-MX" sz="2800" dirty="0"/>
              <a:t> actividades y procesos de la organización.</a:t>
            </a:r>
          </a:p>
          <a:p>
            <a:pPr marL="342900" indent="-342900">
              <a:buFont typeface="Wingdings" panose="05000000000000000000" pitchFamily="2" charset="2"/>
              <a:buChar char="Ø"/>
            </a:pPr>
            <a:r>
              <a:rPr lang="es-MX" sz="2800" dirty="0" smtClean="0"/>
              <a:t>Gestión </a:t>
            </a:r>
            <a:r>
              <a:rPr lang="es-MX" sz="2800" dirty="0"/>
              <a:t>de los recursos TI y la utilización óptima de los mismos.” </a:t>
            </a:r>
            <a:endParaRPr lang="es-MX" sz="2800" dirty="0" smtClean="0"/>
          </a:p>
          <a:p>
            <a:pPr marL="342900" indent="-342900">
              <a:buFont typeface="Wingdings" panose="05000000000000000000" pitchFamily="2" charset="2"/>
              <a:buChar char="Ø"/>
            </a:pPr>
            <a:endParaRPr lang="es-MX" sz="2800" dirty="0"/>
          </a:p>
          <a:p>
            <a:pPr marL="342900" indent="-342900">
              <a:buFont typeface="Wingdings" panose="05000000000000000000" pitchFamily="2" charset="2"/>
              <a:buChar char="Ø"/>
            </a:pPr>
            <a:endParaRPr lang="es-MX" sz="2800" dirty="0" smtClean="0"/>
          </a:p>
          <a:p>
            <a:pPr marL="342900" indent="-342900" algn="r">
              <a:buFont typeface="Wingdings" panose="05000000000000000000" pitchFamily="2" charset="2"/>
              <a:buChar char="Ø"/>
            </a:pPr>
            <a:r>
              <a:rPr lang="es-MX" sz="2800" dirty="0" smtClean="0"/>
              <a:t>IT </a:t>
            </a:r>
            <a:r>
              <a:rPr lang="es-MX" sz="2800" dirty="0" err="1"/>
              <a:t>Governance</a:t>
            </a:r>
            <a:r>
              <a:rPr lang="es-MX" sz="2800" dirty="0"/>
              <a:t> </a:t>
            </a:r>
            <a:r>
              <a:rPr lang="es-MX" sz="2800" dirty="0" err="1"/>
              <a:t>Institute</a:t>
            </a:r>
            <a:r>
              <a:rPr lang="es-MX" sz="2800" dirty="0"/>
              <a:t>, 2003</a:t>
            </a:r>
          </a:p>
          <a:p>
            <a:pPr algn="just"/>
            <a:endParaRPr lang="es-MX" sz="2400" dirty="0" smtClean="0">
              <a:latin typeface="Lucida Sans" panose="020B0602040502020204" pitchFamily="34" charset="0"/>
              <a:cs typeface="Lucida Sans" panose="020B0602040502020204" pitchFamily="34" charset="0"/>
            </a:endParaRP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16133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TI INCLUYE</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3152757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1313557"/>
            <a:ext cx="11201400" cy="4708981"/>
          </a:xfrm>
          <a:prstGeom prst="rect">
            <a:avLst/>
          </a:prstGeom>
          <a:noFill/>
        </p:spPr>
        <p:txBody>
          <a:bodyPr wrap="square" rtlCol="0">
            <a:spAutoFit/>
          </a:bodyPr>
          <a:lstStyle/>
          <a:p>
            <a:pPr marL="514350" indent="-514350">
              <a:buAutoNum type="arabicPeriod"/>
            </a:pPr>
            <a:r>
              <a:rPr lang="es-MX" sz="2800" dirty="0" smtClean="0"/>
              <a:t>Oferta </a:t>
            </a:r>
            <a:r>
              <a:rPr lang="es-MX" sz="2800" dirty="0"/>
              <a:t>↔ Demanda: La demanda del negocio gobierna la oferta de las TI que, a su vez, proporciona la capacidad de negocio que exige el servicio de las TI </a:t>
            </a:r>
            <a:endParaRPr lang="es-MX" sz="2800" dirty="0" smtClean="0"/>
          </a:p>
          <a:p>
            <a:endParaRPr lang="es-MX" sz="2800" dirty="0"/>
          </a:p>
          <a:p>
            <a:r>
              <a:rPr lang="es-MX" sz="2800" dirty="0"/>
              <a:t>2. Sistemas de negocio = personas + procesos + estructura + tecnología: Es un hecho que la tecnología de la información, por sí sola, no hace nada; los resultados solo se obtienen cuando se combina las TI con los otros tres factores vitales para construir un sistema de negocio</a:t>
            </a:r>
          </a:p>
          <a:p>
            <a:pPr algn="just"/>
            <a:endParaRPr lang="es-MX" sz="2400" dirty="0" smtClean="0">
              <a:latin typeface="Lucida Sans" panose="020B0602040502020204" pitchFamily="34" charset="0"/>
              <a:cs typeface="Lucida Sans" panose="020B0602040502020204" pitchFamily="34" charset="0"/>
            </a:endParaRP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16133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OPERACIONES FUNDAMENTALES GTI</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4870924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8750" t="28878" r="23750" b="11092"/>
          <a:stretch/>
        </p:blipFill>
        <p:spPr>
          <a:xfrm>
            <a:off x="381000" y="609600"/>
            <a:ext cx="11125200" cy="5943600"/>
          </a:xfrm>
          <a:prstGeom prst="rect">
            <a:avLst/>
          </a:prstGeom>
        </p:spPr>
      </p:pic>
    </p:spTree>
    <p:extLst>
      <p:ext uri="{BB962C8B-B14F-4D97-AF65-F5344CB8AC3E}">
        <p14:creationId xmlns:p14="http://schemas.microsoft.com/office/powerpoint/2010/main" val="23892864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3859" t="31768" r="39583" b="20696"/>
          <a:stretch/>
        </p:blipFill>
        <p:spPr>
          <a:xfrm>
            <a:off x="2438400" y="1371600"/>
            <a:ext cx="5410200" cy="4495800"/>
          </a:xfrm>
          <a:prstGeom prst="rect">
            <a:avLst/>
          </a:prstGeom>
        </p:spPr>
      </p:pic>
      <p:sp>
        <p:nvSpPr>
          <p:cNvPr id="3" name="CuadroTexto 2"/>
          <p:cNvSpPr txBox="1"/>
          <p:nvPr/>
        </p:nvSpPr>
        <p:spPr>
          <a:xfrm>
            <a:off x="152400" y="533400"/>
            <a:ext cx="11383244" cy="461665"/>
          </a:xfrm>
          <a:prstGeom prst="rect">
            <a:avLst/>
          </a:prstGeom>
          <a:noFill/>
        </p:spPr>
        <p:txBody>
          <a:bodyPr wrap="none" rtlCol="0">
            <a:spAutoFit/>
          </a:bodyPr>
          <a:lstStyle/>
          <a:p>
            <a:r>
              <a:rPr lang="es-MX" sz="2400" b="1" dirty="0" smtClean="0">
                <a:latin typeface="Lucida Sans" panose="020B0602040502020204" pitchFamily="34" charset="0"/>
                <a:cs typeface="Lucida Sans" panose="020B0602040502020204" pitchFamily="34" charset="0"/>
              </a:rPr>
              <a:t>Sistema de negocios = personas + procesos + estructura + tecnología</a:t>
            </a:r>
            <a:endParaRPr lang="es-MX" sz="2400" b="1" dirty="0">
              <a:latin typeface="Lucida Sans" panose="020B0602040502020204" pitchFamily="34" charset="0"/>
              <a:cs typeface="Lucida Sans" panose="020B0602040502020204" pitchFamily="34" charset="0"/>
            </a:endParaRPr>
          </a:p>
        </p:txBody>
      </p:sp>
      <p:pic>
        <p:nvPicPr>
          <p:cNvPr id="4" name="Imagen 3"/>
          <p:cNvPicPr>
            <a:picLocks noChangeAspect="1"/>
          </p:cNvPicPr>
          <p:nvPr/>
        </p:nvPicPr>
        <p:blipFill rotWithShape="1">
          <a:blip r:embed="rId2"/>
          <a:srcRect l="51066" t="83333" r="23499" b="9416"/>
          <a:stretch/>
        </p:blipFill>
        <p:spPr>
          <a:xfrm>
            <a:off x="2667000" y="5867400"/>
            <a:ext cx="5181600" cy="685800"/>
          </a:xfrm>
          <a:prstGeom prst="rect">
            <a:avLst/>
          </a:prstGeom>
        </p:spPr>
      </p:pic>
    </p:spTree>
    <p:extLst>
      <p:ext uri="{BB962C8B-B14F-4D97-AF65-F5344CB8AC3E}">
        <p14:creationId xmlns:p14="http://schemas.microsoft.com/office/powerpoint/2010/main" val="25836492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4495800"/>
            <a:ext cx="12192000" cy="2462213"/>
          </a:xfrm>
          <a:prstGeom prst="rect">
            <a:avLst/>
          </a:prstGeom>
          <a:noFill/>
        </p:spPr>
        <p:txBody>
          <a:bodyPr wrap="square" rtlCol="0">
            <a:spAutoFit/>
          </a:bodyPr>
          <a:lstStyle/>
          <a:p>
            <a:r>
              <a:rPr lang="es-MX" sz="2200" dirty="0">
                <a:latin typeface="Lucida Sans" panose="020B0602030504020204" pitchFamily="34" charset="0"/>
              </a:rPr>
              <a:t>El gobierno de las TI es responsabilidad de la administración ejecutiva y del Comité de </a:t>
            </a:r>
            <a:r>
              <a:rPr lang="es-MX" sz="2200" dirty="0" smtClean="0">
                <a:latin typeface="Lucida Sans" panose="020B0602030504020204" pitchFamily="34" charset="0"/>
              </a:rPr>
              <a:t>Dirección.</a:t>
            </a:r>
          </a:p>
          <a:p>
            <a:r>
              <a:rPr lang="es-MX" sz="2200" dirty="0">
                <a:latin typeface="Lucida Sans" panose="020B0602030504020204" pitchFamily="34" charset="0"/>
              </a:rPr>
              <a:t>El gobierno de las TI especifica los procedimientos de toma de decisiones y los esquemas de responsabilidad para alcanzar el comportamiento deseado en el uso de las </a:t>
            </a:r>
            <a:r>
              <a:rPr lang="es-MX" sz="2200" dirty="0" smtClean="0">
                <a:latin typeface="Lucida Sans" panose="020B0602030504020204" pitchFamily="34" charset="0"/>
              </a:rPr>
              <a:t>TI.</a:t>
            </a:r>
          </a:p>
          <a:p>
            <a:r>
              <a:rPr lang="es-MX" sz="2200" dirty="0">
                <a:latin typeface="Lucida Sans" panose="020B0602030504020204" pitchFamily="34" charset="0"/>
              </a:rPr>
              <a:t>El gobierno de las TI consiste en la alineación de la estrategia de las TI con la estrategia del negocio de tal manera que se alcanza el máximo valor para el negocio</a:t>
            </a:r>
          </a:p>
        </p:txBody>
      </p:sp>
      <p:pic>
        <p:nvPicPr>
          <p:cNvPr id="3" name="Imagen 2"/>
          <p:cNvPicPr>
            <a:picLocks noChangeAspect="1"/>
          </p:cNvPicPr>
          <p:nvPr/>
        </p:nvPicPr>
        <p:blipFill rotWithShape="1">
          <a:blip r:embed="rId2"/>
          <a:srcRect l="30088" t="18751" r="34187" b="27083"/>
          <a:stretch/>
        </p:blipFill>
        <p:spPr>
          <a:xfrm>
            <a:off x="2286000" y="103682"/>
            <a:ext cx="6553200" cy="4392118"/>
          </a:xfrm>
          <a:prstGeom prst="rect">
            <a:avLst/>
          </a:prstGeom>
        </p:spPr>
      </p:pic>
      <p:sp>
        <p:nvSpPr>
          <p:cNvPr id="4" name="CuadroTexto 3"/>
          <p:cNvSpPr txBox="1"/>
          <p:nvPr/>
        </p:nvSpPr>
        <p:spPr>
          <a:xfrm>
            <a:off x="7543800" y="685800"/>
            <a:ext cx="4876656" cy="923330"/>
          </a:xfrm>
          <a:prstGeom prst="rect">
            <a:avLst/>
          </a:prstGeom>
          <a:noFill/>
        </p:spPr>
        <p:txBody>
          <a:bodyPr wrap="none" rtlCol="0">
            <a:spAutoFit/>
          </a:bodyPr>
          <a:lstStyle/>
          <a:p>
            <a:r>
              <a:rPr lang="es-MX" dirty="0" smtClean="0"/>
              <a:t>Decisiones a considerar (Objetivos, personas,</a:t>
            </a:r>
          </a:p>
          <a:p>
            <a:r>
              <a:rPr lang="es-MX" dirty="0" smtClean="0"/>
              <a:t>Procesos y Tecnologías).</a:t>
            </a:r>
          </a:p>
          <a:p>
            <a:endParaRPr lang="en-US" dirty="0"/>
          </a:p>
        </p:txBody>
      </p:sp>
      <p:sp>
        <p:nvSpPr>
          <p:cNvPr id="5" name="CuadroTexto 4"/>
          <p:cNvSpPr txBox="1"/>
          <p:nvPr/>
        </p:nvSpPr>
        <p:spPr>
          <a:xfrm>
            <a:off x="381000" y="3429000"/>
            <a:ext cx="2767104" cy="646331"/>
          </a:xfrm>
          <a:prstGeom prst="rect">
            <a:avLst/>
          </a:prstGeom>
          <a:noFill/>
        </p:spPr>
        <p:txBody>
          <a:bodyPr wrap="none" rtlCol="0">
            <a:spAutoFit/>
          </a:bodyPr>
          <a:lstStyle/>
          <a:p>
            <a:r>
              <a:rPr lang="es-MX" dirty="0" smtClean="0"/>
              <a:t>Comprensión, decisión y </a:t>
            </a:r>
          </a:p>
          <a:p>
            <a:r>
              <a:rPr lang="es-MX" dirty="0" smtClean="0"/>
              <a:t>Monitorización.</a:t>
            </a:r>
            <a:endParaRPr lang="en-US" dirty="0"/>
          </a:p>
        </p:txBody>
      </p:sp>
      <p:sp>
        <p:nvSpPr>
          <p:cNvPr id="6" name="CuadroTexto 5"/>
          <p:cNvSpPr txBox="1"/>
          <p:nvPr/>
        </p:nvSpPr>
        <p:spPr>
          <a:xfrm>
            <a:off x="7303350" y="3449378"/>
            <a:ext cx="5117106" cy="923330"/>
          </a:xfrm>
          <a:prstGeom prst="rect">
            <a:avLst/>
          </a:prstGeom>
          <a:noFill/>
        </p:spPr>
        <p:txBody>
          <a:bodyPr wrap="none" rtlCol="0">
            <a:spAutoFit/>
          </a:bodyPr>
          <a:lstStyle/>
          <a:p>
            <a:r>
              <a:rPr lang="es-MX" dirty="0" smtClean="0"/>
              <a:t>Decisiones tácticas (detalladas y precisas)</a:t>
            </a:r>
          </a:p>
          <a:p>
            <a:r>
              <a:rPr lang="es-MX" dirty="0" smtClean="0"/>
              <a:t>Decisiones estratégicas(orientadas a objetivos) </a:t>
            </a:r>
          </a:p>
          <a:p>
            <a:endParaRPr lang="en-US" dirty="0"/>
          </a:p>
        </p:txBody>
      </p:sp>
    </p:spTree>
    <p:extLst>
      <p:ext uri="{BB962C8B-B14F-4D97-AF65-F5344CB8AC3E}">
        <p14:creationId xmlns:p14="http://schemas.microsoft.com/office/powerpoint/2010/main" val="23720038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2743200"/>
            <a:ext cx="11201400" cy="1938992"/>
          </a:xfrm>
          <a:prstGeom prst="rect">
            <a:avLst/>
          </a:prstGeom>
          <a:noFill/>
        </p:spPr>
        <p:txBody>
          <a:bodyPr wrap="square" rtlCol="0">
            <a:spAutoFit/>
          </a:bodyPr>
          <a:lstStyle/>
          <a:p>
            <a:pPr algn="ctr"/>
            <a:r>
              <a:rPr lang="es-MX" sz="3200" dirty="0" smtClean="0">
                <a:latin typeface="Lucida Sans" panose="020B0602040502020204" pitchFamily="34" charset="0"/>
                <a:cs typeface="Lucida Sans" panose="020B0602040502020204" pitchFamily="34" charset="0"/>
              </a:rPr>
              <a:t>Realizar un cuadro comparativo de las características y funciones </a:t>
            </a:r>
            <a:r>
              <a:rPr lang="es-MX" sz="3200" smtClean="0">
                <a:latin typeface="Lucida Sans" panose="020B0602040502020204" pitchFamily="34" charset="0"/>
                <a:cs typeface="Lucida Sans" panose="020B0602040502020204" pitchFamily="34" charset="0"/>
              </a:rPr>
              <a:t>y estructura del </a:t>
            </a:r>
            <a:r>
              <a:rPr lang="es-MX" sz="3200" dirty="0" smtClean="0">
                <a:latin typeface="Lucida Sans" panose="020B0602040502020204" pitchFamily="34" charset="0"/>
                <a:cs typeface="Lucida Sans" panose="020B0602040502020204" pitchFamily="34" charset="0"/>
              </a:rPr>
              <a:t>Gobierno Corporativo y Gobierno de Tecnologías de Información.</a:t>
            </a: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45720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ACTIVIDAD</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6356931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1752600"/>
            <a:ext cx="11201400" cy="3785652"/>
          </a:xfrm>
          <a:prstGeom prst="rect">
            <a:avLst/>
          </a:prstGeom>
          <a:noFill/>
        </p:spPr>
        <p:txBody>
          <a:bodyPr wrap="square" rtlCol="0">
            <a:spAutoFit/>
          </a:bodyPr>
          <a:lstStyle/>
          <a:p>
            <a:pPr marL="342900" indent="-342900" algn="just">
              <a:buFont typeface="Wingdings" panose="05000000000000000000" pitchFamily="2" charset="2"/>
              <a:buChar char="Ø"/>
            </a:pPr>
            <a:r>
              <a:rPr lang="es-MX" altLang="es-MX" sz="2400" dirty="0">
                <a:latin typeface="Lucida Sans" panose="020B0602040502020204" pitchFamily="34" charset="0"/>
                <a:cs typeface="Lucida Sans" panose="020B0602040502020204" pitchFamily="34" charset="0"/>
              </a:rPr>
              <a:t>Esta presentación ha sido diseñara para la exposición de los temas </a:t>
            </a:r>
            <a:r>
              <a:rPr lang="es-MX" altLang="es-MX" sz="2400" i="1" dirty="0">
                <a:latin typeface="Lucida Sans" panose="020B0602040502020204" pitchFamily="34" charset="0"/>
                <a:cs typeface="Lucida Sans" panose="020B0602040502020204" pitchFamily="34" charset="0"/>
              </a:rPr>
              <a:t>1.1. Concepto de Gobierno de Tecnologías de la </a:t>
            </a:r>
            <a:r>
              <a:rPr lang="es-MX" altLang="es-MX" sz="2400" i="1" dirty="0" smtClean="0">
                <a:latin typeface="Lucida Sans" panose="020B0602040502020204" pitchFamily="34" charset="0"/>
                <a:cs typeface="Lucida Sans" panose="020B0602040502020204" pitchFamily="34" charset="0"/>
              </a:rPr>
              <a:t>Información, 1.2</a:t>
            </a:r>
            <a:r>
              <a:rPr lang="es-MX" altLang="es-MX" sz="2400" i="1" dirty="0">
                <a:latin typeface="Lucida Sans" panose="020B0602040502020204" pitchFamily="34" charset="0"/>
                <a:cs typeface="Lucida Sans" panose="020B0602040502020204" pitchFamily="34" charset="0"/>
              </a:rPr>
              <a:t>. Necesidad del cambio de rol de </a:t>
            </a:r>
            <a:r>
              <a:rPr lang="es-MX" altLang="es-MX" sz="2400" i="1" dirty="0" smtClean="0">
                <a:latin typeface="Lucida Sans" panose="020B0602040502020204" pitchFamily="34" charset="0"/>
                <a:cs typeface="Lucida Sans" panose="020B0602040502020204" pitchFamily="34" charset="0"/>
              </a:rPr>
              <a:t>TI, 1.3</a:t>
            </a:r>
            <a:r>
              <a:rPr lang="es-MX" altLang="es-MX" sz="2400" i="1" dirty="0">
                <a:latin typeface="Lucida Sans" panose="020B0602040502020204" pitchFamily="34" charset="0"/>
                <a:cs typeface="Lucida Sans" panose="020B0602040502020204" pitchFamily="34" charset="0"/>
              </a:rPr>
              <a:t>. Necesidad del Gobierno de </a:t>
            </a:r>
            <a:r>
              <a:rPr lang="es-MX" altLang="es-MX" sz="2400" i="1" dirty="0" smtClean="0">
                <a:latin typeface="Lucida Sans" panose="020B0602040502020204" pitchFamily="34" charset="0"/>
                <a:cs typeface="Lucida Sans" panose="020B0602040502020204" pitchFamily="34" charset="0"/>
              </a:rPr>
              <a:t>TI, 1.4</a:t>
            </a:r>
            <a:r>
              <a:rPr lang="es-MX" altLang="es-MX" sz="2400" i="1" dirty="0">
                <a:latin typeface="Lucida Sans" panose="020B0602040502020204" pitchFamily="34" charset="0"/>
                <a:cs typeface="Lucida Sans" panose="020B0602040502020204" pitchFamily="34" charset="0"/>
              </a:rPr>
              <a:t>. Gobierno de la Organización y Gobierno de TI., </a:t>
            </a:r>
            <a:r>
              <a:rPr lang="es-MX" altLang="es-MX" sz="2400" dirty="0">
                <a:latin typeface="Lucida Sans" panose="020B0602040502020204" pitchFamily="34" charset="0"/>
                <a:cs typeface="Lucida Sans" panose="020B0602040502020204" pitchFamily="34" charset="0"/>
              </a:rPr>
              <a:t>correspondientes a la UC I del programa de </a:t>
            </a:r>
            <a:r>
              <a:rPr lang="es-MX" altLang="es-MX" sz="2400" dirty="0" smtClean="0">
                <a:latin typeface="Lucida Sans" panose="020B0602040502020204" pitchFamily="34" charset="0"/>
                <a:cs typeface="Lucida Sans" panose="020B0602040502020204" pitchFamily="34" charset="0"/>
              </a:rPr>
              <a:t>estudios de la </a:t>
            </a:r>
            <a:r>
              <a:rPr lang="es-MX" altLang="es-MX" sz="2400" dirty="0">
                <a:latin typeface="Lucida Sans" panose="020B0602040502020204" pitchFamily="34" charset="0"/>
                <a:cs typeface="Lucida Sans" panose="020B0602040502020204" pitchFamily="34" charset="0"/>
              </a:rPr>
              <a:t>UA de </a:t>
            </a:r>
            <a:r>
              <a:rPr lang="es-MX" altLang="es-MX" sz="2400" dirty="0" smtClean="0">
                <a:latin typeface="Lucida Sans" panose="020B0602040502020204" pitchFamily="34" charset="0"/>
                <a:cs typeface="Lucida Sans" panose="020B0602040502020204" pitchFamily="34" charset="0"/>
              </a:rPr>
              <a:t>“Gobierno de Tecnologías de la Información”.</a:t>
            </a:r>
            <a:endParaRPr lang="es-MX" altLang="es-MX" sz="2400" dirty="0">
              <a:latin typeface="Lucida Sans" panose="020B0602040502020204" pitchFamily="34" charset="0"/>
              <a:cs typeface="Lucida Sans" panose="020B0602040502020204" pitchFamily="34" charset="0"/>
            </a:endParaRPr>
          </a:p>
          <a:p>
            <a:pPr marL="342900" indent="-342900" algn="just">
              <a:buFont typeface="Wingdings" panose="05000000000000000000" pitchFamily="2" charset="2"/>
              <a:buChar char="Ø"/>
            </a:pPr>
            <a:r>
              <a:rPr lang="es-MX" altLang="es-MX" sz="2400" dirty="0">
                <a:latin typeface="Lucida Sans" panose="020B0602040502020204" pitchFamily="34" charset="0"/>
                <a:cs typeface="Lucida Sans" panose="020B0602040502020204" pitchFamily="34" charset="0"/>
              </a:rPr>
              <a:t>En el caso de las actividades, se sugiere </a:t>
            </a:r>
            <a:r>
              <a:rPr lang="es-MX" altLang="es-MX" sz="2400" dirty="0" smtClean="0">
                <a:latin typeface="Lucida Sans" panose="020B0602040502020204" pitchFamily="34" charset="0"/>
                <a:cs typeface="Lucida Sans" panose="020B0602040502020204" pitchFamily="34" charset="0"/>
              </a:rPr>
              <a:t>explicar por </a:t>
            </a:r>
            <a:r>
              <a:rPr lang="es-MX" altLang="es-MX" sz="2400" dirty="0">
                <a:latin typeface="Lucida Sans" panose="020B0602040502020204" pitchFamily="34" charset="0"/>
                <a:cs typeface="Lucida Sans" panose="020B0602040502020204" pitchFamily="34" charset="0"/>
              </a:rPr>
              <a:t>parte del profesor.</a:t>
            </a:r>
          </a:p>
          <a:p>
            <a:pPr marL="342900" indent="-342900" algn="just">
              <a:buFont typeface="Wingdings" panose="05000000000000000000" pitchFamily="2" charset="2"/>
              <a:buChar char="Ø"/>
            </a:pPr>
            <a:r>
              <a:rPr lang="es-MX" altLang="es-MX" sz="2400" dirty="0" smtClean="0">
                <a:latin typeface="Lucida Sans" panose="020B0602040502020204" pitchFamily="34" charset="0"/>
                <a:cs typeface="Lucida Sans" panose="020B0602040502020204" pitchFamily="34" charset="0"/>
              </a:rPr>
              <a:t>La </a:t>
            </a:r>
            <a:r>
              <a:rPr lang="es-MX" altLang="es-MX" sz="2400" dirty="0">
                <a:latin typeface="Lucida Sans" panose="020B0602040502020204" pitchFamily="34" charset="0"/>
                <a:cs typeface="Lucida Sans" panose="020B0602040502020204" pitchFamily="34" charset="0"/>
              </a:rPr>
              <a:t>presentación fue diseñada con PowerPoint 2016 y cuenta con transacciones, por lo que se sugiere utilizarla con dicho software.</a:t>
            </a: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45720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Recomendaciones</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42214300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2743200"/>
            <a:ext cx="11201400" cy="954107"/>
          </a:xfrm>
          <a:prstGeom prst="rect">
            <a:avLst/>
          </a:prstGeom>
          <a:noFill/>
        </p:spPr>
        <p:txBody>
          <a:bodyPr wrap="square" rtlCol="0">
            <a:spAutoFit/>
          </a:bodyPr>
          <a:lstStyle/>
          <a:p>
            <a:pPr algn="ctr"/>
            <a:r>
              <a:rPr lang="es-MX" sz="3200" dirty="0" smtClean="0">
                <a:latin typeface="Lucida Sans" panose="020B0602040502020204" pitchFamily="34" charset="0"/>
                <a:cs typeface="Lucida Sans" panose="020B0602040502020204" pitchFamily="34" charset="0"/>
              </a:rPr>
              <a:t>.</a:t>
            </a:r>
          </a:p>
          <a:p>
            <a:pPr algn="just"/>
            <a:endParaRPr lang="es-MX" sz="2400" dirty="0">
              <a:latin typeface="Lucida Sans" panose="020B0602040502020204" pitchFamily="34" charset="0"/>
              <a:cs typeface="Lucida Sans" panose="020B0602040502020204" pitchFamily="34" charset="0"/>
            </a:endParaRPr>
          </a:p>
        </p:txBody>
      </p:sp>
      <p:sp>
        <p:nvSpPr>
          <p:cNvPr id="3" name="Rectángulo 2"/>
          <p:cNvSpPr/>
          <p:nvPr/>
        </p:nvSpPr>
        <p:spPr>
          <a:xfrm>
            <a:off x="7217" y="457200"/>
            <a:ext cx="12184783" cy="923330"/>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BIBLIOGRAFÍA</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graphicFrame>
        <p:nvGraphicFramePr>
          <p:cNvPr id="4" name="Tabla 3"/>
          <p:cNvGraphicFramePr>
            <a:graphicFrameLocks noGrp="1"/>
          </p:cNvGraphicFramePr>
          <p:nvPr>
            <p:extLst>
              <p:ext uri="{D42A27DB-BD31-4B8C-83A1-F6EECF244321}">
                <p14:modId xmlns:p14="http://schemas.microsoft.com/office/powerpoint/2010/main" val="56364380"/>
              </p:ext>
            </p:extLst>
          </p:nvPr>
        </p:nvGraphicFramePr>
        <p:xfrm>
          <a:off x="381000" y="2149873"/>
          <a:ext cx="11201399" cy="4174728"/>
        </p:xfrm>
        <a:graphic>
          <a:graphicData uri="http://schemas.openxmlformats.org/drawingml/2006/table">
            <a:tbl>
              <a:tblPr/>
              <a:tblGrid>
                <a:gridCol w="11201399">
                  <a:extLst>
                    <a:ext uri="{9D8B030D-6E8A-4147-A177-3AD203B41FA5}">
                      <a16:colId xmlns:a16="http://schemas.microsoft.com/office/drawing/2014/main" xmlns="" val="4061099075"/>
                    </a:ext>
                  </a:extLst>
                </a:gridCol>
              </a:tblGrid>
              <a:tr h="4174728">
                <a:tc>
                  <a:txBody>
                    <a:bodyPr/>
                    <a:lstStyle/>
                    <a:p>
                      <a:pPr algn="just"/>
                      <a:endParaRPr lang="es-MX" sz="1800" dirty="0">
                        <a:effectLst/>
                        <a:latin typeface="Lucida Sans" panose="020B0602040502020204" pitchFamily="34" charset="0"/>
                        <a:cs typeface="Lucida Sans" panose="020B0602040502020204" pitchFamily="34" charset="0"/>
                      </a:endParaRPr>
                    </a:p>
                    <a:p>
                      <a:pPr algn="just">
                        <a:buFont typeface="Arial" panose="020B0604020202020204" pitchFamily="34" charset="0"/>
                        <a:buChar char="•"/>
                      </a:pPr>
                      <a:r>
                        <a:rPr lang="es-MX" sz="1800" dirty="0" err="1">
                          <a:effectLst/>
                          <a:latin typeface="Lucida Sans" panose="020B0602040502020204" pitchFamily="34" charset="0"/>
                          <a:cs typeface="Lucida Sans" panose="020B0602040502020204" pitchFamily="34" charset="0"/>
                        </a:rPr>
                        <a:t>Piattini</a:t>
                      </a:r>
                      <a:r>
                        <a:rPr lang="es-MX" sz="1800" dirty="0">
                          <a:effectLst/>
                          <a:latin typeface="Lucida Sans" panose="020B0602040502020204" pitchFamily="34" charset="0"/>
                          <a:cs typeface="Lucida Sans" panose="020B0602040502020204" pitchFamily="34" charset="0"/>
                        </a:rPr>
                        <a:t>, M. G. (2007). </a:t>
                      </a:r>
                      <a:r>
                        <a:rPr lang="es-MX" sz="1800" i="1" dirty="0">
                          <a:effectLst/>
                          <a:latin typeface="Lucida Sans" panose="020B0602040502020204" pitchFamily="34" charset="0"/>
                          <a:cs typeface="Lucida Sans" panose="020B0602040502020204" pitchFamily="34" charset="0"/>
                        </a:rPr>
                        <a:t>Gobierno de las tecnologías y sistemas de información</a:t>
                      </a:r>
                      <a:r>
                        <a:rPr lang="es-MX" sz="1800" dirty="0">
                          <a:effectLst/>
                          <a:latin typeface="Lucida Sans" panose="020B0602040502020204" pitchFamily="34" charset="0"/>
                          <a:cs typeface="Lucida Sans" panose="020B0602040502020204" pitchFamily="34" charset="0"/>
                        </a:rPr>
                        <a:t>. Madrid: RA-MA.</a:t>
                      </a:r>
                    </a:p>
                    <a:p>
                      <a:pPr algn="just">
                        <a:buFont typeface="Arial" panose="020B0604020202020204" pitchFamily="34" charset="0"/>
                        <a:buChar char="•"/>
                      </a:pPr>
                      <a:r>
                        <a:rPr lang="es-MX" sz="1800" dirty="0">
                          <a:effectLst/>
                          <a:latin typeface="Lucida Sans" panose="020B0602040502020204" pitchFamily="34" charset="0"/>
                          <a:cs typeface="Lucida Sans" panose="020B0602040502020204" pitchFamily="34" charset="0"/>
                        </a:rPr>
                        <a:t>Jiménez, M. (2011). </a:t>
                      </a:r>
                      <a:r>
                        <a:rPr lang="es-MX" sz="1800" i="1" dirty="0">
                          <a:effectLst/>
                          <a:latin typeface="Lucida Sans" panose="020B0602040502020204" pitchFamily="34" charset="0"/>
                          <a:cs typeface="Lucida Sans" panose="020B0602040502020204" pitchFamily="34" charset="0"/>
                        </a:rPr>
                        <a:t>La gestión informática de la empresa: nuevos modelos de negocio</a:t>
                      </a:r>
                      <a:r>
                        <a:rPr lang="es-MX" sz="1800" dirty="0">
                          <a:effectLst/>
                          <a:latin typeface="Lucida Sans" panose="020B0602040502020204" pitchFamily="34" charset="0"/>
                          <a:cs typeface="Lucida Sans" panose="020B0602040502020204" pitchFamily="34" charset="0"/>
                        </a:rPr>
                        <a:t>. Madrid: RA-MA.</a:t>
                      </a:r>
                    </a:p>
                    <a:p>
                      <a:pPr algn="just">
                        <a:buFont typeface="Arial" panose="020B0604020202020204" pitchFamily="34" charset="0"/>
                        <a:buChar char="•"/>
                      </a:pPr>
                      <a:r>
                        <a:rPr lang="es-MX" sz="1800" dirty="0" err="1">
                          <a:effectLst/>
                          <a:latin typeface="Lucida Sans" panose="020B0602040502020204" pitchFamily="34" charset="0"/>
                          <a:cs typeface="Lucida Sans" panose="020B0602040502020204" pitchFamily="34" charset="0"/>
                        </a:rPr>
                        <a:t>Laudon</a:t>
                      </a:r>
                      <a:r>
                        <a:rPr lang="es-MX" sz="1800" dirty="0">
                          <a:effectLst/>
                          <a:latin typeface="Lucida Sans" panose="020B0602040502020204" pitchFamily="34" charset="0"/>
                          <a:cs typeface="Lucida Sans" panose="020B0602040502020204" pitchFamily="34" charset="0"/>
                        </a:rPr>
                        <a:t>, K. (2012). </a:t>
                      </a:r>
                      <a:r>
                        <a:rPr lang="es-MX" sz="1800" i="1" dirty="0">
                          <a:effectLst/>
                          <a:latin typeface="Lucida Sans" panose="020B0602040502020204" pitchFamily="34" charset="0"/>
                          <a:cs typeface="Lucida Sans" panose="020B0602040502020204" pitchFamily="34" charset="0"/>
                        </a:rPr>
                        <a:t>Sistemas de información gerencial</a:t>
                      </a:r>
                      <a:r>
                        <a:rPr lang="es-MX" sz="1800" dirty="0">
                          <a:effectLst/>
                          <a:latin typeface="Lucida Sans" panose="020B0602040502020204" pitchFamily="34" charset="0"/>
                          <a:cs typeface="Lucida Sans" panose="020B0602040502020204" pitchFamily="34" charset="0"/>
                        </a:rPr>
                        <a:t>. México: Pearson.</a:t>
                      </a:r>
                    </a:p>
                    <a:p>
                      <a:pPr algn="just"/>
                      <a:r>
                        <a:rPr lang="es-MX" sz="1800" dirty="0">
                          <a:effectLst/>
                          <a:latin typeface="Lucida Sans" panose="020B0602040502020204" pitchFamily="34" charset="0"/>
                          <a:cs typeface="Lucida Sans" panose="020B0602040502020204" pitchFamily="34" charset="0"/>
                        </a:rPr>
                        <a:t> </a:t>
                      </a:r>
                      <a:r>
                        <a:rPr lang="es-MX" sz="1800" dirty="0" err="1" smtClean="0">
                          <a:effectLst/>
                          <a:latin typeface="Lucida Sans" panose="020B0602040502020204" pitchFamily="34" charset="0"/>
                          <a:cs typeface="Lucida Sans" panose="020B0602040502020204" pitchFamily="34" charset="0"/>
                        </a:rPr>
                        <a:t>Laudon</a:t>
                      </a:r>
                      <a:r>
                        <a:rPr lang="es-MX" sz="1800" dirty="0">
                          <a:effectLst/>
                          <a:latin typeface="Lucida Sans" panose="020B0602040502020204" pitchFamily="34" charset="0"/>
                          <a:cs typeface="Lucida Sans" panose="020B0602040502020204" pitchFamily="34" charset="0"/>
                        </a:rPr>
                        <a:t>, K. (2013). </a:t>
                      </a:r>
                      <a:r>
                        <a:rPr lang="es-MX" sz="1800" i="1" dirty="0">
                          <a:effectLst/>
                          <a:latin typeface="Lucida Sans" panose="020B0602040502020204" pitchFamily="34" charset="0"/>
                          <a:cs typeface="Lucida Sans" panose="020B0602040502020204" pitchFamily="34" charset="0"/>
                        </a:rPr>
                        <a:t>Essentials of Management </a:t>
                      </a:r>
                      <a:r>
                        <a:rPr lang="es-MX" sz="1800" i="1" dirty="0" err="1">
                          <a:effectLst/>
                          <a:latin typeface="Lucida Sans" panose="020B0602040502020204" pitchFamily="34" charset="0"/>
                          <a:cs typeface="Lucida Sans" panose="020B0602040502020204" pitchFamily="34" charset="0"/>
                        </a:rPr>
                        <a:t>Information</a:t>
                      </a:r>
                      <a:r>
                        <a:rPr lang="es-MX" sz="1800" i="1" dirty="0">
                          <a:effectLst/>
                          <a:latin typeface="Lucida Sans" panose="020B0602040502020204" pitchFamily="34" charset="0"/>
                          <a:cs typeface="Lucida Sans" panose="020B0602040502020204" pitchFamily="34" charset="0"/>
                        </a:rPr>
                        <a:t> </a:t>
                      </a:r>
                      <a:r>
                        <a:rPr lang="es-MX" sz="1800" i="1" dirty="0" err="1">
                          <a:effectLst/>
                          <a:latin typeface="Lucida Sans" panose="020B0602040502020204" pitchFamily="34" charset="0"/>
                          <a:cs typeface="Lucida Sans" panose="020B0602040502020204" pitchFamily="34" charset="0"/>
                        </a:rPr>
                        <a:t>Systems</a:t>
                      </a:r>
                      <a:r>
                        <a:rPr lang="es-MX" sz="1800" dirty="0">
                          <a:effectLst/>
                          <a:latin typeface="Lucida Sans" panose="020B0602040502020204" pitchFamily="34" charset="0"/>
                          <a:cs typeface="Lucida Sans" panose="020B0602040502020204" pitchFamily="34" charset="0"/>
                        </a:rPr>
                        <a:t>. Boston: Pearson.</a:t>
                      </a:r>
                    </a:p>
                    <a:p>
                      <a:pPr algn="just">
                        <a:buFont typeface="Arial" panose="020B0604020202020204" pitchFamily="34" charset="0"/>
                        <a:buChar char="•"/>
                      </a:pPr>
                      <a:r>
                        <a:rPr lang="es-MX" sz="1800" dirty="0">
                          <a:effectLst/>
                          <a:latin typeface="Lucida Sans" panose="020B0602040502020204" pitchFamily="34" charset="0"/>
                          <a:cs typeface="Lucida Sans" panose="020B0602040502020204" pitchFamily="34" charset="0"/>
                        </a:rPr>
                        <a:t>Heredero, P. (2001). </a:t>
                      </a:r>
                      <a:r>
                        <a:rPr lang="es-MX" sz="1800" i="1" dirty="0">
                          <a:effectLst/>
                          <a:latin typeface="Lucida Sans" panose="020B0602040502020204" pitchFamily="34" charset="0"/>
                          <a:cs typeface="Lucida Sans" panose="020B0602040502020204" pitchFamily="34" charset="0"/>
                        </a:rPr>
                        <a:t>Dirección y gestión de los sistemas de información en la empresa</a:t>
                      </a:r>
                      <a:r>
                        <a:rPr lang="es-MX" sz="1800" dirty="0">
                          <a:effectLst/>
                          <a:latin typeface="Lucida Sans" panose="020B0602040502020204" pitchFamily="34" charset="0"/>
                          <a:cs typeface="Lucida Sans" panose="020B0602040502020204" pitchFamily="34" charset="0"/>
                        </a:rPr>
                        <a:t>. Madrid: ESIC.</a:t>
                      </a:r>
                    </a:p>
                    <a:p>
                      <a:pPr algn="just">
                        <a:buFont typeface="Arial" panose="020B0604020202020204" pitchFamily="34" charset="0"/>
                        <a:buChar char="•"/>
                      </a:pPr>
                      <a:r>
                        <a:rPr lang="es-MX" sz="1800" dirty="0">
                          <a:effectLst/>
                          <a:latin typeface="Lucida Sans" panose="020B0602040502020204" pitchFamily="34" charset="0"/>
                          <a:cs typeface="Lucida Sans" panose="020B0602040502020204" pitchFamily="34" charset="0"/>
                        </a:rPr>
                        <a:t>Huber, M. (2008). </a:t>
                      </a:r>
                      <a:r>
                        <a:rPr lang="es-MX" sz="1800" i="1" dirty="0" err="1">
                          <a:effectLst/>
                          <a:latin typeface="Lucida Sans" panose="020B0602040502020204" pitchFamily="34" charset="0"/>
                          <a:cs typeface="Lucida Sans" panose="020B0602040502020204" pitchFamily="34" charset="0"/>
                        </a:rPr>
                        <a:t>Information</a:t>
                      </a:r>
                      <a:r>
                        <a:rPr lang="es-MX" sz="1800" i="1" dirty="0">
                          <a:effectLst/>
                          <a:latin typeface="Lucida Sans" panose="020B0602040502020204" pitchFamily="34" charset="0"/>
                          <a:cs typeface="Lucida Sans" panose="020B0602040502020204" pitchFamily="34" charset="0"/>
                        </a:rPr>
                        <a:t> </a:t>
                      </a:r>
                      <a:r>
                        <a:rPr lang="es-MX" sz="1800" i="1" dirty="0" err="1">
                          <a:effectLst/>
                          <a:latin typeface="Lucida Sans" panose="020B0602040502020204" pitchFamily="34" charset="0"/>
                          <a:cs typeface="Lucida Sans" panose="020B0602040502020204" pitchFamily="34" charset="0"/>
                        </a:rPr>
                        <a:t>systems</a:t>
                      </a:r>
                      <a:r>
                        <a:rPr lang="es-MX" sz="1800" i="1" dirty="0">
                          <a:effectLst/>
                          <a:latin typeface="Lucida Sans" panose="020B0602040502020204" pitchFamily="34" charset="0"/>
                          <a:cs typeface="Lucida Sans" panose="020B0602040502020204" pitchFamily="34" charset="0"/>
                        </a:rPr>
                        <a:t>: </a:t>
                      </a:r>
                      <a:r>
                        <a:rPr lang="es-MX" sz="1800" i="1" dirty="0" err="1">
                          <a:effectLst/>
                          <a:latin typeface="Lucida Sans" panose="020B0602040502020204" pitchFamily="34" charset="0"/>
                          <a:cs typeface="Lucida Sans" panose="020B0602040502020204" pitchFamily="34" charset="0"/>
                        </a:rPr>
                        <a:t>creating</a:t>
                      </a:r>
                      <a:r>
                        <a:rPr lang="es-MX" sz="1800" i="1" dirty="0">
                          <a:effectLst/>
                          <a:latin typeface="Lucida Sans" panose="020B0602040502020204" pitchFamily="34" charset="0"/>
                          <a:cs typeface="Lucida Sans" panose="020B0602040502020204" pitchFamily="34" charset="0"/>
                        </a:rPr>
                        <a:t> </a:t>
                      </a:r>
                      <a:r>
                        <a:rPr lang="es-MX" sz="1800" i="1" dirty="0" err="1">
                          <a:effectLst/>
                          <a:latin typeface="Lucida Sans" panose="020B0602040502020204" pitchFamily="34" charset="0"/>
                          <a:cs typeface="Lucida Sans" panose="020B0602040502020204" pitchFamily="34" charset="0"/>
                        </a:rPr>
                        <a:t>bussiness</a:t>
                      </a:r>
                      <a:r>
                        <a:rPr lang="es-MX" sz="1800" i="1" dirty="0">
                          <a:effectLst/>
                          <a:latin typeface="Lucida Sans" panose="020B0602040502020204" pitchFamily="34" charset="0"/>
                          <a:cs typeface="Lucida Sans" panose="020B0602040502020204" pitchFamily="34" charset="0"/>
                        </a:rPr>
                        <a:t> </a:t>
                      </a:r>
                      <a:r>
                        <a:rPr lang="es-MX" sz="1800" i="1" dirty="0" err="1">
                          <a:effectLst/>
                          <a:latin typeface="Lucida Sans" panose="020B0602040502020204" pitchFamily="34" charset="0"/>
                          <a:cs typeface="Lucida Sans" panose="020B0602040502020204" pitchFamily="34" charset="0"/>
                        </a:rPr>
                        <a:t>value</a:t>
                      </a:r>
                      <a:r>
                        <a:rPr lang="es-MX" sz="1800" i="1" dirty="0">
                          <a:effectLst/>
                          <a:latin typeface="Lucida Sans" panose="020B0602040502020204" pitchFamily="34" charset="0"/>
                          <a:cs typeface="Lucida Sans" panose="020B0602040502020204" pitchFamily="34" charset="0"/>
                        </a:rPr>
                        <a:t>.</a:t>
                      </a:r>
                      <a:r>
                        <a:rPr lang="es-MX" sz="1800" dirty="0">
                          <a:effectLst/>
                          <a:latin typeface="Lucida Sans" panose="020B0602040502020204" pitchFamily="34" charset="0"/>
                          <a:cs typeface="Lucida Sans" panose="020B0602040502020204" pitchFamily="34" charset="0"/>
                        </a:rPr>
                        <a:t> Nueva Jersey: </a:t>
                      </a:r>
                      <a:r>
                        <a:rPr lang="es-MX" sz="1800" dirty="0" err="1">
                          <a:effectLst/>
                          <a:latin typeface="Lucida Sans" panose="020B0602040502020204" pitchFamily="34" charset="0"/>
                          <a:cs typeface="Lucida Sans" panose="020B0602040502020204" pitchFamily="34" charset="0"/>
                        </a:rPr>
                        <a:t>Wiley</a:t>
                      </a:r>
                      <a:r>
                        <a:rPr lang="es-MX" sz="1800" dirty="0">
                          <a:effectLst/>
                          <a:latin typeface="Lucida Sans" panose="020B0602040502020204" pitchFamily="34" charset="0"/>
                          <a:cs typeface="Lucida Sans" panose="020B0602040502020204" pitchFamily="34" charset="0"/>
                        </a:rPr>
                        <a:t> &amp; </a:t>
                      </a:r>
                      <a:r>
                        <a:rPr lang="es-MX" sz="1800" dirty="0" err="1">
                          <a:effectLst/>
                          <a:latin typeface="Lucida Sans" panose="020B0602040502020204" pitchFamily="34" charset="0"/>
                          <a:cs typeface="Lucida Sans" panose="020B0602040502020204" pitchFamily="34" charset="0"/>
                        </a:rPr>
                        <a:t>Sons</a:t>
                      </a:r>
                      <a:r>
                        <a:rPr lang="es-MX" sz="1800" dirty="0">
                          <a:effectLst/>
                          <a:latin typeface="Lucida Sans" panose="020B0602040502020204" pitchFamily="34" charset="0"/>
                          <a:cs typeface="Lucida Sans" panose="020B0602040502020204" pitchFamily="34" charset="0"/>
                        </a:rPr>
                        <a:t>.</a:t>
                      </a:r>
                    </a:p>
                    <a:p>
                      <a:pPr algn="just">
                        <a:buFont typeface="Arial" panose="020B0604020202020204" pitchFamily="34" charset="0"/>
                        <a:buChar char="•"/>
                      </a:pPr>
                      <a:r>
                        <a:rPr lang="es-MX" sz="1800" dirty="0">
                          <a:effectLst/>
                          <a:latin typeface="Lucida Sans" panose="020B0602040502020204" pitchFamily="34" charset="0"/>
                          <a:cs typeface="Lucida Sans" panose="020B0602040502020204" pitchFamily="34" charset="0"/>
                        </a:rPr>
                        <a:t>Torres Bermúdez, A. A., Arboleda, H. y </a:t>
                      </a:r>
                      <a:r>
                        <a:rPr lang="es-MX" sz="1800" dirty="0" err="1">
                          <a:effectLst/>
                          <a:latin typeface="Lucida Sans" panose="020B0602040502020204" pitchFamily="34" charset="0"/>
                          <a:cs typeface="Lucida Sans" panose="020B0602040502020204" pitchFamily="34" charset="0"/>
                        </a:rPr>
                        <a:t>Lucumí</a:t>
                      </a:r>
                      <a:r>
                        <a:rPr lang="es-MX" sz="1800" dirty="0">
                          <a:effectLst/>
                          <a:latin typeface="Lucida Sans" panose="020B0602040502020204" pitchFamily="34" charset="0"/>
                          <a:cs typeface="Lucida Sans" panose="020B0602040502020204" pitchFamily="34" charset="0"/>
                        </a:rPr>
                        <a:t> Sánchez, W. (2014). Modelo de gestión y gobierno de Tecnologías de Información en Instituciones de Educación Superior. </a:t>
                      </a:r>
                      <a:r>
                        <a:rPr lang="es-MX" sz="1800" i="1" dirty="0">
                          <a:effectLst/>
                          <a:latin typeface="Lucida Sans" panose="020B0602040502020204" pitchFamily="34" charset="0"/>
                          <a:cs typeface="Lucida Sans" panose="020B0602040502020204" pitchFamily="34" charset="0"/>
                        </a:rPr>
                        <a:t>Campus </a:t>
                      </a:r>
                      <a:r>
                        <a:rPr lang="es-MX" sz="1800" dirty="0">
                          <a:effectLst/>
                          <a:latin typeface="Lucida Sans" panose="020B0602040502020204" pitchFamily="34" charset="0"/>
                          <a:cs typeface="Lucida Sans" panose="020B0602040502020204" pitchFamily="34" charset="0"/>
                        </a:rPr>
                        <a:t>Virtuales, Vol. III (2), </a:t>
                      </a:r>
                      <a:r>
                        <a:rPr lang="es-MX" sz="1800" dirty="0" smtClean="0">
                          <a:effectLst/>
                          <a:latin typeface="Lucida Sans" panose="020B0602040502020204" pitchFamily="34" charset="0"/>
                          <a:cs typeface="Lucida Sans" panose="020B0602040502020204" pitchFamily="34" charset="0"/>
                        </a:rPr>
                        <a:t>Recuperado </a:t>
                      </a:r>
                      <a:r>
                        <a:rPr lang="es-MX" sz="1800" dirty="0">
                          <a:effectLst/>
                          <a:latin typeface="Lucida Sans" panose="020B0602040502020204" pitchFamily="34" charset="0"/>
                          <a:cs typeface="Lucida Sans" panose="020B0602040502020204" pitchFamily="34" charset="0"/>
                        </a:rPr>
                        <a:t>de</a:t>
                      </a:r>
                      <a:r>
                        <a:rPr lang="es-MX" sz="1800" dirty="0" smtClean="0">
                          <a:effectLst/>
                          <a:latin typeface="Lucida Sans" panose="020B0602040502020204" pitchFamily="34" charset="0"/>
                          <a:cs typeface="Lucida Sans" panose="020B0602040502020204" pitchFamily="34" charset="0"/>
                        </a:rPr>
                        <a:t>: </a:t>
                      </a:r>
                      <a:r>
                        <a:rPr lang="es-MX" sz="1800" dirty="0" smtClean="0">
                          <a:effectLst/>
                          <a:latin typeface="Lucida Sans" panose="020B0602040502020204" pitchFamily="34" charset="0"/>
                          <a:cs typeface="Lucida Sans" panose="020B0602040502020204" pitchFamily="34" charset="0"/>
                          <a:hlinkClick r:id="rId2"/>
                        </a:rPr>
                        <a:t>www.revistacampusvirtuales.es</a:t>
                      </a:r>
                      <a:endParaRPr lang="es-MX" sz="1800" dirty="0">
                        <a:effectLst/>
                        <a:latin typeface="Lucida Sans" panose="020B0602040502020204" pitchFamily="34" charset="0"/>
                        <a:cs typeface="Lucida Sans" panose="020B0602040502020204" pitchFamily="34" charset="0"/>
                      </a:endParaRPr>
                    </a:p>
                    <a:p>
                      <a:pPr algn="just">
                        <a:buFont typeface="Arial" panose="020B0604020202020204" pitchFamily="34" charset="0"/>
                        <a:buChar char="•"/>
                      </a:pPr>
                      <a:r>
                        <a:rPr lang="es-MX" sz="1800" dirty="0">
                          <a:effectLst/>
                          <a:latin typeface="Lucida Sans" panose="020B0602040502020204" pitchFamily="34" charset="0"/>
                          <a:cs typeface="Lucida Sans" panose="020B0602040502020204" pitchFamily="34" charset="0"/>
                          <a:hlinkClick r:id="rId3"/>
                        </a:rPr>
                        <a:t>http://rua.ua.es/dspace/bitstream/10045/18817/1/gobierno_de_las_TI_para_universidades_imprimible.pdf</a:t>
                      </a:r>
                      <a:endParaRPr lang="es-MX" sz="1800" dirty="0">
                        <a:effectLst/>
                        <a:latin typeface="Lucida Sans" panose="020B0602040502020204" pitchFamily="34" charset="0"/>
                        <a:cs typeface="Lucida Sans" panose="020B0602040502020204" pitchFamily="34" charset="0"/>
                      </a:endParaRPr>
                    </a:p>
                  </a:txBody>
                  <a:tcPr marL="77629" marR="77629" marT="38814" marB="38814" anchor="ctr">
                    <a:lnL>
                      <a:noFill/>
                    </a:lnL>
                    <a:lnR>
                      <a:noFill/>
                    </a:lnR>
                    <a:lnT>
                      <a:noFill/>
                    </a:lnT>
                    <a:lnB>
                      <a:noFill/>
                    </a:lnB>
                  </a:tcPr>
                </a:tc>
                <a:extLst>
                  <a:ext uri="{0D108BD9-81ED-4DB2-BD59-A6C34878D82A}">
                    <a16:rowId xmlns:a16="http://schemas.microsoft.com/office/drawing/2014/main" xmlns="" val="3047171185"/>
                  </a:ext>
                </a:extLst>
              </a:tr>
            </a:tbl>
          </a:graphicData>
        </a:graphic>
      </p:graphicFrame>
    </p:spTree>
    <p:extLst>
      <p:ext uri="{BB962C8B-B14F-4D97-AF65-F5344CB8AC3E}">
        <p14:creationId xmlns:p14="http://schemas.microsoft.com/office/powerpoint/2010/main" val="2808873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93608" y="457200"/>
            <a:ext cx="9471183" cy="2585323"/>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1.1. CONCEPTOS DE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GOBIERNO DE TECNOLOGÍAS </a:t>
            </a:r>
          </a:p>
          <a:p>
            <a:pPr algn="ctr"/>
            <a:r>
              <a:rPr lang="es-ES" sz="5400" b="1" cap="none" spc="0" dirty="0" smtClean="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rPr>
              <a:t>DE LA INFORMACIÓN</a:t>
            </a:r>
            <a:endParaRPr lang="es-ES" sz="5400" b="1" cap="none" spc="0" dirty="0">
              <a:ln w="12700">
                <a:solidFill>
                  <a:schemeClr val="tx2">
                    <a:lumMod val="75000"/>
                  </a:schemeClr>
                </a:solidFill>
                <a:prstDash val="solid"/>
              </a:ln>
              <a:solidFill>
                <a:schemeClr val="accent1">
                  <a:lumMod val="60000"/>
                  <a:lumOff val="40000"/>
                </a:schemeClr>
              </a:solidFill>
              <a:effectLst>
                <a:outerShdw dist="38100" dir="2640000" algn="bl" rotWithShape="0">
                  <a:schemeClr val="tx2">
                    <a:lumMod val="75000"/>
                  </a:schemeClr>
                </a:outerShdw>
              </a:effectLst>
            </a:endParaRPr>
          </a:p>
        </p:txBody>
      </p:sp>
      <p:pic>
        <p:nvPicPr>
          <p:cNvPr id="5" name="Imagen 4"/>
          <p:cNvPicPr>
            <a:picLocks noChangeAspect="1"/>
          </p:cNvPicPr>
          <p:nvPr/>
        </p:nvPicPr>
        <p:blipFill>
          <a:blip r:embed="rId2"/>
          <a:stretch>
            <a:fillRect/>
          </a:stretch>
        </p:blipFill>
        <p:spPr>
          <a:xfrm>
            <a:off x="1077991" y="3042523"/>
            <a:ext cx="8142209" cy="3810713"/>
          </a:xfrm>
          <a:prstGeom prst="rect">
            <a:avLst/>
          </a:prstGeom>
        </p:spPr>
      </p:pic>
    </p:spTree>
    <p:extLst>
      <p:ext uri="{BB962C8B-B14F-4D97-AF65-F5344CB8AC3E}">
        <p14:creationId xmlns:p14="http://schemas.microsoft.com/office/powerpoint/2010/main" val="1157240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839200" y="5715000"/>
            <a:ext cx="3164205" cy="948690"/>
          </a:xfrm>
          <a:prstGeom prst="rect">
            <a:avLst/>
          </a:prstGeom>
        </p:spPr>
        <p:txBody>
          <a:bodyPr vert="horz" wrap="square" lIns="0" tIns="62230" rIns="0" bIns="0" rtlCol="0" anchor="t">
            <a:spAutoFit/>
          </a:bodyPr>
          <a:lstStyle/>
          <a:p>
            <a:pPr marL="12700">
              <a:spcBef>
                <a:spcPts val="490"/>
              </a:spcBef>
              <a:tabLst>
                <a:tab pos="268605" algn="l"/>
              </a:tabLst>
            </a:pPr>
            <a:r>
              <a:rPr sz="1800" spc="15" dirty="0">
                <a:solidFill>
                  <a:srgbClr val="2CA1BE"/>
                </a:solidFill>
                <a:latin typeface="Wingdings 3"/>
                <a:cs typeface="Wingdings 3"/>
              </a:rPr>
              <a:t></a:t>
            </a:r>
            <a:r>
              <a:rPr sz="1800" spc="15" dirty="0">
                <a:solidFill>
                  <a:srgbClr val="2CA1BE"/>
                </a:solidFill>
                <a:latin typeface="Times New Roman"/>
                <a:cs typeface="Times New Roman"/>
              </a:rPr>
              <a:t>	</a:t>
            </a:r>
            <a:r>
              <a:rPr spc="-5" dirty="0"/>
              <a:t>Dirigir</a:t>
            </a:r>
            <a:endParaRPr sz="1800" dirty="0">
              <a:latin typeface="Times New Roman"/>
              <a:cs typeface="Times New Roman"/>
            </a:endParaRPr>
          </a:p>
          <a:p>
            <a:pPr marL="12700">
              <a:spcBef>
                <a:spcPts val="400"/>
              </a:spcBef>
              <a:tabLst>
                <a:tab pos="268605" algn="l"/>
              </a:tabLst>
            </a:pPr>
            <a:r>
              <a:rPr sz="1800" spc="20" dirty="0">
                <a:solidFill>
                  <a:srgbClr val="2CA1BE"/>
                </a:solidFill>
                <a:latin typeface="Wingdings 3"/>
                <a:cs typeface="Wingdings 3"/>
              </a:rPr>
              <a:t></a:t>
            </a:r>
            <a:r>
              <a:rPr sz="1800" spc="20" dirty="0">
                <a:solidFill>
                  <a:srgbClr val="2CA1BE"/>
                </a:solidFill>
                <a:latin typeface="Times New Roman"/>
                <a:cs typeface="Times New Roman"/>
              </a:rPr>
              <a:t>	</a:t>
            </a:r>
            <a:r>
              <a:rPr spc="-5" dirty="0"/>
              <a:t>Regirse </a:t>
            </a:r>
            <a:r>
              <a:rPr dirty="0"/>
              <a:t>a</a:t>
            </a:r>
            <a:r>
              <a:rPr spc="-85" dirty="0"/>
              <a:t> </a:t>
            </a:r>
            <a:r>
              <a:rPr dirty="0"/>
              <a:t>normas</a:t>
            </a:r>
            <a:endParaRPr sz="1800" dirty="0">
              <a:latin typeface="Times New Roman"/>
              <a:cs typeface="Times New Roman"/>
            </a:endParaRPr>
          </a:p>
        </p:txBody>
      </p:sp>
      <p:sp>
        <p:nvSpPr>
          <p:cNvPr id="4" name="CuadroTexto 3"/>
          <p:cNvSpPr txBox="1"/>
          <p:nvPr/>
        </p:nvSpPr>
        <p:spPr>
          <a:xfrm>
            <a:off x="138546" y="860286"/>
            <a:ext cx="11254674" cy="3293209"/>
          </a:xfrm>
          <a:prstGeom prst="rect">
            <a:avLst/>
          </a:prstGeom>
          <a:noFill/>
        </p:spPr>
        <p:txBody>
          <a:bodyPr wrap="square" rtlCol="0">
            <a:spAutoFit/>
          </a:bodyPr>
          <a:lstStyle/>
          <a:p>
            <a:pPr algn="just"/>
            <a:r>
              <a:rPr lang="es-MX" sz="2800" dirty="0">
                <a:latin typeface="Lucida Sans" panose="020B0602030504020204" pitchFamily="34" charset="0"/>
              </a:rPr>
              <a:t>Esta palabra proviene del latín </a:t>
            </a:r>
            <a:r>
              <a:rPr lang="es-MX" sz="2800" i="1" dirty="0" err="1">
                <a:latin typeface="Lucida Sans" panose="020B0602030504020204" pitchFamily="34" charset="0"/>
              </a:rPr>
              <a:t>gubernare</a:t>
            </a:r>
            <a:r>
              <a:rPr lang="es-MX" sz="2800" i="1" dirty="0">
                <a:latin typeface="Lucida Sans" panose="020B0602030504020204" pitchFamily="34" charset="0"/>
              </a:rPr>
              <a:t>, </a:t>
            </a:r>
            <a:r>
              <a:rPr lang="es-MX" sz="2800" dirty="0" smtClean="0">
                <a:latin typeface="Lucida Sans" panose="020B0602030504020204" pitchFamily="34" charset="0"/>
              </a:rPr>
              <a:t>significaba </a:t>
            </a:r>
            <a:r>
              <a:rPr lang="es-MX" sz="2800" dirty="0">
                <a:latin typeface="Lucida Sans" panose="020B0602030504020204" pitchFamily="34" charset="0"/>
              </a:rPr>
              <a:t>pilotear un </a:t>
            </a:r>
            <a:r>
              <a:rPr lang="es-MX" sz="2800" dirty="0" smtClean="0">
                <a:latin typeface="Lucida Sans" panose="020B0602030504020204" pitchFamily="34" charset="0"/>
              </a:rPr>
              <a:t>barco, al timón es </a:t>
            </a:r>
            <a:r>
              <a:rPr lang="es-MX" sz="2800" i="1" dirty="0" err="1" smtClean="0">
                <a:latin typeface="Lucida Sans" panose="020B0602030504020204" pitchFamily="34" charset="0"/>
              </a:rPr>
              <a:t>gubernator</a:t>
            </a:r>
            <a:r>
              <a:rPr lang="es-MX" sz="2800" i="1" dirty="0" smtClean="0">
                <a:latin typeface="Lucida Sans" panose="020B0602030504020204" pitchFamily="34" charset="0"/>
              </a:rPr>
              <a:t>. </a:t>
            </a:r>
            <a:r>
              <a:rPr lang="es-MX" sz="2800" dirty="0" smtClean="0">
                <a:latin typeface="Lucida Sans" panose="020B0602030504020204" pitchFamily="34" charset="0"/>
              </a:rPr>
              <a:t>Estas son </a:t>
            </a:r>
            <a:r>
              <a:rPr lang="es-MX" sz="2800" dirty="0">
                <a:latin typeface="Lucida Sans" panose="020B0602030504020204" pitchFamily="34" charset="0"/>
              </a:rPr>
              <a:t>palabras </a:t>
            </a:r>
            <a:r>
              <a:rPr lang="es-MX" sz="2800" dirty="0" smtClean="0">
                <a:latin typeface="Lucida Sans" panose="020B0602030504020204" pitchFamily="34" charset="0"/>
              </a:rPr>
              <a:t>de </a:t>
            </a:r>
            <a:r>
              <a:rPr lang="es-MX" sz="2800" dirty="0">
                <a:latin typeface="Lucida Sans" panose="020B0602030504020204" pitchFamily="34" charset="0"/>
              </a:rPr>
              <a:t>procedencia griega </a:t>
            </a:r>
            <a:r>
              <a:rPr lang="es-MX" sz="2800" i="1" dirty="0" err="1">
                <a:latin typeface="Lucida Sans" panose="020B0602030504020204" pitchFamily="34" charset="0"/>
              </a:rPr>
              <a:t>κυ</a:t>
            </a:r>
            <a:r>
              <a:rPr lang="es-MX" sz="2800" i="1" dirty="0">
                <a:latin typeface="Lucida Sans" panose="020B0602030504020204" pitchFamily="34" charset="0"/>
              </a:rPr>
              <a:t>βερνάω </a:t>
            </a:r>
            <a:r>
              <a:rPr lang="es-MX" sz="2800" dirty="0">
                <a:latin typeface="Lucida Sans" panose="020B0602030504020204" pitchFamily="34" charset="0"/>
              </a:rPr>
              <a:t>y</a:t>
            </a:r>
            <a:r>
              <a:rPr lang="es-MX" sz="2800" i="1" dirty="0">
                <a:latin typeface="Lucida Sans" panose="020B0602030504020204" pitchFamily="34" charset="0"/>
              </a:rPr>
              <a:t> </a:t>
            </a:r>
            <a:r>
              <a:rPr lang="es-MX" sz="2800" i="1" dirty="0" smtClean="0">
                <a:latin typeface="Lucida Sans" panose="020B0602030504020204" pitchFamily="34" charset="0"/>
              </a:rPr>
              <a:t>κυβερνήτης. </a:t>
            </a:r>
            <a:r>
              <a:rPr lang="es-MX" sz="2800" dirty="0" smtClean="0">
                <a:latin typeface="Lucida Sans" panose="020B0602030504020204" pitchFamily="34" charset="0"/>
              </a:rPr>
              <a:t>Pero </a:t>
            </a:r>
            <a:r>
              <a:rPr lang="es-MX" sz="2800" dirty="0">
                <a:latin typeface="Lucida Sans" panose="020B0602030504020204" pitchFamily="34" charset="0"/>
              </a:rPr>
              <a:t>el </a:t>
            </a:r>
            <a:r>
              <a:rPr lang="es-MX" sz="2800" dirty="0" smtClean="0">
                <a:latin typeface="Lucida Sans" panose="020B0602030504020204" pitchFamily="34" charset="0"/>
              </a:rPr>
              <a:t>término</a:t>
            </a:r>
            <a:r>
              <a:rPr lang="es-MX" sz="2800" dirty="0">
                <a:latin typeface="Lucida Sans" panose="020B0602030504020204" pitchFamily="34" charset="0"/>
              </a:rPr>
              <a:t> </a:t>
            </a:r>
            <a:r>
              <a:rPr lang="es-MX" sz="2800" i="1" dirty="0" err="1">
                <a:latin typeface="Lucida Sans" panose="020B0602030504020204" pitchFamily="34" charset="0"/>
              </a:rPr>
              <a:t>gubernare</a:t>
            </a:r>
            <a:r>
              <a:rPr lang="es-MX" sz="2800" i="1" dirty="0">
                <a:latin typeface="Lucida Sans" panose="020B0602030504020204" pitchFamily="34" charset="0"/>
              </a:rPr>
              <a:t> </a:t>
            </a:r>
            <a:r>
              <a:rPr lang="es-MX" sz="2800" dirty="0">
                <a:latin typeface="Lucida Sans" panose="020B0602030504020204" pitchFamily="34" charset="0"/>
              </a:rPr>
              <a:t>se lo asocia en el latín a la </a:t>
            </a:r>
            <a:r>
              <a:rPr lang="es-MX" sz="2800" i="1" dirty="0">
                <a:latin typeface="Lucida Sans" panose="020B0602030504020204" pitchFamily="34" charset="0"/>
              </a:rPr>
              <a:t>política</a:t>
            </a:r>
            <a:r>
              <a:rPr lang="es-MX" sz="2800" dirty="0">
                <a:latin typeface="Lucida Sans" panose="020B0602030504020204" pitchFamily="34" charset="0"/>
              </a:rPr>
              <a:t> por la analogía de que </a:t>
            </a:r>
            <a:r>
              <a:rPr lang="es-MX" sz="2800" dirty="0" smtClean="0">
                <a:latin typeface="Lucida Sans" panose="020B0602030504020204" pitchFamily="34" charset="0"/>
              </a:rPr>
              <a:t>al Estado, </a:t>
            </a:r>
            <a:r>
              <a:rPr lang="es-MX" sz="2800" dirty="0">
                <a:latin typeface="Lucida Sans" panose="020B0602030504020204" pitchFamily="34" charset="0"/>
              </a:rPr>
              <a:t>es como una nave que debe ser </a:t>
            </a:r>
            <a:r>
              <a:rPr lang="es-MX" sz="2800" dirty="0" smtClean="0">
                <a:latin typeface="Lucida Sans" panose="020B0602030504020204" pitchFamily="34" charset="0"/>
              </a:rPr>
              <a:t> </a:t>
            </a:r>
            <a:r>
              <a:rPr lang="es-MX" sz="2800" dirty="0">
                <a:latin typeface="Lucida Sans" panose="020B0602030504020204" pitchFamily="34" charset="0"/>
              </a:rPr>
              <a:t>comandada.</a:t>
            </a:r>
          </a:p>
          <a:p>
            <a:endParaRPr lang="en-US" sz="4000" b="1" dirty="0"/>
          </a:p>
        </p:txBody>
      </p:sp>
      <p:sp>
        <p:nvSpPr>
          <p:cNvPr id="6" name="CuadroTexto 5"/>
          <p:cNvSpPr txBox="1"/>
          <p:nvPr/>
        </p:nvSpPr>
        <p:spPr>
          <a:xfrm>
            <a:off x="173182" y="152400"/>
            <a:ext cx="2427268" cy="707886"/>
          </a:xfrm>
          <a:prstGeom prst="rect">
            <a:avLst/>
          </a:prstGeom>
          <a:noFill/>
        </p:spPr>
        <p:txBody>
          <a:bodyPr wrap="none" rtlCol="0">
            <a:spAutoFit/>
          </a:bodyPr>
          <a:lstStyle/>
          <a:p>
            <a:r>
              <a:rPr lang="es-MX" sz="4000" b="1" dirty="0" smtClean="0"/>
              <a:t>Gobernar</a:t>
            </a:r>
            <a:endParaRPr lang="en-US" sz="4000" b="1" dirty="0"/>
          </a:p>
        </p:txBody>
      </p:sp>
      <p:pic>
        <p:nvPicPr>
          <p:cNvPr id="3" name="Imagen 2"/>
          <p:cNvPicPr>
            <a:picLocks noChangeAspect="1"/>
          </p:cNvPicPr>
          <p:nvPr/>
        </p:nvPicPr>
        <p:blipFill>
          <a:blip r:embed="rId3"/>
          <a:stretch>
            <a:fillRect/>
          </a:stretch>
        </p:blipFill>
        <p:spPr>
          <a:xfrm>
            <a:off x="2831907" y="3124200"/>
            <a:ext cx="6083493" cy="3364051"/>
          </a:xfrm>
          <a:prstGeom prst="rect">
            <a:avLst/>
          </a:prstGeom>
        </p:spPr>
      </p:pic>
      <p:sp>
        <p:nvSpPr>
          <p:cNvPr id="7" name="CuadroTexto 6"/>
          <p:cNvSpPr txBox="1"/>
          <p:nvPr/>
        </p:nvSpPr>
        <p:spPr>
          <a:xfrm>
            <a:off x="1421452" y="3737996"/>
            <a:ext cx="10707420" cy="2246769"/>
          </a:xfrm>
          <a:prstGeom prst="rect">
            <a:avLst/>
          </a:prstGeom>
          <a:noFill/>
        </p:spPr>
        <p:txBody>
          <a:bodyPr wrap="square" rtlCol="0">
            <a:spAutoFit/>
          </a:bodyPr>
          <a:lstStyle/>
          <a:p>
            <a:pPr algn="just"/>
            <a:r>
              <a:rPr lang="es-MX" sz="2800" dirty="0" smtClean="0">
                <a:latin typeface="Lucida Sans" panose="020B0602030504020204" pitchFamily="34" charset="0"/>
              </a:rPr>
              <a:t>Acción </a:t>
            </a:r>
            <a:r>
              <a:rPr lang="es-MX" sz="2800" dirty="0">
                <a:latin typeface="Lucida Sans" panose="020B0602030504020204" pitchFamily="34" charset="0"/>
              </a:rPr>
              <a:t>del manejo de autoridad sobre un espacio en específico, que puede ir desde un país, empresa o hasta un hogar, en el que la persona encargada de gobernar será la responsable de direccionar las acciones de aquellos a los que gobierna.</a:t>
            </a:r>
            <a:endParaRPr lang="en-US" sz="2800" dirty="0">
              <a:latin typeface="Lucida Sans" panose="020B0602030504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457200" y="3164681"/>
            <a:ext cx="8001000" cy="3693320"/>
          </a:xfrm>
          <a:prstGeom prst="rect">
            <a:avLst/>
          </a:prstGeom>
        </p:spPr>
      </p:pic>
      <p:sp>
        <p:nvSpPr>
          <p:cNvPr id="4" name="CuadroTexto 3"/>
          <p:cNvSpPr txBox="1"/>
          <p:nvPr/>
        </p:nvSpPr>
        <p:spPr>
          <a:xfrm>
            <a:off x="2137384" y="0"/>
            <a:ext cx="6704912" cy="707886"/>
          </a:xfrm>
          <a:prstGeom prst="rect">
            <a:avLst/>
          </a:prstGeom>
          <a:noFill/>
        </p:spPr>
        <p:txBody>
          <a:bodyPr wrap="none" rtlCol="0">
            <a:spAutoFit/>
          </a:bodyPr>
          <a:lstStyle/>
          <a:p>
            <a:r>
              <a:rPr lang="es-MX" sz="4000" b="1" dirty="0" smtClean="0"/>
              <a:t>Tecnologías de Información</a:t>
            </a:r>
            <a:endParaRPr lang="en-US" sz="4000" b="1" dirty="0"/>
          </a:p>
        </p:txBody>
      </p:sp>
      <p:sp>
        <p:nvSpPr>
          <p:cNvPr id="3" name="CuadroTexto 2"/>
          <p:cNvSpPr txBox="1"/>
          <p:nvPr/>
        </p:nvSpPr>
        <p:spPr>
          <a:xfrm>
            <a:off x="304800" y="838200"/>
            <a:ext cx="11506200" cy="1569660"/>
          </a:xfrm>
          <a:prstGeom prst="rect">
            <a:avLst/>
          </a:prstGeom>
          <a:noFill/>
        </p:spPr>
        <p:txBody>
          <a:bodyPr wrap="square" rtlCol="0">
            <a:spAutoFit/>
          </a:bodyPr>
          <a:lstStyle/>
          <a:p>
            <a:pPr algn="just"/>
            <a:r>
              <a:rPr lang="es-MX" sz="2400" dirty="0" smtClean="0">
                <a:latin typeface="Lucida Sans" panose="020B0602030504020204" pitchFamily="34" charset="0"/>
              </a:rPr>
              <a:t>Tecnologías </a:t>
            </a:r>
            <a:r>
              <a:rPr lang="es-MX" sz="2400" dirty="0">
                <a:latin typeface="Lucida Sans" panose="020B0602030504020204" pitchFamily="34" charset="0"/>
              </a:rPr>
              <a:t>de la Información y la Comunicación (en inglés ICT: </a:t>
            </a:r>
            <a:r>
              <a:rPr lang="es-MX" sz="2400" dirty="0" smtClean="0">
                <a:latin typeface="Lucida Sans" panose="020B0602030504020204" pitchFamily="34" charset="0"/>
              </a:rPr>
              <a:t>(</a:t>
            </a:r>
            <a:r>
              <a:rPr lang="es-MX" sz="2400" dirty="0" err="1" smtClean="0">
                <a:latin typeface="Lucida Sans" panose="020B0602030504020204" pitchFamily="34" charset="0"/>
              </a:rPr>
              <a:t>Information</a:t>
            </a:r>
            <a:r>
              <a:rPr lang="es-MX" sz="2400" dirty="0" smtClean="0">
                <a:latin typeface="Lucida Sans" panose="020B0602030504020204" pitchFamily="34" charset="0"/>
              </a:rPr>
              <a:t> </a:t>
            </a:r>
            <a:r>
              <a:rPr lang="es-MX" sz="2400" dirty="0">
                <a:latin typeface="Lucida Sans" panose="020B0602030504020204" pitchFamily="34" charset="0"/>
              </a:rPr>
              <a:t>and </a:t>
            </a:r>
            <a:r>
              <a:rPr lang="es-MX" sz="2400" dirty="0" err="1">
                <a:latin typeface="Lucida Sans" panose="020B0602030504020204" pitchFamily="34" charset="0"/>
              </a:rPr>
              <a:t>Communications</a:t>
            </a:r>
            <a:r>
              <a:rPr lang="es-MX" sz="2400" dirty="0">
                <a:latin typeface="Lucida Sans" panose="020B0602030504020204" pitchFamily="34" charset="0"/>
              </a:rPr>
              <a:t> </a:t>
            </a:r>
            <a:r>
              <a:rPr lang="es-MX" sz="2400" dirty="0" err="1">
                <a:latin typeface="Lucida Sans" panose="020B0602030504020204" pitchFamily="34" charset="0"/>
              </a:rPr>
              <a:t>Technology</a:t>
            </a:r>
            <a:r>
              <a:rPr lang="es-MX" sz="2400" dirty="0">
                <a:latin typeface="Lucida Sans" panose="020B0602030504020204" pitchFamily="34" charset="0"/>
              </a:rPr>
              <a:t>). </a:t>
            </a:r>
            <a:r>
              <a:rPr lang="es-MX" sz="2400" dirty="0" smtClean="0">
                <a:latin typeface="Lucida Sans" panose="020B0602030504020204" pitchFamily="34" charset="0"/>
              </a:rPr>
              <a:t>Referencia </a:t>
            </a:r>
            <a:r>
              <a:rPr lang="es-MX" sz="2400" dirty="0">
                <a:latin typeface="Lucida Sans" panose="020B0602030504020204" pitchFamily="34" charset="0"/>
              </a:rPr>
              <a:t>a las teorías, las herramientas y las técnicas utilizadas en el </a:t>
            </a:r>
            <a:r>
              <a:rPr lang="es-MX" sz="2400" b="1" i="1" u="sng" dirty="0">
                <a:latin typeface="Lucida Sans" panose="020B0602030504020204" pitchFamily="34" charset="0"/>
              </a:rPr>
              <a:t>tratamiento y la transmisión de la información</a:t>
            </a:r>
            <a:r>
              <a:rPr lang="es-MX" sz="2400" dirty="0">
                <a:latin typeface="Lucida Sans" panose="020B0602030504020204" pitchFamily="34" charset="0"/>
              </a:rPr>
              <a:t>: informática, internet y telecomunicaciones.</a:t>
            </a:r>
            <a:endParaRPr lang="en-US" sz="2400" dirty="0">
              <a:latin typeface="Lucida Sans" panose="020B0602030504020204" pitchFamily="34" charset="0"/>
            </a:endParaRPr>
          </a:p>
        </p:txBody>
      </p:sp>
      <p:sp>
        <p:nvSpPr>
          <p:cNvPr id="9" name="CuadroTexto 8"/>
          <p:cNvSpPr txBox="1"/>
          <p:nvPr/>
        </p:nvSpPr>
        <p:spPr>
          <a:xfrm>
            <a:off x="1650403" y="3164681"/>
            <a:ext cx="10160597" cy="3693319"/>
          </a:xfrm>
          <a:prstGeom prst="rect">
            <a:avLst/>
          </a:prstGeom>
          <a:noFill/>
        </p:spPr>
        <p:txBody>
          <a:bodyPr wrap="square" rtlCol="0">
            <a:spAutoFit/>
          </a:bodyPr>
          <a:lstStyle/>
          <a:p>
            <a:pPr algn="just"/>
            <a:r>
              <a:rPr lang="es-MX" sz="2400" dirty="0" smtClean="0">
                <a:latin typeface="Lucida Sans" panose="020B0602030504020204" pitchFamily="34" charset="0"/>
              </a:rPr>
              <a:t>Se </a:t>
            </a:r>
            <a:r>
              <a:rPr lang="es-MX" sz="2400" dirty="0">
                <a:latin typeface="Lucida Sans" panose="020B0602030504020204" pitchFamily="34" charset="0"/>
              </a:rPr>
              <a:t>acuño en Francia en 1992 (</a:t>
            </a:r>
            <a:r>
              <a:rPr lang="es-MX" sz="2400" dirty="0" err="1">
                <a:latin typeface="Lucida Sans" panose="020B0602030504020204" pitchFamily="34" charset="0"/>
              </a:rPr>
              <a:t>informatique</a:t>
            </a:r>
            <a:r>
              <a:rPr lang="es-MX" sz="2400" dirty="0">
                <a:latin typeface="Lucida Sans" panose="020B0602030504020204" pitchFamily="34" charset="0"/>
              </a:rPr>
              <a:t>), es la contracción de </a:t>
            </a:r>
            <a:r>
              <a:rPr lang="es-MX" sz="2400" b="1" dirty="0" err="1">
                <a:latin typeface="Lucida Sans" panose="020B0602030504020204" pitchFamily="34" charset="0"/>
              </a:rPr>
              <a:t>INFOR</a:t>
            </a:r>
            <a:r>
              <a:rPr lang="es-MX" sz="2400" dirty="0" err="1">
                <a:latin typeface="Lucida Sans" panose="020B0602030504020204" pitchFamily="34" charset="0"/>
              </a:rPr>
              <a:t>mación</a:t>
            </a:r>
            <a:r>
              <a:rPr lang="es-MX" sz="2400" dirty="0">
                <a:latin typeface="Lucida Sans" panose="020B0602030504020204" pitchFamily="34" charset="0"/>
              </a:rPr>
              <a:t> </a:t>
            </a:r>
            <a:r>
              <a:rPr lang="es-MX" sz="2400" dirty="0" err="1" smtClean="0">
                <a:latin typeface="Lucida Sans" panose="020B0602030504020204" pitchFamily="34" charset="0"/>
              </a:rPr>
              <a:t>auto</a:t>
            </a:r>
            <a:r>
              <a:rPr lang="es-MX" sz="2400" b="1" dirty="0" err="1" smtClean="0">
                <a:latin typeface="Lucida Sans" panose="020B0602030504020204" pitchFamily="34" charset="0"/>
              </a:rPr>
              <a:t>MÁTICA</a:t>
            </a:r>
            <a:r>
              <a:rPr lang="es-MX" sz="2400" dirty="0" smtClean="0">
                <a:latin typeface="Lucida Sans" panose="020B0602030504020204" pitchFamily="34" charset="0"/>
              </a:rPr>
              <a:t>. </a:t>
            </a:r>
            <a:r>
              <a:rPr lang="es-MX" sz="2400" dirty="0">
                <a:latin typeface="Lucida Sans" panose="020B0602030504020204" pitchFamily="34" charset="0"/>
              </a:rPr>
              <a:t>(</a:t>
            </a:r>
            <a:r>
              <a:rPr lang="es-MX" sz="2400" dirty="0" smtClean="0">
                <a:latin typeface="Lucida Sans" panose="020B0602030504020204" pitchFamily="34" charset="0"/>
              </a:rPr>
              <a:t>RAE,1992). </a:t>
            </a:r>
            <a:r>
              <a:rPr lang="es-MX" sz="2400" b="1" dirty="0" smtClean="0">
                <a:latin typeface="Lucida Sans" panose="020B0602030504020204" pitchFamily="34" charset="0"/>
              </a:rPr>
              <a:t>INFORMÁTICA</a:t>
            </a:r>
            <a:r>
              <a:rPr lang="es-MX" sz="2400" dirty="0" smtClean="0">
                <a:latin typeface="Lucida Sans" panose="020B0602030504020204" pitchFamily="34" charset="0"/>
              </a:rPr>
              <a:t> </a:t>
            </a:r>
            <a:r>
              <a:rPr lang="es-MX" sz="2400" dirty="0">
                <a:latin typeface="Lucida Sans" panose="020B0602030504020204" pitchFamily="34" charset="0"/>
              </a:rPr>
              <a:t>“Conjunto de conocimientos científicos y técnicas que hacen posible el tratamiento automático de la información por medio de ordenadores</a:t>
            </a:r>
            <a:r>
              <a:rPr lang="es-MX" sz="2400" dirty="0" smtClean="0">
                <a:latin typeface="Lucida Sans" panose="020B0602030504020204" pitchFamily="34" charset="0"/>
              </a:rPr>
              <a:t>”.</a:t>
            </a:r>
          </a:p>
          <a:p>
            <a:pPr algn="just"/>
            <a:endParaRPr lang="en-US" sz="2400" dirty="0">
              <a:latin typeface="Lucida Sans" panose="020B0602030504020204" pitchFamily="34" charset="0"/>
            </a:endParaRPr>
          </a:p>
          <a:p>
            <a:pPr algn="just"/>
            <a:r>
              <a:rPr lang="es-MX" sz="2400" dirty="0" smtClean="0">
                <a:latin typeface="Lucida Sans" panose="020B0602030504020204" pitchFamily="34" charset="0"/>
              </a:rPr>
              <a:t>“La </a:t>
            </a:r>
            <a:r>
              <a:rPr lang="es-MX" sz="2400" dirty="0">
                <a:latin typeface="Lucida Sans" panose="020B0602030504020204" pitchFamily="34" charset="0"/>
              </a:rPr>
              <a:t>ciencia que estudia y se ocupa del tratamiento automático y racional de la información o también como la ciencia de los </a:t>
            </a:r>
            <a:r>
              <a:rPr lang="es-MX" sz="2400" dirty="0" smtClean="0">
                <a:latin typeface="Lucida Sans" panose="020B0602030504020204" pitchFamily="34" charset="0"/>
              </a:rPr>
              <a:t>ordenadores”. </a:t>
            </a:r>
            <a:r>
              <a:rPr lang="es-MX" sz="2400" dirty="0">
                <a:latin typeface="Lucida Sans" panose="020B0602030504020204" pitchFamily="34" charset="0"/>
              </a:rPr>
              <a:t>(Pablos, C.; 2004)</a:t>
            </a:r>
            <a:endParaRPr lang="en-US" sz="2400" dirty="0">
              <a:latin typeface="Lucida Sans" panose="020B0602030504020204" pitchFamily="34" charset="0"/>
            </a:endParaRPr>
          </a:p>
          <a:p>
            <a:endParaRPr lang="en-US" dirty="0"/>
          </a:p>
        </p:txBody>
      </p:sp>
    </p:spTree>
    <p:extLst>
      <p:ext uri="{BB962C8B-B14F-4D97-AF65-F5344CB8AC3E}">
        <p14:creationId xmlns:p14="http://schemas.microsoft.com/office/powerpoint/2010/main" val="2340793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p:cNvSpPr txBox="1">
            <a:spLocks/>
          </p:cNvSpPr>
          <p:nvPr/>
        </p:nvSpPr>
        <p:spPr>
          <a:xfrm>
            <a:off x="1066800" y="762000"/>
            <a:ext cx="8693680" cy="2140330"/>
          </a:xfrm>
          <a:prstGeom prst="rect">
            <a:avLst/>
          </a:prstGeom>
        </p:spPr>
        <p:txBody>
          <a:bodyPr vert="horz" wrap="square" lIns="0" tIns="62230" rIns="0" bIns="0" rtlCol="0" anchor="t">
            <a:spAutoFit/>
          </a:bodyPr>
          <a:lstStyle>
            <a:lvl1pPr algn="l" defTabSz="457200" rtl="0" eaLnBrk="1" latinLnBrk="0" hangingPunct="1">
              <a:spcBef>
                <a:spcPct val="0"/>
              </a:spcBef>
              <a:buNone/>
              <a:defRPr sz="2700" b="0" i="0" kern="1200">
                <a:solidFill>
                  <a:schemeClr val="tx1"/>
                </a:solidFill>
                <a:latin typeface="Lucida Sans Unicode"/>
                <a:ea typeface="+mj-ea"/>
                <a:cs typeface="Lucida Sans Unicode"/>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2400" spc="15" dirty="0" smtClean="0">
                <a:latin typeface="Tahoma" panose="020B0604030504040204" pitchFamily="34" charset="0"/>
                <a:ea typeface="Tahoma" panose="020B0604030504040204" pitchFamily="34" charset="0"/>
                <a:cs typeface="Tahoma" panose="020B0604030504040204" pitchFamily="34" charset="0"/>
              </a:rPr>
              <a:t>E</a:t>
            </a:r>
            <a:r>
              <a:rPr lang="es-MX" dirty="0" smtClean="0"/>
              <a:t>l </a:t>
            </a:r>
            <a:r>
              <a:rPr lang="es-MX" dirty="0"/>
              <a:t>conjunto de procesos y productos relacionados con el almacenamiento, procesamiento, protección, monitoreo, recuperación y transmisión digitalizada de la información tanto a nivel electrónico como óptico</a:t>
            </a:r>
            <a:r>
              <a:rPr lang="es-MX" dirty="0" smtClean="0"/>
              <a:t>.</a:t>
            </a:r>
            <a:r>
              <a:rPr lang="es-MX" sz="2400" dirty="0" smtClean="0"/>
              <a:t> (Suarez,R.C.,2010)</a:t>
            </a:r>
            <a:r>
              <a:rPr lang="en-US" sz="1800" spc="20" dirty="0" smtClean="0">
                <a:solidFill>
                  <a:srgbClr val="2CA1BE"/>
                </a:solidFill>
                <a:latin typeface="Times New Roman"/>
                <a:cs typeface="Times New Roman"/>
              </a:rPr>
              <a:t>	</a:t>
            </a:r>
            <a:endParaRPr lang="en-US" sz="1800" dirty="0">
              <a:latin typeface="Times New Roman"/>
              <a:cs typeface="Times New Roman"/>
            </a:endParaRPr>
          </a:p>
        </p:txBody>
      </p:sp>
      <p:pic>
        <p:nvPicPr>
          <p:cNvPr id="2" name="Imagen 1"/>
          <p:cNvPicPr>
            <a:picLocks noChangeAspect="1"/>
          </p:cNvPicPr>
          <p:nvPr/>
        </p:nvPicPr>
        <p:blipFill>
          <a:blip r:embed="rId3"/>
          <a:stretch>
            <a:fillRect/>
          </a:stretch>
        </p:blipFill>
        <p:spPr>
          <a:xfrm>
            <a:off x="4018514" y="3657599"/>
            <a:ext cx="4611136" cy="3193473"/>
          </a:xfrm>
          <a:prstGeom prst="rect">
            <a:avLst/>
          </a:prstGeom>
        </p:spPr>
      </p:pic>
    </p:spTree>
    <p:extLst>
      <p:ext uri="{BB962C8B-B14F-4D97-AF65-F5344CB8AC3E}">
        <p14:creationId xmlns:p14="http://schemas.microsoft.com/office/powerpoint/2010/main" val="243285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5791200" y="0"/>
            <a:ext cx="7315200" cy="707886"/>
          </a:xfrm>
          <a:prstGeom prst="rect">
            <a:avLst/>
          </a:prstGeom>
          <a:noFill/>
        </p:spPr>
        <p:txBody>
          <a:bodyPr wrap="square" rtlCol="0">
            <a:spAutoFit/>
          </a:bodyPr>
          <a:lstStyle/>
          <a:p>
            <a:pPr algn="just"/>
            <a:endParaRPr lang="en-US" sz="2200" dirty="0">
              <a:latin typeface="Lucida Sans" panose="020B0602030504020204" pitchFamily="34" charset="0"/>
            </a:endParaRPr>
          </a:p>
          <a:p>
            <a:endParaRPr lang="en-US" dirty="0"/>
          </a:p>
        </p:txBody>
      </p:sp>
      <p:graphicFrame>
        <p:nvGraphicFramePr>
          <p:cNvPr id="2" name="Diagrama 1"/>
          <p:cNvGraphicFramePr/>
          <p:nvPr>
            <p:extLst>
              <p:ext uri="{D42A27DB-BD31-4B8C-83A1-F6EECF244321}">
                <p14:modId xmlns:p14="http://schemas.microsoft.com/office/powerpoint/2010/main" val="1329230278"/>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9540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18331</TotalTime>
  <Words>3187</Words>
  <Application>Microsoft Office PowerPoint</Application>
  <PresentationFormat>Panorámica</PresentationFormat>
  <Paragraphs>269</Paragraphs>
  <Slides>47</Slides>
  <Notes>11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47</vt:i4>
      </vt:variant>
    </vt:vector>
  </HeadingPairs>
  <TitlesOfParts>
    <vt:vector size="57" baseType="lpstr">
      <vt:lpstr>Arial</vt:lpstr>
      <vt:lpstr>Calibri</vt:lpstr>
      <vt:lpstr>Lucida Sans</vt:lpstr>
      <vt:lpstr>Lucida Sans Unicode</vt:lpstr>
      <vt:lpstr>Tahoma</vt:lpstr>
      <vt:lpstr>Times New Roman</vt:lpstr>
      <vt:lpstr>Trebuchet MS</vt:lpstr>
      <vt:lpstr>Wingdings</vt:lpstr>
      <vt:lpstr>Wingdings 3</vt:lpstr>
      <vt:lpstr>Faceta</vt:lpstr>
      <vt:lpstr>Presentación de PowerPoint</vt:lpstr>
      <vt:lpstr>Analizar los diferentes conceptos y elementos que componen el Gobierno de tecnologías de la información en cualquier tipo de Organización.     </vt:lpstr>
      <vt:lpstr> Unidad de Aprendizaje I “CONCEPTOS DE GTI”  1.1. Concepto de Gobierno de Tecnologías de la Información.  1.2. Necesidad del cambio de rol de TI.  1.3. Necesidad del Gobierno de TI.  1.4. Gobierno de la Organización y Gobierno de TI.  </vt:lpstr>
      <vt:lpstr>Presentación de PowerPoint</vt:lpstr>
      <vt:lpstr>Presentación de PowerPoint</vt:lpstr>
      <vt:lpstr> Dirigir  Regirse a normas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activos intangibles (información), adquieren relevancia, permiten, a las empresas, la obtención de ventajas competitivas sostenibles a largo plazo.  *La competitividad, se determinará en buena medida, por el uso de las tecnologías de información y comunicación (TIC) que permiten la creación de valor y la generación de conocimiento dentro de las organizaciones  (Pérez y Dressler, 2007).  *Es medular comprender la necesidad de visualizar el área de Tecnologías de Información de la empresa como un apoyo vital que es transversal a los  procesos que interactúan dentro de las diferentes áreas de la empresa.  *Por tanto, el uso de las TIC´s permite a las organizaciones ser competitivas mediante el desarrollo de una planeación adecuada.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 M. en A. Verónica Gallegos Rebollo Agosto 2019</dc:title>
  <dc:creator>COMPUTO</dc:creator>
  <cp:lastModifiedBy>VERO</cp:lastModifiedBy>
  <cp:revision>93</cp:revision>
  <dcterms:created xsi:type="dcterms:W3CDTF">2019-08-30T15:17:08Z</dcterms:created>
  <dcterms:modified xsi:type="dcterms:W3CDTF">2019-10-01T03:16:13Z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2014-09-06T00:00:00Z</vt:filetime>
  </property>
  <property fmtid="{D5CDD505-2E9C-101B-9397-08002B2CF9AE}" pid="3" name="Creator">
    <vt:lpwstr>Microsoft® PowerPoint® 2013</vt:lpwstr>
  </property>
  <property fmtid="{D5CDD505-2E9C-101B-9397-08002B2CF9AE}" pid="4" name="LastSaved">
    <vt:filetime>2019-08-30T00:00:00Z</vt:filetime>
  </property>
</Properties>
</file>