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45"/>
  </p:notesMasterIdLst>
  <p:sldIdLst>
    <p:sldId id="265" r:id="rId2"/>
    <p:sldId id="315" r:id="rId3"/>
    <p:sldId id="266" r:id="rId4"/>
    <p:sldId id="267" r:id="rId5"/>
    <p:sldId id="279" r:id="rId6"/>
    <p:sldId id="269" r:id="rId7"/>
    <p:sldId id="288" r:id="rId8"/>
    <p:sldId id="256" r:id="rId9"/>
    <p:sldId id="317" r:id="rId10"/>
    <p:sldId id="318" r:id="rId11"/>
    <p:sldId id="323" r:id="rId12"/>
    <p:sldId id="273" r:id="rId13"/>
    <p:sldId id="282" r:id="rId14"/>
    <p:sldId id="316" r:id="rId15"/>
    <p:sldId id="322" r:id="rId16"/>
    <p:sldId id="276" r:id="rId17"/>
    <p:sldId id="324" r:id="rId18"/>
    <p:sldId id="319" r:id="rId19"/>
    <p:sldId id="283" r:id="rId20"/>
    <p:sldId id="299" r:id="rId21"/>
    <p:sldId id="300" r:id="rId22"/>
    <p:sldId id="274" r:id="rId23"/>
    <p:sldId id="277" r:id="rId24"/>
    <p:sldId id="325" r:id="rId25"/>
    <p:sldId id="326" r:id="rId26"/>
    <p:sldId id="327" r:id="rId27"/>
    <p:sldId id="328" r:id="rId28"/>
    <p:sldId id="329" r:id="rId29"/>
    <p:sldId id="275" r:id="rId30"/>
    <p:sldId id="278" r:id="rId31"/>
    <p:sldId id="289" r:id="rId32"/>
    <p:sldId id="285" r:id="rId33"/>
    <p:sldId id="290" r:id="rId34"/>
    <p:sldId id="295" r:id="rId35"/>
    <p:sldId id="293" r:id="rId36"/>
    <p:sldId id="294" r:id="rId37"/>
    <p:sldId id="291" r:id="rId38"/>
    <p:sldId id="296" r:id="rId39"/>
    <p:sldId id="297" r:id="rId40"/>
    <p:sldId id="292" r:id="rId41"/>
    <p:sldId id="280" r:id="rId42"/>
    <p:sldId id="281" r:id="rId43"/>
    <p:sldId id="287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1"/>
    <p:restoredTop sz="93680"/>
  </p:normalViewPr>
  <p:slideViewPr>
    <p:cSldViewPr snapToGrid="0" snapToObjects="1">
      <p:cViewPr varScale="1">
        <p:scale>
          <a:sx n="111" d="100"/>
          <a:sy n="111" d="100"/>
        </p:scale>
        <p:origin x="920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Relationship Id="rId14" Type="http://schemas.openxmlformats.org/officeDocument/2006/relationships/image" Target="../media/image27.sv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ata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16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10" Type="http://schemas.openxmlformats.org/officeDocument/2006/relationships/image" Target="../media/image41.svg"/><Relationship Id="rId4" Type="http://schemas.openxmlformats.org/officeDocument/2006/relationships/image" Target="../media/image17.svg"/><Relationship Id="rId9" Type="http://schemas.openxmlformats.org/officeDocument/2006/relationships/image" Target="../media/image40.png"/></Relationships>
</file>

<file path=ppt/diagrams/_rels/drawing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Relationship Id="rId14" Type="http://schemas.openxmlformats.org/officeDocument/2006/relationships/image" Target="../media/image27.sv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rawing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16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10" Type="http://schemas.openxmlformats.org/officeDocument/2006/relationships/image" Target="../media/image41.svg"/><Relationship Id="rId4" Type="http://schemas.openxmlformats.org/officeDocument/2006/relationships/image" Target="../media/image17.svg"/><Relationship Id="rId9" Type="http://schemas.openxmlformats.org/officeDocument/2006/relationships/image" Target="../media/image4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4_2">
  <dgm:title val=""/>
  <dgm:desc val=""/>
  <dgm:catLst>
    <dgm:cat type="accent4" pri="14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4_2">
  <dgm:title val=""/>
  <dgm:desc val=""/>
  <dgm:catLst>
    <dgm:cat type="accent4" pri="14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C4B483-D721-4DE8-B1B5-83C5918A892C}" type="doc">
      <dgm:prSet loTypeId="urn:microsoft.com/office/officeart/2005/8/layout/process4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748F4D4-31C8-414F-B91B-B0EA708F8FC7}">
      <dgm:prSet/>
      <dgm:spPr>
        <a:solidFill>
          <a:srgbClr val="0070C0"/>
        </a:solidFill>
      </dgm:spPr>
      <dgm:t>
        <a:bodyPr/>
        <a:lstStyle/>
        <a:p>
          <a:r>
            <a:rPr lang="es-MX"/>
            <a:t>La unidad de aprendizaje (UA) de Tópicos de Tecnología Educativa, forma parte de la malla curricular del Doctorado en Ciencias de la Computación (DCC). </a:t>
          </a:r>
          <a:endParaRPr lang="en-US"/>
        </a:p>
      </dgm:t>
    </dgm:pt>
    <dgm:pt modelId="{E3127F9D-08CE-43AB-ABCF-E014D0BE96C3}" type="parTrans" cxnId="{7743BF76-B78C-4381-9E03-C7732C234221}">
      <dgm:prSet/>
      <dgm:spPr/>
      <dgm:t>
        <a:bodyPr/>
        <a:lstStyle/>
        <a:p>
          <a:endParaRPr lang="en-US"/>
        </a:p>
      </dgm:t>
    </dgm:pt>
    <dgm:pt modelId="{53CC2E41-DA04-4A57-A6F5-08B04A6A97E0}" type="sibTrans" cxnId="{7743BF76-B78C-4381-9E03-C7732C234221}">
      <dgm:prSet/>
      <dgm:spPr/>
      <dgm:t>
        <a:bodyPr/>
        <a:lstStyle/>
        <a:p>
          <a:endParaRPr lang="en-US"/>
        </a:p>
      </dgm:t>
    </dgm:pt>
    <dgm:pt modelId="{7F8E0B98-5777-4A1A-B9A1-B55FCB5C03C5}">
      <dgm:prSet/>
      <dgm:spPr/>
      <dgm:t>
        <a:bodyPr/>
        <a:lstStyle/>
        <a:p>
          <a:r>
            <a:rPr lang="es-MX"/>
            <a:t>La UA optativa corresponde a una de las </a:t>
          </a:r>
          <a:r>
            <a:rPr lang="es-ES"/>
            <a:t>tres diferentes Líneas de Generación y Aplicación del Conocimiento (LGAC) del DCC:</a:t>
          </a:r>
          <a:endParaRPr lang="en-US"/>
        </a:p>
      </dgm:t>
    </dgm:pt>
    <dgm:pt modelId="{F9EEDA7C-A1AE-43ED-9FB7-D30B39498B0A}" type="parTrans" cxnId="{3D3EE684-F819-4FBE-9711-F8BDD3654AD0}">
      <dgm:prSet/>
      <dgm:spPr/>
      <dgm:t>
        <a:bodyPr/>
        <a:lstStyle/>
        <a:p>
          <a:endParaRPr lang="en-US"/>
        </a:p>
      </dgm:t>
    </dgm:pt>
    <dgm:pt modelId="{F2956826-6215-4E10-98CF-50F9DC5E9459}" type="sibTrans" cxnId="{3D3EE684-F819-4FBE-9711-F8BDD3654AD0}">
      <dgm:prSet/>
      <dgm:spPr/>
      <dgm:t>
        <a:bodyPr/>
        <a:lstStyle/>
        <a:p>
          <a:endParaRPr lang="en-US"/>
        </a:p>
      </dgm:t>
    </dgm:pt>
    <dgm:pt modelId="{EAAB89A1-71CC-44F4-BE85-612A3DCFF000}">
      <dgm:prSet/>
      <dgm:spPr/>
      <dgm:t>
        <a:bodyPr/>
        <a:lstStyle/>
        <a:p>
          <a:r>
            <a:rPr lang="es-ES"/>
            <a:t>Cómputo Científico y Sistemas Electrónicos (CCySE)</a:t>
          </a:r>
          <a:endParaRPr lang="en-US"/>
        </a:p>
      </dgm:t>
    </dgm:pt>
    <dgm:pt modelId="{A9F8815E-8D8E-468E-8631-32C922E74B6B}" type="parTrans" cxnId="{87E487BF-D655-4E2D-A4BA-808A75DEFC9D}">
      <dgm:prSet/>
      <dgm:spPr/>
      <dgm:t>
        <a:bodyPr/>
        <a:lstStyle/>
        <a:p>
          <a:endParaRPr lang="en-US"/>
        </a:p>
      </dgm:t>
    </dgm:pt>
    <dgm:pt modelId="{2B34AEC0-9486-465B-8306-7785C997CFED}" type="sibTrans" cxnId="{87E487BF-D655-4E2D-A4BA-808A75DEFC9D}">
      <dgm:prSet/>
      <dgm:spPr/>
      <dgm:t>
        <a:bodyPr/>
        <a:lstStyle/>
        <a:p>
          <a:endParaRPr lang="en-US"/>
        </a:p>
      </dgm:t>
    </dgm:pt>
    <dgm:pt modelId="{8068B1AE-42F9-4728-897E-FC939C51C39A}">
      <dgm:prSet/>
      <dgm:spPr>
        <a:solidFill>
          <a:srgbClr val="C00000">
            <a:alpha val="90000"/>
          </a:srgbClr>
        </a:solidFill>
      </dgm:spPr>
      <dgm:t>
        <a:bodyPr/>
        <a:lstStyle/>
        <a:p>
          <a:r>
            <a:rPr lang="es-ES">
              <a:solidFill>
                <a:schemeClr val="bg1"/>
              </a:solidFill>
            </a:rPr>
            <a:t>Cómputo Educativo (CE)</a:t>
          </a:r>
          <a:endParaRPr lang="en-US">
            <a:solidFill>
              <a:schemeClr val="bg1"/>
            </a:solidFill>
          </a:endParaRPr>
        </a:p>
      </dgm:t>
    </dgm:pt>
    <dgm:pt modelId="{E10BAC5A-EF32-42A7-B425-2225383AB9EF}" type="parTrans" cxnId="{CA59CA61-B294-4E8A-A00F-3E733C41F8C1}">
      <dgm:prSet/>
      <dgm:spPr/>
      <dgm:t>
        <a:bodyPr/>
        <a:lstStyle/>
        <a:p>
          <a:endParaRPr lang="en-US"/>
        </a:p>
      </dgm:t>
    </dgm:pt>
    <dgm:pt modelId="{1FF0C520-3A1B-4F04-B0F0-F7DE17537920}" type="sibTrans" cxnId="{CA59CA61-B294-4E8A-A00F-3E733C41F8C1}">
      <dgm:prSet/>
      <dgm:spPr/>
      <dgm:t>
        <a:bodyPr/>
        <a:lstStyle/>
        <a:p>
          <a:endParaRPr lang="en-US"/>
        </a:p>
      </dgm:t>
    </dgm:pt>
    <dgm:pt modelId="{8DEDE898-13AD-4064-9A90-15D855131581}">
      <dgm:prSet custT="1"/>
      <dgm:spPr>
        <a:solidFill>
          <a:srgbClr val="1D6FA9">
            <a:tint val="40000"/>
            <a:alpha val="9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 spcFirstLastPara="0" vert="horz" wrap="square" lIns="135128" tIns="24130" rIns="135128" bIns="24130" numCol="1" spcCol="1270" anchor="ctr" anchorCtr="0"/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ndara"/>
              <a:ea typeface="+mn-ea"/>
              <a:cs typeface="+mn-cs"/>
            </a:rPr>
            <a:t>Inteligencia Artificial (IA)</a:t>
          </a:r>
          <a:endParaRPr lang="en-US" sz="1900" kern="120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ndara"/>
            <a:ea typeface="+mn-ea"/>
            <a:cs typeface="+mn-cs"/>
          </a:endParaRPr>
        </a:p>
      </dgm:t>
    </dgm:pt>
    <dgm:pt modelId="{8030E15E-09E1-4F60-A81B-D27F14AD47D5}" type="parTrans" cxnId="{DA4A6E69-FAC1-4AE5-A3A8-CB0991BCCF20}">
      <dgm:prSet/>
      <dgm:spPr/>
      <dgm:t>
        <a:bodyPr/>
        <a:lstStyle/>
        <a:p>
          <a:endParaRPr lang="en-US"/>
        </a:p>
      </dgm:t>
    </dgm:pt>
    <dgm:pt modelId="{30263E79-6475-448A-A217-C5C22D19408B}" type="sibTrans" cxnId="{DA4A6E69-FAC1-4AE5-A3A8-CB0991BCCF20}">
      <dgm:prSet/>
      <dgm:spPr/>
      <dgm:t>
        <a:bodyPr/>
        <a:lstStyle/>
        <a:p>
          <a:endParaRPr lang="en-US"/>
        </a:p>
      </dgm:t>
    </dgm:pt>
    <dgm:pt modelId="{DC2168AA-C76B-724C-8236-3E4785A0784B}" type="pres">
      <dgm:prSet presAssocID="{BDC4B483-D721-4DE8-B1B5-83C5918A892C}" presName="Name0" presStyleCnt="0">
        <dgm:presLayoutVars>
          <dgm:dir/>
          <dgm:animLvl val="lvl"/>
          <dgm:resizeHandles val="exact"/>
        </dgm:presLayoutVars>
      </dgm:prSet>
      <dgm:spPr/>
    </dgm:pt>
    <dgm:pt modelId="{5DA41A36-33EE-C74D-A628-E7DAC05AA446}" type="pres">
      <dgm:prSet presAssocID="{7F8E0B98-5777-4A1A-B9A1-B55FCB5C03C5}" presName="boxAndChildren" presStyleCnt="0"/>
      <dgm:spPr/>
    </dgm:pt>
    <dgm:pt modelId="{25E1DDE0-0C6C-5146-9EFE-97CE844106AC}" type="pres">
      <dgm:prSet presAssocID="{7F8E0B98-5777-4A1A-B9A1-B55FCB5C03C5}" presName="parentTextBox" presStyleLbl="node1" presStyleIdx="0" presStyleCnt="2"/>
      <dgm:spPr/>
    </dgm:pt>
    <dgm:pt modelId="{9271371C-54FA-8A41-9DB7-8FC4A97EFD32}" type="pres">
      <dgm:prSet presAssocID="{7F8E0B98-5777-4A1A-B9A1-B55FCB5C03C5}" presName="entireBox" presStyleLbl="node1" presStyleIdx="0" presStyleCnt="2"/>
      <dgm:spPr/>
    </dgm:pt>
    <dgm:pt modelId="{44D07A4E-B3A0-FD47-9AD3-597884B0A1D8}" type="pres">
      <dgm:prSet presAssocID="{7F8E0B98-5777-4A1A-B9A1-B55FCB5C03C5}" presName="descendantBox" presStyleCnt="0"/>
      <dgm:spPr/>
    </dgm:pt>
    <dgm:pt modelId="{C3ED353E-A255-6D4A-AC6F-9B968FDAE541}" type="pres">
      <dgm:prSet presAssocID="{EAAB89A1-71CC-44F4-BE85-612A3DCFF000}" presName="childTextBox" presStyleLbl="fgAccFollowNode1" presStyleIdx="0" presStyleCnt="3">
        <dgm:presLayoutVars>
          <dgm:bulletEnabled val="1"/>
        </dgm:presLayoutVars>
      </dgm:prSet>
      <dgm:spPr/>
    </dgm:pt>
    <dgm:pt modelId="{55FD3B2E-C5B1-B741-9FEB-2CC8DFC528D4}" type="pres">
      <dgm:prSet presAssocID="{8068B1AE-42F9-4728-897E-FC939C51C39A}" presName="childTextBox" presStyleLbl="fgAccFollowNode1" presStyleIdx="1" presStyleCnt="3">
        <dgm:presLayoutVars>
          <dgm:bulletEnabled val="1"/>
        </dgm:presLayoutVars>
      </dgm:prSet>
      <dgm:spPr/>
    </dgm:pt>
    <dgm:pt modelId="{8E781AD4-0BC2-E144-A283-F6C84EB179D0}" type="pres">
      <dgm:prSet presAssocID="{8DEDE898-13AD-4064-9A90-15D855131581}" presName="childTextBox" presStyleLbl="fgAccFollowNode1" presStyleIdx="2" presStyleCnt="3">
        <dgm:presLayoutVars>
          <dgm:bulletEnabled val="1"/>
        </dgm:presLayoutVars>
      </dgm:prSet>
      <dgm:spPr>
        <a:xfrm>
          <a:off x="4862912" y="4394349"/>
          <a:ext cx="2429674" cy="988876"/>
        </a:xfrm>
        <a:prstGeom prst="rect">
          <a:avLst/>
        </a:prstGeom>
      </dgm:spPr>
    </dgm:pt>
    <dgm:pt modelId="{7921BEE8-BBEF-CD4F-99B3-C60D56EFEBC2}" type="pres">
      <dgm:prSet presAssocID="{53CC2E41-DA04-4A57-A6F5-08B04A6A97E0}" presName="sp" presStyleCnt="0"/>
      <dgm:spPr/>
    </dgm:pt>
    <dgm:pt modelId="{E5D7F83B-A8FC-3249-B4F0-6B641F63809D}" type="pres">
      <dgm:prSet presAssocID="{A748F4D4-31C8-414F-B91B-B0EA708F8FC7}" presName="arrowAndChildren" presStyleCnt="0"/>
      <dgm:spPr/>
    </dgm:pt>
    <dgm:pt modelId="{FA860EB6-D3AA-2F4C-A9DE-A31FBE2BBBA8}" type="pres">
      <dgm:prSet presAssocID="{A748F4D4-31C8-414F-B91B-B0EA708F8FC7}" presName="parentTextArrow" presStyleLbl="node1" presStyleIdx="1" presStyleCnt="2"/>
      <dgm:spPr/>
    </dgm:pt>
  </dgm:ptLst>
  <dgm:cxnLst>
    <dgm:cxn modelId="{44207009-F28E-D04D-B15F-8C5FFD13ABD6}" type="presOf" srcId="{7F8E0B98-5777-4A1A-B9A1-B55FCB5C03C5}" destId="{25E1DDE0-0C6C-5146-9EFE-97CE844106AC}" srcOrd="0" destOrd="0" presId="urn:microsoft.com/office/officeart/2005/8/layout/process4"/>
    <dgm:cxn modelId="{CA59CA61-B294-4E8A-A00F-3E733C41F8C1}" srcId="{7F8E0B98-5777-4A1A-B9A1-B55FCB5C03C5}" destId="{8068B1AE-42F9-4728-897E-FC939C51C39A}" srcOrd="1" destOrd="0" parTransId="{E10BAC5A-EF32-42A7-B425-2225383AB9EF}" sibTransId="{1FF0C520-3A1B-4F04-B0F0-F7DE17537920}"/>
    <dgm:cxn modelId="{DA4A6E69-FAC1-4AE5-A3A8-CB0991BCCF20}" srcId="{7F8E0B98-5777-4A1A-B9A1-B55FCB5C03C5}" destId="{8DEDE898-13AD-4064-9A90-15D855131581}" srcOrd="2" destOrd="0" parTransId="{8030E15E-09E1-4F60-A81B-D27F14AD47D5}" sibTransId="{30263E79-6475-448A-A217-C5C22D19408B}"/>
    <dgm:cxn modelId="{CB7AFA75-6692-3E40-9CB0-E1F0B790752B}" type="presOf" srcId="{8DEDE898-13AD-4064-9A90-15D855131581}" destId="{8E781AD4-0BC2-E144-A283-F6C84EB179D0}" srcOrd="0" destOrd="0" presId="urn:microsoft.com/office/officeart/2005/8/layout/process4"/>
    <dgm:cxn modelId="{7743BF76-B78C-4381-9E03-C7732C234221}" srcId="{BDC4B483-D721-4DE8-B1B5-83C5918A892C}" destId="{A748F4D4-31C8-414F-B91B-B0EA708F8FC7}" srcOrd="0" destOrd="0" parTransId="{E3127F9D-08CE-43AB-ABCF-E014D0BE96C3}" sibTransId="{53CC2E41-DA04-4A57-A6F5-08B04A6A97E0}"/>
    <dgm:cxn modelId="{3D3EE684-F819-4FBE-9711-F8BDD3654AD0}" srcId="{BDC4B483-D721-4DE8-B1B5-83C5918A892C}" destId="{7F8E0B98-5777-4A1A-B9A1-B55FCB5C03C5}" srcOrd="1" destOrd="0" parTransId="{F9EEDA7C-A1AE-43ED-9FB7-D30B39498B0A}" sibTransId="{F2956826-6215-4E10-98CF-50F9DC5E9459}"/>
    <dgm:cxn modelId="{7DB2FD88-8B6A-F643-AB33-931A5B6492A0}" type="presOf" srcId="{EAAB89A1-71CC-44F4-BE85-612A3DCFF000}" destId="{C3ED353E-A255-6D4A-AC6F-9B968FDAE541}" srcOrd="0" destOrd="0" presId="urn:microsoft.com/office/officeart/2005/8/layout/process4"/>
    <dgm:cxn modelId="{26A5E0B4-7C94-5647-88C1-3DDFF4CED958}" type="presOf" srcId="{8068B1AE-42F9-4728-897E-FC939C51C39A}" destId="{55FD3B2E-C5B1-B741-9FEB-2CC8DFC528D4}" srcOrd="0" destOrd="0" presId="urn:microsoft.com/office/officeart/2005/8/layout/process4"/>
    <dgm:cxn modelId="{87E487BF-D655-4E2D-A4BA-808A75DEFC9D}" srcId="{7F8E0B98-5777-4A1A-B9A1-B55FCB5C03C5}" destId="{EAAB89A1-71CC-44F4-BE85-612A3DCFF000}" srcOrd="0" destOrd="0" parTransId="{A9F8815E-8D8E-468E-8631-32C922E74B6B}" sibTransId="{2B34AEC0-9486-465B-8306-7785C997CFED}"/>
    <dgm:cxn modelId="{4BF705C3-9EBA-A642-AE10-DC583686C458}" type="presOf" srcId="{7F8E0B98-5777-4A1A-B9A1-B55FCB5C03C5}" destId="{9271371C-54FA-8A41-9DB7-8FC4A97EFD32}" srcOrd="1" destOrd="0" presId="urn:microsoft.com/office/officeart/2005/8/layout/process4"/>
    <dgm:cxn modelId="{AC1A31CE-CDA1-9F49-801A-B0F93A745D4A}" type="presOf" srcId="{BDC4B483-D721-4DE8-B1B5-83C5918A892C}" destId="{DC2168AA-C76B-724C-8236-3E4785A0784B}" srcOrd="0" destOrd="0" presId="urn:microsoft.com/office/officeart/2005/8/layout/process4"/>
    <dgm:cxn modelId="{84EA0DD9-88E9-5249-86DA-EF8708FA76A9}" type="presOf" srcId="{A748F4D4-31C8-414F-B91B-B0EA708F8FC7}" destId="{FA860EB6-D3AA-2F4C-A9DE-A31FBE2BBBA8}" srcOrd="0" destOrd="0" presId="urn:microsoft.com/office/officeart/2005/8/layout/process4"/>
    <dgm:cxn modelId="{7DB101B5-C989-1140-BBD7-D91D49AEEF88}" type="presParOf" srcId="{DC2168AA-C76B-724C-8236-3E4785A0784B}" destId="{5DA41A36-33EE-C74D-A628-E7DAC05AA446}" srcOrd="0" destOrd="0" presId="urn:microsoft.com/office/officeart/2005/8/layout/process4"/>
    <dgm:cxn modelId="{DFA5A1D0-2B5C-EF42-9935-963B0AEF6B42}" type="presParOf" srcId="{5DA41A36-33EE-C74D-A628-E7DAC05AA446}" destId="{25E1DDE0-0C6C-5146-9EFE-97CE844106AC}" srcOrd="0" destOrd="0" presId="urn:microsoft.com/office/officeart/2005/8/layout/process4"/>
    <dgm:cxn modelId="{910752CC-4356-0147-95B8-56F629165B50}" type="presParOf" srcId="{5DA41A36-33EE-C74D-A628-E7DAC05AA446}" destId="{9271371C-54FA-8A41-9DB7-8FC4A97EFD32}" srcOrd="1" destOrd="0" presId="urn:microsoft.com/office/officeart/2005/8/layout/process4"/>
    <dgm:cxn modelId="{33C2F9FF-9480-C445-87E0-F9A6DD9A47D2}" type="presParOf" srcId="{5DA41A36-33EE-C74D-A628-E7DAC05AA446}" destId="{44D07A4E-B3A0-FD47-9AD3-597884B0A1D8}" srcOrd="2" destOrd="0" presId="urn:microsoft.com/office/officeart/2005/8/layout/process4"/>
    <dgm:cxn modelId="{AFD75F78-AFFB-6F40-826D-629C73D501B0}" type="presParOf" srcId="{44D07A4E-B3A0-FD47-9AD3-597884B0A1D8}" destId="{C3ED353E-A255-6D4A-AC6F-9B968FDAE541}" srcOrd="0" destOrd="0" presId="urn:microsoft.com/office/officeart/2005/8/layout/process4"/>
    <dgm:cxn modelId="{EEA3BD80-A91A-DA48-9ACB-D78903D0EC33}" type="presParOf" srcId="{44D07A4E-B3A0-FD47-9AD3-597884B0A1D8}" destId="{55FD3B2E-C5B1-B741-9FEB-2CC8DFC528D4}" srcOrd="1" destOrd="0" presId="urn:microsoft.com/office/officeart/2005/8/layout/process4"/>
    <dgm:cxn modelId="{1B8FE6E6-DADD-B44F-A5CE-7CEB31CAD01C}" type="presParOf" srcId="{44D07A4E-B3A0-FD47-9AD3-597884B0A1D8}" destId="{8E781AD4-0BC2-E144-A283-F6C84EB179D0}" srcOrd="2" destOrd="0" presId="urn:microsoft.com/office/officeart/2005/8/layout/process4"/>
    <dgm:cxn modelId="{5BC6F758-2BD0-5D46-9BB3-EBB63D6C2A86}" type="presParOf" srcId="{DC2168AA-C76B-724C-8236-3E4785A0784B}" destId="{7921BEE8-BBEF-CD4F-99B3-C60D56EFEBC2}" srcOrd="1" destOrd="0" presId="urn:microsoft.com/office/officeart/2005/8/layout/process4"/>
    <dgm:cxn modelId="{06C7A955-B5F9-5D47-B0DE-4B85317CA01D}" type="presParOf" srcId="{DC2168AA-C76B-724C-8236-3E4785A0784B}" destId="{E5D7F83B-A8FC-3249-B4F0-6B641F63809D}" srcOrd="2" destOrd="0" presId="urn:microsoft.com/office/officeart/2005/8/layout/process4"/>
    <dgm:cxn modelId="{1A153402-D1B7-684E-8AFA-35433575B2F7}" type="presParOf" srcId="{E5D7F83B-A8FC-3249-B4F0-6B641F63809D}" destId="{FA860EB6-D3AA-2F4C-A9DE-A31FBE2BBBA8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DD16F06-EEFA-0440-9CC4-39F4C5067990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A93E6F32-21F9-1A4D-8C1D-950E4B583D3E}">
      <dgm:prSet custT="1"/>
      <dgm:spPr/>
      <dgm:t>
        <a:bodyPr anchor="ctr"/>
        <a:lstStyle/>
        <a:p>
          <a:r>
            <a:rPr lang="es-ES" sz="1600" dirty="0"/>
            <a:t>El aprendizaje empieza por una cuestión de respuestas indefinidas o controvertidas.  Así se procuran conseguir dos fines: por una parte, despertar el interés y por otro lado, obligar a buscar y elaborar las respuestas.</a:t>
          </a:r>
          <a:endParaRPr lang="es-MX" sz="1600" dirty="0"/>
        </a:p>
      </dgm:t>
    </dgm:pt>
    <dgm:pt modelId="{F3F46AB1-3ED6-8C4F-A01C-C4ECC384B219}" type="parTrans" cxnId="{8613EC43-FF6A-A74E-B206-11D125473646}">
      <dgm:prSet/>
      <dgm:spPr/>
      <dgm:t>
        <a:bodyPr/>
        <a:lstStyle/>
        <a:p>
          <a:endParaRPr lang="es-ES" sz="2000"/>
        </a:p>
      </dgm:t>
    </dgm:pt>
    <dgm:pt modelId="{9B15D207-3602-144F-B5D4-412BF8D3FB0A}" type="sibTrans" cxnId="{8613EC43-FF6A-A74E-B206-11D125473646}">
      <dgm:prSet/>
      <dgm:spPr/>
      <dgm:t>
        <a:bodyPr/>
        <a:lstStyle/>
        <a:p>
          <a:endParaRPr lang="es-ES"/>
        </a:p>
      </dgm:t>
    </dgm:pt>
    <dgm:pt modelId="{BC79E955-0945-C247-A2FD-FF43FF70F5E8}">
      <dgm:prSet custT="1"/>
      <dgm:spPr/>
      <dgm:t>
        <a:bodyPr anchor="ctr"/>
        <a:lstStyle/>
        <a:p>
          <a:r>
            <a:rPr lang="es-ES" sz="1500" dirty="0"/>
            <a:t>Puede ser una técnica muy apta para incorporar a los currículos ordinarios en cualquier materia o nivel simplemente mediante la adaptación de los problemas a las exigencias de la materia y las condiciones cognitivas de los alumnos.</a:t>
          </a:r>
          <a:endParaRPr lang="es-MX" sz="1500" dirty="0"/>
        </a:p>
      </dgm:t>
    </dgm:pt>
    <dgm:pt modelId="{CDDB0C34-2B3F-4342-AE42-90EE8E112071}" type="sibTrans" cxnId="{511EC8B7-B60D-664D-8665-656E8BAA4AD7}">
      <dgm:prSet/>
      <dgm:spPr/>
      <dgm:t>
        <a:bodyPr/>
        <a:lstStyle/>
        <a:p>
          <a:endParaRPr lang="es-ES"/>
        </a:p>
      </dgm:t>
    </dgm:pt>
    <dgm:pt modelId="{606220DA-CC75-FD42-99B1-3A0B03667F3F}" type="parTrans" cxnId="{511EC8B7-B60D-664D-8665-656E8BAA4AD7}">
      <dgm:prSet/>
      <dgm:spPr/>
      <dgm:t>
        <a:bodyPr/>
        <a:lstStyle/>
        <a:p>
          <a:endParaRPr lang="es-ES" sz="2000"/>
        </a:p>
      </dgm:t>
    </dgm:pt>
    <dgm:pt modelId="{8E8C2159-8CC5-AC47-B974-A1DA3D6B0564}">
      <dgm:prSet/>
      <dgm:spPr>
        <a:solidFill>
          <a:schemeClr val="tx1"/>
        </a:solidFill>
      </dgm:spPr>
      <dgm:t>
        <a:bodyPr/>
        <a:lstStyle/>
        <a:p>
          <a:r>
            <a:rPr lang="es-ES" sz="1700" b="1"/>
            <a:t>El aprendizaje basado en preguntas y cuestiones </a:t>
          </a:r>
          <a:endParaRPr lang="es-MX" sz="1700" b="1"/>
        </a:p>
      </dgm:t>
    </dgm:pt>
    <dgm:pt modelId="{47640843-F096-0F40-ABC6-FA25AF9C5C64}" type="sibTrans" cxnId="{964D2000-2BFC-EC47-B5CE-F76014DE8827}">
      <dgm:prSet phldrT="01" phldr="0"/>
      <dgm:spPr/>
      <dgm:t>
        <a:bodyPr/>
        <a:lstStyle/>
        <a:p>
          <a:r>
            <a:rPr lang="es-ES"/>
            <a:t>01</a:t>
          </a:r>
        </a:p>
      </dgm:t>
    </dgm:pt>
    <dgm:pt modelId="{65AB14D5-F68C-584B-BE3F-4442D0CC93B9}" type="parTrans" cxnId="{964D2000-2BFC-EC47-B5CE-F76014DE8827}">
      <dgm:prSet/>
      <dgm:spPr/>
      <dgm:t>
        <a:bodyPr/>
        <a:lstStyle/>
        <a:p>
          <a:endParaRPr lang="es-ES" sz="2000"/>
        </a:p>
      </dgm:t>
    </dgm:pt>
    <dgm:pt modelId="{18E1EB30-592C-494D-A757-4A98FF67EF38}">
      <dgm:prSet/>
      <dgm:spPr/>
      <dgm:t>
        <a:bodyPr/>
        <a:lstStyle/>
        <a:p>
          <a:r>
            <a:rPr lang="es-ES" sz="1700" b="1"/>
            <a:t>El aprendizaje basado en problemas</a:t>
          </a:r>
          <a:endParaRPr lang="es-MX" sz="1700" b="1"/>
        </a:p>
      </dgm:t>
    </dgm:pt>
    <dgm:pt modelId="{C041F5C0-AD35-2342-A426-A3B765D26EC1}" type="sibTrans" cxnId="{9FF8B154-4416-B743-B31F-447A0D8A7332}">
      <dgm:prSet phldrT="03" phldr="0"/>
      <dgm:spPr/>
      <dgm:t>
        <a:bodyPr/>
        <a:lstStyle/>
        <a:p>
          <a:r>
            <a:rPr lang="es-ES"/>
            <a:t>03</a:t>
          </a:r>
        </a:p>
      </dgm:t>
    </dgm:pt>
    <dgm:pt modelId="{4F18239D-A5F6-E94D-8228-ADACF326963E}" type="parTrans" cxnId="{9FF8B154-4416-B743-B31F-447A0D8A7332}">
      <dgm:prSet/>
      <dgm:spPr/>
      <dgm:t>
        <a:bodyPr/>
        <a:lstStyle/>
        <a:p>
          <a:endParaRPr lang="es-ES" sz="2000"/>
        </a:p>
      </dgm:t>
    </dgm:pt>
    <dgm:pt modelId="{BD3C79C4-DDF2-064D-A40A-5A33AA0AB313}">
      <dgm:prSet custT="1"/>
      <dgm:spPr/>
      <dgm:t>
        <a:bodyPr anchor="ctr"/>
        <a:lstStyle/>
        <a:p>
          <a:r>
            <a:rPr lang="es-ES" sz="1500" dirty="0"/>
            <a:t>La finalidad es aproximar a los alumnos a los centros de su interés tratando de entroncar los temas a aprender con los contextos reales. Mediante ejemplos los alumnos adquieren conocimientos y técnicas de razonamiento. </a:t>
          </a:r>
          <a:endParaRPr lang="es-MX" sz="1500" dirty="0"/>
        </a:p>
      </dgm:t>
    </dgm:pt>
    <dgm:pt modelId="{74728BF2-390A-F64D-BC29-A7CBDCBF2999}" type="sibTrans" cxnId="{9B7BFD03-4BCB-8141-9256-619F949EE5CA}">
      <dgm:prSet/>
      <dgm:spPr/>
      <dgm:t>
        <a:bodyPr/>
        <a:lstStyle/>
        <a:p>
          <a:endParaRPr lang="es-ES"/>
        </a:p>
      </dgm:t>
    </dgm:pt>
    <dgm:pt modelId="{62F716A0-47D0-0E4C-9EE2-6B0D6B24BAA9}" type="parTrans" cxnId="{9B7BFD03-4BCB-8141-9256-619F949EE5CA}">
      <dgm:prSet/>
      <dgm:spPr/>
      <dgm:t>
        <a:bodyPr/>
        <a:lstStyle/>
        <a:p>
          <a:endParaRPr lang="es-ES" sz="2000"/>
        </a:p>
      </dgm:t>
    </dgm:pt>
    <dgm:pt modelId="{12FBAD71-9EA5-7A44-BEE2-F3D05E29B88B}">
      <dgm:prSet/>
      <dgm:spPr>
        <a:solidFill>
          <a:srgbClr val="C00000"/>
        </a:solidFill>
      </dgm:spPr>
      <dgm:t>
        <a:bodyPr/>
        <a:lstStyle/>
        <a:p>
          <a:r>
            <a:rPr lang="es-ES" sz="1700" b="1"/>
            <a:t>El aprendizaje basado en ejemplos </a:t>
          </a:r>
          <a:endParaRPr lang="es-MX" sz="1700" b="1"/>
        </a:p>
      </dgm:t>
    </dgm:pt>
    <dgm:pt modelId="{ED747F98-1E60-0344-9037-46FB070B1C82}" type="sibTrans" cxnId="{D6949F3E-43DC-5B48-AB45-6DC59ACBF51B}">
      <dgm:prSet phldrT="02" phldr="0"/>
      <dgm:spPr/>
      <dgm:t>
        <a:bodyPr/>
        <a:lstStyle/>
        <a:p>
          <a:r>
            <a:rPr lang="es-ES"/>
            <a:t>02</a:t>
          </a:r>
        </a:p>
      </dgm:t>
    </dgm:pt>
    <dgm:pt modelId="{583039ED-223A-7242-8F46-E98BEBCF35E9}" type="parTrans" cxnId="{D6949F3E-43DC-5B48-AB45-6DC59ACBF51B}">
      <dgm:prSet/>
      <dgm:spPr/>
      <dgm:t>
        <a:bodyPr/>
        <a:lstStyle/>
        <a:p>
          <a:endParaRPr lang="es-ES" sz="2000"/>
        </a:p>
      </dgm:t>
    </dgm:pt>
    <dgm:pt modelId="{2E2E2621-9150-BE42-BAED-FA94AD910AA9}" type="pres">
      <dgm:prSet presAssocID="{5DD16F06-EEFA-0440-9CC4-39F4C5067990}" presName="Name0" presStyleCnt="0">
        <dgm:presLayoutVars>
          <dgm:animLvl val="lvl"/>
          <dgm:resizeHandles val="exact"/>
        </dgm:presLayoutVars>
      </dgm:prSet>
      <dgm:spPr/>
    </dgm:pt>
    <dgm:pt modelId="{B6FBCAE0-E5E7-1041-BF03-59E344C642D3}" type="pres">
      <dgm:prSet presAssocID="{8E8C2159-8CC5-AC47-B974-A1DA3D6B0564}" presName="compositeNode" presStyleCnt="0">
        <dgm:presLayoutVars>
          <dgm:bulletEnabled val="1"/>
        </dgm:presLayoutVars>
      </dgm:prSet>
      <dgm:spPr/>
    </dgm:pt>
    <dgm:pt modelId="{B2E0AE9A-3263-8543-9F80-989EC7852238}" type="pres">
      <dgm:prSet presAssocID="{8E8C2159-8CC5-AC47-B974-A1DA3D6B0564}" presName="bgRect" presStyleLbl="alignNode1" presStyleIdx="0" presStyleCnt="3"/>
      <dgm:spPr/>
    </dgm:pt>
    <dgm:pt modelId="{46389440-3BE8-A846-8388-7D59835D7853}" type="pres">
      <dgm:prSet presAssocID="{47640843-F096-0F40-ABC6-FA25AF9C5C64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41A325EF-99B6-064C-9642-51ED3ADCA9D3}" type="pres">
      <dgm:prSet presAssocID="{8E8C2159-8CC5-AC47-B974-A1DA3D6B0564}" presName="nodeRect" presStyleLbl="alignNode1" presStyleIdx="0" presStyleCnt="3">
        <dgm:presLayoutVars>
          <dgm:bulletEnabled val="1"/>
        </dgm:presLayoutVars>
      </dgm:prSet>
      <dgm:spPr/>
    </dgm:pt>
    <dgm:pt modelId="{47FA0826-336B-F849-BCE3-4A55F2659FFA}" type="pres">
      <dgm:prSet presAssocID="{47640843-F096-0F40-ABC6-FA25AF9C5C64}" presName="sibTrans" presStyleCnt="0"/>
      <dgm:spPr/>
    </dgm:pt>
    <dgm:pt modelId="{11993A6C-409D-2942-AB88-A4CE8E4EAC80}" type="pres">
      <dgm:prSet presAssocID="{12FBAD71-9EA5-7A44-BEE2-F3D05E29B88B}" presName="compositeNode" presStyleCnt="0">
        <dgm:presLayoutVars>
          <dgm:bulletEnabled val="1"/>
        </dgm:presLayoutVars>
      </dgm:prSet>
      <dgm:spPr/>
    </dgm:pt>
    <dgm:pt modelId="{CA3FBBD2-D0B2-F348-B743-CED3483779E9}" type="pres">
      <dgm:prSet presAssocID="{12FBAD71-9EA5-7A44-BEE2-F3D05E29B88B}" presName="bgRect" presStyleLbl="alignNode1" presStyleIdx="1" presStyleCnt="3"/>
      <dgm:spPr/>
    </dgm:pt>
    <dgm:pt modelId="{F6982435-92AB-8F42-838A-B4F00BE3A2C0}" type="pres">
      <dgm:prSet presAssocID="{ED747F98-1E60-0344-9037-46FB070B1C82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7C2CBA94-859A-0344-A186-D73071356FF8}" type="pres">
      <dgm:prSet presAssocID="{12FBAD71-9EA5-7A44-BEE2-F3D05E29B88B}" presName="nodeRect" presStyleLbl="alignNode1" presStyleIdx="1" presStyleCnt="3">
        <dgm:presLayoutVars>
          <dgm:bulletEnabled val="1"/>
        </dgm:presLayoutVars>
      </dgm:prSet>
      <dgm:spPr/>
    </dgm:pt>
    <dgm:pt modelId="{DFED9AB9-99BB-4B46-A9CE-6BF893540B0B}" type="pres">
      <dgm:prSet presAssocID="{ED747F98-1E60-0344-9037-46FB070B1C82}" presName="sibTrans" presStyleCnt="0"/>
      <dgm:spPr/>
    </dgm:pt>
    <dgm:pt modelId="{0D01ABE9-7277-2449-A10D-435877435031}" type="pres">
      <dgm:prSet presAssocID="{18E1EB30-592C-494D-A757-4A98FF67EF38}" presName="compositeNode" presStyleCnt="0">
        <dgm:presLayoutVars>
          <dgm:bulletEnabled val="1"/>
        </dgm:presLayoutVars>
      </dgm:prSet>
      <dgm:spPr/>
    </dgm:pt>
    <dgm:pt modelId="{E43C61E4-1AAD-5942-AAC2-D0FACD1FE3ED}" type="pres">
      <dgm:prSet presAssocID="{18E1EB30-592C-494D-A757-4A98FF67EF38}" presName="bgRect" presStyleLbl="alignNode1" presStyleIdx="2" presStyleCnt="3"/>
      <dgm:spPr/>
    </dgm:pt>
    <dgm:pt modelId="{57DB82C6-253D-4347-8720-A0A0B9602771}" type="pres">
      <dgm:prSet presAssocID="{C041F5C0-AD35-2342-A426-A3B765D26EC1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BF224AB0-3ED6-8440-B0AC-9502D3201692}" type="pres">
      <dgm:prSet presAssocID="{18E1EB30-592C-494D-A757-4A98FF67EF38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964D2000-2BFC-EC47-B5CE-F76014DE8827}" srcId="{5DD16F06-EEFA-0440-9CC4-39F4C5067990}" destId="{8E8C2159-8CC5-AC47-B974-A1DA3D6B0564}" srcOrd="0" destOrd="0" parTransId="{65AB14D5-F68C-584B-BE3F-4442D0CC93B9}" sibTransId="{47640843-F096-0F40-ABC6-FA25AF9C5C64}"/>
    <dgm:cxn modelId="{9B7BFD03-4BCB-8141-9256-619F949EE5CA}" srcId="{12FBAD71-9EA5-7A44-BEE2-F3D05E29B88B}" destId="{BD3C79C4-DDF2-064D-A40A-5A33AA0AB313}" srcOrd="0" destOrd="0" parTransId="{62F716A0-47D0-0E4C-9EE2-6B0D6B24BAA9}" sibTransId="{74728BF2-390A-F64D-BC29-A7CBDCBF2999}"/>
    <dgm:cxn modelId="{BBF0600D-A802-CF40-8CF8-42B092DF869E}" type="presOf" srcId="{BC79E955-0945-C247-A2FD-FF43FF70F5E8}" destId="{BF224AB0-3ED6-8440-B0AC-9502D3201692}" srcOrd="0" destOrd="1" presId="urn:microsoft.com/office/officeart/2016/7/layout/LinearBlockProcessNumbered"/>
    <dgm:cxn modelId="{EA50A713-6EC0-6A49-BAF6-36CBF1A7BC03}" type="presOf" srcId="{8E8C2159-8CC5-AC47-B974-A1DA3D6B0564}" destId="{B2E0AE9A-3263-8543-9F80-989EC7852238}" srcOrd="0" destOrd="0" presId="urn:microsoft.com/office/officeart/2016/7/layout/LinearBlockProcessNumbered"/>
    <dgm:cxn modelId="{57F9E113-8942-B041-9A80-F11A84D4C4D4}" type="presOf" srcId="{A93E6F32-21F9-1A4D-8C1D-950E4B583D3E}" destId="{41A325EF-99B6-064C-9642-51ED3ADCA9D3}" srcOrd="0" destOrd="1" presId="urn:microsoft.com/office/officeart/2016/7/layout/LinearBlockProcessNumbered"/>
    <dgm:cxn modelId="{B70C3D14-D204-3B44-A5C7-0E087F5B9A6C}" type="presOf" srcId="{ED747F98-1E60-0344-9037-46FB070B1C82}" destId="{F6982435-92AB-8F42-838A-B4F00BE3A2C0}" srcOrd="0" destOrd="0" presId="urn:microsoft.com/office/officeart/2016/7/layout/LinearBlockProcessNumbered"/>
    <dgm:cxn modelId="{7425D126-A245-0947-8CE5-99F9DD61BB30}" type="presOf" srcId="{18E1EB30-592C-494D-A757-4A98FF67EF38}" destId="{E43C61E4-1AAD-5942-AAC2-D0FACD1FE3ED}" srcOrd="0" destOrd="0" presId="urn:microsoft.com/office/officeart/2016/7/layout/LinearBlockProcessNumbered"/>
    <dgm:cxn modelId="{D6949F3E-43DC-5B48-AB45-6DC59ACBF51B}" srcId="{5DD16F06-EEFA-0440-9CC4-39F4C5067990}" destId="{12FBAD71-9EA5-7A44-BEE2-F3D05E29B88B}" srcOrd="1" destOrd="0" parTransId="{583039ED-223A-7242-8F46-E98BEBCF35E9}" sibTransId="{ED747F98-1E60-0344-9037-46FB070B1C82}"/>
    <dgm:cxn modelId="{8613EC43-FF6A-A74E-B206-11D125473646}" srcId="{8E8C2159-8CC5-AC47-B974-A1DA3D6B0564}" destId="{A93E6F32-21F9-1A4D-8C1D-950E4B583D3E}" srcOrd="0" destOrd="0" parTransId="{F3F46AB1-3ED6-8C4F-A01C-C4ECC384B219}" sibTransId="{9B15D207-3602-144F-B5D4-412BF8D3FB0A}"/>
    <dgm:cxn modelId="{9FF8B154-4416-B743-B31F-447A0D8A7332}" srcId="{5DD16F06-EEFA-0440-9CC4-39F4C5067990}" destId="{18E1EB30-592C-494D-A757-4A98FF67EF38}" srcOrd="2" destOrd="0" parTransId="{4F18239D-A5F6-E94D-8228-ADACF326963E}" sibTransId="{C041F5C0-AD35-2342-A426-A3B765D26EC1}"/>
    <dgm:cxn modelId="{39D7AD56-C00A-CB43-B99A-527468B6C34C}" type="presOf" srcId="{5DD16F06-EEFA-0440-9CC4-39F4C5067990}" destId="{2E2E2621-9150-BE42-BAED-FA94AD910AA9}" srcOrd="0" destOrd="0" presId="urn:microsoft.com/office/officeart/2016/7/layout/LinearBlockProcessNumbered"/>
    <dgm:cxn modelId="{F242F25E-0628-5A43-8B4E-4765A64F1097}" type="presOf" srcId="{8E8C2159-8CC5-AC47-B974-A1DA3D6B0564}" destId="{41A325EF-99B6-064C-9642-51ED3ADCA9D3}" srcOrd="1" destOrd="0" presId="urn:microsoft.com/office/officeart/2016/7/layout/LinearBlockProcessNumbered"/>
    <dgm:cxn modelId="{56618966-4C3A-2048-8646-43DA435742E3}" type="presOf" srcId="{12FBAD71-9EA5-7A44-BEE2-F3D05E29B88B}" destId="{7C2CBA94-859A-0344-A186-D73071356FF8}" srcOrd="1" destOrd="0" presId="urn:microsoft.com/office/officeart/2016/7/layout/LinearBlockProcessNumbered"/>
    <dgm:cxn modelId="{AE479474-B323-1742-9F37-6442D4264320}" type="presOf" srcId="{12FBAD71-9EA5-7A44-BEE2-F3D05E29B88B}" destId="{CA3FBBD2-D0B2-F348-B743-CED3483779E9}" srcOrd="0" destOrd="0" presId="urn:microsoft.com/office/officeart/2016/7/layout/LinearBlockProcessNumbered"/>
    <dgm:cxn modelId="{1573527B-16FA-FA40-A66E-E79F4E6410F0}" type="presOf" srcId="{47640843-F096-0F40-ABC6-FA25AF9C5C64}" destId="{46389440-3BE8-A846-8388-7D59835D7853}" srcOrd="0" destOrd="0" presId="urn:microsoft.com/office/officeart/2016/7/layout/LinearBlockProcessNumbered"/>
    <dgm:cxn modelId="{4FE7BC7D-675E-DE41-BCCA-2E0EF9E573D1}" type="presOf" srcId="{BD3C79C4-DDF2-064D-A40A-5A33AA0AB313}" destId="{7C2CBA94-859A-0344-A186-D73071356FF8}" srcOrd="0" destOrd="1" presId="urn:microsoft.com/office/officeart/2016/7/layout/LinearBlockProcessNumbered"/>
    <dgm:cxn modelId="{44347A98-86F4-2445-BCD1-AE324FAD05BF}" type="presOf" srcId="{18E1EB30-592C-494D-A757-4A98FF67EF38}" destId="{BF224AB0-3ED6-8440-B0AC-9502D3201692}" srcOrd="1" destOrd="0" presId="urn:microsoft.com/office/officeart/2016/7/layout/LinearBlockProcessNumbered"/>
    <dgm:cxn modelId="{E003E6A2-27A5-F148-B437-9804FA15E5B7}" type="presOf" srcId="{C041F5C0-AD35-2342-A426-A3B765D26EC1}" destId="{57DB82C6-253D-4347-8720-A0A0B9602771}" srcOrd="0" destOrd="0" presId="urn:microsoft.com/office/officeart/2016/7/layout/LinearBlockProcessNumbered"/>
    <dgm:cxn modelId="{511EC8B7-B60D-664D-8665-656E8BAA4AD7}" srcId="{18E1EB30-592C-494D-A757-4A98FF67EF38}" destId="{BC79E955-0945-C247-A2FD-FF43FF70F5E8}" srcOrd="0" destOrd="0" parTransId="{606220DA-CC75-FD42-99B1-3A0B03667F3F}" sibTransId="{CDDB0C34-2B3F-4342-AE42-90EE8E112071}"/>
    <dgm:cxn modelId="{C691683B-7180-F644-8812-BEE5BBB91F3F}" type="presParOf" srcId="{2E2E2621-9150-BE42-BAED-FA94AD910AA9}" destId="{B6FBCAE0-E5E7-1041-BF03-59E344C642D3}" srcOrd="0" destOrd="0" presId="urn:microsoft.com/office/officeart/2016/7/layout/LinearBlockProcessNumbered"/>
    <dgm:cxn modelId="{A26BB1F6-220D-0042-B800-C0B1D74C6618}" type="presParOf" srcId="{B6FBCAE0-E5E7-1041-BF03-59E344C642D3}" destId="{B2E0AE9A-3263-8543-9F80-989EC7852238}" srcOrd="0" destOrd="0" presId="urn:microsoft.com/office/officeart/2016/7/layout/LinearBlockProcessNumbered"/>
    <dgm:cxn modelId="{211D549E-C89A-9E47-8C3C-62E046CABB9A}" type="presParOf" srcId="{B6FBCAE0-E5E7-1041-BF03-59E344C642D3}" destId="{46389440-3BE8-A846-8388-7D59835D7853}" srcOrd="1" destOrd="0" presId="urn:microsoft.com/office/officeart/2016/7/layout/LinearBlockProcessNumbered"/>
    <dgm:cxn modelId="{C2C34A15-A420-734D-8882-E918D4FD12FF}" type="presParOf" srcId="{B6FBCAE0-E5E7-1041-BF03-59E344C642D3}" destId="{41A325EF-99B6-064C-9642-51ED3ADCA9D3}" srcOrd="2" destOrd="0" presId="urn:microsoft.com/office/officeart/2016/7/layout/LinearBlockProcessNumbered"/>
    <dgm:cxn modelId="{4B033000-59EA-6341-9D02-A757A663A106}" type="presParOf" srcId="{2E2E2621-9150-BE42-BAED-FA94AD910AA9}" destId="{47FA0826-336B-F849-BCE3-4A55F2659FFA}" srcOrd="1" destOrd="0" presId="urn:microsoft.com/office/officeart/2016/7/layout/LinearBlockProcessNumbered"/>
    <dgm:cxn modelId="{01622156-97D8-4C42-8038-5A79E549045B}" type="presParOf" srcId="{2E2E2621-9150-BE42-BAED-FA94AD910AA9}" destId="{11993A6C-409D-2942-AB88-A4CE8E4EAC80}" srcOrd="2" destOrd="0" presId="urn:microsoft.com/office/officeart/2016/7/layout/LinearBlockProcessNumbered"/>
    <dgm:cxn modelId="{A3440A71-B396-3B4D-885D-37456DD04284}" type="presParOf" srcId="{11993A6C-409D-2942-AB88-A4CE8E4EAC80}" destId="{CA3FBBD2-D0B2-F348-B743-CED3483779E9}" srcOrd="0" destOrd="0" presId="urn:microsoft.com/office/officeart/2016/7/layout/LinearBlockProcessNumbered"/>
    <dgm:cxn modelId="{E9CB2D27-A99A-5448-A258-EDE0CA08C9B5}" type="presParOf" srcId="{11993A6C-409D-2942-AB88-A4CE8E4EAC80}" destId="{F6982435-92AB-8F42-838A-B4F00BE3A2C0}" srcOrd="1" destOrd="0" presId="urn:microsoft.com/office/officeart/2016/7/layout/LinearBlockProcessNumbered"/>
    <dgm:cxn modelId="{0E74ACC3-ADF0-8244-A117-F667BFE511F6}" type="presParOf" srcId="{11993A6C-409D-2942-AB88-A4CE8E4EAC80}" destId="{7C2CBA94-859A-0344-A186-D73071356FF8}" srcOrd="2" destOrd="0" presId="urn:microsoft.com/office/officeart/2016/7/layout/LinearBlockProcessNumbered"/>
    <dgm:cxn modelId="{3AF5B3DD-5F0D-7E46-8751-880AB5C6B84B}" type="presParOf" srcId="{2E2E2621-9150-BE42-BAED-FA94AD910AA9}" destId="{DFED9AB9-99BB-4B46-A9CE-6BF893540B0B}" srcOrd="3" destOrd="0" presId="urn:microsoft.com/office/officeart/2016/7/layout/LinearBlockProcessNumbered"/>
    <dgm:cxn modelId="{C11D3D7B-B913-7245-812E-565FB029CBB1}" type="presParOf" srcId="{2E2E2621-9150-BE42-BAED-FA94AD910AA9}" destId="{0D01ABE9-7277-2449-A10D-435877435031}" srcOrd="4" destOrd="0" presId="urn:microsoft.com/office/officeart/2016/7/layout/LinearBlockProcessNumbered"/>
    <dgm:cxn modelId="{334C240D-5B23-B544-A524-E577DF3E3829}" type="presParOf" srcId="{0D01ABE9-7277-2449-A10D-435877435031}" destId="{E43C61E4-1AAD-5942-AAC2-D0FACD1FE3ED}" srcOrd="0" destOrd="0" presId="urn:microsoft.com/office/officeart/2016/7/layout/LinearBlockProcessNumbered"/>
    <dgm:cxn modelId="{55C2801F-4095-3949-9BDC-108DA5326685}" type="presParOf" srcId="{0D01ABE9-7277-2449-A10D-435877435031}" destId="{57DB82C6-253D-4347-8720-A0A0B9602771}" srcOrd="1" destOrd="0" presId="urn:microsoft.com/office/officeart/2016/7/layout/LinearBlockProcessNumbered"/>
    <dgm:cxn modelId="{BBDB23F4-B334-7D4A-AA27-C265D0A7D25E}" type="presParOf" srcId="{0D01ABE9-7277-2449-A10D-435877435031}" destId="{BF224AB0-3ED6-8440-B0AC-9502D3201692}" srcOrd="2" destOrd="0" presId="urn:microsoft.com/office/officeart/2016/7/layout/LinearBlockProcessNumbered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D9C0F23-4490-C041-81AB-681FF22CFFC1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s-MX"/>
        </a:p>
      </dgm:t>
    </dgm:pt>
    <dgm:pt modelId="{DEF6875F-379D-5F45-BE15-A6E6C67B680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b="1"/>
            <a:t>Producción de videos</a:t>
          </a:r>
          <a:endParaRPr lang="es-MX" dirty="0"/>
        </a:p>
      </dgm:t>
    </dgm:pt>
    <dgm:pt modelId="{8A5925D7-837C-064D-942B-A05F4FA4DF39}" type="parTrans" cxnId="{5F3AF8CE-3F17-0C48-A370-BBCB202BC444}">
      <dgm:prSet/>
      <dgm:spPr/>
      <dgm:t>
        <a:bodyPr/>
        <a:lstStyle/>
        <a:p>
          <a:endParaRPr lang="es-MX"/>
        </a:p>
      </dgm:t>
    </dgm:pt>
    <dgm:pt modelId="{0FDA19DF-96AA-8E49-8BAA-A69095A17344}" type="sibTrans" cxnId="{5F3AF8CE-3F17-0C48-A370-BBCB202BC444}">
      <dgm:prSet/>
      <dgm:spPr/>
      <dgm:t>
        <a:bodyPr/>
        <a:lstStyle/>
        <a:p>
          <a:pPr>
            <a:lnSpc>
              <a:spcPct val="100000"/>
            </a:lnSpc>
          </a:pPr>
          <a:endParaRPr lang="es-MX"/>
        </a:p>
      </dgm:t>
    </dgm:pt>
    <dgm:pt modelId="{6375B635-7263-454C-AB0D-687EA1C8E5F4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b="1" dirty="0"/>
            <a:t>Webs de colaboración</a:t>
          </a:r>
          <a:endParaRPr lang="es-MX" dirty="0"/>
        </a:p>
      </dgm:t>
    </dgm:pt>
    <dgm:pt modelId="{15684CDF-AB72-B446-9A8F-72579CCD9BEA}" type="parTrans" cxnId="{B6BF80B7-1005-6846-9DC4-80CCC465C0A9}">
      <dgm:prSet/>
      <dgm:spPr/>
      <dgm:t>
        <a:bodyPr/>
        <a:lstStyle/>
        <a:p>
          <a:endParaRPr lang="es-MX"/>
        </a:p>
      </dgm:t>
    </dgm:pt>
    <dgm:pt modelId="{C713137E-F979-AE46-8031-CD7DF8A9A564}" type="sibTrans" cxnId="{B6BF80B7-1005-6846-9DC4-80CCC465C0A9}">
      <dgm:prSet/>
      <dgm:spPr/>
      <dgm:t>
        <a:bodyPr/>
        <a:lstStyle/>
        <a:p>
          <a:pPr>
            <a:lnSpc>
              <a:spcPct val="100000"/>
            </a:lnSpc>
          </a:pPr>
          <a:endParaRPr lang="es-MX"/>
        </a:p>
      </dgm:t>
    </dgm:pt>
    <dgm:pt modelId="{5B014504-7C7B-2141-A808-176A431AF56B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b="1" dirty="0"/>
            <a:t>Banda ancha móvil</a:t>
          </a:r>
          <a:endParaRPr lang="es-MX" dirty="0"/>
        </a:p>
      </dgm:t>
    </dgm:pt>
    <dgm:pt modelId="{81F009D3-28CF-714F-B5FE-E3B24C761C53}" type="parTrans" cxnId="{1EC71F8E-C335-824F-BA2E-01D5D0C98973}">
      <dgm:prSet/>
      <dgm:spPr/>
      <dgm:t>
        <a:bodyPr/>
        <a:lstStyle/>
        <a:p>
          <a:endParaRPr lang="es-MX"/>
        </a:p>
      </dgm:t>
    </dgm:pt>
    <dgm:pt modelId="{B01D0B31-D8FE-114A-871D-1B1F78B314A8}" type="sibTrans" cxnId="{1EC71F8E-C335-824F-BA2E-01D5D0C98973}">
      <dgm:prSet/>
      <dgm:spPr/>
      <dgm:t>
        <a:bodyPr/>
        <a:lstStyle/>
        <a:p>
          <a:pPr>
            <a:lnSpc>
              <a:spcPct val="100000"/>
            </a:lnSpc>
          </a:pPr>
          <a:endParaRPr lang="es-MX"/>
        </a:p>
      </dgm:t>
    </dgm:pt>
    <dgm:pt modelId="{A5BE1C7F-C989-314D-999E-B5C445767A46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b="1" dirty="0"/>
            <a:t>Aplicaciones WEB hibridas</a:t>
          </a:r>
        </a:p>
      </dgm:t>
    </dgm:pt>
    <dgm:pt modelId="{158F606B-89AF-ED44-9451-05A4EDED6675}" type="parTrans" cxnId="{F4FD1506-0E15-874E-9247-BD23E5932743}">
      <dgm:prSet/>
      <dgm:spPr/>
      <dgm:t>
        <a:bodyPr/>
        <a:lstStyle/>
        <a:p>
          <a:endParaRPr lang="es-MX"/>
        </a:p>
      </dgm:t>
    </dgm:pt>
    <dgm:pt modelId="{0205F2D4-4FDA-B74C-B0AE-A3380B3F32A2}" type="sibTrans" cxnId="{F4FD1506-0E15-874E-9247-BD23E5932743}">
      <dgm:prSet/>
      <dgm:spPr/>
      <dgm:t>
        <a:bodyPr/>
        <a:lstStyle/>
        <a:p>
          <a:pPr>
            <a:lnSpc>
              <a:spcPct val="100000"/>
            </a:lnSpc>
          </a:pPr>
          <a:endParaRPr lang="es-MX"/>
        </a:p>
      </dgm:t>
    </dgm:pt>
    <dgm:pt modelId="{5AF285BC-1B89-5345-AC9B-C81C9A7C3027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b="1" dirty="0"/>
            <a:t>Inteligencia colectiva</a:t>
          </a:r>
          <a:endParaRPr lang="es-MX" dirty="0"/>
        </a:p>
      </dgm:t>
    </dgm:pt>
    <dgm:pt modelId="{24C5EC53-205B-B04E-8881-4D50EB216E8E}" type="parTrans" cxnId="{7AA1B04A-D9E5-FC41-B149-5B373D241DA4}">
      <dgm:prSet/>
      <dgm:spPr/>
      <dgm:t>
        <a:bodyPr/>
        <a:lstStyle/>
        <a:p>
          <a:endParaRPr lang="es-MX"/>
        </a:p>
      </dgm:t>
    </dgm:pt>
    <dgm:pt modelId="{24041B65-27ED-9C47-B79F-205EC1C3C66E}" type="sibTrans" cxnId="{7AA1B04A-D9E5-FC41-B149-5B373D241DA4}">
      <dgm:prSet/>
      <dgm:spPr/>
      <dgm:t>
        <a:bodyPr/>
        <a:lstStyle/>
        <a:p>
          <a:pPr>
            <a:lnSpc>
              <a:spcPct val="100000"/>
            </a:lnSpc>
          </a:pPr>
          <a:endParaRPr lang="es-MX"/>
        </a:p>
      </dgm:t>
    </dgm:pt>
    <dgm:pt modelId="{4BCD336B-26C1-AA49-917B-41766DEC0FBF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b="1" dirty="0"/>
            <a:t>Sistemas operativos sociales</a:t>
          </a:r>
          <a:endParaRPr lang="es-MX" dirty="0"/>
        </a:p>
      </dgm:t>
    </dgm:pt>
    <dgm:pt modelId="{59C4FD3B-FD95-A040-BE7A-0E82EB724FB3}" type="parTrans" cxnId="{0E7BE9E5-7716-5B43-AA3C-25D9ED055954}">
      <dgm:prSet/>
      <dgm:spPr/>
      <dgm:t>
        <a:bodyPr/>
        <a:lstStyle/>
        <a:p>
          <a:endParaRPr lang="es-MX"/>
        </a:p>
      </dgm:t>
    </dgm:pt>
    <dgm:pt modelId="{16973E4C-9030-964A-89CF-989E526C7E01}" type="sibTrans" cxnId="{0E7BE9E5-7716-5B43-AA3C-25D9ED055954}">
      <dgm:prSet/>
      <dgm:spPr/>
      <dgm:t>
        <a:bodyPr/>
        <a:lstStyle/>
        <a:p>
          <a:pPr>
            <a:lnSpc>
              <a:spcPct val="100000"/>
            </a:lnSpc>
          </a:pPr>
          <a:endParaRPr lang="es-MX"/>
        </a:p>
      </dgm:t>
    </dgm:pt>
    <dgm:pt modelId="{7ACD4D87-4FFD-214F-B96A-1313CD130B1C}">
      <dgm:prSet/>
      <dgm:spPr/>
      <dgm:t>
        <a:bodyPr/>
        <a:lstStyle/>
        <a:p>
          <a:pPr>
            <a:lnSpc>
              <a:spcPct val="100000"/>
            </a:lnSpc>
          </a:pPr>
          <a:r>
            <a:rPr lang="es-MX" b="1" dirty="0"/>
            <a:t>Herramientas tecnológicas asequibles. </a:t>
          </a:r>
          <a:endParaRPr lang="es-MX" dirty="0"/>
        </a:p>
      </dgm:t>
    </dgm:pt>
    <dgm:pt modelId="{9D503461-882F-174F-8079-299953D0D2BD}" type="parTrans" cxnId="{49EA9EF4-9D93-724C-957F-FF9A0AE29908}">
      <dgm:prSet/>
      <dgm:spPr/>
      <dgm:t>
        <a:bodyPr/>
        <a:lstStyle/>
        <a:p>
          <a:endParaRPr lang="es-MX"/>
        </a:p>
      </dgm:t>
    </dgm:pt>
    <dgm:pt modelId="{3D1339AC-7A6B-6249-A082-7966448C15D4}" type="sibTrans" cxnId="{49EA9EF4-9D93-724C-957F-FF9A0AE29908}">
      <dgm:prSet/>
      <dgm:spPr/>
      <dgm:t>
        <a:bodyPr/>
        <a:lstStyle/>
        <a:p>
          <a:endParaRPr lang="es-MX"/>
        </a:p>
      </dgm:t>
    </dgm:pt>
    <dgm:pt modelId="{849338F8-F51B-44B8-97D7-CD6A67FE4CF4}" type="pres">
      <dgm:prSet presAssocID="{6D9C0F23-4490-C041-81AB-681FF22CFFC1}" presName="root" presStyleCnt="0">
        <dgm:presLayoutVars>
          <dgm:dir/>
          <dgm:resizeHandles val="exact"/>
        </dgm:presLayoutVars>
      </dgm:prSet>
      <dgm:spPr/>
    </dgm:pt>
    <dgm:pt modelId="{CD266B59-2BC2-426A-B970-C57E36102D90}" type="pres">
      <dgm:prSet presAssocID="{6D9C0F23-4490-C041-81AB-681FF22CFFC1}" presName="container" presStyleCnt="0">
        <dgm:presLayoutVars>
          <dgm:dir/>
          <dgm:resizeHandles val="exact"/>
        </dgm:presLayoutVars>
      </dgm:prSet>
      <dgm:spPr/>
    </dgm:pt>
    <dgm:pt modelId="{F7CEA554-8F0D-4249-A47E-22BB2A6D16F1}" type="pres">
      <dgm:prSet presAssocID="{DEF6875F-379D-5F45-BE15-A6E6C67B6800}" presName="compNode" presStyleCnt="0"/>
      <dgm:spPr/>
    </dgm:pt>
    <dgm:pt modelId="{DA050BA1-939E-43F0-8E91-DF5FB03C105D}" type="pres">
      <dgm:prSet presAssocID="{DEF6875F-379D-5F45-BE15-A6E6C67B6800}" presName="iconBgRect" presStyleLbl="bgShp" presStyleIdx="0" presStyleCnt="7"/>
      <dgm:spPr/>
    </dgm:pt>
    <dgm:pt modelId="{0BC35E15-4548-40FA-A7D4-498C1E8A1D19}" type="pres">
      <dgm:prSet presAssocID="{DEF6875F-379D-5F45-BE15-A6E6C67B6800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pper board"/>
        </a:ext>
      </dgm:extLst>
    </dgm:pt>
    <dgm:pt modelId="{5D57A696-4018-496D-BB3F-35D5AE8482FA}" type="pres">
      <dgm:prSet presAssocID="{DEF6875F-379D-5F45-BE15-A6E6C67B6800}" presName="spaceRect" presStyleCnt="0"/>
      <dgm:spPr/>
    </dgm:pt>
    <dgm:pt modelId="{96EE4E6C-3AF8-49A9-9C60-A942A8853FFD}" type="pres">
      <dgm:prSet presAssocID="{DEF6875F-379D-5F45-BE15-A6E6C67B6800}" presName="textRect" presStyleLbl="revTx" presStyleIdx="0" presStyleCnt="7">
        <dgm:presLayoutVars>
          <dgm:chMax val="1"/>
          <dgm:chPref val="1"/>
        </dgm:presLayoutVars>
      </dgm:prSet>
      <dgm:spPr/>
    </dgm:pt>
    <dgm:pt modelId="{48E8883A-0F99-4833-BD4C-9A0018FF251C}" type="pres">
      <dgm:prSet presAssocID="{0FDA19DF-96AA-8E49-8BAA-A69095A17344}" presName="sibTrans" presStyleLbl="sibTrans2D1" presStyleIdx="0" presStyleCnt="0"/>
      <dgm:spPr/>
    </dgm:pt>
    <dgm:pt modelId="{4623F42C-26B9-4B26-8D76-02BBF60ED992}" type="pres">
      <dgm:prSet presAssocID="{6375B635-7263-454C-AB0D-687EA1C8E5F4}" presName="compNode" presStyleCnt="0"/>
      <dgm:spPr/>
    </dgm:pt>
    <dgm:pt modelId="{D0ABF9AF-B9A4-4DCB-BD47-072A4C86B569}" type="pres">
      <dgm:prSet presAssocID="{6375B635-7263-454C-AB0D-687EA1C8E5F4}" presName="iconBgRect" presStyleLbl="bgShp" presStyleIdx="1" presStyleCnt="7"/>
      <dgm:spPr/>
    </dgm:pt>
    <dgm:pt modelId="{44489000-4976-4183-94C1-165C9C613CDB}" type="pres">
      <dgm:prSet presAssocID="{6375B635-7263-454C-AB0D-687EA1C8E5F4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aptop"/>
        </a:ext>
      </dgm:extLst>
    </dgm:pt>
    <dgm:pt modelId="{AD1A292D-F163-4E97-8A52-CA8AEA7942D1}" type="pres">
      <dgm:prSet presAssocID="{6375B635-7263-454C-AB0D-687EA1C8E5F4}" presName="spaceRect" presStyleCnt="0"/>
      <dgm:spPr/>
    </dgm:pt>
    <dgm:pt modelId="{564D9C97-3C35-480C-9274-15218909B187}" type="pres">
      <dgm:prSet presAssocID="{6375B635-7263-454C-AB0D-687EA1C8E5F4}" presName="textRect" presStyleLbl="revTx" presStyleIdx="1" presStyleCnt="7">
        <dgm:presLayoutVars>
          <dgm:chMax val="1"/>
          <dgm:chPref val="1"/>
        </dgm:presLayoutVars>
      </dgm:prSet>
      <dgm:spPr/>
    </dgm:pt>
    <dgm:pt modelId="{279A444C-9E8F-4AA8-B8B0-967969655823}" type="pres">
      <dgm:prSet presAssocID="{C713137E-F979-AE46-8031-CD7DF8A9A564}" presName="sibTrans" presStyleLbl="sibTrans2D1" presStyleIdx="0" presStyleCnt="0"/>
      <dgm:spPr/>
    </dgm:pt>
    <dgm:pt modelId="{87A58213-6FC6-449B-8E03-16C4E3C598E4}" type="pres">
      <dgm:prSet presAssocID="{5B014504-7C7B-2141-A808-176A431AF56B}" presName="compNode" presStyleCnt="0"/>
      <dgm:spPr/>
    </dgm:pt>
    <dgm:pt modelId="{F2A87929-8795-42C3-9F13-95FAE1500D62}" type="pres">
      <dgm:prSet presAssocID="{5B014504-7C7B-2141-A808-176A431AF56B}" presName="iconBgRect" presStyleLbl="bgShp" presStyleIdx="2" presStyleCnt="7"/>
      <dgm:spPr/>
    </dgm:pt>
    <dgm:pt modelId="{D1FD02DB-AD72-453E-AAF4-CCE4E2D84251}" type="pres">
      <dgm:prSet presAssocID="{5B014504-7C7B-2141-A808-176A431AF56B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lectric Guitar"/>
        </a:ext>
      </dgm:extLst>
    </dgm:pt>
    <dgm:pt modelId="{58EAB86D-B0B9-491A-9C71-85047398F539}" type="pres">
      <dgm:prSet presAssocID="{5B014504-7C7B-2141-A808-176A431AF56B}" presName="spaceRect" presStyleCnt="0"/>
      <dgm:spPr/>
    </dgm:pt>
    <dgm:pt modelId="{283DED70-5D1E-433E-9235-8D6C849A2950}" type="pres">
      <dgm:prSet presAssocID="{5B014504-7C7B-2141-A808-176A431AF56B}" presName="textRect" presStyleLbl="revTx" presStyleIdx="2" presStyleCnt="7">
        <dgm:presLayoutVars>
          <dgm:chMax val="1"/>
          <dgm:chPref val="1"/>
        </dgm:presLayoutVars>
      </dgm:prSet>
      <dgm:spPr/>
    </dgm:pt>
    <dgm:pt modelId="{3CE87688-7D1A-4562-9A19-3F393CB8FBE9}" type="pres">
      <dgm:prSet presAssocID="{B01D0B31-D8FE-114A-871D-1B1F78B314A8}" presName="sibTrans" presStyleLbl="sibTrans2D1" presStyleIdx="0" presStyleCnt="0"/>
      <dgm:spPr/>
    </dgm:pt>
    <dgm:pt modelId="{A97DDEB2-CB76-40F4-862C-3358C4038C93}" type="pres">
      <dgm:prSet presAssocID="{A5BE1C7F-C989-314D-999E-B5C445767A46}" presName="compNode" presStyleCnt="0"/>
      <dgm:spPr/>
    </dgm:pt>
    <dgm:pt modelId="{7323BDF6-A928-429C-AAD0-4C5961FE6F9F}" type="pres">
      <dgm:prSet presAssocID="{A5BE1C7F-C989-314D-999E-B5C445767A46}" presName="iconBgRect" presStyleLbl="bgShp" presStyleIdx="3" presStyleCnt="7"/>
      <dgm:spPr/>
    </dgm:pt>
    <dgm:pt modelId="{FA03BBA4-2B49-4943-A638-112B37097846}" type="pres">
      <dgm:prSet presAssocID="{A5BE1C7F-C989-314D-999E-B5C445767A46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05B49E12-9951-43E1-B91E-3F90238FF2D2}" type="pres">
      <dgm:prSet presAssocID="{A5BE1C7F-C989-314D-999E-B5C445767A46}" presName="spaceRect" presStyleCnt="0"/>
      <dgm:spPr/>
    </dgm:pt>
    <dgm:pt modelId="{D496770C-D8C7-4C89-BE29-7D57B4D59C09}" type="pres">
      <dgm:prSet presAssocID="{A5BE1C7F-C989-314D-999E-B5C445767A46}" presName="textRect" presStyleLbl="revTx" presStyleIdx="3" presStyleCnt="7">
        <dgm:presLayoutVars>
          <dgm:chMax val="1"/>
          <dgm:chPref val="1"/>
        </dgm:presLayoutVars>
      </dgm:prSet>
      <dgm:spPr/>
    </dgm:pt>
    <dgm:pt modelId="{209C2846-2C96-4FD5-B5BA-72D0E598DD89}" type="pres">
      <dgm:prSet presAssocID="{0205F2D4-4FDA-B74C-B0AE-A3380B3F32A2}" presName="sibTrans" presStyleLbl="sibTrans2D1" presStyleIdx="0" presStyleCnt="0"/>
      <dgm:spPr/>
    </dgm:pt>
    <dgm:pt modelId="{BDD127E7-BADE-4268-8B02-52A964CB7FFE}" type="pres">
      <dgm:prSet presAssocID="{5AF285BC-1B89-5345-AC9B-C81C9A7C3027}" presName="compNode" presStyleCnt="0"/>
      <dgm:spPr/>
    </dgm:pt>
    <dgm:pt modelId="{5EFDD894-9DA2-4A75-A1D6-A50F8BECF92D}" type="pres">
      <dgm:prSet presAssocID="{5AF285BC-1B89-5345-AC9B-C81C9A7C3027}" presName="iconBgRect" presStyleLbl="bgShp" presStyleIdx="4" presStyleCnt="7"/>
      <dgm:spPr/>
    </dgm:pt>
    <dgm:pt modelId="{BCF05890-224E-4E7F-9A4F-1DFA88AD25C2}" type="pres">
      <dgm:prSet presAssocID="{5AF285BC-1B89-5345-AC9B-C81C9A7C3027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9547E2F8-19E4-4285-8275-F4632A36B56C}" type="pres">
      <dgm:prSet presAssocID="{5AF285BC-1B89-5345-AC9B-C81C9A7C3027}" presName="spaceRect" presStyleCnt="0"/>
      <dgm:spPr/>
    </dgm:pt>
    <dgm:pt modelId="{9CDB96F0-44A0-49E6-BD02-18901A912300}" type="pres">
      <dgm:prSet presAssocID="{5AF285BC-1B89-5345-AC9B-C81C9A7C3027}" presName="textRect" presStyleLbl="revTx" presStyleIdx="4" presStyleCnt="7">
        <dgm:presLayoutVars>
          <dgm:chMax val="1"/>
          <dgm:chPref val="1"/>
        </dgm:presLayoutVars>
      </dgm:prSet>
      <dgm:spPr/>
    </dgm:pt>
    <dgm:pt modelId="{C7C0E9AB-D295-4B49-8C59-37B2C10F6457}" type="pres">
      <dgm:prSet presAssocID="{24041B65-27ED-9C47-B79F-205EC1C3C66E}" presName="sibTrans" presStyleLbl="sibTrans2D1" presStyleIdx="0" presStyleCnt="0"/>
      <dgm:spPr/>
    </dgm:pt>
    <dgm:pt modelId="{1BA53253-A71B-47B9-A9FE-A1186BFA354A}" type="pres">
      <dgm:prSet presAssocID="{4BCD336B-26C1-AA49-917B-41766DEC0FBF}" presName="compNode" presStyleCnt="0"/>
      <dgm:spPr/>
    </dgm:pt>
    <dgm:pt modelId="{1A3B324E-3302-4D71-AD39-B372B8F727EB}" type="pres">
      <dgm:prSet presAssocID="{4BCD336B-26C1-AA49-917B-41766DEC0FBF}" presName="iconBgRect" presStyleLbl="bgShp" presStyleIdx="5" presStyleCnt="7"/>
      <dgm:spPr/>
    </dgm:pt>
    <dgm:pt modelId="{E2402296-4E02-4D5B-9F1B-944293F66698}" type="pres">
      <dgm:prSet presAssocID="{4BCD336B-26C1-AA49-917B-41766DEC0FBF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84192CD3-F0DE-4AE8-A591-A730E4106869}" type="pres">
      <dgm:prSet presAssocID="{4BCD336B-26C1-AA49-917B-41766DEC0FBF}" presName="spaceRect" presStyleCnt="0"/>
      <dgm:spPr/>
    </dgm:pt>
    <dgm:pt modelId="{BC889E67-A0AA-439B-9E48-4A74F88908D8}" type="pres">
      <dgm:prSet presAssocID="{4BCD336B-26C1-AA49-917B-41766DEC0FBF}" presName="textRect" presStyleLbl="revTx" presStyleIdx="5" presStyleCnt="7">
        <dgm:presLayoutVars>
          <dgm:chMax val="1"/>
          <dgm:chPref val="1"/>
        </dgm:presLayoutVars>
      </dgm:prSet>
      <dgm:spPr/>
    </dgm:pt>
    <dgm:pt modelId="{F2B54D5C-A60F-41D8-BE10-F1C9160E93DF}" type="pres">
      <dgm:prSet presAssocID="{16973E4C-9030-964A-89CF-989E526C7E01}" presName="sibTrans" presStyleLbl="sibTrans2D1" presStyleIdx="0" presStyleCnt="0"/>
      <dgm:spPr/>
    </dgm:pt>
    <dgm:pt modelId="{BBCA8E7E-EA80-4BB4-BB1C-C724168972E9}" type="pres">
      <dgm:prSet presAssocID="{7ACD4D87-4FFD-214F-B96A-1313CD130B1C}" presName="compNode" presStyleCnt="0"/>
      <dgm:spPr/>
    </dgm:pt>
    <dgm:pt modelId="{55E3D796-468E-48EC-9220-7A35D3B51AE0}" type="pres">
      <dgm:prSet presAssocID="{7ACD4D87-4FFD-214F-B96A-1313CD130B1C}" presName="iconBgRect" presStyleLbl="bgShp" presStyleIdx="6" presStyleCnt="7"/>
      <dgm:spPr/>
    </dgm:pt>
    <dgm:pt modelId="{77E06323-4A1B-4F8E-B9DA-39CBD8217173}" type="pres">
      <dgm:prSet presAssocID="{7ACD4D87-4FFD-214F-B96A-1313CD130B1C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740A9F7C-C13B-4434-A369-E7E1ED8FCE50}" type="pres">
      <dgm:prSet presAssocID="{7ACD4D87-4FFD-214F-B96A-1313CD130B1C}" presName="spaceRect" presStyleCnt="0"/>
      <dgm:spPr/>
    </dgm:pt>
    <dgm:pt modelId="{96EDC358-C218-4482-B1E5-1EE93A0A534C}" type="pres">
      <dgm:prSet presAssocID="{7ACD4D87-4FFD-214F-B96A-1313CD130B1C}" presName="textRect" presStyleLbl="revTx" presStyleIdx="6" presStyleCnt="7">
        <dgm:presLayoutVars>
          <dgm:chMax val="1"/>
          <dgm:chPref val="1"/>
        </dgm:presLayoutVars>
      </dgm:prSet>
      <dgm:spPr/>
    </dgm:pt>
  </dgm:ptLst>
  <dgm:cxnLst>
    <dgm:cxn modelId="{F4FD1506-0E15-874E-9247-BD23E5932743}" srcId="{6D9C0F23-4490-C041-81AB-681FF22CFFC1}" destId="{A5BE1C7F-C989-314D-999E-B5C445767A46}" srcOrd="3" destOrd="0" parTransId="{158F606B-89AF-ED44-9451-05A4EDED6675}" sibTransId="{0205F2D4-4FDA-B74C-B0AE-A3380B3F32A2}"/>
    <dgm:cxn modelId="{5C231E07-B7C4-CA49-839A-9CB586981ADE}" type="presOf" srcId="{7ACD4D87-4FFD-214F-B96A-1313CD130B1C}" destId="{96EDC358-C218-4482-B1E5-1EE93A0A534C}" srcOrd="0" destOrd="0" presId="urn:microsoft.com/office/officeart/2018/2/layout/IconCircleList"/>
    <dgm:cxn modelId="{C0E25638-83C4-C640-A5DC-F448499088F7}" type="presOf" srcId="{5B014504-7C7B-2141-A808-176A431AF56B}" destId="{283DED70-5D1E-433E-9235-8D6C849A2950}" srcOrd="0" destOrd="0" presId="urn:microsoft.com/office/officeart/2018/2/layout/IconCircleList"/>
    <dgm:cxn modelId="{53C6AF3A-66E6-2444-8C46-594C47B6AE4C}" type="presOf" srcId="{5AF285BC-1B89-5345-AC9B-C81C9A7C3027}" destId="{9CDB96F0-44A0-49E6-BD02-18901A912300}" srcOrd="0" destOrd="0" presId="urn:microsoft.com/office/officeart/2018/2/layout/IconCircleList"/>
    <dgm:cxn modelId="{ABCC8F42-71F5-0A4B-90EA-2FC4092CD515}" type="presOf" srcId="{4BCD336B-26C1-AA49-917B-41766DEC0FBF}" destId="{BC889E67-A0AA-439B-9E48-4A74F88908D8}" srcOrd="0" destOrd="0" presId="urn:microsoft.com/office/officeart/2018/2/layout/IconCircleList"/>
    <dgm:cxn modelId="{7AA1B04A-D9E5-FC41-B149-5B373D241DA4}" srcId="{6D9C0F23-4490-C041-81AB-681FF22CFFC1}" destId="{5AF285BC-1B89-5345-AC9B-C81C9A7C3027}" srcOrd="4" destOrd="0" parTransId="{24C5EC53-205B-B04E-8881-4D50EB216E8E}" sibTransId="{24041B65-27ED-9C47-B79F-205EC1C3C66E}"/>
    <dgm:cxn modelId="{84A7EA5B-8AA0-0440-AFF9-97B1AB98B571}" type="presOf" srcId="{6D9C0F23-4490-C041-81AB-681FF22CFFC1}" destId="{849338F8-F51B-44B8-97D7-CD6A67FE4CF4}" srcOrd="0" destOrd="0" presId="urn:microsoft.com/office/officeart/2018/2/layout/IconCircleList"/>
    <dgm:cxn modelId="{B008B56C-0A06-2D4F-9598-F4C8091BDB49}" type="presOf" srcId="{C713137E-F979-AE46-8031-CD7DF8A9A564}" destId="{279A444C-9E8F-4AA8-B8B0-967969655823}" srcOrd="0" destOrd="0" presId="urn:microsoft.com/office/officeart/2018/2/layout/IconCircleList"/>
    <dgm:cxn modelId="{EBFC5C72-959E-D04E-B2B7-0118B7958B0A}" type="presOf" srcId="{DEF6875F-379D-5F45-BE15-A6E6C67B6800}" destId="{96EE4E6C-3AF8-49A9-9C60-A942A8853FFD}" srcOrd="0" destOrd="0" presId="urn:microsoft.com/office/officeart/2018/2/layout/IconCircleList"/>
    <dgm:cxn modelId="{A4117079-0743-8A45-8B07-D2A72514DE42}" type="presOf" srcId="{0205F2D4-4FDA-B74C-B0AE-A3380B3F32A2}" destId="{209C2846-2C96-4FD5-B5BA-72D0E598DD89}" srcOrd="0" destOrd="0" presId="urn:microsoft.com/office/officeart/2018/2/layout/IconCircleList"/>
    <dgm:cxn modelId="{1EC71F8E-C335-824F-BA2E-01D5D0C98973}" srcId="{6D9C0F23-4490-C041-81AB-681FF22CFFC1}" destId="{5B014504-7C7B-2141-A808-176A431AF56B}" srcOrd="2" destOrd="0" parTransId="{81F009D3-28CF-714F-B5FE-E3B24C761C53}" sibTransId="{B01D0B31-D8FE-114A-871D-1B1F78B314A8}"/>
    <dgm:cxn modelId="{EE7A74A5-4FDF-4B46-9D51-11297A81C218}" type="presOf" srcId="{24041B65-27ED-9C47-B79F-205EC1C3C66E}" destId="{C7C0E9AB-D295-4B49-8C59-37B2C10F6457}" srcOrd="0" destOrd="0" presId="urn:microsoft.com/office/officeart/2018/2/layout/IconCircleList"/>
    <dgm:cxn modelId="{E01B8BA5-F6D4-074A-8E92-CC97E8A999F7}" type="presOf" srcId="{6375B635-7263-454C-AB0D-687EA1C8E5F4}" destId="{564D9C97-3C35-480C-9274-15218909B187}" srcOrd="0" destOrd="0" presId="urn:microsoft.com/office/officeart/2018/2/layout/IconCircleList"/>
    <dgm:cxn modelId="{B6BF80B7-1005-6846-9DC4-80CCC465C0A9}" srcId="{6D9C0F23-4490-C041-81AB-681FF22CFFC1}" destId="{6375B635-7263-454C-AB0D-687EA1C8E5F4}" srcOrd="1" destOrd="0" parTransId="{15684CDF-AB72-B446-9A8F-72579CCD9BEA}" sibTransId="{C713137E-F979-AE46-8031-CD7DF8A9A564}"/>
    <dgm:cxn modelId="{A60B66C1-FCEE-7E44-B4A2-F89E1C69429B}" type="presOf" srcId="{A5BE1C7F-C989-314D-999E-B5C445767A46}" destId="{D496770C-D8C7-4C89-BE29-7D57B4D59C09}" srcOrd="0" destOrd="0" presId="urn:microsoft.com/office/officeart/2018/2/layout/IconCircleList"/>
    <dgm:cxn modelId="{5F3AF8CE-3F17-0C48-A370-BBCB202BC444}" srcId="{6D9C0F23-4490-C041-81AB-681FF22CFFC1}" destId="{DEF6875F-379D-5F45-BE15-A6E6C67B6800}" srcOrd="0" destOrd="0" parTransId="{8A5925D7-837C-064D-942B-A05F4FA4DF39}" sibTransId="{0FDA19DF-96AA-8E49-8BAA-A69095A17344}"/>
    <dgm:cxn modelId="{E00A0CE4-2DE2-644E-A7CE-AB5F751DEFAF}" type="presOf" srcId="{16973E4C-9030-964A-89CF-989E526C7E01}" destId="{F2B54D5C-A60F-41D8-BE10-F1C9160E93DF}" srcOrd="0" destOrd="0" presId="urn:microsoft.com/office/officeart/2018/2/layout/IconCircleList"/>
    <dgm:cxn modelId="{0E7BE9E5-7716-5B43-AA3C-25D9ED055954}" srcId="{6D9C0F23-4490-C041-81AB-681FF22CFFC1}" destId="{4BCD336B-26C1-AA49-917B-41766DEC0FBF}" srcOrd="5" destOrd="0" parTransId="{59C4FD3B-FD95-A040-BE7A-0E82EB724FB3}" sibTransId="{16973E4C-9030-964A-89CF-989E526C7E01}"/>
    <dgm:cxn modelId="{49EA9EF4-9D93-724C-957F-FF9A0AE29908}" srcId="{6D9C0F23-4490-C041-81AB-681FF22CFFC1}" destId="{7ACD4D87-4FFD-214F-B96A-1313CD130B1C}" srcOrd="6" destOrd="0" parTransId="{9D503461-882F-174F-8079-299953D0D2BD}" sibTransId="{3D1339AC-7A6B-6249-A082-7966448C15D4}"/>
    <dgm:cxn modelId="{43B797F5-632D-A143-B46A-4FB0AE58B0E8}" type="presOf" srcId="{0FDA19DF-96AA-8E49-8BAA-A69095A17344}" destId="{48E8883A-0F99-4833-BD4C-9A0018FF251C}" srcOrd="0" destOrd="0" presId="urn:microsoft.com/office/officeart/2018/2/layout/IconCircleList"/>
    <dgm:cxn modelId="{067233FD-71DB-984B-973E-1C3457C1CB79}" type="presOf" srcId="{B01D0B31-D8FE-114A-871D-1B1F78B314A8}" destId="{3CE87688-7D1A-4562-9A19-3F393CB8FBE9}" srcOrd="0" destOrd="0" presId="urn:microsoft.com/office/officeart/2018/2/layout/IconCircleList"/>
    <dgm:cxn modelId="{486173F7-37E9-2D4D-8227-F814EB7F9E3E}" type="presParOf" srcId="{849338F8-F51B-44B8-97D7-CD6A67FE4CF4}" destId="{CD266B59-2BC2-426A-B970-C57E36102D90}" srcOrd="0" destOrd="0" presId="urn:microsoft.com/office/officeart/2018/2/layout/IconCircleList"/>
    <dgm:cxn modelId="{DD955723-67F1-EA42-8401-AE41A42AECC2}" type="presParOf" srcId="{CD266B59-2BC2-426A-B970-C57E36102D90}" destId="{F7CEA554-8F0D-4249-A47E-22BB2A6D16F1}" srcOrd="0" destOrd="0" presId="urn:microsoft.com/office/officeart/2018/2/layout/IconCircleList"/>
    <dgm:cxn modelId="{FF39E948-F405-A648-8600-141EEBFB8130}" type="presParOf" srcId="{F7CEA554-8F0D-4249-A47E-22BB2A6D16F1}" destId="{DA050BA1-939E-43F0-8E91-DF5FB03C105D}" srcOrd="0" destOrd="0" presId="urn:microsoft.com/office/officeart/2018/2/layout/IconCircleList"/>
    <dgm:cxn modelId="{7A5CE69A-2F63-CB48-996F-D691A62E4255}" type="presParOf" srcId="{F7CEA554-8F0D-4249-A47E-22BB2A6D16F1}" destId="{0BC35E15-4548-40FA-A7D4-498C1E8A1D19}" srcOrd="1" destOrd="0" presId="urn:microsoft.com/office/officeart/2018/2/layout/IconCircleList"/>
    <dgm:cxn modelId="{292E7A4F-978B-B045-BE4B-3894901E168A}" type="presParOf" srcId="{F7CEA554-8F0D-4249-A47E-22BB2A6D16F1}" destId="{5D57A696-4018-496D-BB3F-35D5AE8482FA}" srcOrd="2" destOrd="0" presId="urn:microsoft.com/office/officeart/2018/2/layout/IconCircleList"/>
    <dgm:cxn modelId="{86D4C87F-EB7E-E144-BCAB-7402213FD377}" type="presParOf" srcId="{F7CEA554-8F0D-4249-A47E-22BB2A6D16F1}" destId="{96EE4E6C-3AF8-49A9-9C60-A942A8853FFD}" srcOrd="3" destOrd="0" presId="urn:microsoft.com/office/officeart/2018/2/layout/IconCircleList"/>
    <dgm:cxn modelId="{31D1A4DA-708C-F74D-BEE5-322E16C4E3C5}" type="presParOf" srcId="{CD266B59-2BC2-426A-B970-C57E36102D90}" destId="{48E8883A-0F99-4833-BD4C-9A0018FF251C}" srcOrd="1" destOrd="0" presId="urn:microsoft.com/office/officeart/2018/2/layout/IconCircleList"/>
    <dgm:cxn modelId="{A213AAD8-D86E-7949-ABC6-3069232A9A15}" type="presParOf" srcId="{CD266B59-2BC2-426A-B970-C57E36102D90}" destId="{4623F42C-26B9-4B26-8D76-02BBF60ED992}" srcOrd="2" destOrd="0" presId="urn:microsoft.com/office/officeart/2018/2/layout/IconCircleList"/>
    <dgm:cxn modelId="{BB206A1D-2F46-E54C-95B7-9DB701BCE5C3}" type="presParOf" srcId="{4623F42C-26B9-4B26-8D76-02BBF60ED992}" destId="{D0ABF9AF-B9A4-4DCB-BD47-072A4C86B569}" srcOrd="0" destOrd="0" presId="urn:microsoft.com/office/officeart/2018/2/layout/IconCircleList"/>
    <dgm:cxn modelId="{CEF80464-208F-0340-8E43-162B4579F0BA}" type="presParOf" srcId="{4623F42C-26B9-4B26-8D76-02BBF60ED992}" destId="{44489000-4976-4183-94C1-165C9C613CDB}" srcOrd="1" destOrd="0" presId="urn:microsoft.com/office/officeart/2018/2/layout/IconCircleList"/>
    <dgm:cxn modelId="{9ACE5538-2060-1645-8337-B4383BA669FE}" type="presParOf" srcId="{4623F42C-26B9-4B26-8D76-02BBF60ED992}" destId="{AD1A292D-F163-4E97-8A52-CA8AEA7942D1}" srcOrd="2" destOrd="0" presId="urn:microsoft.com/office/officeart/2018/2/layout/IconCircleList"/>
    <dgm:cxn modelId="{76389643-9450-5945-BDD9-6ACDFFAB1F2A}" type="presParOf" srcId="{4623F42C-26B9-4B26-8D76-02BBF60ED992}" destId="{564D9C97-3C35-480C-9274-15218909B187}" srcOrd="3" destOrd="0" presId="urn:microsoft.com/office/officeart/2018/2/layout/IconCircleList"/>
    <dgm:cxn modelId="{E0F8C3C7-4E29-EC46-B851-87D2EF009163}" type="presParOf" srcId="{CD266B59-2BC2-426A-B970-C57E36102D90}" destId="{279A444C-9E8F-4AA8-B8B0-967969655823}" srcOrd="3" destOrd="0" presId="urn:microsoft.com/office/officeart/2018/2/layout/IconCircleList"/>
    <dgm:cxn modelId="{1E8B0BBB-5B64-2A42-948B-72572BA4A8EB}" type="presParOf" srcId="{CD266B59-2BC2-426A-B970-C57E36102D90}" destId="{87A58213-6FC6-449B-8E03-16C4E3C598E4}" srcOrd="4" destOrd="0" presId="urn:microsoft.com/office/officeart/2018/2/layout/IconCircleList"/>
    <dgm:cxn modelId="{11B03CFC-ABE2-7B49-995E-9BFE1607195A}" type="presParOf" srcId="{87A58213-6FC6-449B-8E03-16C4E3C598E4}" destId="{F2A87929-8795-42C3-9F13-95FAE1500D62}" srcOrd="0" destOrd="0" presId="urn:microsoft.com/office/officeart/2018/2/layout/IconCircleList"/>
    <dgm:cxn modelId="{B8870798-7913-9C4F-8039-3724F38E2C24}" type="presParOf" srcId="{87A58213-6FC6-449B-8E03-16C4E3C598E4}" destId="{D1FD02DB-AD72-453E-AAF4-CCE4E2D84251}" srcOrd="1" destOrd="0" presId="urn:microsoft.com/office/officeart/2018/2/layout/IconCircleList"/>
    <dgm:cxn modelId="{80F99941-B500-B040-9A42-119ECDEFF829}" type="presParOf" srcId="{87A58213-6FC6-449B-8E03-16C4E3C598E4}" destId="{58EAB86D-B0B9-491A-9C71-85047398F539}" srcOrd="2" destOrd="0" presId="urn:microsoft.com/office/officeart/2018/2/layout/IconCircleList"/>
    <dgm:cxn modelId="{727177F8-F698-2740-8776-F99226ECED59}" type="presParOf" srcId="{87A58213-6FC6-449B-8E03-16C4E3C598E4}" destId="{283DED70-5D1E-433E-9235-8D6C849A2950}" srcOrd="3" destOrd="0" presId="urn:microsoft.com/office/officeart/2018/2/layout/IconCircleList"/>
    <dgm:cxn modelId="{01D898A6-B33F-A842-ACCB-C682D37E1327}" type="presParOf" srcId="{CD266B59-2BC2-426A-B970-C57E36102D90}" destId="{3CE87688-7D1A-4562-9A19-3F393CB8FBE9}" srcOrd="5" destOrd="0" presId="urn:microsoft.com/office/officeart/2018/2/layout/IconCircleList"/>
    <dgm:cxn modelId="{F568CC38-81F9-0C44-8DFF-147A61F80E4F}" type="presParOf" srcId="{CD266B59-2BC2-426A-B970-C57E36102D90}" destId="{A97DDEB2-CB76-40F4-862C-3358C4038C93}" srcOrd="6" destOrd="0" presId="urn:microsoft.com/office/officeart/2018/2/layout/IconCircleList"/>
    <dgm:cxn modelId="{2E4E0E1E-1116-BB4C-8ADB-33F81E3C4A54}" type="presParOf" srcId="{A97DDEB2-CB76-40F4-862C-3358C4038C93}" destId="{7323BDF6-A928-429C-AAD0-4C5961FE6F9F}" srcOrd="0" destOrd="0" presId="urn:microsoft.com/office/officeart/2018/2/layout/IconCircleList"/>
    <dgm:cxn modelId="{4676337D-F7EA-5447-A3D7-370EBA929E70}" type="presParOf" srcId="{A97DDEB2-CB76-40F4-862C-3358C4038C93}" destId="{FA03BBA4-2B49-4943-A638-112B37097846}" srcOrd="1" destOrd="0" presId="urn:microsoft.com/office/officeart/2018/2/layout/IconCircleList"/>
    <dgm:cxn modelId="{D3823122-D238-3443-B615-4B3CE524383B}" type="presParOf" srcId="{A97DDEB2-CB76-40F4-862C-3358C4038C93}" destId="{05B49E12-9951-43E1-B91E-3F90238FF2D2}" srcOrd="2" destOrd="0" presId="urn:microsoft.com/office/officeart/2018/2/layout/IconCircleList"/>
    <dgm:cxn modelId="{005799F4-BEEB-AB4E-8A7A-1FD2B64B3C75}" type="presParOf" srcId="{A97DDEB2-CB76-40F4-862C-3358C4038C93}" destId="{D496770C-D8C7-4C89-BE29-7D57B4D59C09}" srcOrd="3" destOrd="0" presId="urn:microsoft.com/office/officeart/2018/2/layout/IconCircleList"/>
    <dgm:cxn modelId="{DA5BC502-5A4F-8446-87C6-8A9643BAF511}" type="presParOf" srcId="{CD266B59-2BC2-426A-B970-C57E36102D90}" destId="{209C2846-2C96-4FD5-B5BA-72D0E598DD89}" srcOrd="7" destOrd="0" presId="urn:microsoft.com/office/officeart/2018/2/layout/IconCircleList"/>
    <dgm:cxn modelId="{92D40DF7-3684-4848-8DE9-2A90B5E6F366}" type="presParOf" srcId="{CD266B59-2BC2-426A-B970-C57E36102D90}" destId="{BDD127E7-BADE-4268-8B02-52A964CB7FFE}" srcOrd="8" destOrd="0" presId="urn:microsoft.com/office/officeart/2018/2/layout/IconCircleList"/>
    <dgm:cxn modelId="{FF00CA99-8336-004D-A93B-9D4A245C670F}" type="presParOf" srcId="{BDD127E7-BADE-4268-8B02-52A964CB7FFE}" destId="{5EFDD894-9DA2-4A75-A1D6-A50F8BECF92D}" srcOrd="0" destOrd="0" presId="urn:microsoft.com/office/officeart/2018/2/layout/IconCircleList"/>
    <dgm:cxn modelId="{923EB0F1-87FB-164C-BE91-F1823D424171}" type="presParOf" srcId="{BDD127E7-BADE-4268-8B02-52A964CB7FFE}" destId="{BCF05890-224E-4E7F-9A4F-1DFA88AD25C2}" srcOrd="1" destOrd="0" presId="urn:microsoft.com/office/officeart/2018/2/layout/IconCircleList"/>
    <dgm:cxn modelId="{C9816BA1-5CF6-7041-BC4B-5BF08F928D55}" type="presParOf" srcId="{BDD127E7-BADE-4268-8B02-52A964CB7FFE}" destId="{9547E2F8-19E4-4285-8275-F4632A36B56C}" srcOrd="2" destOrd="0" presId="urn:microsoft.com/office/officeart/2018/2/layout/IconCircleList"/>
    <dgm:cxn modelId="{C48A2FEF-6641-D642-AB34-0CB88F03A536}" type="presParOf" srcId="{BDD127E7-BADE-4268-8B02-52A964CB7FFE}" destId="{9CDB96F0-44A0-49E6-BD02-18901A912300}" srcOrd="3" destOrd="0" presId="urn:microsoft.com/office/officeart/2018/2/layout/IconCircleList"/>
    <dgm:cxn modelId="{7EE2F963-8A7C-154A-AB05-7D25BDA0B554}" type="presParOf" srcId="{CD266B59-2BC2-426A-B970-C57E36102D90}" destId="{C7C0E9AB-D295-4B49-8C59-37B2C10F6457}" srcOrd="9" destOrd="0" presId="urn:microsoft.com/office/officeart/2018/2/layout/IconCircleList"/>
    <dgm:cxn modelId="{DFB5771B-257B-6540-8E44-EB0CBE3A9918}" type="presParOf" srcId="{CD266B59-2BC2-426A-B970-C57E36102D90}" destId="{1BA53253-A71B-47B9-A9FE-A1186BFA354A}" srcOrd="10" destOrd="0" presId="urn:microsoft.com/office/officeart/2018/2/layout/IconCircleList"/>
    <dgm:cxn modelId="{153DEBEF-04BF-8048-8659-2138DE77A789}" type="presParOf" srcId="{1BA53253-A71B-47B9-A9FE-A1186BFA354A}" destId="{1A3B324E-3302-4D71-AD39-B372B8F727EB}" srcOrd="0" destOrd="0" presId="urn:microsoft.com/office/officeart/2018/2/layout/IconCircleList"/>
    <dgm:cxn modelId="{3DAE2579-DD56-8F4A-96E8-76F327D0E79E}" type="presParOf" srcId="{1BA53253-A71B-47B9-A9FE-A1186BFA354A}" destId="{E2402296-4E02-4D5B-9F1B-944293F66698}" srcOrd="1" destOrd="0" presId="urn:microsoft.com/office/officeart/2018/2/layout/IconCircleList"/>
    <dgm:cxn modelId="{E01C857E-9B2F-1A4A-B2BD-441052DDB3B5}" type="presParOf" srcId="{1BA53253-A71B-47B9-A9FE-A1186BFA354A}" destId="{84192CD3-F0DE-4AE8-A591-A730E4106869}" srcOrd="2" destOrd="0" presId="urn:microsoft.com/office/officeart/2018/2/layout/IconCircleList"/>
    <dgm:cxn modelId="{ED2E5A49-3C3C-9D4A-BA4A-F45FB4E72D52}" type="presParOf" srcId="{1BA53253-A71B-47B9-A9FE-A1186BFA354A}" destId="{BC889E67-A0AA-439B-9E48-4A74F88908D8}" srcOrd="3" destOrd="0" presId="urn:microsoft.com/office/officeart/2018/2/layout/IconCircleList"/>
    <dgm:cxn modelId="{287E5A83-23A9-A140-8568-932AC38EEC0A}" type="presParOf" srcId="{CD266B59-2BC2-426A-B970-C57E36102D90}" destId="{F2B54D5C-A60F-41D8-BE10-F1C9160E93DF}" srcOrd="11" destOrd="0" presId="urn:microsoft.com/office/officeart/2018/2/layout/IconCircleList"/>
    <dgm:cxn modelId="{E5761146-3D35-1947-9982-2828389C3AC6}" type="presParOf" srcId="{CD266B59-2BC2-426A-B970-C57E36102D90}" destId="{BBCA8E7E-EA80-4BB4-BB1C-C724168972E9}" srcOrd="12" destOrd="0" presId="urn:microsoft.com/office/officeart/2018/2/layout/IconCircleList"/>
    <dgm:cxn modelId="{F09C4092-301D-BE43-836D-4157B8D67C6E}" type="presParOf" srcId="{BBCA8E7E-EA80-4BB4-BB1C-C724168972E9}" destId="{55E3D796-468E-48EC-9220-7A35D3B51AE0}" srcOrd="0" destOrd="0" presId="urn:microsoft.com/office/officeart/2018/2/layout/IconCircleList"/>
    <dgm:cxn modelId="{B78C59C1-9A14-3649-A017-D10A60274045}" type="presParOf" srcId="{BBCA8E7E-EA80-4BB4-BB1C-C724168972E9}" destId="{77E06323-4A1B-4F8E-B9DA-39CBD8217173}" srcOrd="1" destOrd="0" presId="urn:microsoft.com/office/officeart/2018/2/layout/IconCircleList"/>
    <dgm:cxn modelId="{4BCFA5B9-7499-3445-A536-67DC1F35C352}" type="presParOf" srcId="{BBCA8E7E-EA80-4BB4-BB1C-C724168972E9}" destId="{740A9F7C-C13B-4434-A369-E7E1ED8FCE50}" srcOrd="2" destOrd="0" presId="urn:microsoft.com/office/officeart/2018/2/layout/IconCircleList"/>
    <dgm:cxn modelId="{C5282035-165C-B64E-AE83-53114A971B91}" type="presParOf" srcId="{BBCA8E7E-EA80-4BB4-BB1C-C724168972E9}" destId="{96EDC358-C218-4482-B1E5-1EE93A0A534C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4789806-5E36-DA4E-A880-B7D32BC85C61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4_2" csCatId="accent4" phldr="1"/>
      <dgm:spPr/>
      <dgm:t>
        <a:bodyPr/>
        <a:lstStyle/>
        <a:p>
          <a:endParaRPr lang="es-MX"/>
        </a:p>
      </dgm:t>
    </dgm:pt>
    <dgm:pt modelId="{3BC5C782-74EE-EC48-BB4C-62EB8B57B23F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MX" sz="2000" cap="none" dirty="0"/>
            <a:t>Defina el enfoque pedagógico desde el diseño instruccional del ambiente. </a:t>
          </a:r>
        </a:p>
      </dgm:t>
    </dgm:pt>
    <dgm:pt modelId="{6A5813E0-0C7D-474A-93F6-6F0FC50EA1D0}" type="parTrans" cxnId="{EFD665AD-356B-774F-952A-6AF155374C53}">
      <dgm:prSet/>
      <dgm:spPr/>
      <dgm:t>
        <a:bodyPr/>
        <a:lstStyle/>
        <a:p>
          <a:endParaRPr lang="es-MX"/>
        </a:p>
      </dgm:t>
    </dgm:pt>
    <dgm:pt modelId="{60404EDE-DA0A-9544-802E-A1C60F502DC7}" type="sibTrans" cxnId="{EFD665AD-356B-774F-952A-6AF155374C53}">
      <dgm:prSet/>
      <dgm:spPr/>
      <dgm:t>
        <a:bodyPr/>
        <a:lstStyle/>
        <a:p>
          <a:endParaRPr lang="es-MX"/>
        </a:p>
      </dgm:t>
    </dgm:pt>
    <dgm:pt modelId="{A4AA4AFB-E4C9-2547-8208-9A8FFEC656DC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MX" sz="1800" cap="none" dirty="0"/>
            <a:t>La interfaz tiene la posibilidad en su diseño para centrar la atención de los estudiantes con estímulos relevantes.</a:t>
          </a:r>
        </a:p>
      </dgm:t>
    </dgm:pt>
    <dgm:pt modelId="{84D570ED-13F7-6B41-9FF2-2FDCA2FB5D4E}" type="parTrans" cxnId="{09AA912E-5D92-EF47-8519-037D024D158E}">
      <dgm:prSet/>
      <dgm:spPr/>
      <dgm:t>
        <a:bodyPr/>
        <a:lstStyle/>
        <a:p>
          <a:endParaRPr lang="es-MX"/>
        </a:p>
      </dgm:t>
    </dgm:pt>
    <dgm:pt modelId="{95FFCA9B-AC4E-C540-9421-A52890D4CA3D}" type="sibTrans" cxnId="{09AA912E-5D92-EF47-8519-037D024D158E}">
      <dgm:prSet/>
      <dgm:spPr/>
      <dgm:t>
        <a:bodyPr/>
        <a:lstStyle/>
        <a:p>
          <a:endParaRPr lang="es-MX"/>
        </a:p>
      </dgm:t>
    </dgm:pt>
    <dgm:pt modelId="{7BCE21D4-B491-4942-BE46-F4F02E0786A9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MX" sz="1800" cap="none" dirty="0"/>
            <a:t>Comprende al accesibilidad desde todas las dimensiones del ser humano: física, tecnológica y sociocultural.</a:t>
          </a:r>
        </a:p>
      </dgm:t>
    </dgm:pt>
    <dgm:pt modelId="{EF1FC94A-8394-4343-89C1-779992E7C530}" type="parTrans" cxnId="{93D11702-13C8-7F43-A070-980FD4F34971}">
      <dgm:prSet/>
      <dgm:spPr/>
      <dgm:t>
        <a:bodyPr/>
        <a:lstStyle/>
        <a:p>
          <a:endParaRPr lang="es-MX"/>
        </a:p>
      </dgm:t>
    </dgm:pt>
    <dgm:pt modelId="{FDF428E5-62C9-724F-960A-0B37E60E5C9C}" type="sibTrans" cxnId="{93D11702-13C8-7F43-A070-980FD4F34971}">
      <dgm:prSet/>
      <dgm:spPr/>
      <dgm:t>
        <a:bodyPr/>
        <a:lstStyle/>
        <a:p>
          <a:endParaRPr lang="es-MX"/>
        </a:p>
      </dgm:t>
    </dgm:pt>
    <dgm:pt modelId="{C27BE934-8997-4A10-B47E-0C0CBDAC3DA2}" type="pres">
      <dgm:prSet presAssocID="{14789806-5E36-DA4E-A880-B7D32BC85C61}" presName="root" presStyleCnt="0">
        <dgm:presLayoutVars>
          <dgm:dir/>
          <dgm:resizeHandles val="exact"/>
        </dgm:presLayoutVars>
      </dgm:prSet>
      <dgm:spPr/>
    </dgm:pt>
    <dgm:pt modelId="{827FD5DD-DED4-4625-97BC-66C97904512B}" type="pres">
      <dgm:prSet presAssocID="{3BC5C782-74EE-EC48-BB4C-62EB8B57B23F}" presName="compNode" presStyleCnt="0"/>
      <dgm:spPr/>
    </dgm:pt>
    <dgm:pt modelId="{D84A962D-064C-4326-B124-3307FB4FAF7C}" type="pres">
      <dgm:prSet presAssocID="{3BC5C782-74EE-EC48-BB4C-62EB8B57B23F}" presName="iconBgRect" presStyleLbl="bgShp" presStyleIdx="0" presStyleCnt="3"/>
      <dgm:spPr/>
    </dgm:pt>
    <dgm:pt modelId="{52DE0A9B-4FC5-48EF-A6FD-D318D368EA5A}" type="pres">
      <dgm:prSet presAssocID="{3BC5C782-74EE-EC48-BB4C-62EB8B57B23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420C262E-91AC-4715-9511-56DEE998FDB1}" type="pres">
      <dgm:prSet presAssocID="{3BC5C782-74EE-EC48-BB4C-62EB8B57B23F}" presName="spaceRect" presStyleCnt="0"/>
      <dgm:spPr/>
    </dgm:pt>
    <dgm:pt modelId="{A09E6F71-7088-4CF0-8C4B-B9D5794FBBAF}" type="pres">
      <dgm:prSet presAssocID="{3BC5C782-74EE-EC48-BB4C-62EB8B57B23F}" presName="textRect" presStyleLbl="revTx" presStyleIdx="0" presStyleCnt="3">
        <dgm:presLayoutVars>
          <dgm:chMax val="1"/>
          <dgm:chPref val="1"/>
        </dgm:presLayoutVars>
      </dgm:prSet>
      <dgm:spPr/>
    </dgm:pt>
    <dgm:pt modelId="{D978107C-1783-4C21-BCBD-21075906A06E}" type="pres">
      <dgm:prSet presAssocID="{60404EDE-DA0A-9544-802E-A1C60F502DC7}" presName="sibTrans" presStyleCnt="0"/>
      <dgm:spPr/>
    </dgm:pt>
    <dgm:pt modelId="{175E0A2A-FAA1-4E99-963C-0CA11A7D1D37}" type="pres">
      <dgm:prSet presAssocID="{A4AA4AFB-E4C9-2547-8208-9A8FFEC656DC}" presName="compNode" presStyleCnt="0"/>
      <dgm:spPr/>
    </dgm:pt>
    <dgm:pt modelId="{103BFB4E-D732-4817-AE3E-3CD84DA16CAA}" type="pres">
      <dgm:prSet presAssocID="{A4AA4AFB-E4C9-2547-8208-9A8FFEC656DC}" presName="iconBgRect" presStyleLbl="bgShp" presStyleIdx="1" presStyleCnt="3"/>
      <dgm:spPr/>
    </dgm:pt>
    <dgm:pt modelId="{7F5AFC9E-B1F8-4123-A1E6-669A4E826A06}" type="pres">
      <dgm:prSet presAssocID="{A4AA4AFB-E4C9-2547-8208-9A8FFEC656D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A16012C5-7B1E-4475-B975-9ED1127533E0}" type="pres">
      <dgm:prSet presAssocID="{A4AA4AFB-E4C9-2547-8208-9A8FFEC656DC}" presName="spaceRect" presStyleCnt="0"/>
      <dgm:spPr/>
    </dgm:pt>
    <dgm:pt modelId="{F2CF6CC7-9A18-455A-A5F2-4EDE9BCA8307}" type="pres">
      <dgm:prSet presAssocID="{A4AA4AFB-E4C9-2547-8208-9A8FFEC656DC}" presName="textRect" presStyleLbl="revTx" presStyleIdx="1" presStyleCnt="3">
        <dgm:presLayoutVars>
          <dgm:chMax val="1"/>
          <dgm:chPref val="1"/>
        </dgm:presLayoutVars>
      </dgm:prSet>
      <dgm:spPr/>
    </dgm:pt>
    <dgm:pt modelId="{C6F4253E-A3A7-49F5-A115-D2DA9298E931}" type="pres">
      <dgm:prSet presAssocID="{95FFCA9B-AC4E-C540-9421-A52890D4CA3D}" presName="sibTrans" presStyleCnt="0"/>
      <dgm:spPr/>
    </dgm:pt>
    <dgm:pt modelId="{069D0C48-7748-43CF-BBE5-CAB9E13BAEBD}" type="pres">
      <dgm:prSet presAssocID="{7BCE21D4-B491-4942-BE46-F4F02E0786A9}" presName="compNode" presStyleCnt="0"/>
      <dgm:spPr/>
    </dgm:pt>
    <dgm:pt modelId="{6309A4C5-0118-4C07-922E-4B28D344A2F8}" type="pres">
      <dgm:prSet presAssocID="{7BCE21D4-B491-4942-BE46-F4F02E0786A9}" presName="iconBgRect" presStyleLbl="bgShp" presStyleIdx="2" presStyleCnt="3"/>
      <dgm:spPr/>
    </dgm:pt>
    <dgm:pt modelId="{0DDCC52A-1306-44AB-AB17-94113F0A3D20}" type="pres">
      <dgm:prSet presAssocID="{7BCE21D4-B491-4942-BE46-F4F02E0786A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D5B517A9-015D-4E5F-B0E6-1A17F24F673D}" type="pres">
      <dgm:prSet presAssocID="{7BCE21D4-B491-4942-BE46-F4F02E0786A9}" presName="spaceRect" presStyleCnt="0"/>
      <dgm:spPr/>
    </dgm:pt>
    <dgm:pt modelId="{87156ED9-120F-40FD-B519-CD19B23E4854}" type="pres">
      <dgm:prSet presAssocID="{7BCE21D4-B491-4942-BE46-F4F02E0786A9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93D11702-13C8-7F43-A070-980FD4F34971}" srcId="{14789806-5E36-DA4E-A880-B7D32BC85C61}" destId="{7BCE21D4-B491-4942-BE46-F4F02E0786A9}" srcOrd="2" destOrd="0" parTransId="{EF1FC94A-8394-4343-89C1-779992E7C530}" sibTransId="{FDF428E5-62C9-724F-960A-0B37E60E5C9C}"/>
    <dgm:cxn modelId="{088CC31B-E5FC-9F46-9B32-800F6F1E365D}" type="presOf" srcId="{7BCE21D4-B491-4942-BE46-F4F02E0786A9}" destId="{87156ED9-120F-40FD-B519-CD19B23E4854}" srcOrd="0" destOrd="0" presId="urn:microsoft.com/office/officeart/2018/5/layout/IconCircleLabelList"/>
    <dgm:cxn modelId="{09AA912E-5D92-EF47-8519-037D024D158E}" srcId="{14789806-5E36-DA4E-A880-B7D32BC85C61}" destId="{A4AA4AFB-E4C9-2547-8208-9A8FFEC656DC}" srcOrd="1" destOrd="0" parTransId="{84D570ED-13F7-6B41-9FF2-2FDCA2FB5D4E}" sibTransId="{95FFCA9B-AC4E-C540-9421-A52890D4CA3D}"/>
    <dgm:cxn modelId="{A978347D-012A-E842-B7EC-647AD0E07E21}" type="presOf" srcId="{3BC5C782-74EE-EC48-BB4C-62EB8B57B23F}" destId="{A09E6F71-7088-4CF0-8C4B-B9D5794FBBAF}" srcOrd="0" destOrd="0" presId="urn:microsoft.com/office/officeart/2018/5/layout/IconCircleLabelList"/>
    <dgm:cxn modelId="{D624318A-14C5-F549-9F01-7E9CC321F9D8}" type="presOf" srcId="{14789806-5E36-DA4E-A880-B7D32BC85C61}" destId="{C27BE934-8997-4A10-B47E-0C0CBDAC3DA2}" srcOrd="0" destOrd="0" presId="urn:microsoft.com/office/officeart/2018/5/layout/IconCircleLabelList"/>
    <dgm:cxn modelId="{EFD665AD-356B-774F-952A-6AF155374C53}" srcId="{14789806-5E36-DA4E-A880-B7D32BC85C61}" destId="{3BC5C782-74EE-EC48-BB4C-62EB8B57B23F}" srcOrd="0" destOrd="0" parTransId="{6A5813E0-0C7D-474A-93F6-6F0FC50EA1D0}" sibTransId="{60404EDE-DA0A-9544-802E-A1C60F502DC7}"/>
    <dgm:cxn modelId="{F21CF6B4-C20A-334C-A0F2-1CEC7C9DF67D}" type="presOf" srcId="{A4AA4AFB-E4C9-2547-8208-9A8FFEC656DC}" destId="{F2CF6CC7-9A18-455A-A5F2-4EDE9BCA8307}" srcOrd="0" destOrd="0" presId="urn:microsoft.com/office/officeart/2018/5/layout/IconCircleLabelList"/>
    <dgm:cxn modelId="{76EDFCA8-0A7E-8A45-83B4-C3E15CAB0131}" type="presParOf" srcId="{C27BE934-8997-4A10-B47E-0C0CBDAC3DA2}" destId="{827FD5DD-DED4-4625-97BC-66C97904512B}" srcOrd="0" destOrd="0" presId="urn:microsoft.com/office/officeart/2018/5/layout/IconCircleLabelList"/>
    <dgm:cxn modelId="{D7DD17C2-DAB4-9742-94E7-48D4970CF47B}" type="presParOf" srcId="{827FD5DD-DED4-4625-97BC-66C97904512B}" destId="{D84A962D-064C-4326-B124-3307FB4FAF7C}" srcOrd="0" destOrd="0" presId="urn:microsoft.com/office/officeart/2018/5/layout/IconCircleLabelList"/>
    <dgm:cxn modelId="{F65C409A-1D08-4149-84E8-83C04B2771E5}" type="presParOf" srcId="{827FD5DD-DED4-4625-97BC-66C97904512B}" destId="{52DE0A9B-4FC5-48EF-A6FD-D318D368EA5A}" srcOrd="1" destOrd="0" presId="urn:microsoft.com/office/officeart/2018/5/layout/IconCircleLabelList"/>
    <dgm:cxn modelId="{46E4FDEC-F201-1B4D-BE6D-5099C5E3F6BA}" type="presParOf" srcId="{827FD5DD-DED4-4625-97BC-66C97904512B}" destId="{420C262E-91AC-4715-9511-56DEE998FDB1}" srcOrd="2" destOrd="0" presId="urn:microsoft.com/office/officeart/2018/5/layout/IconCircleLabelList"/>
    <dgm:cxn modelId="{98785EE4-DE67-EF4F-866D-36B0D3B924B5}" type="presParOf" srcId="{827FD5DD-DED4-4625-97BC-66C97904512B}" destId="{A09E6F71-7088-4CF0-8C4B-B9D5794FBBAF}" srcOrd="3" destOrd="0" presId="urn:microsoft.com/office/officeart/2018/5/layout/IconCircleLabelList"/>
    <dgm:cxn modelId="{BC582EC1-139C-394B-95EE-83496905A537}" type="presParOf" srcId="{C27BE934-8997-4A10-B47E-0C0CBDAC3DA2}" destId="{D978107C-1783-4C21-BCBD-21075906A06E}" srcOrd="1" destOrd="0" presId="urn:microsoft.com/office/officeart/2018/5/layout/IconCircleLabelList"/>
    <dgm:cxn modelId="{4FF23568-9B7E-AC4F-AF6C-F44C5D87F651}" type="presParOf" srcId="{C27BE934-8997-4A10-B47E-0C0CBDAC3DA2}" destId="{175E0A2A-FAA1-4E99-963C-0CA11A7D1D37}" srcOrd="2" destOrd="0" presId="urn:microsoft.com/office/officeart/2018/5/layout/IconCircleLabelList"/>
    <dgm:cxn modelId="{9A9F7222-2ECF-014E-A356-0566CFB1055D}" type="presParOf" srcId="{175E0A2A-FAA1-4E99-963C-0CA11A7D1D37}" destId="{103BFB4E-D732-4817-AE3E-3CD84DA16CAA}" srcOrd="0" destOrd="0" presId="urn:microsoft.com/office/officeart/2018/5/layout/IconCircleLabelList"/>
    <dgm:cxn modelId="{8A97859C-AE0E-4349-AE5C-33D1C76E772E}" type="presParOf" srcId="{175E0A2A-FAA1-4E99-963C-0CA11A7D1D37}" destId="{7F5AFC9E-B1F8-4123-A1E6-669A4E826A06}" srcOrd="1" destOrd="0" presId="urn:microsoft.com/office/officeart/2018/5/layout/IconCircleLabelList"/>
    <dgm:cxn modelId="{2250DE05-0DA9-EB44-926A-2694B3BB425E}" type="presParOf" srcId="{175E0A2A-FAA1-4E99-963C-0CA11A7D1D37}" destId="{A16012C5-7B1E-4475-B975-9ED1127533E0}" srcOrd="2" destOrd="0" presId="urn:microsoft.com/office/officeart/2018/5/layout/IconCircleLabelList"/>
    <dgm:cxn modelId="{0C662814-9272-CE4A-8181-9E15C9A4D705}" type="presParOf" srcId="{175E0A2A-FAA1-4E99-963C-0CA11A7D1D37}" destId="{F2CF6CC7-9A18-455A-A5F2-4EDE9BCA8307}" srcOrd="3" destOrd="0" presId="urn:microsoft.com/office/officeart/2018/5/layout/IconCircleLabelList"/>
    <dgm:cxn modelId="{1604C1CC-29C7-4D45-BDF5-5F8184BFF699}" type="presParOf" srcId="{C27BE934-8997-4A10-B47E-0C0CBDAC3DA2}" destId="{C6F4253E-A3A7-49F5-A115-D2DA9298E931}" srcOrd="3" destOrd="0" presId="urn:microsoft.com/office/officeart/2018/5/layout/IconCircleLabelList"/>
    <dgm:cxn modelId="{87C9B5BF-4495-C844-B85D-BC652A38D7B9}" type="presParOf" srcId="{C27BE934-8997-4A10-B47E-0C0CBDAC3DA2}" destId="{069D0C48-7748-43CF-BBE5-CAB9E13BAEBD}" srcOrd="4" destOrd="0" presId="urn:microsoft.com/office/officeart/2018/5/layout/IconCircleLabelList"/>
    <dgm:cxn modelId="{EF148460-B816-5345-B266-7FB02FC5A51E}" type="presParOf" srcId="{069D0C48-7748-43CF-BBE5-CAB9E13BAEBD}" destId="{6309A4C5-0118-4C07-922E-4B28D344A2F8}" srcOrd="0" destOrd="0" presId="urn:microsoft.com/office/officeart/2018/5/layout/IconCircleLabelList"/>
    <dgm:cxn modelId="{BD83EA1A-BD96-F842-A468-A7D4A1DBB797}" type="presParOf" srcId="{069D0C48-7748-43CF-BBE5-CAB9E13BAEBD}" destId="{0DDCC52A-1306-44AB-AB17-94113F0A3D20}" srcOrd="1" destOrd="0" presId="urn:microsoft.com/office/officeart/2018/5/layout/IconCircleLabelList"/>
    <dgm:cxn modelId="{EE480825-72D9-2648-9ECB-7D1CB0CDCCC8}" type="presParOf" srcId="{069D0C48-7748-43CF-BBE5-CAB9E13BAEBD}" destId="{D5B517A9-015D-4E5F-B0E6-1A17F24F673D}" srcOrd="2" destOrd="0" presId="urn:microsoft.com/office/officeart/2018/5/layout/IconCircleLabelList"/>
    <dgm:cxn modelId="{643F74EB-C6E2-6246-93B9-32A9A5A96683}" type="presParOf" srcId="{069D0C48-7748-43CF-BBE5-CAB9E13BAEBD}" destId="{87156ED9-120F-40FD-B519-CD19B23E4854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1957FDF-BA10-E44D-9BEE-04B641518A80}" type="doc">
      <dgm:prSet loTypeId="urn:microsoft.com/office/officeart/2005/8/layout/process1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s-MX"/>
        </a:p>
      </dgm:t>
    </dgm:pt>
    <dgm:pt modelId="{B3DC3E2F-D2B3-BA41-ABC2-FEFD85B2ABF5}">
      <dgm:prSet/>
      <dgm:spPr/>
      <dgm:t>
        <a:bodyPr/>
        <a:lstStyle/>
        <a:p>
          <a:r>
            <a:rPr lang="es-MX"/>
            <a:t>La retroalimentación de los avances es oportuna. </a:t>
          </a:r>
        </a:p>
      </dgm:t>
    </dgm:pt>
    <dgm:pt modelId="{4EC9F20F-D149-DA43-9D78-25510D2CA782}" type="parTrans" cxnId="{D1FE43E6-EDD6-584D-8DC9-796CF44AF199}">
      <dgm:prSet/>
      <dgm:spPr/>
      <dgm:t>
        <a:bodyPr/>
        <a:lstStyle/>
        <a:p>
          <a:endParaRPr lang="es-MX"/>
        </a:p>
      </dgm:t>
    </dgm:pt>
    <dgm:pt modelId="{5085033E-BBCE-4F4C-8EB6-FABD7ADB07D4}" type="sibTrans" cxnId="{D1FE43E6-EDD6-584D-8DC9-796CF44AF199}">
      <dgm:prSet/>
      <dgm:spPr/>
      <dgm:t>
        <a:bodyPr/>
        <a:lstStyle/>
        <a:p>
          <a:endParaRPr lang="es-MX"/>
        </a:p>
      </dgm:t>
    </dgm:pt>
    <dgm:pt modelId="{65AEFD4B-397C-5346-BEA4-8039B47A02FC}">
      <dgm:prSet/>
      <dgm:spPr/>
      <dgm:t>
        <a:bodyPr/>
        <a:lstStyle/>
        <a:p>
          <a:r>
            <a:rPr lang="es-MX"/>
            <a:t>Contiene adaptaciones para garantizar el acceso a la información, como subtitulación, closed caption, interpretación en lengua de señas. </a:t>
          </a:r>
        </a:p>
      </dgm:t>
    </dgm:pt>
    <dgm:pt modelId="{337A2A9B-AEF8-3E4A-8748-5591393366B3}" type="parTrans" cxnId="{7EF70E52-65D9-9848-8093-198D9F153988}">
      <dgm:prSet/>
      <dgm:spPr/>
      <dgm:t>
        <a:bodyPr/>
        <a:lstStyle/>
        <a:p>
          <a:endParaRPr lang="es-MX"/>
        </a:p>
      </dgm:t>
    </dgm:pt>
    <dgm:pt modelId="{FBC279F0-9F0C-5145-AF6C-6C10BE9160BE}" type="sibTrans" cxnId="{7EF70E52-65D9-9848-8093-198D9F153988}">
      <dgm:prSet/>
      <dgm:spPr/>
      <dgm:t>
        <a:bodyPr/>
        <a:lstStyle/>
        <a:p>
          <a:endParaRPr lang="es-MX"/>
        </a:p>
      </dgm:t>
    </dgm:pt>
    <dgm:pt modelId="{E7FA7CFF-AF3E-C94C-93AB-2819EA0095E1}">
      <dgm:prSet/>
      <dgm:spPr/>
      <dgm:t>
        <a:bodyPr/>
        <a:lstStyle/>
        <a:p>
          <a:r>
            <a:rPr lang="es-MX"/>
            <a:t>Tiene en cuenta el contraste entre el color del texto y la pantalla. </a:t>
          </a:r>
        </a:p>
      </dgm:t>
    </dgm:pt>
    <dgm:pt modelId="{ED629A4F-DA94-5D4B-8A47-36B10B81157D}" type="parTrans" cxnId="{B60D33A9-149D-7C49-A986-79D1A4908B18}">
      <dgm:prSet/>
      <dgm:spPr/>
      <dgm:t>
        <a:bodyPr/>
        <a:lstStyle/>
        <a:p>
          <a:endParaRPr lang="es-MX"/>
        </a:p>
      </dgm:t>
    </dgm:pt>
    <dgm:pt modelId="{AA5C42E8-B499-F840-95AB-6BFA925481DE}" type="sibTrans" cxnId="{B60D33A9-149D-7C49-A986-79D1A4908B18}">
      <dgm:prSet/>
      <dgm:spPr/>
      <dgm:t>
        <a:bodyPr/>
        <a:lstStyle/>
        <a:p>
          <a:endParaRPr lang="es-MX"/>
        </a:p>
      </dgm:t>
    </dgm:pt>
    <dgm:pt modelId="{0307C9AD-6D0D-CD46-8083-90209BAF5791}">
      <dgm:prSet/>
      <dgm:spPr/>
      <dgm:t>
        <a:bodyPr/>
        <a:lstStyle/>
        <a:p>
          <a:r>
            <a:rPr lang="es-MX"/>
            <a:t>Provee documentos online viables para la lectura en jaws. Diseño de documentos Word y PDF accesibles.</a:t>
          </a:r>
        </a:p>
      </dgm:t>
    </dgm:pt>
    <dgm:pt modelId="{AA3C59C9-57E2-6D4F-93A4-2CE363E84174}" type="parTrans" cxnId="{95AB30D2-4BC2-4D46-8A13-B3F005647DC1}">
      <dgm:prSet/>
      <dgm:spPr/>
      <dgm:t>
        <a:bodyPr/>
        <a:lstStyle/>
        <a:p>
          <a:endParaRPr lang="es-MX"/>
        </a:p>
      </dgm:t>
    </dgm:pt>
    <dgm:pt modelId="{6A21FF50-5981-E44E-925F-0B738AF65FA1}" type="sibTrans" cxnId="{95AB30D2-4BC2-4D46-8A13-B3F005647DC1}">
      <dgm:prSet/>
      <dgm:spPr/>
      <dgm:t>
        <a:bodyPr/>
        <a:lstStyle/>
        <a:p>
          <a:endParaRPr lang="es-MX"/>
        </a:p>
      </dgm:t>
    </dgm:pt>
    <dgm:pt modelId="{416B1542-0480-C547-B9D3-21B5B6ABFE2C}" type="pres">
      <dgm:prSet presAssocID="{51957FDF-BA10-E44D-9BEE-04B641518A80}" presName="Name0" presStyleCnt="0">
        <dgm:presLayoutVars>
          <dgm:dir/>
          <dgm:resizeHandles val="exact"/>
        </dgm:presLayoutVars>
      </dgm:prSet>
      <dgm:spPr/>
    </dgm:pt>
    <dgm:pt modelId="{068C7E08-1555-544E-827F-C28EE62670DB}" type="pres">
      <dgm:prSet presAssocID="{B3DC3E2F-D2B3-BA41-ABC2-FEFD85B2ABF5}" presName="node" presStyleLbl="node1" presStyleIdx="0" presStyleCnt="4">
        <dgm:presLayoutVars>
          <dgm:bulletEnabled val="1"/>
        </dgm:presLayoutVars>
      </dgm:prSet>
      <dgm:spPr/>
    </dgm:pt>
    <dgm:pt modelId="{96763638-2B14-2A40-A518-DFCBF150A476}" type="pres">
      <dgm:prSet presAssocID="{5085033E-BBCE-4F4C-8EB6-FABD7ADB07D4}" presName="sibTrans" presStyleLbl="sibTrans2D1" presStyleIdx="0" presStyleCnt="3"/>
      <dgm:spPr/>
    </dgm:pt>
    <dgm:pt modelId="{DBDE0DE3-DD39-D342-99D0-E2AA7F0233D3}" type="pres">
      <dgm:prSet presAssocID="{5085033E-BBCE-4F4C-8EB6-FABD7ADB07D4}" presName="connectorText" presStyleLbl="sibTrans2D1" presStyleIdx="0" presStyleCnt="3"/>
      <dgm:spPr/>
    </dgm:pt>
    <dgm:pt modelId="{DB905548-A233-6C45-8D9D-172DD8BD5566}" type="pres">
      <dgm:prSet presAssocID="{65AEFD4B-397C-5346-BEA4-8039B47A02FC}" presName="node" presStyleLbl="node1" presStyleIdx="1" presStyleCnt="4">
        <dgm:presLayoutVars>
          <dgm:bulletEnabled val="1"/>
        </dgm:presLayoutVars>
      </dgm:prSet>
      <dgm:spPr/>
    </dgm:pt>
    <dgm:pt modelId="{9E5FD684-159C-784E-B494-61781393AA84}" type="pres">
      <dgm:prSet presAssocID="{FBC279F0-9F0C-5145-AF6C-6C10BE9160BE}" presName="sibTrans" presStyleLbl="sibTrans2D1" presStyleIdx="1" presStyleCnt="3"/>
      <dgm:spPr/>
    </dgm:pt>
    <dgm:pt modelId="{46CDDDDA-8674-7745-B851-5F6D514E6AA7}" type="pres">
      <dgm:prSet presAssocID="{FBC279F0-9F0C-5145-AF6C-6C10BE9160BE}" presName="connectorText" presStyleLbl="sibTrans2D1" presStyleIdx="1" presStyleCnt="3"/>
      <dgm:spPr/>
    </dgm:pt>
    <dgm:pt modelId="{D077C0A9-6249-C043-8B64-AD00FC2D919B}" type="pres">
      <dgm:prSet presAssocID="{E7FA7CFF-AF3E-C94C-93AB-2819EA0095E1}" presName="node" presStyleLbl="node1" presStyleIdx="2" presStyleCnt="4">
        <dgm:presLayoutVars>
          <dgm:bulletEnabled val="1"/>
        </dgm:presLayoutVars>
      </dgm:prSet>
      <dgm:spPr/>
    </dgm:pt>
    <dgm:pt modelId="{817E082F-E176-AC40-9393-91D659505E0C}" type="pres">
      <dgm:prSet presAssocID="{AA5C42E8-B499-F840-95AB-6BFA925481DE}" presName="sibTrans" presStyleLbl="sibTrans2D1" presStyleIdx="2" presStyleCnt="3"/>
      <dgm:spPr/>
    </dgm:pt>
    <dgm:pt modelId="{AC1EF003-1016-1048-A70A-6FDFEBA678A2}" type="pres">
      <dgm:prSet presAssocID="{AA5C42E8-B499-F840-95AB-6BFA925481DE}" presName="connectorText" presStyleLbl="sibTrans2D1" presStyleIdx="2" presStyleCnt="3"/>
      <dgm:spPr/>
    </dgm:pt>
    <dgm:pt modelId="{6FC34958-3E41-7148-BC6E-D19ABFEFDEF6}" type="pres">
      <dgm:prSet presAssocID="{0307C9AD-6D0D-CD46-8083-90209BAF5791}" presName="node" presStyleLbl="node1" presStyleIdx="3" presStyleCnt="4">
        <dgm:presLayoutVars>
          <dgm:bulletEnabled val="1"/>
        </dgm:presLayoutVars>
      </dgm:prSet>
      <dgm:spPr/>
    </dgm:pt>
  </dgm:ptLst>
  <dgm:cxnLst>
    <dgm:cxn modelId="{E994CA0A-ABAD-C642-B598-4F55D94B84C8}" type="presOf" srcId="{AA5C42E8-B499-F840-95AB-6BFA925481DE}" destId="{817E082F-E176-AC40-9393-91D659505E0C}" srcOrd="0" destOrd="0" presId="urn:microsoft.com/office/officeart/2005/8/layout/process1"/>
    <dgm:cxn modelId="{A0474834-5D64-ED4B-9A1A-66AD49F77C23}" type="presOf" srcId="{51957FDF-BA10-E44D-9BEE-04B641518A80}" destId="{416B1542-0480-C547-B9D3-21B5B6ABFE2C}" srcOrd="0" destOrd="0" presId="urn:microsoft.com/office/officeart/2005/8/layout/process1"/>
    <dgm:cxn modelId="{BD13A83D-8829-834E-A2EF-B4D90AFC57F7}" type="presOf" srcId="{65AEFD4B-397C-5346-BEA4-8039B47A02FC}" destId="{DB905548-A233-6C45-8D9D-172DD8BD5566}" srcOrd="0" destOrd="0" presId="urn:microsoft.com/office/officeart/2005/8/layout/process1"/>
    <dgm:cxn modelId="{93EFAF44-49E4-4447-9F37-9CCF31D7E8D3}" type="presOf" srcId="{AA5C42E8-B499-F840-95AB-6BFA925481DE}" destId="{AC1EF003-1016-1048-A70A-6FDFEBA678A2}" srcOrd="1" destOrd="0" presId="urn:microsoft.com/office/officeart/2005/8/layout/process1"/>
    <dgm:cxn modelId="{7EF70E52-65D9-9848-8093-198D9F153988}" srcId="{51957FDF-BA10-E44D-9BEE-04B641518A80}" destId="{65AEFD4B-397C-5346-BEA4-8039B47A02FC}" srcOrd="1" destOrd="0" parTransId="{337A2A9B-AEF8-3E4A-8748-5591393366B3}" sibTransId="{FBC279F0-9F0C-5145-AF6C-6C10BE9160BE}"/>
    <dgm:cxn modelId="{1891A35C-2BDE-7042-8357-E5686325095E}" type="presOf" srcId="{FBC279F0-9F0C-5145-AF6C-6C10BE9160BE}" destId="{9E5FD684-159C-784E-B494-61781393AA84}" srcOrd="0" destOrd="0" presId="urn:microsoft.com/office/officeart/2005/8/layout/process1"/>
    <dgm:cxn modelId="{78393461-7540-734D-A43A-25634213AEB9}" type="presOf" srcId="{5085033E-BBCE-4F4C-8EB6-FABD7ADB07D4}" destId="{96763638-2B14-2A40-A518-DFCBF150A476}" srcOrd="0" destOrd="0" presId="urn:microsoft.com/office/officeart/2005/8/layout/process1"/>
    <dgm:cxn modelId="{9DC1AB65-4504-644F-8E40-C8444C196278}" type="presOf" srcId="{E7FA7CFF-AF3E-C94C-93AB-2819EA0095E1}" destId="{D077C0A9-6249-C043-8B64-AD00FC2D919B}" srcOrd="0" destOrd="0" presId="urn:microsoft.com/office/officeart/2005/8/layout/process1"/>
    <dgm:cxn modelId="{EF83EC83-E626-8149-B9AA-AA68F2013C30}" type="presOf" srcId="{0307C9AD-6D0D-CD46-8083-90209BAF5791}" destId="{6FC34958-3E41-7148-BC6E-D19ABFEFDEF6}" srcOrd="0" destOrd="0" presId="urn:microsoft.com/office/officeart/2005/8/layout/process1"/>
    <dgm:cxn modelId="{32E6DD95-5A75-4849-80CA-32190CC58449}" type="presOf" srcId="{B3DC3E2F-D2B3-BA41-ABC2-FEFD85B2ABF5}" destId="{068C7E08-1555-544E-827F-C28EE62670DB}" srcOrd="0" destOrd="0" presId="urn:microsoft.com/office/officeart/2005/8/layout/process1"/>
    <dgm:cxn modelId="{AEE6919B-FEDD-684E-BEE7-8F2F66A96F13}" type="presOf" srcId="{5085033E-BBCE-4F4C-8EB6-FABD7ADB07D4}" destId="{DBDE0DE3-DD39-D342-99D0-E2AA7F0233D3}" srcOrd="1" destOrd="0" presId="urn:microsoft.com/office/officeart/2005/8/layout/process1"/>
    <dgm:cxn modelId="{5F4B5AA2-B1F5-C548-9B6D-0DF10340EAA5}" type="presOf" srcId="{FBC279F0-9F0C-5145-AF6C-6C10BE9160BE}" destId="{46CDDDDA-8674-7745-B851-5F6D514E6AA7}" srcOrd="1" destOrd="0" presId="urn:microsoft.com/office/officeart/2005/8/layout/process1"/>
    <dgm:cxn modelId="{B60D33A9-149D-7C49-A986-79D1A4908B18}" srcId="{51957FDF-BA10-E44D-9BEE-04B641518A80}" destId="{E7FA7CFF-AF3E-C94C-93AB-2819EA0095E1}" srcOrd="2" destOrd="0" parTransId="{ED629A4F-DA94-5D4B-8A47-36B10B81157D}" sibTransId="{AA5C42E8-B499-F840-95AB-6BFA925481DE}"/>
    <dgm:cxn modelId="{95AB30D2-4BC2-4D46-8A13-B3F005647DC1}" srcId="{51957FDF-BA10-E44D-9BEE-04B641518A80}" destId="{0307C9AD-6D0D-CD46-8083-90209BAF5791}" srcOrd="3" destOrd="0" parTransId="{AA3C59C9-57E2-6D4F-93A4-2CE363E84174}" sibTransId="{6A21FF50-5981-E44E-925F-0B738AF65FA1}"/>
    <dgm:cxn modelId="{D1FE43E6-EDD6-584D-8DC9-796CF44AF199}" srcId="{51957FDF-BA10-E44D-9BEE-04B641518A80}" destId="{B3DC3E2F-D2B3-BA41-ABC2-FEFD85B2ABF5}" srcOrd="0" destOrd="0" parTransId="{4EC9F20F-D149-DA43-9D78-25510D2CA782}" sibTransId="{5085033E-BBCE-4F4C-8EB6-FABD7ADB07D4}"/>
    <dgm:cxn modelId="{19295181-360D-CD4C-8D7D-BA29B237C3BF}" type="presParOf" srcId="{416B1542-0480-C547-B9D3-21B5B6ABFE2C}" destId="{068C7E08-1555-544E-827F-C28EE62670DB}" srcOrd="0" destOrd="0" presId="urn:microsoft.com/office/officeart/2005/8/layout/process1"/>
    <dgm:cxn modelId="{011F0792-DDE5-8744-A610-22BC27070F99}" type="presParOf" srcId="{416B1542-0480-C547-B9D3-21B5B6ABFE2C}" destId="{96763638-2B14-2A40-A518-DFCBF150A476}" srcOrd="1" destOrd="0" presId="urn:microsoft.com/office/officeart/2005/8/layout/process1"/>
    <dgm:cxn modelId="{24D120A7-2678-8F46-B145-31F3DB696735}" type="presParOf" srcId="{96763638-2B14-2A40-A518-DFCBF150A476}" destId="{DBDE0DE3-DD39-D342-99D0-E2AA7F0233D3}" srcOrd="0" destOrd="0" presId="urn:microsoft.com/office/officeart/2005/8/layout/process1"/>
    <dgm:cxn modelId="{47C8BAC6-6FBA-5748-873B-02FE629D6387}" type="presParOf" srcId="{416B1542-0480-C547-B9D3-21B5B6ABFE2C}" destId="{DB905548-A233-6C45-8D9D-172DD8BD5566}" srcOrd="2" destOrd="0" presId="urn:microsoft.com/office/officeart/2005/8/layout/process1"/>
    <dgm:cxn modelId="{2388E729-6978-F841-BAC2-5AB20AB58751}" type="presParOf" srcId="{416B1542-0480-C547-B9D3-21B5B6ABFE2C}" destId="{9E5FD684-159C-784E-B494-61781393AA84}" srcOrd="3" destOrd="0" presId="urn:microsoft.com/office/officeart/2005/8/layout/process1"/>
    <dgm:cxn modelId="{D755A272-C97E-9A4C-BC45-E4D316D4F614}" type="presParOf" srcId="{9E5FD684-159C-784E-B494-61781393AA84}" destId="{46CDDDDA-8674-7745-B851-5F6D514E6AA7}" srcOrd="0" destOrd="0" presId="urn:microsoft.com/office/officeart/2005/8/layout/process1"/>
    <dgm:cxn modelId="{671F563D-109B-4948-9D79-6E49FDF7D093}" type="presParOf" srcId="{416B1542-0480-C547-B9D3-21B5B6ABFE2C}" destId="{D077C0A9-6249-C043-8B64-AD00FC2D919B}" srcOrd="4" destOrd="0" presId="urn:microsoft.com/office/officeart/2005/8/layout/process1"/>
    <dgm:cxn modelId="{E10DD341-EE56-4C47-A71A-9F5B651BB17D}" type="presParOf" srcId="{416B1542-0480-C547-B9D3-21B5B6ABFE2C}" destId="{817E082F-E176-AC40-9393-91D659505E0C}" srcOrd="5" destOrd="0" presId="urn:microsoft.com/office/officeart/2005/8/layout/process1"/>
    <dgm:cxn modelId="{FB72FA19-8839-424C-9922-616EA4894E0E}" type="presParOf" srcId="{817E082F-E176-AC40-9393-91D659505E0C}" destId="{AC1EF003-1016-1048-A70A-6FDFEBA678A2}" srcOrd="0" destOrd="0" presId="urn:microsoft.com/office/officeart/2005/8/layout/process1"/>
    <dgm:cxn modelId="{4DAA167B-FB71-0C45-A9AA-4EF2817D83DB}" type="presParOf" srcId="{416B1542-0480-C547-B9D3-21B5B6ABFE2C}" destId="{6FC34958-3E41-7148-BC6E-D19ABFEFDEF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768EEAF-136A-A44E-B0B3-5341E9E2FD9F}" type="doc">
      <dgm:prSet loTypeId="urn:microsoft.com/office/officeart/2005/8/layout/process1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s-MX"/>
        </a:p>
      </dgm:t>
    </dgm:pt>
    <dgm:pt modelId="{89C422E9-8719-8F4F-8133-A6597C801F70}">
      <dgm:prSet/>
      <dgm:spPr/>
      <dgm:t>
        <a:bodyPr/>
        <a:lstStyle/>
        <a:p>
          <a:r>
            <a:rPr lang="es-MX"/>
            <a:t>Opción de escuchar la audio-descripción de esquemas e imágenes para personas ciegas que requieran accedan a estos ambientes de aprendizaje. </a:t>
          </a:r>
        </a:p>
      </dgm:t>
    </dgm:pt>
    <dgm:pt modelId="{F5F72608-2E6F-D648-980F-0FBA3B2AB6CC}" type="parTrans" cxnId="{4194E4AA-ED46-7849-B1C7-49F52B868E64}">
      <dgm:prSet/>
      <dgm:spPr/>
      <dgm:t>
        <a:bodyPr/>
        <a:lstStyle/>
        <a:p>
          <a:endParaRPr lang="es-MX"/>
        </a:p>
      </dgm:t>
    </dgm:pt>
    <dgm:pt modelId="{B32AECC2-37DD-514E-81D0-9A192A153DBE}" type="sibTrans" cxnId="{4194E4AA-ED46-7849-B1C7-49F52B868E64}">
      <dgm:prSet/>
      <dgm:spPr/>
      <dgm:t>
        <a:bodyPr/>
        <a:lstStyle/>
        <a:p>
          <a:endParaRPr lang="es-MX"/>
        </a:p>
      </dgm:t>
    </dgm:pt>
    <dgm:pt modelId="{67BDFA64-8BCA-4645-9A59-217C43AA7A3A}">
      <dgm:prSet/>
      <dgm:spPr/>
      <dgm:t>
        <a:bodyPr/>
        <a:lstStyle/>
        <a:p>
          <a:r>
            <a:rPr lang="es-MX"/>
            <a:t>Imágenes de alta resolución que den la posibilidad de ampliar las fotografías o textos para las personas con baja visión. </a:t>
          </a:r>
        </a:p>
      </dgm:t>
    </dgm:pt>
    <dgm:pt modelId="{E468D8AA-F184-444B-B511-F592CA70FC5D}" type="parTrans" cxnId="{2113161A-8146-E342-ABFC-59262D1C1051}">
      <dgm:prSet/>
      <dgm:spPr/>
      <dgm:t>
        <a:bodyPr/>
        <a:lstStyle/>
        <a:p>
          <a:endParaRPr lang="es-MX"/>
        </a:p>
      </dgm:t>
    </dgm:pt>
    <dgm:pt modelId="{980B8763-38B3-1049-8B62-20D767A07749}" type="sibTrans" cxnId="{2113161A-8146-E342-ABFC-59262D1C1051}">
      <dgm:prSet/>
      <dgm:spPr/>
      <dgm:t>
        <a:bodyPr/>
        <a:lstStyle/>
        <a:p>
          <a:endParaRPr lang="es-MX"/>
        </a:p>
      </dgm:t>
    </dgm:pt>
    <dgm:pt modelId="{4B916FC2-8EB1-0148-9C27-B6464234404D}">
      <dgm:prSet/>
      <dgm:spPr/>
      <dgm:t>
        <a:bodyPr/>
        <a:lstStyle/>
        <a:p>
          <a:r>
            <a:rPr lang="es-MX"/>
            <a:t>Complementar los esquemas o imágenes con textos descriptivos, títulos o resumen. ¨ Orienta los conceptos claves o grandes tópicos a trabajar desde el inicio de las lecciones. </a:t>
          </a:r>
        </a:p>
      </dgm:t>
    </dgm:pt>
    <dgm:pt modelId="{945B4F6E-07DC-EE4D-A053-EFBDDA19C034}" type="parTrans" cxnId="{7C78F21C-31FF-1A4B-967D-1EB69F71B9FB}">
      <dgm:prSet/>
      <dgm:spPr/>
      <dgm:t>
        <a:bodyPr/>
        <a:lstStyle/>
        <a:p>
          <a:endParaRPr lang="es-MX"/>
        </a:p>
      </dgm:t>
    </dgm:pt>
    <dgm:pt modelId="{9BC8726E-1409-BB42-9178-9FDA9EAEA4C2}" type="sibTrans" cxnId="{7C78F21C-31FF-1A4B-967D-1EB69F71B9FB}">
      <dgm:prSet/>
      <dgm:spPr/>
      <dgm:t>
        <a:bodyPr/>
        <a:lstStyle/>
        <a:p>
          <a:endParaRPr lang="es-MX"/>
        </a:p>
      </dgm:t>
    </dgm:pt>
    <dgm:pt modelId="{F4C9B21B-072B-3B4C-BDC2-D059E78B897C}">
      <dgm:prSet/>
      <dgm:spPr/>
      <dgm:t>
        <a:bodyPr/>
        <a:lstStyle/>
        <a:p>
          <a:r>
            <a:rPr lang="es-MX"/>
            <a:t>Provee escenarios para la discusión y reflexión de las temáticas desde la interacción de los participantes como, por ejemplo, a través de foros de discusión o diálogo, chat etc. </a:t>
          </a:r>
        </a:p>
      </dgm:t>
    </dgm:pt>
    <dgm:pt modelId="{57D18987-9E62-694F-BF20-3DAF8BADB9F2}" type="parTrans" cxnId="{3083C550-6916-534F-B4D2-C5629D0F0766}">
      <dgm:prSet/>
      <dgm:spPr/>
      <dgm:t>
        <a:bodyPr/>
        <a:lstStyle/>
        <a:p>
          <a:endParaRPr lang="es-MX"/>
        </a:p>
      </dgm:t>
    </dgm:pt>
    <dgm:pt modelId="{96A23732-6A81-6B4D-BBD4-D757C2DF2DA2}" type="sibTrans" cxnId="{3083C550-6916-534F-B4D2-C5629D0F0766}">
      <dgm:prSet/>
      <dgm:spPr/>
      <dgm:t>
        <a:bodyPr/>
        <a:lstStyle/>
        <a:p>
          <a:endParaRPr lang="es-MX"/>
        </a:p>
      </dgm:t>
    </dgm:pt>
    <dgm:pt modelId="{6C91A0C2-2728-2A41-9F91-C70CDF552A0C}">
      <dgm:prSet/>
      <dgm:spPr/>
      <dgm:t>
        <a:bodyPr/>
        <a:lstStyle/>
        <a:p>
          <a:r>
            <a:rPr lang="es-MX"/>
            <a:t>Permite a los participantes conocer su desempeño en la plataforma de manera constante. </a:t>
          </a:r>
        </a:p>
      </dgm:t>
    </dgm:pt>
    <dgm:pt modelId="{5E59D4EE-3555-9D48-98AF-31FD0047A335}" type="parTrans" cxnId="{A49E8F5E-383E-AC48-AC9B-72E87A4FE216}">
      <dgm:prSet/>
      <dgm:spPr/>
      <dgm:t>
        <a:bodyPr/>
        <a:lstStyle/>
        <a:p>
          <a:endParaRPr lang="es-MX"/>
        </a:p>
      </dgm:t>
    </dgm:pt>
    <dgm:pt modelId="{D5F393B8-70ED-BA40-9E0B-C2B3F5ED23A0}" type="sibTrans" cxnId="{A49E8F5E-383E-AC48-AC9B-72E87A4FE216}">
      <dgm:prSet/>
      <dgm:spPr/>
      <dgm:t>
        <a:bodyPr/>
        <a:lstStyle/>
        <a:p>
          <a:endParaRPr lang="es-MX"/>
        </a:p>
      </dgm:t>
    </dgm:pt>
    <dgm:pt modelId="{3F37ECB2-41E7-1F4D-B4E1-27D696F07507}" type="pres">
      <dgm:prSet presAssocID="{9768EEAF-136A-A44E-B0B3-5341E9E2FD9F}" presName="Name0" presStyleCnt="0">
        <dgm:presLayoutVars>
          <dgm:dir/>
          <dgm:resizeHandles val="exact"/>
        </dgm:presLayoutVars>
      </dgm:prSet>
      <dgm:spPr/>
    </dgm:pt>
    <dgm:pt modelId="{39E63251-C017-E642-B067-3B285D0D74F1}" type="pres">
      <dgm:prSet presAssocID="{89C422E9-8719-8F4F-8133-A6597C801F70}" presName="node" presStyleLbl="node1" presStyleIdx="0" presStyleCnt="5">
        <dgm:presLayoutVars>
          <dgm:bulletEnabled val="1"/>
        </dgm:presLayoutVars>
      </dgm:prSet>
      <dgm:spPr/>
    </dgm:pt>
    <dgm:pt modelId="{8794C813-6D18-C846-80EC-55EE23E23EDE}" type="pres">
      <dgm:prSet presAssocID="{B32AECC2-37DD-514E-81D0-9A192A153DBE}" presName="sibTrans" presStyleLbl="sibTrans2D1" presStyleIdx="0" presStyleCnt="4"/>
      <dgm:spPr/>
    </dgm:pt>
    <dgm:pt modelId="{22C50B30-EF4C-7140-8ED6-C4410AB2192E}" type="pres">
      <dgm:prSet presAssocID="{B32AECC2-37DD-514E-81D0-9A192A153DBE}" presName="connectorText" presStyleLbl="sibTrans2D1" presStyleIdx="0" presStyleCnt="4"/>
      <dgm:spPr/>
    </dgm:pt>
    <dgm:pt modelId="{0D0B01B7-9833-7448-949B-41BF1E6FD2E3}" type="pres">
      <dgm:prSet presAssocID="{67BDFA64-8BCA-4645-9A59-217C43AA7A3A}" presName="node" presStyleLbl="node1" presStyleIdx="1" presStyleCnt="5">
        <dgm:presLayoutVars>
          <dgm:bulletEnabled val="1"/>
        </dgm:presLayoutVars>
      </dgm:prSet>
      <dgm:spPr/>
    </dgm:pt>
    <dgm:pt modelId="{AF60631A-7EAF-DD41-89B0-4E87FC3844EE}" type="pres">
      <dgm:prSet presAssocID="{980B8763-38B3-1049-8B62-20D767A07749}" presName="sibTrans" presStyleLbl="sibTrans2D1" presStyleIdx="1" presStyleCnt="4"/>
      <dgm:spPr/>
    </dgm:pt>
    <dgm:pt modelId="{9B01EC24-E5CA-B440-BB32-E8F08EC6805B}" type="pres">
      <dgm:prSet presAssocID="{980B8763-38B3-1049-8B62-20D767A07749}" presName="connectorText" presStyleLbl="sibTrans2D1" presStyleIdx="1" presStyleCnt="4"/>
      <dgm:spPr/>
    </dgm:pt>
    <dgm:pt modelId="{F7424087-DE09-5244-81FB-BFE91B95AF7C}" type="pres">
      <dgm:prSet presAssocID="{4B916FC2-8EB1-0148-9C27-B6464234404D}" presName="node" presStyleLbl="node1" presStyleIdx="2" presStyleCnt="5">
        <dgm:presLayoutVars>
          <dgm:bulletEnabled val="1"/>
        </dgm:presLayoutVars>
      </dgm:prSet>
      <dgm:spPr/>
    </dgm:pt>
    <dgm:pt modelId="{6B13E944-E7EB-D948-A9C0-1C639D85500A}" type="pres">
      <dgm:prSet presAssocID="{9BC8726E-1409-BB42-9178-9FDA9EAEA4C2}" presName="sibTrans" presStyleLbl="sibTrans2D1" presStyleIdx="2" presStyleCnt="4"/>
      <dgm:spPr/>
    </dgm:pt>
    <dgm:pt modelId="{F539888C-AA94-BD48-89C4-2C23EF697E31}" type="pres">
      <dgm:prSet presAssocID="{9BC8726E-1409-BB42-9178-9FDA9EAEA4C2}" presName="connectorText" presStyleLbl="sibTrans2D1" presStyleIdx="2" presStyleCnt="4"/>
      <dgm:spPr/>
    </dgm:pt>
    <dgm:pt modelId="{B3F07F12-A884-5B42-AD09-9D3308831BFF}" type="pres">
      <dgm:prSet presAssocID="{F4C9B21B-072B-3B4C-BDC2-D059E78B897C}" presName="node" presStyleLbl="node1" presStyleIdx="3" presStyleCnt="5">
        <dgm:presLayoutVars>
          <dgm:bulletEnabled val="1"/>
        </dgm:presLayoutVars>
      </dgm:prSet>
      <dgm:spPr/>
    </dgm:pt>
    <dgm:pt modelId="{475626B9-F3C8-DD49-90B2-1A2B040970E2}" type="pres">
      <dgm:prSet presAssocID="{96A23732-6A81-6B4D-BBD4-D757C2DF2DA2}" presName="sibTrans" presStyleLbl="sibTrans2D1" presStyleIdx="3" presStyleCnt="4"/>
      <dgm:spPr/>
    </dgm:pt>
    <dgm:pt modelId="{2D81630F-871A-AA4C-96C9-9DBA48C21E72}" type="pres">
      <dgm:prSet presAssocID="{96A23732-6A81-6B4D-BBD4-D757C2DF2DA2}" presName="connectorText" presStyleLbl="sibTrans2D1" presStyleIdx="3" presStyleCnt="4"/>
      <dgm:spPr/>
    </dgm:pt>
    <dgm:pt modelId="{AE0F3892-D36F-AE4F-9D0A-F77C9B6C194F}" type="pres">
      <dgm:prSet presAssocID="{6C91A0C2-2728-2A41-9F91-C70CDF552A0C}" presName="node" presStyleLbl="node1" presStyleIdx="4" presStyleCnt="5">
        <dgm:presLayoutVars>
          <dgm:bulletEnabled val="1"/>
        </dgm:presLayoutVars>
      </dgm:prSet>
      <dgm:spPr/>
    </dgm:pt>
  </dgm:ptLst>
  <dgm:cxnLst>
    <dgm:cxn modelId="{BD0CB707-979E-5B4E-8D4E-3FB28C726946}" type="presOf" srcId="{96A23732-6A81-6B4D-BBD4-D757C2DF2DA2}" destId="{475626B9-F3C8-DD49-90B2-1A2B040970E2}" srcOrd="0" destOrd="0" presId="urn:microsoft.com/office/officeart/2005/8/layout/process1"/>
    <dgm:cxn modelId="{2113161A-8146-E342-ABFC-59262D1C1051}" srcId="{9768EEAF-136A-A44E-B0B3-5341E9E2FD9F}" destId="{67BDFA64-8BCA-4645-9A59-217C43AA7A3A}" srcOrd="1" destOrd="0" parTransId="{E468D8AA-F184-444B-B511-F592CA70FC5D}" sibTransId="{980B8763-38B3-1049-8B62-20D767A07749}"/>
    <dgm:cxn modelId="{7C78F21C-31FF-1A4B-967D-1EB69F71B9FB}" srcId="{9768EEAF-136A-A44E-B0B3-5341E9E2FD9F}" destId="{4B916FC2-8EB1-0148-9C27-B6464234404D}" srcOrd="2" destOrd="0" parTransId="{945B4F6E-07DC-EE4D-A053-EFBDDA19C034}" sibTransId="{9BC8726E-1409-BB42-9178-9FDA9EAEA4C2}"/>
    <dgm:cxn modelId="{4D12A228-F487-684A-AF8C-2FDF9E6645B1}" type="presOf" srcId="{6C91A0C2-2728-2A41-9F91-C70CDF552A0C}" destId="{AE0F3892-D36F-AE4F-9D0A-F77C9B6C194F}" srcOrd="0" destOrd="0" presId="urn:microsoft.com/office/officeart/2005/8/layout/process1"/>
    <dgm:cxn modelId="{3083C550-6916-534F-B4D2-C5629D0F0766}" srcId="{9768EEAF-136A-A44E-B0B3-5341E9E2FD9F}" destId="{F4C9B21B-072B-3B4C-BDC2-D059E78B897C}" srcOrd="3" destOrd="0" parTransId="{57D18987-9E62-694F-BF20-3DAF8BADB9F2}" sibTransId="{96A23732-6A81-6B4D-BBD4-D757C2DF2DA2}"/>
    <dgm:cxn modelId="{DB8A9A52-E885-7C45-8637-F13711904FBC}" type="presOf" srcId="{980B8763-38B3-1049-8B62-20D767A07749}" destId="{9B01EC24-E5CA-B440-BB32-E8F08EC6805B}" srcOrd="1" destOrd="0" presId="urn:microsoft.com/office/officeart/2005/8/layout/process1"/>
    <dgm:cxn modelId="{A49E8F5E-383E-AC48-AC9B-72E87A4FE216}" srcId="{9768EEAF-136A-A44E-B0B3-5341E9E2FD9F}" destId="{6C91A0C2-2728-2A41-9F91-C70CDF552A0C}" srcOrd="4" destOrd="0" parTransId="{5E59D4EE-3555-9D48-98AF-31FD0047A335}" sibTransId="{D5F393B8-70ED-BA40-9E0B-C2B3F5ED23A0}"/>
    <dgm:cxn modelId="{7791026A-ACD9-9A41-A5C0-89ADB3F9A883}" type="presOf" srcId="{4B916FC2-8EB1-0148-9C27-B6464234404D}" destId="{F7424087-DE09-5244-81FB-BFE91B95AF7C}" srcOrd="0" destOrd="0" presId="urn:microsoft.com/office/officeart/2005/8/layout/process1"/>
    <dgm:cxn modelId="{AA80BE78-1A7A-484C-A8B0-83D83E6DBB23}" type="presOf" srcId="{9768EEAF-136A-A44E-B0B3-5341E9E2FD9F}" destId="{3F37ECB2-41E7-1F4D-B4E1-27D696F07507}" srcOrd="0" destOrd="0" presId="urn:microsoft.com/office/officeart/2005/8/layout/process1"/>
    <dgm:cxn modelId="{E8EEA291-01AB-4F4F-AF62-CC0A8449D0DB}" type="presOf" srcId="{67BDFA64-8BCA-4645-9A59-217C43AA7A3A}" destId="{0D0B01B7-9833-7448-949B-41BF1E6FD2E3}" srcOrd="0" destOrd="0" presId="urn:microsoft.com/office/officeart/2005/8/layout/process1"/>
    <dgm:cxn modelId="{58E7D991-014F-8A4F-AE5D-2B3561257EE7}" type="presOf" srcId="{9BC8726E-1409-BB42-9178-9FDA9EAEA4C2}" destId="{F539888C-AA94-BD48-89C4-2C23EF697E31}" srcOrd="1" destOrd="0" presId="urn:microsoft.com/office/officeart/2005/8/layout/process1"/>
    <dgm:cxn modelId="{422BCF9D-47B3-114D-B8D2-123D1E898A7F}" type="presOf" srcId="{B32AECC2-37DD-514E-81D0-9A192A153DBE}" destId="{22C50B30-EF4C-7140-8ED6-C4410AB2192E}" srcOrd="1" destOrd="0" presId="urn:microsoft.com/office/officeart/2005/8/layout/process1"/>
    <dgm:cxn modelId="{4194E4AA-ED46-7849-B1C7-49F52B868E64}" srcId="{9768EEAF-136A-A44E-B0B3-5341E9E2FD9F}" destId="{89C422E9-8719-8F4F-8133-A6597C801F70}" srcOrd="0" destOrd="0" parTransId="{F5F72608-2E6F-D648-980F-0FBA3B2AB6CC}" sibTransId="{B32AECC2-37DD-514E-81D0-9A192A153DBE}"/>
    <dgm:cxn modelId="{F4F88CBE-4639-7F4E-80E0-C88AA49D05DA}" type="presOf" srcId="{F4C9B21B-072B-3B4C-BDC2-D059E78B897C}" destId="{B3F07F12-A884-5B42-AD09-9D3308831BFF}" srcOrd="0" destOrd="0" presId="urn:microsoft.com/office/officeart/2005/8/layout/process1"/>
    <dgm:cxn modelId="{08B7F8DB-AC95-CE4F-81B4-69B80188F7EB}" type="presOf" srcId="{89C422E9-8719-8F4F-8133-A6597C801F70}" destId="{39E63251-C017-E642-B067-3B285D0D74F1}" srcOrd="0" destOrd="0" presId="urn:microsoft.com/office/officeart/2005/8/layout/process1"/>
    <dgm:cxn modelId="{B1096FDD-7B30-704B-BD64-38F29615207E}" type="presOf" srcId="{B32AECC2-37DD-514E-81D0-9A192A153DBE}" destId="{8794C813-6D18-C846-80EC-55EE23E23EDE}" srcOrd="0" destOrd="0" presId="urn:microsoft.com/office/officeart/2005/8/layout/process1"/>
    <dgm:cxn modelId="{2E909AEF-2A52-8B42-9705-E52ABE7B52CF}" type="presOf" srcId="{96A23732-6A81-6B4D-BBD4-D757C2DF2DA2}" destId="{2D81630F-871A-AA4C-96C9-9DBA48C21E72}" srcOrd="1" destOrd="0" presId="urn:microsoft.com/office/officeart/2005/8/layout/process1"/>
    <dgm:cxn modelId="{9A3CEDF1-7E3D-544C-B828-57970C443F65}" type="presOf" srcId="{980B8763-38B3-1049-8B62-20D767A07749}" destId="{AF60631A-7EAF-DD41-89B0-4E87FC3844EE}" srcOrd="0" destOrd="0" presId="urn:microsoft.com/office/officeart/2005/8/layout/process1"/>
    <dgm:cxn modelId="{EFA2D1F9-1A3F-6A45-BD4E-ADCA15348B7E}" type="presOf" srcId="{9BC8726E-1409-BB42-9178-9FDA9EAEA4C2}" destId="{6B13E944-E7EB-D948-A9C0-1C639D85500A}" srcOrd="0" destOrd="0" presId="urn:microsoft.com/office/officeart/2005/8/layout/process1"/>
    <dgm:cxn modelId="{48024F0F-83B8-7145-93A7-2FB566DDA13B}" type="presParOf" srcId="{3F37ECB2-41E7-1F4D-B4E1-27D696F07507}" destId="{39E63251-C017-E642-B067-3B285D0D74F1}" srcOrd="0" destOrd="0" presId="urn:microsoft.com/office/officeart/2005/8/layout/process1"/>
    <dgm:cxn modelId="{A9570150-2CC1-194D-8917-180B45E15E2F}" type="presParOf" srcId="{3F37ECB2-41E7-1F4D-B4E1-27D696F07507}" destId="{8794C813-6D18-C846-80EC-55EE23E23EDE}" srcOrd="1" destOrd="0" presId="urn:microsoft.com/office/officeart/2005/8/layout/process1"/>
    <dgm:cxn modelId="{4A29EF90-684F-5F4F-A053-6E28D39C9ECF}" type="presParOf" srcId="{8794C813-6D18-C846-80EC-55EE23E23EDE}" destId="{22C50B30-EF4C-7140-8ED6-C4410AB2192E}" srcOrd="0" destOrd="0" presId="urn:microsoft.com/office/officeart/2005/8/layout/process1"/>
    <dgm:cxn modelId="{1D6F2277-3F24-AC40-A0FC-0570CA39F0DB}" type="presParOf" srcId="{3F37ECB2-41E7-1F4D-B4E1-27D696F07507}" destId="{0D0B01B7-9833-7448-949B-41BF1E6FD2E3}" srcOrd="2" destOrd="0" presId="urn:microsoft.com/office/officeart/2005/8/layout/process1"/>
    <dgm:cxn modelId="{FD6A0E77-9A2A-9E4F-889B-7ADDE3154E68}" type="presParOf" srcId="{3F37ECB2-41E7-1F4D-B4E1-27D696F07507}" destId="{AF60631A-7EAF-DD41-89B0-4E87FC3844EE}" srcOrd="3" destOrd="0" presId="urn:microsoft.com/office/officeart/2005/8/layout/process1"/>
    <dgm:cxn modelId="{743AEF81-D913-F14E-9698-5C5AF8462B20}" type="presParOf" srcId="{AF60631A-7EAF-DD41-89B0-4E87FC3844EE}" destId="{9B01EC24-E5CA-B440-BB32-E8F08EC6805B}" srcOrd="0" destOrd="0" presId="urn:microsoft.com/office/officeart/2005/8/layout/process1"/>
    <dgm:cxn modelId="{704D09F0-6473-AA4C-A95F-84A99C1E7210}" type="presParOf" srcId="{3F37ECB2-41E7-1F4D-B4E1-27D696F07507}" destId="{F7424087-DE09-5244-81FB-BFE91B95AF7C}" srcOrd="4" destOrd="0" presId="urn:microsoft.com/office/officeart/2005/8/layout/process1"/>
    <dgm:cxn modelId="{1995F903-F8F2-0448-85AE-23122F904E49}" type="presParOf" srcId="{3F37ECB2-41E7-1F4D-B4E1-27D696F07507}" destId="{6B13E944-E7EB-D948-A9C0-1C639D85500A}" srcOrd="5" destOrd="0" presId="urn:microsoft.com/office/officeart/2005/8/layout/process1"/>
    <dgm:cxn modelId="{52838E77-35EB-DB40-9672-37FC586096CC}" type="presParOf" srcId="{6B13E944-E7EB-D948-A9C0-1C639D85500A}" destId="{F539888C-AA94-BD48-89C4-2C23EF697E31}" srcOrd="0" destOrd="0" presId="urn:microsoft.com/office/officeart/2005/8/layout/process1"/>
    <dgm:cxn modelId="{B009F3A2-9C68-6E4B-8B38-0FF939D38793}" type="presParOf" srcId="{3F37ECB2-41E7-1F4D-B4E1-27D696F07507}" destId="{B3F07F12-A884-5B42-AD09-9D3308831BFF}" srcOrd="6" destOrd="0" presId="urn:microsoft.com/office/officeart/2005/8/layout/process1"/>
    <dgm:cxn modelId="{92F71FE7-DC32-3F46-8A42-C7470A93C539}" type="presParOf" srcId="{3F37ECB2-41E7-1F4D-B4E1-27D696F07507}" destId="{475626B9-F3C8-DD49-90B2-1A2B040970E2}" srcOrd="7" destOrd="0" presId="urn:microsoft.com/office/officeart/2005/8/layout/process1"/>
    <dgm:cxn modelId="{142C307B-8F44-ED4C-9A6B-D48648566C32}" type="presParOf" srcId="{475626B9-F3C8-DD49-90B2-1A2B040970E2}" destId="{2D81630F-871A-AA4C-96C9-9DBA48C21E72}" srcOrd="0" destOrd="0" presId="urn:microsoft.com/office/officeart/2005/8/layout/process1"/>
    <dgm:cxn modelId="{8EC68A5A-A293-114B-BA99-35B28578A512}" type="presParOf" srcId="{3F37ECB2-41E7-1F4D-B4E1-27D696F07507}" destId="{AE0F3892-D36F-AE4F-9D0A-F77C9B6C194F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9D4B0EC-0F1A-A145-969B-582461207279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accent4_2" csCatId="accent4" phldr="1"/>
      <dgm:spPr/>
      <dgm:t>
        <a:bodyPr/>
        <a:lstStyle/>
        <a:p>
          <a:endParaRPr lang="es-MX"/>
        </a:p>
      </dgm:t>
    </dgm:pt>
    <dgm:pt modelId="{098205F4-0F63-0D4E-BAD8-6EE7C15BA17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600"/>
            <a:t>Permite a los estudiantes hacer hipertexto a través de enlaces de palabras o conceptos claves en diferentes plataformas especializadas. </a:t>
          </a:r>
        </a:p>
      </dgm:t>
    </dgm:pt>
    <dgm:pt modelId="{B247E71F-63A0-EA4B-AD21-5EF2F557B889}" type="parTrans" cxnId="{735DC48D-D014-574A-8D5F-A971003438FA}">
      <dgm:prSet/>
      <dgm:spPr/>
      <dgm:t>
        <a:bodyPr/>
        <a:lstStyle/>
        <a:p>
          <a:endParaRPr lang="es-MX" sz="2800"/>
        </a:p>
      </dgm:t>
    </dgm:pt>
    <dgm:pt modelId="{07A30698-EC20-4A47-867C-8EA39F1E9E53}" type="sibTrans" cxnId="{735DC48D-D014-574A-8D5F-A971003438FA}">
      <dgm:prSet/>
      <dgm:spPr/>
      <dgm:t>
        <a:bodyPr/>
        <a:lstStyle/>
        <a:p>
          <a:pPr>
            <a:lnSpc>
              <a:spcPct val="100000"/>
            </a:lnSpc>
          </a:pPr>
          <a:endParaRPr lang="es-MX" sz="2800"/>
        </a:p>
      </dgm:t>
    </dgm:pt>
    <dgm:pt modelId="{76F91A4F-4A08-2C4C-920A-BE334003D4B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600"/>
            <a:t>Disponer de acompañamiento tutorial a través de asesorías virtuales vía e-mails, chats o foros. </a:t>
          </a:r>
        </a:p>
      </dgm:t>
    </dgm:pt>
    <dgm:pt modelId="{C4D5E8D4-0F7C-2844-A479-BB03C0C9043A}" type="parTrans" cxnId="{B1FF36FB-9D3C-1E47-91A7-30B5B0AE2E01}">
      <dgm:prSet/>
      <dgm:spPr/>
      <dgm:t>
        <a:bodyPr/>
        <a:lstStyle/>
        <a:p>
          <a:endParaRPr lang="es-MX" sz="2800"/>
        </a:p>
      </dgm:t>
    </dgm:pt>
    <dgm:pt modelId="{FFFBE93D-BCF7-E54E-91A2-3E9BF31A34FF}" type="sibTrans" cxnId="{B1FF36FB-9D3C-1E47-91A7-30B5B0AE2E01}">
      <dgm:prSet/>
      <dgm:spPr/>
      <dgm:t>
        <a:bodyPr/>
        <a:lstStyle/>
        <a:p>
          <a:pPr>
            <a:lnSpc>
              <a:spcPct val="100000"/>
            </a:lnSpc>
          </a:pPr>
          <a:endParaRPr lang="es-MX" sz="2800"/>
        </a:p>
      </dgm:t>
    </dgm:pt>
    <dgm:pt modelId="{848E136A-272F-2447-84F7-14A61DA10C7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600"/>
            <a:t>En términos de usabilidad debe ser compatible con diferentes navegadores y versiones. </a:t>
          </a:r>
        </a:p>
      </dgm:t>
    </dgm:pt>
    <dgm:pt modelId="{1C0E86AB-1229-AD48-8E7D-4025AB5BB47A}" type="parTrans" cxnId="{6254EBBA-3815-C347-9104-67AB11988121}">
      <dgm:prSet/>
      <dgm:spPr/>
      <dgm:t>
        <a:bodyPr/>
        <a:lstStyle/>
        <a:p>
          <a:endParaRPr lang="es-MX" sz="2800"/>
        </a:p>
      </dgm:t>
    </dgm:pt>
    <dgm:pt modelId="{E7435152-8E66-004D-81B3-BFFB71F9E041}" type="sibTrans" cxnId="{6254EBBA-3815-C347-9104-67AB11988121}">
      <dgm:prSet/>
      <dgm:spPr/>
      <dgm:t>
        <a:bodyPr/>
        <a:lstStyle/>
        <a:p>
          <a:pPr>
            <a:lnSpc>
              <a:spcPct val="100000"/>
            </a:lnSpc>
          </a:pPr>
          <a:endParaRPr lang="es-MX" sz="2800"/>
        </a:p>
      </dgm:t>
    </dgm:pt>
    <dgm:pt modelId="{20FF4A41-1E7A-5845-AFD4-E651E035D3B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600"/>
            <a:t>Facilidad de acceso y comprensión para los usuarios del ambiente. </a:t>
          </a:r>
        </a:p>
      </dgm:t>
    </dgm:pt>
    <dgm:pt modelId="{9ED795BF-3818-EF4A-A026-92B479238AFD}" type="parTrans" cxnId="{C749F13C-0968-F64B-A9D9-EC4B9EB13C1B}">
      <dgm:prSet/>
      <dgm:spPr/>
      <dgm:t>
        <a:bodyPr/>
        <a:lstStyle/>
        <a:p>
          <a:endParaRPr lang="es-MX" sz="2800"/>
        </a:p>
      </dgm:t>
    </dgm:pt>
    <dgm:pt modelId="{1A1E00CE-0DC7-EB4F-B19A-C444AC9252C8}" type="sibTrans" cxnId="{C749F13C-0968-F64B-A9D9-EC4B9EB13C1B}">
      <dgm:prSet/>
      <dgm:spPr/>
      <dgm:t>
        <a:bodyPr/>
        <a:lstStyle/>
        <a:p>
          <a:pPr>
            <a:lnSpc>
              <a:spcPct val="100000"/>
            </a:lnSpc>
          </a:pPr>
          <a:endParaRPr lang="es-MX" sz="2800"/>
        </a:p>
      </dgm:t>
    </dgm:pt>
    <dgm:pt modelId="{F4E81D19-7FC5-1047-BFAF-8F32FAD6208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600"/>
            <a:t>Contiene un sistema centralizado que permite la creación y mantenimiento y actualización de la infraestructura tecnológica y curricular del ambiente virtual.</a:t>
          </a:r>
        </a:p>
      </dgm:t>
    </dgm:pt>
    <dgm:pt modelId="{EA51B3BD-F8C2-5C40-9F80-922244FA7680}" type="parTrans" cxnId="{4CB32388-5BEA-9A4B-AB55-0D7ECAAAC4C6}">
      <dgm:prSet/>
      <dgm:spPr/>
      <dgm:t>
        <a:bodyPr/>
        <a:lstStyle/>
        <a:p>
          <a:endParaRPr lang="es-MX" sz="2800"/>
        </a:p>
      </dgm:t>
    </dgm:pt>
    <dgm:pt modelId="{CDEADAEF-9C0F-284B-8993-AC44F9DA4A91}" type="sibTrans" cxnId="{4CB32388-5BEA-9A4B-AB55-0D7ECAAAC4C6}">
      <dgm:prSet/>
      <dgm:spPr/>
      <dgm:t>
        <a:bodyPr/>
        <a:lstStyle/>
        <a:p>
          <a:endParaRPr lang="es-MX" sz="2800"/>
        </a:p>
      </dgm:t>
    </dgm:pt>
    <dgm:pt modelId="{57F32990-3D22-4822-95CF-D8FE2452BA65}" type="pres">
      <dgm:prSet presAssocID="{89D4B0EC-0F1A-A145-969B-582461207279}" presName="root" presStyleCnt="0">
        <dgm:presLayoutVars>
          <dgm:dir/>
          <dgm:resizeHandles val="exact"/>
        </dgm:presLayoutVars>
      </dgm:prSet>
      <dgm:spPr/>
    </dgm:pt>
    <dgm:pt modelId="{8E3A0F8B-93CE-4F07-B8EE-953C5842E471}" type="pres">
      <dgm:prSet presAssocID="{89D4B0EC-0F1A-A145-969B-582461207279}" presName="container" presStyleCnt="0">
        <dgm:presLayoutVars>
          <dgm:dir/>
          <dgm:resizeHandles val="exact"/>
        </dgm:presLayoutVars>
      </dgm:prSet>
      <dgm:spPr/>
    </dgm:pt>
    <dgm:pt modelId="{57773346-E83D-4350-B338-0271435D506F}" type="pres">
      <dgm:prSet presAssocID="{098205F4-0F63-0D4E-BAD8-6EE7C15BA173}" presName="compNode" presStyleCnt="0"/>
      <dgm:spPr/>
    </dgm:pt>
    <dgm:pt modelId="{A1BDF311-8A15-4763-98AD-1B74E87FBE4D}" type="pres">
      <dgm:prSet presAssocID="{098205F4-0F63-0D4E-BAD8-6EE7C15BA173}" presName="iconBgRect" presStyleLbl="bgShp" presStyleIdx="0" presStyleCnt="5"/>
      <dgm:spPr/>
    </dgm:pt>
    <dgm:pt modelId="{0F9963C4-66AE-4453-8C60-883EF486ED0F}" type="pres">
      <dgm:prSet presAssocID="{098205F4-0F63-0D4E-BAD8-6EE7C15BA173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24433BF2-8D63-4253-BCF0-0C38A48F5024}" type="pres">
      <dgm:prSet presAssocID="{098205F4-0F63-0D4E-BAD8-6EE7C15BA173}" presName="spaceRect" presStyleCnt="0"/>
      <dgm:spPr/>
    </dgm:pt>
    <dgm:pt modelId="{B13184F6-2971-456A-BD28-8A0CD730553A}" type="pres">
      <dgm:prSet presAssocID="{098205F4-0F63-0D4E-BAD8-6EE7C15BA173}" presName="textRect" presStyleLbl="revTx" presStyleIdx="0" presStyleCnt="5">
        <dgm:presLayoutVars>
          <dgm:chMax val="1"/>
          <dgm:chPref val="1"/>
        </dgm:presLayoutVars>
      </dgm:prSet>
      <dgm:spPr/>
    </dgm:pt>
    <dgm:pt modelId="{22A4CC77-19D1-4198-AC6C-A28602F926EB}" type="pres">
      <dgm:prSet presAssocID="{07A30698-EC20-4A47-867C-8EA39F1E9E53}" presName="sibTrans" presStyleLbl="sibTrans2D1" presStyleIdx="0" presStyleCnt="0"/>
      <dgm:spPr/>
    </dgm:pt>
    <dgm:pt modelId="{686C473B-BDDE-4606-B142-D106A642EAF8}" type="pres">
      <dgm:prSet presAssocID="{76F91A4F-4A08-2C4C-920A-BE334003D4BB}" presName="compNode" presStyleCnt="0"/>
      <dgm:spPr/>
    </dgm:pt>
    <dgm:pt modelId="{05B1DD45-A0E9-429D-839D-8B67DF9B2D5A}" type="pres">
      <dgm:prSet presAssocID="{76F91A4F-4A08-2C4C-920A-BE334003D4BB}" presName="iconBgRect" presStyleLbl="bgShp" presStyleIdx="1" presStyleCnt="5"/>
      <dgm:spPr/>
    </dgm:pt>
    <dgm:pt modelId="{CB99C0C8-0591-49D2-A329-C845A63BE120}" type="pres">
      <dgm:prSet presAssocID="{76F91A4F-4A08-2C4C-920A-BE334003D4BB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aptop"/>
        </a:ext>
      </dgm:extLst>
    </dgm:pt>
    <dgm:pt modelId="{FEFC872E-466F-46D9-8E56-EBFA922215E6}" type="pres">
      <dgm:prSet presAssocID="{76F91A4F-4A08-2C4C-920A-BE334003D4BB}" presName="spaceRect" presStyleCnt="0"/>
      <dgm:spPr/>
    </dgm:pt>
    <dgm:pt modelId="{8A36E26A-44CC-45CA-9C26-4C7346913F1A}" type="pres">
      <dgm:prSet presAssocID="{76F91A4F-4A08-2C4C-920A-BE334003D4BB}" presName="textRect" presStyleLbl="revTx" presStyleIdx="1" presStyleCnt="5">
        <dgm:presLayoutVars>
          <dgm:chMax val="1"/>
          <dgm:chPref val="1"/>
        </dgm:presLayoutVars>
      </dgm:prSet>
      <dgm:spPr/>
    </dgm:pt>
    <dgm:pt modelId="{B43C6128-34BA-4684-A907-77E08CEB4CA0}" type="pres">
      <dgm:prSet presAssocID="{FFFBE93D-BCF7-E54E-91A2-3E9BF31A34FF}" presName="sibTrans" presStyleLbl="sibTrans2D1" presStyleIdx="0" presStyleCnt="0"/>
      <dgm:spPr/>
    </dgm:pt>
    <dgm:pt modelId="{B9A89C96-47D0-48FB-804B-7642089AD492}" type="pres">
      <dgm:prSet presAssocID="{848E136A-272F-2447-84F7-14A61DA10C77}" presName="compNode" presStyleCnt="0"/>
      <dgm:spPr/>
    </dgm:pt>
    <dgm:pt modelId="{5B2C44BF-590F-4762-952E-EAE6666BF2A0}" type="pres">
      <dgm:prSet presAssocID="{848E136A-272F-2447-84F7-14A61DA10C77}" presName="iconBgRect" presStyleLbl="bgShp" presStyleIdx="2" presStyleCnt="5"/>
      <dgm:spPr/>
    </dgm:pt>
    <dgm:pt modelId="{552EBC52-F4AD-4666-B5F4-19FBCE79884C}" type="pres">
      <dgm:prSet presAssocID="{848E136A-272F-2447-84F7-14A61DA10C77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b Design"/>
        </a:ext>
      </dgm:extLst>
    </dgm:pt>
    <dgm:pt modelId="{CA9207B8-B3DC-4705-B267-B01C0D1D19A4}" type="pres">
      <dgm:prSet presAssocID="{848E136A-272F-2447-84F7-14A61DA10C77}" presName="spaceRect" presStyleCnt="0"/>
      <dgm:spPr/>
    </dgm:pt>
    <dgm:pt modelId="{76D5E3CE-4433-4FCA-9AF9-D055A988C6D4}" type="pres">
      <dgm:prSet presAssocID="{848E136A-272F-2447-84F7-14A61DA10C77}" presName="textRect" presStyleLbl="revTx" presStyleIdx="2" presStyleCnt="5">
        <dgm:presLayoutVars>
          <dgm:chMax val="1"/>
          <dgm:chPref val="1"/>
        </dgm:presLayoutVars>
      </dgm:prSet>
      <dgm:spPr/>
    </dgm:pt>
    <dgm:pt modelId="{A6ED4ED4-9705-4BA6-83FD-C90E3368EC2C}" type="pres">
      <dgm:prSet presAssocID="{E7435152-8E66-004D-81B3-BFFB71F9E041}" presName="sibTrans" presStyleLbl="sibTrans2D1" presStyleIdx="0" presStyleCnt="0"/>
      <dgm:spPr/>
    </dgm:pt>
    <dgm:pt modelId="{2A7F7331-B534-4D5A-A0DC-0414E069E1BF}" type="pres">
      <dgm:prSet presAssocID="{20FF4A41-1E7A-5845-AFD4-E651E035D3B4}" presName="compNode" presStyleCnt="0"/>
      <dgm:spPr/>
    </dgm:pt>
    <dgm:pt modelId="{A1D1C434-FA93-4AEE-9A9F-B7303354D9D8}" type="pres">
      <dgm:prSet presAssocID="{20FF4A41-1E7A-5845-AFD4-E651E035D3B4}" presName="iconBgRect" presStyleLbl="bgShp" presStyleIdx="3" presStyleCnt="5"/>
      <dgm:spPr/>
    </dgm:pt>
    <dgm:pt modelId="{5B46F031-167E-4572-B6A1-80EFB87D747B}" type="pres">
      <dgm:prSet presAssocID="{20FF4A41-1E7A-5845-AFD4-E651E035D3B4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ternetOfThings"/>
        </a:ext>
      </dgm:extLst>
    </dgm:pt>
    <dgm:pt modelId="{4F5781F9-AFD2-4F60-B2E5-EA1B13593451}" type="pres">
      <dgm:prSet presAssocID="{20FF4A41-1E7A-5845-AFD4-E651E035D3B4}" presName="spaceRect" presStyleCnt="0"/>
      <dgm:spPr/>
    </dgm:pt>
    <dgm:pt modelId="{513A4762-25E9-4276-8EE1-12B2BFAD9164}" type="pres">
      <dgm:prSet presAssocID="{20FF4A41-1E7A-5845-AFD4-E651E035D3B4}" presName="textRect" presStyleLbl="revTx" presStyleIdx="3" presStyleCnt="5">
        <dgm:presLayoutVars>
          <dgm:chMax val="1"/>
          <dgm:chPref val="1"/>
        </dgm:presLayoutVars>
      </dgm:prSet>
      <dgm:spPr/>
    </dgm:pt>
    <dgm:pt modelId="{03236EB3-2AE9-4B52-AD1F-BBBF09D45AAB}" type="pres">
      <dgm:prSet presAssocID="{1A1E00CE-0DC7-EB4F-B19A-C444AC9252C8}" presName="sibTrans" presStyleLbl="sibTrans2D1" presStyleIdx="0" presStyleCnt="0"/>
      <dgm:spPr/>
    </dgm:pt>
    <dgm:pt modelId="{7FDB5947-EDF7-4C8A-ABBB-585DFB535038}" type="pres">
      <dgm:prSet presAssocID="{F4E81D19-7FC5-1047-BFAF-8F32FAD62088}" presName="compNode" presStyleCnt="0"/>
      <dgm:spPr/>
    </dgm:pt>
    <dgm:pt modelId="{C79E5799-276C-40B7-886B-9053B4536E04}" type="pres">
      <dgm:prSet presAssocID="{F4E81D19-7FC5-1047-BFAF-8F32FAD62088}" presName="iconBgRect" presStyleLbl="bgShp" presStyleIdx="4" presStyleCnt="5"/>
      <dgm:spPr/>
    </dgm:pt>
    <dgm:pt modelId="{7DC76C3D-B955-4DBE-9641-637690BBAF36}" type="pres">
      <dgm:prSet presAssocID="{F4E81D19-7FC5-1047-BFAF-8F32FAD62088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9C6C85C6-91A9-4DD6-B25C-4A48DDE2D4DC}" type="pres">
      <dgm:prSet presAssocID="{F4E81D19-7FC5-1047-BFAF-8F32FAD62088}" presName="spaceRect" presStyleCnt="0"/>
      <dgm:spPr/>
    </dgm:pt>
    <dgm:pt modelId="{657E78C4-68CA-4153-92D1-9C9FB48D9D25}" type="pres">
      <dgm:prSet presAssocID="{F4E81D19-7FC5-1047-BFAF-8F32FAD62088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E7662501-BA37-8646-9337-DDDFBE61D32D}" type="presOf" srcId="{1A1E00CE-0DC7-EB4F-B19A-C444AC9252C8}" destId="{03236EB3-2AE9-4B52-AD1F-BBBF09D45AAB}" srcOrd="0" destOrd="0" presId="urn:microsoft.com/office/officeart/2018/2/layout/IconCircleList"/>
    <dgm:cxn modelId="{CCD8040C-CF22-604E-8BE1-889FE0EADBC9}" type="presOf" srcId="{848E136A-272F-2447-84F7-14A61DA10C77}" destId="{76D5E3CE-4433-4FCA-9AF9-D055A988C6D4}" srcOrd="0" destOrd="0" presId="urn:microsoft.com/office/officeart/2018/2/layout/IconCircleList"/>
    <dgm:cxn modelId="{6C045319-417E-2A4B-8319-1F0220E0BAF3}" type="presOf" srcId="{FFFBE93D-BCF7-E54E-91A2-3E9BF31A34FF}" destId="{B43C6128-34BA-4684-A907-77E08CEB4CA0}" srcOrd="0" destOrd="0" presId="urn:microsoft.com/office/officeart/2018/2/layout/IconCircleList"/>
    <dgm:cxn modelId="{A9D4443C-D435-7446-B5A5-917D846325DD}" type="presOf" srcId="{20FF4A41-1E7A-5845-AFD4-E651E035D3B4}" destId="{513A4762-25E9-4276-8EE1-12B2BFAD9164}" srcOrd="0" destOrd="0" presId="urn:microsoft.com/office/officeart/2018/2/layout/IconCircleList"/>
    <dgm:cxn modelId="{C749F13C-0968-F64B-A9D9-EC4B9EB13C1B}" srcId="{89D4B0EC-0F1A-A145-969B-582461207279}" destId="{20FF4A41-1E7A-5845-AFD4-E651E035D3B4}" srcOrd="3" destOrd="0" parTransId="{9ED795BF-3818-EF4A-A026-92B479238AFD}" sibTransId="{1A1E00CE-0DC7-EB4F-B19A-C444AC9252C8}"/>
    <dgm:cxn modelId="{20A40A47-F484-284F-ABC7-30427EAF95FA}" type="presOf" srcId="{098205F4-0F63-0D4E-BAD8-6EE7C15BA173}" destId="{B13184F6-2971-456A-BD28-8A0CD730553A}" srcOrd="0" destOrd="0" presId="urn:microsoft.com/office/officeart/2018/2/layout/IconCircleList"/>
    <dgm:cxn modelId="{B14E684A-7886-C043-94EA-F37B30B20143}" type="presOf" srcId="{89D4B0EC-0F1A-A145-969B-582461207279}" destId="{57F32990-3D22-4822-95CF-D8FE2452BA65}" srcOrd="0" destOrd="0" presId="urn:microsoft.com/office/officeart/2018/2/layout/IconCircleList"/>
    <dgm:cxn modelId="{2C904472-A66B-6640-94B7-DBCAE49E4AF7}" type="presOf" srcId="{07A30698-EC20-4A47-867C-8EA39F1E9E53}" destId="{22A4CC77-19D1-4198-AC6C-A28602F926EB}" srcOrd="0" destOrd="0" presId="urn:microsoft.com/office/officeart/2018/2/layout/IconCircleList"/>
    <dgm:cxn modelId="{4CB32388-5BEA-9A4B-AB55-0D7ECAAAC4C6}" srcId="{89D4B0EC-0F1A-A145-969B-582461207279}" destId="{F4E81D19-7FC5-1047-BFAF-8F32FAD62088}" srcOrd="4" destOrd="0" parTransId="{EA51B3BD-F8C2-5C40-9F80-922244FA7680}" sibTransId="{CDEADAEF-9C0F-284B-8993-AC44F9DA4A91}"/>
    <dgm:cxn modelId="{735DC48D-D014-574A-8D5F-A971003438FA}" srcId="{89D4B0EC-0F1A-A145-969B-582461207279}" destId="{098205F4-0F63-0D4E-BAD8-6EE7C15BA173}" srcOrd="0" destOrd="0" parTransId="{B247E71F-63A0-EA4B-AD21-5EF2F557B889}" sibTransId="{07A30698-EC20-4A47-867C-8EA39F1E9E53}"/>
    <dgm:cxn modelId="{9B7229B5-FC94-F042-B140-79B0B1BEA158}" type="presOf" srcId="{76F91A4F-4A08-2C4C-920A-BE334003D4BB}" destId="{8A36E26A-44CC-45CA-9C26-4C7346913F1A}" srcOrd="0" destOrd="0" presId="urn:microsoft.com/office/officeart/2018/2/layout/IconCircleList"/>
    <dgm:cxn modelId="{6254EBBA-3815-C347-9104-67AB11988121}" srcId="{89D4B0EC-0F1A-A145-969B-582461207279}" destId="{848E136A-272F-2447-84F7-14A61DA10C77}" srcOrd="2" destOrd="0" parTransId="{1C0E86AB-1229-AD48-8E7D-4025AB5BB47A}" sibTransId="{E7435152-8E66-004D-81B3-BFFB71F9E041}"/>
    <dgm:cxn modelId="{9A9DE3E9-C07C-FD42-BF24-2618801DFD70}" type="presOf" srcId="{E7435152-8E66-004D-81B3-BFFB71F9E041}" destId="{A6ED4ED4-9705-4BA6-83FD-C90E3368EC2C}" srcOrd="0" destOrd="0" presId="urn:microsoft.com/office/officeart/2018/2/layout/IconCircleList"/>
    <dgm:cxn modelId="{F17ED7EF-52BE-C046-913F-E417547E1835}" type="presOf" srcId="{F4E81D19-7FC5-1047-BFAF-8F32FAD62088}" destId="{657E78C4-68CA-4153-92D1-9C9FB48D9D25}" srcOrd="0" destOrd="0" presId="urn:microsoft.com/office/officeart/2018/2/layout/IconCircleList"/>
    <dgm:cxn modelId="{B1FF36FB-9D3C-1E47-91A7-30B5B0AE2E01}" srcId="{89D4B0EC-0F1A-A145-969B-582461207279}" destId="{76F91A4F-4A08-2C4C-920A-BE334003D4BB}" srcOrd="1" destOrd="0" parTransId="{C4D5E8D4-0F7C-2844-A479-BB03C0C9043A}" sibTransId="{FFFBE93D-BCF7-E54E-91A2-3E9BF31A34FF}"/>
    <dgm:cxn modelId="{4EC82FB0-4D1D-9646-B539-0A98CDDBF5E0}" type="presParOf" srcId="{57F32990-3D22-4822-95CF-D8FE2452BA65}" destId="{8E3A0F8B-93CE-4F07-B8EE-953C5842E471}" srcOrd="0" destOrd="0" presId="urn:microsoft.com/office/officeart/2018/2/layout/IconCircleList"/>
    <dgm:cxn modelId="{C261C7AB-3249-C64B-8BE7-CBAA6B07823D}" type="presParOf" srcId="{8E3A0F8B-93CE-4F07-B8EE-953C5842E471}" destId="{57773346-E83D-4350-B338-0271435D506F}" srcOrd="0" destOrd="0" presId="urn:microsoft.com/office/officeart/2018/2/layout/IconCircleList"/>
    <dgm:cxn modelId="{F1219977-8DB9-124F-AF93-1EEF277D1DAF}" type="presParOf" srcId="{57773346-E83D-4350-B338-0271435D506F}" destId="{A1BDF311-8A15-4763-98AD-1B74E87FBE4D}" srcOrd="0" destOrd="0" presId="urn:microsoft.com/office/officeart/2018/2/layout/IconCircleList"/>
    <dgm:cxn modelId="{481C5985-06A0-934B-9D89-3B888B74A304}" type="presParOf" srcId="{57773346-E83D-4350-B338-0271435D506F}" destId="{0F9963C4-66AE-4453-8C60-883EF486ED0F}" srcOrd="1" destOrd="0" presId="urn:microsoft.com/office/officeart/2018/2/layout/IconCircleList"/>
    <dgm:cxn modelId="{6E5F214C-C72E-974A-A5C7-A5B8289C86BE}" type="presParOf" srcId="{57773346-E83D-4350-B338-0271435D506F}" destId="{24433BF2-8D63-4253-BCF0-0C38A48F5024}" srcOrd="2" destOrd="0" presId="urn:microsoft.com/office/officeart/2018/2/layout/IconCircleList"/>
    <dgm:cxn modelId="{3C976869-BB70-DE42-BFF7-677A228A163A}" type="presParOf" srcId="{57773346-E83D-4350-B338-0271435D506F}" destId="{B13184F6-2971-456A-BD28-8A0CD730553A}" srcOrd="3" destOrd="0" presId="urn:microsoft.com/office/officeart/2018/2/layout/IconCircleList"/>
    <dgm:cxn modelId="{5D50341E-E383-C94C-B4EB-A026B7CA39C2}" type="presParOf" srcId="{8E3A0F8B-93CE-4F07-B8EE-953C5842E471}" destId="{22A4CC77-19D1-4198-AC6C-A28602F926EB}" srcOrd="1" destOrd="0" presId="urn:microsoft.com/office/officeart/2018/2/layout/IconCircleList"/>
    <dgm:cxn modelId="{45067DEB-DFB0-6347-BDA4-BA2075412400}" type="presParOf" srcId="{8E3A0F8B-93CE-4F07-B8EE-953C5842E471}" destId="{686C473B-BDDE-4606-B142-D106A642EAF8}" srcOrd="2" destOrd="0" presId="urn:microsoft.com/office/officeart/2018/2/layout/IconCircleList"/>
    <dgm:cxn modelId="{4932E014-7E44-5D4C-9C44-C5D0DC036DA2}" type="presParOf" srcId="{686C473B-BDDE-4606-B142-D106A642EAF8}" destId="{05B1DD45-A0E9-429D-839D-8B67DF9B2D5A}" srcOrd="0" destOrd="0" presId="urn:microsoft.com/office/officeart/2018/2/layout/IconCircleList"/>
    <dgm:cxn modelId="{851D878F-746E-CC40-BFCA-E615F4A389E6}" type="presParOf" srcId="{686C473B-BDDE-4606-B142-D106A642EAF8}" destId="{CB99C0C8-0591-49D2-A329-C845A63BE120}" srcOrd="1" destOrd="0" presId="urn:microsoft.com/office/officeart/2018/2/layout/IconCircleList"/>
    <dgm:cxn modelId="{C32F8A2F-C368-8947-A9B7-18F1FB3DC557}" type="presParOf" srcId="{686C473B-BDDE-4606-B142-D106A642EAF8}" destId="{FEFC872E-466F-46D9-8E56-EBFA922215E6}" srcOrd="2" destOrd="0" presId="urn:microsoft.com/office/officeart/2018/2/layout/IconCircleList"/>
    <dgm:cxn modelId="{AB82DEA6-C627-124C-A1BB-E520E4736D65}" type="presParOf" srcId="{686C473B-BDDE-4606-B142-D106A642EAF8}" destId="{8A36E26A-44CC-45CA-9C26-4C7346913F1A}" srcOrd="3" destOrd="0" presId="urn:microsoft.com/office/officeart/2018/2/layout/IconCircleList"/>
    <dgm:cxn modelId="{02012F4D-E003-B847-A1B1-3BF06BA83002}" type="presParOf" srcId="{8E3A0F8B-93CE-4F07-B8EE-953C5842E471}" destId="{B43C6128-34BA-4684-A907-77E08CEB4CA0}" srcOrd="3" destOrd="0" presId="urn:microsoft.com/office/officeart/2018/2/layout/IconCircleList"/>
    <dgm:cxn modelId="{B82EC3C5-D86A-4343-B377-F6E9DA4974DC}" type="presParOf" srcId="{8E3A0F8B-93CE-4F07-B8EE-953C5842E471}" destId="{B9A89C96-47D0-48FB-804B-7642089AD492}" srcOrd="4" destOrd="0" presId="urn:microsoft.com/office/officeart/2018/2/layout/IconCircleList"/>
    <dgm:cxn modelId="{6932133A-2F56-7147-A801-EBD63305CE97}" type="presParOf" srcId="{B9A89C96-47D0-48FB-804B-7642089AD492}" destId="{5B2C44BF-590F-4762-952E-EAE6666BF2A0}" srcOrd="0" destOrd="0" presId="urn:microsoft.com/office/officeart/2018/2/layout/IconCircleList"/>
    <dgm:cxn modelId="{5148E199-DF75-0442-9B3D-14CCF9BE7F24}" type="presParOf" srcId="{B9A89C96-47D0-48FB-804B-7642089AD492}" destId="{552EBC52-F4AD-4666-B5F4-19FBCE79884C}" srcOrd="1" destOrd="0" presId="urn:microsoft.com/office/officeart/2018/2/layout/IconCircleList"/>
    <dgm:cxn modelId="{7EF220F7-2FA8-5D4A-925F-47D3DAF87B43}" type="presParOf" srcId="{B9A89C96-47D0-48FB-804B-7642089AD492}" destId="{CA9207B8-B3DC-4705-B267-B01C0D1D19A4}" srcOrd="2" destOrd="0" presId="urn:microsoft.com/office/officeart/2018/2/layout/IconCircleList"/>
    <dgm:cxn modelId="{DA58DE71-0081-2643-9688-A542F9506C18}" type="presParOf" srcId="{B9A89C96-47D0-48FB-804B-7642089AD492}" destId="{76D5E3CE-4433-4FCA-9AF9-D055A988C6D4}" srcOrd="3" destOrd="0" presId="urn:microsoft.com/office/officeart/2018/2/layout/IconCircleList"/>
    <dgm:cxn modelId="{56D6503C-15B4-7044-BC5E-76081BCF0A06}" type="presParOf" srcId="{8E3A0F8B-93CE-4F07-B8EE-953C5842E471}" destId="{A6ED4ED4-9705-4BA6-83FD-C90E3368EC2C}" srcOrd="5" destOrd="0" presId="urn:microsoft.com/office/officeart/2018/2/layout/IconCircleList"/>
    <dgm:cxn modelId="{CC7A07A4-40F4-D041-807A-F0B0008E3090}" type="presParOf" srcId="{8E3A0F8B-93CE-4F07-B8EE-953C5842E471}" destId="{2A7F7331-B534-4D5A-A0DC-0414E069E1BF}" srcOrd="6" destOrd="0" presId="urn:microsoft.com/office/officeart/2018/2/layout/IconCircleList"/>
    <dgm:cxn modelId="{262DEB74-D71C-F94A-B0A0-1E0DE294AB8E}" type="presParOf" srcId="{2A7F7331-B534-4D5A-A0DC-0414E069E1BF}" destId="{A1D1C434-FA93-4AEE-9A9F-B7303354D9D8}" srcOrd="0" destOrd="0" presId="urn:microsoft.com/office/officeart/2018/2/layout/IconCircleList"/>
    <dgm:cxn modelId="{32D95D13-3BCA-0D42-8FD8-2943BD0F36EC}" type="presParOf" srcId="{2A7F7331-B534-4D5A-A0DC-0414E069E1BF}" destId="{5B46F031-167E-4572-B6A1-80EFB87D747B}" srcOrd="1" destOrd="0" presId="urn:microsoft.com/office/officeart/2018/2/layout/IconCircleList"/>
    <dgm:cxn modelId="{341E9D78-1DF7-4644-923C-EF08DC30D652}" type="presParOf" srcId="{2A7F7331-B534-4D5A-A0DC-0414E069E1BF}" destId="{4F5781F9-AFD2-4F60-B2E5-EA1B13593451}" srcOrd="2" destOrd="0" presId="urn:microsoft.com/office/officeart/2018/2/layout/IconCircleList"/>
    <dgm:cxn modelId="{C0F7E19D-74EA-DF40-ACDD-F286410D650C}" type="presParOf" srcId="{2A7F7331-B534-4D5A-A0DC-0414E069E1BF}" destId="{513A4762-25E9-4276-8EE1-12B2BFAD9164}" srcOrd="3" destOrd="0" presId="urn:microsoft.com/office/officeart/2018/2/layout/IconCircleList"/>
    <dgm:cxn modelId="{D6481C83-7BC0-AD43-898D-002DE3811203}" type="presParOf" srcId="{8E3A0F8B-93CE-4F07-B8EE-953C5842E471}" destId="{03236EB3-2AE9-4B52-AD1F-BBBF09D45AAB}" srcOrd="7" destOrd="0" presId="urn:microsoft.com/office/officeart/2018/2/layout/IconCircleList"/>
    <dgm:cxn modelId="{12802914-7EFB-C842-BD47-2D8376B21E96}" type="presParOf" srcId="{8E3A0F8B-93CE-4F07-B8EE-953C5842E471}" destId="{7FDB5947-EDF7-4C8A-ABBB-585DFB535038}" srcOrd="8" destOrd="0" presId="urn:microsoft.com/office/officeart/2018/2/layout/IconCircleList"/>
    <dgm:cxn modelId="{1F6F3C3F-1408-1C43-8FC2-4ECCC8BB5F40}" type="presParOf" srcId="{7FDB5947-EDF7-4C8A-ABBB-585DFB535038}" destId="{C79E5799-276C-40B7-886B-9053B4536E04}" srcOrd="0" destOrd="0" presId="urn:microsoft.com/office/officeart/2018/2/layout/IconCircleList"/>
    <dgm:cxn modelId="{01CAFD1A-FC51-AB43-BBE0-FC4B3D155E8B}" type="presParOf" srcId="{7FDB5947-EDF7-4C8A-ABBB-585DFB535038}" destId="{7DC76C3D-B955-4DBE-9641-637690BBAF36}" srcOrd="1" destOrd="0" presId="urn:microsoft.com/office/officeart/2018/2/layout/IconCircleList"/>
    <dgm:cxn modelId="{38B7FFC4-8BCD-0A4A-9AF5-026A74EFBF68}" type="presParOf" srcId="{7FDB5947-EDF7-4C8A-ABBB-585DFB535038}" destId="{9C6C85C6-91A9-4DD6-B25C-4A48DDE2D4DC}" srcOrd="2" destOrd="0" presId="urn:microsoft.com/office/officeart/2018/2/layout/IconCircleList"/>
    <dgm:cxn modelId="{DA20ED45-5921-3645-9272-69E6A7BDEF3E}" type="presParOf" srcId="{7FDB5947-EDF7-4C8A-ABBB-585DFB535038}" destId="{657E78C4-68CA-4153-92D1-9C9FB48D9D25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B90E0BD-800B-2D4C-BFD0-FEE91411A1B1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ES"/>
        </a:p>
      </dgm:t>
    </dgm:pt>
    <dgm:pt modelId="{10C19732-9D3B-0C45-94B5-3CFB957D55E3}">
      <dgm:prSet/>
      <dgm:spPr/>
      <dgm:t>
        <a:bodyPr/>
        <a:lstStyle/>
        <a:p>
          <a:r>
            <a:rPr lang="es-MX"/>
            <a:t>Los OA propician una educación flexible y personalizada, lo que permite que tanto profesores como alumnos los adapten a sus necesidades, inquietudes y estilos de enseñanza – aprendizaje, pueden ser secuenciados y reutilizados en distintos entornos y aplicaciones. </a:t>
          </a:r>
        </a:p>
      </dgm:t>
    </dgm:pt>
    <dgm:pt modelId="{92623579-BB15-9B42-87BB-389C81354858}" type="parTrans" cxnId="{EDBFB6ED-08DA-B944-A8EF-FF1B42434AFA}">
      <dgm:prSet/>
      <dgm:spPr/>
      <dgm:t>
        <a:bodyPr/>
        <a:lstStyle/>
        <a:p>
          <a:endParaRPr lang="es-ES"/>
        </a:p>
      </dgm:t>
    </dgm:pt>
    <dgm:pt modelId="{4972C15D-72C4-7A45-822B-88265DEB2607}" type="sibTrans" cxnId="{EDBFB6ED-08DA-B944-A8EF-FF1B42434AFA}">
      <dgm:prSet/>
      <dgm:spPr/>
      <dgm:t>
        <a:bodyPr/>
        <a:lstStyle/>
        <a:p>
          <a:endParaRPr lang="es-ES"/>
        </a:p>
      </dgm:t>
    </dgm:pt>
    <dgm:pt modelId="{50180E36-8460-BF49-94ED-FAE3935F7A31}">
      <dgm:prSet/>
      <dgm:spPr/>
      <dgm:t>
        <a:bodyPr/>
        <a:lstStyle/>
        <a:p>
          <a:r>
            <a:rPr lang="es-MX" dirty="0"/>
            <a:t>Los OA poseen una estructura de información externa denominada metadatos que son atributos que lo describen, éstos ayudan a facilitar su acceso y búsqueda (Rosanigo y Bramati, 2013).</a:t>
          </a:r>
        </a:p>
      </dgm:t>
    </dgm:pt>
    <dgm:pt modelId="{89B2308B-2EB1-0849-8079-BF523B83A350}" type="parTrans" cxnId="{2575F278-5D1E-B248-BDA4-8C441EA96BE0}">
      <dgm:prSet/>
      <dgm:spPr/>
      <dgm:t>
        <a:bodyPr/>
        <a:lstStyle/>
        <a:p>
          <a:endParaRPr lang="es-ES"/>
        </a:p>
      </dgm:t>
    </dgm:pt>
    <dgm:pt modelId="{7DEF401B-6800-AE4F-9613-61A438C2A864}" type="sibTrans" cxnId="{2575F278-5D1E-B248-BDA4-8C441EA96BE0}">
      <dgm:prSet/>
      <dgm:spPr/>
      <dgm:t>
        <a:bodyPr/>
        <a:lstStyle/>
        <a:p>
          <a:endParaRPr lang="es-ES"/>
        </a:p>
      </dgm:t>
    </dgm:pt>
    <dgm:pt modelId="{2A3EE406-A9D8-B246-ABA6-FA50E69ABB4C}" type="pres">
      <dgm:prSet presAssocID="{BB90E0BD-800B-2D4C-BFD0-FEE91411A1B1}" presName="linear" presStyleCnt="0">
        <dgm:presLayoutVars>
          <dgm:animLvl val="lvl"/>
          <dgm:resizeHandles val="exact"/>
        </dgm:presLayoutVars>
      </dgm:prSet>
      <dgm:spPr/>
    </dgm:pt>
    <dgm:pt modelId="{1BA807CF-FEFA-EB4E-8B1A-EEBF132D6DB8}" type="pres">
      <dgm:prSet presAssocID="{10C19732-9D3B-0C45-94B5-3CFB957D55E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E81D3FB-CC79-8B4A-9834-285DE39C4795}" type="pres">
      <dgm:prSet presAssocID="{4972C15D-72C4-7A45-822B-88265DEB2607}" presName="spacer" presStyleCnt="0"/>
      <dgm:spPr/>
    </dgm:pt>
    <dgm:pt modelId="{0F131540-7B05-A646-82CC-6405A5B9867A}" type="pres">
      <dgm:prSet presAssocID="{50180E36-8460-BF49-94ED-FAE3935F7A31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2575F278-5D1E-B248-BDA4-8C441EA96BE0}" srcId="{BB90E0BD-800B-2D4C-BFD0-FEE91411A1B1}" destId="{50180E36-8460-BF49-94ED-FAE3935F7A31}" srcOrd="1" destOrd="0" parTransId="{89B2308B-2EB1-0849-8079-BF523B83A350}" sibTransId="{7DEF401B-6800-AE4F-9613-61A438C2A864}"/>
    <dgm:cxn modelId="{8D5BF8AB-57B4-D847-94B3-AA5B1132FE44}" type="presOf" srcId="{50180E36-8460-BF49-94ED-FAE3935F7A31}" destId="{0F131540-7B05-A646-82CC-6405A5B9867A}" srcOrd="0" destOrd="0" presId="urn:microsoft.com/office/officeart/2005/8/layout/vList2"/>
    <dgm:cxn modelId="{917A14DD-A3C4-1644-8AC5-40F183E12D69}" type="presOf" srcId="{BB90E0BD-800B-2D4C-BFD0-FEE91411A1B1}" destId="{2A3EE406-A9D8-B246-ABA6-FA50E69ABB4C}" srcOrd="0" destOrd="0" presId="urn:microsoft.com/office/officeart/2005/8/layout/vList2"/>
    <dgm:cxn modelId="{EDBFB6ED-08DA-B944-A8EF-FF1B42434AFA}" srcId="{BB90E0BD-800B-2D4C-BFD0-FEE91411A1B1}" destId="{10C19732-9D3B-0C45-94B5-3CFB957D55E3}" srcOrd="0" destOrd="0" parTransId="{92623579-BB15-9B42-87BB-389C81354858}" sibTransId="{4972C15D-72C4-7A45-822B-88265DEB2607}"/>
    <dgm:cxn modelId="{9F60CFFE-93EF-7144-A2AE-17609AC5E2CD}" type="presOf" srcId="{10C19732-9D3B-0C45-94B5-3CFB957D55E3}" destId="{1BA807CF-FEFA-EB4E-8B1A-EEBF132D6DB8}" srcOrd="0" destOrd="0" presId="urn:microsoft.com/office/officeart/2005/8/layout/vList2"/>
    <dgm:cxn modelId="{F07F0982-3884-F647-9D20-0401FBBC92B9}" type="presParOf" srcId="{2A3EE406-A9D8-B246-ABA6-FA50E69ABB4C}" destId="{1BA807CF-FEFA-EB4E-8B1A-EEBF132D6DB8}" srcOrd="0" destOrd="0" presId="urn:microsoft.com/office/officeart/2005/8/layout/vList2"/>
    <dgm:cxn modelId="{2B267FAE-AEF1-5D44-AA29-58799676C014}" type="presParOf" srcId="{2A3EE406-A9D8-B246-ABA6-FA50E69ABB4C}" destId="{EE81D3FB-CC79-8B4A-9834-285DE39C4795}" srcOrd="1" destOrd="0" presId="urn:microsoft.com/office/officeart/2005/8/layout/vList2"/>
    <dgm:cxn modelId="{B0D0F2D5-BB77-FB47-B1E1-0793069B0F25}" type="presParOf" srcId="{2A3EE406-A9D8-B246-ABA6-FA50E69ABB4C}" destId="{0F131540-7B05-A646-82CC-6405A5B9867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A06F62D-2EE7-C34D-B437-5F2E7816F755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s-ES"/>
        </a:p>
      </dgm:t>
    </dgm:pt>
    <dgm:pt modelId="{22A08DCC-29BE-8140-A711-A4FFEDFB5D6C}">
      <dgm:prSet custT="1"/>
      <dgm:spPr/>
      <dgm:t>
        <a:bodyPr/>
        <a:lstStyle/>
        <a:p>
          <a:pPr algn="ctr"/>
          <a:r>
            <a:rPr lang="es-MX" sz="2400"/>
            <a:t>General</a:t>
          </a:r>
        </a:p>
      </dgm:t>
    </dgm:pt>
    <dgm:pt modelId="{6CAC2AD1-8363-AD45-B113-02F209554024}" type="parTrans" cxnId="{152291B7-EBEF-034A-BF7C-51C0C5CD891E}">
      <dgm:prSet/>
      <dgm:spPr/>
      <dgm:t>
        <a:bodyPr/>
        <a:lstStyle/>
        <a:p>
          <a:pPr algn="ctr"/>
          <a:endParaRPr lang="es-ES" sz="2400"/>
        </a:p>
      </dgm:t>
    </dgm:pt>
    <dgm:pt modelId="{074662E8-4E1B-5B4C-97EC-0246067F667E}" type="sibTrans" cxnId="{152291B7-EBEF-034A-BF7C-51C0C5CD891E}">
      <dgm:prSet/>
      <dgm:spPr/>
      <dgm:t>
        <a:bodyPr/>
        <a:lstStyle/>
        <a:p>
          <a:pPr algn="ctr"/>
          <a:endParaRPr lang="es-ES" sz="2400"/>
        </a:p>
      </dgm:t>
    </dgm:pt>
    <dgm:pt modelId="{C8DA5904-5477-3848-BAA1-1AC130127D26}">
      <dgm:prSet custT="1"/>
      <dgm:spPr/>
      <dgm:t>
        <a:bodyPr/>
        <a:lstStyle/>
        <a:p>
          <a:pPr algn="ctr"/>
          <a:r>
            <a:rPr lang="es-MX" sz="2400"/>
            <a:t>Ciclo de vida</a:t>
          </a:r>
        </a:p>
      </dgm:t>
    </dgm:pt>
    <dgm:pt modelId="{97B18EE7-5131-E54B-895B-A1EA69C3BB46}" type="parTrans" cxnId="{45940400-7FD0-6945-B351-4CE29BF50AAF}">
      <dgm:prSet/>
      <dgm:spPr/>
      <dgm:t>
        <a:bodyPr/>
        <a:lstStyle/>
        <a:p>
          <a:pPr algn="ctr"/>
          <a:endParaRPr lang="es-ES" sz="2400"/>
        </a:p>
      </dgm:t>
    </dgm:pt>
    <dgm:pt modelId="{9CD75253-2486-FB4E-9475-6C31B5544FE4}" type="sibTrans" cxnId="{45940400-7FD0-6945-B351-4CE29BF50AAF}">
      <dgm:prSet/>
      <dgm:spPr/>
      <dgm:t>
        <a:bodyPr/>
        <a:lstStyle/>
        <a:p>
          <a:pPr algn="ctr"/>
          <a:endParaRPr lang="es-ES" sz="2400"/>
        </a:p>
      </dgm:t>
    </dgm:pt>
    <dgm:pt modelId="{CF3C72FE-285D-604E-9DE3-CE8DA2152C43}">
      <dgm:prSet custT="1"/>
      <dgm:spPr/>
      <dgm:t>
        <a:bodyPr/>
        <a:lstStyle/>
        <a:p>
          <a:pPr algn="ctr"/>
          <a:r>
            <a:rPr lang="es-MX" sz="2400"/>
            <a:t>Meta-metadatos</a:t>
          </a:r>
        </a:p>
      </dgm:t>
    </dgm:pt>
    <dgm:pt modelId="{FE1CD29E-4DD8-D24B-8B41-AE7D9D1C0A7D}" type="parTrans" cxnId="{51F41240-3BA7-AB41-9C2E-0F035EE7EFC8}">
      <dgm:prSet/>
      <dgm:spPr/>
      <dgm:t>
        <a:bodyPr/>
        <a:lstStyle/>
        <a:p>
          <a:pPr algn="ctr"/>
          <a:endParaRPr lang="es-ES" sz="2400"/>
        </a:p>
      </dgm:t>
    </dgm:pt>
    <dgm:pt modelId="{FDEAD23B-C86B-AA4E-BE97-D288F5F8E741}" type="sibTrans" cxnId="{51F41240-3BA7-AB41-9C2E-0F035EE7EFC8}">
      <dgm:prSet/>
      <dgm:spPr/>
      <dgm:t>
        <a:bodyPr/>
        <a:lstStyle/>
        <a:p>
          <a:pPr algn="ctr"/>
          <a:endParaRPr lang="es-ES" sz="2400"/>
        </a:p>
      </dgm:t>
    </dgm:pt>
    <dgm:pt modelId="{16A92EB5-320E-3649-95F9-93A727EB569C}">
      <dgm:prSet custT="1"/>
      <dgm:spPr/>
      <dgm:t>
        <a:bodyPr/>
        <a:lstStyle/>
        <a:p>
          <a:pPr algn="ctr"/>
          <a:r>
            <a:rPr lang="es-MX" sz="2400"/>
            <a:t>Educación</a:t>
          </a:r>
        </a:p>
      </dgm:t>
    </dgm:pt>
    <dgm:pt modelId="{807A198F-26B0-3D43-99AE-F9BE31C150FC}" type="parTrans" cxnId="{043AB66C-8C69-4540-BB86-72992C47C4B0}">
      <dgm:prSet/>
      <dgm:spPr/>
      <dgm:t>
        <a:bodyPr/>
        <a:lstStyle/>
        <a:p>
          <a:pPr algn="ctr"/>
          <a:endParaRPr lang="es-ES" sz="2400"/>
        </a:p>
      </dgm:t>
    </dgm:pt>
    <dgm:pt modelId="{B5872428-E0E1-3341-93AA-2DF861D5A515}" type="sibTrans" cxnId="{043AB66C-8C69-4540-BB86-72992C47C4B0}">
      <dgm:prSet/>
      <dgm:spPr/>
      <dgm:t>
        <a:bodyPr/>
        <a:lstStyle/>
        <a:p>
          <a:pPr algn="ctr"/>
          <a:endParaRPr lang="es-ES" sz="2400"/>
        </a:p>
      </dgm:t>
    </dgm:pt>
    <dgm:pt modelId="{0D8E60CC-7100-DF49-8549-BFEB09CB53AA}">
      <dgm:prSet custT="1"/>
      <dgm:spPr/>
      <dgm:t>
        <a:bodyPr/>
        <a:lstStyle/>
        <a:p>
          <a:pPr algn="ctr"/>
          <a:r>
            <a:rPr lang="es-MX" sz="2400"/>
            <a:t>Técnica</a:t>
          </a:r>
        </a:p>
      </dgm:t>
    </dgm:pt>
    <dgm:pt modelId="{77266140-9056-864B-8253-7C358D93051E}" type="parTrans" cxnId="{CF7102C8-95C3-D944-8351-53BFF9A813FC}">
      <dgm:prSet/>
      <dgm:spPr/>
      <dgm:t>
        <a:bodyPr/>
        <a:lstStyle/>
        <a:p>
          <a:pPr algn="ctr"/>
          <a:endParaRPr lang="es-ES" sz="2400"/>
        </a:p>
      </dgm:t>
    </dgm:pt>
    <dgm:pt modelId="{BCFA04BF-4F44-9B41-8CB1-50854873A425}" type="sibTrans" cxnId="{CF7102C8-95C3-D944-8351-53BFF9A813FC}">
      <dgm:prSet/>
      <dgm:spPr/>
      <dgm:t>
        <a:bodyPr/>
        <a:lstStyle/>
        <a:p>
          <a:pPr algn="ctr"/>
          <a:endParaRPr lang="es-ES" sz="2400"/>
        </a:p>
      </dgm:t>
    </dgm:pt>
    <dgm:pt modelId="{91ADE676-410B-9340-94B4-3218746335F7}">
      <dgm:prSet custT="1"/>
      <dgm:spPr/>
      <dgm:t>
        <a:bodyPr/>
        <a:lstStyle/>
        <a:p>
          <a:pPr algn="ctr"/>
          <a:r>
            <a:rPr lang="es-MX" sz="2400"/>
            <a:t>Derechos </a:t>
          </a:r>
        </a:p>
      </dgm:t>
    </dgm:pt>
    <dgm:pt modelId="{58112064-857E-1C46-9172-2F5A6657C247}" type="parTrans" cxnId="{4A1F3255-C7C7-2E4A-B209-F4BA6C7B71EB}">
      <dgm:prSet/>
      <dgm:spPr/>
      <dgm:t>
        <a:bodyPr/>
        <a:lstStyle/>
        <a:p>
          <a:pPr algn="ctr"/>
          <a:endParaRPr lang="es-ES" sz="2400"/>
        </a:p>
      </dgm:t>
    </dgm:pt>
    <dgm:pt modelId="{5780C7EE-B523-4449-989A-05F4089337AF}" type="sibTrans" cxnId="{4A1F3255-C7C7-2E4A-B209-F4BA6C7B71EB}">
      <dgm:prSet/>
      <dgm:spPr/>
      <dgm:t>
        <a:bodyPr/>
        <a:lstStyle/>
        <a:p>
          <a:pPr algn="ctr"/>
          <a:endParaRPr lang="es-ES" sz="2400"/>
        </a:p>
      </dgm:t>
    </dgm:pt>
    <dgm:pt modelId="{2D699962-1EE4-7349-B964-246E7D738047}">
      <dgm:prSet custT="1"/>
      <dgm:spPr/>
      <dgm:t>
        <a:bodyPr/>
        <a:lstStyle/>
        <a:p>
          <a:pPr algn="ctr"/>
          <a:r>
            <a:rPr lang="es-MX" sz="2400"/>
            <a:t>Relación </a:t>
          </a:r>
        </a:p>
      </dgm:t>
    </dgm:pt>
    <dgm:pt modelId="{1836D19E-92C9-984E-8F94-17431DE0CDAE}" type="parTrans" cxnId="{2915F037-33C7-6D44-84B7-2FCA933E36A0}">
      <dgm:prSet/>
      <dgm:spPr/>
      <dgm:t>
        <a:bodyPr/>
        <a:lstStyle/>
        <a:p>
          <a:pPr algn="ctr"/>
          <a:endParaRPr lang="es-ES" sz="2400"/>
        </a:p>
      </dgm:t>
    </dgm:pt>
    <dgm:pt modelId="{BDD1B878-75B6-F947-92F1-AEE92F389E42}" type="sibTrans" cxnId="{2915F037-33C7-6D44-84B7-2FCA933E36A0}">
      <dgm:prSet/>
      <dgm:spPr/>
      <dgm:t>
        <a:bodyPr/>
        <a:lstStyle/>
        <a:p>
          <a:pPr algn="ctr"/>
          <a:endParaRPr lang="es-ES" sz="2400"/>
        </a:p>
      </dgm:t>
    </dgm:pt>
    <dgm:pt modelId="{CF81AE83-03DB-4B4E-B772-482E6EB848C8}">
      <dgm:prSet custT="1"/>
      <dgm:spPr/>
      <dgm:t>
        <a:bodyPr/>
        <a:lstStyle/>
        <a:p>
          <a:pPr algn="ctr"/>
          <a:r>
            <a:rPr lang="es-MX" sz="2400"/>
            <a:t>Anotación</a:t>
          </a:r>
        </a:p>
      </dgm:t>
    </dgm:pt>
    <dgm:pt modelId="{AD15157E-D9E7-4A41-AC65-0F3930E9AD44}" type="parTrans" cxnId="{85862523-B1AE-8E45-80EC-5BFA0317ADC7}">
      <dgm:prSet/>
      <dgm:spPr/>
      <dgm:t>
        <a:bodyPr/>
        <a:lstStyle/>
        <a:p>
          <a:pPr algn="ctr"/>
          <a:endParaRPr lang="es-ES" sz="2400"/>
        </a:p>
      </dgm:t>
    </dgm:pt>
    <dgm:pt modelId="{12F7A5D5-0A85-8345-B0DE-243A97130E4B}" type="sibTrans" cxnId="{85862523-B1AE-8E45-80EC-5BFA0317ADC7}">
      <dgm:prSet/>
      <dgm:spPr/>
      <dgm:t>
        <a:bodyPr/>
        <a:lstStyle/>
        <a:p>
          <a:pPr algn="ctr"/>
          <a:endParaRPr lang="es-ES" sz="2400"/>
        </a:p>
      </dgm:t>
    </dgm:pt>
    <dgm:pt modelId="{88B469C7-5DC7-F746-B1FE-9954A8A095FB}">
      <dgm:prSet custT="1"/>
      <dgm:spPr/>
      <dgm:t>
        <a:bodyPr/>
        <a:lstStyle/>
        <a:p>
          <a:pPr algn="ctr"/>
          <a:r>
            <a:rPr lang="es-MX" sz="2400"/>
            <a:t>Clasificación</a:t>
          </a:r>
        </a:p>
      </dgm:t>
    </dgm:pt>
    <dgm:pt modelId="{7C8D1D7E-B4D9-414E-9E2E-7FFE7A7FF453}" type="parTrans" cxnId="{81CCE201-3740-4347-8F94-3D10C1AB4075}">
      <dgm:prSet/>
      <dgm:spPr/>
      <dgm:t>
        <a:bodyPr/>
        <a:lstStyle/>
        <a:p>
          <a:pPr algn="ctr"/>
          <a:endParaRPr lang="es-ES" sz="2400"/>
        </a:p>
      </dgm:t>
    </dgm:pt>
    <dgm:pt modelId="{30BE4363-1141-234D-84B7-77FF0645B27F}" type="sibTrans" cxnId="{81CCE201-3740-4347-8F94-3D10C1AB4075}">
      <dgm:prSet/>
      <dgm:spPr/>
      <dgm:t>
        <a:bodyPr/>
        <a:lstStyle/>
        <a:p>
          <a:pPr algn="ctr"/>
          <a:endParaRPr lang="es-ES" sz="2400"/>
        </a:p>
      </dgm:t>
    </dgm:pt>
    <dgm:pt modelId="{9CDCDFFC-B4B8-2F49-AB0A-8D3C3DECC194}" type="pres">
      <dgm:prSet presAssocID="{5A06F62D-2EE7-C34D-B437-5F2E7816F755}" presName="linear" presStyleCnt="0">
        <dgm:presLayoutVars>
          <dgm:animLvl val="lvl"/>
          <dgm:resizeHandles val="exact"/>
        </dgm:presLayoutVars>
      </dgm:prSet>
      <dgm:spPr/>
    </dgm:pt>
    <dgm:pt modelId="{A08899F8-B0F3-714E-950B-E2586D30328C}" type="pres">
      <dgm:prSet presAssocID="{22A08DCC-29BE-8140-A711-A4FFEDFB5D6C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35EAB95E-F7B8-BA45-A95C-7A04A6682CEF}" type="pres">
      <dgm:prSet presAssocID="{074662E8-4E1B-5B4C-97EC-0246067F667E}" presName="spacer" presStyleCnt="0"/>
      <dgm:spPr/>
    </dgm:pt>
    <dgm:pt modelId="{CD477BE5-C913-5648-B007-F2C226D51E32}" type="pres">
      <dgm:prSet presAssocID="{C8DA5904-5477-3848-BAA1-1AC130127D26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2F53457C-5EBE-6E42-8364-7AC199F5AAF3}" type="pres">
      <dgm:prSet presAssocID="{9CD75253-2486-FB4E-9475-6C31B5544FE4}" presName="spacer" presStyleCnt="0"/>
      <dgm:spPr/>
    </dgm:pt>
    <dgm:pt modelId="{72697817-9AED-F04B-8CB6-D31CCF87D52E}" type="pres">
      <dgm:prSet presAssocID="{CF3C72FE-285D-604E-9DE3-CE8DA2152C43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64ABF9E0-EA11-E84A-AE40-EAE3C5E44923}" type="pres">
      <dgm:prSet presAssocID="{FDEAD23B-C86B-AA4E-BE97-D288F5F8E741}" presName="spacer" presStyleCnt="0"/>
      <dgm:spPr/>
    </dgm:pt>
    <dgm:pt modelId="{9C5C5C65-E436-AA44-A595-DD66F749DAB7}" type="pres">
      <dgm:prSet presAssocID="{16A92EB5-320E-3649-95F9-93A727EB569C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BDD26F19-267D-0143-B7E3-3C71285CD4A6}" type="pres">
      <dgm:prSet presAssocID="{B5872428-E0E1-3341-93AA-2DF861D5A515}" presName="spacer" presStyleCnt="0"/>
      <dgm:spPr/>
    </dgm:pt>
    <dgm:pt modelId="{13F2D256-5770-4E46-8E12-8FF777988944}" type="pres">
      <dgm:prSet presAssocID="{0D8E60CC-7100-DF49-8549-BFEB09CB53AA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7A08F80B-B0E2-DD42-8959-05613B78C837}" type="pres">
      <dgm:prSet presAssocID="{BCFA04BF-4F44-9B41-8CB1-50854873A425}" presName="spacer" presStyleCnt="0"/>
      <dgm:spPr/>
    </dgm:pt>
    <dgm:pt modelId="{DE7A8828-7C61-7E49-80B3-3C26EFE90497}" type="pres">
      <dgm:prSet presAssocID="{91ADE676-410B-9340-94B4-3218746335F7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FB873972-2113-D044-9EF4-EE3E3BA9E6CB}" type="pres">
      <dgm:prSet presAssocID="{5780C7EE-B523-4449-989A-05F4089337AF}" presName="spacer" presStyleCnt="0"/>
      <dgm:spPr/>
    </dgm:pt>
    <dgm:pt modelId="{649F67CD-06A5-3346-9D0C-D74B2A0CAE5C}" type="pres">
      <dgm:prSet presAssocID="{2D699962-1EE4-7349-B964-246E7D738047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5E428D7F-5D07-9542-87A8-6CFEACCD4669}" type="pres">
      <dgm:prSet presAssocID="{BDD1B878-75B6-F947-92F1-AEE92F389E42}" presName="spacer" presStyleCnt="0"/>
      <dgm:spPr/>
    </dgm:pt>
    <dgm:pt modelId="{6E5818A7-C638-904B-9FDB-E3DE8D139CC1}" type="pres">
      <dgm:prSet presAssocID="{CF81AE83-03DB-4B4E-B772-482E6EB848C8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EC8B84DA-B1A5-DB49-B58B-F7C49CB92108}" type="pres">
      <dgm:prSet presAssocID="{12F7A5D5-0A85-8345-B0DE-243A97130E4B}" presName="spacer" presStyleCnt="0"/>
      <dgm:spPr/>
    </dgm:pt>
    <dgm:pt modelId="{1FBE50CA-7766-5749-B379-4160E44E2119}" type="pres">
      <dgm:prSet presAssocID="{88B469C7-5DC7-F746-B1FE-9954A8A095FB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45940400-7FD0-6945-B351-4CE29BF50AAF}" srcId="{5A06F62D-2EE7-C34D-B437-5F2E7816F755}" destId="{C8DA5904-5477-3848-BAA1-1AC130127D26}" srcOrd="1" destOrd="0" parTransId="{97B18EE7-5131-E54B-895B-A1EA69C3BB46}" sibTransId="{9CD75253-2486-FB4E-9475-6C31B5544FE4}"/>
    <dgm:cxn modelId="{4E817100-1AEE-EE4B-B422-2B63979FA5CA}" type="presOf" srcId="{2D699962-1EE4-7349-B964-246E7D738047}" destId="{649F67CD-06A5-3346-9D0C-D74B2A0CAE5C}" srcOrd="0" destOrd="0" presId="urn:microsoft.com/office/officeart/2005/8/layout/vList2"/>
    <dgm:cxn modelId="{81CCE201-3740-4347-8F94-3D10C1AB4075}" srcId="{5A06F62D-2EE7-C34D-B437-5F2E7816F755}" destId="{88B469C7-5DC7-F746-B1FE-9954A8A095FB}" srcOrd="8" destOrd="0" parTransId="{7C8D1D7E-B4D9-414E-9E2E-7FFE7A7FF453}" sibTransId="{30BE4363-1141-234D-84B7-77FF0645B27F}"/>
    <dgm:cxn modelId="{770A2510-DB8C-4548-9D36-A2842E523196}" type="presOf" srcId="{CF81AE83-03DB-4B4E-B772-482E6EB848C8}" destId="{6E5818A7-C638-904B-9FDB-E3DE8D139CC1}" srcOrd="0" destOrd="0" presId="urn:microsoft.com/office/officeart/2005/8/layout/vList2"/>
    <dgm:cxn modelId="{85862523-B1AE-8E45-80EC-5BFA0317ADC7}" srcId="{5A06F62D-2EE7-C34D-B437-5F2E7816F755}" destId="{CF81AE83-03DB-4B4E-B772-482E6EB848C8}" srcOrd="7" destOrd="0" parTransId="{AD15157E-D9E7-4A41-AC65-0F3930E9AD44}" sibTransId="{12F7A5D5-0A85-8345-B0DE-243A97130E4B}"/>
    <dgm:cxn modelId="{2915F037-33C7-6D44-84B7-2FCA933E36A0}" srcId="{5A06F62D-2EE7-C34D-B437-5F2E7816F755}" destId="{2D699962-1EE4-7349-B964-246E7D738047}" srcOrd="6" destOrd="0" parTransId="{1836D19E-92C9-984E-8F94-17431DE0CDAE}" sibTransId="{BDD1B878-75B6-F947-92F1-AEE92F389E42}"/>
    <dgm:cxn modelId="{51F41240-3BA7-AB41-9C2E-0F035EE7EFC8}" srcId="{5A06F62D-2EE7-C34D-B437-5F2E7816F755}" destId="{CF3C72FE-285D-604E-9DE3-CE8DA2152C43}" srcOrd="2" destOrd="0" parTransId="{FE1CD29E-4DD8-D24B-8B41-AE7D9D1C0A7D}" sibTransId="{FDEAD23B-C86B-AA4E-BE97-D288F5F8E741}"/>
    <dgm:cxn modelId="{750C0C43-E1B3-3D46-A6B0-5D6EC524F0E4}" type="presOf" srcId="{0D8E60CC-7100-DF49-8549-BFEB09CB53AA}" destId="{13F2D256-5770-4E46-8E12-8FF777988944}" srcOrd="0" destOrd="0" presId="urn:microsoft.com/office/officeart/2005/8/layout/vList2"/>
    <dgm:cxn modelId="{4A1F3255-C7C7-2E4A-B209-F4BA6C7B71EB}" srcId="{5A06F62D-2EE7-C34D-B437-5F2E7816F755}" destId="{91ADE676-410B-9340-94B4-3218746335F7}" srcOrd="5" destOrd="0" parTransId="{58112064-857E-1C46-9172-2F5A6657C247}" sibTransId="{5780C7EE-B523-4449-989A-05F4089337AF}"/>
    <dgm:cxn modelId="{2EB04B6B-3EC7-4A4C-93C6-50F85F9B439D}" type="presOf" srcId="{88B469C7-5DC7-F746-B1FE-9954A8A095FB}" destId="{1FBE50CA-7766-5749-B379-4160E44E2119}" srcOrd="0" destOrd="0" presId="urn:microsoft.com/office/officeart/2005/8/layout/vList2"/>
    <dgm:cxn modelId="{043AB66C-8C69-4540-BB86-72992C47C4B0}" srcId="{5A06F62D-2EE7-C34D-B437-5F2E7816F755}" destId="{16A92EB5-320E-3649-95F9-93A727EB569C}" srcOrd="3" destOrd="0" parTransId="{807A198F-26B0-3D43-99AE-F9BE31C150FC}" sibTransId="{B5872428-E0E1-3341-93AA-2DF861D5A515}"/>
    <dgm:cxn modelId="{5C3EF182-7312-0D45-96B7-5FD49D64FE94}" type="presOf" srcId="{5A06F62D-2EE7-C34D-B437-5F2E7816F755}" destId="{9CDCDFFC-B4B8-2F49-AB0A-8D3C3DECC194}" srcOrd="0" destOrd="0" presId="urn:microsoft.com/office/officeart/2005/8/layout/vList2"/>
    <dgm:cxn modelId="{52D3F5A3-B83D-A24B-AC45-2ED53598ED26}" type="presOf" srcId="{CF3C72FE-285D-604E-9DE3-CE8DA2152C43}" destId="{72697817-9AED-F04B-8CB6-D31CCF87D52E}" srcOrd="0" destOrd="0" presId="urn:microsoft.com/office/officeart/2005/8/layout/vList2"/>
    <dgm:cxn modelId="{E9103EB2-AB3F-3441-9409-D26A68BFD03E}" type="presOf" srcId="{22A08DCC-29BE-8140-A711-A4FFEDFB5D6C}" destId="{A08899F8-B0F3-714E-950B-E2586D30328C}" srcOrd="0" destOrd="0" presId="urn:microsoft.com/office/officeart/2005/8/layout/vList2"/>
    <dgm:cxn modelId="{152291B7-EBEF-034A-BF7C-51C0C5CD891E}" srcId="{5A06F62D-2EE7-C34D-B437-5F2E7816F755}" destId="{22A08DCC-29BE-8140-A711-A4FFEDFB5D6C}" srcOrd="0" destOrd="0" parTransId="{6CAC2AD1-8363-AD45-B113-02F209554024}" sibTransId="{074662E8-4E1B-5B4C-97EC-0246067F667E}"/>
    <dgm:cxn modelId="{E0F65BB9-E2B2-D349-9FCD-723F46D75A5B}" type="presOf" srcId="{91ADE676-410B-9340-94B4-3218746335F7}" destId="{DE7A8828-7C61-7E49-80B3-3C26EFE90497}" srcOrd="0" destOrd="0" presId="urn:microsoft.com/office/officeart/2005/8/layout/vList2"/>
    <dgm:cxn modelId="{91ECA2BC-9008-404E-8FC8-BDBBD5E55F2A}" type="presOf" srcId="{16A92EB5-320E-3649-95F9-93A727EB569C}" destId="{9C5C5C65-E436-AA44-A595-DD66F749DAB7}" srcOrd="0" destOrd="0" presId="urn:microsoft.com/office/officeart/2005/8/layout/vList2"/>
    <dgm:cxn modelId="{CF7102C8-95C3-D944-8351-53BFF9A813FC}" srcId="{5A06F62D-2EE7-C34D-B437-5F2E7816F755}" destId="{0D8E60CC-7100-DF49-8549-BFEB09CB53AA}" srcOrd="4" destOrd="0" parTransId="{77266140-9056-864B-8253-7C358D93051E}" sibTransId="{BCFA04BF-4F44-9B41-8CB1-50854873A425}"/>
    <dgm:cxn modelId="{B07631E5-9C50-8743-B7B8-0A97F1297224}" type="presOf" srcId="{C8DA5904-5477-3848-BAA1-1AC130127D26}" destId="{CD477BE5-C913-5648-B007-F2C226D51E32}" srcOrd="0" destOrd="0" presId="urn:microsoft.com/office/officeart/2005/8/layout/vList2"/>
    <dgm:cxn modelId="{3FE27D4C-FF8D-1243-93C6-51871E734E00}" type="presParOf" srcId="{9CDCDFFC-B4B8-2F49-AB0A-8D3C3DECC194}" destId="{A08899F8-B0F3-714E-950B-E2586D30328C}" srcOrd="0" destOrd="0" presId="urn:microsoft.com/office/officeart/2005/8/layout/vList2"/>
    <dgm:cxn modelId="{994DCB0B-1BF4-2B42-A361-D9CBEC3DBF58}" type="presParOf" srcId="{9CDCDFFC-B4B8-2F49-AB0A-8D3C3DECC194}" destId="{35EAB95E-F7B8-BA45-A95C-7A04A6682CEF}" srcOrd="1" destOrd="0" presId="urn:microsoft.com/office/officeart/2005/8/layout/vList2"/>
    <dgm:cxn modelId="{1EC45E0A-D884-E74B-BEBA-D7283248EEFB}" type="presParOf" srcId="{9CDCDFFC-B4B8-2F49-AB0A-8D3C3DECC194}" destId="{CD477BE5-C913-5648-B007-F2C226D51E32}" srcOrd="2" destOrd="0" presId="urn:microsoft.com/office/officeart/2005/8/layout/vList2"/>
    <dgm:cxn modelId="{2C448F76-26A6-4A4A-BBBC-CD4BE4E8156D}" type="presParOf" srcId="{9CDCDFFC-B4B8-2F49-AB0A-8D3C3DECC194}" destId="{2F53457C-5EBE-6E42-8364-7AC199F5AAF3}" srcOrd="3" destOrd="0" presId="urn:microsoft.com/office/officeart/2005/8/layout/vList2"/>
    <dgm:cxn modelId="{69BD74E4-955A-3141-8298-3937E3348950}" type="presParOf" srcId="{9CDCDFFC-B4B8-2F49-AB0A-8D3C3DECC194}" destId="{72697817-9AED-F04B-8CB6-D31CCF87D52E}" srcOrd="4" destOrd="0" presId="urn:microsoft.com/office/officeart/2005/8/layout/vList2"/>
    <dgm:cxn modelId="{07D40664-BFAB-B14B-B1F8-2CACF4B233B2}" type="presParOf" srcId="{9CDCDFFC-B4B8-2F49-AB0A-8D3C3DECC194}" destId="{64ABF9E0-EA11-E84A-AE40-EAE3C5E44923}" srcOrd="5" destOrd="0" presId="urn:microsoft.com/office/officeart/2005/8/layout/vList2"/>
    <dgm:cxn modelId="{37FD1579-F97A-D44E-8633-33EDCDB87FE8}" type="presParOf" srcId="{9CDCDFFC-B4B8-2F49-AB0A-8D3C3DECC194}" destId="{9C5C5C65-E436-AA44-A595-DD66F749DAB7}" srcOrd="6" destOrd="0" presId="urn:microsoft.com/office/officeart/2005/8/layout/vList2"/>
    <dgm:cxn modelId="{8708C8E9-C49E-DB41-92A6-94A4CDA59127}" type="presParOf" srcId="{9CDCDFFC-B4B8-2F49-AB0A-8D3C3DECC194}" destId="{BDD26F19-267D-0143-B7E3-3C71285CD4A6}" srcOrd="7" destOrd="0" presId="urn:microsoft.com/office/officeart/2005/8/layout/vList2"/>
    <dgm:cxn modelId="{45FAA2A2-FBE8-2142-AEF2-0937230962BC}" type="presParOf" srcId="{9CDCDFFC-B4B8-2F49-AB0A-8D3C3DECC194}" destId="{13F2D256-5770-4E46-8E12-8FF777988944}" srcOrd="8" destOrd="0" presId="urn:microsoft.com/office/officeart/2005/8/layout/vList2"/>
    <dgm:cxn modelId="{36FBD055-562C-A345-867B-A2108B49C942}" type="presParOf" srcId="{9CDCDFFC-B4B8-2F49-AB0A-8D3C3DECC194}" destId="{7A08F80B-B0E2-DD42-8959-05613B78C837}" srcOrd="9" destOrd="0" presId="urn:microsoft.com/office/officeart/2005/8/layout/vList2"/>
    <dgm:cxn modelId="{A64BF998-9B4C-1142-968F-1AB831F3E2D3}" type="presParOf" srcId="{9CDCDFFC-B4B8-2F49-AB0A-8D3C3DECC194}" destId="{DE7A8828-7C61-7E49-80B3-3C26EFE90497}" srcOrd="10" destOrd="0" presId="urn:microsoft.com/office/officeart/2005/8/layout/vList2"/>
    <dgm:cxn modelId="{943E46AB-72E6-B843-A8AA-0DEEEEE5F899}" type="presParOf" srcId="{9CDCDFFC-B4B8-2F49-AB0A-8D3C3DECC194}" destId="{FB873972-2113-D044-9EF4-EE3E3BA9E6CB}" srcOrd="11" destOrd="0" presId="urn:microsoft.com/office/officeart/2005/8/layout/vList2"/>
    <dgm:cxn modelId="{8E268F74-E1FE-784A-90FC-8F3E02C37E68}" type="presParOf" srcId="{9CDCDFFC-B4B8-2F49-AB0A-8D3C3DECC194}" destId="{649F67CD-06A5-3346-9D0C-D74B2A0CAE5C}" srcOrd="12" destOrd="0" presId="urn:microsoft.com/office/officeart/2005/8/layout/vList2"/>
    <dgm:cxn modelId="{8E194E01-A8CB-2845-B244-ACB3C92FD1AF}" type="presParOf" srcId="{9CDCDFFC-B4B8-2F49-AB0A-8D3C3DECC194}" destId="{5E428D7F-5D07-9542-87A8-6CFEACCD4669}" srcOrd="13" destOrd="0" presId="urn:microsoft.com/office/officeart/2005/8/layout/vList2"/>
    <dgm:cxn modelId="{47F151A6-60DD-8649-AE03-13A157BC9D98}" type="presParOf" srcId="{9CDCDFFC-B4B8-2F49-AB0A-8D3C3DECC194}" destId="{6E5818A7-C638-904B-9FDB-E3DE8D139CC1}" srcOrd="14" destOrd="0" presId="urn:microsoft.com/office/officeart/2005/8/layout/vList2"/>
    <dgm:cxn modelId="{AAB611FD-1444-694F-89E5-3444547311C9}" type="presParOf" srcId="{9CDCDFFC-B4B8-2F49-AB0A-8D3C3DECC194}" destId="{EC8B84DA-B1A5-DB49-B58B-F7C49CB92108}" srcOrd="15" destOrd="0" presId="urn:microsoft.com/office/officeart/2005/8/layout/vList2"/>
    <dgm:cxn modelId="{52278A37-E3F6-B143-A103-5ADF037DCB06}" type="presParOf" srcId="{9CDCDFFC-B4B8-2F49-AB0A-8D3C3DECC194}" destId="{1FBE50CA-7766-5749-B379-4160E44E2119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40D4105-7CC1-584B-8AB3-BE47FCE098B2}" type="doc">
      <dgm:prSet loTypeId="urn:microsoft.com/office/officeart/2005/8/layout/process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A307F4BE-12F6-0F4D-A285-47A9449A4D4A}">
      <dgm:prSet custT="1"/>
      <dgm:spPr/>
      <dgm:t>
        <a:bodyPr/>
        <a:lstStyle/>
        <a:p>
          <a:r>
            <a:rPr lang="es-MX" sz="2000" dirty="0">
              <a:solidFill>
                <a:schemeClr val="bg1"/>
              </a:solidFill>
            </a:rPr>
            <a:t>El primer nivel abarca los OA más pequeños, pueden ser fragmentos o medios de datos en bruto </a:t>
          </a:r>
        </a:p>
      </dgm:t>
    </dgm:pt>
    <dgm:pt modelId="{69310391-8883-E141-B652-67332E9061FD}" type="parTrans" cxnId="{DCCB1B50-6B0A-3245-BA5D-3C05FDC589C7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9E4253EA-0CEC-E740-B22E-4F250F075097}" type="sibTrans" cxnId="{DCCB1B50-6B0A-3245-BA5D-3C05FDC589C7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3F769E81-7743-CB49-B543-0DD0E2E7C3A8}">
      <dgm:prSet custT="1"/>
      <dgm:spPr/>
      <dgm:t>
        <a:bodyPr/>
        <a:lstStyle/>
        <a:p>
          <a:r>
            <a:rPr lang="es-MX" sz="2000" dirty="0">
              <a:solidFill>
                <a:schemeClr val="bg1"/>
              </a:solidFill>
            </a:rPr>
            <a:t>El segundo es una colección de OA del nivel uno, por ejemplo, lecciones </a:t>
          </a:r>
        </a:p>
      </dgm:t>
    </dgm:pt>
    <dgm:pt modelId="{E9AAE4C0-6871-C842-B252-4FE052F59C3B}" type="parTrans" cxnId="{69E9E6A5-29C4-7C45-AF64-89454996F6AA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89A293B6-5A51-CE4E-933B-A35BC5B3A709}" type="sibTrans" cxnId="{69E9E6A5-29C4-7C45-AF64-89454996F6AA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09A0B9F0-9CE2-2E4C-8616-53D02B83BC16}">
      <dgm:prSet custT="1"/>
      <dgm:spPr/>
      <dgm:t>
        <a:bodyPr/>
        <a:lstStyle/>
        <a:p>
          <a:r>
            <a:rPr lang="es-MX" sz="2000" dirty="0">
              <a:solidFill>
                <a:schemeClr val="tx1"/>
              </a:solidFill>
            </a:rPr>
            <a:t>El tercero es una colección de OA de nivel dos por ejemplo un curso</a:t>
          </a:r>
        </a:p>
      </dgm:t>
    </dgm:pt>
    <dgm:pt modelId="{D967C736-7E4F-504D-9C97-203AE44DAE64}" type="parTrans" cxnId="{D00A909B-394D-924D-A48B-31DB1D5125F8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4875B65C-EDBD-4043-8B64-2D05ED2B75D4}" type="sibTrans" cxnId="{D00A909B-394D-924D-A48B-31DB1D5125F8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5729C77C-B38D-A04B-A422-9BFAEB2C6845}">
      <dgm:prSet custT="1"/>
      <dgm:spPr/>
      <dgm:t>
        <a:bodyPr/>
        <a:lstStyle/>
        <a:p>
          <a:r>
            <a:rPr lang="es-MX" sz="2000" dirty="0">
              <a:solidFill>
                <a:schemeClr val="tx1"/>
              </a:solidFill>
            </a:rPr>
            <a:t>El nivel más alto de granularidad es el cuatro, está compuesto por un conjunto de cursos dirigidos a una certificación</a:t>
          </a:r>
        </a:p>
      </dgm:t>
    </dgm:pt>
    <dgm:pt modelId="{8C4A34C1-4911-DF41-9310-FA4FCACA4B21}" type="parTrans" cxnId="{4DC19D0F-FDF6-2C47-BC56-7B2DD22FC2A6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AA1F9643-E59F-0E4B-9DEE-BE9CF08B4B74}" type="sibTrans" cxnId="{4DC19D0F-FDF6-2C47-BC56-7B2DD22FC2A6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F1ADDA9E-6850-8747-A68D-7860D4A8733D}" type="pres">
      <dgm:prSet presAssocID="{140D4105-7CC1-584B-8AB3-BE47FCE098B2}" presName="Name0" presStyleCnt="0">
        <dgm:presLayoutVars>
          <dgm:dir/>
          <dgm:animLvl val="lvl"/>
          <dgm:resizeHandles val="exact"/>
        </dgm:presLayoutVars>
      </dgm:prSet>
      <dgm:spPr/>
    </dgm:pt>
    <dgm:pt modelId="{7B767730-0201-FD4B-81F3-277B30094EC3}" type="pres">
      <dgm:prSet presAssocID="{5729C77C-B38D-A04B-A422-9BFAEB2C6845}" presName="boxAndChildren" presStyleCnt="0"/>
      <dgm:spPr/>
    </dgm:pt>
    <dgm:pt modelId="{C35517ED-E201-C34D-8125-B5C848C4EA57}" type="pres">
      <dgm:prSet presAssocID="{5729C77C-B38D-A04B-A422-9BFAEB2C6845}" presName="parentTextBox" presStyleLbl="node1" presStyleIdx="0" presStyleCnt="4"/>
      <dgm:spPr/>
    </dgm:pt>
    <dgm:pt modelId="{51BFFACA-B876-9C4C-B4AA-27154BEC0B37}" type="pres">
      <dgm:prSet presAssocID="{4875B65C-EDBD-4043-8B64-2D05ED2B75D4}" presName="sp" presStyleCnt="0"/>
      <dgm:spPr/>
    </dgm:pt>
    <dgm:pt modelId="{36C75EBB-CF16-FA42-BD6A-B4E609BF4387}" type="pres">
      <dgm:prSet presAssocID="{09A0B9F0-9CE2-2E4C-8616-53D02B83BC16}" presName="arrowAndChildren" presStyleCnt="0"/>
      <dgm:spPr/>
    </dgm:pt>
    <dgm:pt modelId="{D55B8BE1-C75E-3A4A-B7BD-8BEACAED0CC6}" type="pres">
      <dgm:prSet presAssocID="{09A0B9F0-9CE2-2E4C-8616-53D02B83BC16}" presName="parentTextArrow" presStyleLbl="node1" presStyleIdx="1" presStyleCnt="4"/>
      <dgm:spPr/>
    </dgm:pt>
    <dgm:pt modelId="{C80F7F6B-0FD8-8D4F-A7B6-CA0A8609AAEA}" type="pres">
      <dgm:prSet presAssocID="{89A293B6-5A51-CE4E-933B-A35BC5B3A709}" presName="sp" presStyleCnt="0"/>
      <dgm:spPr/>
    </dgm:pt>
    <dgm:pt modelId="{D932AD9A-BD8C-E04A-8FB4-32F5381219BC}" type="pres">
      <dgm:prSet presAssocID="{3F769E81-7743-CB49-B543-0DD0E2E7C3A8}" presName="arrowAndChildren" presStyleCnt="0"/>
      <dgm:spPr/>
    </dgm:pt>
    <dgm:pt modelId="{B996E2CE-DB50-DE42-BD46-C2D475A6411A}" type="pres">
      <dgm:prSet presAssocID="{3F769E81-7743-CB49-B543-0DD0E2E7C3A8}" presName="parentTextArrow" presStyleLbl="node1" presStyleIdx="2" presStyleCnt="4"/>
      <dgm:spPr/>
    </dgm:pt>
    <dgm:pt modelId="{409F2D7F-E782-414F-BF07-D8A05A07904F}" type="pres">
      <dgm:prSet presAssocID="{9E4253EA-0CEC-E740-B22E-4F250F075097}" presName="sp" presStyleCnt="0"/>
      <dgm:spPr/>
    </dgm:pt>
    <dgm:pt modelId="{514B7BAB-2B95-854F-B2DB-06793B859609}" type="pres">
      <dgm:prSet presAssocID="{A307F4BE-12F6-0F4D-A285-47A9449A4D4A}" presName="arrowAndChildren" presStyleCnt="0"/>
      <dgm:spPr/>
    </dgm:pt>
    <dgm:pt modelId="{215B71BD-952A-3846-BB80-42C07126D6A0}" type="pres">
      <dgm:prSet presAssocID="{A307F4BE-12F6-0F4D-A285-47A9449A4D4A}" presName="parentTextArrow" presStyleLbl="node1" presStyleIdx="3" presStyleCnt="4"/>
      <dgm:spPr/>
    </dgm:pt>
  </dgm:ptLst>
  <dgm:cxnLst>
    <dgm:cxn modelId="{B4899D08-6AE8-1C45-AF53-93704E278B99}" type="presOf" srcId="{09A0B9F0-9CE2-2E4C-8616-53D02B83BC16}" destId="{D55B8BE1-C75E-3A4A-B7BD-8BEACAED0CC6}" srcOrd="0" destOrd="0" presId="urn:microsoft.com/office/officeart/2005/8/layout/process4"/>
    <dgm:cxn modelId="{4DC19D0F-FDF6-2C47-BC56-7B2DD22FC2A6}" srcId="{140D4105-7CC1-584B-8AB3-BE47FCE098B2}" destId="{5729C77C-B38D-A04B-A422-9BFAEB2C6845}" srcOrd="3" destOrd="0" parTransId="{8C4A34C1-4911-DF41-9310-FA4FCACA4B21}" sibTransId="{AA1F9643-E59F-0E4B-9DEE-BE9CF08B4B74}"/>
    <dgm:cxn modelId="{DCCB1B50-6B0A-3245-BA5D-3C05FDC589C7}" srcId="{140D4105-7CC1-584B-8AB3-BE47FCE098B2}" destId="{A307F4BE-12F6-0F4D-A285-47A9449A4D4A}" srcOrd="0" destOrd="0" parTransId="{69310391-8883-E141-B652-67332E9061FD}" sibTransId="{9E4253EA-0CEC-E740-B22E-4F250F075097}"/>
    <dgm:cxn modelId="{D00A909B-394D-924D-A48B-31DB1D5125F8}" srcId="{140D4105-7CC1-584B-8AB3-BE47FCE098B2}" destId="{09A0B9F0-9CE2-2E4C-8616-53D02B83BC16}" srcOrd="2" destOrd="0" parTransId="{D967C736-7E4F-504D-9C97-203AE44DAE64}" sibTransId="{4875B65C-EDBD-4043-8B64-2D05ED2B75D4}"/>
    <dgm:cxn modelId="{69E9E6A5-29C4-7C45-AF64-89454996F6AA}" srcId="{140D4105-7CC1-584B-8AB3-BE47FCE098B2}" destId="{3F769E81-7743-CB49-B543-0DD0E2E7C3A8}" srcOrd="1" destOrd="0" parTransId="{E9AAE4C0-6871-C842-B252-4FE052F59C3B}" sibTransId="{89A293B6-5A51-CE4E-933B-A35BC5B3A709}"/>
    <dgm:cxn modelId="{0AA821B0-C563-584D-90EB-925E4AAE37B1}" type="presOf" srcId="{5729C77C-B38D-A04B-A422-9BFAEB2C6845}" destId="{C35517ED-E201-C34D-8125-B5C848C4EA57}" srcOrd="0" destOrd="0" presId="urn:microsoft.com/office/officeart/2005/8/layout/process4"/>
    <dgm:cxn modelId="{C5B794C6-C9B4-9A40-83B0-D744D5BF18A8}" type="presOf" srcId="{3F769E81-7743-CB49-B543-0DD0E2E7C3A8}" destId="{B996E2CE-DB50-DE42-BD46-C2D475A6411A}" srcOrd="0" destOrd="0" presId="urn:microsoft.com/office/officeart/2005/8/layout/process4"/>
    <dgm:cxn modelId="{09E2D6FB-8475-1743-B0CE-6B49485DED52}" type="presOf" srcId="{A307F4BE-12F6-0F4D-A285-47A9449A4D4A}" destId="{215B71BD-952A-3846-BB80-42C07126D6A0}" srcOrd="0" destOrd="0" presId="urn:microsoft.com/office/officeart/2005/8/layout/process4"/>
    <dgm:cxn modelId="{FCEA4DFE-DFA4-714D-B32F-CE476D94CEAE}" type="presOf" srcId="{140D4105-7CC1-584B-8AB3-BE47FCE098B2}" destId="{F1ADDA9E-6850-8747-A68D-7860D4A8733D}" srcOrd="0" destOrd="0" presId="urn:microsoft.com/office/officeart/2005/8/layout/process4"/>
    <dgm:cxn modelId="{F0B189A8-9610-4144-8F05-C80D75240E5A}" type="presParOf" srcId="{F1ADDA9E-6850-8747-A68D-7860D4A8733D}" destId="{7B767730-0201-FD4B-81F3-277B30094EC3}" srcOrd="0" destOrd="0" presId="urn:microsoft.com/office/officeart/2005/8/layout/process4"/>
    <dgm:cxn modelId="{C0E6622C-267E-2842-BBA3-2576B3F1EB38}" type="presParOf" srcId="{7B767730-0201-FD4B-81F3-277B30094EC3}" destId="{C35517ED-E201-C34D-8125-B5C848C4EA57}" srcOrd="0" destOrd="0" presId="urn:microsoft.com/office/officeart/2005/8/layout/process4"/>
    <dgm:cxn modelId="{F41DB9A5-D966-B747-A137-FA2A0C986EDE}" type="presParOf" srcId="{F1ADDA9E-6850-8747-A68D-7860D4A8733D}" destId="{51BFFACA-B876-9C4C-B4AA-27154BEC0B37}" srcOrd="1" destOrd="0" presId="urn:microsoft.com/office/officeart/2005/8/layout/process4"/>
    <dgm:cxn modelId="{0BA04857-F565-2846-960C-AF2EEF26939E}" type="presParOf" srcId="{F1ADDA9E-6850-8747-A68D-7860D4A8733D}" destId="{36C75EBB-CF16-FA42-BD6A-B4E609BF4387}" srcOrd="2" destOrd="0" presId="urn:microsoft.com/office/officeart/2005/8/layout/process4"/>
    <dgm:cxn modelId="{56B80E33-1DD9-D345-AB98-8ECC0C8E38BA}" type="presParOf" srcId="{36C75EBB-CF16-FA42-BD6A-B4E609BF4387}" destId="{D55B8BE1-C75E-3A4A-B7BD-8BEACAED0CC6}" srcOrd="0" destOrd="0" presId="urn:microsoft.com/office/officeart/2005/8/layout/process4"/>
    <dgm:cxn modelId="{40CA3888-16A0-2847-897E-75F04CD5CCD6}" type="presParOf" srcId="{F1ADDA9E-6850-8747-A68D-7860D4A8733D}" destId="{C80F7F6B-0FD8-8D4F-A7B6-CA0A8609AAEA}" srcOrd="3" destOrd="0" presId="urn:microsoft.com/office/officeart/2005/8/layout/process4"/>
    <dgm:cxn modelId="{B86CBDA5-8D18-404F-BF73-CEB5850A530D}" type="presParOf" srcId="{F1ADDA9E-6850-8747-A68D-7860D4A8733D}" destId="{D932AD9A-BD8C-E04A-8FB4-32F5381219BC}" srcOrd="4" destOrd="0" presId="urn:microsoft.com/office/officeart/2005/8/layout/process4"/>
    <dgm:cxn modelId="{F09036A9-D560-DF4F-BCDA-59D4071A5C31}" type="presParOf" srcId="{D932AD9A-BD8C-E04A-8FB4-32F5381219BC}" destId="{B996E2CE-DB50-DE42-BD46-C2D475A6411A}" srcOrd="0" destOrd="0" presId="urn:microsoft.com/office/officeart/2005/8/layout/process4"/>
    <dgm:cxn modelId="{E6E27142-D268-0E4F-9BD2-FCF5D303C949}" type="presParOf" srcId="{F1ADDA9E-6850-8747-A68D-7860D4A8733D}" destId="{409F2D7F-E782-414F-BF07-D8A05A07904F}" srcOrd="5" destOrd="0" presId="urn:microsoft.com/office/officeart/2005/8/layout/process4"/>
    <dgm:cxn modelId="{CC45AEF4-FA88-1042-AA36-F3FE5F9CFAE3}" type="presParOf" srcId="{F1ADDA9E-6850-8747-A68D-7860D4A8733D}" destId="{514B7BAB-2B95-854F-B2DB-06793B859609}" srcOrd="6" destOrd="0" presId="urn:microsoft.com/office/officeart/2005/8/layout/process4"/>
    <dgm:cxn modelId="{3AF3BCE8-6960-6843-896C-3EEE6805ECEC}" type="presParOf" srcId="{514B7BAB-2B95-854F-B2DB-06793B859609}" destId="{215B71BD-952A-3846-BB80-42C07126D6A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78AC96C-FF2F-EA4C-891A-8F513C77D24B}" type="doc">
      <dgm:prSet loTypeId="urn:microsoft.com/office/officeart/2009/3/layout/PlusandMinus" loCatId="pyramid" qsTypeId="urn:microsoft.com/office/officeart/2005/8/quickstyle/simple1" qsCatId="simple" csTypeId="urn:microsoft.com/office/officeart/2005/8/colors/colorful4" csCatId="colorful" phldr="1"/>
      <dgm:spPr/>
    </dgm:pt>
    <dgm:pt modelId="{CD8BEA72-6065-494D-A4A2-27ED7DBEF87D}">
      <dgm:prSet phldrT="[Texto]"/>
      <dgm:spPr/>
      <dgm:t>
        <a:bodyPr anchor="ctr"/>
        <a:lstStyle/>
        <a:p>
          <a:pPr algn="ctr"/>
          <a:r>
            <a:rPr lang="es-ES" dirty="0"/>
            <a:t>Uso</a:t>
          </a:r>
        </a:p>
      </dgm:t>
    </dgm:pt>
    <dgm:pt modelId="{85A4B7A4-DDD8-1941-A965-3969E799A5E8}" type="parTrans" cxnId="{E604FE0F-5D94-0748-8ACA-BBEA9D5BF6A3}">
      <dgm:prSet/>
      <dgm:spPr/>
      <dgm:t>
        <a:bodyPr/>
        <a:lstStyle/>
        <a:p>
          <a:endParaRPr lang="es-ES"/>
        </a:p>
      </dgm:t>
    </dgm:pt>
    <dgm:pt modelId="{CEC42D70-34A4-2144-84B3-27E3F0F376B9}" type="sibTrans" cxnId="{E604FE0F-5D94-0748-8ACA-BBEA9D5BF6A3}">
      <dgm:prSet/>
      <dgm:spPr/>
      <dgm:t>
        <a:bodyPr/>
        <a:lstStyle/>
        <a:p>
          <a:endParaRPr lang="es-ES"/>
        </a:p>
      </dgm:t>
    </dgm:pt>
    <dgm:pt modelId="{DFB8338C-E029-934B-AD77-3A0D3DCCEF41}">
      <dgm:prSet phldrT="[Texto]"/>
      <dgm:spPr/>
      <dgm:t>
        <a:bodyPr anchor="ctr"/>
        <a:lstStyle/>
        <a:p>
          <a:r>
            <a:rPr lang="es-ES" dirty="0"/>
            <a:t>Granularidad</a:t>
          </a:r>
        </a:p>
      </dgm:t>
    </dgm:pt>
    <dgm:pt modelId="{A8344665-74A4-954C-8922-A29008FD4743}" type="parTrans" cxnId="{F646B0C3-C548-0E4C-8D7D-8B9AA7445392}">
      <dgm:prSet/>
      <dgm:spPr/>
      <dgm:t>
        <a:bodyPr/>
        <a:lstStyle/>
        <a:p>
          <a:endParaRPr lang="es-ES"/>
        </a:p>
      </dgm:t>
    </dgm:pt>
    <dgm:pt modelId="{DD25F85A-5C49-EF45-9415-39E4AEB9A4DB}" type="sibTrans" cxnId="{F646B0C3-C548-0E4C-8D7D-8B9AA7445392}">
      <dgm:prSet/>
      <dgm:spPr/>
      <dgm:t>
        <a:bodyPr/>
        <a:lstStyle/>
        <a:p>
          <a:endParaRPr lang="es-ES"/>
        </a:p>
      </dgm:t>
    </dgm:pt>
    <dgm:pt modelId="{9DC02D5E-D96B-384B-BCAA-C4F8D72B257D}" type="pres">
      <dgm:prSet presAssocID="{778AC96C-FF2F-EA4C-891A-8F513C77D24B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</dgm:pt>
    <dgm:pt modelId="{0BAE0AE0-BEE3-C54E-BF06-C5CD66076FBB}" type="pres">
      <dgm:prSet presAssocID="{778AC96C-FF2F-EA4C-891A-8F513C77D24B}" presName="Background" presStyleLbl="bgImgPlace1" presStyleIdx="0" presStyleCnt="1"/>
      <dgm:spPr/>
    </dgm:pt>
    <dgm:pt modelId="{D8A2D70F-5968-214F-9BCF-186EC5CB6BB8}" type="pres">
      <dgm:prSet presAssocID="{778AC96C-FF2F-EA4C-891A-8F513C77D24B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5DD6F31B-E6FD-8044-98DD-7E38793AB875}" type="pres">
      <dgm:prSet presAssocID="{778AC96C-FF2F-EA4C-891A-8F513C77D24B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F4775662-63B2-2542-8067-850C1F7E5979}" type="pres">
      <dgm:prSet presAssocID="{778AC96C-FF2F-EA4C-891A-8F513C77D24B}" presName="Plus" presStyleLbl="alignNode1" presStyleIdx="0" presStyleCnt="2"/>
      <dgm:spPr/>
    </dgm:pt>
    <dgm:pt modelId="{C8D83A4E-6877-1841-B706-219B9FEF2DBA}" type="pres">
      <dgm:prSet presAssocID="{778AC96C-FF2F-EA4C-891A-8F513C77D24B}" presName="Minus" presStyleLbl="alignNode1" presStyleIdx="1" presStyleCnt="2"/>
      <dgm:spPr/>
    </dgm:pt>
    <dgm:pt modelId="{69144CA7-0D63-5948-BA1B-A9C94DB49516}" type="pres">
      <dgm:prSet presAssocID="{778AC96C-FF2F-EA4C-891A-8F513C77D24B}" presName="Divider" presStyleLbl="parChTrans1D1" presStyleIdx="0" presStyleCnt="1"/>
      <dgm:spPr/>
    </dgm:pt>
  </dgm:ptLst>
  <dgm:cxnLst>
    <dgm:cxn modelId="{E604FE0F-5D94-0748-8ACA-BBEA9D5BF6A3}" srcId="{778AC96C-FF2F-EA4C-891A-8F513C77D24B}" destId="{CD8BEA72-6065-494D-A4A2-27ED7DBEF87D}" srcOrd="1" destOrd="0" parTransId="{85A4B7A4-DDD8-1941-A965-3969E799A5E8}" sibTransId="{CEC42D70-34A4-2144-84B3-27E3F0F376B9}"/>
    <dgm:cxn modelId="{8F02EB69-8124-1B4E-A1E0-F0FC0D336416}" type="presOf" srcId="{778AC96C-FF2F-EA4C-891A-8F513C77D24B}" destId="{9DC02D5E-D96B-384B-BCAA-C4F8D72B257D}" srcOrd="0" destOrd="0" presId="urn:microsoft.com/office/officeart/2009/3/layout/PlusandMinus"/>
    <dgm:cxn modelId="{0BED216E-4F3F-AA4B-B124-944366983F3A}" type="presOf" srcId="{CD8BEA72-6065-494D-A4A2-27ED7DBEF87D}" destId="{5DD6F31B-E6FD-8044-98DD-7E38793AB875}" srcOrd="0" destOrd="0" presId="urn:microsoft.com/office/officeart/2009/3/layout/PlusandMinus"/>
    <dgm:cxn modelId="{F646B0C3-C548-0E4C-8D7D-8B9AA7445392}" srcId="{778AC96C-FF2F-EA4C-891A-8F513C77D24B}" destId="{DFB8338C-E029-934B-AD77-3A0D3DCCEF41}" srcOrd="0" destOrd="0" parTransId="{A8344665-74A4-954C-8922-A29008FD4743}" sibTransId="{DD25F85A-5C49-EF45-9415-39E4AEB9A4DB}"/>
    <dgm:cxn modelId="{0112F2F3-7A84-F74A-81E9-193A933AAEFD}" type="presOf" srcId="{DFB8338C-E029-934B-AD77-3A0D3DCCEF41}" destId="{D8A2D70F-5968-214F-9BCF-186EC5CB6BB8}" srcOrd="0" destOrd="0" presId="urn:microsoft.com/office/officeart/2009/3/layout/PlusandMinus"/>
    <dgm:cxn modelId="{899EE722-8622-3045-9A3D-ED47A4E724E9}" type="presParOf" srcId="{9DC02D5E-D96B-384B-BCAA-C4F8D72B257D}" destId="{0BAE0AE0-BEE3-C54E-BF06-C5CD66076FBB}" srcOrd="0" destOrd="0" presId="urn:microsoft.com/office/officeart/2009/3/layout/PlusandMinus"/>
    <dgm:cxn modelId="{23B7D133-0755-8740-B6E8-A3269D94777F}" type="presParOf" srcId="{9DC02D5E-D96B-384B-BCAA-C4F8D72B257D}" destId="{D8A2D70F-5968-214F-9BCF-186EC5CB6BB8}" srcOrd="1" destOrd="0" presId="urn:microsoft.com/office/officeart/2009/3/layout/PlusandMinus"/>
    <dgm:cxn modelId="{551874BB-55C9-794A-8EE0-9DF977BA6EE8}" type="presParOf" srcId="{9DC02D5E-D96B-384B-BCAA-C4F8D72B257D}" destId="{5DD6F31B-E6FD-8044-98DD-7E38793AB875}" srcOrd="2" destOrd="0" presId="urn:microsoft.com/office/officeart/2009/3/layout/PlusandMinus"/>
    <dgm:cxn modelId="{22B289AE-A0EE-0B43-A94B-A178E5072EA0}" type="presParOf" srcId="{9DC02D5E-D96B-384B-BCAA-C4F8D72B257D}" destId="{F4775662-63B2-2542-8067-850C1F7E5979}" srcOrd="3" destOrd="0" presId="urn:microsoft.com/office/officeart/2009/3/layout/PlusandMinus"/>
    <dgm:cxn modelId="{3CBCAEAB-637C-E44D-BFF8-3631481A8012}" type="presParOf" srcId="{9DC02D5E-D96B-384B-BCAA-C4F8D72B257D}" destId="{C8D83A4E-6877-1841-B706-219B9FEF2DBA}" srcOrd="4" destOrd="0" presId="urn:microsoft.com/office/officeart/2009/3/layout/PlusandMinus"/>
    <dgm:cxn modelId="{4109455A-0293-8545-93A5-75D204648B39}" type="presParOf" srcId="{9DC02D5E-D96B-384B-BCAA-C4F8D72B257D}" destId="{69144CA7-0D63-5948-BA1B-A9C94DB49516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406628-D865-41BE-B5B9-4F87738BBA58}" type="doc">
      <dgm:prSet loTypeId="urn:microsoft.com/office/officeart/2005/8/layout/list1" loCatId="process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28C0AF3E-9510-40FD-9301-D414CD04A8E3}">
      <dgm:prSet phldrT="[Texto]" custT="1"/>
      <dgm:spPr/>
      <dgm:t>
        <a:bodyPr/>
        <a:lstStyle/>
        <a:p>
          <a:r>
            <a:rPr lang="es-ES_tradnl" sz="2000"/>
            <a:t>Objetivo General</a:t>
          </a:r>
          <a:endParaRPr lang="es-ES" sz="2000" b="0"/>
        </a:p>
      </dgm:t>
    </dgm:pt>
    <dgm:pt modelId="{7706F729-6E3F-4F2E-A792-C55D11AFA3D4}" type="parTrans" cxnId="{20EB8210-B1E5-48DC-B9DB-422D45FF60F1}">
      <dgm:prSet/>
      <dgm:spPr/>
      <dgm:t>
        <a:bodyPr/>
        <a:lstStyle/>
        <a:p>
          <a:endParaRPr lang="es-ES" sz="2800"/>
        </a:p>
      </dgm:t>
    </dgm:pt>
    <dgm:pt modelId="{281149BC-516A-4E1C-9008-8743F3549C19}" type="sibTrans" cxnId="{20EB8210-B1E5-48DC-B9DB-422D45FF60F1}">
      <dgm:prSet/>
      <dgm:spPr/>
      <dgm:t>
        <a:bodyPr/>
        <a:lstStyle/>
        <a:p>
          <a:endParaRPr lang="es-ES" sz="2400"/>
        </a:p>
      </dgm:t>
    </dgm:pt>
    <dgm:pt modelId="{190FF56C-A35E-4F6A-A05A-14DAC4768410}">
      <dgm:prSet phldrT="[Texto]" custT="1"/>
      <dgm:spPr/>
      <dgm:t>
        <a:bodyPr/>
        <a:lstStyle/>
        <a:p>
          <a:r>
            <a:rPr lang="es-ES_tradnl" sz="2000" b="0" dirty="0"/>
            <a:t>Referencias de Consulta</a:t>
          </a:r>
          <a:endParaRPr lang="es-ES" sz="2000" b="0" dirty="0"/>
        </a:p>
      </dgm:t>
    </dgm:pt>
    <dgm:pt modelId="{367AD1AE-ED7B-4239-9E30-EB42E7ABDE00}" type="parTrans" cxnId="{248EC2BC-683C-45C7-8BBC-1AA4D8824ECE}">
      <dgm:prSet/>
      <dgm:spPr/>
      <dgm:t>
        <a:bodyPr/>
        <a:lstStyle/>
        <a:p>
          <a:endParaRPr lang="es-MX" sz="2800"/>
        </a:p>
      </dgm:t>
    </dgm:pt>
    <dgm:pt modelId="{573014A1-D465-4DA6-B3CC-C9EF5A85DA4B}" type="sibTrans" cxnId="{248EC2BC-683C-45C7-8BBC-1AA4D8824ECE}">
      <dgm:prSet/>
      <dgm:spPr/>
      <dgm:t>
        <a:bodyPr/>
        <a:lstStyle/>
        <a:p>
          <a:endParaRPr lang="es-MX" sz="2400"/>
        </a:p>
      </dgm:t>
    </dgm:pt>
    <dgm:pt modelId="{6D713AB5-9D41-2F4C-AE63-2276405B133D}">
      <dgm:prSet phldrT="[Texto]" custT="1"/>
      <dgm:spPr/>
      <dgm:t>
        <a:bodyPr/>
        <a:lstStyle/>
        <a:p>
          <a:r>
            <a:rPr lang="es-ES" sz="2000" b="0"/>
            <a:t>Estructura de la Unidad de Aprendizaje</a:t>
          </a:r>
        </a:p>
      </dgm:t>
    </dgm:pt>
    <dgm:pt modelId="{9390BFAD-3B76-834A-8BD7-17D15E5DEE55}" type="parTrans" cxnId="{35703CC5-B435-D54B-9063-9A97F1D37919}">
      <dgm:prSet/>
      <dgm:spPr/>
      <dgm:t>
        <a:bodyPr/>
        <a:lstStyle/>
        <a:p>
          <a:endParaRPr lang="es-ES" sz="2800"/>
        </a:p>
      </dgm:t>
    </dgm:pt>
    <dgm:pt modelId="{C3081584-4E0F-2E40-996B-8983F87FCBDB}" type="sibTrans" cxnId="{35703CC5-B435-D54B-9063-9A97F1D37919}">
      <dgm:prSet/>
      <dgm:spPr/>
      <dgm:t>
        <a:bodyPr/>
        <a:lstStyle/>
        <a:p>
          <a:endParaRPr lang="es-ES" sz="2400"/>
        </a:p>
      </dgm:t>
    </dgm:pt>
    <dgm:pt modelId="{C27BF377-4F01-874E-A7D9-37E215D3F8FB}">
      <dgm:prSet phldrT="[Texto]" custT="1"/>
      <dgm:spPr/>
      <dgm:t>
        <a:bodyPr/>
        <a:lstStyle/>
        <a:p>
          <a:r>
            <a:rPr lang="es-ES" sz="2000" b="0"/>
            <a:t>Unidad 4. </a:t>
          </a:r>
          <a:r>
            <a:rPr lang="es-ES_tradnl" sz="2000"/>
            <a:t>Recursos Educativos Tecnológicos</a:t>
          </a:r>
          <a:endParaRPr lang="es-ES" sz="2000" b="0"/>
        </a:p>
      </dgm:t>
    </dgm:pt>
    <dgm:pt modelId="{C4B59EBB-E8A5-7A43-8C84-C14B8488BB54}" type="parTrans" cxnId="{30965B9C-D22A-F24D-885C-5BBF3C044AA8}">
      <dgm:prSet/>
      <dgm:spPr/>
      <dgm:t>
        <a:bodyPr/>
        <a:lstStyle/>
        <a:p>
          <a:endParaRPr lang="es-ES" sz="2800"/>
        </a:p>
      </dgm:t>
    </dgm:pt>
    <dgm:pt modelId="{F9B93B8B-53A8-B144-8C01-331EDE837FD9}" type="sibTrans" cxnId="{30965B9C-D22A-F24D-885C-5BBF3C044AA8}">
      <dgm:prSet/>
      <dgm:spPr/>
      <dgm:t>
        <a:bodyPr/>
        <a:lstStyle/>
        <a:p>
          <a:endParaRPr lang="es-ES" sz="2400"/>
        </a:p>
      </dgm:t>
    </dgm:pt>
    <dgm:pt modelId="{372E298C-5454-FF4F-93E3-D4119FE4A623}">
      <dgm:prSet phldrT="[Texto]" custT="1"/>
      <dgm:spPr/>
      <dgm:t>
        <a:bodyPr/>
        <a:lstStyle/>
        <a:p>
          <a:pPr>
            <a:buFont typeface="+mj-lt"/>
            <a:buNone/>
          </a:pPr>
          <a:r>
            <a:rPr lang="es-ES_tradnl" sz="2000"/>
            <a:t>4.1 La integración de herramientas tecnológicas en ambientes de aprendizaje </a:t>
          </a:r>
          <a:endParaRPr lang="es-ES" sz="2000"/>
        </a:p>
      </dgm:t>
    </dgm:pt>
    <dgm:pt modelId="{CE7CE11E-C368-FE4A-92F3-ADD1DEAFC1BB}" type="sibTrans" cxnId="{D2504841-F442-5541-9B8D-E9D5860F463E}">
      <dgm:prSet/>
      <dgm:spPr/>
      <dgm:t>
        <a:bodyPr/>
        <a:lstStyle/>
        <a:p>
          <a:endParaRPr lang="es-ES" sz="2400"/>
        </a:p>
      </dgm:t>
    </dgm:pt>
    <dgm:pt modelId="{132E3C3D-5734-6043-942D-3A361734F5BF}" type="parTrans" cxnId="{D2504841-F442-5541-9B8D-E9D5860F463E}">
      <dgm:prSet/>
      <dgm:spPr/>
      <dgm:t>
        <a:bodyPr/>
        <a:lstStyle/>
        <a:p>
          <a:endParaRPr lang="es-ES" sz="2800"/>
        </a:p>
      </dgm:t>
    </dgm:pt>
    <dgm:pt modelId="{8A74FDB3-0ABF-E440-9C1B-75FC93753626}">
      <dgm:prSet custT="1"/>
      <dgm:spPr/>
      <dgm:t>
        <a:bodyPr/>
        <a:lstStyle/>
        <a:p>
          <a:pPr>
            <a:buFont typeface="+mj-lt"/>
            <a:buNone/>
          </a:pPr>
          <a:r>
            <a:rPr lang="es-ES_tradnl" sz="2000"/>
            <a:t>4.2 Factores claves en el diseño de ambientes de aprendizaje</a:t>
          </a:r>
        </a:p>
      </dgm:t>
    </dgm:pt>
    <dgm:pt modelId="{32F4C2B6-141E-8B49-935A-1A1C5B139421}" type="parTrans" cxnId="{FAAC3E2E-3EE3-6D4B-92D1-4943EE3DE1EE}">
      <dgm:prSet/>
      <dgm:spPr/>
      <dgm:t>
        <a:bodyPr/>
        <a:lstStyle/>
        <a:p>
          <a:endParaRPr lang="es-ES" sz="2400"/>
        </a:p>
      </dgm:t>
    </dgm:pt>
    <dgm:pt modelId="{0D744517-C252-B44A-9CCA-C1FD1D847EB4}" type="sibTrans" cxnId="{FAAC3E2E-3EE3-6D4B-92D1-4943EE3DE1EE}">
      <dgm:prSet/>
      <dgm:spPr/>
      <dgm:t>
        <a:bodyPr/>
        <a:lstStyle/>
        <a:p>
          <a:endParaRPr lang="es-ES" sz="2400"/>
        </a:p>
      </dgm:t>
    </dgm:pt>
    <dgm:pt modelId="{496D3741-C619-5440-9022-F2A6FE48B905}">
      <dgm:prSet custT="1"/>
      <dgm:spPr/>
      <dgm:t>
        <a:bodyPr/>
        <a:lstStyle/>
        <a:p>
          <a:pPr>
            <a:buFont typeface="+mj-lt"/>
            <a:buNone/>
          </a:pPr>
          <a:r>
            <a:rPr lang="es-ES_tradnl" sz="2000"/>
            <a:t>4.3 Diseño y producción de aplicaciones educativas </a:t>
          </a:r>
        </a:p>
      </dgm:t>
    </dgm:pt>
    <dgm:pt modelId="{3F4B152A-E14E-6042-8A0C-515D906058DA}" type="parTrans" cxnId="{48B60DD5-85AC-4240-98FF-698CE2C43F8D}">
      <dgm:prSet/>
      <dgm:spPr/>
      <dgm:t>
        <a:bodyPr/>
        <a:lstStyle/>
        <a:p>
          <a:endParaRPr lang="es-ES" sz="2400"/>
        </a:p>
      </dgm:t>
    </dgm:pt>
    <dgm:pt modelId="{E89CF387-7C93-A446-A209-E6B8AB5B5866}" type="sibTrans" cxnId="{48B60DD5-85AC-4240-98FF-698CE2C43F8D}">
      <dgm:prSet/>
      <dgm:spPr/>
      <dgm:t>
        <a:bodyPr/>
        <a:lstStyle/>
        <a:p>
          <a:endParaRPr lang="es-ES" sz="2400"/>
        </a:p>
      </dgm:t>
    </dgm:pt>
    <dgm:pt modelId="{D62A7DA7-E50F-5247-8888-9DAB562F1536}" type="pres">
      <dgm:prSet presAssocID="{F5406628-D865-41BE-B5B9-4F87738BBA58}" presName="linear" presStyleCnt="0">
        <dgm:presLayoutVars>
          <dgm:dir/>
          <dgm:animLvl val="lvl"/>
          <dgm:resizeHandles val="exact"/>
        </dgm:presLayoutVars>
      </dgm:prSet>
      <dgm:spPr/>
    </dgm:pt>
    <dgm:pt modelId="{B6D6712A-E44F-0F4B-BF93-25F925AC19A2}" type="pres">
      <dgm:prSet presAssocID="{28C0AF3E-9510-40FD-9301-D414CD04A8E3}" presName="parentLin" presStyleCnt="0"/>
      <dgm:spPr/>
    </dgm:pt>
    <dgm:pt modelId="{B5543B1D-FEB5-6649-A775-6258BF585CD4}" type="pres">
      <dgm:prSet presAssocID="{28C0AF3E-9510-40FD-9301-D414CD04A8E3}" presName="parentLeftMargin" presStyleLbl="node1" presStyleIdx="0" presStyleCnt="4"/>
      <dgm:spPr/>
    </dgm:pt>
    <dgm:pt modelId="{F52B597D-0989-A043-A93C-B4C5E1FDD463}" type="pres">
      <dgm:prSet presAssocID="{28C0AF3E-9510-40FD-9301-D414CD04A8E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097E609-5F2A-924A-8022-5AC376E75D4A}" type="pres">
      <dgm:prSet presAssocID="{28C0AF3E-9510-40FD-9301-D414CD04A8E3}" presName="negativeSpace" presStyleCnt="0"/>
      <dgm:spPr/>
    </dgm:pt>
    <dgm:pt modelId="{A3621A15-4A51-C949-8C69-6F9F587869C6}" type="pres">
      <dgm:prSet presAssocID="{28C0AF3E-9510-40FD-9301-D414CD04A8E3}" presName="childText" presStyleLbl="conFgAcc1" presStyleIdx="0" presStyleCnt="4">
        <dgm:presLayoutVars>
          <dgm:bulletEnabled val="1"/>
        </dgm:presLayoutVars>
      </dgm:prSet>
      <dgm:spPr/>
    </dgm:pt>
    <dgm:pt modelId="{21085831-34C1-1148-8DB9-980B5195DDC5}" type="pres">
      <dgm:prSet presAssocID="{281149BC-516A-4E1C-9008-8743F3549C19}" presName="spaceBetweenRectangles" presStyleCnt="0"/>
      <dgm:spPr/>
    </dgm:pt>
    <dgm:pt modelId="{188D2AC5-5887-8F44-8B8B-8D492603EC83}" type="pres">
      <dgm:prSet presAssocID="{6D713AB5-9D41-2F4C-AE63-2276405B133D}" presName="parentLin" presStyleCnt="0"/>
      <dgm:spPr/>
    </dgm:pt>
    <dgm:pt modelId="{387DC5CE-FF5D-C449-A84E-01875EB49912}" type="pres">
      <dgm:prSet presAssocID="{6D713AB5-9D41-2F4C-AE63-2276405B133D}" presName="parentLeftMargin" presStyleLbl="node1" presStyleIdx="0" presStyleCnt="4"/>
      <dgm:spPr/>
    </dgm:pt>
    <dgm:pt modelId="{22CF688F-C502-394D-87EA-B476C03A88DB}" type="pres">
      <dgm:prSet presAssocID="{6D713AB5-9D41-2F4C-AE63-2276405B133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9546927-A42A-684A-A031-FD1182B2EF94}" type="pres">
      <dgm:prSet presAssocID="{6D713AB5-9D41-2F4C-AE63-2276405B133D}" presName="negativeSpace" presStyleCnt="0"/>
      <dgm:spPr/>
    </dgm:pt>
    <dgm:pt modelId="{ABCC2C04-F5A7-0740-997A-2D516C7FD6D2}" type="pres">
      <dgm:prSet presAssocID="{6D713AB5-9D41-2F4C-AE63-2276405B133D}" presName="childText" presStyleLbl="conFgAcc1" presStyleIdx="1" presStyleCnt="4">
        <dgm:presLayoutVars>
          <dgm:bulletEnabled val="1"/>
        </dgm:presLayoutVars>
      </dgm:prSet>
      <dgm:spPr/>
    </dgm:pt>
    <dgm:pt modelId="{C66B5859-081C-B143-BC85-85E19D7F26D7}" type="pres">
      <dgm:prSet presAssocID="{C3081584-4E0F-2E40-996B-8983F87FCBDB}" presName="spaceBetweenRectangles" presStyleCnt="0"/>
      <dgm:spPr/>
    </dgm:pt>
    <dgm:pt modelId="{1E454149-FAD1-8C46-8843-FA79D6E13409}" type="pres">
      <dgm:prSet presAssocID="{C27BF377-4F01-874E-A7D9-37E215D3F8FB}" presName="parentLin" presStyleCnt="0"/>
      <dgm:spPr/>
    </dgm:pt>
    <dgm:pt modelId="{BEC41AE8-C3A5-224F-BC25-EEC8652E4C91}" type="pres">
      <dgm:prSet presAssocID="{C27BF377-4F01-874E-A7D9-37E215D3F8FB}" presName="parentLeftMargin" presStyleLbl="node1" presStyleIdx="1" presStyleCnt="4"/>
      <dgm:spPr/>
    </dgm:pt>
    <dgm:pt modelId="{AA245E4D-20CA-4749-A2E6-3F37D6042B74}" type="pres">
      <dgm:prSet presAssocID="{C27BF377-4F01-874E-A7D9-37E215D3F8F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A6963437-32A3-5E49-80C9-5C39A4B2E506}" type="pres">
      <dgm:prSet presAssocID="{C27BF377-4F01-874E-A7D9-37E215D3F8FB}" presName="negativeSpace" presStyleCnt="0"/>
      <dgm:spPr/>
    </dgm:pt>
    <dgm:pt modelId="{5DE0D494-89E8-7847-AF30-E8C7CF746A35}" type="pres">
      <dgm:prSet presAssocID="{C27BF377-4F01-874E-A7D9-37E215D3F8FB}" presName="childText" presStyleLbl="conFgAcc1" presStyleIdx="2" presStyleCnt="4">
        <dgm:presLayoutVars>
          <dgm:bulletEnabled val="1"/>
        </dgm:presLayoutVars>
      </dgm:prSet>
      <dgm:spPr/>
    </dgm:pt>
    <dgm:pt modelId="{E9A27852-0948-7C45-A020-E39B9DF34396}" type="pres">
      <dgm:prSet presAssocID="{F9B93B8B-53A8-B144-8C01-331EDE837FD9}" presName="spaceBetweenRectangles" presStyleCnt="0"/>
      <dgm:spPr/>
    </dgm:pt>
    <dgm:pt modelId="{DEE8657C-B4AB-DA4B-81AB-8D7083797C62}" type="pres">
      <dgm:prSet presAssocID="{190FF56C-A35E-4F6A-A05A-14DAC4768410}" presName="parentLin" presStyleCnt="0"/>
      <dgm:spPr/>
    </dgm:pt>
    <dgm:pt modelId="{AF5F4BDB-A0C2-7347-B55C-E4B1BF0C6317}" type="pres">
      <dgm:prSet presAssocID="{190FF56C-A35E-4F6A-A05A-14DAC4768410}" presName="parentLeftMargin" presStyleLbl="node1" presStyleIdx="2" presStyleCnt="4"/>
      <dgm:spPr/>
    </dgm:pt>
    <dgm:pt modelId="{D4C89FD3-02E2-9A41-8835-919FFF55B7B7}" type="pres">
      <dgm:prSet presAssocID="{190FF56C-A35E-4F6A-A05A-14DAC4768410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1BA2322E-107C-AA4A-9DBB-C41812FD2D3B}" type="pres">
      <dgm:prSet presAssocID="{190FF56C-A35E-4F6A-A05A-14DAC4768410}" presName="negativeSpace" presStyleCnt="0"/>
      <dgm:spPr/>
    </dgm:pt>
    <dgm:pt modelId="{8E8FC6DA-22E8-2E49-AE33-C5B821DF1453}" type="pres">
      <dgm:prSet presAssocID="{190FF56C-A35E-4F6A-A05A-14DAC476841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0EB8210-B1E5-48DC-B9DB-422D45FF60F1}" srcId="{F5406628-D865-41BE-B5B9-4F87738BBA58}" destId="{28C0AF3E-9510-40FD-9301-D414CD04A8E3}" srcOrd="0" destOrd="0" parTransId="{7706F729-6E3F-4F2E-A792-C55D11AFA3D4}" sibTransId="{281149BC-516A-4E1C-9008-8743F3549C19}"/>
    <dgm:cxn modelId="{C2D79B10-1D23-F544-840B-682F26056E55}" type="presOf" srcId="{190FF56C-A35E-4F6A-A05A-14DAC4768410}" destId="{D4C89FD3-02E2-9A41-8835-919FFF55B7B7}" srcOrd="1" destOrd="0" presId="urn:microsoft.com/office/officeart/2005/8/layout/list1"/>
    <dgm:cxn modelId="{FAAC3E2E-3EE3-6D4B-92D1-4943EE3DE1EE}" srcId="{C27BF377-4F01-874E-A7D9-37E215D3F8FB}" destId="{8A74FDB3-0ABF-E440-9C1B-75FC93753626}" srcOrd="1" destOrd="0" parTransId="{32F4C2B6-141E-8B49-935A-1A1C5B139421}" sibTransId="{0D744517-C252-B44A-9CCA-C1FD1D847EB4}"/>
    <dgm:cxn modelId="{D2504841-F442-5541-9B8D-E9D5860F463E}" srcId="{C27BF377-4F01-874E-A7D9-37E215D3F8FB}" destId="{372E298C-5454-FF4F-93E3-D4119FE4A623}" srcOrd="0" destOrd="0" parTransId="{132E3C3D-5734-6043-942D-3A361734F5BF}" sibTransId="{CE7CE11E-C368-FE4A-92F3-ADD1DEAFC1BB}"/>
    <dgm:cxn modelId="{047BF948-BB9F-D24B-8324-B60EAD8D607C}" type="presOf" srcId="{28C0AF3E-9510-40FD-9301-D414CD04A8E3}" destId="{B5543B1D-FEB5-6649-A775-6258BF585CD4}" srcOrd="0" destOrd="0" presId="urn:microsoft.com/office/officeart/2005/8/layout/list1"/>
    <dgm:cxn modelId="{A7C18969-46AC-9442-9D21-1CA17755F530}" type="presOf" srcId="{C27BF377-4F01-874E-A7D9-37E215D3F8FB}" destId="{BEC41AE8-C3A5-224F-BC25-EEC8652E4C91}" srcOrd="0" destOrd="0" presId="urn:microsoft.com/office/officeart/2005/8/layout/list1"/>
    <dgm:cxn modelId="{BB4A2373-688B-A74F-BED0-ED386F8EA767}" type="presOf" srcId="{C27BF377-4F01-874E-A7D9-37E215D3F8FB}" destId="{AA245E4D-20CA-4749-A2E6-3F37D6042B74}" srcOrd="1" destOrd="0" presId="urn:microsoft.com/office/officeart/2005/8/layout/list1"/>
    <dgm:cxn modelId="{C5214D7D-1D9B-4D47-A32F-481AE3F79CDF}" type="presOf" srcId="{F5406628-D865-41BE-B5B9-4F87738BBA58}" destId="{D62A7DA7-E50F-5247-8888-9DAB562F1536}" srcOrd="0" destOrd="0" presId="urn:microsoft.com/office/officeart/2005/8/layout/list1"/>
    <dgm:cxn modelId="{5020FE89-4A34-7F4A-A583-E4E7BB60AE5A}" type="presOf" srcId="{8A74FDB3-0ABF-E440-9C1B-75FC93753626}" destId="{5DE0D494-89E8-7847-AF30-E8C7CF746A35}" srcOrd="0" destOrd="1" presId="urn:microsoft.com/office/officeart/2005/8/layout/list1"/>
    <dgm:cxn modelId="{30965B9C-D22A-F24D-885C-5BBF3C044AA8}" srcId="{F5406628-D865-41BE-B5B9-4F87738BBA58}" destId="{C27BF377-4F01-874E-A7D9-37E215D3F8FB}" srcOrd="2" destOrd="0" parTransId="{C4B59EBB-E8A5-7A43-8C84-C14B8488BB54}" sibTransId="{F9B93B8B-53A8-B144-8C01-331EDE837FD9}"/>
    <dgm:cxn modelId="{6929EEA6-A4C0-454F-9D8A-CA2F04745B1B}" type="presOf" srcId="{190FF56C-A35E-4F6A-A05A-14DAC4768410}" destId="{AF5F4BDB-A0C2-7347-B55C-E4B1BF0C6317}" srcOrd="0" destOrd="0" presId="urn:microsoft.com/office/officeart/2005/8/layout/list1"/>
    <dgm:cxn modelId="{248EC2BC-683C-45C7-8BBC-1AA4D8824ECE}" srcId="{F5406628-D865-41BE-B5B9-4F87738BBA58}" destId="{190FF56C-A35E-4F6A-A05A-14DAC4768410}" srcOrd="3" destOrd="0" parTransId="{367AD1AE-ED7B-4239-9E30-EB42E7ABDE00}" sibTransId="{573014A1-D465-4DA6-B3CC-C9EF5A85DA4B}"/>
    <dgm:cxn modelId="{81E074BE-58FA-024A-BD6B-1993A54BCF9C}" type="presOf" srcId="{6D713AB5-9D41-2F4C-AE63-2276405B133D}" destId="{22CF688F-C502-394D-87EA-B476C03A88DB}" srcOrd="1" destOrd="0" presId="urn:microsoft.com/office/officeart/2005/8/layout/list1"/>
    <dgm:cxn modelId="{35703CC5-B435-D54B-9063-9A97F1D37919}" srcId="{F5406628-D865-41BE-B5B9-4F87738BBA58}" destId="{6D713AB5-9D41-2F4C-AE63-2276405B133D}" srcOrd="1" destOrd="0" parTransId="{9390BFAD-3B76-834A-8BD7-17D15E5DEE55}" sibTransId="{C3081584-4E0F-2E40-996B-8983F87FCBDB}"/>
    <dgm:cxn modelId="{00540ED2-D82D-634D-A1A9-B43500E2F906}" type="presOf" srcId="{372E298C-5454-FF4F-93E3-D4119FE4A623}" destId="{5DE0D494-89E8-7847-AF30-E8C7CF746A35}" srcOrd="0" destOrd="0" presId="urn:microsoft.com/office/officeart/2005/8/layout/list1"/>
    <dgm:cxn modelId="{48B60DD5-85AC-4240-98FF-698CE2C43F8D}" srcId="{C27BF377-4F01-874E-A7D9-37E215D3F8FB}" destId="{496D3741-C619-5440-9022-F2A6FE48B905}" srcOrd="2" destOrd="0" parTransId="{3F4B152A-E14E-6042-8A0C-515D906058DA}" sibTransId="{E89CF387-7C93-A446-A209-E6B8AB5B5866}"/>
    <dgm:cxn modelId="{0048EFD6-AF70-CD49-B392-16F0F12B1A2D}" type="presOf" srcId="{28C0AF3E-9510-40FD-9301-D414CD04A8E3}" destId="{F52B597D-0989-A043-A93C-B4C5E1FDD463}" srcOrd="1" destOrd="0" presId="urn:microsoft.com/office/officeart/2005/8/layout/list1"/>
    <dgm:cxn modelId="{0530BCF9-78AB-4C4A-8FED-34D5477F8485}" type="presOf" srcId="{6D713AB5-9D41-2F4C-AE63-2276405B133D}" destId="{387DC5CE-FF5D-C449-A84E-01875EB49912}" srcOrd="0" destOrd="0" presId="urn:microsoft.com/office/officeart/2005/8/layout/list1"/>
    <dgm:cxn modelId="{6C4573FA-B485-8B44-938A-9B29FCB28028}" type="presOf" srcId="{496D3741-C619-5440-9022-F2A6FE48B905}" destId="{5DE0D494-89E8-7847-AF30-E8C7CF746A35}" srcOrd="0" destOrd="2" presId="urn:microsoft.com/office/officeart/2005/8/layout/list1"/>
    <dgm:cxn modelId="{924441BF-61B2-214B-ABCC-3A55C96089EE}" type="presParOf" srcId="{D62A7DA7-E50F-5247-8888-9DAB562F1536}" destId="{B6D6712A-E44F-0F4B-BF93-25F925AC19A2}" srcOrd="0" destOrd="0" presId="urn:microsoft.com/office/officeart/2005/8/layout/list1"/>
    <dgm:cxn modelId="{6941AB5B-9A56-324B-A163-660A655F0F0B}" type="presParOf" srcId="{B6D6712A-E44F-0F4B-BF93-25F925AC19A2}" destId="{B5543B1D-FEB5-6649-A775-6258BF585CD4}" srcOrd="0" destOrd="0" presId="urn:microsoft.com/office/officeart/2005/8/layout/list1"/>
    <dgm:cxn modelId="{7D442726-115C-FE41-A0E9-17977789A86A}" type="presParOf" srcId="{B6D6712A-E44F-0F4B-BF93-25F925AC19A2}" destId="{F52B597D-0989-A043-A93C-B4C5E1FDD463}" srcOrd="1" destOrd="0" presId="urn:microsoft.com/office/officeart/2005/8/layout/list1"/>
    <dgm:cxn modelId="{CF1A219D-7AE9-6948-B61E-2E3A19DAFBA7}" type="presParOf" srcId="{D62A7DA7-E50F-5247-8888-9DAB562F1536}" destId="{F097E609-5F2A-924A-8022-5AC376E75D4A}" srcOrd="1" destOrd="0" presId="urn:microsoft.com/office/officeart/2005/8/layout/list1"/>
    <dgm:cxn modelId="{3E111254-56E2-6C4F-B4EA-39782AAD45CE}" type="presParOf" srcId="{D62A7DA7-E50F-5247-8888-9DAB562F1536}" destId="{A3621A15-4A51-C949-8C69-6F9F587869C6}" srcOrd="2" destOrd="0" presId="urn:microsoft.com/office/officeart/2005/8/layout/list1"/>
    <dgm:cxn modelId="{9B77F598-B4F8-DE48-9BA2-46B75E23CFA1}" type="presParOf" srcId="{D62A7DA7-E50F-5247-8888-9DAB562F1536}" destId="{21085831-34C1-1148-8DB9-980B5195DDC5}" srcOrd="3" destOrd="0" presId="urn:microsoft.com/office/officeart/2005/8/layout/list1"/>
    <dgm:cxn modelId="{C678F46D-B131-DE43-8B66-545C128F9485}" type="presParOf" srcId="{D62A7DA7-E50F-5247-8888-9DAB562F1536}" destId="{188D2AC5-5887-8F44-8B8B-8D492603EC83}" srcOrd="4" destOrd="0" presId="urn:microsoft.com/office/officeart/2005/8/layout/list1"/>
    <dgm:cxn modelId="{8ECF54C3-5895-574C-96D8-BBD4BFEDC92B}" type="presParOf" srcId="{188D2AC5-5887-8F44-8B8B-8D492603EC83}" destId="{387DC5CE-FF5D-C449-A84E-01875EB49912}" srcOrd="0" destOrd="0" presId="urn:microsoft.com/office/officeart/2005/8/layout/list1"/>
    <dgm:cxn modelId="{F8B4D27A-5745-F04A-BF68-1A0C2D7DCB7B}" type="presParOf" srcId="{188D2AC5-5887-8F44-8B8B-8D492603EC83}" destId="{22CF688F-C502-394D-87EA-B476C03A88DB}" srcOrd="1" destOrd="0" presId="urn:microsoft.com/office/officeart/2005/8/layout/list1"/>
    <dgm:cxn modelId="{FB95D122-8962-AD4B-A7DB-59861496188D}" type="presParOf" srcId="{D62A7DA7-E50F-5247-8888-9DAB562F1536}" destId="{79546927-A42A-684A-A031-FD1182B2EF94}" srcOrd="5" destOrd="0" presId="urn:microsoft.com/office/officeart/2005/8/layout/list1"/>
    <dgm:cxn modelId="{C457DDBD-43AF-CC4F-A8E9-F1EB0645626B}" type="presParOf" srcId="{D62A7DA7-E50F-5247-8888-9DAB562F1536}" destId="{ABCC2C04-F5A7-0740-997A-2D516C7FD6D2}" srcOrd="6" destOrd="0" presId="urn:microsoft.com/office/officeart/2005/8/layout/list1"/>
    <dgm:cxn modelId="{62FD6F3F-1975-9C48-B4D8-95C81221F126}" type="presParOf" srcId="{D62A7DA7-E50F-5247-8888-9DAB562F1536}" destId="{C66B5859-081C-B143-BC85-85E19D7F26D7}" srcOrd="7" destOrd="0" presId="urn:microsoft.com/office/officeart/2005/8/layout/list1"/>
    <dgm:cxn modelId="{B47C5495-9A3D-8C4D-BC38-436327EE6296}" type="presParOf" srcId="{D62A7DA7-E50F-5247-8888-9DAB562F1536}" destId="{1E454149-FAD1-8C46-8843-FA79D6E13409}" srcOrd="8" destOrd="0" presId="urn:microsoft.com/office/officeart/2005/8/layout/list1"/>
    <dgm:cxn modelId="{3891BE82-F221-A441-827E-E4B0BAE08E7B}" type="presParOf" srcId="{1E454149-FAD1-8C46-8843-FA79D6E13409}" destId="{BEC41AE8-C3A5-224F-BC25-EEC8652E4C91}" srcOrd="0" destOrd="0" presId="urn:microsoft.com/office/officeart/2005/8/layout/list1"/>
    <dgm:cxn modelId="{74DA4153-C379-D947-88A0-C698398391AF}" type="presParOf" srcId="{1E454149-FAD1-8C46-8843-FA79D6E13409}" destId="{AA245E4D-20CA-4749-A2E6-3F37D6042B74}" srcOrd="1" destOrd="0" presId="urn:microsoft.com/office/officeart/2005/8/layout/list1"/>
    <dgm:cxn modelId="{8A062A25-6B62-EF42-A17D-F0EB14BEACF0}" type="presParOf" srcId="{D62A7DA7-E50F-5247-8888-9DAB562F1536}" destId="{A6963437-32A3-5E49-80C9-5C39A4B2E506}" srcOrd="9" destOrd="0" presId="urn:microsoft.com/office/officeart/2005/8/layout/list1"/>
    <dgm:cxn modelId="{85AC3594-F5FE-7949-807D-24AA17D25862}" type="presParOf" srcId="{D62A7DA7-E50F-5247-8888-9DAB562F1536}" destId="{5DE0D494-89E8-7847-AF30-E8C7CF746A35}" srcOrd="10" destOrd="0" presId="urn:microsoft.com/office/officeart/2005/8/layout/list1"/>
    <dgm:cxn modelId="{D7E941A5-6124-8C42-9474-FF79999019AE}" type="presParOf" srcId="{D62A7DA7-E50F-5247-8888-9DAB562F1536}" destId="{E9A27852-0948-7C45-A020-E39B9DF34396}" srcOrd="11" destOrd="0" presId="urn:microsoft.com/office/officeart/2005/8/layout/list1"/>
    <dgm:cxn modelId="{89720DA9-0AA1-5E46-AA41-09856B0157BF}" type="presParOf" srcId="{D62A7DA7-E50F-5247-8888-9DAB562F1536}" destId="{DEE8657C-B4AB-DA4B-81AB-8D7083797C62}" srcOrd="12" destOrd="0" presId="urn:microsoft.com/office/officeart/2005/8/layout/list1"/>
    <dgm:cxn modelId="{085BF9F0-1BF4-0240-A653-458B3CC8E954}" type="presParOf" srcId="{DEE8657C-B4AB-DA4B-81AB-8D7083797C62}" destId="{AF5F4BDB-A0C2-7347-B55C-E4B1BF0C6317}" srcOrd="0" destOrd="0" presId="urn:microsoft.com/office/officeart/2005/8/layout/list1"/>
    <dgm:cxn modelId="{D360B7C3-B1F9-BC4E-8840-21ECCA14C635}" type="presParOf" srcId="{DEE8657C-B4AB-DA4B-81AB-8D7083797C62}" destId="{D4C89FD3-02E2-9A41-8835-919FFF55B7B7}" srcOrd="1" destOrd="0" presId="urn:microsoft.com/office/officeart/2005/8/layout/list1"/>
    <dgm:cxn modelId="{E9F9E7BF-5454-704F-B256-147EDC758650}" type="presParOf" srcId="{D62A7DA7-E50F-5247-8888-9DAB562F1536}" destId="{1BA2322E-107C-AA4A-9DBB-C41812FD2D3B}" srcOrd="13" destOrd="0" presId="urn:microsoft.com/office/officeart/2005/8/layout/list1"/>
    <dgm:cxn modelId="{7157EB49-413F-4041-9AEE-DEE32DD7DAC8}" type="presParOf" srcId="{D62A7DA7-E50F-5247-8888-9DAB562F1536}" destId="{8E8FC6DA-22E8-2E49-AE33-C5B821DF145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68FB811-3392-7149-B826-BA30F14A42CE}" type="doc">
      <dgm:prSet loTypeId="urn:microsoft.com/office/officeart/2009/3/layout/RandomtoResultProcess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F190A357-209E-DA4D-B0C6-E726F8E3700F}">
      <dgm:prSet custT="1"/>
      <dgm:spPr/>
      <dgm:t>
        <a:bodyPr/>
        <a:lstStyle/>
        <a:p>
          <a:r>
            <a:rPr lang="es-MX" sz="2000" dirty="0"/>
            <a:t>La reusabilidad</a:t>
          </a:r>
        </a:p>
      </dgm:t>
    </dgm:pt>
    <dgm:pt modelId="{ADD0C118-059E-7541-B655-976E814B2D23}" type="parTrans" cxnId="{3E29E272-0A36-8149-87EC-2F8844D18EB8}">
      <dgm:prSet/>
      <dgm:spPr/>
      <dgm:t>
        <a:bodyPr/>
        <a:lstStyle/>
        <a:p>
          <a:endParaRPr lang="es-ES"/>
        </a:p>
      </dgm:t>
    </dgm:pt>
    <dgm:pt modelId="{0D92A049-4063-1342-9AA9-6BB3D536E548}" type="sibTrans" cxnId="{3E29E272-0A36-8149-87EC-2F8844D18EB8}">
      <dgm:prSet/>
      <dgm:spPr/>
      <dgm:t>
        <a:bodyPr/>
        <a:lstStyle/>
        <a:p>
          <a:endParaRPr lang="es-ES"/>
        </a:p>
      </dgm:t>
    </dgm:pt>
    <dgm:pt modelId="{83553241-A5FA-6C46-A6DD-8D50DC44DD3C}">
      <dgm:prSet custT="1"/>
      <dgm:spPr/>
      <dgm:t>
        <a:bodyPr/>
        <a:lstStyle/>
        <a:p>
          <a:r>
            <a:rPr lang="es-MX" sz="2000" dirty="0"/>
            <a:t>Es factible debido al uso de estándares y tecnologías en común</a:t>
          </a:r>
        </a:p>
      </dgm:t>
    </dgm:pt>
    <dgm:pt modelId="{B236B257-9276-7447-B354-5B85EA61987D}" type="parTrans" cxnId="{77B53D5C-936B-304A-8D93-1E4B4F82CDE2}">
      <dgm:prSet/>
      <dgm:spPr/>
      <dgm:t>
        <a:bodyPr/>
        <a:lstStyle/>
        <a:p>
          <a:endParaRPr lang="es-ES"/>
        </a:p>
      </dgm:t>
    </dgm:pt>
    <dgm:pt modelId="{709F1E99-5305-AF43-9A97-84BFD76ED567}" type="sibTrans" cxnId="{77B53D5C-936B-304A-8D93-1E4B4F82CDE2}">
      <dgm:prSet/>
      <dgm:spPr/>
      <dgm:t>
        <a:bodyPr/>
        <a:lstStyle/>
        <a:p>
          <a:endParaRPr lang="es-ES"/>
        </a:p>
      </dgm:t>
    </dgm:pt>
    <dgm:pt modelId="{66AC9CA0-1BAF-E646-A8BD-547BC2CDFF97}">
      <dgm:prSet custT="1"/>
      <dgm:spPr/>
      <dgm:t>
        <a:bodyPr/>
        <a:lstStyle/>
        <a:p>
          <a:r>
            <a:rPr lang="es-MX" sz="2000" dirty="0"/>
            <a:t>propicia</a:t>
          </a:r>
        </a:p>
      </dgm:t>
    </dgm:pt>
    <dgm:pt modelId="{47BBB589-CA3A-624C-BC7D-A106AB1B9E65}" type="parTrans" cxnId="{87281CCC-4458-7048-B821-12E58A8FBF09}">
      <dgm:prSet/>
      <dgm:spPr/>
      <dgm:t>
        <a:bodyPr/>
        <a:lstStyle/>
        <a:p>
          <a:endParaRPr lang="es-ES"/>
        </a:p>
      </dgm:t>
    </dgm:pt>
    <dgm:pt modelId="{4CC1E341-C822-6242-AE3D-C8FA9CD5F43E}" type="sibTrans" cxnId="{87281CCC-4458-7048-B821-12E58A8FBF09}">
      <dgm:prSet/>
      <dgm:spPr/>
      <dgm:t>
        <a:bodyPr/>
        <a:lstStyle/>
        <a:p>
          <a:endParaRPr lang="es-ES"/>
        </a:p>
      </dgm:t>
    </dgm:pt>
    <dgm:pt modelId="{4DD7E23E-171A-FF4C-8FD0-D4B054B96F2C}">
      <dgm:prSet custT="1"/>
      <dgm:spPr/>
      <dgm:t>
        <a:bodyPr/>
        <a:lstStyle/>
        <a:p>
          <a:r>
            <a:rPr lang="es-MX" sz="2000" dirty="0"/>
            <a:t>La </a:t>
          </a:r>
          <a:r>
            <a:rPr lang="es-MX" sz="1800" dirty="0"/>
            <a:t>interoperabilidad</a:t>
          </a:r>
          <a:endParaRPr lang="es-MX" sz="2000" dirty="0"/>
        </a:p>
      </dgm:t>
    </dgm:pt>
    <dgm:pt modelId="{806A3A16-328A-6647-932C-14941C225D88}" type="parTrans" cxnId="{993B86A3-DAB0-C74A-90C0-4B8CA71AB7B7}">
      <dgm:prSet/>
      <dgm:spPr/>
      <dgm:t>
        <a:bodyPr/>
        <a:lstStyle/>
        <a:p>
          <a:endParaRPr lang="es-ES"/>
        </a:p>
      </dgm:t>
    </dgm:pt>
    <dgm:pt modelId="{0E4FC119-7499-124F-8572-ADDE9C44CF05}" type="sibTrans" cxnId="{993B86A3-DAB0-C74A-90C0-4B8CA71AB7B7}">
      <dgm:prSet/>
      <dgm:spPr/>
      <dgm:t>
        <a:bodyPr/>
        <a:lstStyle/>
        <a:p>
          <a:endParaRPr lang="es-ES"/>
        </a:p>
      </dgm:t>
    </dgm:pt>
    <dgm:pt modelId="{65704D5E-3AE8-4641-93AF-0BDC7128DA0D}" type="pres">
      <dgm:prSet presAssocID="{E68FB811-3392-7149-B826-BA30F14A42CE}" presName="Name0" presStyleCnt="0">
        <dgm:presLayoutVars>
          <dgm:dir/>
          <dgm:animOne val="branch"/>
          <dgm:animLvl val="lvl"/>
        </dgm:presLayoutVars>
      </dgm:prSet>
      <dgm:spPr/>
    </dgm:pt>
    <dgm:pt modelId="{0D23E5C3-2B19-934E-94AC-39C3F38AEBC6}" type="pres">
      <dgm:prSet presAssocID="{F190A357-209E-DA4D-B0C6-E726F8E3700F}" presName="chaos" presStyleCnt="0"/>
      <dgm:spPr/>
    </dgm:pt>
    <dgm:pt modelId="{D384A141-C635-B846-9FDC-EA287AF20F3C}" type="pres">
      <dgm:prSet presAssocID="{F190A357-209E-DA4D-B0C6-E726F8E3700F}" presName="parTx1" presStyleLbl="revTx" presStyleIdx="0" presStyleCnt="3"/>
      <dgm:spPr/>
    </dgm:pt>
    <dgm:pt modelId="{7C146244-EB24-0D45-BE71-BB2D7043F2A5}" type="pres">
      <dgm:prSet presAssocID="{F190A357-209E-DA4D-B0C6-E726F8E3700F}" presName="c1" presStyleLbl="node1" presStyleIdx="0" presStyleCnt="19"/>
      <dgm:spPr/>
    </dgm:pt>
    <dgm:pt modelId="{DAF073CD-ABCC-9D4F-9D50-C8B9CA8EDF79}" type="pres">
      <dgm:prSet presAssocID="{F190A357-209E-DA4D-B0C6-E726F8E3700F}" presName="c2" presStyleLbl="node1" presStyleIdx="1" presStyleCnt="19"/>
      <dgm:spPr/>
    </dgm:pt>
    <dgm:pt modelId="{2E8D40F6-81AC-AA42-9BC1-FD5A285AF08C}" type="pres">
      <dgm:prSet presAssocID="{F190A357-209E-DA4D-B0C6-E726F8E3700F}" presName="c3" presStyleLbl="node1" presStyleIdx="2" presStyleCnt="19"/>
      <dgm:spPr/>
    </dgm:pt>
    <dgm:pt modelId="{B81386B0-BD3E-534B-9EAA-ABE8086D2170}" type="pres">
      <dgm:prSet presAssocID="{F190A357-209E-DA4D-B0C6-E726F8E3700F}" presName="c4" presStyleLbl="node1" presStyleIdx="3" presStyleCnt="19"/>
      <dgm:spPr/>
    </dgm:pt>
    <dgm:pt modelId="{4CE3B30A-56DE-4347-A8DC-B939A9ECED66}" type="pres">
      <dgm:prSet presAssocID="{F190A357-209E-DA4D-B0C6-E726F8E3700F}" presName="c5" presStyleLbl="node1" presStyleIdx="4" presStyleCnt="19"/>
      <dgm:spPr/>
    </dgm:pt>
    <dgm:pt modelId="{AF57F8E0-CE83-254E-9243-133E2140AD4E}" type="pres">
      <dgm:prSet presAssocID="{F190A357-209E-DA4D-B0C6-E726F8E3700F}" presName="c6" presStyleLbl="node1" presStyleIdx="5" presStyleCnt="19"/>
      <dgm:spPr/>
    </dgm:pt>
    <dgm:pt modelId="{82E8C733-78D7-EC4B-9398-6E62D24F0C77}" type="pres">
      <dgm:prSet presAssocID="{F190A357-209E-DA4D-B0C6-E726F8E3700F}" presName="c7" presStyleLbl="node1" presStyleIdx="6" presStyleCnt="19"/>
      <dgm:spPr/>
    </dgm:pt>
    <dgm:pt modelId="{28508F34-B614-2441-8DF4-639EBD714A3C}" type="pres">
      <dgm:prSet presAssocID="{F190A357-209E-DA4D-B0C6-E726F8E3700F}" presName="c8" presStyleLbl="node1" presStyleIdx="7" presStyleCnt="19"/>
      <dgm:spPr/>
    </dgm:pt>
    <dgm:pt modelId="{43EC2E06-F410-5A4D-BB73-85A184CA89D0}" type="pres">
      <dgm:prSet presAssocID="{F190A357-209E-DA4D-B0C6-E726F8E3700F}" presName="c9" presStyleLbl="node1" presStyleIdx="8" presStyleCnt="19"/>
      <dgm:spPr/>
    </dgm:pt>
    <dgm:pt modelId="{CDDB2E84-002B-7840-9CDE-ECF448766F92}" type="pres">
      <dgm:prSet presAssocID="{F190A357-209E-DA4D-B0C6-E726F8E3700F}" presName="c10" presStyleLbl="node1" presStyleIdx="9" presStyleCnt="19"/>
      <dgm:spPr/>
    </dgm:pt>
    <dgm:pt modelId="{3B441CE9-3D11-C046-8DCC-DD10A326BE2B}" type="pres">
      <dgm:prSet presAssocID="{F190A357-209E-DA4D-B0C6-E726F8E3700F}" presName="c11" presStyleLbl="node1" presStyleIdx="10" presStyleCnt="19"/>
      <dgm:spPr/>
    </dgm:pt>
    <dgm:pt modelId="{714E4CCE-D8D8-FD4D-9C23-6A2ED36A5C00}" type="pres">
      <dgm:prSet presAssocID="{F190A357-209E-DA4D-B0C6-E726F8E3700F}" presName="c12" presStyleLbl="node1" presStyleIdx="11" presStyleCnt="19"/>
      <dgm:spPr/>
    </dgm:pt>
    <dgm:pt modelId="{B14CBE9C-2655-3C44-B169-20B0B91F899F}" type="pres">
      <dgm:prSet presAssocID="{F190A357-209E-DA4D-B0C6-E726F8E3700F}" presName="c13" presStyleLbl="node1" presStyleIdx="12" presStyleCnt="19"/>
      <dgm:spPr/>
    </dgm:pt>
    <dgm:pt modelId="{CDC03943-EE89-0542-B4E8-58EAD8100CA9}" type="pres">
      <dgm:prSet presAssocID="{F190A357-209E-DA4D-B0C6-E726F8E3700F}" presName="c14" presStyleLbl="node1" presStyleIdx="13" presStyleCnt="19"/>
      <dgm:spPr/>
    </dgm:pt>
    <dgm:pt modelId="{28781678-527A-0441-AA52-87E21E401C95}" type="pres">
      <dgm:prSet presAssocID="{F190A357-209E-DA4D-B0C6-E726F8E3700F}" presName="c15" presStyleLbl="node1" presStyleIdx="14" presStyleCnt="19"/>
      <dgm:spPr/>
    </dgm:pt>
    <dgm:pt modelId="{B31DDC12-A08F-144B-8F23-BCCE0F6B245B}" type="pres">
      <dgm:prSet presAssocID="{F190A357-209E-DA4D-B0C6-E726F8E3700F}" presName="c16" presStyleLbl="node1" presStyleIdx="15" presStyleCnt="19"/>
      <dgm:spPr/>
    </dgm:pt>
    <dgm:pt modelId="{A6F66505-60CA-6941-B2D4-6968B65303A8}" type="pres">
      <dgm:prSet presAssocID="{F190A357-209E-DA4D-B0C6-E726F8E3700F}" presName="c17" presStyleLbl="node1" presStyleIdx="16" presStyleCnt="19"/>
      <dgm:spPr/>
    </dgm:pt>
    <dgm:pt modelId="{E822A54B-C486-844D-B2B7-5AF9B039FDB4}" type="pres">
      <dgm:prSet presAssocID="{F190A357-209E-DA4D-B0C6-E726F8E3700F}" presName="c18" presStyleLbl="node1" presStyleIdx="17" presStyleCnt="19"/>
      <dgm:spPr/>
    </dgm:pt>
    <dgm:pt modelId="{80A4881C-CCB6-9A46-BACF-2B5500D78510}" type="pres">
      <dgm:prSet presAssocID="{0D92A049-4063-1342-9AA9-6BB3D536E548}" presName="chevronComposite1" presStyleCnt="0"/>
      <dgm:spPr/>
    </dgm:pt>
    <dgm:pt modelId="{9432895A-50E7-5146-9CB5-6DDF67B72A04}" type="pres">
      <dgm:prSet presAssocID="{0D92A049-4063-1342-9AA9-6BB3D536E548}" presName="chevron1" presStyleLbl="sibTrans2D1" presStyleIdx="0" presStyleCnt="2"/>
      <dgm:spPr/>
    </dgm:pt>
    <dgm:pt modelId="{31D0E5F3-CEE8-E54A-9E8E-41CB642D028E}" type="pres">
      <dgm:prSet presAssocID="{0D92A049-4063-1342-9AA9-6BB3D536E548}" presName="spChevron1" presStyleCnt="0"/>
      <dgm:spPr/>
    </dgm:pt>
    <dgm:pt modelId="{214F8488-02D1-7545-834E-36B1E5A488FF}" type="pres">
      <dgm:prSet presAssocID="{66AC9CA0-1BAF-E646-A8BD-547BC2CDFF97}" presName="middle" presStyleCnt="0"/>
      <dgm:spPr/>
    </dgm:pt>
    <dgm:pt modelId="{E95A5448-5EFE-0C4E-80F6-F7DB9E6B4F2F}" type="pres">
      <dgm:prSet presAssocID="{66AC9CA0-1BAF-E646-A8BD-547BC2CDFF97}" presName="parTxMid" presStyleLbl="revTx" presStyleIdx="1" presStyleCnt="3"/>
      <dgm:spPr/>
    </dgm:pt>
    <dgm:pt modelId="{0B5BF734-43F6-6F44-9300-D1E1BBAFD799}" type="pres">
      <dgm:prSet presAssocID="{66AC9CA0-1BAF-E646-A8BD-547BC2CDFF97}" presName="spMid" presStyleCnt="0"/>
      <dgm:spPr/>
    </dgm:pt>
    <dgm:pt modelId="{1F302A5B-C71C-B449-B96B-B36660202D81}" type="pres">
      <dgm:prSet presAssocID="{4CC1E341-C822-6242-AE3D-C8FA9CD5F43E}" presName="chevronComposite1" presStyleCnt="0"/>
      <dgm:spPr/>
    </dgm:pt>
    <dgm:pt modelId="{4FD1116E-14BA-7C44-A58B-F9937E63F105}" type="pres">
      <dgm:prSet presAssocID="{4CC1E341-C822-6242-AE3D-C8FA9CD5F43E}" presName="chevron1" presStyleLbl="sibTrans2D1" presStyleIdx="1" presStyleCnt="2"/>
      <dgm:spPr/>
    </dgm:pt>
    <dgm:pt modelId="{078AD277-EAEC-C948-930C-4265A667420E}" type="pres">
      <dgm:prSet presAssocID="{4CC1E341-C822-6242-AE3D-C8FA9CD5F43E}" presName="spChevron1" presStyleCnt="0"/>
      <dgm:spPr/>
    </dgm:pt>
    <dgm:pt modelId="{7B46C033-5147-074F-93BC-D5A3FF089C8E}" type="pres">
      <dgm:prSet presAssocID="{4DD7E23E-171A-FF4C-8FD0-D4B054B96F2C}" presName="last" presStyleCnt="0"/>
      <dgm:spPr/>
    </dgm:pt>
    <dgm:pt modelId="{CA918AD7-9876-2040-AC9C-8F147A2D0B26}" type="pres">
      <dgm:prSet presAssocID="{4DD7E23E-171A-FF4C-8FD0-D4B054B96F2C}" presName="circleTx" presStyleLbl="node1" presStyleIdx="18" presStyleCnt="19"/>
      <dgm:spPr/>
    </dgm:pt>
    <dgm:pt modelId="{E7D8DF93-54DE-9842-B348-B9625BE074F4}" type="pres">
      <dgm:prSet presAssocID="{4DD7E23E-171A-FF4C-8FD0-D4B054B96F2C}" presName="desTxN" presStyleLbl="revTx" presStyleIdx="2" presStyleCnt="3" custLinFactNeighborX="5213" custLinFactNeighborY="-22658">
        <dgm:presLayoutVars>
          <dgm:bulletEnabled val="1"/>
        </dgm:presLayoutVars>
      </dgm:prSet>
      <dgm:spPr/>
    </dgm:pt>
    <dgm:pt modelId="{72EB975C-A044-2841-A111-6FA52A8DD253}" type="pres">
      <dgm:prSet presAssocID="{4DD7E23E-171A-FF4C-8FD0-D4B054B96F2C}" presName="spN" presStyleCnt="0"/>
      <dgm:spPr/>
    </dgm:pt>
  </dgm:ptLst>
  <dgm:cxnLst>
    <dgm:cxn modelId="{C8150A5A-4214-964F-9BB5-45564932A305}" type="presOf" srcId="{66AC9CA0-1BAF-E646-A8BD-547BC2CDFF97}" destId="{E95A5448-5EFE-0C4E-80F6-F7DB9E6B4F2F}" srcOrd="0" destOrd="0" presId="urn:microsoft.com/office/officeart/2009/3/layout/RandomtoResultProcess"/>
    <dgm:cxn modelId="{77B53D5C-936B-304A-8D93-1E4B4F82CDE2}" srcId="{4DD7E23E-171A-FF4C-8FD0-D4B054B96F2C}" destId="{83553241-A5FA-6C46-A6DD-8D50DC44DD3C}" srcOrd="0" destOrd="0" parTransId="{B236B257-9276-7447-B354-5B85EA61987D}" sibTransId="{709F1E99-5305-AF43-9A97-84BFD76ED567}"/>
    <dgm:cxn modelId="{01568D6F-9170-7A48-B31F-E8B4034F1D4D}" type="presOf" srcId="{83553241-A5FA-6C46-A6DD-8D50DC44DD3C}" destId="{E7D8DF93-54DE-9842-B348-B9625BE074F4}" srcOrd="0" destOrd="0" presId="urn:microsoft.com/office/officeart/2009/3/layout/RandomtoResultProcess"/>
    <dgm:cxn modelId="{3E29E272-0A36-8149-87EC-2F8844D18EB8}" srcId="{E68FB811-3392-7149-B826-BA30F14A42CE}" destId="{F190A357-209E-DA4D-B0C6-E726F8E3700F}" srcOrd="0" destOrd="0" parTransId="{ADD0C118-059E-7541-B655-976E814B2D23}" sibTransId="{0D92A049-4063-1342-9AA9-6BB3D536E548}"/>
    <dgm:cxn modelId="{4F269F9B-62AB-CE4D-B7D7-D95DCD0F39D8}" type="presOf" srcId="{4DD7E23E-171A-FF4C-8FD0-D4B054B96F2C}" destId="{CA918AD7-9876-2040-AC9C-8F147A2D0B26}" srcOrd="0" destOrd="0" presId="urn:microsoft.com/office/officeart/2009/3/layout/RandomtoResultProcess"/>
    <dgm:cxn modelId="{993B86A3-DAB0-C74A-90C0-4B8CA71AB7B7}" srcId="{E68FB811-3392-7149-B826-BA30F14A42CE}" destId="{4DD7E23E-171A-FF4C-8FD0-D4B054B96F2C}" srcOrd="2" destOrd="0" parTransId="{806A3A16-328A-6647-932C-14941C225D88}" sibTransId="{0E4FC119-7499-124F-8572-ADDE9C44CF05}"/>
    <dgm:cxn modelId="{A7AAA1A7-8C6E-4341-BBEC-1C58099BBFE3}" type="presOf" srcId="{E68FB811-3392-7149-B826-BA30F14A42CE}" destId="{65704D5E-3AE8-4641-93AF-0BDC7128DA0D}" srcOrd="0" destOrd="0" presId="urn:microsoft.com/office/officeart/2009/3/layout/RandomtoResultProcess"/>
    <dgm:cxn modelId="{87281CCC-4458-7048-B821-12E58A8FBF09}" srcId="{E68FB811-3392-7149-B826-BA30F14A42CE}" destId="{66AC9CA0-1BAF-E646-A8BD-547BC2CDFF97}" srcOrd="1" destOrd="0" parTransId="{47BBB589-CA3A-624C-BC7D-A106AB1B9E65}" sibTransId="{4CC1E341-C822-6242-AE3D-C8FA9CD5F43E}"/>
    <dgm:cxn modelId="{E728D1DA-5D77-ED40-B3AC-645E3228DD01}" type="presOf" srcId="{F190A357-209E-DA4D-B0C6-E726F8E3700F}" destId="{D384A141-C635-B846-9FDC-EA287AF20F3C}" srcOrd="0" destOrd="0" presId="urn:microsoft.com/office/officeart/2009/3/layout/RandomtoResultProcess"/>
    <dgm:cxn modelId="{1EC08162-4044-2449-8C58-5B0F00D1C953}" type="presParOf" srcId="{65704D5E-3AE8-4641-93AF-0BDC7128DA0D}" destId="{0D23E5C3-2B19-934E-94AC-39C3F38AEBC6}" srcOrd="0" destOrd="0" presId="urn:microsoft.com/office/officeart/2009/3/layout/RandomtoResultProcess"/>
    <dgm:cxn modelId="{E8A62A74-A302-094C-81AD-C71963473B2A}" type="presParOf" srcId="{0D23E5C3-2B19-934E-94AC-39C3F38AEBC6}" destId="{D384A141-C635-B846-9FDC-EA287AF20F3C}" srcOrd="0" destOrd="0" presId="urn:microsoft.com/office/officeart/2009/3/layout/RandomtoResultProcess"/>
    <dgm:cxn modelId="{115BCF77-6EA7-854D-92E8-30451EB002A7}" type="presParOf" srcId="{0D23E5C3-2B19-934E-94AC-39C3F38AEBC6}" destId="{7C146244-EB24-0D45-BE71-BB2D7043F2A5}" srcOrd="1" destOrd="0" presId="urn:microsoft.com/office/officeart/2009/3/layout/RandomtoResultProcess"/>
    <dgm:cxn modelId="{E8E42400-FF6F-CA42-B8DC-7E0B9CD60B37}" type="presParOf" srcId="{0D23E5C3-2B19-934E-94AC-39C3F38AEBC6}" destId="{DAF073CD-ABCC-9D4F-9D50-C8B9CA8EDF79}" srcOrd="2" destOrd="0" presId="urn:microsoft.com/office/officeart/2009/3/layout/RandomtoResultProcess"/>
    <dgm:cxn modelId="{9C5D9BA3-F22C-674F-920B-C4551CCB4BF5}" type="presParOf" srcId="{0D23E5C3-2B19-934E-94AC-39C3F38AEBC6}" destId="{2E8D40F6-81AC-AA42-9BC1-FD5A285AF08C}" srcOrd="3" destOrd="0" presId="urn:microsoft.com/office/officeart/2009/3/layout/RandomtoResultProcess"/>
    <dgm:cxn modelId="{7CA182B3-81AF-864A-A62F-650495791D8B}" type="presParOf" srcId="{0D23E5C3-2B19-934E-94AC-39C3F38AEBC6}" destId="{B81386B0-BD3E-534B-9EAA-ABE8086D2170}" srcOrd="4" destOrd="0" presId="urn:microsoft.com/office/officeart/2009/3/layout/RandomtoResultProcess"/>
    <dgm:cxn modelId="{F24F7D73-A5F3-8F47-96B7-E776428BBCD0}" type="presParOf" srcId="{0D23E5C3-2B19-934E-94AC-39C3F38AEBC6}" destId="{4CE3B30A-56DE-4347-A8DC-B939A9ECED66}" srcOrd="5" destOrd="0" presId="urn:microsoft.com/office/officeart/2009/3/layout/RandomtoResultProcess"/>
    <dgm:cxn modelId="{FDB432CF-22DF-EA46-B276-EBEA324A065A}" type="presParOf" srcId="{0D23E5C3-2B19-934E-94AC-39C3F38AEBC6}" destId="{AF57F8E0-CE83-254E-9243-133E2140AD4E}" srcOrd="6" destOrd="0" presId="urn:microsoft.com/office/officeart/2009/3/layout/RandomtoResultProcess"/>
    <dgm:cxn modelId="{61631BC2-77F1-194C-84A3-B68B68015EB4}" type="presParOf" srcId="{0D23E5C3-2B19-934E-94AC-39C3F38AEBC6}" destId="{82E8C733-78D7-EC4B-9398-6E62D24F0C77}" srcOrd="7" destOrd="0" presId="urn:microsoft.com/office/officeart/2009/3/layout/RandomtoResultProcess"/>
    <dgm:cxn modelId="{DC627567-8AC6-914E-9B73-A252E8B00E26}" type="presParOf" srcId="{0D23E5C3-2B19-934E-94AC-39C3F38AEBC6}" destId="{28508F34-B614-2441-8DF4-639EBD714A3C}" srcOrd="8" destOrd="0" presId="urn:microsoft.com/office/officeart/2009/3/layout/RandomtoResultProcess"/>
    <dgm:cxn modelId="{980E2064-8C68-9C45-A6E9-384A6A9E50C8}" type="presParOf" srcId="{0D23E5C3-2B19-934E-94AC-39C3F38AEBC6}" destId="{43EC2E06-F410-5A4D-BB73-85A184CA89D0}" srcOrd="9" destOrd="0" presId="urn:microsoft.com/office/officeart/2009/3/layout/RandomtoResultProcess"/>
    <dgm:cxn modelId="{6BB15907-BFD5-DE43-9369-55FB74B6ACF2}" type="presParOf" srcId="{0D23E5C3-2B19-934E-94AC-39C3F38AEBC6}" destId="{CDDB2E84-002B-7840-9CDE-ECF448766F92}" srcOrd="10" destOrd="0" presId="urn:microsoft.com/office/officeart/2009/3/layout/RandomtoResultProcess"/>
    <dgm:cxn modelId="{4304F7C1-6B6D-BE48-A11F-9CA059F8F6A4}" type="presParOf" srcId="{0D23E5C3-2B19-934E-94AC-39C3F38AEBC6}" destId="{3B441CE9-3D11-C046-8DCC-DD10A326BE2B}" srcOrd="11" destOrd="0" presId="urn:microsoft.com/office/officeart/2009/3/layout/RandomtoResultProcess"/>
    <dgm:cxn modelId="{97B86F5B-DCF3-3141-A280-110C025AA094}" type="presParOf" srcId="{0D23E5C3-2B19-934E-94AC-39C3F38AEBC6}" destId="{714E4CCE-D8D8-FD4D-9C23-6A2ED36A5C00}" srcOrd="12" destOrd="0" presId="urn:microsoft.com/office/officeart/2009/3/layout/RandomtoResultProcess"/>
    <dgm:cxn modelId="{839A6019-6B03-6248-82DC-E1DBB4412AC3}" type="presParOf" srcId="{0D23E5C3-2B19-934E-94AC-39C3F38AEBC6}" destId="{B14CBE9C-2655-3C44-B169-20B0B91F899F}" srcOrd="13" destOrd="0" presId="urn:microsoft.com/office/officeart/2009/3/layout/RandomtoResultProcess"/>
    <dgm:cxn modelId="{AA9F192C-D6DE-3249-9B65-B12B00D708F1}" type="presParOf" srcId="{0D23E5C3-2B19-934E-94AC-39C3F38AEBC6}" destId="{CDC03943-EE89-0542-B4E8-58EAD8100CA9}" srcOrd="14" destOrd="0" presId="urn:microsoft.com/office/officeart/2009/3/layout/RandomtoResultProcess"/>
    <dgm:cxn modelId="{174A4DD0-5AB8-CE4F-8200-B772111E1A25}" type="presParOf" srcId="{0D23E5C3-2B19-934E-94AC-39C3F38AEBC6}" destId="{28781678-527A-0441-AA52-87E21E401C95}" srcOrd="15" destOrd="0" presId="urn:microsoft.com/office/officeart/2009/3/layout/RandomtoResultProcess"/>
    <dgm:cxn modelId="{D81A6F08-2ABC-E247-90A2-CB50F67EBAFD}" type="presParOf" srcId="{0D23E5C3-2B19-934E-94AC-39C3F38AEBC6}" destId="{B31DDC12-A08F-144B-8F23-BCCE0F6B245B}" srcOrd="16" destOrd="0" presId="urn:microsoft.com/office/officeart/2009/3/layout/RandomtoResultProcess"/>
    <dgm:cxn modelId="{7C8BB98F-966C-8D49-806B-8751885BCEB2}" type="presParOf" srcId="{0D23E5C3-2B19-934E-94AC-39C3F38AEBC6}" destId="{A6F66505-60CA-6941-B2D4-6968B65303A8}" srcOrd="17" destOrd="0" presId="urn:microsoft.com/office/officeart/2009/3/layout/RandomtoResultProcess"/>
    <dgm:cxn modelId="{27E9DB23-7628-DB4C-9CAE-ADD7043585B3}" type="presParOf" srcId="{0D23E5C3-2B19-934E-94AC-39C3F38AEBC6}" destId="{E822A54B-C486-844D-B2B7-5AF9B039FDB4}" srcOrd="18" destOrd="0" presId="urn:microsoft.com/office/officeart/2009/3/layout/RandomtoResultProcess"/>
    <dgm:cxn modelId="{6DEFCEFB-A2FB-6C42-90B8-C04D1E9C351E}" type="presParOf" srcId="{65704D5E-3AE8-4641-93AF-0BDC7128DA0D}" destId="{80A4881C-CCB6-9A46-BACF-2B5500D78510}" srcOrd="1" destOrd="0" presId="urn:microsoft.com/office/officeart/2009/3/layout/RandomtoResultProcess"/>
    <dgm:cxn modelId="{75BFFA16-4F65-E347-8313-A59526E44701}" type="presParOf" srcId="{80A4881C-CCB6-9A46-BACF-2B5500D78510}" destId="{9432895A-50E7-5146-9CB5-6DDF67B72A04}" srcOrd="0" destOrd="0" presId="urn:microsoft.com/office/officeart/2009/3/layout/RandomtoResultProcess"/>
    <dgm:cxn modelId="{4BAD06E1-1266-0A44-AC7D-BE7F35FE5494}" type="presParOf" srcId="{80A4881C-CCB6-9A46-BACF-2B5500D78510}" destId="{31D0E5F3-CEE8-E54A-9E8E-41CB642D028E}" srcOrd="1" destOrd="0" presId="urn:microsoft.com/office/officeart/2009/3/layout/RandomtoResultProcess"/>
    <dgm:cxn modelId="{A0CD6645-013D-774A-8A6E-2F6A80E4D364}" type="presParOf" srcId="{65704D5E-3AE8-4641-93AF-0BDC7128DA0D}" destId="{214F8488-02D1-7545-834E-36B1E5A488FF}" srcOrd="2" destOrd="0" presId="urn:microsoft.com/office/officeart/2009/3/layout/RandomtoResultProcess"/>
    <dgm:cxn modelId="{4A7702AE-1548-8E48-8D15-1454686ABF1F}" type="presParOf" srcId="{214F8488-02D1-7545-834E-36B1E5A488FF}" destId="{E95A5448-5EFE-0C4E-80F6-F7DB9E6B4F2F}" srcOrd="0" destOrd="0" presId="urn:microsoft.com/office/officeart/2009/3/layout/RandomtoResultProcess"/>
    <dgm:cxn modelId="{EF46E04B-2484-7648-872A-4BFE0AC746BE}" type="presParOf" srcId="{214F8488-02D1-7545-834E-36B1E5A488FF}" destId="{0B5BF734-43F6-6F44-9300-D1E1BBAFD799}" srcOrd="1" destOrd="0" presId="urn:microsoft.com/office/officeart/2009/3/layout/RandomtoResultProcess"/>
    <dgm:cxn modelId="{B0219A78-9637-1249-ABBE-8B21DC71C592}" type="presParOf" srcId="{65704D5E-3AE8-4641-93AF-0BDC7128DA0D}" destId="{1F302A5B-C71C-B449-B96B-B36660202D81}" srcOrd="3" destOrd="0" presId="urn:microsoft.com/office/officeart/2009/3/layout/RandomtoResultProcess"/>
    <dgm:cxn modelId="{1A6A233E-11E3-7948-A73E-EE8C3F1165A7}" type="presParOf" srcId="{1F302A5B-C71C-B449-B96B-B36660202D81}" destId="{4FD1116E-14BA-7C44-A58B-F9937E63F105}" srcOrd="0" destOrd="0" presId="urn:microsoft.com/office/officeart/2009/3/layout/RandomtoResultProcess"/>
    <dgm:cxn modelId="{FF9B6E99-C21D-EA4E-9747-A4FC9518CC85}" type="presParOf" srcId="{1F302A5B-C71C-B449-B96B-B36660202D81}" destId="{078AD277-EAEC-C948-930C-4265A667420E}" srcOrd="1" destOrd="0" presId="urn:microsoft.com/office/officeart/2009/3/layout/RandomtoResultProcess"/>
    <dgm:cxn modelId="{8AAEB5BD-A725-024E-8541-D135AA896097}" type="presParOf" srcId="{65704D5E-3AE8-4641-93AF-0BDC7128DA0D}" destId="{7B46C033-5147-074F-93BC-D5A3FF089C8E}" srcOrd="4" destOrd="0" presId="urn:microsoft.com/office/officeart/2009/3/layout/RandomtoResultProcess"/>
    <dgm:cxn modelId="{18DBEE55-3FDD-D440-A79D-AB7E764BF259}" type="presParOf" srcId="{7B46C033-5147-074F-93BC-D5A3FF089C8E}" destId="{CA918AD7-9876-2040-AC9C-8F147A2D0B26}" srcOrd="0" destOrd="0" presId="urn:microsoft.com/office/officeart/2009/3/layout/RandomtoResultProcess"/>
    <dgm:cxn modelId="{CE07A983-1B76-E846-8E0C-2AD044B2F637}" type="presParOf" srcId="{7B46C033-5147-074F-93BC-D5A3FF089C8E}" destId="{E7D8DF93-54DE-9842-B348-B9625BE074F4}" srcOrd="1" destOrd="0" presId="urn:microsoft.com/office/officeart/2009/3/layout/RandomtoResultProcess"/>
    <dgm:cxn modelId="{DF0F4903-E4A0-8249-868A-7C0652A55A41}" type="presParOf" srcId="{7B46C033-5147-074F-93BC-D5A3FF089C8E}" destId="{72EB975C-A044-2841-A111-6FA52A8DD253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7CE5AAE-3D31-784D-B346-31A94EF2ADDC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es-ES"/>
        </a:p>
      </dgm:t>
    </dgm:pt>
    <dgm:pt modelId="{42FB7D36-4814-584E-B202-3163C794884E}">
      <dgm:prSet custT="1"/>
      <dgm:spPr/>
      <dgm:t>
        <a:bodyPr/>
        <a:lstStyle/>
        <a:p>
          <a:r>
            <a:rPr lang="es-MX" sz="2000"/>
            <a:t>Materiales educativos reutizables que permiten su descubrimiento</a:t>
          </a:r>
        </a:p>
      </dgm:t>
    </dgm:pt>
    <dgm:pt modelId="{7EA91FC7-02D0-1743-864A-FCBD2F5070BF}" type="parTrans" cxnId="{255624F4-95F3-2248-8E0E-42822D2DB726}">
      <dgm:prSet/>
      <dgm:spPr/>
      <dgm:t>
        <a:bodyPr/>
        <a:lstStyle/>
        <a:p>
          <a:endParaRPr lang="es-ES" sz="2000"/>
        </a:p>
      </dgm:t>
    </dgm:pt>
    <dgm:pt modelId="{E5225282-9033-0345-BF81-D015CA3728B0}" type="sibTrans" cxnId="{255624F4-95F3-2248-8E0E-42822D2DB726}">
      <dgm:prSet/>
      <dgm:spPr/>
      <dgm:t>
        <a:bodyPr/>
        <a:lstStyle/>
        <a:p>
          <a:endParaRPr lang="es-ES" sz="2000"/>
        </a:p>
      </dgm:t>
    </dgm:pt>
    <dgm:pt modelId="{AB9A3E8B-726F-F840-9677-AC55D103FA9A}">
      <dgm:prSet custT="1"/>
      <dgm:spPr/>
      <dgm:t>
        <a:bodyPr/>
        <a:lstStyle/>
        <a:p>
          <a:r>
            <a:rPr lang="es-MX" sz="2000">
              <a:solidFill>
                <a:schemeClr val="tx1"/>
              </a:solidFill>
            </a:rPr>
            <a:t>Se encuentran disponibles en repositorios de temas generales o específicos</a:t>
          </a:r>
        </a:p>
      </dgm:t>
    </dgm:pt>
    <dgm:pt modelId="{3FDA3BAE-7CA5-D642-A530-804D113EC988}" type="parTrans" cxnId="{02B3B5D1-C26F-3149-9357-DE586BA7A609}">
      <dgm:prSet/>
      <dgm:spPr/>
      <dgm:t>
        <a:bodyPr/>
        <a:lstStyle/>
        <a:p>
          <a:endParaRPr lang="es-ES" sz="2000"/>
        </a:p>
      </dgm:t>
    </dgm:pt>
    <dgm:pt modelId="{B41E8DAA-DBF3-D345-9614-53A1FD66F638}" type="sibTrans" cxnId="{02B3B5D1-C26F-3149-9357-DE586BA7A609}">
      <dgm:prSet/>
      <dgm:spPr/>
      <dgm:t>
        <a:bodyPr/>
        <a:lstStyle/>
        <a:p>
          <a:endParaRPr lang="es-ES" sz="2000"/>
        </a:p>
      </dgm:t>
    </dgm:pt>
    <dgm:pt modelId="{EF14FEB0-52A0-E242-8885-B5AEEC9127F1}">
      <dgm:prSet custT="1"/>
      <dgm:spPr/>
      <dgm:t>
        <a:bodyPr/>
        <a:lstStyle/>
        <a:p>
          <a:r>
            <a:rPr lang="es-MX" sz="2000">
              <a:solidFill>
                <a:schemeClr val="tx1"/>
              </a:solidFill>
            </a:rPr>
            <a:t>Permiten al igual que los demás recursos educativos abiertos, que los estudiantes y profesores tengan disponibles recursos probados </a:t>
          </a:r>
        </a:p>
      </dgm:t>
    </dgm:pt>
    <dgm:pt modelId="{670C9491-A87D-0C4C-97D4-0F86B8515E10}" type="parTrans" cxnId="{74F644F2-7379-5243-90F8-3F33DA6E7F7E}">
      <dgm:prSet/>
      <dgm:spPr/>
      <dgm:t>
        <a:bodyPr/>
        <a:lstStyle/>
        <a:p>
          <a:endParaRPr lang="es-ES" sz="2000"/>
        </a:p>
      </dgm:t>
    </dgm:pt>
    <dgm:pt modelId="{2DD39F81-5DB1-1E43-B6A0-2B7752951B54}" type="sibTrans" cxnId="{74F644F2-7379-5243-90F8-3F33DA6E7F7E}">
      <dgm:prSet/>
      <dgm:spPr/>
      <dgm:t>
        <a:bodyPr/>
        <a:lstStyle/>
        <a:p>
          <a:endParaRPr lang="es-ES" sz="2000"/>
        </a:p>
      </dgm:t>
    </dgm:pt>
    <dgm:pt modelId="{B017EE5B-AD96-AF46-BF6F-059167665689}">
      <dgm:prSet custT="1"/>
      <dgm:spPr/>
      <dgm:t>
        <a:bodyPr/>
        <a:lstStyle/>
        <a:p>
          <a:r>
            <a:rPr lang="es-MX" sz="2000">
              <a:solidFill>
                <a:schemeClr val="tx1"/>
              </a:solidFill>
            </a:rPr>
            <a:t>A través de su uso enriquezcan sus prácticas educativas</a:t>
          </a:r>
        </a:p>
      </dgm:t>
    </dgm:pt>
    <dgm:pt modelId="{89C20C9A-28E2-DB4D-8D4E-0C1FF906C2AE}" type="parTrans" cxnId="{B4D3F022-6434-4E40-BF26-4025813F9CB4}">
      <dgm:prSet/>
      <dgm:spPr/>
      <dgm:t>
        <a:bodyPr/>
        <a:lstStyle/>
        <a:p>
          <a:endParaRPr lang="es-ES" sz="2000"/>
        </a:p>
      </dgm:t>
    </dgm:pt>
    <dgm:pt modelId="{4D7F0720-E763-D44E-8B6F-D1D1952F56E4}" type="sibTrans" cxnId="{B4D3F022-6434-4E40-BF26-4025813F9CB4}">
      <dgm:prSet/>
      <dgm:spPr/>
      <dgm:t>
        <a:bodyPr/>
        <a:lstStyle/>
        <a:p>
          <a:endParaRPr lang="es-ES" sz="2000"/>
        </a:p>
      </dgm:t>
    </dgm:pt>
    <dgm:pt modelId="{7319EFDB-BA33-404B-8E40-EBF5295F6EA9}">
      <dgm:prSet custT="1"/>
      <dgm:spPr/>
      <dgm:t>
        <a:bodyPr/>
        <a:lstStyle/>
        <a:p>
          <a:r>
            <a:rPr lang="es-MX" sz="2000"/>
            <a:t>Pueden ser compartidos y reutilizados por mucha gente diferente. </a:t>
          </a:r>
        </a:p>
      </dgm:t>
    </dgm:pt>
    <dgm:pt modelId="{5A55513F-33EA-104F-BFFB-32FB8FF1FBFC}" type="parTrans" cxnId="{0ECC5011-4903-3240-A994-93C92C18B479}">
      <dgm:prSet/>
      <dgm:spPr/>
      <dgm:t>
        <a:bodyPr/>
        <a:lstStyle/>
        <a:p>
          <a:endParaRPr lang="es-ES" sz="2000"/>
        </a:p>
      </dgm:t>
    </dgm:pt>
    <dgm:pt modelId="{A6340302-11D7-3A4A-8859-A81CBF3F2AF0}" type="sibTrans" cxnId="{0ECC5011-4903-3240-A994-93C92C18B479}">
      <dgm:prSet/>
      <dgm:spPr/>
      <dgm:t>
        <a:bodyPr/>
        <a:lstStyle/>
        <a:p>
          <a:endParaRPr lang="es-ES" sz="2000"/>
        </a:p>
      </dgm:t>
    </dgm:pt>
    <dgm:pt modelId="{CB360260-72E1-CA43-BBE7-68A2DD93BB2A}" type="pres">
      <dgm:prSet presAssocID="{17CE5AAE-3D31-784D-B346-31A94EF2ADDC}" presName="Name0" presStyleCnt="0">
        <dgm:presLayoutVars>
          <dgm:chMax val="7"/>
          <dgm:chPref val="7"/>
          <dgm:dir/>
        </dgm:presLayoutVars>
      </dgm:prSet>
      <dgm:spPr/>
    </dgm:pt>
    <dgm:pt modelId="{C7FB81A8-60A0-134A-9346-CC3F7D16AC24}" type="pres">
      <dgm:prSet presAssocID="{17CE5AAE-3D31-784D-B346-31A94EF2ADDC}" presName="Name1" presStyleCnt="0"/>
      <dgm:spPr/>
    </dgm:pt>
    <dgm:pt modelId="{323E1BFB-580E-0342-9563-063700BC1159}" type="pres">
      <dgm:prSet presAssocID="{17CE5AAE-3D31-784D-B346-31A94EF2ADDC}" presName="cycle" presStyleCnt="0"/>
      <dgm:spPr/>
    </dgm:pt>
    <dgm:pt modelId="{26B8E4C4-EE70-7E4F-BD5C-66551F18DF6E}" type="pres">
      <dgm:prSet presAssocID="{17CE5AAE-3D31-784D-B346-31A94EF2ADDC}" presName="srcNode" presStyleLbl="node1" presStyleIdx="0" presStyleCnt="5"/>
      <dgm:spPr/>
    </dgm:pt>
    <dgm:pt modelId="{5A401F29-456E-D44A-82B2-8F88043684C6}" type="pres">
      <dgm:prSet presAssocID="{17CE5AAE-3D31-784D-B346-31A94EF2ADDC}" presName="conn" presStyleLbl="parChTrans1D2" presStyleIdx="0" presStyleCnt="1"/>
      <dgm:spPr/>
    </dgm:pt>
    <dgm:pt modelId="{9C5CB8C2-625D-F34A-8A5E-D70234EEBE13}" type="pres">
      <dgm:prSet presAssocID="{17CE5AAE-3D31-784D-B346-31A94EF2ADDC}" presName="extraNode" presStyleLbl="node1" presStyleIdx="0" presStyleCnt="5"/>
      <dgm:spPr/>
    </dgm:pt>
    <dgm:pt modelId="{24454F98-1149-6947-A300-060C7B76D680}" type="pres">
      <dgm:prSet presAssocID="{17CE5AAE-3D31-784D-B346-31A94EF2ADDC}" presName="dstNode" presStyleLbl="node1" presStyleIdx="0" presStyleCnt="5"/>
      <dgm:spPr/>
    </dgm:pt>
    <dgm:pt modelId="{3A3FB28D-2298-C748-8737-FCB3F8EFB6C6}" type="pres">
      <dgm:prSet presAssocID="{42FB7D36-4814-584E-B202-3163C794884E}" presName="text_1" presStyleLbl="node1" presStyleIdx="0" presStyleCnt="5">
        <dgm:presLayoutVars>
          <dgm:bulletEnabled val="1"/>
        </dgm:presLayoutVars>
      </dgm:prSet>
      <dgm:spPr/>
    </dgm:pt>
    <dgm:pt modelId="{743145B6-2190-9E4B-97F0-4DD162EC08AB}" type="pres">
      <dgm:prSet presAssocID="{42FB7D36-4814-584E-B202-3163C794884E}" presName="accent_1" presStyleCnt="0"/>
      <dgm:spPr/>
    </dgm:pt>
    <dgm:pt modelId="{9AFD0457-87B3-7349-B1AE-8D07741C7C52}" type="pres">
      <dgm:prSet presAssocID="{42FB7D36-4814-584E-B202-3163C794884E}" presName="accentRepeatNode" presStyleLbl="solidFgAcc1" presStyleIdx="0" presStyleCnt="5"/>
      <dgm:spPr/>
    </dgm:pt>
    <dgm:pt modelId="{64D6EAF6-28CE-FC45-B33B-8223C2396936}" type="pres">
      <dgm:prSet presAssocID="{AB9A3E8B-726F-F840-9677-AC55D103FA9A}" presName="text_2" presStyleLbl="node1" presStyleIdx="1" presStyleCnt="5">
        <dgm:presLayoutVars>
          <dgm:bulletEnabled val="1"/>
        </dgm:presLayoutVars>
      </dgm:prSet>
      <dgm:spPr/>
    </dgm:pt>
    <dgm:pt modelId="{4443E016-8FA3-C346-87A8-880BE8E562AC}" type="pres">
      <dgm:prSet presAssocID="{AB9A3E8B-726F-F840-9677-AC55D103FA9A}" presName="accent_2" presStyleCnt="0"/>
      <dgm:spPr/>
    </dgm:pt>
    <dgm:pt modelId="{7FFA1E93-1A09-F24A-B557-7F04A461B7A9}" type="pres">
      <dgm:prSet presAssocID="{AB9A3E8B-726F-F840-9677-AC55D103FA9A}" presName="accentRepeatNode" presStyleLbl="solidFgAcc1" presStyleIdx="1" presStyleCnt="5"/>
      <dgm:spPr/>
    </dgm:pt>
    <dgm:pt modelId="{0F443047-A65A-A44D-B411-84347F8C0D15}" type="pres">
      <dgm:prSet presAssocID="{EF14FEB0-52A0-E242-8885-B5AEEC9127F1}" presName="text_3" presStyleLbl="node1" presStyleIdx="2" presStyleCnt="5">
        <dgm:presLayoutVars>
          <dgm:bulletEnabled val="1"/>
        </dgm:presLayoutVars>
      </dgm:prSet>
      <dgm:spPr/>
    </dgm:pt>
    <dgm:pt modelId="{228CB20C-9693-294B-832D-CE93B4A5FFF7}" type="pres">
      <dgm:prSet presAssocID="{EF14FEB0-52A0-E242-8885-B5AEEC9127F1}" presName="accent_3" presStyleCnt="0"/>
      <dgm:spPr/>
    </dgm:pt>
    <dgm:pt modelId="{79E7F155-883E-4B4F-BBC0-99D268A28CB8}" type="pres">
      <dgm:prSet presAssocID="{EF14FEB0-52A0-E242-8885-B5AEEC9127F1}" presName="accentRepeatNode" presStyleLbl="solidFgAcc1" presStyleIdx="2" presStyleCnt="5"/>
      <dgm:spPr/>
    </dgm:pt>
    <dgm:pt modelId="{E90AB693-63F2-8940-895F-E5E46A166170}" type="pres">
      <dgm:prSet presAssocID="{B017EE5B-AD96-AF46-BF6F-059167665689}" presName="text_4" presStyleLbl="node1" presStyleIdx="3" presStyleCnt="5">
        <dgm:presLayoutVars>
          <dgm:bulletEnabled val="1"/>
        </dgm:presLayoutVars>
      </dgm:prSet>
      <dgm:spPr/>
    </dgm:pt>
    <dgm:pt modelId="{B8A7F038-30B5-C942-B1A3-1F7DBDF3BCBC}" type="pres">
      <dgm:prSet presAssocID="{B017EE5B-AD96-AF46-BF6F-059167665689}" presName="accent_4" presStyleCnt="0"/>
      <dgm:spPr/>
    </dgm:pt>
    <dgm:pt modelId="{8FFC80AD-595C-C14A-91DB-8874B2AD71E0}" type="pres">
      <dgm:prSet presAssocID="{B017EE5B-AD96-AF46-BF6F-059167665689}" presName="accentRepeatNode" presStyleLbl="solidFgAcc1" presStyleIdx="3" presStyleCnt="5"/>
      <dgm:spPr/>
    </dgm:pt>
    <dgm:pt modelId="{BB44C28D-26E4-4244-A4E3-8094FCA73F57}" type="pres">
      <dgm:prSet presAssocID="{7319EFDB-BA33-404B-8E40-EBF5295F6EA9}" presName="text_5" presStyleLbl="node1" presStyleIdx="4" presStyleCnt="5">
        <dgm:presLayoutVars>
          <dgm:bulletEnabled val="1"/>
        </dgm:presLayoutVars>
      </dgm:prSet>
      <dgm:spPr/>
    </dgm:pt>
    <dgm:pt modelId="{7C80685C-17E5-0D4E-A8AA-995FECB0BEE9}" type="pres">
      <dgm:prSet presAssocID="{7319EFDB-BA33-404B-8E40-EBF5295F6EA9}" presName="accent_5" presStyleCnt="0"/>
      <dgm:spPr/>
    </dgm:pt>
    <dgm:pt modelId="{3081131F-C27E-424D-B588-C45C63381D39}" type="pres">
      <dgm:prSet presAssocID="{7319EFDB-BA33-404B-8E40-EBF5295F6EA9}" presName="accentRepeatNode" presStyleLbl="solidFgAcc1" presStyleIdx="4" presStyleCnt="5"/>
      <dgm:spPr/>
    </dgm:pt>
  </dgm:ptLst>
  <dgm:cxnLst>
    <dgm:cxn modelId="{0ECC5011-4903-3240-A994-93C92C18B479}" srcId="{17CE5AAE-3D31-784D-B346-31A94EF2ADDC}" destId="{7319EFDB-BA33-404B-8E40-EBF5295F6EA9}" srcOrd="4" destOrd="0" parTransId="{5A55513F-33EA-104F-BFFB-32FB8FF1FBFC}" sibTransId="{A6340302-11D7-3A4A-8859-A81CBF3F2AF0}"/>
    <dgm:cxn modelId="{EE6E6717-5A61-084C-8C34-BE59BE72D688}" type="presOf" srcId="{EF14FEB0-52A0-E242-8885-B5AEEC9127F1}" destId="{0F443047-A65A-A44D-B411-84347F8C0D15}" srcOrd="0" destOrd="0" presId="urn:microsoft.com/office/officeart/2008/layout/VerticalCurvedList"/>
    <dgm:cxn modelId="{B4D3F022-6434-4E40-BF26-4025813F9CB4}" srcId="{17CE5AAE-3D31-784D-B346-31A94EF2ADDC}" destId="{B017EE5B-AD96-AF46-BF6F-059167665689}" srcOrd="3" destOrd="0" parTransId="{89C20C9A-28E2-DB4D-8D4E-0C1FF906C2AE}" sibTransId="{4D7F0720-E763-D44E-8B6F-D1D1952F56E4}"/>
    <dgm:cxn modelId="{CF954423-B022-CF48-844E-2E5115E60D92}" type="presOf" srcId="{7319EFDB-BA33-404B-8E40-EBF5295F6EA9}" destId="{BB44C28D-26E4-4244-A4E3-8094FCA73F57}" srcOrd="0" destOrd="0" presId="urn:microsoft.com/office/officeart/2008/layout/VerticalCurvedList"/>
    <dgm:cxn modelId="{FAB8AA3E-B8A1-4B4D-8AF4-451EE82AC41C}" type="presOf" srcId="{AB9A3E8B-726F-F840-9677-AC55D103FA9A}" destId="{64D6EAF6-28CE-FC45-B33B-8223C2396936}" srcOrd="0" destOrd="0" presId="urn:microsoft.com/office/officeart/2008/layout/VerticalCurvedList"/>
    <dgm:cxn modelId="{B0076F6C-B0F7-0F42-9BB6-BE448E207698}" type="presOf" srcId="{B017EE5B-AD96-AF46-BF6F-059167665689}" destId="{E90AB693-63F2-8940-895F-E5E46A166170}" srcOrd="0" destOrd="0" presId="urn:microsoft.com/office/officeart/2008/layout/VerticalCurvedList"/>
    <dgm:cxn modelId="{0D17EE6C-F0A5-BD4B-AF47-0DE0082A1B08}" type="presOf" srcId="{17CE5AAE-3D31-784D-B346-31A94EF2ADDC}" destId="{CB360260-72E1-CA43-BBE7-68A2DD93BB2A}" srcOrd="0" destOrd="0" presId="urn:microsoft.com/office/officeart/2008/layout/VerticalCurvedList"/>
    <dgm:cxn modelId="{02B3B5D1-C26F-3149-9357-DE586BA7A609}" srcId="{17CE5AAE-3D31-784D-B346-31A94EF2ADDC}" destId="{AB9A3E8B-726F-F840-9677-AC55D103FA9A}" srcOrd="1" destOrd="0" parTransId="{3FDA3BAE-7CA5-D642-A530-804D113EC988}" sibTransId="{B41E8DAA-DBF3-D345-9614-53A1FD66F638}"/>
    <dgm:cxn modelId="{01E9F5D2-05BD-2242-A6F0-ED40EBD180CC}" type="presOf" srcId="{42FB7D36-4814-584E-B202-3163C794884E}" destId="{3A3FB28D-2298-C748-8737-FCB3F8EFB6C6}" srcOrd="0" destOrd="0" presId="urn:microsoft.com/office/officeart/2008/layout/VerticalCurvedList"/>
    <dgm:cxn modelId="{C575CAE4-6186-EF4A-B5A7-B551BC9F9A78}" type="presOf" srcId="{E5225282-9033-0345-BF81-D015CA3728B0}" destId="{5A401F29-456E-D44A-82B2-8F88043684C6}" srcOrd="0" destOrd="0" presId="urn:microsoft.com/office/officeart/2008/layout/VerticalCurvedList"/>
    <dgm:cxn modelId="{74F644F2-7379-5243-90F8-3F33DA6E7F7E}" srcId="{17CE5AAE-3D31-784D-B346-31A94EF2ADDC}" destId="{EF14FEB0-52A0-E242-8885-B5AEEC9127F1}" srcOrd="2" destOrd="0" parTransId="{670C9491-A87D-0C4C-97D4-0F86B8515E10}" sibTransId="{2DD39F81-5DB1-1E43-B6A0-2B7752951B54}"/>
    <dgm:cxn modelId="{255624F4-95F3-2248-8E0E-42822D2DB726}" srcId="{17CE5AAE-3D31-784D-B346-31A94EF2ADDC}" destId="{42FB7D36-4814-584E-B202-3163C794884E}" srcOrd="0" destOrd="0" parTransId="{7EA91FC7-02D0-1743-864A-FCBD2F5070BF}" sibTransId="{E5225282-9033-0345-BF81-D015CA3728B0}"/>
    <dgm:cxn modelId="{4B880527-F570-5742-B02A-BC8C3F4426F7}" type="presParOf" srcId="{CB360260-72E1-CA43-BBE7-68A2DD93BB2A}" destId="{C7FB81A8-60A0-134A-9346-CC3F7D16AC24}" srcOrd="0" destOrd="0" presId="urn:microsoft.com/office/officeart/2008/layout/VerticalCurvedList"/>
    <dgm:cxn modelId="{5182C488-D718-CC47-8C32-C1B2A2494E27}" type="presParOf" srcId="{C7FB81A8-60A0-134A-9346-CC3F7D16AC24}" destId="{323E1BFB-580E-0342-9563-063700BC1159}" srcOrd="0" destOrd="0" presId="urn:microsoft.com/office/officeart/2008/layout/VerticalCurvedList"/>
    <dgm:cxn modelId="{01AE0625-F8DF-8D49-99A8-E6F12DB3B1A7}" type="presParOf" srcId="{323E1BFB-580E-0342-9563-063700BC1159}" destId="{26B8E4C4-EE70-7E4F-BD5C-66551F18DF6E}" srcOrd="0" destOrd="0" presId="urn:microsoft.com/office/officeart/2008/layout/VerticalCurvedList"/>
    <dgm:cxn modelId="{6A57EE9F-46D3-4A47-982B-ACD903529672}" type="presParOf" srcId="{323E1BFB-580E-0342-9563-063700BC1159}" destId="{5A401F29-456E-D44A-82B2-8F88043684C6}" srcOrd="1" destOrd="0" presId="urn:microsoft.com/office/officeart/2008/layout/VerticalCurvedList"/>
    <dgm:cxn modelId="{45A42767-BD61-AE41-A770-7C55334651BB}" type="presParOf" srcId="{323E1BFB-580E-0342-9563-063700BC1159}" destId="{9C5CB8C2-625D-F34A-8A5E-D70234EEBE13}" srcOrd="2" destOrd="0" presId="urn:microsoft.com/office/officeart/2008/layout/VerticalCurvedList"/>
    <dgm:cxn modelId="{30FD6CE7-D238-2746-9D2A-17A64694076D}" type="presParOf" srcId="{323E1BFB-580E-0342-9563-063700BC1159}" destId="{24454F98-1149-6947-A300-060C7B76D680}" srcOrd="3" destOrd="0" presId="urn:microsoft.com/office/officeart/2008/layout/VerticalCurvedList"/>
    <dgm:cxn modelId="{033B9FD0-B20A-5548-8DF5-193DA0449178}" type="presParOf" srcId="{C7FB81A8-60A0-134A-9346-CC3F7D16AC24}" destId="{3A3FB28D-2298-C748-8737-FCB3F8EFB6C6}" srcOrd="1" destOrd="0" presId="urn:microsoft.com/office/officeart/2008/layout/VerticalCurvedList"/>
    <dgm:cxn modelId="{0746619F-069C-B24A-9A0E-98FC8DDCB006}" type="presParOf" srcId="{C7FB81A8-60A0-134A-9346-CC3F7D16AC24}" destId="{743145B6-2190-9E4B-97F0-4DD162EC08AB}" srcOrd="2" destOrd="0" presId="urn:microsoft.com/office/officeart/2008/layout/VerticalCurvedList"/>
    <dgm:cxn modelId="{4FD65EA2-3DE2-DD45-B595-F261768311B4}" type="presParOf" srcId="{743145B6-2190-9E4B-97F0-4DD162EC08AB}" destId="{9AFD0457-87B3-7349-B1AE-8D07741C7C52}" srcOrd="0" destOrd="0" presId="urn:microsoft.com/office/officeart/2008/layout/VerticalCurvedList"/>
    <dgm:cxn modelId="{D1B07D4D-3A07-2F46-94D5-534EBF6E97E9}" type="presParOf" srcId="{C7FB81A8-60A0-134A-9346-CC3F7D16AC24}" destId="{64D6EAF6-28CE-FC45-B33B-8223C2396936}" srcOrd="3" destOrd="0" presId="urn:microsoft.com/office/officeart/2008/layout/VerticalCurvedList"/>
    <dgm:cxn modelId="{5FF08059-1AC8-A741-9510-5F31D993FABC}" type="presParOf" srcId="{C7FB81A8-60A0-134A-9346-CC3F7D16AC24}" destId="{4443E016-8FA3-C346-87A8-880BE8E562AC}" srcOrd="4" destOrd="0" presId="urn:microsoft.com/office/officeart/2008/layout/VerticalCurvedList"/>
    <dgm:cxn modelId="{5E2EE99B-C76F-1E4F-B416-133C94B465AF}" type="presParOf" srcId="{4443E016-8FA3-C346-87A8-880BE8E562AC}" destId="{7FFA1E93-1A09-F24A-B557-7F04A461B7A9}" srcOrd="0" destOrd="0" presId="urn:microsoft.com/office/officeart/2008/layout/VerticalCurvedList"/>
    <dgm:cxn modelId="{8E8BDFDF-4A90-4C41-9A23-5563CDC3404F}" type="presParOf" srcId="{C7FB81A8-60A0-134A-9346-CC3F7D16AC24}" destId="{0F443047-A65A-A44D-B411-84347F8C0D15}" srcOrd="5" destOrd="0" presId="urn:microsoft.com/office/officeart/2008/layout/VerticalCurvedList"/>
    <dgm:cxn modelId="{58974FC5-82A6-6D4D-951F-842FAA6CEE1F}" type="presParOf" srcId="{C7FB81A8-60A0-134A-9346-CC3F7D16AC24}" destId="{228CB20C-9693-294B-832D-CE93B4A5FFF7}" srcOrd="6" destOrd="0" presId="urn:microsoft.com/office/officeart/2008/layout/VerticalCurvedList"/>
    <dgm:cxn modelId="{9820268D-4921-2046-8A61-D66BA27F9949}" type="presParOf" srcId="{228CB20C-9693-294B-832D-CE93B4A5FFF7}" destId="{79E7F155-883E-4B4F-BBC0-99D268A28CB8}" srcOrd="0" destOrd="0" presId="urn:microsoft.com/office/officeart/2008/layout/VerticalCurvedList"/>
    <dgm:cxn modelId="{CAA50C9A-5E87-5547-9B12-1233C4E46F07}" type="presParOf" srcId="{C7FB81A8-60A0-134A-9346-CC3F7D16AC24}" destId="{E90AB693-63F2-8940-895F-E5E46A166170}" srcOrd="7" destOrd="0" presId="urn:microsoft.com/office/officeart/2008/layout/VerticalCurvedList"/>
    <dgm:cxn modelId="{3EF1E077-5945-AE47-A3FE-BD8AA730AD70}" type="presParOf" srcId="{C7FB81A8-60A0-134A-9346-CC3F7D16AC24}" destId="{B8A7F038-30B5-C942-B1A3-1F7DBDF3BCBC}" srcOrd="8" destOrd="0" presId="urn:microsoft.com/office/officeart/2008/layout/VerticalCurvedList"/>
    <dgm:cxn modelId="{DE58C497-88C9-6849-B514-22E210766DF8}" type="presParOf" srcId="{B8A7F038-30B5-C942-B1A3-1F7DBDF3BCBC}" destId="{8FFC80AD-595C-C14A-91DB-8874B2AD71E0}" srcOrd="0" destOrd="0" presId="urn:microsoft.com/office/officeart/2008/layout/VerticalCurvedList"/>
    <dgm:cxn modelId="{15A55B24-90AD-9442-B603-9BC5489FEF28}" type="presParOf" srcId="{C7FB81A8-60A0-134A-9346-CC3F7D16AC24}" destId="{BB44C28D-26E4-4244-A4E3-8094FCA73F57}" srcOrd="9" destOrd="0" presId="urn:microsoft.com/office/officeart/2008/layout/VerticalCurvedList"/>
    <dgm:cxn modelId="{A4485297-F15F-1B4E-9763-FE09345BE5C9}" type="presParOf" srcId="{C7FB81A8-60A0-134A-9346-CC3F7D16AC24}" destId="{7C80685C-17E5-0D4E-A8AA-995FECB0BEE9}" srcOrd="10" destOrd="0" presId="urn:microsoft.com/office/officeart/2008/layout/VerticalCurvedList"/>
    <dgm:cxn modelId="{752E8262-1F3A-4F42-9B1A-AF29B23C3618}" type="presParOf" srcId="{7C80685C-17E5-0D4E-A8AA-995FECB0BEE9}" destId="{3081131F-C27E-424D-B588-C45C63381D3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BB21886-D8DE-3545-90E7-6DE02211E49F}" type="doc">
      <dgm:prSet loTypeId="urn:microsoft.com/office/officeart/2005/8/layout/matrix3" loCatId="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3D15FDF8-AC9A-6245-832C-CD53C9B3E5CD}">
      <dgm:prSet phldrT="[Texto]" custT="1"/>
      <dgm:spPr/>
      <dgm:t>
        <a:bodyPr/>
        <a:lstStyle/>
        <a:p>
          <a:r>
            <a:rPr lang="es-MX" sz="1800"/>
            <a:t>a) Autocontenidos: la información que presenta debe permitir conseguir el objetivo propuesto, el cual debe estar muy delimitado</a:t>
          </a:r>
          <a:endParaRPr lang="es-ES" sz="1800"/>
        </a:p>
      </dgm:t>
    </dgm:pt>
    <dgm:pt modelId="{4A9E179C-A6A4-A145-8121-2BF6FD0CA01E}" type="parTrans" cxnId="{7EB1C341-B23C-C542-A6E6-F3D84290E697}">
      <dgm:prSet/>
      <dgm:spPr/>
      <dgm:t>
        <a:bodyPr/>
        <a:lstStyle/>
        <a:p>
          <a:endParaRPr lang="es-ES" sz="2000"/>
        </a:p>
      </dgm:t>
    </dgm:pt>
    <dgm:pt modelId="{C9CA24DB-78C2-C349-87FF-CBC01204AB01}" type="sibTrans" cxnId="{7EB1C341-B23C-C542-A6E6-F3D84290E697}">
      <dgm:prSet/>
      <dgm:spPr/>
      <dgm:t>
        <a:bodyPr/>
        <a:lstStyle/>
        <a:p>
          <a:endParaRPr lang="es-ES" sz="2000"/>
        </a:p>
      </dgm:t>
    </dgm:pt>
    <dgm:pt modelId="{F06E5005-96AF-0E4D-8A03-0C430D7D9E9B}">
      <dgm:prSet custT="1"/>
      <dgm:spPr/>
      <dgm:t>
        <a:bodyPr/>
        <a:lstStyle/>
        <a:p>
          <a:r>
            <a:rPr lang="es-MX" sz="1800"/>
            <a:t>b) Reusabilidad: a través del diseño autocontenido, lo que permite construir unidades de aprendizaje</a:t>
          </a:r>
          <a:endParaRPr lang="es-MX" sz="1800" dirty="0"/>
        </a:p>
      </dgm:t>
    </dgm:pt>
    <dgm:pt modelId="{A8249F5B-3A87-8D4A-B2C9-5D6EB5C9101D}" type="parTrans" cxnId="{FE12D00D-118A-384B-B897-E67E02F90760}">
      <dgm:prSet/>
      <dgm:spPr/>
      <dgm:t>
        <a:bodyPr/>
        <a:lstStyle/>
        <a:p>
          <a:endParaRPr lang="es-ES" sz="2000"/>
        </a:p>
      </dgm:t>
    </dgm:pt>
    <dgm:pt modelId="{3AFD3168-031E-6E48-83FE-D673CF58E987}" type="sibTrans" cxnId="{FE12D00D-118A-384B-B897-E67E02F90760}">
      <dgm:prSet/>
      <dgm:spPr/>
      <dgm:t>
        <a:bodyPr/>
        <a:lstStyle/>
        <a:p>
          <a:endParaRPr lang="es-ES" sz="2000"/>
        </a:p>
      </dgm:t>
    </dgm:pt>
    <dgm:pt modelId="{98FE6B86-76D8-E440-B43D-59C1AF529034}">
      <dgm:prSet custT="1"/>
      <dgm:spPr/>
      <dgm:t>
        <a:bodyPr/>
        <a:lstStyle/>
        <a:p>
          <a:r>
            <a:rPr lang="es-MX" sz="1800"/>
            <a:t>c) Interoperabilidad: se obtiene al crear un OA con base en una especificación o estándar</a:t>
          </a:r>
          <a:endParaRPr lang="es-MX" sz="1800" dirty="0"/>
        </a:p>
      </dgm:t>
    </dgm:pt>
    <dgm:pt modelId="{51A78659-2090-7146-9B75-793A27B3BDDF}" type="parTrans" cxnId="{C8911CB0-D784-D048-BC5B-1B5662E27BF1}">
      <dgm:prSet/>
      <dgm:spPr/>
      <dgm:t>
        <a:bodyPr/>
        <a:lstStyle/>
        <a:p>
          <a:endParaRPr lang="es-ES" sz="2000"/>
        </a:p>
      </dgm:t>
    </dgm:pt>
    <dgm:pt modelId="{A3A3D177-BCC3-BA47-983B-08A580504FF2}" type="sibTrans" cxnId="{C8911CB0-D784-D048-BC5B-1B5662E27BF1}">
      <dgm:prSet/>
      <dgm:spPr/>
      <dgm:t>
        <a:bodyPr/>
        <a:lstStyle/>
        <a:p>
          <a:endParaRPr lang="es-ES" sz="2000"/>
        </a:p>
      </dgm:t>
    </dgm:pt>
    <dgm:pt modelId="{F774548E-C962-BC4D-9FE2-AC9735782026}">
      <dgm:prSet custT="1"/>
      <dgm:spPr/>
      <dgm:t>
        <a:bodyPr/>
        <a:lstStyle/>
        <a:p>
          <a:r>
            <a:rPr lang="es-MX" sz="1800" dirty="0"/>
            <a:t>d) Metadatos: relacionados a la competencia o subcompetencia que se pretende</a:t>
          </a:r>
        </a:p>
      </dgm:t>
    </dgm:pt>
    <dgm:pt modelId="{1E3138F6-834A-5648-8AD7-40EDAF1A58AF}" type="parTrans" cxnId="{500CE135-853F-BF4C-A67A-61383517638A}">
      <dgm:prSet/>
      <dgm:spPr/>
      <dgm:t>
        <a:bodyPr/>
        <a:lstStyle/>
        <a:p>
          <a:endParaRPr lang="es-ES" sz="2000"/>
        </a:p>
      </dgm:t>
    </dgm:pt>
    <dgm:pt modelId="{6638E52B-8290-B04D-84E0-D0429D617859}" type="sibTrans" cxnId="{500CE135-853F-BF4C-A67A-61383517638A}">
      <dgm:prSet/>
      <dgm:spPr/>
      <dgm:t>
        <a:bodyPr/>
        <a:lstStyle/>
        <a:p>
          <a:endParaRPr lang="es-ES" sz="2000"/>
        </a:p>
      </dgm:t>
    </dgm:pt>
    <dgm:pt modelId="{56DDE420-BF2B-CB49-A22B-835FCD0816C5}" type="pres">
      <dgm:prSet presAssocID="{8BB21886-D8DE-3545-90E7-6DE02211E49F}" presName="matrix" presStyleCnt="0">
        <dgm:presLayoutVars>
          <dgm:chMax val="1"/>
          <dgm:dir/>
          <dgm:resizeHandles val="exact"/>
        </dgm:presLayoutVars>
      </dgm:prSet>
      <dgm:spPr/>
    </dgm:pt>
    <dgm:pt modelId="{07C3DB0A-9CD9-1248-B482-446DB884DACF}" type="pres">
      <dgm:prSet presAssocID="{8BB21886-D8DE-3545-90E7-6DE02211E49F}" presName="diamond" presStyleLbl="bgShp" presStyleIdx="0" presStyleCnt="1"/>
      <dgm:spPr/>
    </dgm:pt>
    <dgm:pt modelId="{7EAA0284-EF31-8E4A-A85E-0BD3BAABBF92}" type="pres">
      <dgm:prSet presAssocID="{8BB21886-D8DE-3545-90E7-6DE02211E49F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1AB71A7-45B5-804D-BD6D-95E7350F01C0}" type="pres">
      <dgm:prSet presAssocID="{8BB21886-D8DE-3545-90E7-6DE02211E49F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149D28B-1CBE-7347-AD3B-60DC836235A5}" type="pres">
      <dgm:prSet presAssocID="{8BB21886-D8DE-3545-90E7-6DE02211E49F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072A57F-D43C-B147-B6B5-1C7D67F3827F}" type="pres">
      <dgm:prSet presAssocID="{8BB21886-D8DE-3545-90E7-6DE02211E49F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B316D0B-BA82-4843-B2DA-A98216CE7E88}" type="presOf" srcId="{F774548E-C962-BC4D-9FE2-AC9735782026}" destId="{6072A57F-D43C-B147-B6B5-1C7D67F3827F}" srcOrd="0" destOrd="0" presId="urn:microsoft.com/office/officeart/2005/8/layout/matrix3"/>
    <dgm:cxn modelId="{FE12D00D-118A-384B-B897-E67E02F90760}" srcId="{8BB21886-D8DE-3545-90E7-6DE02211E49F}" destId="{F06E5005-96AF-0E4D-8A03-0C430D7D9E9B}" srcOrd="1" destOrd="0" parTransId="{A8249F5B-3A87-8D4A-B2C9-5D6EB5C9101D}" sibTransId="{3AFD3168-031E-6E48-83FE-D673CF58E987}"/>
    <dgm:cxn modelId="{ED890719-6805-DB44-81A7-09F96A62C7DE}" type="presOf" srcId="{8BB21886-D8DE-3545-90E7-6DE02211E49F}" destId="{56DDE420-BF2B-CB49-A22B-835FCD0816C5}" srcOrd="0" destOrd="0" presId="urn:microsoft.com/office/officeart/2005/8/layout/matrix3"/>
    <dgm:cxn modelId="{500CE135-853F-BF4C-A67A-61383517638A}" srcId="{8BB21886-D8DE-3545-90E7-6DE02211E49F}" destId="{F774548E-C962-BC4D-9FE2-AC9735782026}" srcOrd="3" destOrd="0" parTransId="{1E3138F6-834A-5648-8AD7-40EDAF1A58AF}" sibTransId="{6638E52B-8290-B04D-84E0-D0429D617859}"/>
    <dgm:cxn modelId="{7EB1C341-B23C-C542-A6E6-F3D84290E697}" srcId="{8BB21886-D8DE-3545-90E7-6DE02211E49F}" destId="{3D15FDF8-AC9A-6245-832C-CD53C9B3E5CD}" srcOrd="0" destOrd="0" parTransId="{4A9E179C-A6A4-A145-8121-2BF6FD0CA01E}" sibTransId="{C9CA24DB-78C2-C349-87FF-CBC01204AB01}"/>
    <dgm:cxn modelId="{26D80D54-D226-9A44-B64C-5296C226E889}" type="presOf" srcId="{3D15FDF8-AC9A-6245-832C-CD53C9B3E5CD}" destId="{7EAA0284-EF31-8E4A-A85E-0BD3BAABBF92}" srcOrd="0" destOrd="0" presId="urn:microsoft.com/office/officeart/2005/8/layout/matrix3"/>
    <dgm:cxn modelId="{FB89E286-277E-2441-B700-78A7A8B79A8D}" type="presOf" srcId="{F06E5005-96AF-0E4D-8A03-0C430D7D9E9B}" destId="{91AB71A7-45B5-804D-BD6D-95E7350F01C0}" srcOrd="0" destOrd="0" presId="urn:microsoft.com/office/officeart/2005/8/layout/matrix3"/>
    <dgm:cxn modelId="{AE223BAC-ACA0-7E41-94E3-1694736EDDB7}" type="presOf" srcId="{98FE6B86-76D8-E440-B43D-59C1AF529034}" destId="{0149D28B-1CBE-7347-AD3B-60DC836235A5}" srcOrd="0" destOrd="0" presId="urn:microsoft.com/office/officeart/2005/8/layout/matrix3"/>
    <dgm:cxn modelId="{C8911CB0-D784-D048-BC5B-1B5662E27BF1}" srcId="{8BB21886-D8DE-3545-90E7-6DE02211E49F}" destId="{98FE6B86-76D8-E440-B43D-59C1AF529034}" srcOrd="2" destOrd="0" parTransId="{51A78659-2090-7146-9B75-793A27B3BDDF}" sibTransId="{A3A3D177-BCC3-BA47-983B-08A580504FF2}"/>
    <dgm:cxn modelId="{FC85A19D-CDC7-9A4D-8DCA-E4AFAF509C93}" type="presParOf" srcId="{56DDE420-BF2B-CB49-A22B-835FCD0816C5}" destId="{07C3DB0A-9CD9-1248-B482-446DB884DACF}" srcOrd="0" destOrd="0" presId="urn:microsoft.com/office/officeart/2005/8/layout/matrix3"/>
    <dgm:cxn modelId="{941BED83-FE81-3B4E-99F8-D707BF4596D8}" type="presParOf" srcId="{56DDE420-BF2B-CB49-A22B-835FCD0816C5}" destId="{7EAA0284-EF31-8E4A-A85E-0BD3BAABBF92}" srcOrd="1" destOrd="0" presId="urn:microsoft.com/office/officeart/2005/8/layout/matrix3"/>
    <dgm:cxn modelId="{0E2C79F8-AF01-D943-9A1C-F3F4140A083C}" type="presParOf" srcId="{56DDE420-BF2B-CB49-A22B-835FCD0816C5}" destId="{91AB71A7-45B5-804D-BD6D-95E7350F01C0}" srcOrd="2" destOrd="0" presId="urn:microsoft.com/office/officeart/2005/8/layout/matrix3"/>
    <dgm:cxn modelId="{DF59C21A-AFDE-6540-A4ED-47EC590AAF41}" type="presParOf" srcId="{56DDE420-BF2B-CB49-A22B-835FCD0816C5}" destId="{0149D28B-1CBE-7347-AD3B-60DC836235A5}" srcOrd="3" destOrd="0" presId="urn:microsoft.com/office/officeart/2005/8/layout/matrix3"/>
    <dgm:cxn modelId="{A859359E-CB60-5741-AEFB-5AA3C612481E}" type="presParOf" srcId="{56DDE420-BF2B-CB49-A22B-835FCD0816C5}" destId="{6072A57F-D43C-B147-B6B5-1C7D67F3827F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76D03E83-1BF2-F84D-90EC-813958BF5D85}" type="doc">
      <dgm:prSet loTypeId="urn:microsoft.com/office/officeart/2005/8/layout/vList6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C5BAFCF7-7022-A24D-A5E0-C70F10E962DC}">
      <dgm:prSet custT="1"/>
      <dgm:spPr/>
      <dgm:t>
        <a:bodyPr/>
        <a:lstStyle/>
        <a:p>
          <a:r>
            <a:rPr lang="es-ES_tradnl" sz="2400"/>
            <a:t>Apuntes y transparencias</a:t>
          </a:r>
          <a:endParaRPr lang="es-MX" sz="2400" dirty="0"/>
        </a:p>
      </dgm:t>
    </dgm:pt>
    <dgm:pt modelId="{F75CD529-F8F5-D545-BF8F-95B8BB0FBE91}" type="parTrans" cxnId="{8331E7ED-4C2A-3641-BD9B-EAA1453846B3}">
      <dgm:prSet/>
      <dgm:spPr/>
      <dgm:t>
        <a:bodyPr/>
        <a:lstStyle/>
        <a:p>
          <a:endParaRPr lang="es-ES" sz="2000"/>
        </a:p>
      </dgm:t>
    </dgm:pt>
    <dgm:pt modelId="{4B1F7084-6F6B-3A4C-BB92-4170FF2FE03C}" type="sibTrans" cxnId="{8331E7ED-4C2A-3641-BD9B-EAA1453846B3}">
      <dgm:prSet/>
      <dgm:spPr/>
      <dgm:t>
        <a:bodyPr/>
        <a:lstStyle/>
        <a:p>
          <a:endParaRPr lang="es-ES" sz="2000"/>
        </a:p>
      </dgm:t>
    </dgm:pt>
    <dgm:pt modelId="{595E0D67-A2EB-9B4C-BD4B-02F03018D2A0}">
      <dgm:prSet custT="1"/>
      <dgm:spPr/>
      <dgm:t>
        <a:bodyPr/>
        <a:lstStyle/>
        <a:p>
          <a:r>
            <a:rPr lang="es-ES_tradnl" sz="2400"/>
            <a:t>Herramientas de comunicación</a:t>
          </a:r>
          <a:endParaRPr lang="es-MX" sz="2400" dirty="0"/>
        </a:p>
      </dgm:t>
    </dgm:pt>
    <dgm:pt modelId="{E5933F08-8516-A84F-A44D-0C747E83B948}" type="parTrans" cxnId="{120FB756-2058-E54E-82A6-9EB6908D9D58}">
      <dgm:prSet/>
      <dgm:spPr/>
      <dgm:t>
        <a:bodyPr/>
        <a:lstStyle/>
        <a:p>
          <a:endParaRPr lang="es-ES" sz="2000"/>
        </a:p>
      </dgm:t>
    </dgm:pt>
    <dgm:pt modelId="{6F5E7B85-D8F2-4F4F-96CD-944AB38A6E6F}" type="sibTrans" cxnId="{120FB756-2058-E54E-82A6-9EB6908D9D58}">
      <dgm:prSet/>
      <dgm:spPr/>
      <dgm:t>
        <a:bodyPr/>
        <a:lstStyle/>
        <a:p>
          <a:endParaRPr lang="es-ES" sz="2000"/>
        </a:p>
      </dgm:t>
    </dgm:pt>
    <dgm:pt modelId="{2ECF3E35-80E8-294B-9023-90F499EAE944}">
      <dgm:prSet custT="1"/>
      <dgm:spPr/>
      <dgm:t>
        <a:bodyPr/>
        <a:lstStyle/>
        <a:p>
          <a:r>
            <a:rPr lang="es-ES_tradnl" sz="2400"/>
            <a:t>Herramientas virtuales</a:t>
          </a:r>
          <a:endParaRPr lang="es-MX" sz="2400" dirty="0"/>
        </a:p>
      </dgm:t>
    </dgm:pt>
    <dgm:pt modelId="{BDF2015F-D38E-E145-8D7B-A04E80A1F817}" type="parTrans" cxnId="{B14D08E6-54A7-C341-8D8D-6B182E108A77}">
      <dgm:prSet/>
      <dgm:spPr/>
      <dgm:t>
        <a:bodyPr/>
        <a:lstStyle/>
        <a:p>
          <a:endParaRPr lang="es-ES" sz="2000"/>
        </a:p>
      </dgm:t>
    </dgm:pt>
    <dgm:pt modelId="{2E48A38F-2A16-DA4C-8496-44886C652B27}" type="sibTrans" cxnId="{B14D08E6-54A7-C341-8D8D-6B182E108A77}">
      <dgm:prSet/>
      <dgm:spPr/>
      <dgm:t>
        <a:bodyPr/>
        <a:lstStyle/>
        <a:p>
          <a:endParaRPr lang="es-ES" sz="2000"/>
        </a:p>
      </dgm:t>
    </dgm:pt>
    <dgm:pt modelId="{F1D4C252-8107-2947-A05E-ADA6C15EBA79}">
      <dgm:prSet custT="1"/>
      <dgm:spPr/>
      <dgm:t>
        <a:bodyPr/>
        <a:lstStyle/>
        <a:p>
          <a:r>
            <a:rPr lang="es-ES_tradnl" sz="2400"/>
            <a:t>Herramientas de autoría</a:t>
          </a:r>
          <a:endParaRPr lang="es-MX" sz="2400" dirty="0"/>
        </a:p>
      </dgm:t>
    </dgm:pt>
    <dgm:pt modelId="{1728B7E7-08CA-E04C-891F-8D494526F981}" type="parTrans" cxnId="{173E6413-679B-DB4F-9EB2-5F99CD49783E}">
      <dgm:prSet/>
      <dgm:spPr/>
      <dgm:t>
        <a:bodyPr/>
        <a:lstStyle/>
        <a:p>
          <a:endParaRPr lang="es-ES" sz="2000"/>
        </a:p>
      </dgm:t>
    </dgm:pt>
    <dgm:pt modelId="{AA29F4B7-B734-D447-94FC-E4CB41BC9FA4}" type="sibTrans" cxnId="{173E6413-679B-DB4F-9EB2-5F99CD49783E}">
      <dgm:prSet/>
      <dgm:spPr/>
      <dgm:t>
        <a:bodyPr/>
        <a:lstStyle/>
        <a:p>
          <a:endParaRPr lang="es-ES" sz="2000"/>
        </a:p>
      </dgm:t>
    </dgm:pt>
    <dgm:pt modelId="{544B27D5-BBD7-494C-8F3B-C8AD65AB9ED0}">
      <dgm:prSet custT="1"/>
      <dgm:spPr/>
      <dgm:t>
        <a:bodyPr/>
        <a:lstStyle/>
        <a:p>
          <a:r>
            <a:rPr lang="es-ES_tradnl" sz="2400"/>
            <a:t>Plataformas o entornos de aprendizaje</a:t>
          </a:r>
          <a:endParaRPr lang="es-MX" sz="2400" dirty="0"/>
        </a:p>
      </dgm:t>
    </dgm:pt>
    <dgm:pt modelId="{9CFA40E2-44AC-EC48-9269-AE853F5731BB}" type="parTrans" cxnId="{EA63B858-1892-044A-B81C-B99ECC4E4F65}">
      <dgm:prSet/>
      <dgm:spPr/>
      <dgm:t>
        <a:bodyPr/>
        <a:lstStyle/>
        <a:p>
          <a:endParaRPr lang="es-ES" sz="2000"/>
        </a:p>
      </dgm:t>
    </dgm:pt>
    <dgm:pt modelId="{D83A81F4-355B-BE48-A1CE-59D0D28B8AC8}" type="sibTrans" cxnId="{EA63B858-1892-044A-B81C-B99ECC4E4F65}">
      <dgm:prSet/>
      <dgm:spPr/>
      <dgm:t>
        <a:bodyPr/>
        <a:lstStyle/>
        <a:p>
          <a:endParaRPr lang="es-ES" sz="2000"/>
        </a:p>
      </dgm:t>
    </dgm:pt>
    <dgm:pt modelId="{988FBA4D-0BA3-444E-B132-35E84D14396F}">
      <dgm:prSet custT="1"/>
      <dgm:spPr/>
      <dgm:t>
        <a:bodyPr/>
        <a:lstStyle/>
        <a:p>
          <a:r>
            <a:rPr lang="es-ES_tradnl" sz="2400"/>
            <a:t>Herramientas de colaboración</a:t>
          </a:r>
          <a:endParaRPr lang="es-MX" sz="2400" dirty="0"/>
        </a:p>
      </dgm:t>
    </dgm:pt>
    <dgm:pt modelId="{05D91486-7D30-F840-83F6-E6EB687427E8}" type="parTrans" cxnId="{98F97EC8-A6BE-A446-8C01-3CFA2FCD859A}">
      <dgm:prSet/>
      <dgm:spPr/>
      <dgm:t>
        <a:bodyPr/>
        <a:lstStyle/>
        <a:p>
          <a:endParaRPr lang="es-ES" sz="2000"/>
        </a:p>
      </dgm:t>
    </dgm:pt>
    <dgm:pt modelId="{A0A73BC5-8C35-2E4D-BBC3-941371407023}" type="sibTrans" cxnId="{98F97EC8-A6BE-A446-8C01-3CFA2FCD859A}">
      <dgm:prSet/>
      <dgm:spPr/>
      <dgm:t>
        <a:bodyPr/>
        <a:lstStyle/>
        <a:p>
          <a:endParaRPr lang="es-ES" sz="2000"/>
        </a:p>
      </dgm:t>
    </dgm:pt>
    <dgm:pt modelId="{64391137-925B-B44E-B585-DD9F1DE2219E}">
      <dgm:prSet custT="1"/>
      <dgm:spPr/>
      <dgm:t>
        <a:bodyPr/>
        <a:lstStyle/>
        <a:p>
          <a:r>
            <a:rPr lang="es-ES_tradnl" sz="2400"/>
            <a:t>Redes sociales</a:t>
          </a:r>
          <a:endParaRPr lang="es-MX" sz="2400" dirty="0"/>
        </a:p>
      </dgm:t>
    </dgm:pt>
    <dgm:pt modelId="{7256C1DF-BC37-0F42-9E83-C79C5CEFC948}" type="parTrans" cxnId="{7F8497AF-1FDE-604F-B883-7A4045FD779F}">
      <dgm:prSet/>
      <dgm:spPr/>
      <dgm:t>
        <a:bodyPr/>
        <a:lstStyle/>
        <a:p>
          <a:endParaRPr lang="es-ES" sz="2000"/>
        </a:p>
      </dgm:t>
    </dgm:pt>
    <dgm:pt modelId="{FBEB237C-EB06-5541-BD24-4BA2E470EA32}" type="sibTrans" cxnId="{7F8497AF-1FDE-604F-B883-7A4045FD779F}">
      <dgm:prSet/>
      <dgm:spPr/>
      <dgm:t>
        <a:bodyPr/>
        <a:lstStyle/>
        <a:p>
          <a:endParaRPr lang="es-ES" sz="2000"/>
        </a:p>
      </dgm:t>
    </dgm:pt>
    <dgm:pt modelId="{F629C838-653D-8046-9C66-FC07F4010609}">
      <dgm:prSet custT="1"/>
      <dgm:spPr/>
      <dgm:t>
        <a:bodyPr anchor="ctr"/>
        <a:lstStyle/>
        <a:p>
          <a:r>
            <a:rPr lang="es-ES_tradnl" sz="2000"/>
            <a:t>Outlook, mensajeros instantáneos, Voz IP</a:t>
          </a:r>
          <a:endParaRPr lang="es-MX" sz="2000" dirty="0"/>
        </a:p>
      </dgm:t>
    </dgm:pt>
    <dgm:pt modelId="{42F2E591-2E67-B74F-B4FB-FC76C7255DA0}" type="parTrans" cxnId="{6C61C532-3D59-9549-B3B4-62364A0767AD}">
      <dgm:prSet/>
      <dgm:spPr/>
      <dgm:t>
        <a:bodyPr/>
        <a:lstStyle/>
        <a:p>
          <a:endParaRPr lang="es-ES" sz="2000"/>
        </a:p>
      </dgm:t>
    </dgm:pt>
    <dgm:pt modelId="{E49526EB-238A-564F-85DC-39D6381432A1}" type="sibTrans" cxnId="{6C61C532-3D59-9549-B3B4-62364A0767AD}">
      <dgm:prSet/>
      <dgm:spPr/>
      <dgm:t>
        <a:bodyPr/>
        <a:lstStyle/>
        <a:p>
          <a:endParaRPr lang="es-ES" sz="2000"/>
        </a:p>
      </dgm:t>
    </dgm:pt>
    <dgm:pt modelId="{161A003C-461A-9A4B-8BF7-7BAC518FFC25}">
      <dgm:prSet custT="1"/>
      <dgm:spPr/>
      <dgm:t>
        <a:bodyPr/>
        <a:lstStyle/>
        <a:p>
          <a:r>
            <a:rPr lang="es-ES_tradnl" sz="1800"/>
            <a:t>Buscadores, calculadoras virtuales, correctores ortográficos, libros digitales</a:t>
          </a:r>
          <a:endParaRPr lang="es-MX" sz="2000" dirty="0"/>
        </a:p>
      </dgm:t>
    </dgm:pt>
    <dgm:pt modelId="{E3677E71-8B27-3447-9A48-F4E0A1E38125}" type="parTrans" cxnId="{F70669BD-66AA-974B-9178-069B10AB4F46}">
      <dgm:prSet/>
      <dgm:spPr/>
      <dgm:t>
        <a:bodyPr/>
        <a:lstStyle/>
        <a:p>
          <a:endParaRPr lang="es-ES" sz="2000"/>
        </a:p>
      </dgm:t>
    </dgm:pt>
    <dgm:pt modelId="{6A73E993-3A8C-E145-BD35-6803CA23ADA5}" type="sibTrans" cxnId="{F70669BD-66AA-974B-9178-069B10AB4F46}">
      <dgm:prSet/>
      <dgm:spPr/>
      <dgm:t>
        <a:bodyPr/>
        <a:lstStyle/>
        <a:p>
          <a:endParaRPr lang="es-ES" sz="2000"/>
        </a:p>
      </dgm:t>
    </dgm:pt>
    <dgm:pt modelId="{73381C74-0FC7-274B-B997-2F7C01D062D7}">
      <dgm:prSet custT="1"/>
      <dgm:spPr/>
      <dgm:t>
        <a:bodyPr anchor="ctr"/>
        <a:lstStyle/>
        <a:p>
          <a:r>
            <a:rPr lang="es-ES_tradnl" sz="1800"/>
            <a:t>Comerciales: Blackboard, Acceso libre: Moodle</a:t>
          </a:r>
          <a:endParaRPr lang="es-MX" sz="1800" dirty="0"/>
        </a:p>
      </dgm:t>
    </dgm:pt>
    <dgm:pt modelId="{F71271A5-BABD-C243-97C7-ECE155917F98}" type="parTrans" cxnId="{02834D80-D74B-7640-B4B2-FC741AEBC91E}">
      <dgm:prSet/>
      <dgm:spPr/>
      <dgm:t>
        <a:bodyPr/>
        <a:lstStyle/>
        <a:p>
          <a:endParaRPr lang="es-ES" sz="2000"/>
        </a:p>
      </dgm:t>
    </dgm:pt>
    <dgm:pt modelId="{714E7043-3209-3B4C-A7B4-1403E3A1A2CE}" type="sibTrans" cxnId="{02834D80-D74B-7640-B4B2-FC741AEBC91E}">
      <dgm:prSet/>
      <dgm:spPr/>
      <dgm:t>
        <a:bodyPr/>
        <a:lstStyle/>
        <a:p>
          <a:endParaRPr lang="es-ES" sz="2000"/>
        </a:p>
      </dgm:t>
    </dgm:pt>
    <dgm:pt modelId="{97059948-E00E-9046-9E8C-03A701844B68}">
      <dgm:prSet custT="1"/>
      <dgm:spPr/>
      <dgm:t>
        <a:bodyPr anchor="ctr"/>
        <a:lstStyle/>
        <a:p>
          <a:r>
            <a:rPr lang="es-ES_tradnl" sz="2000"/>
            <a:t>Facebook, Hi5, Myspace, Tuenti, Twitter</a:t>
          </a:r>
          <a:endParaRPr lang="es-MX" sz="2000" dirty="0"/>
        </a:p>
      </dgm:t>
    </dgm:pt>
    <dgm:pt modelId="{F91758C6-8C73-714E-A4EA-DC53EDC8901D}" type="parTrans" cxnId="{49FDF9DB-5730-784A-A50C-3BACD9B95E3E}">
      <dgm:prSet/>
      <dgm:spPr/>
      <dgm:t>
        <a:bodyPr/>
        <a:lstStyle/>
        <a:p>
          <a:endParaRPr lang="es-ES" sz="2000"/>
        </a:p>
      </dgm:t>
    </dgm:pt>
    <dgm:pt modelId="{E12D96C2-0B57-5142-9C49-992E0713511B}" type="sibTrans" cxnId="{49FDF9DB-5730-784A-A50C-3BACD9B95E3E}">
      <dgm:prSet/>
      <dgm:spPr/>
      <dgm:t>
        <a:bodyPr/>
        <a:lstStyle/>
        <a:p>
          <a:endParaRPr lang="es-ES" sz="2000"/>
        </a:p>
      </dgm:t>
    </dgm:pt>
    <dgm:pt modelId="{C3462279-E6B9-724D-967E-A999266E87D4}">
      <dgm:prSet custT="1"/>
      <dgm:spPr/>
      <dgm:t>
        <a:bodyPr/>
        <a:lstStyle/>
        <a:p>
          <a:r>
            <a:rPr lang="es-ES_tradnl" sz="1800"/>
            <a:t>Access, Excel, OneNote, Publisher, PowerPoint, Word</a:t>
          </a:r>
          <a:endParaRPr lang="es-MX" sz="1800" dirty="0"/>
        </a:p>
      </dgm:t>
    </dgm:pt>
    <dgm:pt modelId="{53996023-5985-494F-AF83-C204A2ED61E4}" type="parTrans" cxnId="{B75084EF-F630-BF46-AE5B-53ED52CD6303}">
      <dgm:prSet/>
      <dgm:spPr/>
      <dgm:t>
        <a:bodyPr/>
        <a:lstStyle/>
        <a:p>
          <a:endParaRPr lang="es-ES" sz="2000"/>
        </a:p>
      </dgm:t>
    </dgm:pt>
    <dgm:pt modelId="{B58B9913-3A33-A04C-87DB-8F5163747E2C}" type="sibTrans" cxnId="{B75084EF-F630-BF46-AE5B-53ED52CD6303}">
      <dgm:prSet/>
      <dgm:spPr/>
      <dgm:t>
        <a:bodyPr/>
        <a:lstStyle/>
        <a:p>
          <a:endParaRPr lang="es-ES" sz="2000"/>
        </a:p>
      </dgm:t>
    </dgm:pt>
    <dgm:pt modelId="{A583330D-24DA-7D40-8B06-C2D448F85572}">
      <dgm:prSet custT="1"/>
      <dgm:spPr/>
      <dgm:t>
        <a:bodyPr anchor="ctr"/>
        <a:lstStyle/>
        <a:p>
          <a:r>
            <a:rPr lang="es-ES_tradnl" sz="2000"/>
            <a:t>Páginas web, webquest, weblogs, wikis</a:t>
          </a:r>
          <a:endParaRPr lang="es-MX" sz="2000" dirty="0"/>
        </a:p>
      </dgm:t>
    </dgm:pt>
    <dgm:pt modelId="{BD918590-15FD-9C4F-9347-169D94AA7370}" type="parTrans" cxnId="{880B31AA-BFA7-F647-AFDF-8A20E0AE920D}">
      <dgm:prSet/>
      <dgm:spPr/>
      <dgm:t>
        <a:bodyPr/>
        <a:lstStyle/>
        <a:p>
          <a:endParaRPr lang="es-ES" sz="2000"/>
        </a:p>
      </dgm:t>
    </dgm:pt>
    <dgm:pt modelId="{E09D2FAE-FB2B-7B4E-8876-700DCA9E1FC5}" type="sibTrans" cxnId="{880B31AA-BFA7-F647-AFDF-8A20E0AE920D}">
      <dgm:prSet/>
      <dgm:spPr/>
      <dgm:t>
        <a:bodyPr/>
        <a:lstStyle/>
        <a:p>
          <a:endParaRPr lang="es-ES" sz="2000"/>
        </a:p>
      </dgm:t>
    </dgm:pt>
    <dgm:pt modelId="{672DCA63-4952-7A4B-9961-BDBDB2734257}">
      <dgm:prSet custT="1"/>
      <dgm:spPr/>
      <dgm:t>
        <a:bodyPr anchor="ctr"/>
        <a:lstStyle/>
        <a:p>
          <a:r>
            <a:rPr lang="es-ES_tradnl" sz="1800"/>
            <a:t>Google Docs, Google Calendar, Wikispaces, Zoho</a:t>
          </a:r>
          <a:endParaRPr lang="es-MX" sz="1800" dirty="0"/>
        </a:p>
      </dgm:t>
    </dgm:pt>
    <dgm:pt modelId="{094EBE9E-6601-CC4C-9389-044FE0CF2A96}" type="parTrans" cxnId="{014C5C9F-A081-C741-9C0F-200E8DCB4696}">
      <dgm:prSet/>
      <dgm:spPr/>
      <dgm:t>
        <a:bodyPr/>
        <a:lstStyle/>
        <a:p>
          <a:endParaRPr lang="es-ES" sz="2000"/>
        </a:p>
      </dgm:t>
    </dgm:pt>
    <dgm:pt modelId="{9C193C92-07AF-3C49-B124-ACB773F8EE10}" type="sibTrans" cxnId="{014C5C9F-A081-C741-9C0F-200E8DCB4696}">
      <dgm:prSet/>
      <dgm:spPr/>
      <dgm:t>
        <a:bodyPr/>
        <a:lstStyle/>
        <a:p>
          <a:endParaRPr lang="es-ES" sz="2000"/>
        </a:p>
      </dgm:t>
    </dgm:pt>
    <dgm:pt modelId="{26595CA9-98A0-D941-97E9-038BFED915A7}" type="pres">
      <dgm:prSet presAssocID="{76D03E83-1BF2-F84D-90EC-813958BF5D85}" presName="Name0" presStyleCnt="0">
        <dgm:presLayoutVars>
          <dgm:dir/>
          <dgm:animLvl val="lvl"/>
          <dgm:resizeHandles/>
        </dgm:presLayoutVars>
      </dgm:prSet>
      <dgm:spPr/>
    </dgm:pt>
    <dgm:pt modelId="{4E15AAD5-DCC2-264C-B74B-997DB5D20E65}" type="pres">
      <dgm:prSet presAssocID="{C5BAFCF7-7022-A24D-A5E0-C70F10E962DC}" presName="linNode" presStyleCnt="0"/>
      <dgm:spPr/>
    </dgm:pt>
    <dgm:pt modelId="{91CE4B54-6621-8D40-830B-AF7F596C7F27}" type="pres">
      <dgm:prSet presAssocID="{C5BAFCF7-7022-A24D-A5E0-C70F10E962DC}" presName="parentShp" presStyleLbl="node1" presStyleIdx="0" presStyleCnt="7">
        <dgm:presLayoutVars>
          <dgm:bulletEnabled val="1"/>
        </dgm:presLayoutVars>
      </dgm:prSet>
      <dgm:spPr/>
    </dgm:pt>
    <dgm:pt modelId="{287D9F9B-1C19-C640-8AD2-0C1ECE174463}" type="pres">
      <dgm:prSet presAssocID="{C5BAFCF7-7022-A24D-A5E0-C70F10E962DC}" presName="childShp" presStyleLbl="bgAccFollowNode1" presStyleIdx="0" presStyleCnt="7">
        <dgm:presLayoutVars>
          <dgm:bulletEnabled val="1"/>
        </dgm:presLayoutVars>
      </dgm:prSet>
      <dgm:spPr/>
    </dgm:pt>
    <dgm:pt modelId="{40957707-DD41-2B4F-9B6D-048037E4C2A0}" type="pres">
      <dgm:prSet presAssocID="{4B1F7084-6F6B-3A4C-BB92-4170FF2FE03C}" presName="spacing" presStyleCnt="0"/>
      <dgm:spPr/>
    </dgm:pt>
    <dgm:pt modelId="{7346E6E5-3518-7F47-960A-68E57DC406DF}" type="pres">
      <dgm:prSet presAssocID="{595E0D67-A2EB-9B4C-BD4B-02F03018D2A0}" presName="linNode" presStyleCnt="0"/>
      <dgm:spPr/>
    </dgm:pt>
    <dgm:pt modelId="{F4FEDA3B-5638-9941-91E1-B8F512599752}" type="pres">
      <dgm:prSet presAssocID="{595E0D67-A2EB-9B4C-BD4B-02F03018D2A0}" presName="parentShp" presStyleLbl="node1" presStyleIdx="1" presStyleCnt="7">
        <dgm:presLayoutVars>
          <dgm:bulletEnabled val="1"/>
        </dgm:presLayoutVars>
      </dgm:prSet>
      <dgm:spPr/>
    </dgm:pt>
    <dgm:pt modelId="{63AC03D7-966E-F948-8762-0B6473A5E8EB}" type="pres">
      <dgm:prSet presAssocID="{595E0D67-A2EB-9B4C-BD4B-02F03018D2A0}" presName="childShp" presStyleLbl="bgAccFollowNode1" presStyleIdx="1" presStyleCnt="7">
        <dgm:presLayoutVars>
          <dgm:bulletEnabled val="1"/>
        </dgm:presLayoutVars>
      </dgm:prSet>
      <dgm:spPr/>
    </dgm:pt>
    <dgm:pt modelId="{4854552B-85F5-0142-989D-1CB0FF339F20}" type="pres">
      <dgm:prSet presAssocID="{6F5E7B85-D8F2-4F4F-96CD-944AB38A6E6F}" presName="spacing" presStyleCnt="0"/>
      <dgm:spPr/>
    </dgm:pt>
    <dgm:pt modelId="{A1C4D5F6-D172-4E48-A0CD-4FA6D6ABFE43}" type="pres">
      <dgm:prSet presAssocID="{2ECF3E35-80E8-294B-9023-90F499EAE944}" presName="linNode" presStyleCnt="0"/>
      <dgm:spPr/>
    </dgm:pt>
    <dgm:pt modelId="{92994346-F382-D64B-B90D-67B8EE77F7AA}" type="pres">
      <dgm:prSet presAssocID="{2ECF3E35-80E8-294B-9023-90F499EAE944}" presName="parentShp" presStyleLbl="node1" presStyleIdx="2" presStyleCnt="7">
        <dgm:presLayoutVars>
          <dgm:bulletEnabled val="1"/>
        </dgm:presLayoutVars>
      </dgm:prSet>
      <dgm:spPr/>
    </dgm:pt>
    <dgm:pt modelId="{271E77C9-015F-5F4F-9815-D063A1B75031}" type="pres">
      <dgm:prSet presAssocID="{2ECF3E35-80E8-294B-9023-90F499EAE944}" presName="childShp" presStyleLbl="bgAccFollowNode1" presStyleIdx="2" presStyleCnt="7">
        <dgm:presLayoutVars>
          <dgm:bulletEnabled val="1"/>
        </dgm:presLayoutVars>
      </dgm:prSet>
      <dgm:spPr/>
    </dgm:pt>
    <dgm:pt modelId="{37D8C783-7974-DC47-BF94-E8CFD1860FD9}" type="pres">
      <dgm:prSet presAssocID="{2E48A38F-2A16-DA4C-8496-44886C652B27}" presName="spacing" presStyleCnt="0"/>
      <dgm:spPr/>
    </dgm:pt>
    <dgm:pt modelId="{39DB6841-BFBF-7642-A71A-76F56211427F}" type="pres">
      <dgm:prSet presAssocID="{F1D4C252-8107-2947-A05E-ADA6C15EBA79}" presName="linNode" presStyleCnt="0"/>
      <dgm:spPr/>
    </dgm:pt>
    <dgm:pt modelId="{0E8AB637-56E1-2C4F-88CB-BE04096C2F0E}" type="pres">
      <dgm:prSet presAssocID="{F1D4C252-8107-2947-A05E-ADA6C15EBA79}" presName="parentShp" presStyleLbl="node1" presStyleIdx="3" presStyleCnt="7">
        <dgm:presLayoutVars>
          <dgm:bulletEnabled val="1"/>
        </dgm:presLayoutVars>
      </dgm:prSet>
      <dgm:spPr/>
    </dgm:pt>
    <dgm:pt modelId="{FC1B82D7-1355-4440-9867-C1FA46465520}" type="pres">
      <dgm:prSet presAssocID="{F1D4C252-8107-2947-A05E-ADA6C15EBA79}" presName="childShp" presStyleLbl="bgAccFollowNode1" presStyleIdx="3" presStyleCnt="7">
        <dgm:presLayoutVars>
          <dgm:bulletEnabled val="1"/>
        </dgm:presLayoutVars>
      </dgm:prSet>
      <dgm:spPr/>
    </dgm:pt>
    <dgm:pt modelId="{4196E33F-FF4D-BF44-B00E-338CAB75A3EE}" type="pres">
      <dgm:prSet presAssocID="{AA29F4B7-B734-D447-94FC-E4CB41BC9FA4}" presName="spacing" presStyleCnt="0"/>
      <dgm:spPr/>
    </dgm:pt>
    <dgm:pt modelId="{7BA7ED48-744E-9748-BEF1-596204F63EA8}" type="pres">
      <dgm:prSet presAssocID="{544B27D5-BBD7-494C-8F3B-C8AD65AB9ED0}" presName="linNode" presStyleCnt="0"/>
      <dgm:spPr/>
    </dgm:pt>
    <dgm:pt modelId="{2A87EDBC-C8F3-A048-9770-13F7CCFBA1D2}" type="pres">
      <dgm:prSet presAssocID="{544B27D5-BBD7-494C-8F3B-C8AD65AB9ED0}" presName="parentShp" presStyleLbl="node1" presStyleIdx="4" presStyleCnt="7">
        <dgm:presLayoutVars>
          <dgm:bulletEnabled val="1"/>
        </dgm:presLayoutVars>
      </dgm:prSet>
      <dgm:spPr/>
    </dgm:pt>
    <dgm:pt modelId="{3A5E5B1A-BD76-B544-9914-F94B8FA1E114}" type="pres">
      <dgm:prSet presAssocID="{544B27D5-BBD7-494C-8F3B-C8AD65AB9ED0}" presName="childShp" presStyleLbl="bgAccFollowNode1" presStyleIdx="4" presStyleCnt="7">
        <dgm:presLayoutVars>
          <dgm:bulletEnabled val="1"/>
        </dgm:presLayoutVars>
      </dgm:prSet>
      <dgm:spPr/>
    </dgm:pt>
    <dgm:pt modelId="{F87745CD-1A5C-2A44-BA6E-2EC6B901A8C0}" type="pres">
      <dgm:prSet presAssocID="{D83A81F4-355B-BE48-A1CE-59D0D28B8AC8}" presName="spacing" presStyleCnt="0"/>
      <dgm:spPr/>
    </dgm:pt>
    <dgm:pt modelId="{B7AD9CA7-845D-2E47-AE06-185DD1A7C3E2}" type="pres">
      <dgm:prSet presAssocID="{988FBA4D-0BA3-444E-B132-35E84D14396F}" presName="linNode" presStyleCnt="0"/>
      <dgm:spPr/>
    </dgm:pt>
    <dgm:pt modelId="{A2AD0892-EBA1-F44D-87E7-E45F4B9F34DA}" type="pres">
      <dgm:prSet presAssocID="{988FBA4D-0BA3-444E-B132-35E84D14396F}" presName="parentShp" presStyleLbl="node1" presStyleIdx="5" presStyleCnt="7">
        <dgm:presLayoutVars>
          <dgm:bulletEnabled val="1"/>
        </dgm:presLayoutVars>
      </dgm:prSet>
      <dgm:spPr/>
    </dgm:pt>
    <dgm:pt modelId="{4F941DB6-E02D-8D45-AD3A-81986F3A2C4A}" type="pres">
      <dgm:prSet presAssocID="{988FBA4D-0BA3-444E-B132-35E84D14396F}" presName="childShp" presStyleLbl="bgAccFollowNode1" presStyleIdx="5" presStyleCnt="7">
        <dgm:presLayoutVars>
          <dgm:bulletEnabled val="1"/>
        </dgm:presLayoutVars>
      </dgm:prSet>
      <dgm:spPr/>
    </dgm:pt>
    <dgm:pt modelId="{008C04D1-9987-9E4B-A694-F3DB635A109E}" type="pres">
      <dgm:prSet presAssocID="{A0A73BC5-8C35-2E4D-BBC3-941371407023}" presName="spacing" presStyleCnt="0"/>
      <dgm:spPr/>
    </dgm:pt>
    <dgm:pt modelId="{F4D0EE4E-B6A9-D34A-B660-750B6E6FD167}" type="pres">
      <dgm:prSet presAssocID="{64391137-925B-B44E-B585-DD9F1DE2219E}" presName="linNode" presStyleCnt="0"/>
      <dgm:spPr/>
    </dgm:pt>
    <dgm:pt modelId="{A5246952-8E48-794D-B548-06C57A5EF9DB}" type="pres">
      <dgm:prSet presAssocID="{64391137-925B-B44E-B585-DD9F1DE2219E}" presName="parentShp" presStyleLbl="node1" presStyleIdx="6" presStyleCnt="7">
        <dgm:presLayoutVars>
          <dgm:bulletEnabled val="1"/>
        </dgm:presLayoutVars>
      </dgm:prSet>
      <dgm:spPr/>
    </dgm:pt>
    <dgm:pt modelId="{2B11716B-5D49-1644-98B5-BBAAAC0D0631}" type="pres">
      <dgm:prSet presAssocID="{64391137-925B-B44E-B585-DD9F1DE2219E}" presName="childShp" presStyleLbl="bgAccFollowNode1" presStyleIdx="6" presStyleCnt="7">
        <dgm:presLayoutVars>
          <dgm:bulletEnabled val="1"/>
        </dgm:presLayoutVars>
      </dgm:prSet>
      <dgm:spPr/>
    </dgm:pt>
  </dgm:ptLst>
  <dgm:cxnLst>
    <dgm:cxn modelId="{173E6413-679B-DB4F-9EB2-5F99CD49783E}" srcId="{76D03E83-1BF2-F84D-90EC-813958BF5D85}" destId="{F1D4C252-8107-2947-A05E-ADA6C15EBA79}" srcOrd="3" destOrd="0" parTransId="{1728B7E7-08CA-E04C-891F-8D494526F981}" sibTransId="{AA29F4B7-B734-D447-94FC-E4CB41BC9FA4}"/>
    <dgm:cxn modelId="{B60FED13-5A28-8D4B-B276-BAFCA05992D8}" type="presOf" srcId="{544B27D5-BBD7-494C-8F3B-C8AD65AB9ED0}" destId="{2A87EDBC-C8F3-A048-9770-13F7CCFBA1D2}" srcOrd="0" destOrd="0" presId="urn:microsoft.com/office/officeart/2005/8/layout/vList6"/>
    <dgm:cxn modelId="{373A712C-F142-144D-AB6E-3EAEA39B0675}" type="presOf" srcId="{A583330D-24DA-7D40-8B06-C2D448F85572}" destId="{FC1B82D7-1355-4440-9867-C1FA46465520}" srcOrd="0" destOrd="0" presId="urn:microsoft.com/office/officeart/2005/8/layout/vList6"/>
    <dgm:cxn modelId="{E609592D-154A-4244-9167-284C6ADE12E0}" type="presOf" srcId="{672DCA63-4952-7A4B-9961-BDBDB2734257}" destId="{4F941DB6-E02D-8D45-AD3A-81986F3A2C4A}" srcOrd="0" destOrd="0" presId="urn:microsoft.com/office/officeart/2005/8/layout/vList6"/>
    <dgm:cxn modelId="{6C61C532-3D59-9549-B3B4-62364A0767AD}" srcId="{595E0D67-A2EB-9B4C-BD4B-02F03018D2A0}" destId="{F629C838-653D-8046-9C66-FC07F4010609}" srcOrd="0" destOrd="0" parTransId="{42F2E591-2E67-B74F-B4FB-FC76C7255DA0}" sibTransId="{E49526EB-238A-564F-85DC-39D6381432A1}"/>
    <dgm:cxn modelId="{120FB756-2058-E54E-82A6-9EB6908D9D58}" srcId="{76D03E83-1BF2-F84D-90EC-813958BF5D85}" destId="{595E0D67-A2EB-9B4C-BD4B-02F03018D2A0}" srcOrd="1" destOrd="0" parTransId="{E5933F08-8516-A84F-A44D-0C747E83B948}" sibTransId="{6F5E7B85-D8F2-4F4F-96CD-944AB38A6E6F}"/>
    <dgm:cxn modelId="{EA63B858-1892-044A-B81C-B99ECC4E4F65}" srcId="{76D03E83-1BF2-F84D-90EC-813958BF5D85}" destId="{544B27D5-BBD7-494C-8F3B-C8AD65AB9ED0}" srcOrd="4" destOrd="0" parTransId="{9CFA40E2-44AC-EC48-9269-AE853F5731BB}" sibTransId="{D83A81F4-355B-BE48-A1CE-59D0D28B8AC8}"/>
    <dgm:cxn modelId="{D906F663-9A3E-884C-8F62-B0752B8F2690}" type="presOf" srcId="{73381C74-0FC7-274B-B997-2F7C01D062D7}" destId="{3A5E5B1A-BD76-B544-9914-F94B8FA1E114}" srcOrd="0" destOrd="0" presId="urn:microsoft.com/office/officeart/2005/8/layout/vList6"/>
    <dgm:cxn modelId="{31C87F78-16AB-A04D-9A2E-293C19040369}" type="presOf" srcId="{F1D4C252-8107-2947-A05E-ADA6C15EBA79}" destId="{0E8AB637-56E1-2C4F-88CB-BE04096C2F0E}" srcOrd="0" destOrd="0" presId="urn:microsoft.com/office/officeart/2005/8/layout/vList6"/>
    <dgm:cxn modelId="{02834D80-D74B-7640-B4B2-FC741AEBC91E}" srcId="{544B27D5-BBD7-494C-8F3B-C8AD65AB9ED0}" destId="{73381C74-0FC7-274B-B997-2F7C01D062D7}" srcOrd="0" destOrd="0" parTransId="{F71271A5-BABD-C243-97C7-ECE155917F98}" sibTransId="{714E7043-3209-3B4C-A7B4-1403E3A1A2CE}"/>
    <dgm:cxn modelId="{1366D38A-A58C-2949-8CE0-794D5074D79C}" type="presOf" srcId="{595E0D67-A2EB-9B4C-BD4B-02F03018D2A0}" destId="{F4FEDA3B-5638-9941-91E1-B8F512599752}" srcOrd="0" destOrd="0" presId="urn:microsoft.com/office/officeart/2005/8/layout/vList6"/>
    <dgm:cxn modelId="{014C5C9F-A081-C741-9C0F-200E8DCB4696}" srcId="{988FBA4D-0BA3-444E-B132-35E84D14396F}" destId="{672DCA63-4952-7A4B-9961-BDBDB2734257}" srcOrd="0" destOrd="0" parTransId="{094EBE9E-6601-CC4C-9389-044FE0CF2A96}" sibTransId="{9C193C92-07AF-3C49-B124-ACB773F8EE10}"/>
    <dgm:cxn modelId="{D705C6A4-26B2-0A4F-91A3-592A38D44B91}" type="presOf" srcId="{F629C838-653D-8046-9C66-FC07F4010609}" destId="{63AC03D7-966E-F948-8762-0B6473A5E8EB}" srcOrd="0" destOrd="0" presId="urn:microsoft.com/office/officeart/2005/8/layout/vList6"/>
    <dgm:cxn modelId="{880B31AA-BFA7-F647-AFDF-8A20E0AE920D}" srcId="{F1D4C252-8107-2947-A05E-ADA6C15EBA79}" destId="{A583330D-24DA-7D40-8B06-C2D448F85572}" srcOrd="0" destOrd="0" parTransId="{BD918590-15FD-9C4F-9347-169D94AA7370}" sibTransId="{E09D2FAE-FB2B-7B4E-8876-700DCA9E1FC5}"/>
    <dgm:cxn modelId="{7F8497AF-1FDE-604F-B883-7A4045FD779F}" srcId="{76D03E83-1BF2-F84D-90EC-813958BF5D85}" destId="{64391137-925B-B44E-B585-DD9F1DE2219E}" srcOrd="6" destOrd="0" parTransId="{7256C1DF-BC37-0F42-9E83-C79C5CEFC948}" sibTransId="{FBEB237C-EB06-5541-BD24-4BA2E470EA32}"/>
    <dgm:cxn modelId="{4B3280B0-3B94-8E4E-A730-466D6EA183DD}" type="presOf" srcId="{76D03E83-1BF2-F84D-90EC-813958BF5D85}" destId="{26595CA9-98A0-D941-97E9-038BFED915A7}" srcOrd="0" destOrd="0" presId="urn:microsoft.com/office/officeart/2005/8/layout/vList6"/>
    <dgm:cxn modelId="{F70669BD-66AA-974B-9178-069B10AB4F46}" srcId="{2ECF3E35-80E8-294B-9023-90F499EAE944}" destId="{161A003C-461A-9A4B-8BF7-7BAC518FFC25}" srcOrd="0" destOrd="0" parTransId="{E3677E71-8B27-3447-9A48-F4E0A1E38125}" sibTransId="{6A73E993-3A8C-E145-BD35-6803CA23ADA5}"/>
    <dgm:cxn modelId="{680B0AC1-0430-0049-8AB8-86636F73BC33}" type="presOf" srcId="{C3462279-E6B9-724D-967E-A999266E87D4}" destId="{287D9F9B-1C19-C640-8AD2-0C1ECE174463}" srcOrd="0" destOrd="0" presId="urn:microsoft.com/office/officeart/2005/8/layout/vList6"/>
    <dgm:cxn modelId="{98F97EC8-A6BE-A446-8C01-3CFA2FCD859A}" srcId="{76D03E83-1BF2-F84D-90EC-813958BF5D85}" destId="{988FBA4D-0BA3-444E-B132-35E84D14396F}" srcOrd="5" destOrd="0" parTransId="{05D91486-7D30-F840-83F6-E6EB687427E8}" sibTransId="{A0A73BC5-8C35-2E4D-BBC3-941371407023}"/>
    <dgm:cxn modelId="{428A79CB-E12D-B14C-8021-538118275974}" type="presOf" srcId="{161A003C-461A-9A4B-8BF7-7BAC518FFC25}" destId="{271E77C9-015F-5F4F-9815-D063A1B75031}" srcOrd="0" destOrd="0" presId="urn:microsoft.com/office/officeart/2005/8/layout/vList6"/>
    <dgm:cxn modelId="{C3BF2AD9-2389-2043-A1F4-6889DC6C54F6}" type="presOf" srcId="{C5BAFCF7-7022-A24D-A5E0-C70F10E962DC}" destId="{91CE4B54-6621-8D40-830B-AF7F596C7F27}" srcOrd="0" destOrd="0" presId="urn:microsoft.com/office/officeart/2005/8/layout/vList6"/>
    <dgm:cxn modelId="{A5DD42D9-70C1-2540-B5AE-171EF5FACCD4}" type="presOf" srcId="{97059948-E00E-9046-9E8C-03A701844B68}" destId="{2B11716B-5D49-1644-98B5-BBAAAC0D0631}" srcOrd="0" destOrd="0" presId="urn:microsoft.com/office/officeart/2005/8/layout/vList6"/>
    <dgm:cxn modelId="{49FDF9DB-5730-784A-A50C-3BACD9B95E3E}" srcId="{64391137-925B-B44E-B585-DD9F1DE2219E}" destId="{97059948-E00E-9046-9E8C-03A701844B68}" srcOrd="0" destOrd="0" parTransId="{F91758C6-8C73-714E-A4EA-DC53EDC8901D}" sibTransId="{E12D96C2-0B57-5142-9C49-992E0713511B}"/>
    <dgm:cxn modelId="{36DFD3E5-4A4B-CC44-86D2-9C227DA28D61}" type="presOf" srcId="{2ECF3E35-80E8-294B-9023-90F499EAE944}" destId="{92994346-F382-D64B-B90D-67B8EE77F7AA}" srcOrd="0" destOrd="0" presId="urn:microsoft.com/office/officeart/2005/8/layout/vList6"/>
    <dgm:cxn modelId="{B14D08E6-54A7-C341-8D8D-6B182E108A77}" srcId="{76D03E83-1BF2-F84D-90EC-813958BF5D85}" destId="{2ECF3E35-80E8-294B-9023-90F499EAE944}" srcOrd="2" destOrd="0" parTransId="{BDF2015F-D38E-E145-8D7B-A04E80A1F817}" sibTransId="{2E48A38F-2A16-DA4C-8496-44886C652B27}"/>
    <dgm:cxn modelId="{8331E7ED-4C2A-3641-BD9B-EAA1453846B3}" srcId="{76D03E83-1BF2-F84D-90EC-813958BF5D85}" destId="{C5BAFCF7-7022-A24D-A5E0-C70F10E962DC}" srcOrd="0" destOrd="0" parTransId="{F75CD529-F8F5-D545-BF8F-95B8BB0FBE91}" sibTransId="{4B1F7084-6F6B-3A4C-BB92-4170FF2FE03C}"/>
    <dgm:cxn modelId="{B75084EF-F630-BF46-AE5B-53ED52CD6303}" srcId="{C5BAFCF7-7022-A24D-A5E0-C70F10E962DC}" destId="{C3462279-E6B9-724D-967E-A999266E87D4}" srcOrd="0" destOrd="0" parTransId="{53996023-5985-494F-AF83-C204A2ED61E4}" sibTransId="{B58B9913-3A33-A04C-87DB-8F5163747E2C}"/>
    <dgm:cxn modelId="{FE413DF3-EF7D-524D-9252-CFFC97DB047E}" type="presOf" srcId="{988FBA4D-0BA3-444E-B132-35E84D14396F}" destId="{A2AD0892-EBA1-F44D-87E7-E45F4B9F34DA}" srcOrd="0" destOrd="0" presId="urn:microsoft.com/office/officeart/2005/8/layout/vList6"/>
    <dgm:cxn modelId="{28E18CF3-B69B-9B4D-8BCD-4A3569D0C4AC}" type="presOf" srcId="{64391137-925B-B44E-B585-DD9F1DE2219E}" destId="{A5246952-8E48-794D-B548-06C57A5EF9DB}" srcOrd="0" destOrd="0" presId="urn:microsoft.com/office/officeart/2005/8/layout/vList6"/>
    <dgm:cxn modelId="{C999A103-280B-8941-8883-CEB69C628C47}" type="presParOf" srcId="{26595CA9-98A0-D941-97E9-038BFED915A7}" destId="{4E15AAD5-DCC2-264C-B74B-997DB5D20E65}" srcOrd="0" destOrd="0" presId="urn:microsoft.com/office/officeart/2005/8/layout/vList6"/>
    <dgm:cxn modelId="{63F1425F-77B6-C54A-9559-DEAEAA10294A}" type="presParOf" srcId="{4E15AAD5-DCC2-264C-B74B-997DB5D20E65}" destId="{91CE4B54-6621-8D40-830B-AF7F596C7F27}" srcOrd="0" destOrd="0" presId="urn:microsoft.com/office/officeart/2005/8/layout/vList6"/>
    <dgm:cxn modelId="{1AA6A1CC-1E2A-B840-BA8C-2AF295B79D71}" type="presParOf" srcId="{4E15AAD5-DCC2-264C-B74B-997DB5D20E65}" destId="{287D9F9B-1C19-C640-8AD2-0C1ECE174463}" srcOrd="1" destOrd="0" presId="urn:microsoft.com/office/officeart/2005/8/layout/vList6"/>
    <dgm:cxn modelId="{03099163-D35F-E44C-AB51-D0C0A75AD5F9}" type="presParOf" srcId="{26595CA9-98A0-D941-97E9-038BFED915A7}" destId="{40957707-DD41-2B4F-9B6D-048037E4C2A0}" srcOrd="1" destOrd="0" presId="urn:microsoft.com/office/officeart/2005/8/layout/vList6"/>
    <dgm:cxn modelId="{84B2EFB3-A1A4-C648-959C-76A8835D400F}" type="presParOf" srcId="{26595CA9-98A0-D941-97E9-038BFED915A7}" destId="{7346E6E5-3518-7F47-960A-68E57DC406DF}" srcOrd="2" destOrd="0" presId="urn:microsoft.com/office/officeart/2005/8/layout/vList6"/>
    <dgm:cxn modelId="{337A20BD-55DA-EF4A-B585-CE10F063790F}" type="presParOf" srcId="{7346E6E5-3518-7F47-960A-68E57DC406DF}" destId="{F4FEDA3B-5638-9941-91E1-B8F512599752}" srcOrd="0" destOrd="0" presId="urn:microsoft.com/office/officeart/2005/8/layout/vList6"/>
    <dgm:cxn modelId="{C42F729D-3DF2-A845-A811-4E7CE0D0DD69}" type="presParOf" srcId="{7346E6E5-3518-7F47-960A-68E57DC406DF}" destId="{63AC03D7-966E-F948-8762-0B6473A5E8EB}" srcOrd="1" destOrd="0" presId="urn:microsoft.com/office/officeart/2005/8/layout/vList6"/>
    <dgm:cxn modelId="{F2B36DF6-723A-7249-844C-AA134F22D674}" type="presParOf" srcId="{26595CA9-98A0-D941-97E9-038BFED915A7}" destId="{4854552B-85F5-0142-989D-1CB0FF339F20}" srcOrd="3" destOrd="0" presId="urn:microsoft.com/office/officeart/2005/8/layout/vList6"/>
    <dgm:cxn modelId="{AC3ACEE5-A412-5B4F-9508-F2CF21F0197A}" type="presParOf" srcId="{26595CA9-98A0-D941-97E9-038BFED915A7}" destId="{A1C4D5F6-D172-4E48-A0CD-4FA6D6ABFE43}" srcOrd="4" destOrd="0" presId="urn:microsoft.com/office/officeart/2005/8/layout/vList6"/>
    <dgm:cxn modelId="{E30B7E5C-5BD3-9F49-85AF-34059F43AF95}" type="presParOf" srcId="{A1C4D5F6-D172-4E48-A0CD-4FA6D6ABFE43}" destId="{92994346-F382-D64B-B90D-67B8EE77F7AA}" srcOrd="0" destOrd="0" presId="urn:microsoft.com/office/officeart/2005/8/layout/vList6"/>
    <dgm:cxn modelId="{7A383660-6F10-A245-8A6B-C4BF04320E1F}" type="presParOf" srcId="{A1C4D5F6-D172-4E48-A0CD-4FA6D6ABFE43}" destId="{271E77C9-015F-5F4F-9815-D063A1B75031}" srcOrd="1" destOrd="0" presId="urn:microsoft.com/office/officeart/2005/8/layout/vList6"/>
    <dgm:cxn modelId="{AFB1EF5A-DE20-6A44-9FC3-AD6C9AF0FAB8}" type="presParOf" srcId="{26595CA9-98A0-D941-97E9-038BFED915A7}" destId="{37D8C783-7974-DC47-BF94-E8CFD1860FD9}" srcOrd="5" destOrd="0" presId="urn:microsoft.com/office/officeart/2005/8/layout/vList6"/>
    <dgm:cxn modelId="{B9A054F6-FB0E-0440-BD02-1C7185D4AC3B}" type="presParOf" srcId="{26595CA9-98A0-D941-97E9-038BFED915A7}" destId="{39DB6841-BFBF-7642-A71A-76F56211427F}" srcOrd="6" destOrd="0" presId="urn:microsoft.com/office/officeart/2005/8/layout/vList6"/>
    <dgm:cxn modelId="{DCB3381E-CB14-9647-88BC-805A2CAEDA3A}" type="presParOf" srcId="{39DB6841-BFBF-7642-A71A-76F56211427F}" destId="{0E8AB637-56E1-2C4F-88CB-BE04096C2F0E}" srcOrd="0" destOrd="0" presId="urn:microsoft.com/office/officeart/2005/8/layout/vList6"/>
    <dgm:cxn modelId="{B751F4BA-6C90-ED40-98DC-75F4384298BE}" type="presParOf" srcId="{39DB6841-BFBF-7642-A71A-76F56211427F}" destId="{FC1B82D7-1355-4440-9867-C1FA46465520}" srcOrd="1" destOrd="0" presId="urn:microsoft.com/office/officeart/2005/8/layout/vList6"/>
    <dgm:cxn modelId="{DBCD92CD-73D6-624F-87C8-1D87A0D5E6ED}" type="presParOf" srcId="{26595CA9-98A0-D941-97E9-038BFED915A7}" destId="{4196E33F-FF4D-BF44-B00E-338CAB75A3EE}" srcOrd="7" destOrd="0" presId="urn:microsoft.com/office/officeart/2005/8/layout/vList6"/>
    <dgm:cxn modelId="{375485E0-CF27-0A41-9C52-6322E1F19D02}" type="presParOf" srcId="{26595CA9-98A0-D941-97E9-038BFED915A7}" destId="{7BA7ED48-744E-9748-BEF1-596204F63EA8}" srcOrd="8" destOrd="0" presId="urn:microsoft.com/office/officeart/2005/8/layout/vList6"/>
    <dgm:cxn modelId="{74E05A03-54AD-344F-A511-1B603B6C6ED0}" type="presParOf" srcId="{7BA7ED48-744E-9748-BEF1-596204F63EA8}" destId="{2A87EDBC-C8F3-A048-9770-13F7CCFBA1D2}" srcOrd="0" destOrd="0" presId="urn:microsoft.com/office/officeart/2005/8/layout/vList6"/>
    <dgm:cxn modelId="{A693185D-4DC4-E54F-8992-61BCA8699B90}" type="presParOf" srcId="{7BA7ED48-744E-9748-BEF1-596204F63EA8}" destId="{3A5E5B1A-BD76-B544-9914-F94B8FA1E114}" srcOrd="1" destOrd="0" presId="urn:microsoft.com/office/officeart/2005/8/layout/vList6"/>
    <dgm:cxn modelId="{C24D610C-84D0-5C45-B1AC-DE90D8E76867}" type="presParOf" srcId="{26595CA9-98A0-D941-97E9-038BFED915A7}" destId="{F87745CD-1A5C-2A44-BA6E-2EC6B901A8C0}" srcOrd="9" destOrd="0" presId="urn:microsoft.com/office/officeart/2005/8/layout/vList6"/>
    <dgm:cxn modelId="{F308479C-4704-5443-94EB-DE4A45FFD3FD}" type="presParOf" srcId="{26595CA9-98A0-D941-97E9-038BFED915A7}" destId="{B7AD9CA7-845D-2E47-AE06-185DD1A7C3E2}" srcOrd="10" destOrd="0" presId="urn:microsoft.com/office/officeart/2005/8/layout/vList6"/>
    <dgm:cxn modelId="{7E8A7F3A-2756-0B43-894B-3CE75DC0CAEB}" type="presParOf" srcId="{B7AD9CA7-845D-2E47-AE06-185DD1A7C3E2}" destId="{A2AD0892-EBA1-F44D-87E7-E45F4B9F34DA}" srcOrd="0" destOrd="0" presId="urn:microsoft.com/office/officeart/2005/8/layout/vList6"/>
    <dgm:cxn modelId="{57A00575-F6FE-8745-84EA-1C0C22A74010}" type="presParOf" srcId="{B7AD9CA7-845D-2E47-AE06-185DD1A7C3E2}" destId="{4F941DB6-E02D-8D45-AD3A-81986F3A2C4A}" srcOrd="1" destOrd="0" presId="urn:microsoft.com/office/officeart/2005/8/layout/vList6"/>
    <dgm:cxn modelId="{A3DDE388-1E53-9748-9359-F4114005ED50}" type="presParOf" srcId="{26595CA9-98A0-D941-97E9-038BFED915A7}" destId="{008C04D1-9987-9E4B-A694-F3DB635A109E}" srcOrd="11" destOrd="0" presId="urn:microsoft.com/office/officeart/2005/8/layout/vList6"/>
    <dgm:cxn modelId="{D6F2002E-14E0-CA44-93C4-69711EA25D29}" type="presParOf" srcId="{26595CA9-98A0-D941-97E9-038BFED915A7}" destId="{F4D0EE4E-B6A9-D34A-B660-750B6E6FD167}" srcOrd="12" destOrd="0" presId="urn:microsoft.com/office/officeart/2005/8/layout/vList6"/>
    <dgm:cxn modelId="{99C8DDBD-5520-C641-8138-FDF727892A74}" type="presParOf" srcId="{F4D0EE4E-B6A9-D34A-B660-750B6E6FD167}" destId="{A5246952-8E48-794D-B548-06C57A5EF9DB}" srcOrd="0" destOrd="0" presId="urn:microsoft.com/office/officeart/2005/8/layout/vList6"/>
    <dgm:cxn modelId="{CA095A22-377F-864D-B9B2-BF8559CDAAD6}" type="presParOf" srcId="{F4D0EE4E-B6A9-D34A-B660-750B6E6FD167}" destId="{2B11716B-5D49-1644-98B5-BBAAAC0D063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F5FC0C-8FA2-A74A-8080-228B2A42154F}" type="doc">
      <dgm:prSet loTypeId="urn:microsoft.com/office/officeart/2016/7/layout/HorizontalAction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97CBE94E-DD12-9C48-93B5-9AAB69C3D711}">
      <dgm:prSet phldrT="[Texto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ES" sz="2800" b="1" dirty="0"/>
            <a:t>Unidad I. </a:t>
          </a:r>
        </a:p>
        <a:p>
          <a:r>
            <a:rPr lang="es-ES" sz="2800" b="1" dirty="0"/>
            <a:t>Fundamentos de la Tecnología Educativa</a:t>
          </a:r>
        </a:p>
      </dgm:t>
    </dgm:pt>
    <dgm:pt modelId="{61C26E4A-8C68-8346-B586-6EE1B1FA13AC}" type="parTrans" cxnId="{C46FF7BE-B160-AF4E-8C4C-F660C42D21C8}">
      <dgm:prSet/>
      <dgm:spPr/>
      <dgm:t>
        <a:bodyPr/>
        <a:lstStyle/>
        <a:p>
          <a:endParaRPr lang="es-ES" sz="1800"/>
        </a:p>
      </dgm:t>
    </dgm:pt>
    <dgm:pt modelId="{BB60EB7B-19CE-B244-9A86-18C08A819485}" type="sibTrans" cxnId="{C46FF7BE-B160-AF4E-8C4C-F660C42D21C8}">
      <dgm:prSet/>
      <dgm:spPr/>
      <dgm:t>
        <a:bodyPr/>
        <a:lstStyle/>
        <a:p>
          <a:endParaRPr lang="es-ES" sz="2400"/>
        </a:p>
      </dgm:t>
    </dgm:pt>
    <dgm:pt modelId="{C8EAD1DA-A65E-6241-B30E-9858CC1E318C}">
      <dgm:prSet phldrT="[Texto]" custT="1"/>
      <dgm:spPr/>
      <dgm:t>
        <a:bodyPr anchor="ctr"/>
        <a:lstStyle/>
        <a:p>
          <a:pPr marL="180975" indent="-180975">
            <a:buFont typeface="Arial" panose="020B0604020202020204" pitchFamily="34" charset="0"/>
            <a:buNone/>
            <a:tabLst/>
          </a:pPr>
          <a:r>
            <a:rPr lang="es-ES" sz="2000" dirty="0"/>
            <a:t>* Bases pedagógicas y epistemológicas de la tecnología educativa</a:t>
          </a:r>
        </a:p>
      </dgm:t>
    </dgm:pt>
    <dgm:pt modelId="{2E57516F-C7E1-934D-878C-5E40247F8C64}" type="parTrans" cxnId="{87100042-85E3-1A47-9DE4-7820DE7D32BA}">
      <dgm:prSet/>
      <dgm:spPr/>
      <dgm:t>
        <a:bodyPr/>
        <a:lstStyle/>
        <a:p>
          <a:endParaRPr lang="es-ES" sz="1800"/>
        </a:p>
      </dgm:t>
    </dgm:pt>
    <dgm:pt modelId="{833FB0EF-8B93-B942-8D9D-7BC43FCA2F89}" type="sibTrans" cxnId="{87100042-85E3-1A47-9DE4-7820DE7D32BA}">
      <dgm:prSet/>
      <dgm:spPr/>
      <dgm:t>
        <a:bodyPr/>
        <a:lstStyle/>
        <a:p>
          <a:endParaRPr lang="es-ES" sz="2400"/>
        </a:p>
      </dgm:t>
    </dgm:pt>
    <dgm:pt modelId="{C4D5956E-B5DA-A94D-BF4D-CFC94A54B5F5}">
      <dgm:prSet phldrT="[Texto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ES" sz="2400" b="1" dirty="0"/>
            <a:t>Unidad II. </a:t>
          </a:r>
        </a:p>
        <a:p>
          <a:r>
            <a:rPr lang="es-ES" sz="2400" b="1" dirty="0"/>
            <a:t>Las tecnologías de información y comunicación en el proceso de enseñanza y aprendizaje</a:t>
          </a:r>
        </a:p>
      </dgm:t>
    </dgm:pt>
    <dgm:pt modelId="{8410C0E4-C8F9-E346-8450-80C5C1144F3D}" type="parTrans" cxnId="{48DD1BA5-6E59-4B4C-AD06-3DE4DA04DDD3}">
      <dgm:prSet/>
      <dgm:spPr/>
      <dgm:t>
        <a:bodyPr/>
        <a:lstStyle/>
        <a:p>
          <a:endParaRPr lang="es-ES" sz="1800"/>
        </a:p>
      </dgm:t>
    </dgm:pt>
    <dgm:pt modelId="{DEE87322-1056-E34D-A503-8061246371F3}" type="sibTrans" cxnId="{48DD1BA5-6E59-4B4C-AD06-3DE4DA04DDD3}">
      <dgm:prSet/>
      <dgm:spPr/>
      <dgm:t>
        <a:bodyPr/>
        <a:lstStyle/>
        <a:p>
          <a:endParaRPr lang="es-ES" sz="2400"/>
        </a:p>
      </dgm:t>
    </dgm:pt>
    <dgm:pt modelId="{9B65304A-09E7-3341-B82A-0E1FCD404E2B}">
      <dgm:prSet phldrT="[Texto]" custT="1"/>
      <dgm:spPr/>
      <dgm:t>
        <a:bodyPr/>
        <a:lstStyle/>
        <a:p>
          <a:pPr marL="231775" indent="-219075">
            <a:tabLst/>
          </a:pPr>
          <a:r>
            <a:rPr lang="es-ES" sz="2000" dirty="0"/>
            <a:t>* Modelos de enseñanza mediados por TIC</a:t>
          </a:r>
        </a:p>
      </dgm:t>
    </dgm:pt>
    <dgm:pt modelId="{AE0484A6-B513-6D49-8BD6-36F2678641A1}" type="parTrans" cxnId="{87E3D72E-110B-2348-A481-E697FAB214C2}">
      <dgm:prSet/>
      <dgm:spPr/>
      <dgm:t>
        <a:bodyPr/>
        <a:lstStyle/>
        <a:p>
          <a:endParaRPr lang="es-ES" sz="1800"/>
        </a:p>
      </dgm:t>
    </dgm:pt>
    <dgm:pt modelId="{940799D8-FDF4-F249-80DA-9B3C9C29344F}" type="sibTrans" cxnId="{87E3D72E-110B-2348-A481-E697FAB214C2}">
      <dgm:prSet/>
      <dgm:spPr/>
      <dgm:t>
        <a:bodyPr/>
        <a:lstStyle/>
        <a:p>
          <a:endParaRPr lang="es-ES" sz="2400"/>
        </a:p>
      </dgm:t>
    </dgm:pt>
    <dgm:pt modelId="{F0198425-0071-8B44-82D8-640D061BB85E}">
      <dgm:prSet phldrT="[Texto]" custT="1"/>
      <dgm:spPr/>
      <dgm:t>
        <a:bodyPr anchor="ctr"/>
        <a:lstStyle/>
        <a:p>
          <a:pPr marL="180975" indent="-180975">
            <a:buFont typeface="Arial" panose="020B0604020202020204" pitchFamily="34" charset="0"/>
            <a:buChar char="•"/>
            <a:tabLst/>
          </a:pPr>
          <a:r>
            <a:rPr lang="es-ES" sz="2000" dirty="0"/>
            <a:t>* Teorías de aprendizaje en el contexto educativo</a:t>
          </a:r>
        </a:p>
      </dgm:t>
    </dgm:pt>
    <dgm:pt modelId="{660B2AFF-4C9F-F345-B6C9-A2A43D05221F}" type="parTrans" cxnId="{77BE87BD-8DBB-B74E-AD26-08514FDB1B0C}">
      <dgm:prSet/>
      <dgm:spPr/>
      <dgm:t>
        <a:bodyPr/>
        <a:lstStyle/>
        <a:p>
          <a:endParaRPr lang="es-ES" sz="1800"/>
        </a:p>
      </dgm:t>
    </dgm:pt>
    <dgm:pt modelId="{4C2BED75-4E46-9F42-816B-D05AE6D21752}" type="sibTrans" cxnId="{77BE87BD-8DBB-B74E-AD26-08514FDB1B0C}">
      <dgm:prSet/>
      <dgm:spPr/>
      <dgm:t>
        <a:bodyPr/>
        <a:lstStyle/>
        <a:p>
          <a:endParaRPr lang="es-ES" sz="2400"/>
        </a:p>
      </dgm:t>
    </dgm:pt>
    <dgm:pt modelId="{0070C33A-06C1-4842-A301-7C7B44F1B2DC}">
      <dgm:prSet phldrT="[Texto]" custT="1"/>
      <dgm:spPr/>
      <dgm:t>
        <a:bodyPr anchor="ctr"/>
        <a:lstStyle/>
        <a:p>
          <a:pPr marL="180975" indent="-180975">
            <a:buFont typeface="Arial" panose="020B0604020202020204" pitchFamily="34" charset="0"/>
            <a:buChar char="•"/>
            <a:tabLst/>
          </a:pPr>
          <a:r>
            <a:rPr lang="es-ES" sz="2000" dirty="0"/>
            <a:t>* Nuevas tecnologías aplicadas a la educación</a:t>
          </a:r>
        </a:p>
      </dgm:t>
    </dgm:pt>
    <dgm:pt modelId="{DC294FC9-2146-C245-BF2E-D84D4C594783}" type="parTrans" cxnId="{D3BF1020-19FE-5040-AF72-33A30969CD15}">
      <dgm:prSet/>
      <dgm:spPr/>
      <dgm:t>
        <a:bodyPr/>
        <a:lstStyle/>
        <a:p>
          <a:endParaRPr lang="es-ES" sz="1800"/>
        </a:p>
      </dgm:t>
    </dgm:pt>
    <dgm:pt modelId="{D56483D5-7337-9944-8BC1-72D54F75445C}" type="sibTrans" cxnId="{D3BF1020-19FE-5040-AF72-33A30969CD15}">
      <dgm:prSet/>
      <dgm:spPr/>
      <dgm:t>
        <a:bodyPr/>
        <a:lstStyle/>
        <a:p>
          <a:endParaRPr lang="es-ES" sz="2400"/>
        </a:p>
      </dgm:t>
    </dgm:pt>
    <dgm:pt modelId="{9C6E5F73-5ABF-B34E-828B-74D878B10C05}">
      <dgm:prSet phldrT="[Texto]" custT="1"/>
      <dgm:spPr/>
      <dgm:t>
        <a:bodyPr anchor="ctr"/>
        <a:lstStyle/>
        <a:p>
          <a:pPr marL="180975" indent="-180975">
            <a:buFont typeface="Arial" panose="020B0604020202020204" pitchFamily="34" charset="0"/>
            <a:buChar char="•"/>
            <a:tabLst/>
          </a:pPr>
          <a:r>
            <a:rPr lang="es-ES" sz="2000" dirty="0"/>
            <a:t>* Corrientes educativas contemporáneas</a:t>
          </a:r>
        </a:p>
      </dgm:t>
    </dgm:pt>
    <dgm:pt modelId="{0149F8DF-2213-1642-807F-407AACCC9FE8}" type="parTrans" cxnId="{D4D90812-29F3-6E46-8356-F00740CA8218}">
      <dgm:prSet/>
      <dgm:spPr/>
      <dgm:t>
        <a:bodyPr/>
        <a:lstStyle/>
        <a:p>
          <a:endParaRPr lang="es-ES" sz="1800"/>
        </a:p>
      </dgm:t>
    </dgm:pt>
    <dgm:pt modelId="{B9ABA79E-CF7D-634E-8EE4-C119373FDC7A}" type="sibTrans" cxnId="{D4D90812-29F3-6E46-8356-F00740CA8218}">
      <dgm:prSet/>
      <dgm:spPr/>
      <dgm:t>
        <a:bodyPr/>
        <a:lstStyle/>
        <a:p>
          <a:endParaRPr lang="es-ES" sz="2400"/>
        </a:p>
      </dgm:t>
    </dgm:pt>
    <dgm:pt modelId="{5FFFAADD-5CAE-BA4D-B48A-DB58B8D5B884}">
      <dgm:prSet phldrT="[Texto]" custT="1"/>
      <dgm:spPr/>
      <dgm:t>
        <a:bodyPr/>
        <a:lstStyle/>
        <a:p>
          <a:pPr marL="231775" indent="-219075">
            <a:tabLst/>
          </a:pPr>
          <a:r>
            <a:rPr lang="es-ES" sz="2000" dirty="0"/>
            <a:t>* Aprendizaje colaborativo y TIC</a:t>
          </a:r>
        </a:p>
      </dgm:t>
    </dgm:pt>
    <dgm:pt modelId="{E742868D-5CD6-C941-81FE-AA46792D2829}" type="parTrans" cxnId="{09E7DB8F-8B86-0340-A04A-CC5370647FAA}">
      <dgm:prSet/>
      <dgm:spPr/>
      <dgm:t>
        <a:bodyPr/>
        <a:lstStyle/>
        <a:p>
          <a:endParaRPr lang="es-ES" sz="1800"/>
        </a:p>
      </dgm:t>
    </dgm:pt>
    <dgm:pt modelId="{A4E8F566-8630-144C-9B8E-995AEA0315C2}" type="sibTrans" cxnId="{09E7DB8F-8B86-0340-A04A-CC5370647FAA}">
      <dgm:prSet/>
      <dgm:spPr/>
      <dgm:t>
        <a:bodyPr/>
        <a:lstStyle/>
        <a:p>
          <a:endParaRPr lang="es-ES" sz="2400"/>
        </a:p>
      </dgm:t>
    </dgm:pt>
    <dgm:pt modelId="{42B51674-6F62-FE4A-A6E3-F21E6EEA0E1C}">
      <dgm:prSet phldrT="[Texto]" custT="1"/>
      <dgm:spPr/>
      <dgm:t>
        <a:bodyPr/>
        <a:lstStyle/>
        <a:p>
          <a:pPr marL="231775" indent="-219075">
            <a:tabLst/>
          </a:pPr>
          <a:r>
            <a:rPr lang="es-ES" sz="2000" dirty="0"/>
            <a:t>* Diseño instruccional y modelos educativos</a:t>
          </a:r>
        </a:p>
      </dgm:t>
    </dgm:pt>
    <dgm:pt modelId="{ED75B0D6-C857-A448-8983-293D850B5EEB}" type="parTrans" cxnId="{4685F9CD-46EE-3C49-841A-2E2D0A16A331}">
      <dgm:prSet/>
      <dgm:spPr/>
      <dgm:t>
        <a:bodyPr/>
        <a:lstStyle/>
        <a:p>
          <a:endParaRPr lang="es-ES" sz="1800"/>
        </a:p>
      </dgm:t>
    </dgm:pt>
    <dgm:pt modelId="{1B06E906-0A73-A141-861F-0F4C002EC02A}" type="sibTrans" cxnId="{4685F9CD-46EE-3C49-841A-2E2D0A16A331}">
      <dgm:prSet/>
      <dgm:spPr/>
      <dgm:t>
        <a:bodyPr/>
        <a:lstStyle/>
        <a:p>
          <a:endParaRPr lang="es-ES" sz="2400"/>
        </a:p>
      </dgm:t>
    </dgm:pt>
    <dgm:pt modelId="{D6DCF53C-DB6C-C34B-8C7B-37D55C56BFA8}">
      <dgm:prSet phldrT="[Texto]" custT="1"/>
      <dgm:spPr/>
      <dgm:t>
        <a:bodyPr/>
        <a:lstStyle/>
        <a:p>
          <a:pPr marL="231775" indent="-219075">
            <a:tabLst/>
          </a:pPr>
          <a:r>
            <a:rPr lang="es-ES" sz="2000" dirty="0"/>
            <a:t>* Evaluación del aprendizaje mediado por TIC</a:t>
          </a:r>
        </a:p>
      </dgm:t>
    </dgm:pt>
    <dgm:pt modelId="{8FAB3416-E30A-CD40-9EB5-0417BA38EFB6}" type="parTrans" cxnId="{0972A1AD-EBFF-1A44-B8B5-E08628FEA5EB}">
      <dgm:prSet/>
      <dgm:spPr/>
      <dgm:t>
        <a:bodyPr/>
        <a:lstStyle/>
        <a:p>
          <a:endParaRPr lang="es-ES" sz="1800"/>
        </a:p>
      </dgm:t>
    </dgm:pt>
    <dgm:pt modelId="{097A81C4-66C3-0E42-9E3B-D896189F9A05}" type="sibTrans" cxnId="{0972A1AD-EBFF-1A44-B8B5-E08628FEA5EB}">
      <dgm:prSet/>
      <dgm:spPr/>
      <dgm:t>
        <a:bodyPr/>
        <a:lstStyle/>
        <a:p>
          <a:endParaRPr lang="es-ES" sz="2400"/>
        </a:p>
      </dgm:t>
    </dgm:pt>
    <dgm:pt modelId="{7461B7E3-793E-C347-95D1-68BCB002E6AB}" type="pres">
      <dgm:prSet presAssocID="{D1F5FC0C-8FA2-A74A-8080-228B2A42154F}" presName="Name0" presStyleCnt="0">
        <dgm:presLayoutVars>
          <dgm:dir/>
          <dgm:animLvl val="lvl"/>
          <dgm:resizeHandles val="exact"/>
        </dgm:presLayoutVars>
      </dgm:prSet>
      <dgm:spPr/>
    </dgm:pt>
    <dgm:pt modelId="{1B559A4D-885E-EC4C-B07F-426425236CDB}" type="pres">
      <dgm:prSet presAssocID="{97CBE94E-DD12-9C48-93B5-9AAB69C3D711}" presName="composite" presStyleCnt="0"/>
      <dgm:spPr/>
    </dgm:pt>
    <dgm:pt modelId="{AE1C81E5-3D3F-104B-8522-6DA1F6978382}" type="pres">
      <dgm:prSet presAssocID="{97CBE94E-DD12-9C48-93B5-9AAB69C3D711}" presName="parTx" presStyleLbl="alignNode1" presStyleIdx="0" presStyleCnt="2">
        <dgm:presLayoutVars>
          <dgm:chMax val="0"/>
          <dgm:chPref val="0"/>
        </dgm:presLayoutVars>
      </dgm:prSet>
      <dgm:spPr/>
    </dgm:pt>
    <dgm:pt modelId="{CC06E6AF-C8C9-6045-9094-58B6E78F8E3D}" type="pres">
      <dgm:prSet presAssocID="{97CBE94E-DD12-9C48-93B5-9AAB69C3D711}" presName="desTx" presStyleLbl="alignAccFollowNode1" presStyleIdx="0" presStyleCnt="2">
        <dgm:presLayoutVars/>
      </dgm:prSet>
      <dgm:spPr/>
    </dgm:pt>
    <dgm:pt modelId="{761002E6-1EA3-E644-9C03-94C240922AAE}" type="pres">
      <dgm:prSet presAssocID="{BB60EB7B-19CE-B244-9A86-18C08A819485}" presName="space" presStyleCnt="0"/>
      <dgm:spPr/>
    </dgm:pt>
    <dgm:pt modelId="{C01C7A09-B127-814B-BFC8-23840AC65D0E}" type="pres">
      <dgm:prSet presAssocID="{C4D5956E-B5DA-A94D-BF4D-CFC94A54B5F5}" presName="composite" presStyleCnt="0"/>
      <dgm:spPr/>
    </dgm:pt>
    <dgm:pt modelId="{3EEC7685-557E-0F4E-8C03-A03D5398C4D5}" type="pres">
      <dgm:prSet presAssocID="{C4D5956E-B5DA-A94D-BF4D-CFC94A54B5F5}" presName="parTx" presStyleLbl="alignNode1" presStyleIdx="1" presStyleCnt="2">
        <dgm:presLayoutVars>
          <dgm:chMax val="0"/>
          <dgm:chPref val="0"/>
        </dgm:presLayoutVars>
      </dgm:prSet>
      <dgm:spPr/>
    </dgm:pt>
    <dgm:pt modelId="{DA3A16E7-FE25-E541-A9D2-69F967EDE64D}" type="pres">
      <dgm:prSet presAssocID="{C4D5956E-B5DA-A94D-BF4D-CFC94A54B5F5}" presName="desTx" presStyleLbl="alignAccFollowNode1" presStyleIdx="1" presStyleCnt="2">
        <dgm:presLayoutVars/>
      </dgm:prSet>
      <dgm:spPr/>
    </dgm:pt>
  </dgm:ptLst>
  <dgm:cxnLst>
    <dgm:cxn modelId="{5358940B-86D6-5544-8094-DCF86713ED7E}" type="presOf" srcId="{0070C33A-06C1-4842-A301-7C7B44F1B2DC}" destId="{CC06E6AF-C8C9-6045-9094-58B6E78F8E3D}" srcOrd="0" destOrd="2" presId="urn:microsoft.com/office/officeart/2016/7/layout/HorizontalActionList"/>
    <dgm:cxn modelId="{D4D90812-29F3-6E46-8356-F00740CA8218}" srcId="{97CBE94E-DD12-9C48-93B5-9AAB69C3D711}" destId="{9C6E5F73-5ABF-B34E-828B-74D878B10C05}" srcOrd="1" destOrd="0" parTransId="{0149F8DF-2213-1642-807F-407AACCC9FE8}" sibTransId="{B9ABA79E-CF7D-634E-8EE4-C119373FDC7A}"/>
    <dgm:cxn modelId="{D3BF1020-19FE-5040-AF72-33A30969CD15}" srcId="{97CBE94E-DD12-9C48-93B5-9AAB69C3D711}" destId="{0070C33A-06C1-4842-A301-7C7B44F1B2DC}" srcOrd="2" destOrd="0" parTransId="{DC294FC9-2146-C245-BF2E-D84D4C594783}" sibTransId="{D56483D5-7337-9944-8BC1-72D54F75445C}"/>
    <dgm:cxn modelId="{83408521-BA29-8846-8ACA-E2F0812B1004}" type="presOf" srcId="{C8EAD1DA-A65E-6241-B30E-9858CC1E318C}" destId="{CC06E6AF-C8C9-6045-9094-58B6E78F8E3D}" srcOrd="0" destOrd="0" presId="urn:microsoft.com/office/officeart/2016/7/layout/HorizontalActionList"/>
    <dgm:cxn modelId="{3FB63A29-88DA-2447-BBFD-EEB36E38D0C1}" type="presOf" srcId="{42B51674-6F62-FE4A-A6E3-F21E6EEA0E1C}" destId="{DA3A16E7-FE25-E541-A9D2-69F967EDE64D}" srcOrd="0" destOrd="2" presId="urn:microsoft.com/office/officeart/2016/7/layout/HorizontalActionList"/>
    <dgm:cxn modelId="{CEEA4429-6843-A641-9C3F-C348606D8543}" type="presOf" srcId="{5FFFAADD-5CAE-BA4D-B48A-DB58B8D5B884}" destId="{DA3A16E7-FE25-E541-A9D2-69F967EDE64D}" srcOrd="0" destOrd="1" presId="urn:microsoft.com/office/officeart/2016/7/layout/HorizontalActionList"/>
    <dgm:cxn modelId="{87E3D72E-110B-2348-A481-E697FAB214C2}" srcId="{C4D5956E-B5DA-A94D-BF4D-CFC94A54B5F5}" destId="{9B65304A-09E7-3341-B82A-0E1FCD404E2B}" srcOrd="0" destOrd="0" parTransId="{AE0484A6-B513-6D49-8BD6-36F2678641A1}" sibTransId="{940799D8-FDF4-F249-80DA-9B3C9C29344F}"/>
    <dgm:cxn modelId="{87100042-85E3-1A47-9DE4-7820DE7D32BA}" srcId="{97CBE94E-DD12-9C48-93B5-9AAB69C3D711}" destId="{C8EAD1DA-A65E-6241-B30E-9858CC1E318C}" srcOrd="0" destOrd="0" parTransId="{2E57516F-C7E1-934D-878C-5E40247F8C64}" sibTransId="{833FB0EF-8B93-B942-8D9D-7BC43FCA2F89}"/>
    <dgm:cxn modelId="{919A9F4D-B453-134C-8A2B-8DE06C0BBB72}" type="presOf" srcId="{F0198425-0071-8B44-82D8-640D061BB85E}" destId="{CC06E6AF-C8C9-6045-9094-58B6E78F8E3D}" srcOrd="0" destOrd="3" presId="urn:microsoft.com/office/officeart/2016/7/layout/HorizontalActionList"/>
    <dgm:cxn modelId="{D4E7A56E-94AA-644B-96D6-16FF3CAC9987}" type="presOf" srcId="{D1F5FC0C-8FA2-A74A-8080-228B2A42154F}" destId="{7461B7E3-793E-C347-95D1-68BCB002E6AB}" srcOrd="0" destOrd="0" presId="urn:microsoft.com/office/officeart/2016/7/layout/HorizontalActionList"/>
    <dgm:cxn modelId="{09E7DB8F-8B86-0340-A04A-CC5370647FAA}" srcId="{C4D5956E-B5DA-A94D-BF4D-CFC94A54B5F5}" destId="{5FFFAADD-5CAE-BA4D-B48A-DB58B8D5B884}" srcOrd="1" destOrd="0" parTransId="{E742868D-5CD6-C941-81FE-AA46792D2829}" sibTransId="{A4E8F566-8630-144C-9B8E-995AEA0315C2}"/>
    <dgm:cxn modelId="{50D6119E-AB71-4B40-BA76-BA07039FC041}" type="presOf" srcId="{D6DCF53C-DB6C-C34B-8C7B-37D55C56BFA8}" destId="{DA3A16E7-FE25-E541-A9D2-69F967EDE64D}" srcOrd="0" destOrd="3" presId="urn:microsoft.com/office/officeart/2016/7/layout/HorizontalActionList"/>
    <dgm:cxn modelId="{48DD1BA5-6E59-4B4C-AD06-3DE4DA04DDD3}" srcId="{D1F5FC0C-8FA2-A74A-8080-228B2A42154F}" destId="{C4D5956E-B5DA-A94D-BF4D-CFC94A54B5F5}" srcOrd="1" destOrd="0" parTransId="{8410C0E4-C8F9-E346-8450-80C5C1144F3D}" sibTransId="{DEE87322-1056-E34D-A503-8061246371F3}"/>
    <dgm:cxn modelId="{0972A1AD-EBFF-1A44-B8B5-E08628FEA5EB}" srcId="{C4D5956E-B5DA-A94D-BF4D-CFC94A54B5F5}" destId="{D6DCF53C-DB6C-C34B-8C7B-37D55C56BFA8}" srcOrd="3" destOrd="0" parTransId="{8FAB3416-E30A-CD40-9EB5-0417BA38EFB6}" sibTransId="{097A81C4-66C3-0E42-9E3B-D896189F9A05}"/>
    <dgm:cxn modelId="{77BE87BD-8DBB-B74E-AD26-08514FDB1B0C}" srcId="{97CBE94E-DD12-9C48-93B5-9AAB69C3D711}" destId="{F0198425-0071-8B44-82D8-640D061BB85E}" srcOrd="3" destOrd="0" parTransId="{660B2AFF-4C9F-F345-B6C9-A2A43D05221F}" sibTransId="{4C2BED75-4E46-9F42-816B-D05AE6D21752}"/>
    <dgm:cxn modelId="{C46FF7BE-B160-AF4E-8C4C-F660C42D21C8}" srcId="{D1F5FC0C-8FA2-A74A-8080-228B2A42154F}" destId="{97CBE94E-DD12-9C48-93B5-9AAB69C3D711}" srcOrd="0" destOrd="0" parTransId="{61C26E4A-8C68-8346-B586-6EE1B1FA13AC}" sibTransId="{BB60EB7B-19CE-B244-9A86-18C08A819485}"/>
    <dgm:cxn modelId="{92EE95C3-24DC-7C42-B64A-039A354E7454}" type="presOf" srcId="{C4D5956E-B5DA-A94D-BF4D-CFC94A54B5F5}" destId="{3EEC7685-557E-0F4E-8C03-A03D5398C4D5}" srcOrd="0" destOrd="0" presId="urn:microsoft.com/office/officeart/2016/7/layout/HorizontalActionList"/>
    <dgm:cxn modelId="{4685F9CD-46EE-3C49-841A-2E2D0A16A331}" srcId="{C4D5956E-B5DA-A94D-BF4D-CFC94A54B5F5}" destId="{42B51674-6F62-FE4A-A6E3-F21E6EEA0E1C}" srcOrd="2" destOrd="0" parTransId="{ED75B0D6-C857-A448-8983-293D850B5EEB}" sibTransId="{1B06E906-0A73-A141-861F-0F4C002EC02A}"/>
    <dgm:cxn modelId="{F808C7D5-6FA9-E64B-870B-A4D3525F8F33}" type="presOf" srcId="{9B65304A-09E7-3341-B82A-0E1FCD404E2B}" destId="{DA3A16E7-FE25-E541-A9D2-69F967EDE64D}" srcOrd="0" destOrd="0" presId="urn:microsoft.com/office/officeart/2016/7/layout/HorizontalActionList"/>
    <dgm:cxn modelId="{4819E1ED-09D8-CD45-98DE-A1F6CBE96481}" type="presOf" srcId="{9C6E5F73-5ABF-B34E-828B-74D878B10C05}" destId="{CC06E6AF-C8C9-6045-9094-58B6E78F8E3D}" srcOrd="0" destOrd="1" presId="urn:microsoft.com/office/officeart/2016/7/layout/HorizontalActionList"/>
    <dgm:cxn modelId="{8CEA03F8-47B4-A641-970B-5F8BFBF99D0A}" type="presOf" srcId="{97CBE94E-DD12-9C48-93B5-9AAB69C3D711}" destId="{AE1C81E5-3D3F-104B-8522-6DA1F6978382}" srcOrd="0" destOrd="0" presId="urn:microsoft.com/office/officeart/2016/7/layout/HorizontalActionList"/>
    <dgm:cxn modelId="{96E7002F-E81A-6348-B665-9DD264B94BED}" type="presParOf" srcId="{7461B7E3-793E-C347-95D1-68BCB002E6AB}" destId="{1B559A4D-885E-EC4C-B07F-426425236CDB}" srcOrd="0" destOrd="0" presId="urn:microsoft.com/office/officeart/2016/7/layout/HorizontalActionList"/>
    <dgm:cxn modelId="{E00108FD-AD2A-E94C-B817-FD4D68885D1F}" type="presParOf" srcId="{1B559A4D-885E-EC4C-B07F-426425236CDB}" destId="{AE1C81E5-3D3F-104B-8522-6DA1F6978382}" srcOrd="0" destOrd="0" presId="urn:microsoft.com/office/officeart/2016/7/layout/HorizontalActionList"/>
    <dgm:cxn modelId="{C8E5F49D-D8E0-A549-B45B-F3481A0F096D}" type="presParOf" srcId="{1B559A4D-885E-EC4C-B07F-426425236CDB}" destId="{CC06E6AF-C8C9-6045-9094-58B6E78F8E3D}" srcOrd="1" destOrd="0" presId="urn:microsoft.com/office/officeart/2016/7/layout/HorizontalActionList"/>
    <dgm:cxn modelId="{ECC7626D-539A-DC4B-B87D-4E4AE925AE6F}" type="presParOf" srcId="{7461B7E3-793E-C347-95D1-68BCB002E6AB}" destId="{761002E6-1EA3-E644-9C03-94C240922AAE}" srcOrd="1" destOrd="0" presId="urn:microsoft.com/office/officeart/2016/7/layout/HorizontalActionList"/>
    <dgm:cxn modelId="{BF4B73FF-A57A-5846-8B45-7637126BE92B}" type="presParOf" srcId="{7461B7E3-793E-C347-95D1-68BCB002E6AB}" destId="{C01C7A09-B127-814B-BFC8-23840AC65D0E}" srcOrd="2" destOrd="0" presId="urn:microsoft.com/office/officeart/2016/7/layout/HorizontalActionList"/>
    <dgm:cxn modelId="{DB48192A-AF11-9749-AC59-19BDB4753AB6}" type="presParOf" srcId="{C01C7A09-B127-814B-BFC8-23840AC65D0E}" destId="{3EEC7685-557E-0F4E-8C03-A03D5398C4D5}" srcOrd="0" destOrd="0" presId="urn:microsoft.com/office/officeart/2016/7/layout/HorizontalActionList"/>
    <dgm:cxn modelId="{B7D8D7ED-1C9E-2745-8B1C-1C5CED707A6B}" type="presParOf" srcId="{C01C7A09-B127-814B-BFC8-23840AC65D0E}" destId="{DA3A16E7-FE25-E541-A9D2-69F967EDE64D}" srcOrd="1" destOrd="0" presId="urn:microsoft.com/office/officeart/2016/7/layout/Horizontal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1F5FC0C-8FA2-A74A-8080-228B2A42154F}" type="doc">
      <dgm:prSet loTypeId="urn:microsoft.com/office/officeart/2016/7/layout/HorizontalAction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EC476B08-F09A-B84E-A048-388DC214EA18}">
      <dgm:prSet phldrT="[Texto]" custT="1"/>
      <dgm:spPr>
        <a:solidFill>
          <a:schemeClr val="accent4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ES" sz="3200" dirty="0">
              <a:solidFill>
                <a:schemeClr val="bg1"/>
              </a:solidFill>
            </a:rPr>
            <a:t>Unidad III. Ambientes de aprendizaje</a:t>
          </a:r>
        </a:p>
      </dgm:t>
    </dgm:pt>
    <dgm:pt modelId="{F7771369-D67B-3340-8334-AC982ABA7A0B}" type="parTrans" cxnId="{62E47736-16A4-4146-AB82-324442664B39}">
      <dgm:prSet/>
      <dgm:spPr/>
      <dgm:t>
        <a:bodyPr/>
        <a:lstStyle/>
        <a:p>
          <a:endParaRPr lang="es-ES" sz="3200"/>
        </a:p>
      </dgm:t>
    </dgm:pt>
    <dgm:pt modelId="{89C52012-13B7-F742-8233-615843C4209B}" type="sibTrans" cxnId="{62E47736-16A4-4146-AB82-324442664B39}">
      <dgm:prSet/>
      <dgm:spPr/>
      <dgm:t>
        <a:bodyPr/>
        <a:lstStyle/>
        <a:p>
          <a:endParaRPr lang="es-ES" sz="3200"/>
        </a:p>
      </dgm:t>
    </dgm:pt>
    <dgm:pt modelId="{097326AD-DCDB-6540-AB81-C99BF3D9C587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 anchor="ctr"/>
        <a:lstStyle/>
        <a:p>
          <a:pPr marL="180975" indent="-180975">
            <a:buFont typeface="+mj-lt"/>
            <a:buAutoNum type="arabicPeriod"/>
            <a:tabLst/>
          </a:pPr>
          <a:r>
            <a:rPr lang="es-ES" sz="2000" dirty="0">
              <a:solidFill>
                <a:schemeClr val="tx1"/>
              </a:solidFill>
            </a:rPr>
            <a:t>* Los actores de los ambientes de aprendizaje</a:t>
          </a:r>
        </a:p>
      </dgm:t>
    </dgm:pt>
    <dgm:pt modelId="{AA977929-5243-0145-BC72-731C75EB30FF}" type="parTrans" cxnId="{533B1797-3C09-744E-AAA3-F28D13F4BE8A}">
      <dgm:prSet/>
      <dgm:spPr/>
      <dgm:t>
        <a:bodyPr/>
        <a:lstStyle/>
        <a:p>
          <a:endParaRPr lang="es-ES" sz="3200"/>
        </a:p>
      </dgm:t>
    </dgm:pt>
    <dgm:pt modelId="{826C66E1-E88C-9246-BE04-CAB4217B2E96}" type="sibTrans" cxnId="{533B1797-3C09-744E-AAA3-F28D13F4BE8A}">
      <dgm:prSet/>
      <dgm:spPr/>
      <dgm:t>
        <a:bodyPr/>
        <a:lstStyle/>
        <a:p>
          <a:endParaRPr lang="es-ES" sz="3200"/>
        </a:p>
      </dgm:t>
    </dgm:pt>
    <dgm:pt modelId="{E2EF365A-44DC-4D49-9D7B-440F134097D4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 anchor="ctr"/>
        <a:lstStyle/>
        <a:p>
          <a:pPr marL="180975" indent="-180975">
            <a:buFont typeface="+mj-lt"/>
            <a:buAutoNum type="arabicPeriod"/>
            <a:tabLst/>
          </a:pPr>
          <a:r>
            <a:rPr lang="es-ES" sz="2000" dirty="0">
              <a:solidFill>
                <a:schemeClr val="tx1"/>
              </a:solidFill>
            </a:rPr>
            <a:t>* Redes de aprendizaje de colaboración</a:t>
          </a:r>
        </a:p>
      </dgm:t>
    </dgm:pt>
    <dgm:pt modelId="{C73EB254-8773-4D41-AAA7-6C3A99884D7E}" type="parTrans" cxnId="{E0B18160-BA7E-4C48-AA52-3B80639A9B28}">
      <dgm:prSet/>
      <dgm:spPr/>
      <dgm:t>
        <a:bodyPr/>
        <a:lstStyle/>
        <a:p>
          <a:endParaRPr lang="es-ES" sz="3200"/>
        </a:p>
      </dgm:t>
    </dgm:pt>
    <dgm:pt modelId="{E7E1534E-DAFB-CE4D-9F5D-0FA780977DF6}" type="sibTrans" cxnId="{E0B18160-BA7E-4C48-AA52-3B80639A9B28}">
      <dgm:prSet/>
      <dgm:spPr/>
      <dgm:t>
        <a:bodyPr/>
        <a:lstStyle/>
        <a:p>
          <a:endParaRPr lang="es-ES" sz="3200"/>
        </a:p>
      </dgm:t>
    </dgm:pt>
    <dgm:pt modelId="{B7BB30A0-BF0D-9348-A28E-7DEEB1F669F6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 anchor="ctr"/>
        <a:lstStyle/>
        <a:p>
          <a:pPr marL="180975" indent="-180975">
            <a:buFont typeface="+mj-lt"/>
            <a:buAutoNum type="arabicPeriod"/>
            <a:tabLst/>
          </a:pPr>
          <a:r>
            <a:rPr lang="es-ES" sz="2000" dirty="0">
              <a:solidFill>
                <a:schemeClr val="tx1"/>
              </a:solidFill>
            </a:rPr>
            <a:t>* Nuevos ambientes virtuales: e-</a:t>
          </a:r>
          <a:r>
            <a:rPr lang="es-ES" sz="2000" dirty="0" err="1">
              <a:solidFill>
                <a:schemeClr val="tx1"/>
              </a:solidFill>
            </a:rPr>
            <a:t>Learning</a:t>
          </a:r>
          <a:r>
            <a:rPr lang="es-ES" sz="2000" dirty="0">
              <a:solidFill>
                <a:schemeClr val="tx1"/>
              </a:solidFill>
            </a:rPr>
            <a:t>, Web </a:t>
          </a:r>
          <a:r>
            <a:rPr lang="es-ES" sz="2000" dirty="0" err="1">
              <a:solidFill>
                <a:schemeClr val="tx1"/>
              </a:solidFill>
            </a:rPr>
            <a:t>Enhanced</a:t>
          </a:r>
          <a:r>
            <a:rPr lang="es-ES" sz="2000" dirty="0">
              <a:solidFill>
                <a:schemeClr val="tx1"/>
              </a:solidFill>
            </a:rPr>
            <a:t> Learning,  </a:t>
          </a:r>
          <a:r>
            <a:rPr lang="es-ES" sz="2000" dirty="0" err="1">
              <a:solidFill>
                <a:schemeClr val="tx1"/>
              </a:solidFill>
            </a:rPr>
            <a:t>Authentic</a:t>
          </a:r>
          <a:r>
            <a:rPr lang="es-ES" sz="2000" dirty="0">
              <a:solidFill>
                <a:schemeClr val="tx1"/>
              </a:solidFill>
            </a:rPr>
            <a:t> e-Learning, Live e-Learning y Blended Online Learning</a:t>
          </a:r>
        </a:p>
      </dgm:t>
    </dgm:pt>
    <dgm:pt modelId="{46FCD1C2-6660-6647-B3EA-0C5E395A81F5}" type="parTrans" cxnId="{D3FB5F5A-BD1E-2247-8435-38F11DC5DC7E}">
      <dgm:prSet/>
      <dgm:spPr/>
      <dgm:t>
        <a:bodyPr/>
        <a:lstStyle/>
        <a:p>
          <a:endParaRPr lang="es-ES" sz="3200"/>
        </a:p>
      </dgm:t>
    </dgm:pt>
    <dgm:pt modelId="{7704DF9C-1E25-C74E-BFC5-D35124B21649}" type="sibTrans" cxnId="{D3FB5F5A-BD1E-2247-8435-38F11DC5DC7E}">
      <dgm:prSet/>
      <dgm:spPr/>
      <dgm:t>
        <a:bodyPr/>
        <a:lstStyle/>
        <a:p>
          <a:endParaRPr lang="es-ES" sz="3200"/>
        </a:p>
      </dgm:t>
    </dgm:pt>
    <dgm:pt modelId="{9597ECC7-D15E-1748-B8DE-B7690886310E}">
      <dgm:prSet phldrT="[Texto]" custT="1"/>
      <dgm:spPr>
        <a:solidFill>
          <a:srgbClr val="C00000"/>
        </a:solidFill>
        <a:ln>
          <a:solidFill>
            <a:srgbClr val="C00000"/>
          </a:solidFill>
        </a:ln>
      </dgm:spPr>
      <dgm:t>
        <a:bodyPr/>
        <a:lstStyle/>
        <a:p>
          <a:r>
            <a:rPr lang="es-ES" sz="3200" dirty="0">
              <a:solidFill>
                <a:schemeClr val="bg1"/>
              </a:solidFill>
            </a:rPr>
            <a:t>Unidad IV. Recursos Educativos Tecnológicos</a:t>
          </a:r>
          <a:endParaRPr lang="es-ES" sz="3600" dirty="0">
            <a:solidFill>
              <a:schemeClr val="bg1"/>
            </a:solidFill>
          </a:endParaRPr>
        </a:p>
      </dgm:t>
    </dgm:pt>
    <dgm:pt modelId="{102C200D-B218-0C41-B6D1-73927908C115}" type="parTrans" cxnId="{5A0FAA81-5FD8-E04E-B86C-2ED1391DF5E8}">
      <dgm:prSet/>
      <dgm:spPr/>
      <dgm:t>
        <a:bodyPr/>
        <a:lstStyle/>
        <a:p>
          <a:endParaRPr lang="es-ES" sz="3200"/>
        </a:p>
      </dgm:t>
    </dgm:pt>
    <dgm:pt modelId="{0347D68B-427C-CF4A-A2C7-9E1BE3AD5DA9}" type="sibTrans" cxnId="{5A0FAA81-5FD8-E04E-B86C-2ED1391DF5E8}">
      <dgm:prSet/>
      <dgm:spPr/>
      <dgm:t>
        <a:bodyPr/>
        <a:lstStyle/>
        <a:p>
          <a:endParaRPr lang="es-ES" sz="3200"/>
        </a:p>
      </dgm:t>
    </dgm:pt>
    <dgm:pt modelId="{139AE454-3C7C-1741-BDFD-275302ABB1BF}">
      <dgm:prSet phldrT="[Texto]"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 marL="180975" indent="-180975">
            <a:tabLst/>
          </a:pPr>
          <a:r>
            <a:rPr lang="es-ES" sz="2000" dirty="0">
              <a:solidFill>
                <a:schemeClr val="tx1"/>
              </a:solidFill>
            </a:rPr>
            <a:t>* La integración de herramientas tecnológicas en ambientes de aprendizaje</a:t>
          </a:r>
        </a:p>
      </dgm:t>
    </dgm:pt>
    <dgm:pt modelId="{C8CF698D-8BA4-4F43-92C7-9ADB084810D3}" type="parTrans" cxnId="{75895B33-3203-EA4B-95A4-88F4D6BBC97F}">
      <dgm:prSet/>
      <dgm:spPr/>
      <dgm:t>
        <a:bodyPr/>
        <a:lstStyle/>
        <a:p>
          <a:endParaRPr lang="es-ES" sz="3200"/>
        </a:p>
      </dgm:t>
    </dgm:pt>
    <dgm:pt modelId="{09C02397-E55A-2C42-960F-5732CDA4C9F8}" type="sibTrans" cxnId="{75895B33-3203-EA4B-95A4-88F4D6BBC97F}">
      <dgm:prSet/>
      <dgm:spPr/>
      <dgm:t>
        <a:bodyPr/>
        <a:lstStyle/>
        <a:p>
          <a:endParaRPr lang="es-ES" sz="3200"/>
        </a:p>
      </dgm:t>
    </dgm:pt>
    <dgm:pt modelId="{F68C321E-570B-6643-9971-EE44635BC657}">
      <dgm:prSet phldrT="[Texto]"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 marL="180975" indent="-180975">
            <a:tabLst/>
          </a:pPr>
          <a:r>
            <a:rPr lang="es-ES" sz="2000" dirty="0">
              <a:solidFill>
                <a:schemeClr val="tx1"/>
              </a:solidFill>
            </a:rPr>
            <a:t>* Factores claves en el diseño de ambientes de aprendizaje</a:t>
          </a:r>
        </a:p>
      </dgm:t>
    </dgm:pt>
    <dgm:pt modelId="{EAA0F713-48E7-1348-A041-62FDFD715E1F}" type="parTrans" cxnId="{5A753DE0-D69E-0347-9045-24FA226151D6}">
      <dgm:prSet/>
      <dgm:spPr/>
      <dgm:t>
        <a:bodyPr/>
        <a:lstStyle/>
        <a:p>
          <a:endParaRPr lang="es-ES" sz="3200"/>
        </a:p>
      </dgm:t>
    </dgm:pt>
    <dgm:pt modelId="{C2184C3D-B2FA-CC4E-B1C7-01EB9A0B4D9E}" type="sibTrans" cxnId="{5A753DE0-D69E-0347-9045-24FA226151D6}">
      <dgm:prSet/>
      <dgm:spPr/>
      <dgm:t>
        <a:bodyPr/>
        <a:lstStyle/>
        <a:p>
          <a:endParaRPr lang="es-ES" sz="3200"/>
        </a:p>
      </dgm:t>
    </dgm:pt>
    <dgm:pt modelId="{A8DEA72E-3B85-4846-8940-88DF15CF11E4}">
      <dgm:prSet phldrT="[Texto]"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 marL="180975" indent="-180975">
            <a:tabLst/>
          </a:pPr>
          <a:r>
            <a:rPr lang="es-ES" sz="2000" dirty="0">
              <a:solidFill>
                <a:schemeClr val="tx1"/>
              </a:solidFill>
            </a:rPr>
            <a:t>* Diseño y producción de aplicaciones educativas</a:t>
          </a:r>
        </a:p>
      </dgm:t>
    </dgm:pt>
    <dgm:pt modelId="{3ABD3847-F3E8-3E44-8F6B-0160B26C637D}" type="parTrans" cxnId="{EF015DCA-7447-9F4A-8AC7-471F371B3845}">
      <dgm:prSet/>
      <dgm:spPr/>
      <dgm:t>
        <a:bodyPr/>
        <a:lstStyle/>
        <a:p>
          <a:endParaRPr lang="es-ES" sz="3200"/>
        </a:p>
      </dgm:t>
    </dgm:pt>
    <dgm:pt modelId="{3400DE5C-114A-6B49-A4DD-DD54CA862306}" type="sibTrans" cxnId="{EF015DCA-7447-9F4A-8AC7-471F371B3845}">
      <dgm:prSet/>
      <dgm:spPr/>
      <dgm:t>
        <a:bodyPr/>
        <a:lstStyle/>
        <a:p>
          <a:endParaRPr lang="es-ES" sz="3200"/>
        </a:p>
      </dgm:t>
    </dgm:pt>
    <dgm:pt modelId="{7461B7E3-793E-C347-95D1-68BCB002E6AB}" type="pres">
      <dgm:prSet presAssocID="{D1F5FC0C-8FA2-A74A-8080-228B2A42154F}" presName="Name0" presStyleCnt="0">
        <dgm:presLayoutVars>
          <dgm:dir/>
          <dgm:animLvl val="lvl"/>
          <dgm:resizeHandles val="exact"/>
        </dgm:presLayoutVars>
      </dgm:prSet>
      <dgm:spPr/>
    </dgm:pt>
    <dgm:pt modelId="{3007316E-3CF1-5240-ABB7-16C8F8A7E794}" type="pres">
      <dgm:prSet presAssocID="{EC476B08-F09A-B84E-A048-388DC214EA18}" presName="composite" presStyleCnt="0"/>
      <dgm:spPr/>
    </dgm:pt>
    <dgm:pt modelId="{FDBA10DF-5188-3A44-B839-9094D38691BD}" type="pres">
      <dgm:prSet presAssocID="{EC476B08-F09A-B84E-A048-388DC214EA18}" presName="parTx" presStyleLbl="alignNode1" presStyleIdx="0" presStyleCnt="2">
        <dgm:presLayoutVars>
          <dgm:chMax val="0"/>
          <dgm:chPref val="0"/>
        </dgm:presLayoutVars>
      </dgm:prSet>
      <dgm:spPr/>
    </dgm:pt>
    <dgm:pt modelId="{8D542FBD-A742-9445-A3CB-A337FCC989F0}" type="pres">
      <dgm:prSet presAssocID="{EC476B08-F09A-B84E-A048-388DC214EA18}" presName="desTx" presStyleLbl="alignAccFollowNode1" presStyleIdx="0" presStyleCnt="2" custScaleX="100000">
        <dgm:presLayoutVars/>
      </dgm:prSet>
      <dgm:spPr/>
    </dgm:pt>
    <dgm:pt modelId="{C70EA209-8074-024B-B4C1-92DBA04D50FA}" type="pres">
      <dgm:prSet presAssocID="{89C52012-13B7-F742-8233-615843C4209B}" presName="space" presStyleCnt="0"/>
      <dgm:spPr/>
    </dgm:pt>
    <dgm:pt modelId="{749ECD9C-5994-7F4B-AB62-4F9511CCBED0}" type="pres">
      <dgm:prSet presAssocID="{9597ECC7-D15E-1748-B8DE-B7690886310E}" presName="composite" presStyleCnt="0"/>
      <dgm:spPr/>
    </dgm:pt>
    <dgm:pt modelId="{011631F9-A20E-CD47-AB70-C35E64568A78}" type="pres">
      <dgm:prSet presAssocID="{9597ECC7-D15E-1748-B8DE-B7690886310E}" presName="parTx" presStyleLbl="alignNode1" presStyleIdx="1" presStyleCnt="2">
        <dgm:presLayoutVars>
          <dgm:chMax val="0"/>
          <dgm:chPref val="0"/>
        </dgm:presLayoutVars>
      </dgm:prSet>
      <dgm:spPr/>
    </dgm:pt>
    <dgm:pt modelId="{8AE6DDAF-2B9C-5C4D-B806-B1235C405799}" type="pres">
      <dgm:prSet presAssocID="{9597ECC7-D15E-1748-B8DE-B7690886310E}" presName="desTx" presStyleLbl="alignAccFollowNode1" presStyleIdx="1" presStyleCnt="2">
        <dgm:presLayoutVars/>
      </dgm:prSet>
      <dgm:spPr/>
    </dgm:pt>
  </dgm:ptLst>
  <dgm:cxnLst>
    <dgm:cxn modelId="{75895B33-3203-EA4B-95A4-88F4D6BBC97F}" srcId="{9597ECC7-D15E-1748-B8DE-B7690886310E}" destId="{139AE454-3C7C-1741-BDFD-275302ABB1BF}" srcOrd="0" destOrd="0" parTransId="{C8CF698D-8BA4-4F43-92C7-9ADB084810D3}" sibTransId="{09C02397-E55A-2C42-960F-5732CDA4C9F8}"/>
    <dgm:cxn modelId="{62E47736-16A4-4146-AB82-324442664B39}" srcId="{D1F5FC0C-8FA2-A74A-8080-228B2A42154F}" destId="{EC476B08-F09A-B84E-A048-388DC214EA18}" srcOrd="0" destOrd="0" parTransId="{F7771369-D67B-3340-8334-AC982ABA7A0B}" sibTransId="{89C52012-13B7-F742-8233-615843C4209B}"/>
    <dgm:cxn modelId="{D3FB5F5A-BD1E-2247-8435-38F11DC5DC7E}" srcId="{EC476B08-F09A-B84E-A048-388DC214EA18}" destId="{B7BB30A0-BF0D-9348-A28E-7DEEB1F669F6}" srcOrd="2" destOrd="0" parTransId="{46FCD1C2-6660-6647-B3EA-0C5E395A81F5}" sibTransId="{7704DF9C-1E25-C74E-BFC5-D35124B21649}"/>
    <dgm:cxn modelId="{E0B18160-BA7E-4C48-AA52-3B80639A9B28}" srcId="{EC476B08-F09A-B84E-A048-388DC214EA18}" destId="{E2EF365A-44DC-4D49-9D7B-440F134097D4}" srcOrd="1" destOrd="0" parTransId="{C73EB254-8773-4D41-AAA7-6C3A99884D7E}" sibTransId="{E7E1534E-DAFB-CE4D-9F5D-0FA780977DF6}"/>
    <dgm:cxn modelId="{2E9A1F6B-E6F4-D347-9F04-73331451F79E}" type="presOf" srcId="{9597ECC7-D15E-1748-B8DE-B7690886310E}" destId="{011631F9-A20E-CD47-AB70-C35E64568A78}" srcOrd="0" destOrd="0" presId="urn:microsoft.com/office/officeart/2016/7/layout/HorizontalActionList"/>
    <dgm:cxn modelId="{D4E7A56E-94AA-644B-96D6-16FF3CAC9987}" type="presOf" srcId="{D1F5FC0C-8FA2-A74A-8080-228B2A42154F}" destId="{7461B7E3-793E-C347-95D1-68BCB002E6AB}" srcOrd="0" destOrd="0" presId="urn:microsoft.com/office/officeart/2016/7/layout/HorizontalActionList"/>
    <dgm:cxn modelId="{5A0FAA81-5FD8-E04E-B86C-2ED1391DF5E8}" srcId="{D1F5FC0C-8FA2-A74A-8080-228B2A42154F}" destId="{9597ECC7-D15E-1748-B8DE-B7690886310E}" srcOrd="1" destOrd="0" parTransId="{102C200D-B218-0C41-B6D1-73927908C115}" sibTransId="{0347D68B-427C-CF4A-A2C7-9E1BE3AD5DA9}"/>
    <dgm:cxn modelId="{533B1797-3C09-744E-AAA3-F28D13F4BE8A}" srcId="{EC476B08-F09A-B84E-A048-388DC214EA18}" destId="{097326AD-DCDB-6540-AB81-C99BF3D9C587}" srcOrd="0" destOrd="0" parTransId="{AA977929-5243-0145-BC72-731C75EB30FF}" sibTransId="{826C66E1-E88C-9246-BE04-CAB4217B2E96}"/>
    <dgm:cxn modelId="{861AB6A0-9ACE-9A44-A882-968D11B388CF}" type="presOf" srcId="{E2EF365A-44DC-4D49-9D7B-440F134097D4}" destId="{8D542FBD-A742-9445-A3CB-A337FCC989F0}" srcOrd="0" destOrd="1" presId="urn:microsoft.com/office/officeart/2016/7/layout/HorizontalActionList"/>
    <dgm:cxn modelId="{E6A449A9-52A0-E44F-A064-962D16666983}" type="presOf" srcId="{139AE454-3C7C-1741-BDFD-275302ABB1BF}" destId="{8AE6DDAF-2B9C-5C4D-B806-B1235C405799}" srcOrd="0" destOrd="0" presId="urn:microsoft.com/office/officeart/2016/7/layout/HorizontalActionList"/>
    <dgm:cxn modelId="{63D4B5A9-5FA6-FD48-9C29-AB1F3B5985F9}" type="presOf" srcId="{B7BB30A0-BF0D-9348-A28E-7DEEB1F669F6}" destId="{8D542FBD-A742-9445-A3CB-A337FCC989F0}" srcOrd="0" destOrd="2" presId="urn:microsoft.com/office/officeart/2016/7/layout/HorizontalActionList"/>
    <dgm:cxn modelId="{8C022DAE-C2AB-A643-A87F-34445D899E9F}" type="presOf" srcId="{097326AD-DCDB-6540-AB81-C99BF3D9C587}" destId="{8D542FBD-A742-9445-A3CB-A337FCC989F0}" srcOrd="0" destOrd="0" presId="urn:microsoft.com/office/officeart/2016/7/layout/HorizontalActionList"/>
    <dgm:cxn modelId="{EF015DCA-7447-9F4A-8AC7-471F371B3845}" srcId="{9597ECC7-D15E-1748-B8DE-B7690886310E}" destId="{A8DEA72E-3B85-4846-8940-88DF15CF11E4}" srcOrd="2" destOrd="0" parTransId="{3ABD3847-F3E8-3E44-8F6B-0160B26C637D}" sibTransId="{3400DE5C-114A-6B49-A4DD-DD54CA862306}"/>
    <dgm:cxn modelId="{5A753DE0-D69E-0347-9045-24FA226151D6}" srcId="{9597ECC7-D15E-1748-B8DE-B7690886310E}" destId="{F68C321E-570B-6643-9971-EE44635BC657}" srcOrd="1" destOrd="0" parTransId="{EAA0F713-48E7-1348-A041-62FDFD715E1F}" sibTransId="{C2184C3D-B2FA-CC4E-B1C7-01EB9A0B4D9E}"/>
    <dgm:cxn modelId="{6C67E8EF-D807-6B44-8988-8EC312CE15C1}" type="presOf" srcId="{F68C321E-570B-6643-9971-EE44635BC657}" destId="{8AE6DDAF-2B9C-5C4D-B806-B1235C405799}" srcOrd="0" destOrd="1" presId="urn:microsoft.com/office/officeart/2016/7/layout/HorizontalActionList"/>
    <dgm:cxn modelId="{564169F6-A7E8-1642-9C5B-A0CA3FAC318B}" type="presOf" srcId="{A8DEA72E-3B85-4846-8940-88DF15CF11E4}" destId="{8AE6DDAF-2B9C-5C4D-B806-B1235C405799}" srcOrd="0" destOrd="2" presId="urn:microsoft.com/office/officeart/2016/7/layout/HorizontalActionList"/>
    <dgm:cxn modelId="{CCCABEF7-0D56-BE4D-9B8B-D78CD1F2C0F1}" type="presOf" srcId="{EC476B08-F09A-B84E-A048-388DC214EA18}" destId="{FDBA10DF-5188-3A44-B839-9094D38691BD}" srcOrd="0" destOrd="0" presId="urn:microsoft.com/office/officeart/2016/7/layout/HorizontalActionList"/>
    <dgm:cxn modelId="{551E46FF-2E75-4D41-B706-10B417E1D531}" type="presParOf" srcId="{7461B7E3-793E-C347-95D1-68BCB002E6AB}" destId="{3007316E-3CF1-5240-ABB7-16C8F8A7E794}" srcOrd="0" destOrd="0" presId="urn:microsoft.com/office/officeart/2016/7/layout/HorizontalActionList"/>
    <dgm:cxn modelId="{90A19216-484E-1448-9AF2-1B182DA91004}" type="presParOf" srcId="{3007316E-3CF1-5240-ABB7-16C8F8A7E794}" destId="{FDBA10DF-5188-3A44-B839-9094D38691BD}" srcOrd="0" destOrd="0" presId="urn:microsoft.com/office/officeart/2016/7/layout/HorizontalActionList"/>
    <dgm:cxn modelId="{007EEDA0-C9B3-BA4D-B5D9-C4CEEB1B85FE}" type="presParOf" srcId="{3007316E-3CF1-5240-ABB7-16C8F8A7E794}" destId="{8D542FBD-A742-9445-A3CB-A337FCC989F0}" srcOrd="1" destOrd="0" presId="urn:microsoft.com/office/officeart/2016/7/layout/HorizontalActionList"/>
    <dgm:cxn modelId="{76F082FA-45A3-294D-B8C3-25BD4C88C45E}" type="presParOf" srcId="{7461B7E3-793E-C347-95D1-68BCB002E6AB}" destId="{C70EA209-8074-024B-B4C1-92DBA04D50FA}" srcOrd="1" destOrd="0" presId="urn:microsoft.com/office/officeart/2016/7/layout/HorizontalActionList"/>
    <dgm:cxn modelId="{493A3B91-B3B0-CA4A-8BCF-9B76A6B727D2}" type="presParOf" srcId="{7461B7E3-793E-C347-95D1-68BCB002E6AB}" destId="{749ECD9C-5994-7F4B-AB62-4F9511CCBED0}" srcOrd="2" destOrd="0" presId="urn:microsoft.com/office/officeart/2016/7/layout/HorizontalActionList"/>
    <dgm:cxn modelId="{030D99E0-EE3C-E749-A147-CB026F402844}" type="presParOf" srcId="{749ECD9C-5994-7F4B-AB62-4F9511CCBED0}" destId="{011631F9-A20E-CD47-AB70-C35E64568A78}" srcOrd="0" destOrd="0" presId="urn:microsoft.com/office/officeart/2016/7/layout/HorizontalActionList"/>
    <dgm:cxn modelId="{CBE0924E-0B3A-614F-8F77-FF284D912DBA}" type="presParOf" srcId="{749ECD9C-5994-7F4B-AB62-4F9511CCBED0}" destId="{8AE6DDAF-2B9C-5C4D-B806-B1235C405799}" srcOrd="1" destOrd="0" presId="urn:microsoft.com/office/officeart/2016/7/layout/HorizontalAction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C2358E-42C2-6043-9AFC-41580F155CDD}" type="doc">
      <dgm:prSet loTypeId="urn:microsoft.com/office/officeart/2005/8/layout/venn3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FB2D6A1-5F16-D143-BC68-BDBC3AE06AD9}">
      <dgm:prSet custT="1"/>
      <dgm:spPr/>
      <dgm:t>
        <a:bodyPr/>
        <a:lstStyle/>
        <a:p>
          <a:r>
            <a:rPr lang="es-MX" sz="2400" b="1"/>
            <a:t>a. Infraestructura</a:t>
          </a:r>
        </a:p>
        <a:p>
          <a:r>
            <a:rPr lang="es-MX" sz="1600"/>
            <a:t>Hace referencia al espacio físico o virtual donde se desarrolla el proceso de enseñanza y aprendizaje. </a:t>
          </a:r>
          <a:endParaRPr lang="es-MX" sz="1600" dirty="0"/>
        </a:p>
      </dgm:t>
    </dgm:pt>
    <dgm:pt modelId="{75E99CF2-FDDC-EE4C-9210-A96B9E514863}" type="parTrans" cxnId="{4081E7F6-AA4F-DE42-974B-607F47B0BE02}">
      <dgm:prSet/>
      <dgm:spPr/>
      <dgm:t>
        <a:bodyPr/>
        <a:lstStyle/>
        <a:p>
          <a:endParaRPr lang="es-MX" sz="2800"/>
        </a:p>
      </dgm:t>
    </dgm:pt>
    <dgm:pt modelId="{C5884D4B-44FB-F548-904A-2AE53F8915AA}" type="sibTrans" cxnId="{4081E7F6-AA4F-DE42-974B-607F47B0BE02}">
      <dgm:prSet/>
      <dgm:spPr/>
      <dgm:t>
        <a:bodyPr/>
        <a:lstStyle/>
        <a:p>
          <a:endParaRPr lang="es-MX" sz="2800"/>
        </a:p>
      </dgm:t>
    </dgm:pt>
    <dgm:pt modelId="{ED7F3B85-C7DF-1849-A5DD-CF22F71A80BA}">
      <dgm:prSet custT="1"/>
      <dgm:spPr/>
      <dgm:t>
        <a:bodyPr/>
        <a:lstStyle/>
        <a:p>
          <a:r>
            <a:rPr lang="es-MX" sz="2400" b="1"/>
            <a:t>b El Currículo </a:t>
          </a:r>
        </a:p>
        <a:p>
          <a:r>
            <a:rPr lang="es-MX" sz="1600"/>
            <a:t>Se refiere a los contenidos disciplinares que se trabajarán en todo el proceso formativo. </a:t>
          </a:r>
          <a:endParaRPr lang="es-MX" sz="1600" dirty="0"/>
        </a:p>
      </dgm:t>
    </dgm:pt>
    <dgm:pt modelId="{52C23926-7973-1042-B511-24BA5F0EBA2E}" type="parTrans" cxnId="{039CB1D8-C62C-0D4D-8D6A-40F70CD267E6}">
      <dgm:prSet/>
      <dgm:spPr/>
      <dgm:t>
        <a:bodyPr/>
        <a:lstStyle/>
        <a:p>
          <a:endParaRPr lang="es-MX" sz="2800"/>
        </a:p>
      </dgm:t>
    </dgm:pt>
    <dgm:pt modelId="{E4F66574-471E-284B-AFC5-A226D42D0E40}" type="sibTrans" cxnId="{039CB1D8-C62C-0D4D-8D6A-40F70CD267E6}">
      <dgm:prSet/>
      <dgm:spPr/>
      <dgm:t>
        <a:bodyPr/>
        <a:lstStyle/>
        <a:p>
          <a:endParaRPr lang="es-MX" sz="2800"/>
        </a:p>
      </dgm:t>
    </dgm:pt>
    <dgm:pt modelId="{01EBD48F-5EC0-5142-B331-AE442DBB9DBA}">
      <dgm:prSet custT="1"/>
      <dgm:spPr/>
      <dgm:t>
        <a:bodyPr/>
        <a:lstStyle/>
        <a:p>
          <a:r>
            <a:rPr lang="es-MX" sz="1800" b="1"/>
            <a:t>c. Planificación del proceso de aprendizaje</a:t>
          </a:r>
          <a:endParaRPr lang="es-MX" sz="1400"/>
        </a:p>
        <a:p>
          <a:r>
            <a:rPr lang="es-MX" sz="1400"/>
            <a:t>Para que el proceso de enseñanza y aprendizaje pueda desarrollarse con éxito, es necesario contar con una adecuada planificación ya que ésta contempla la forma como se va a realizar el proceso y el tiempo en el cual se va a propiciar. </a:t>
          </a:r>
          <a:endParaRPr lang="es-MX" sz="1400" dirty="0"/>
        </a:p>
      </dgm:t>
    </dgm:pt>
    <dgm:pt modelId="{E04F06B9-00CC-DD47-9FF1-BBE98988EE86}" type="parTrans" cxnId="{0F346097-E504-F54C-A18A-9A3B051D62D3}">
      <dgm:prSet/>
      <dgm:spPr/>
      <dgm:t>
        <a:bodyPr/>
        <a:lstStyle/>
        <a:p>
          <a:endParaRPr lang="es-MX" sz="2800"/>
        </a:p>
      </dgm:t>
    </dgm:pt>
    <dgm:pt modelId="{2CB21EF8-F323-024B-A68B-B5CE168D7161}" type="sibTrans" cxnId="{0F346097-E504-F54C-A18A-9A3B051D62D3}">
      <dgm:prSet/>
      <dgm:spPr/>
      <dgm:t>
        <a:bodyPr/>
        <a:lstStyle/>
        <a:p>
          <a:endParaRPr lang="es-MX" sz="2800"/>
        </a:p>
      </dgm:t>
    </dgm:pt>
    <dgm:pt modelId="{CC84468E-6CB3-684B-AD9D-FB97A8CF0DCB}" type="pres">
      <dgm:prSet presAssocID="{F9C2358E-42C2-6043-9AFC-41580F155CDD}" presName="Name0" presStyleCnt="0">
        <dgm:presLayoutVars>
          <dgm:dir/>
          <dgm:resizeHandles val="exact"/>
        </dgm:presLayoutVars>
      </dgm:prSet>
      <dgm:spPr/>
    </dgm:pt>
    <dgm:pt modelId="{CCB4BE9E-6FEF-7F43-A311-A73E024DE162}" type="pres">
      <dgm:prSet presAssocID="{3FB2D6A1-5F16-D143-BC68-BDBC3AE06AD9}" presName="Name5" presStyleLbl="vennNode1" presStyleIdx="0" presStyleCnt="3">
        <dgm:presLayoutVars>
          <dgm:bulletEnabled val="1"/>
        </dgm:presLayoutVars>
      </dgm:prSet>
      <dgm:spPr/>
    </dgm:pt>
    <dgm:pt modelId="{3CDDE850-6EA8-1B49-A02D-D8435EFDC216}" type="pres">
      <dgm:prSet presAssocID="{C5884D4B-44FB-F548-904A-2AE53F8915AA}" presName="space" presStyleCnt="0"/>
      <dgm:spPr/>
    </dgm:pt>
    <dgm:pt modelId="{64A0FA40-55B0-BC44-ABD0-31CF07A17F06}" type="pres">
      <dgm:prSet presAssocID="{ED7F3B85-C7DF-1849-A5DD-CF22F71A80BA}" presName="Name5" presStyleLbl="vennNode1" presStyleIdx="1" presStyleCnt="3">
        <dgm:presLayoutVars>
          <dgm:bulletEnabled val="1"/>
        </dgm:presLayoutVars>
      </dgm:prSet>
      <dgm:spPr/>
    </dgm:pt>
    <dgm:pt modelId="{25E2B7FB-6679-A248-8103-EB0AFA2160F5}" type="pres">
      <dgm:prSet presAssocID="{E4F66574-471E-284B-AFC5-A226D42D0E40}" presName="space" presStyleCnt="0"/>
      <dgm:spPr/>
    </dgm:pt>
    <dgm:pt modelId="{902BEE60-A56E-E14A-AD1E-55EE716FA889}" type="pres">
      <dgm:prSet presAssocID="{01EBD48F-5EC0-5142-B331-AE442DBB9DBA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A19F5B13-8BE7-4A43-B4A3-9EAA9264E717}" type="presOf" srcId="{3FB2D6A1-5F16-D143-BC68-BDBC3AE06AD9}" destId="{CCB4BE9E-6FEF-7F43-A311-A73E024DE162}" srcOrd="0" destOrd="0" presId="urn:microsoft.com/office/officeart/2005/8/layout/venn3"/>
    <dgm:cxn modelId="{068B825D-AA73-7843-94EF-AEF7EC9631D8}" type="presOf" srcId="{F9C2358E-42C2-6043-9AFC-41580F155CDD}" destId="{CC84468E-6CB3-684B-AD9D-FB97A8CF0DCB}" srcOrd="0" destOrd="0" presId="urn:microsoft.com/office/officeart/2005/8/layout/venn3"/>
    <dgm:cxn modelId="{A581608E-AA42-8C4C-9A7A-291871F4F319}" type="presOf" srcId="{01EBD48F-5EC0-5142-B331-AE442DBB9DBA}" destId="{902BEE60-A56E-E14A-AD1E-55EE716FA889}" srcOrd="0" destOrd="0" presId="urn:microsoft.com/office/officeart/2005/8/layout/venn3"/>
    <dgm:cxn modelId="{0F346097-E504-F54C-A18A-9A3B051D62D3}" srcId="{F9C2358E-42C2-6043-9AFC-41580F155CDD}" destId="{01EBD48F-5EC0-5142-B331-AE442DBB9DBA}" srcOrd="2" destOrd="0" parTransId="{E04F06B9-00CC-DD47-9FF1-BBE98988EE86}" sibTransId="{2CB21EF8-F323-024B-A68B-B5CE168D7161}"/>
    <dgm:cxn modelId="{039CB1D8-C62C-0D4D-8D6A-40F70CD267E6}" srcId="{F9C2358E-42C2-6043-9AFC-41580F155CDD}" destId="{ED7F3B85-C7DF-1849-A5DD-CF22F71A80BA}" srcOrd="1" destOrd="0" parTransId="{52C23926-7973-1042-B511-24BA5F0EBA2E}" sibTransId="{E4F66574-471E-284B-AFC5-A226D42D0E40}"/>
    <dgm:cxn modelId="{3598B1DA-EF89-4449-B4D3-DBBE741DA8F1}" type="presOf" srcId="{ED7F3B85-C7DF-1849-A5DD-CF22F71A80BA}" destId="{64A0FA40-55B0-BC44-ABD0-31CF07A17F06}" srcOrd="0" destOrd="0" presId="urn:microsoft.com/office/officeart/2005/8/layout/venn3"/>
    <dgm:cxn modelId="{4081E7F6-AA4F-DE42-974B-607F47B0BE02}" srcId="{F9C2358E-42C2-6043-9AFC-41580F155CDD}" destId="{3FB2D6A1-5F16-D143-BC68-BDBC3AE06AD9}" srcOrd="0" destOrd="0" parTransId="{75E99CF2-FDDC-EE4C-9210-A96B9E514863}" sibTransId="{C5884D4B-44FB-F548-904A-2AE53F8915AA}"/>
    <dgm:cxn modelId="{F329DA1B-522D-9647-A56B-5BB28B3E1428}" type="presParOf" srcId="{CC84468E-6CB3-684B-AD9D-FB97A8CF0DCB}" destId="{CCB4BE9E-6FEF-7F43-A311-A73E024DE162}" srcOrd="0" destOrd="0" presId="urn:microsoft.com/office/officeart/2005/8/layout/venn3"/>
    <dgm:cxn modelId="{577E2F55-2920-FB4B-8ED1-50A8023901F6}" type="presParOf" srcId="{CC84468E-6CB3-684B-AD9D-FB97A8CF0DCB}" destId="{3CDDE850-6EA8-1B49-A02D-D8435EFDC216}" srcOrd="1" destOrd="0" presId="urn:microsoft.com/office/officeart/2005/8/layout/venn3"/>
    <dgm:cxn modelId="{E1653EBD-13B6-5D4B-8486-A2CB764276B2}" type="presParOf" srcId="{CC84468E-6CB3-684B-AD9D-FB97A8CF0DCB}" destId="{64A0FA40-55B0-BC44-ABD0-31CF07A17F06}" srcOrd="2" destOrd="0" presId="urn:microsoft.com/office/officeart/2005/8/layout/venn3"/>
    <dgm:cxn modelId="{AA385B33-BA03-324A-AB9B-DA94D6FB3AD2}" type="presParOf" srcId="{CC84468E-6CB3-684B-AD9D-FB97A8CF0DCB}" destId="{25E2B7FB-6679-A248-8103-EB0AFA2160F5}" srcOrd="3" destOrd="0" presId="urn:microsoft.com/office/officeart/2005/8/layout/venn3"/>
    <dgm:cxn modelId="{6CF5BAD4-06FE-F14F-B73C-D3BD5F96DED5}" type="presParOf" srcId="{CC84468E-6CB3-684B-AD9D-FB97A8CF0DCB}" destId="{902BEE60-A56E-E14A-AD1E-55EE716FA889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7601CFB-CFB8-DF42-B28E-AEBDD4707C92}" type="doc">
      <dgm:prSet loTypeId="urn:microsoft.com/office/officeart/2005/8/layout/venn3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544C1555-8AB2-4942-9743-A70B3CC5A2B5}">
      <dgm:prSet custT="1"/>
      <dgm:spPr/>
      <dgm:t>
        <a:bodyPr/>
        <a:lstStyle/>
        <a:p>
          <a:r>
            <a:rPr lang="es-MX" sz="2000" b="1" dirty="0"/>
            <a:t>d. Recursos de aprendizaje </a:t>
          </a:r>
        </a:p>
        <a:p>
          <a:r>
            <a:rPr lang="es-MX" sz="1800" dirty="0"/>
            <a:t>Son los materiales didácticos en los distintos formatos así como los elementos tecnológicos de interacción tutorial que soportan los contenidos a tratar en el proceso de formación del alumno. </a:t>
          </a:r>
        </a:p>
      </dgm:t>
    </dgm:pt>
    <dgm:pt modelId="{1DD8DAF2-9F12-6A4A-9D96-86E615BC2F7E}" type="parTrans" cxnId="{788039E3-25D4-5249-9293-4FEF92C153AA}">
      <dgm:prSet/>
      <dgm:spPr/>
      <dgm:t>
        <a:bodyPr/>
        <a:lstStyle/>
        <a:p>
          <a:endParaRPr lang="es-MX"/>
        </a:p>
      </dgm:t>
    </dgm:pt>
    <dgm:pt modelId="{572631C5-22D2-2D49-AFC5-982338CDE3A2}" type="sibTrans" cxnId="{788039E3-25D4-5249-9293-4FEF92C153AA}">
      <dgm:prSet/>
      <dgm:spPr/>
      <dgm:t>
        <a:bodyPr/>
        <a:lstStyle/>
        <a:p>
          <a:endParaRPr lang="es-MX"/>
        </a:p>
      </dgm:t>
    </dgm:pt>
    <dgm:pt modelId="{AD3EC620-4BDF-3B42-A4D9-1192834DF57A}">
      <dgm:prSet custT="1"/>
      <dgm:spPr/>
      <dgm:t>
        <a:bodyPr/>
        <a:lstStyle/>
        <a:p>
          <a:r>
            <a:rPr lang="es-MX" sz="2000" b="1" dirty="0"/>
            <a:t>e. La Comunicación</a:t>
          </a:r>
        </a:p>
        <a:p>
          <a:r>
            <a:rPr lang="es-MX" sz="1800" dirty="0"/>
            <a:t>Es uno de los elementos fundamentales del proceso de enseñanza y aprendizaje que se da entre docentes y alumnos y entre alumnos entre sí. </a:t>
          </a:r>
        </a:p>
      </dgm:t>
    </dgm:pt>
    <dgm:pt modelId="{C6AFA748-D84E-F140-B5F9-2FC920C6BFA8}" type="parTrans" cxnId="{DF362ADC-9D7D-924F-A0A8-B4F205C42D3D}">
      <dgm:prSet/>
      <dgm:spPr/>
      <dgm:t>
        <a:bodyPr/>
        <a:lstStyle/>
        <a:p>
          <a:endParaRPr lang="es-MX"/>
        </a:p>
      </dgm:t>
    </dgm:pt>
    <dgm:pt modelId="{4676BACC-6CDD-4D44-8E3A-4BEDCC63AA65}" type="sibTrans" cxnId="{DF362ADC-9D7D-924F-A0A8-B4F205C42D3D}">
      <dgm:prSet/>
      <dgm:spPr/>
      <dgm:t>
        <a:bodyPr/>
        <a:lstStyle/>
        <a:p>
          <a:endParaRPr lang="es-MX"/>
        </a:p>
      </dgm:t>
    </dgm:pt>
    <dgm:pt modelId="{0E498276-97B1-0E45-8526-FD7097C02405}">
      <dgm:prSet/>
      <dgm:spPr/>
      <dgm:t>
        <a:bodyPr/>
        <a:lstStyle/>
        <a:p>
          <a:r>
            <a:rPr lang="es-MX" b="1" dirty="0"/>
            <a:t>f. Evaluación de los aprendizajes</a:t>
          </a:r>
        </a:p>
        <a:p>
          <a:r>
            <a:rPr lang="es-MX" dirty="0"/>
            <a:t>Es el proceso que se realiza para medir el nivel de competencia que ha desarrollado el alumno en función a los objetivos de aprendizaje propuestos. </a:t>
          </a:r>
        </a:p>
      </dgm:t>
    </dgm:pt>
    <dgm:pt modelId="{9FC9DC06-F02A-3F45-BF77-05A47162590B}" type="parTrans" cxnId="{180C75F3-F22A-4A4D-869C-040F059AC399}">
      <dgm:prSet/>
      <dgm:spPr/>
      <dgm:t>
        <a:bodyPr/>
        <a:lstStyle/>
        <a:p>
          <a:endParaRPr lang="es-MX"/>
        </a:p>
      </dgm:t>
    </dgm:pt>
    <dgm:pt modelId="{83BEBA9C-39F2-4B4A-929F-B8EEDAD6FFBA}" type="sibTrans" cxnId="{180C75F3-F22A-4A4D-869C-040F059AC399}">
      <dgm:prSet/>
      <dgm:spPr/>
      <dgm:t>
        <a:bodyPr/>
        <a:lstStyle/>
        <a:p>
          <a:endParaRPr lang="es-MX"/>
        </a:p>
      </dgm:t>
    </dgm:pt>
    <dgm:pt modelId="{C97511CE-1CD8-B449-8F64-CA2CC9D87540}" type="pres">
      <dgm:prSet presAssocID="{27601CFB-CFB8-DF42-B28E-AEBDD4707C92}" presName="Name0" presStyleCnt="0">
        <dgm:presLayoutVars>
          <dgm:dir/>
          <dgm:resizeHandles val="exact"/>
        </dgm:presLayoutVars>
      </dgm:prSet>
      <dgm:spPr/>
    </dgm:pt>
    <dgm:pt modelId="{96655CC3-7E87-4040-A895-C9BEE0BC957A}" type="pres">
      <dgm:prSet presAssocID="{544C1555-8AB2-4942-9743-A70B3CC5A2B5}" presName="Name5" presStyleLbl="vennNode1" presStyleIdx="0" presStyleCnt="3">
        <dgm:presLayoutVars>
          <dgm:bulletEnabled val="1"/>
        </dgm:presLayoutVars>
      </dgm:prSet>
      <dgm:spPr/>
    </dgm:pt>
    <dgm:pt modelId="{6B9ACBD5-95E9-634C-9346-C80E2BE4EAEE}" type="pres">
      <dgm:prSet presAssocID="{572631C5-22D2-2D49-AFC5-982338CDE3A2}" presName="space" presStyleCnt="0"/>
      <dgm:spPr/>
    </dgm:pt>
    <dgm:pt modelId="{CDA10266-3F1D-3C41-B152-BBAF2DC4E8FC}" type="pres">
      <dgm:prSet presAssocID="{AD3EC620-4BDF-3B42-A4D9-1192834DF57A}" presName="Name5" presStyleLbl="vennNode1" presStyleIdx="1" presStyleCnt="3">
        <dgm:presLayoutVars>
          <dgm:bulletEnabled val="1"/>
        </dgm:presLayoutVars>
      </dgm:prSet>
      <dgm:spPr/>
    </dgm:pt>
    <dgm:pt modelId="{CEB1CAFB-1159-4540-99ED-57AE980D18BD}" type="pres">
      <dgm:prSet presAssocID="{4676BACC-6CDD-4D44-8E3A-4BEDCC63AA65}" presName="space" presStyleCnt="0"/>
      <dgm:spPr/>
    </dgm:pt>
    <dgm:pt modelId="{730D9D4F-4306-ED4A-8967-7172D2C522D3}" type="pres">
      <dgm:prSet presAssocID="{0E498276-97B1-0E45-8526-FD7097C02405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69BDB540-B8A5-E54E-A7F5-048858E533EF}" type="presOf" srcId="{544C1555-8AB2-4942-9743-A70B3CC5A2B5}" destId="{96655CC3-7E87-4040-A895-C9BEE0BC957A}" srcOrd="0" destOrd="0" presId="urn:microsoft.com/office/officeart/2005/8/layout/venn3"/>
    <dgm:cxn modelId="{B8D73871-2EA7-C84B-BED0-098C8DFE3DE2}" type="presOf" srcId="{0E498276-97B1-0E45-8526-FD7097C02405}" destId="{730D9D4F-4306-ED4A-8967-7172D2C522D3}" srcOrd="0" destOrd="0" presId="urn:microsoft.com/office/officeart/2005/8/layout/venn3"/>
    <dgm:cxn modelId="{A39EED7B-2B52-8942-8877-F7BA170F4D04}" type="presOf" srcId="{AD3EC620-4BDF-3B42-A4D9-1192834DF57A}" destId="{CDA10266-3F1D-3C41-B152-BBAF2DC4E8FC}" srcOrd="0" destOrd="0" presId="urn:microsoft.com/office/officeart/2005/8/layout/venn3"/>
    <dgm:cxn modelId="{2AB910AB-6F9E-F645-8386-2B11594141C2}" type="presOf" srcId="{27601CFB-CFB8-DF42-B28E-AEBDD4707C92}" destId="{C97511CE-1CD8-B449-8F64-CA2CC9D87540}" srcOrd="0" destOrd="0" presId="urn:microsoft.com/office/officeart/2005/8/layout/venn3"/>
    <dgm:cxn modelId="{DF362ADC-9D7D-924F-A0A8-B4F205C42D3D}" srcId="{27601CFB-CFB8-DF42-B28E-AEBDD4707C92}" destId="{AD3EC620-4BDF-3B42-A4D9-1192834DF57A}" srcOrd="1" destOrd="0" parTransId="{C6AFA748-D84E-F140-B5F9-2FC920C6BFA8}" sibTransId="{4676BACC-6CDD-4D44-8E3A-4BEDCC63AA65}"/>
    <dgm:cxn modelId="{788039E3-25D4-5249-9293-4FEF92C153AA}" srcId="{27601CFB-CFB8-DF42-B28E-AEBDD4707C92}" destId="{544C1555-8AB2-4942-9743-A70B3CC5A2B5}" srcOrd="0" destOrd="0" parTransId="{1DD8DAF2-9F12-6A4A-9D96-86E615BC2F7E}" sibTransId="{572631C5-22D2-2D49-AFC5-982338CDE3A2}"/>
    <dgm:cxn modelId="{180C75F3-F22A-4A4D-869C-040F059AC399}" srcId="{27601CFB-CFB8-DF42-B28E-AEBDD4707C92}" destId="{0E498276-97B1-0E45-8526-FD7097C02405}" srcOrd="2" destOrd="0" parTransId="{9FC9DC06-F02A-3F45-BF77-05A47162590B}" sibTransId="{83BEBA9C-39F2-4B4A-929F-B8EEDAD6FFBA}"/>
    <dgm:cxn modelId="{D7B0353C-AF2E-8F4F-A55A-8E3736A9BEBC}" type="presParOf" srcId="{C97511CE-1CD8-B449-8F64-CA2CC9D87540}" destId="{96655CC3-7E87-4040-A895-C9BEE0BC957A}" srcOrd="0" destOrd="0" presId="urn:microsoft.com/office/officeart/2005/8/layout/venn3"/>
    <dgm:cxn modelId="{E7704DCA-8883-1840-AC0F-C8AF47148D02}" type="presParOf" srcId="{C97511CE-1CD8-B449-8F64-CA2CC9D87540}" destId="{6B9ACBD5-95E9-634C-9346-C80E2BE4EAEE}" srcOrd="1" destOrd="0" presId="urn:microsoft.com/office/officeart/2005/8/layout/venn3"/>
    <dgm:cxn modelId="{2F1735E9-89C4-484B-A286-C7FC1BBB9594}" type="presParOf" srcId="{C97511CE-1CD8-B449-8F64-CA2CC9D87540}" destId="{CDA10266-3F1D-3C41-B152-BBAF2DC4E8FC}" srcOrd="2" destOrd="0" presId="urn:microsoft.com/office/officeart/2005/8/layout/venn3"/>
    <dgm:cxn modelId="{D1C288A7-BA63-1F41-BA7F-25B225EA2514}" type="presParOf" srcId="{C97511CE-1CD8-B449-8F64-CA2CC9D87540}" destId="{CEB1CAFB-1159-4540-99ED-57AE980D18BD}" srcOrd="3" destOrd="0" presId="urn:microsoft.com/office/officeart/2005/8/layout/venn3"/>
    <dgm:cxn modelId="{C1D79D1A-402B-EB42-8E7E-2D8D34FF6A64}" type="presParOf" srcId="{C97511CE-1CD8-B449-8F64-CA2CC9D87540}" destId="{730D9D4F-4306-ED4A-8967-7172D2C522D3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7DA476-A428-374F-B641-1C78B08F3DBB}" type="doc">
      <dgm:prSet loTypeId="urn:microsoft.com/office/officeart/2005/8/layout/target3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13B85E9A-5B2B-7744-8CFE-9EC156B1F918}">
      <dgm:prSet custT="1"/>
      <dgm:spPr/>
      <dgm:t>
        <a:bodyPr/>
        <a:lstStyle/>
        <a:p>
          <a:r>
            <a:rPr lang="es-MX" sz="2400" dirty="0"/>
            <a:t>Espacios de simulación y vinculación con la realidad</a:t>
          </a:r>
        </a:p>
      </dgm:t>
    </dgm:pt>
    <dgm:pt modelId="{4A7A87DC-397A-8247-A7D3-E299822DF0EF}" type="parTrans" cxnId="{21EEADA4-6789-1C4C-9D1B-47F8BA1E8B4E}">
      <dgm:prSet/>
      <dgm:spPr/>
      <dgm:t>
        <a:bodyPr/>
        <a:lstStyle/>
        <a:p>
          <a:endParaRPr lang="es-MX"/>
        </a:p>
      </dgm:t>
    </dgm:pt>
    <dgm:pt modelId="{020B388B-DD51-B149-8713-694A9F8CACD2}" type="sibTrans" cxnId="{21EEADA4-6789-1C4C-9D1B-47F8BA1E8B4E}">
      <dgm:prSet/>
      <dgm:spPr/>
      <dgm:t>
        <a:bodyPr/>
        <a:lstStyle/>
        <a:p>
          <a:endParaRPr lang="es-MX"/>
        </a:p>
      </dgm:t>
    </dgm:pt>
    <dgm:pt modelId="{B0FBC39F-7355-CE4C-91D1-5A848656DF9C}">
      <dgm:prSet custT="1"/>
      <dgm:spPr/>
      <dgm:t>
        <a:bodyPr/>
        <a:lstStyle/>
        <a:p>
          <a:r>
            <a:rPr lang="es-MX" sz="2400" dirty="0"/>
            <a:t>Espacios de investigación </a:t>
          </a:r>
        </a:p>
      </dgm:t>
    </dgm:pt>
    <dgm:pt modelId="{B47E339C-216E-264B-8712-439361EC02B4}" type="parTrans" cxnId="{739BCE18-0CC6-7E4C-9D9D-30889622E2C5}">
      <dgm:prSet/>
      <dgm:spPr/>
      <dgm:t>
        <a:bodyPr/>
        <a:lstStyle/>
        <a:p>
          <a:endParaRPr lang="es-MX"/>
        </a:p>
      </dgm:t>
    </dgm:pt>
    <dgm:pt modelId="{290AA94C-2780-BE47-AAE4-CEB5FB36194E}" type="sibTrans" cxnId="{739BCE18-0CC6-7E4C-9D9D-30889622E2C5}">
      <dgm:prSet/>
      <dgm:spPr/>
      <dgm:t>
        <a:bodyPr/>
        <a:lstStyle/>
        <a:p>
          <a:endParaRPr lang="es-MX"/>
        </a:p>
      </dgm:t>
    </dgm:pt>
    <dgm:pt modelId="{3FCC95D5-4EE4-B042-9F6E-AD7F06DCFBA8}">
      <dgm:prSet custT="1"/>
      <dgm:spPr/>
      <dgm:t>
        <a:bodyPr/>
        <a:lstStyle/>
        <a:p>
          <a:r>
            <a:rPr lang="es-MX" sz="2400" dirty="0"/>
            <a:t>Espacios de interacción, colaboración y conectividad digital</a:t>
          </a:r>
        </a:p>
      </dgm:t>
    </dgm:pt>
    <dgm:pt modelId="{DE14E982-D251-1F41-B51A-D4C4FB95C6CA}" type="parTrans" cxnId="{D8F0802F-CD8B-E74A-BA23-C0163C1AAD05}">
      <dgm:prSet/>
      <dgm:spPr/>
      <dgm:t>
        <a:bodyPr/>
        <a:lstStyle/>
        <a:p>
          <a:endParaRPr lang="es-MX"/>
        </a:p>
      </dgm:t>
    </dgm:pt>
    <dgm:pt modelId="{92D8BB5D-8CD8-0848-AED9-00927CEEC5B2}" type="sibTrans" cxnId="{D8F0802F-CD8B-E74A-BA23-C0163C1AAD05}">
      <dgm:prSet/>
      <dgm:spPr/>
      <dgm:t>
        <a:bodyPr/>
        <a:lstStyle/>
        <a:p>
          <a:endParaRPr lang="es-MX"/>
        </a:p>
      </dgm:t>
    </dgm:pt>
    <dgm:pt modelId="{46FA14B0-643B-9349-97F6-E431E956FE1A}">
      <dgm:prSet custT="1"/>
      <dgm:spPr/>
      <dgm:t>
        <a:bodyPr/>
        <a:lstStyle/>
        <a:p>
          <a:r>
            <a:rPr lang="es-MX" sz="1400" dirty="0"/>
            <a:t>Los espacios de laboratorios, la incorporación de salas equipadas con simuladores de finanzas, mercadotecnia, ingeniería, los centros de asesoría a la comunidad, presentan valiosas oportunidades de llevar la realidad a la universidad.</a:t>
          </a:r>
        </a:p>
      </dgm:t>
    </dgm:pt>
    <dgm:pt modelId="{1888D595-6DD5-0344-8049-954C75620964}" type="parTrans" cxnId="{2B602C14-C4DB-8F4B-85B3-9A47E2816DB4}">
      <dgm:prSet/>
      <dgm:spPr/>
      <dgm:t>
        <a:bodyPr/>
        <a:lstStyle/>
        <a:p>
          <a:endParaRPr lang="es-MX"/>
        </a:p>
      </dgm:t>
    </dgm:pt>
    <dgm:pt modelId="{4F0F98E1-ACBA-EA4C-BB3F-B67E82D0EBCE}" type="sibTrans" cxnId="{2B602C14-C4DB-8F4B-85B3-9A47E2816DB4}">
      <dgm:prSet/>
      <dgm:spPr/>
      <dgm:t>
        <a:bodyPr/>
        <a:lstStyle/>
        <a:p>
          <a:endParaRPr lang="es-MX"/>
        </a:p>
      </dgm:t>
    </dgm:pt>
    <dgm:pt modelId="{1E3880D2-0BDD-6545-9C0E-E74520B61540}">
      <dgm:prSet custT="1"/>
      <dgm:spPr/>
      <dgm:t>
        <a:bodyPr/>
        <a:lstStyle/>
        <a:p>
          <a:pPr marL="0">
            <a:lnSpc>
              <a:spcPct val="100000"/>
            </a:lnSpc>
            <a:spcAft>
              <a:spcPts val="0"/>
            </a:spcAft>
          </a:pPr>
          <a:r>
            <a:rPr lang="es-MX" sz="1400" dirty="0"/>
            <a:t>Debe poseer espacios para el trabajo de investigación en grupos pequeños.  Contar con colecciones digitales son de enorme valor para el acceso a la información. Favorecer el desarrollo de competencias de uso y acceso a la información.</a:t>
          </a:r>
        </a:p>
      </dgm:t>
    </dgm:pt>
    <dgm:pt modelId="{A71BFBD1-7FD5-5446-A3C4-2EEF2B7D52B6}" type="parTrans" cxnId="{E38BB2C3-0BA4-1542-A1CA-D88D71C14373}">
      <dgm:prSet/>
      <dgm:spPr/>
      <dgm:t>
        <a:bodyPr/>
        <a:lstStyle/>
        <a:p>
          <a:endParaRPr lang="es-MX"/>
        </a:p>
      </dgm:t>
    </dgm:pt>
    <dgm:pt modelId="{51ADD469-9309-6E4E-8346-56737363986C}" type="sibTrans" cxnId="{E38BB2C3-0BA4-1542-A1CA-D88D71C14373}">
      <dgm:prSet/>
      <dgm:spPr/>
      <dgm:t>
        <a:bodyPr/>
        <a:lstStyle/>
        <a:p>
          <a:endParaRPr lang="es-MX"/>
        </a:p>
      </dgm:t>
    </dgm:pt>
    <dgm:pt modelId="{4A1AB964-A53B-B642-8BFF-863F1FAE1560}">
      <dgm:prSet custT="1"/>
      <dgm:spPr/>
      <dgm:t>
        <a:bodyPr/>
        <a:lstStyle/>
        <a:p>
          <a:r>
            <a:rPr lang="es-MX" sz="1400" dirty="0"/>
            <a:t>Deben incorporarse mesas de trabajo, con el profesor al centro del aula, dirigiendo y observando las actividades del grupo, con mobiliario que facilite la movilidad y estimule la creatividad, con software de respuesta inmediata para estimular discusiones y debates.</a:t>
          </a:r>
        </a:p>
      </dgm:t>
    </dgm:pt>
    <dgm:pt modelId="{26F9AB27-CE73-CF4B-A986-7A62DAD7E124}" type="parTrans" cxnId="{14312A15-3142-4347-B050-D8B8B6D3BCD4}">
      <dgm:prSet/>
      <dgm:spPr/>
      <dgm:t>
        <a:bodyPr/>
        <a:lstStyle/>
        <a:p>
          <a:endParaRPr lang="es-MX"/>
        </a:p>
      </dgm:t>
    </dgm:pt>
    <dgm:pt modelId="{D53D9CD4-D991-F647-8F4B-B19CDBCA1F5E}" type="sibTrans" cxnId="{14312A15-3142-4347-B050-D8B8B6D3BCD4}">
      <dgm:prSet/>
      <dgm:spPr/>
      <dgm:t>
        <a:bodyPr/>
        <a:lstStyle/>
        <a:p>
          <a:endParaRPr lang="es-MX"/>
        </a:p>
      </dgm:t>
    </dgm:pt>
    <dgm:pt modelId="{D5AE93A8-43F6-A343-84B6-6EE33AC7437B}" type="pres">
      <dgm:prSet presAssocID="{6E7DA476-A428-374F-B641-1C78B08F3DBB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4CB8B465-5332-4C4F-B047-3CCDA4F8FEAA}" type="pres">
      <dgm:prSet presAssocID="{13B85E9A-5B2B-7744-8CFE-9EC156B1F918}" presName="circle1" presStyleLbl="node1" presStyleIdx="0" presStyleCnt="3"/>
      <dgm:spPr/>
    </dgm:pt>
    <dgm:pt modelId="{0E7ABFE4-DAC3-0049-99CE-165E8770E541}" type="pres">
      <dgm:prSet presAssocID="{13B85E9A-5B2B-7744-8CFE-9EC156B1F918}" presName="space" presStyleCnt="0"/>
      <dgm:spPr/>
    </dgm:pt>
    <dgm:pt modelId="{AE08C1AD-84B6-0445-A6F3-D340D20600E2}" type="pres">
      <dgm:prSet presAssocID="{13B85E9A-5B2B-7744-8CFE-9EC156B1F918}" presName="rect1" presStyleLbl="alignAcc1" presStyleIdx="0" presStyleCnt="3"/>
      <dgm:spPr/>
    </dgm:pt>
    <dgm:pt modelId="{E92703C6-D4B0-004A-80A4-8E99210EE075}" type="pres">
      <dgm:prSet presAssocID="{B0FBC39F-7355-CE4C-91D1-5A848656DF9C}" presName="vertSpace2" presStyleLbl="node1" presStyleIdx="0" presStyleCnt="3"/>
      <dgm:spPr/>
    </dgm:pt>
    <dgm:pt modelId="{828ABE27-D4EA-134C-872B-7144173DB18E}" type="pres">
      <dgm:prSet presAssocID="{B0FBC39F-7355-CE4C-91D1-5A848656DF9C}" presName="circle2" presStyleLbl="node1" presStyleIdx="1" presStyleCnt="3"/>
      <dgm:spPr/>
    </dgm:pt>
    <dgm:pt modelId="{DB00E9DC-AD82-BB46-828D-EF0113AD6D75}" type="pres">
      <dgm:prSet presAssocID="{B0FBC39F-7355-CE4C-91D1-5A848656DF9C}" presName="rect2" presStyleLbl="alignAcc1" presStyleIdx="1" presStyleCnt="3"/>
      <dgm:spPr/>
    </dgm:pt>
    <dgm:pt modelId="{D7973D73-5FF2-A440-951E-85F0C934E40E}" type="pres">
      <dgm:prSet presAssocID="{3FCC95D5-4EE4-B042-9F6E-AD7F06DCFBA8}" presName="vertSpace3" presStyleLbl="node1" presStyleIdx="1" presStyleCnt="3"/>
      <dgm:spPr/>
    </dgm:pt>
    <dgm:pt modelId="{8B49E440-BB56-BD4D-849F-E2B7F2F78CFA}" type="pres">
      <dgm:prSet presAssocID="{3FCC95D5-4EE4-B042-9F6E-AD7F06DCFBA8}" presName="circle3" presStyleLbl="node1" presStyleIdx="2" presStyleCnt="3"/>
      <dgm:spPr/>
    </dgm:pt>
    <dgm:pt modelId="{FB6CAEB6-4FE5-1146-AEE8-88BF045493EE}" type="pres">
      <dgm:prSet presAssocID="{3FCC95D5-4EE4-B042-9F6E-AD7F06DCFBA8}" presName="rect3" presStyleLbl="alignAcc1" presStyleIdx="2" presStyleCnt="3"/>
      <dgm:spPr/>
    </dgm:pt>
    <dgm:pt modelId="{13CC6D69-710C-0A41-A3D5-89AF65C0CB10}" type="pres">
      <dgm:prSet presAssocID="{13B85E9A-5B2B-7744-8CFE-9EC156B1F918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2D440F1C-9FA0-FF41-81E8-EBB95D411AA3}" type="pres">
      <dgm:prSet presAssocID="{13B85E9A-5B2B-7744-8CFE-9EC156B1F918}" presName="rect1ChTx" presStyleLbl="alignAcc1" presStyleIdx="2" presStyleCnt="3">
        <dgm:presLayoutVars>
          <dgm:bulletEnabled val="1"/>
        </dgm:presLayoutVars>
      </dgm:prSet>
      <dgm:spPr/>
    </dgm:pt>
    <dgm:pt modelId="{9E922342-2B4F-4B42-8233-3041F1A5DBFA}" type="pres">
      <dgm:prSet presAssocID="{B0FBC39F-7355-CE4C-91D1-5A848656DF9C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221CD860-51DC-3E4F-A338-4EF18D4AA2F0}" type="pres">
      <dgm:prSet presAssocID="{B0FBC39F-7355-CE4C-91D1-5A848656DF9C}" presName="rect2ChTx" presStyleLbl="alignAcc1" presStyleIdx="2" presStyleCnt="3" custLinFactNeighborX="2546" custLinFactNeighborY="901">
        <dgm:presLayoutVars>
          <dgm:bulletEnabled val="1"/>
        </dgm:presLayoutVars>
      </dgm:prSet>
      <dgm:spPr/>
    </dgm:pt>
    <dgm:pt modelId="{A51F1DCD-B9F8-9D41-B4DD-983674245CA0}" type="pres">
      <dgm:prSet presAssocID="{3FCC95D5-4EE4-B042-9F6E-AD7F06DCFBA8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D50EDF78-5CD0-EE44-92A8-6BD165E77EC3}" type="pres">
      <dgm:prSet presAssocID="{3FCC95D5-4EE4-B042-9F6E-AD7F06DCFBA8}" presName="rect3ChTx" presStyleLbl="alignAcc1" presStyleIdx="2" presStyleCnt="3">
        <dgm:presLayoutVars>
          <dgm:bulletEnabled val="1"/>
        </dgm:presLayoutVars>
      </dgm:prSet>
      <dgm:spPr/>
    </dgm:pt>
  </dgm:ptLst>
  <dgm:cxnLst>
    <dgm:cxn modelId="{2B602C14-C4DB-8F4B-85B3-9A47E2816DB4}" srcId="{13B85E9A-5B2B-7744-8CFE-9EC156B1F918}" destId="{46FA14B0-643B-9349-97F6-E431E956FE1A}" srcOrd="0" destOrd="0" parTransId="{1888D595-6DD5-0344-8049-954C75620964}" sibTransId="{4F0F98E1-ACBA-EA4C-BB3F-B67E82D0EBCE}"/>
    <dgm:cxn modelId="{14312A15-3142-4347-B050-D8B8B6D3BCD4}" srcId="{3FCC95D5-4EE4-B042-9F6E-AD7F06DCFBA8}" destId="{4A1AB964-A53B-B642-8BFF-863F1FAE1560}" srcOrd="0" destOrd="0" parTransId="{26F9AB27-CE73-CF4B-A986-7A62DAD7E124}" sibTransId="{D53D9CD4-D991-F647-8F4B-B19CDBCA1F5E}"/>
    <dgm:cxn modelId="{739BCE18-0CC6-7E4C-9D9D-30889622E2C5}" srcId="{6E7DA476-A428-374F-B641-1C78B08F3DBB}" destId="{B0FBC39F-7355-CE4C-91D1-5A848656DF9C}" srcOrd="1" destOrd="0" parTransId="{B47E339C-216E-264B-8712-439361EC02B4}" sibTransId="{290AA94C-2780-BE47-AAE4-CEB5FB36194E}"/>
    <dgm:cxn modelId="{7A96DF2E-3B1E-7445-8FB4-31A377FB1AA6}" type="presOf" srcId="{13B85E9A-5B2B-7744-8CFE-9EC156B1F918}" destId="{AE08C1AD-84B6-0445-A6F3-D340D20600E2}" srcOrd="0" destOrd="0" presId="urn:microsoft.com/office/officeart/2005/8/layout/target3"/>
    <dgm:cxn modelId="{D8F0802F-CD8B-E74A-BA23-C0163C1AAD05}" srcId="{6E7DA476-A428-374F-B641-1C78B08F3DBB}" destId="{3FCC95D5-4EE4-B042-9F6E-AD7F06DCFBA8}" srcOrd="2" destOrd="0" parTransId="{DE14E982-D251-1F41-B51A-D4C4FB95C6CA}" sibTransId="{92D8BB5D-8CD8-0848-AED9-00927CEEC5B2}"/>
    <dgm:cxn modelId="{FAA2DE2F-E547-384A-BA5B-1AD055213582}" type="presOf" srcId="{13B85E9A-5B2B-7744-8CFE-9EC156B1F918}" destId="{13CC6D69-710C-0A41-A3D5-89AF65C0CB10}" srcOrd="1" destOrd="0" presId="urn:microsoft.com/office/officeart/2005/8/layout/target3"/>
    <dgm:cxn modelId="{001A6E32-73AF-AC4A-8429-B31EFFAC29EE}" type="presOf" srcId="{3FCC95D5-4EE4-B042-9F6E-AD7F06DCFBA8}" destId="{A51F1DCD-B9F8-9D41-B4DD-983674245CA0}" srcOrd="1" destOrd="0" presId="urn:microsoft.com/office/officeart/2005/8/layout/target3"/>
    <dgm:cxn modelId="{A277D981-964C-984D-9759-EA8C9DD9BE2F}" type="presOf" srcId="{B0FBC39F-7355-CE4C-91D1-5A848656DF9C}" destId="{9E922342-2B4F-4B42-8233-3041F1A5DBFA}" srcOrd="1" destOrd="0" presId="urn:microsoft.com/office/officeart/2005/8/layout/target3"/>
    <dgm:cxn modelId="{5DC6A390-F478-1943-9CC2-87C072A875BB}" type="presOf" srcId="{6E7DA476-A428-374F-B641-1C78B08F3DBB}" destId="{D5AE93A8-43F6-A343-84B6-6EE33AC7437B}" srcOrd="0" destOrd="0" presId="urn:microsoft.com/office/officeart/2005/8/layout/target3"/>
    <dgm:cxn modelId="{69F09199-A33A-824D-8D5A-972C1AABB391}" type="presOf" srcId="{3FCC95D5-4EE4-B042-9F6E-AD7F06DCFBA8}" destId="{FB6CAEB6-4FE5-1146-AEE8-88BF045493EE}" srcOrd="0" destOrd="0" presId="urn:microsoft.com/office/officeart/2005/8/layout/target3"/>
    <dgm:cxn modelId="{21EEADA4-6789-1C4C-9D1B-47F8BA1E8B4E}" srcId="{6E7DA476-A428-374F-B641-1C78B08F3DBB}" destId="{13B85E9A-5B2B-7744-8CFE-9EC156B1F918}" srcOrd="0" destOrd="0" parTransId="{4A7A87DC-397A-8247-A7D3-E299822DF0EF}" sibTransId="{020B388B-DD51-B149-8713-694A9F8CACD2}"/>
    <dgm:cxn modelId="{64A434AA-54E3-E245-9B93-9F1AD13E5F6F}" type="presOf" srcId="{1E3880D2-0BDD-6545-9C0E-E74520B61540}" destId="{221CD860-51DC-3E4F-A338-4EF18D4AA2F0}" srcOrd="0" destOrd="0" presId="urn:microsoft.com/office/officeart/2005/8/layout/target3"/>
    <dgm:cxn modelId="{E38BB2C3-0BA4-1542-A1CA-D88D71C14373}" srcId="{B0FBC39F-7355-CE4C-91D1-5A848656DF9C}" destId="{1E3880D2-0BDD-6545-9C0E-E74520B61540}" srcOrd="0" destOrd="0" parTransId="{A71BFBD1-7FD5-5446-A3C4-2EEF2B7D52B6}" sibTransId="{51ADD469-9309-6E4E-8346-56737363986C}"/>
    <dgm:cxn modelId="{57E6DCD4-5940-B64B-8039-BAA2D7233E67}" type="presOf" srcId="{46FA14B0-643B-9349-97F6-E431E956FE1A}" destId="{2D440F1C-9FA0-FF41-81E8-EBB95D411AA3}" srcOrd="0" destOrd="0" presId="urn:microsoft.com/office/officeart/2005/8/layout/target3"/>
    <dgm:cxn modelId="{715813DD-3C29-E54B-8B8A-D7A64FA0A2D4}" type="presOf" srcId="{B0FBC39F-7355-CE4C-91D1-5A848656DF9C}" destId="{DB00E9DC-AD82-BB46-828D-EF0113AD6D75}" srcOrd="0" destOrd="0" presId="urn:microsoft.com/office/officeart/2005/8/layout/target3"/>
    <dgm:cxn modelId="{314614F5-6FAB-934B-B63A-9EE750059050}" type="presOf" srcId="{4A1AB964-A53B-B642-8BFF-863F1FAE1560}" destId="{D50EDF78-5CD0-EE44-92A8-6BD165E77EC3}" srcOrd="0" destOrd="0" presId="urn:microsoft.com/office/officeart/2005/8/layout/target3"/>
    <dgm:cxn modelId="{0C199488-4856-AD43-9FA7-EA38829D545E}" type="presParOf" srcId="{D5AE93A8-43F6-A343-84B6-6EE33AC7437B}" destId="{4CB8B465-5332-4C4F-B047-3CCDA4F8FEAA}" srcOrd="0" destOrd="0" presId="urn:microsoft.com/office/officeart/2005/8/layout/target3"/>
    <dgm:cxn modelId="{0AD04149-264D-0040-8782-3F6F0EB54937}" type="presParOf" srcId="{D5AE93A8-43F6-A343-84B6-6EE33AC7437B}" destId="{0E7ABFE4-DAC3-0049-99CE-165E8770E541}" srcOrd="1" destOrd="0" presId="urn:microsoft.com/office/officeart/2005/8/layout/target3"/>
    <dgm:cxn modelId="{A7B6F742-128F-9C41-9C8A-44097E1D288C}" type="presParOf" srcId="{D5AE93A8-43F6-A343-84B6-6EE33AC7437B}" destId="{AE08C1AD-84B6-0445-A6F3-D340D20600E2}" srcOrd="2" destOrd="0" presId="urn:microsoft.com/office/officeart/2005/8/layout/target3"/>
    <dgm:cxn modelId="{271DEC89-396E-1640-99B0-7E7A3BF56DBB}" type="presParOf" srcId="{D5AE93A8-43F6-A343-84B6-6EE33AC7437B}" destId="{E92703C6-D4B0-004A-80A4-8E99210EE075}" srcOrd="3" destOrd="0" presId="urn:microsoft.com/office/officeart/2005/8/layout/target3"/>
    <dgm:cxn modelId="{3974402C-D7AD-1545-A02C-E7E480438476}" type="presParOf" srcId="{D5AE93A8-43F6-A343-84B6-6EE33AC7437B}" destId="{828ABE27-D4EA-134C-872B-7144173DB18E}" srcOrd="4" destOrd="0" presId="urn:microsoft.com/office/officeart/2005/8/layout/target3"/>
    <dgm:cxn modelId="{EBE44E46-D122-E744-B2EE-A48ECC63DCB2}" type="presParOf" srcId="{D5AE93A8-43F6-A343-84B6-6EE33AC7437B}" destId="{DB00E9DC-AD82-BB46-828D-EF0113AD6D75}" srcOrd="5" destOrd="0" presId="urn:microsoft.com/office/officeart/2005/8/layout/target3"/>
    <dgm:cxn modelId="{33CDB28C-1D12-7B43-8374-7B0C84C3EE5D}" type="presParOf" srcId="{D5AE93A8-43F6-A343-84B6-6EE33AC7437B}" destId="{D7973D73-5FF2-A440-951E-85F0C934E40E}" srcOrd="6" destOrd="0" presId="urn:microsoft.com/office/officeart/2005/8/layout/target3"/>
    <dgm:cxn modelId="{9F71A8D2-97AB-3141-AB23-0A7E9031742C}" type="presParOf" srcId="{D5AE93A8-43F6-A343-84B6-6EE33AC7437B}" destId="{8B49E440-BB56-BD4D-849F-E2B7F2F78CFA}" srcOrd="7" destOrd="0" presId="urn:microsoft.com/office/officeart/2005/8/layout/target3"/>
    <dgm:cxn modelId="{A2F4A197-3FC1-E040-B87F-F9DC55033309}" type="presParOf" srcId="{D5AE93A8-43F6-A343-84B6-6EE33AC7437B}" destId="{FB6CAEB6-4FE5-1146-AEE8-88BF045493EE}" srcOrd="8" destOrd="0" presId="urn:microsoft.com/office/officeart/2005/8/layout/target3"/>
    <dgm:cxn modelId="{19A2FFC5-F2AD-0743-9AF8-08DC7AFDE001}" type="presParOf" srcId="{D5AE93A8-43F6-A343-84B6-6EE33AC7437B}" destId="{13CC6D69-710C-0A41-A3D5-89AF65C0CB10}" srcOrd="9" destOrd="0" presId="urn:microsoft.com/office/officeart/2005/8/layout/target3"/>
    <dgm:cxn modelId="{FAE244A3-7E7B-B344-B154-5B24CBE073D2}" type="presParOf" srcId="{D5AE93A8-43F6-A343-84B6-6EE33AC7437B}" destId="{2D440F1C-9FA0-FF41-81E8-EBB95D411AA3}" srcOrd="10" destOrd="0" presId="urn:microsoft.com/office/officeart/2005/8/layout/target3"/>
    <dgm:cxn modelId="{2F617B37-FE9D-3040-8EB9-7844744ACDA4}" type="presParOf" srcId="{D5AE93A8-43F6-A343-84B6-6EE33AC7437B}" destId="{9E922342-2B4F-4B42-8233-3041F1A5DBFA}" srcOrd="11" destOrd="0" presId="urn:microsoft.com/office/officeart/2005/8/layout/target3"/>
    <dgm:cxn modelId="{2A7A98A9-7F2C-094A-BDB0-C04EE26928C0}" type="presParOf" srcId="{D5AE93A8-43F6-A343-84B6-6EE33AC7437B}" destId="{221CD860-51DC-3E4F-A338-4EF18D4AA2F0}" srcOrd="12" destOrd="0" presId="urn:microsoft.com/office/officeart/2005/8/layout/target3"/>
    <dgm:cxn modelId="{8C7B7B2F-003A-EA4E-B1CE-96ED328E0D21}" type="presParOf" srcId="{D5AE93A8-43F6-A343-84B6-6EE33AC7437B}" destId="{A51F1DCD-B9F8-9D41-B4DD-983674245CA0}" srcOrd="13" destOrd="0" presId="urn:microsoft.com/office/officeart/2005/8/layout/target3"/>
    <dgm:cxn modelId="{2DD570DF-3DA6-DA42-8411-8EF8D55BD67B}" type="presParOf" srcId="{D5AE93A8-43F6-A343-84B6-6EE33AC7437B}" destId="{D50EDF78-5CD0-EE44-92A8-6BD165E77EC3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E7DA476-A428-374F-B641-1C78B08F3DBB}" type="doc">
      <dgm:prSet loTypeId="urn:microsoft.com/office/officeart/2005/8/layout/target3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18715910-820F-D14E-A3BD-EBDE0382D71E}">
      <dgm:prSet custT="1"/>
      <dgm:spPr/>
      <dgm:t>
        <a:bodyPr/>
        <a:lstStyle/>
        <a:p>
          <a:r>
            <a:rPr lang="es-MX" sz="3200" dirty="0"/>
            <a:t>Espacios de desempeño profesional</a:t>
          </a:r>
          <a:r>
            <a:rPr lang="es-MX" sz="4000" dirty="0"/>
            <a:t> </a:t>
          </a:r>
        </a:p>
      </dgm:t>
    </dgm:pt>
    <dgm:pt modelId="{ADF31A71-3105-1D43-9EAF-1824ACD74854}" type="parTrans" cxnId="{5CF12D57-922A-1C4E-B81F-58F5A79BA20A}">
      <dgm:prSet/>
      <dgm:spPr/>
      <dgm:t>
        <a:bodyPr/>
        <a:lstStyle/>
        <a:p>
          <a:endParaRPr lang="es-MX"/>
        </a:p>
      </dgm:t>
    </dgm:pt>
    <dgm:pt modelId="{47F4B8A0-99CF-664E-862C-5268C078C666}" type="sibTrans" cxnId="{5CF12D57-922A-1C4E-B81F-58F5A79BA20A}">
      <dgm:prSet/>
      <dgm:spPr/>
      <dgm:t>
        <a:bodyPr/>
        <a:lstStyle/>
        <a:p>
          <a:endParaRPr lang="es-MX"/>
        </a:p>
      </dgm:t>
    </dgm:pt>
    <dgm:pt modelId="{6A06BF5C-1999-4843-8696-A551EB0C2317}">
      <dgm:prSet custT="1"/>
      <dgm:spPr/>
      <dgm:t>
        <a:bodyPr/>
        <a:lstStyle/>
        <a:p>
          <a:r>
            <a:rPr lang="es-MX" sz="2800" dirty="0"/>
            <a:t>Espacios abiertos, creativos y multidisciplinarios </a:t>
          </a:r>
        </a:p>
      </dgm:t>
    </dgm:pt>
    <dgm:pt modelId="{4854A278-2B1F-8D43-A0C3-4B531689B0AB}" type="parTrans" cxnId="{A778A1F2-AEBA-5D4E-B3B4-53C1D9ED111E}">
      <dgm:prSet/>
      <dgm:spPr/>
      <dgm:t>
        <a:bodyPr/>
        <a:lstStyle/>
        <a:p>
          <a:endParaRPr lang="es-MX"/>
        </a:p>
      </dgm:t>
    </dgm:pt>
    <dgm:pt modelId="{AFA1FAB4-402F-4D42-8771-2BCF51A27B30}" type="sibTrans" cxnId="{A778A1F2-AEBA-5D4E-B3B4-53C1D9ED111E}">
      <dgm:prSet/>
      <dgm:spPr/>
      <dgm:t>
        <a:bodyPr/>
        <a:lstStyle/>
        <a:p>
          <a:endParaRPr lang="es-MX"/>
        </a:p>
      </dgm:t>
    </dgm:pt>
    <dgm:pt modelId="{7FF5D8B3-28AA-CA4D-9D26-C0227B9A3F21}">
      <dgm:prSet custT="1"/>
      <dgm:spPr/>
      <dgm:t>
        <a:bodyPr/>
        <a:lstStyle/>
        <a:p>
          <a:r>
            <a:rPr lang="es-MX" sz="1700" dirty="0"/>
            <a:t>La universidad debe preocuparse por crear experiencias profesionales valiosas para sus estudiantes. Deben propiciarse experiencias de trabajo de campo dirigidas académicamente, intervenciones en la realidad con miras a aprender de ella para mejorarla en lo social y en lo económico</a:t>
          </a:r>
          <a:r>
            <a:rPr lang="es-MX" sz="1600" dirty="0"/>
            <a:t>.</a:t>
          </a:r>
        </a:p>
      </dgm:t>
    </dgm:pt>
    <dgm:pt modelId="{6FE60121-B0E1-3340-96C3-F70247EE0E60}" type="parTrans" cxnId="{EBFC4FF8-1F12-AF42-956F-C7175042AFD8}">
      <dgm:prSet/>
      <dgm:spPr/>
      <dgm:t>
        <a:bodyPr/>
        <a:lstStyle/>
        <a:p>
          <a:endParaRPr lang="es-MX"/>
        </a:p>
      </dgm:t>
    </dgm:pt>
    <dgm:pt modelId="{45CAC83A-626F-274F-A3E0-698AFEFD1D67}" type="sibTrans" cxnId="{EBFC4FF8-1F12-AF42-956F-C7175042AFD8}">
      <dgm:prSet/>
      <dgm:spPr/>
      <dgm:t>
        <a:bodyPr/>
        <a:lstStyle/>
        <a:p>
          <a:endParaRPr lang="es-MX"/>
        </a:p>
      </dgm:t>
    </dgm:pt>
    <dgm:pt modelId="{7EF37C94-2AE6-6845-8C4D-8B22B7E5DA8F}">
      <dgm:prSet custT="1"/>
      <dgm:spPr/>
      <dgm:t>
        <a:bodyPr/>
        <a:lstStyle/>
        <a:p>
          <a:r>
            <a:rPr lang="es-MX" sz="2000" dirty="0"/>
            <a:t>Pueden aprovecharse diversos espacios formales e informales, virtuales o presenciales, redes sociales o conexión uno a uno, para favorecer el intercambio de ideas entre diferentes disciplinas. </a:t>
          </a:r>
        </a:p>
      </dgm:t>
    </dgm:pt>
    <dgm:pt modelId="{849EB989-0FE9-3C44-9A56-40418BE45F64}" type="parTrans" cxnId="{6053DD12-1FE1-EF44-8450-F511A18D5FFF}">
      <dgm:prSet/>
      <dgm:spPr/>
      <dgm:t>
        <a:bodyPr/>
        <a:lstStyle/>
        <a:p>
          <a:endParaRPr lang="es-MX"/>
        </a:p>
      </dgm:t>
    </dgm:pt>
    <dgm:pt modelId="{5FCA703C-DC5F-324E-AC5F-6CCD56A98D95}" type="sibTrans" cxnId="{6053DD12-1FE1-EF44-8450-F511A18D5FFF}">
      <dgm:prSet/>
      <dgm:spPr/>
      <dgm:t>
        <a:bodyPr/>
        <a:lstStyle/>
        <a:p>
          <a:endParaRPr lang="es-MX"/>
        </a:p>
      </dgm:t>
    </dgm:pt>
    <dgm:pt modelId="{EE145700-75E1-AA46-B1AF-92EE1D9D813E}" type="pres">
      <dgm:prSet presAssocID="{6E7DA476-A428-374F-B641-1C78B08F3DBB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9028E121-3872-564D-9ED6-467A8AB35F08}" type="pres">
      <dgm:prSet presAssocID="{18715910-820F-D14E-A3BD-EBDE0382D71E}" presName="circle1" presStyleLbl="node1" presStyleIdx="0" presStyleCnt="2"/>
      <dgm:spPr/>
    </dgm:pt>
    <dgm:pt modelId="{42A6D88E-4969-2D42-BFC9-7DE6F0378A9A}" type="pres">
      <dgm:prSet presAssocID="{18715910-820F-D14E-A3BD-EBDE0382D71E}" presName="space" presStyleCnt="0"/>
      <dgm:spPr/>
    </dgm:pt>
    <dgm:pt modelId="{09056B0E-A405-D34B-80F6-A63444AF1377}" type="pres">
      <dgm:prSet presAssocID="{18715910-820F-D14E-A3BD-EBDE0382D71E}" presName="rect1" presStyleLbl="alignAcc1" presStyleIdx="0" presStyleCnt="2"/>
      <dgm:spPr/>
    </dgm:pt>
    <dgm:pt modelId="{C8EBBFE9-0F63-8D44-85E4-E7AC36265D21}" type="pres">
      <dgm:prSet presAssocID="{6A06BF5C-1999-4843-8696-A551EB0C2317}" presName="vertSpace2" presStyleLbl="node1" presStyleIdx="0" presStyleCnt="2"/>
      <dgm:spPr/>
    </dgm:pt>
    <dgm:pt modelId="{EBBBADE1-12B8-0448-B513-BDBE7622BAF7}" type="pres">
      <dgm:prSet presAssocID="{6A06BF5C-1999-4843-8696-A551EB0C2317}" presName="circle2" presStyleLbl="node1" presStyleIdx="1" presStyleCnt="2"/>
      <dgm:spPr/>
    </dgm:pt>
    <dgm:pt modelId="{EBB1E404-F75E-0248-9C6F-7DE7209996C9}" type="pres">
      <dgm:prSet presAssocID="{6A06BF5C-1999-4843-8696-A551EB0C2317}" presName="rect2" presStyleLbl="alignAcc1" presStyleIdx="1" presStyleCnt="2"/>
      <dgm:spPr/>
    </dgm:pt>
    <dgm:pt modelId="{06655B01-9EB0-044C-855C-83C4A3F93092}" type="pres">
      <dgm:prSet presAssocID="{18715910-820F-D14E-A3BD-EBDE0382D71E}" presName="rect1ParTx" presStyleLbl="alignAcc1" presStyleIdx="1" presStyleCnt="2">
        <dgm:presLayoutVars>
          <dgm:chMax val="1"/>
          <dgm:bulletEnabled val="1"/>
        </dgm:presLayoutVars>
      </dgm:prSet>
      <dgm:spPr/>
    </dgm:pt>
    <dgm:pt modelId="{472E7B96-C577-EA43-94D7-25CE58995342}" type="pres">
      <dgm:prSet presAssocID="{18715910-820F-D14E-A3BD-EBDE0382D71E}" presName="rect1ChTx" presStyleLbl="alignAcc1" presStyleIdx="1" presStyleCnt="2">
        <dgm:presLayoutVars>
          <dgm:bulletEnabled val="1"/>
        </dgm:presLayoutVars>
      </dgm:prSet>
      <dgm:spPr/>
    </dgm:pt>
    <dgm:pt modelId="{A45683C6-4DB3-C449-A617-3DA9A1DEB251}" type="pres">
      <dgm:prSet presAssocID="{6A06BF5C-1999-4843-8696-A551EB0C2317}" presName="rect2ParTx" presStyleLbl="alignAcc1" presStyleIdx="1" presStyleCnt="2">
        <dgm:presLayoutVars>
          <dgm:chMax val="1"/>
          <dgm:bulletEnabled val="1"/>
        </dgm:presLayoutVars>
      </dgm:prSet>
      <dgm:spPr/>
    </dgm:pt>
    <dgm:pt modelId="{8BFA3310-0624-424D-9024-351A6FBF663A}" type="pres">
      <dgm:prSet presAssocID="{6A06BF5C-1999-4843-8696-A551EB0C2317}" presName="rect2ChTx" presStyleLbl="alignAcc1" presStyleIdx="1" presStyleCnt="2">
        <dgm:presLayoutVars>
          <dgm:bulletEnabled val="1"/>
        </dgm:presLayoutVars>
      </dgm:prSet>
      <dgm:spPr/>
    </dgm:pt>
  </dgm:ptLst>
  <dgm:cxnLst>
    <dgm:cxn modelId="{6053DD12-1FE1-EF44-8450-F511A18D5FFF}" srcId="{6A06BF5C-1999-4843-8696-A551EB0C2317}" destId="{7EF37C94-2AE6-6845-8C4D-8B22B7E5DA8F}" srcOrd="0" destOrd="0" parTransId="{849EB989-0FE9-3C44-9A56-40418BE45F64}" sibTransId="{5FCA703C-DC5F-324E-AC5F-6CCD56A98D95}"/>
    <dgm:cxn modelId="{FED28C31-B9B3-AB4A-B33D-30A7A07D57DF}" type="presOf" srcId="{18715910-820F-D14E-A3BD-EBDE0382D71E}" destId="{09056B0E-A405-D34B-80F6-A63444AF1377}" srcOrd="0" destOrd="0" presId="urn:microsoft.com/office/officeart/2005/8/layout/target3"/>
    <dgm:cxn modelId="{5CF12D57-922A-1C4E-B81F-58F5A79BA20A}" srcId="{6E7DA476-A428-374F-B641-1C78B08F3DBB}" destId="{18715910-820F-D14E-A3BD-EBDE0382D71E}" srcOrd="0" destOrd="0" parTransId="{ADF31A71-3105-1D43-9EAF-1824ACD74854}" sibTransId="{47F4B8A0-99CF-664E-862C-5268C078C666}"/>
    <dgm:cxn modelId="{F5812761-F376-E64F-AB34-961FCD52530E}" type="presOf" srcId="{7EF37C94-2AE6-6845-8C4D-8B22B7E5DA8F}" destId="{8BFA3310-0624-424D-9024-351A6FBF663A}" srcOrd="0" destOrd="0" presId="urn:microsoft.com/office/officeart/2005/8/layout/target3"/>
    <dgm:cxn modelId="{EC4C2E75-99D5-2349-8DD9-E5BA8E3603C5}" type="presOf" srcId="{6A06BF5C-1999-4843-8696-A551EB0C2317}" destId="{EBB1E404-F75E-0248-9C6F-7DE7209996C9}" srcOrd="0" destOrd="0" presId="urn:microsoft.com/office/officeart/2005/8/layout/target3"/>
    <dgm:cxn modelId="{DAF9BA9F-6D25-B54E-BDA9-985CAA3028E1}" type="presOf" srcId="{6E7DA476-A428-374F-B641-1C78B08F3DBB}" destId="{EE145700-75E1-AA46-B1AF-92EE1D9D813E}" srcOrd="0" destOrd="0" presId="urn:microsoft.com/office/officeart/2005/8/layout/target3"/>
    <dgm:cxn modelId="{34FE31B9-0A85-1042-BA80-64CCB6032AFB}" type="presOf" srcId="{6A06BF5C-1999-4843-8696-A551EB0C2317}" destId="{A45683C6-4DB3-C449-A617-3DA9A1DEB251}" srcOrd="1" destOrd="0" presId="urn:microsoft.com/office/officeart/2005/8/layout/target3"/>
    <dgm:cxn modelId="{61734CC4-6C02-1E42-8710-E0081C03FCD8}" type="presOf" srcId="{18715910-820F-D14E-A3BD-EBDE0382D71E}" destId="{06655B01-9EB0-044C-855C-83C4A3F93092}" srcOrd="1" destOrd="0" presId="urn:microsoft.com/office/officeart/2005/8/layout/target3"/>
    <dgm:cxn modelId="{CA4962D6-6FFC-ED40-AA12-1935998DBBB4}" type="presOf" srcId="{7FF5D8B3-28AA-CA4D-9D26-C0227B9A3F21}" destId="{472E7B96-C577-EA43-94D7-25CE58995342}" srcOrd="0" destOrd="0" presId="urn:microsoft.com/office/officeart/2005/8/layout/target3"/>
    <dgm:cxn modelId="{A778A1F2-AEBA-5D4E-B3B4-53C1D9ED111E}" srcId="{6E7DA476-A428-374F-B641-1C78B08F3DBB}" destId="{6A06BF5C-1999-4843-8696-A551EB0C2317}" srcOrd="1" destOrd="0" parTransId="{4854A278-2B1F-8D43-A0C3-4B531689B0AB}" sibTransId="{AFA1FAB4-402F-4D42-8771-2BCF51A27B30}"/>
    <dgm:cxn modelId="{EBFC4FF8-1F12-AF42-956F-C7175042AFD8}" srcId="{18715910-820F-D14E-A3BD-EBDE0382D71E}" destId="{7FF5D8B3-28AA-CA4D-9D26-C0227B9A3F21}" srcOrd="0" destOrd="0" parTransId="{6FE60121-B0E1-3340-96C3-F70247EE0E60}" sibTransId="{45CAC83A-626F-274F-A3E0-698AFEFD1D67}"/>
    <dgm:cxn modelId="{4C561654-6993-5D4D-8FE4-907C07C449CD}" type="presParOf" srcId="{EE145700-75E1-AA46-B1AF-92EE1D9D813E}" destId="{9028E121-3872-564D-9ED6-467A8AB35F08}" srcOrd="0" destOrd="0" presId="urn:microsoft.com/office/officeart/2005/8/layout/target3"/>
    <dgm:cxn modelId="{CAA6B103-A077-B940-88C3-566FF1FC6B8E}" type="presParOf" srcId="{EE145700-75E1-AA46-B1AF-92EE1D9D813E}" destId="{42A6D88E-4969-2D42-BFC9-7DE6F0378A9A}" srcOrd="1" destOrd="0" presId="urn:microsoft.com/office/officeart/2005/8/layout/target3"/>
    <dgm:cxn modelId="{8C1AE495-D53E-D849-8E11-5BEBF74E7AC0}" type="presParOf" srcId="{EE145700-75E1-AA46-B1AF-92EE1D9D813E}" destId="{09056B0E-A405-D34B-80F6-A63444AF1377}" srcOrd="2" destOrd="0" presId="urn:microsoft.com/office/officeart/2005/8/layout/target3"/>
    <dgm:cxn modelId="{13F397F2-3CF5-BA44-BAB0-A07975F6A53E}" type="presParOf" srcId="{EE145700-75E1-AA46-B1AF-92EE1D9D813E}" destId="{C8EBBFE9-0F63-8D44-85E4-E7AC36265D21}" srcOrd="3" destOrd="0" presId="urn:microsoft.com/office/officeart/2005/8/layout/target3"/>
    <dgm:cxn modelId="{E80FCD9F-7B06-794A-8571-6B33735FB1A2}" type="presParOf" srcId="{EE145700-75E1-AA46-B1AF-92EE1D9D813E}" destId="{EBBBADE1-12B8-0448-B513-BDBE7622BAF7}" srcOrd="4" destOrd="0" presId="urn:microsoft.com/office/officeart/2005/8/layout/target3"/>
    <dgm:cxn modelId="{080E4399-475F-5847-89DA-501BB0F9239D}" type="presParOf" srcId="{EE145700-75E1-AA46-B1AF-92EE1D9D813E}" destId="{EBB1E404-F75E-0248-9C6F-7DE7209996C9}" srcOrd="5" destOrd="0" presId="urn:microsoft.com/office/officeart/2005/8/layout/target3"/>
    <dgm:cxn modelId="{81C67CF7-3F80-034D-B447-CC7E7A7E20A9}" type="presParOf" srcId="{EE145700-75E1-AA46-B1AF-92EE1D9D813E}" destId="{06655B01-9EB0-044C-855C-83C4A3F93092}" srcOrd="6" destOrd="0" presId="urn:microsoft.com/office/officeart/2005/8/layout/target3"/>
    <dgm:cxn modelId="{A7737552-067F-314C-AA7A-909378BD4CEF}" type="presParOf" srcId="{EE145700-75E1-AA46-B1AF-92EE1D9D813E}" destId="{472E7B96-C577-EA43-94D7-25CE58995342}" srcOrd="7" destOrd="0" presId="urn:microsoft.com/office/officeart/2005/8/layout/target3"/>
    <dgm:cxn modelId="{5F035183-9A37-B747-9EDD-4668ADF60BD6}" type="presParOf" srcId="{EE145700-75E1-AA46-B1AF-92EE1D9D813E}" destId="{A45683C6-4DB3-C449-A617-3DA9A1DEB251}" srcOrd="8" destOrd="0" presId="urn:microsoft.com/office/officeart/2005/8/layout/target3"/>
    <dgm:cxn modelId="{211A64C7-D1AD-4C46-BF62-E219A173B34F}" type="presParOf" srcId="{EE145700-75E1-AA46-B1AF-92EE1D9D813E}" destId="{8BFA3310-0624-424D-9024-351A6FBF663A}" srcOrd="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FF67E55-245B-504E-8DD5-F5DFD8F66199}" type="doc">
      <dgm:prSet loTypeId="urn:microsoft.com/office/officeart/2005/8/layout/venn3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89EDE2FF-FBD5-D442-803E-FCB2A5D1CD85}">
      <dgm:prSet/>
      <dgm:spPr/>
      <dgm:t>
        <a:bodyPr/>
        <a:lstStyle/>
        <a:p>
          <a:r>
            <a:rPr lang="es-MX" b="1" dirty="0"/>
            <a:t>Pedagógica</a:t>
          </a:r>
        </a:p>
        <a:p>
          <a:r>
            <a:rPr lang="es-MX" dirty="0"/>
            <a:t>Referida a actividades de aprendizaje, a situaciones de enseñanza, a materiales de aprendizaje, al apoyo y tutoría, a la evaluación</a:t>
          </a:r>
        </a:p>
      </dgm:t>
    </dgm:pt>
    <dgm:pt modelId="{8DB4C0A0-700E-E644-B25B-31E58921C5CA}" type="parTrans" cxnId="{5E389677-2EE8-9A48-BBA0-791095721C9E}">
      <dgm:prSet/>
      <dgm:spPr/>
      <dgm:t>
        <a:bodyPr/>
        <a:lstStyle/>
        <a:p>
          <a:endParaRPr lang="es-ES"/>
        </a:p>
      </dgm:t>
    </dgm:pt>
    <dgm:pt modelId="{0EF657A4-12B8-3C4A-B416-573462CC3777}" type="sibTrans" cxnId="{5E389677-2EE8-9A48-BBA0-791095721C9E}">
      <dgm:prSet/>
      <dgm:spPr/>
      <dgm:t>
        <a:bodyPr/>
        <a:lstStyle/>
        <a:p>
          <a:endParaRPr lang="es-ES"/>
        </a:p>
      </dgm:t>
    </dgm:pt>
    <dgm:pt modelId="{BD5C47B9-E10B-C645-8E74-9939BACE41E9}">
      <dgm:prSet/>
      <dgm:spPr>
        <a:solidFill>
          <a:srgbClr val="C00000">
            <a:alpha val="50000"/>
          </a:srgbClr>
        </a:solidFill>
      </dgm:spPr>
      <dgm:t>
        <a:bodyPr/>
        <a:lstStyle/>
        <a:p>
          <a:r>
            <a:rPr lang="es-MX" b="1" dirty="0"/>
            <a:t>Tecnologías</a:t>
          </a:r>
        </a:p>
        <a:p>
          <a:r>
            <a:rPr lang="es-MX" dirty="0"/>
            <a:t> Referidas a las herramientas seleccionadas en conexión con el modelo pedagógicoº</a:t>
          </a:r>
        </a:p>
      </dgm:t>
    </dgm:pt>
    <dgm:pt modelId="{902183B5-B3D1-4A47-9290-AF4A02174640}" type="parTrans" cxnId="{DCE9F54A-3923-7342-B5A9-6F7CA94DC7DF}">
      <dgm:prSet/>
      <dgm:spPr/>
      <dgm:t>
        <a:bodyPr/>
        <a:lstStyle/>
        <a:p>
          <a:endParaRPr lang="es-ES"/>
        </a:p>
      </dgm:t>
    </dgm:pt>
    <dgm:pt modelId="{0CF878E4-681E-A046-BFC0-55FE1244D28A}" type="sibTrans" cxnId="{DCE9F54A-3923-7342-B5A9-6F7CA94DC7DF}">
      <dgm:prSet/>
      <dgm:spPr/>
      <dgm:t>
        <a:bodyPr/>
        <a:lstStyle/>
        <a:p>
          <a:endParaRPr lang="es-ES"/>
        </a:p>
      </dgm:t>
    </dgm:pt>
    <dgm:pt modelId="{477AF29D-F70D-584A-AF81-667E1F84AE8A}">
      <dgm:prSet/>
      <dgm:spPr/>
      <dgm:t>
        <a:bodyPr/>
        <a:lstStyle/>
        <a:p>
          <a:r>
            <a:rPr lang="es-MX" b="1"/>
            <a:t>Organizativas</a:t>
          </a:r>
        </a:p>
        <a:p>
          <a:r>
            <a:rPr lang="es-MX"/>
            <a:t>Aspectos de la organización del espacio, del calendario, de la gestión de la comunidad, entre otras</a:t>
          </a:r>
        </a:p>
      </dgm:t>
    </dgm:pt>
    <dgm:pt modelId="{95472561-66F1-A346-80A2-200CB68AAC0D}" type="parTrans" cxnId="{710B32DC-A498-514C-B88D-511B83ECB822}">
      <dgm:prSet/>
      <dgm:spPr/>
      <dgm:t>
        <a:bodyPr/>
        <a:lstStyle/>
        <a:p>
          <a:endParaRPr lang="es-ES"/>
        </a:p>
      </dgm:t>
    </dgm:pt>
    <dgm:pt modelId="{F3390218-3AAC-D945-B3EC-3B145BE1E9AB}" type="sibTrans" cxnId="{710B32DC-A498-514C-B88D-511B83ECB822}">
      <dgm:prSet/>
      <dgm:spPr/>
      <dgm:t>
        <a:bodyPr/>
        <a:lstStyle/>
        <a:p>
          <a:endParaRPr lang="es-ES"/>
        </a:p>
      </dgm:t>
    </dgm:pt>
    <dgm:pt modelId="{E3F53A90-B03F-4E48-89C6-2731106CAA93}" type="pres">
      <dgm:prSet presAssocID="{5FF67E55-245B-504E-8DD5-F5DFD8F66199}" presName="Name0" presStyleCnt="0">
        <dgm:presLayoutVars>
          <dgm:dir/>
          <dgm:resizeHandles val="exact"/>
        </dgm:presLayoutVars>
      </dgm:prSet>
      <dgm:spPr/>
    </dgm:pt>
    <dgm:pt modelId="{2E4B71F5-CE91-9C45-9643-C8151B92E4F0}" type="pres">
      <dgm:prSet presAssocID="{89EDE2FF-FBD5-D442-803E-FCB2A5D1CD85}" presName="Name5" presStyleLbl="vennNode1" presStyleIdx="0" presStyleCnt="3">
        <dgm:presLayoutVars>
          <dgm:bulletEnabled val="1"/>
        </dgm:presLayoutVars>
      </dgm:prSet>
      <dgm:spPr/>
    </dgm:pt>
    <dgm:pt modelId="{98BF012C-14E7-6D47-B7BB-9FEDA915FA6E}" type="pres">
      <dgm:prSet presAssocID="{0EF657A4-12B8-3C4A-B416-573462CC3777}" presName="space" presStyleCnt="0"/>
      <dgm:spPr/>
    </dgm:pt>
    <dgm:pt modelId="{7C243D84-8D2A-2D42-B092-82F0F8760DBE}" type="pres">
      <dgm:prSet presAssocID="{BD5C47B9-E10B-C645-8E74-9939BACE41E9}" presName="Name5" presStyleLbl="vennNode1" presStyleIdx="1" presStyleCnt="3">
        <dgm:presLayoutVars>
          <dgm:bulletEnabled val="1"/>
        </dgm:presLayoutVars>
      </dgm:prSet>
      <dgm:spPr/>
    </dgm:pt>
    <dgm:pt modelId="{3B082022-0A72-8749-9F9C-6DBE05E0EEDB}" type="pres">
      <dgm:prSet presAssocID="{0CF878E4-681E-A046-BFC0-55FE1244D28A}" presName="space" presStyleCnt="0"/>
      <dgm:spPr/>
    </dgm:pt>
    <dgm:pt modelId="{88CA077E-0392-5949-BF20-B2BCD9B5C95A}" type="pres">
      <dgm:prSet presAssocID="{477AF29D-F70D-584A-AF81-667E1F84AE8A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02026210-64EF-0A43-BE8D-3D2AE17CE43D}" type="presOf" srcId="{BD5C47B9-E10B-C645-8E74-9939BACE41E9}" destId="{7C243D84-8D2A-2D42-B092-82F0F8760DBE}" srcOrd="0" destOrd="0" presId="urn:microsoft.com/office/officeart/2005/8/layout/venn3"/>
    <dgm:cxn modelId="{A9F26D21-3F0E-1F41-9870-9AC02D00E055}" type="presOf" srcId="{477AF29D-F70D-584A-AF81-667E1F84AE8A}" destId="{88CA077E-0392-5949-BF20-B2BCD9B5C95A}" srcOrd="0" destOrd="0" presId="urn:microsoft.com/office/officeart/2005/8/layout/venn3"/>
    <dgm:cxn modelId="{DCE9F54A-3923-7342-B5A9-6F7CA94DC7DF}" srcId="{5FF67E55-245B-504E-8DD5-F5DFD8F66199}" destId="{BD5C47B9-E10B-C645-8E74-9939BACE41E9}" srcOrd="1" destOrd="0" parTransId="{902183B5-B3D1-4A47-9290-AF4A02174640}" sibTransId="{0CF878E4-681E-A046-BFC0-55FE1244D28A}"/>
    <dgm:cxn modelId="{5E389677-2EE8-9A48-BBA0-791095721C9E}" srcId="{5FF67E55-245B-504E-8DD5-F5DFD8F66199}" destId="{89EDE2FF-FBD5-D442-803E-FCB2A5D1CD85}" srcOrd="0" destOrd="0" parTransId="{8DB4C0A0-700E-E644-B25B-31E58921C5CA}" sibTransId="{0EF657A4-12B8-3C4A-B416-573462CC3777}"/>
    <dgm:cxn modelId="{701592B1-043E-684A-8725-C6B7A80A0F12}" type="presOf" srcId="{5FF67E55-245B-504E-8DD5-F5DFD8F66199}" destId="{E3F53A90-B03F-4E48-89C6-2731106CAA93}" srcOrd="0" destOrd="0" presId="urn:microsoft.com/office/officeart/2005/8/layout/venn3"/>
    <dgm:cxn modelId="{CC5D76D1-D9D9-7F4C-9ECC-A75071CE73ED}" type="presOf" srcId="{89EDE2FF-FBD5-D442-803E-FCB2A5D1CD85}" destId="{2E4B71F5-CE91-9C45-9643-C8151B92E4F0}" srcOrd="0" destOrd="0" presId="urn:microsoft.com/office/officeart/2005/8/layout/venn3"/>
    <dgm:cxn modelId="{710B32DC-A498-514C-B88D-511B83ECB822}" srcId="{5FF67E55-245B-504E-8DD5-F5DFD8F66199}" destId="{477AF29D-F70D-584A-AF81-667E1F84AE8A}" srcOrd="2" destOrd="0" parTransId="{95472561-66F1-A346-80A2-200CB68AAC0D}" sibTransId="{F3390218-3AAC-D945-B3EC-3B145BE1E9AB}"/>
    <dgm:cxn modelId="{D3ACE6E9-2BCA-7742-BE24-FC5A8087D1FF}" type="presParOf" srcId="{E3F53A90-B03F-4E48-89C6-2731106CAA93}" destId="{2E4B71F5-CE91-9C45-9643-C8151B92E4F0}" srcOrd="0" destOrd="0" presId="urn:microsoft.com/office/officeart/2005/8/layout/venn3"/>
    <dgm:cxn modelId="{1F11B7FA-29C0-914F-9122-08C2A6E1CDE0}" type="presParOf" srcId="{E3F53A90-B03F-4E48-89C6-2731106CAA93}" destId="{98BF012C-14E7-6D47-B7BB-9FEDA915FA6E}" srcOrd="1" destOrd="0" presId="urn:microsoft.com/office/officeart/2005/8/layout/venn3"/>
    <dgm:cxn modelId="{4EC8A5D2-4235-6640-8586-260C829128DD}" type="presParOf" srcId="{E3F53A90-B03F-4E48-89C6-2731106CAA93}" destId="{7C243D84-8D2A-2D42-B092-82F0F8760DBE}" srcOrd="2" destOrd="0" presId="urn:microsoft.com/office/officeart/2005/8/layout/venn3"/>
    <dgm:cxn modelId="{1F3E1DE8-055B-2245-8E9A-A1AB0AB828C1}" type="presParOf" srcId="{E3F53A90-B03F-4E48-89C6-2731106CAA93}" destId="{3B082022-0A72-8749-9F9C-6DBE05E0EEDB}" srcOrd="3" destOrd="0" presId="urn:microsoft.com/office/officeart/2005/8/layout/venn3"/>
    <dgm:cxn modelId="{E4440880-E6C2-2B4F-8D9E-E3C21023A405}" type="presParOf" srcId="{E3F53A90-B03F-4E48-89C6-2731106CAA93}" destId="{88CA077E-0392-5949-BF20-B2BCD9B5C95A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71371C-54FA-8A41-9DB7-8FC4A97EFD32}">
      <dsp:nvSpPr>
        <dsp:cNvPr id="0" name=""/>
        <dsp:cNvSpPr/>
      </dsp:nvSpPr>
      <dsp:spPr>
        <a:xfrm>
          <a:off x="0" y="3276489"/>
          <a:ext cx="7296150" cy="214973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/>
            <a:t>La UA optativa corresponde a una de las </a:t>
          </a:r>
          <a:r>
            <a:rPr lang="es-ES" sz="2100" kern="1200"/>
            <a:t>tres diferentes Líneas de Generación y Aplicación del Conocimiento (LGAC) del DCC:</a:t>
          </a:r>
          <a:endParaRPr lang="en-US" sz="2100" kern="1200"/>
        </a:p>
      </dsp:txBody>
      <dsp:txXfrm>
        <a:off x="0" y="3276489"/>
        <a:ext cx="7296150" cy="1160855"/>
      </dsp:txXfrm>
    </dsp:sp>
    <dsp:sp modelId="{C3ED353E-A255-6D4A-AC6F-9B968FDAE541}">
      <dsp:nvSpPr>
        <dsp:cNvPr id="0" name=""/>
        <dsp:cNvSpPr/>
      </dsp:nvSpPr>
      <dsp:spPr>
        <a:xfrm>
          <a:off x="3562" y="4394349"/>
          <a:ext cx="2429674" cy="98887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Cómputo Científico y Sistemas Electrónicos (CCySE)</a:t>
          </a:r>
          <a:endParaRPr lang="en-US" sz="1900" kern="1200"/>
        </a:p>
      </dsp:txBody>
      <dsp:txXfrm>
        <a:off x="3562" y="4394349"/>
        <a:ext cx="2429674" cy="988876"/>
      </dsp:txXfrm>
    </dsp:sp>
    <dsp:sp modelId="{55FD3B2E-C5B1-B741-9FEB-2CC8DFC528D4}">
      <dsp:nvSpPr>
        <dsp:cNvPr id="0" name=""/>
        <dsp:cNvSpPr/>
      </dsp:nvSpPr>
      <dsp:spPr>
        <a:xfrm>
          <a:off x="2433237" y="4394349"/>
          <a:ext cx="2429674" cy="988876"/>
        </a:xfrm>
        <a:prstGeom prst="rect">
          <a:avLst/>
        </a:prstGeom>
        <a:solidFill>
          <a:srgbClr val="C0000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>
              <a:solidFill>
                <a:schemeClr val="bg1"/>
              </a:solidFill>
            </a:rPr>
            <a:t>Cómputo Educativo (CE)</a:t>
          </a:r>
          <a:endParaRPr lang="en-US" sz="1900" kern="1200">
            <a:solidFill>
              <a:schemeClr val="bg1"/>
            </a:solidFill>
          </a:endParaRPr>
        </a:p>
      </dsp:txBody>
      <dsp:txXfrm>
        <a:off x="2433237" y="4394349"/>
        <a:ext cx="2429674" cy="988876"/>
      </dsp:txXfrm>
    </dsp:sp>
    <dsp:sp modelId="{8E781AD4-0BC2-E144-A283-F6C84EB179D0}">
      <dsp:nvSpPr>
        <dsp:cNvPr id="0" name=""/>
        <dsp:cNvSpPr/>
      </dsp:nvSpPr>
      <dsp:spPr>
        <a:xfrm>
          <a:off x="4862912" y="4394349"/>
          <a:ext cx="2429674" cy="988876"/>
        </a:xfrm>
        <a:prstGeom prst="rect">
          <a:avLst/>
        </a:prstGeom>
        <a:solidFill>
          <a:srgbClr val="1D6FA9">
            <a:tint val="40000"/>
            <a:alpha val="9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ndara"/>
              <a:ea typeface="+mn-ea"/>
              <a:cs typeface="+mn-cs"/>
            </a:rPr>
            <a:t>Inteligencia Artificial (IA)</a:t>
          </a:r>
          <a:endParaRPr lang="en-US" sz="1900" kern="120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ndara"/>
            <a:ea typeface="+mn-ea"/>
            <a:cs typeface="+mn-cs"/>
          </a:endParaRPr>
        </a:p>
      </dsp:txBody>
      <dsp:txXfrm>
        <a:off x="4862912" y="4394349"/>
        <a:ext cx="2429674" cy="988876"/>
      </dsp:txXfrm>
    </dsp:sp>
    <dsp:sp modelId="{FA860EB6-D3AA-2F4C-A9DE-A31FBE2BBBA8}">
      <dsp:nvSpPr>
        <dsp:cNvPr id="0" name=""/>
        <dsp:cNvSpPr/>
      </dsp:nvSpPr>
      <dsp:spPr>
        <a:xfrm rot="10800000">
          <a:off x="0" y="2447"/>
          <a:ext cx="7296150" cy="3306287"/>
        </a:xfrm>
        <a:prstGeom prst="upArrowCallout">
          <a:avLst/>
        </a:prstGeom>
        <a:solidFill>
          <a:srgbClr val="0070C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/>
            <a:t>La unidad de aprendizaje (UA) de Tópicos de Tecnología Educativa, forma parte de la malla curricular del Doctorado en Ciencias de la Computación (DCC). </a:t>
          </a:r>
          <a:endParaRPr lang="en-US" sz="2100" kern="1200"/>
        </a:p>
      </dsp:txBody>
      <dsp:txXfrm rot="10800000">
        <a:off x="0" y="2447"/>
        <a:ext cx="7296150" cy="214832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E0AE9A-3263-8543-9F80-989EC7852238}">
      <dsp:nvSpPr>
        <dsp:cNvPr id="0" name=""/>
        <dsp:cNvSpPr/>
      </dsp:nvSpPr>
      <dsp:spPr>
        <a:xfrm>
          <a:off x="821" y="164715"/>
          <a:ext cx="3327201" cy="3992641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0" rIns="328654" bIns="33020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b="1" kern="1200"/>
            <a:t>El aprendizaje basado en preguntas y cuestiones </a:t>
          </a:r>
          <a:endParaRPr lang="es-MX" sz="1700" b="1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El aprendizaje empieza por una cuestión de respuestas indefinidas o controvertidas.  Así se procuran conseguir dos fines: por una parte, despertar el interés y por otro lado, obligar a buscar y elaborar las respuestas.</a:t>
          </a:r>
          <a:endParaRPr lang="es-MX" sz="1600" kern="1200" dirty="0"/>
        </a:p>
      </dsp:txBody>
      <dsp:txXfrm>
        <a:off x="821" y="1761771"/>
        <a:ext cx="3327201" cy="2395585"/>
      </dsp:txXfrm>
    </dsp:sp>
    <dsp:sp modelId="{46389440-3BE8-A846-8388-7D59835D7853}">
      <dsp:nvSpPr>
        <dsp:cNvPr id="0" name=""/>
        <dsp:cNvSpPr/>
      </dsp:nvSpPr>
      <dsp:spPr>
        <a:xfrm>
          <a:off x="821" y="164715"/>
          <a:ext cx="3327201" cy="159705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165100" rIns="328654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6600" kern="1200"/>
            <a:t>01</a:t>
          </a:r>
        </a:p>
      </dsp:txBody>
      <dsp:txXfrm>
        <a:off x="821" y="164715"/>
        <a:ext cx="3327201" cy="1597056"/>
      </dsp:txXfrm>
    </dsp:sp>
    <dsp:sp modelId="{CA3FBBD2-D0B2-F348-B743-CED3483779E9}">
      <dsp:nvSpPr>
        <dsp:cNvPr id="0" name=""/>
        <dsp:cNvSpPr/>
      </dsp:nvSpPr>
      <dsp:spPr>
        <a:xfrm>
          <a:off x="3594199" y="164715"/>
          <a:ext cx="3327201" cy="3992641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0" rIns="328654" bIns="33020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b="1" kern="1200"/>
            <a:t>El aprendizaje basado en ejemplos </a:t>
          </a:r>
          <a:endParaRPr lang="es-MX" sz="1700" b="1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kern="1200" dirty="0"/>
            <a:t>La finalidad es aproximar a los alumnos a los centros de su interés tratando de entroncar los temas a aprender con los contextos reales. Mediante ejemplos los alumnos adquieren conocimientos y técnicas de razonamiento. </a:t>
          </a:r>
          <a:endParaRPr lang="es-MX" sz="1500" kern="1200" dirty="0"/>
        </a:p>
      </dsp:txBody>
      <dsp:txXfrm>
        <a:off x="3594199" y="1761771"/>
        <a:ext cx="3327201" cy="2395585"/>
      </dsp:txXfrm>
    </dsp:sp>
    <dsp:sp modelId="{F6982435-92AB-8F42-838A-B4F00BE3A2C0}">
      <dsp:nvSpPr>
        <dsp:cNvPr id="0" name=""/>
        <dsp:cNvSpPr/>
      </dsp:nvSpPr>
      <dsp:spPr>
        <a:xfrm>
          <a:off x="3594199" y="164715"/>
          <a:ext cx="3327201" cy="159705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165100" rIns="328654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6600" kern="1200"/>
            <a:t>02</a:t>
          </a:r>
        </a:p>
      </dsp:txBody>
      <dsp:txXfrm>
        <a:off x="3594199" y="164715"/>
        <a:ext cx="3327201" cy="1597056"/>
      </dsp:txXfrm>
    </dsp:sp>
    <dsp:sp modelId="{E43C61E4-1AAD-5942-AAC2-D0FACD1FE3ED}">
      <dsp:nvSpPr>
        <dsp:cNvPr id="0" name=""/>
        <dsp:cNvSpPr/>
      </dsp:nvSpPr>
      <dsp:spPr>
        <a:xfrm>
          <a:off x="7187576" y="164715"/>
          <a:ext cx="3327201" cy="399264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0" rIns="328654" bIns="33020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b="1" kern="1200"/>
            <a:t>El aprendizaje basado en problemas</a:t>
          </a:r>
          <a:endParaRPr lang="es-MX" sz="1700" b="1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kern="1200" dirty="0"/>
            <a:t>Puede ser una técnica muy apta para incorporar a los currículos ordinarios en cualquier materia o nivel simplemente mediante la adaptación de los problemas a las exigencias de la materia y las condiciones cognitivas de los alumnos.</a:t>
          </a:r>
          <a:endParaRPr lang="es-MX" sz="1500" kern="1200" dirty="0"/>
        </a:p>
      </dsp:txBody>
      <dsp:txXfrm>
        <a:off x="7187576" y="1761771"/>
        <a:ext cx="3327201" cy="2395585"/>
      </dsp:txXfrm>
    </dsp:sp>
    <dsp:sp modelId="{57DB82C6-253D-4347-8720-A0A0B9602771}">
      <dsp:nvSpPr>
        <dsp:cNvPr id="0" name=""/>
        <dsp:cNvSpPr/>
      </dsp:nvSpPr>
      <dsp:spPr>
        <a:xfrm>
          <a:off x="7187576" y="164715"/>
          <a:ext cx="3327201" cy="159705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165100" rIns="328654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6600" kern="1200"/>
            <a:t>03</a:t>
          </a:r>
        </a:p>
      </dsp:txBody>
      <dsp:txXfrm>
        <a:off x="7187576" y="164715"/>
        <a:ext cx="3327201" cy="159705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050BA1-939E-43F0-8E91-DF5FB03C105D}">
      <dsp:nvSpPr>
        <dsp:cNvPr id="0" name=""/>
        <dsp:cNvSpPr/>
      </dsp:nvSpPr>
      <dsp:spPr>
        <a:xfrm>
          <a:off x="82613" y="90072"/>
          <a:ext cx="897246" cy="89724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C35E15-4548-40FA-A7D4-498C1E8A1D19}">
      <dsp:nvSpPr>
        <dsp:cNvPr id="0" name=""/>
        <dsp:cNvSpPr/>
      </dsp:nvSpPr>
      <dsp:spPr>
        <a:xfrm>
          <a:off x="271034" y="278494"/>
          <a:ext cx="520402" cy="5204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E4E6C-3AF8-49A9-9C60-A942A8853FFD}">
      <dsp:nvSpPr>
        <dsp:cNvPr id="0" name=""/>
        <dsp:cNvSpPr/>
      </dsp:nvSpPr>
      <dsp:spPr>
        <a:xfrm>
          <a:off x="1172126" y="90072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b="1" kern="1200"/>
            <a:t>Producción de videos</a:t>
          </a:r>
          <a:endParaRPr lang="es-MX" sz="1900" kern="1200" dirty="0"/>
        </a:p>
      </dsp:txBody>
      <dsp:txXfrm>
        <a:off x="1172126" y="90072"/>
        <a:ext cx="2114937" cy="897246"/>
      </dsp:txXfrm>
    </dsp:sp>
    <dsp:sp modelId="{D0ABF9AF-B9A4-4DCB-BD47-072A4C86B569}">
      <dsp:nvSpPr>
        <dsp:cNvPr id="0" name=""/>
        <dsp:cNvSpPr/>
      </dsp:nvSpPr>
      <dsp:spPr>
        <a:xfrm>
          <a:off x="3655575" y="90072"/>
          <a:ext cx="897246" cy="8972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489000-4976-4183-94C1-165C9C613CDB}">
      <dsp:nvSpPr>
        <dsp:cNvPr id="0" name=""/>
        <dsp:cNvSpPr/>
      </dsp:nvSpPr>
      <dsp:spPr>
        <a:xfrm>
          <a:off x="3843996" y="278494"/>
          <a:ext cx="520402" cy="52040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4D9C97-3C35-480C-9274-15218909B187}">
      <dsp:nvSpPr>
        <dsp:cNvPr id="0" name=""/>
        <dsp:cNvSpPr/>
      </dsp:nvSpPr>
      <dsp:spPr>
        <a:xfrm>
          <a:off x="4745088" y="90072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b="1" kern="1200" dirty="0"/>
            <a:t>Webs de colaboración</a:t>
          </a:r>
          <a:endParaRPr lang="es-MX" sz="1900" kern="1200" dirty="0"/>
        </a:p>
      </dsp:txBody>
      <dsp:txXfrm>
        <a:off x="4745088" y="90072"/>
        <a:ext cx="2114937" cy="897246"/>
      </dsp:txXfrm>
    </dsp:sp>
    <dsp:sp modelId="{F2A87929-8795-42C3-9F13-95FAE1500D62}">
      <dsp:nvSpPr>
        <dsp:cNvPr id="0" name=""/>
        <dsp:cNvSpPr/>
      </dsp:nvSpPr>
      <dsp:spPr>
        <a:xfrm>
          <a:off x="7228536" y="90072"/>
          <a:ext cx="897246" cy="89724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FD02DB-AD72-453E-AAF4-CCE4E2D84251}">
      <dsp:nvSpPr>
        <dsp:cNvPr id="0" name=""/>
        <dsp:cNvSpPr/>
      </dsp:nvSpPr>
      <dsp:spPr>
        <a:xfrm>
          <a:off x="7416958" y="278494"/>
          <a:ext cx="520402" cy="52040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3DED70-5D1E-433E-9235-8D6C849A2950}">
      <dsp:nvSpPr>
        <dsp:cNvPr id="0" name=""/>
        <dsp:cNvSpPr/>
      </dsp:nvSpPr>
      <dsp:spPr>
        <a:xfrm>
          <a:off x="8318049" y="90072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b="1" kern="1200" dirty="0"/>
            <a:t>Banda ancha móvil</a:t>
          </a:r>
          <a:endParaRPr lang="es-MX" sz="1900" kern="1200" dirty="0"/>
        </a:p>
      </dsp:txBody>
      <dsp:txXfrm>
        <a:off x="8318049" y="90072"/>
        <a:ext cx="2114937" cy="897246"/>
      </dsp:txXfrm>
    </dsp:sp>
    <dsp:sp modelId="{7323BDF6-A928-429C-AAD0-4C5961FE6F9F}">
      <dsp:nvSpPr>
        <dsp:cNvPr id="0" name=""/>
        <dsp:cNvSpPr/>
      </dsp:nvSpPr>
      <dsp:spPr>
        <a:xfrm>
          <a:off x="82613" y="1727045"/>
          <a:ext cx="897246" cy="89724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03BBA4-2B49-4943-A638-112B37097846}">
      <dsp:nvSpPr>
        <dsp:cNvPr id="0" name=""/>
        <dsp:cNvSpPr/>
      </dsp:nvSpPr>
      <dsp:spPr>
        <a:xfrm>
          <a:off x="271034" y="1915467"/>
          <a:ext cx="520402" cy="52040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96770C-D8C7-4C89-BE29-7D57B4D59C09}">
      <dsp:nvSpPr>
        <dsp:cNvPr id="0" name=""/>
        <dsp:cNvSpPr/>
      </dsp:nvSpPr>
      <dsp:spPr>
        <a:xfrm>
          <a:off x="1172126" y="1727045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b="1" kern="1200" dirty="0"/>
            <a:t>Aplicaciones WEB hibridas</a:t>
          </a:r>
        </a:p>
      </dsp:txBody>
      <dsp:txXfrm>
        <a:off x="1172126" y="1727045"/>
        <a:ext cx="2114937" cy="897246"/>
      </dsp:txXfrm>
    </dsp:sp>
    <dsp:sp modelId="{5EFDD894-9DA2-4A75-A1D6-A50F8BECF92D}">
      <dsp:nvSpPr>
        <dsp:cNvPr id="0" name=""/>
        <dsp:cNvSpPr/>
      </dsp:nvSpPr>
      <dsp:spPr>
        <a:xfrm>
          <a:off x="3655575" y="1727045"/>
          <a:ext cx="897246" cy="89724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F05890-224E-4E7F-9A4F-1DFA88AD25C2}">
      <dsp:nvSpPr>
        <dsp:cNvPr id="0" name=""/>
        <dsp:cNvSpPr/>
      </dsp:nvSpPr>
      <dsp:spPr>
        <a:xfrm>
          <a:off x="3843996" y="1915467"/>
          <a:ext cx="520402" cy="52040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DB96F0-44A0-49E6-BD02-18901A912300}">
      <dsp:nvSpPr>
        <dsp:cNvPr id="0" name=""/>
        <dsp:cNvSpPr/>
      </dsp:nvSpPr>
      <dsp:spPr>
        <a:xfrm>
          <a:off x="4745088" y="1727045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b="1" kern="1200" dirty="0"/>
            <a:t>Inteligencia colectiva</a:t>
          </a:r>
          <a:endParaRPr lang="es-MX" sz="1900" kern="1200" dirty="0"/>
        </a:p>
      </dsp:txBody>
      <dsp:txXfrm>
        <a:off x="4745088" y="1727045"/>
        <a:ext cx="2114937" cy="897246"/>
      </dsp:txXfrm>
    </dsp:sp>
    <dsp:sp modelId="{1A3B324E-3302-4D71-AD39-B372B8F727EB}">
      <dsp:nvSpPr>
        <dsp:cNvPr id="0" name=""/>
        <dsp:cNvSpPr/>
      </dsp:nvSpPr>
      <dsp:spPr>
        <a:xfrm>
          <a:off x="7228536" y="1727045"/>
          <a:ext cx="897246" cy="89724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402296-4E02-4D5B-9F1B-944293F66698}">
      <dsp:nvSpPr>
        <dsp:cNvPr id="0" name=""/>
        <dsp:cNvSpPr/>
      </dsp:nvSpPr>
      <dsp:spPr>
        <a:xfrm>
          <a:off x="7416958" y="1915467"/>
          <a:ext cx="520402" cy="520402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889E67-A0AA-439B-9E48-4A74F88908D8}">
      <dsp:nvSpPr>
        <dsp:cNvPr id="0" name=""/>
        <dsp:cNvSpPr/>
      </dsp:nvSpPr>
      <dsp:spPr>
        <a:xfrm>
          <a:off x="8318049" y="1727045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b="1" kern="1200" dirty="0"/>
            <a:t>Sistemas operativos sociales</a:t>
          </a:r>
          <a:endParaRPr lang="es-MX" sz="1900" kern="1200" dirty="0"/>
        </a:p>
      </dsp:txBody>
      <dsp:txXfrm>
        <a:off x="8318049" y="1727045"/>
        <a:ext cx="2114937" cy="897246"/>
      </dsp:txXfrm>
    </dsp:sp>
    <dsp:sp modelId="{55E3D796-468E-48EC-9220-7A35D3B51AE0}">
      <dsp:nvSpPr>
        <dsp:cNvPr id="0" name=""/>
        <dsp:cNvSpPr/>
      </dsp:nvSpPr>
      <dsp:spPr>
        <a:xfrm>
          <a:off x="82613" y="3364019"/>
          <a:ext cx="897246" cy="8972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E06323-4A1B-4F8E-B9DA-39CBD8217173}">
      <dsp:nvSpPr>
        <dsp:cNvPr id="0" name=""/>
        <dsp:cNvSpPr/>
      </dsp:nvSpPr>
      <dsp:spPr>
        <a:xfrm>
          <a:off x="271034" y="3552441"/>
          <a:ext cx="520402" cy="520402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DC358-C218-4482-B1E5-1EE93A0A534C}">
      <dsp:nvSpPr>
        <dsp:cNvPr id="0" name=""/>
        <dsp:cNvSpPr/>
      </dsp:nvSpPr>
      <dsp:spPr>
        <a:xfrm>
          <a:off x="1172126" y="3364019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b="1" kern="1200" dirty="0"/>
            <a:t>Herramientas tecnológicas asequibles. </a:t>
          </a:r>
          <a:endParaRPr lang="es-MX" sz="1900" kern="1200" dirty="0"/>
        </a:p>
      </dsp:txBody>
      <dsp:txXfrm>
        <a:off x="1172126" y="3364019"/>
        <a:ext cx="2114937" cy="89724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4A962D-064C-4326-B124-3307FB4FAF7C}">
      <dsp:nvSpPr>
        <dsp:cNvPr id="0" name=""/>
        <dsp:cNvSpPr/>
      </dsp:nvSpPr>
      <dsp:spPr>
        <a:xfrm>
          <a:off x="725354" y="541742"/>
          <a:ext cx="2161687" cy="21616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DE0A9B-4FC5-48EF-A6FD-D318D368EA5A}">
      <dsp:nvSpPr>
        <dsp:cNvPr id="0" name=""/>
        <dsp:cNvSpPr/>
      </dsp:nvSpPr>
      <dsp:spPr>
        <a:xfrm>
          <a:off x="1186041" y="1002430"/>
          <a:ext cx="1240312" cy="12403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9E6F71-7088-4CF0-8C4B-B9D5794FBBAF}">
      <dsp:nvSpPr>
        <dsp:cNvPr id="0" name=""/>
        <dsp:cNvSpPr/>
      </dsp:nvSpPr>
      <dsp:spPr>
        <a:xfrm>
          <a:off x="34323" y="3376742"/>
          <a:ext cx="3543750" cy="1116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MX" sz="2000" kern="1200" cap="none" dirty="0"/>
            <a:t>Defina el enfoque pedagógico desde el diseño instruccional del ambiente. </a:t>
          </a:r>
        </a:p>
      </dsp:txBody>
      <dsp:txXfrm>
        <a:off x="34323" y="3376742"/>
        <a:ext cx="3543750" cy="1116650"/>
      </dsp:txXfrm>
    </dsp:sp>
    <dsp:sp modelId="{103BFB4E-D732-4817-AE3E-3CD84DA16CAA}">
      <dsp:nvSpPr>
        <dsp:cNvPr id="0" name=""/>
        <dsp:cNvSpPr/>
      </dsp:nvSpPr>
      <dsp:spPr>
        <a:xfrm>
          <a:off x="4889260" y="541742"/>
          <a:ext cx="2161687" cy="21616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5AFC9E-B1F8-4123-A1E6-669A4E826A06}">
      <dsp:nvSpPr>
        <dsp:cNvPr id="0" name=""/>
        <dsp:cNvSpPr/>
      </dsp:nvSpPr>
      <dsp:spPr>
        <a:xfrm>
          <a:off x="5349948" y="1002430"/>
          <a:ext cx="1240312" cy="12403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CF6CC7-9A18-455A-A5F2-4EDE9BCA8307}">
      <dsp:nvSpPr>
        <dsp:cNvPr id="0" name=""/>
        <dsp:cNvSpPr/>
      </dsp:nvSpPr>
      <dsp:spPr>
        <a:xfrm>
          <a:off x="4198229" y="3376742"/>
          <a:ext cx="3543750" cy="1116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MX" sz="1800" kern="1200" cap="none" dirty="0"/>
            <a:t>La interfaz tiene la posibilidad en su diseño para centrar la atención de los estudiantes con estímulos relevantes.</a:t>
          </a:r>
        </a:p>
      </dsp:txBody>
      <dsp:txXfrm>
        <a:off x="4198229" y="3376742"/>
        <a:ext cx="3543750" cy="1116650"/>
      </dsp:txXfrm>
    </dsp:sp>
    <dsp:sp modelId="{6309A4C5-0118-4C07-922E-4B28D344A2F8}">
      <dsp:nvSpPr>
        <dsp:cNvPr id="0" name=""/>
        <dsp:cNvSpPr/>
      </dsp:nvSpPr>
      <dsp:spPr>
        <a:xfrm>
          <a:off x="9053167" y="541742"/>
          <a:ext cx="2161687" cy="21616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DCC52A-1306-44AB-AB17-94113F0A3D20}">
      <dsp:nvSpPr>
        <dsp:cNvPr id="0" name=""/>
        <dsp:cNvSpPr/>
      </dsp:nvSpPr>
      <dsp:spPr>
        <a:xfrm>
          <a:off x="9513854" y="1002430"/>
          <a:ext cx="1240312" cy="12403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156ED9-120F-40FD-B519-CD19B23E4854}">
      <dsp:nvSpPr>
        <dsp:cNvPr id="0" name=""/>
        <dsp:cNvSpPr/>
      </dsp:nvSpPr>
      <dsp:spPr>
        <a:xfrm>
          <a:off x="8362135" y="3376742"/>
          <a:ext cx="3543750" cy="1116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MX" sz="1800" kern="1200" cap="none" dirty="0"/>
            <a:t>Comprende al accesibilidad desde todas las dimensiones del ser humano: física, tecnológica y sociocultural.</a:t>
          </a:r>
        </a:p>
      </dsp:txBody>
      <dsp:txXfrm>
        <a:off x="8362135" y="3376742"/>
        <a:ext cx="3543750" cy="111665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8C7E08-1555-544E-827F-C28EE62670DB}">
      <dsp:nvSpPr>
        <dsp:cNvPr id="0" name=""/>
        <dsp:cNvSpPr/>
      </dsp:nvSpPr>
      <dsp:spPr>
        <a:xfrm>
          <a:off x="4621" y="770427"/>
          <a:ext cx="2020453" cy="281048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La retroalimentación de los avances es oportuna. </a:t>
          </a:r>
        </a:p>
      </dsp:txBody>
      <dsp:txXfrm>
        <a:off x="63798" y="829604"/>
        <a:ext cx="1902099" cy="2692128"/>
      </dsp:txXfrm>
    </dsp:sp>
    <dsp:sp modelId="{96763638-2B14-2A40-A518-DFCBF150A476}">
      <dsp:nvSpPr>
        <dsp:cNvPr id="0" name=""/>
        <dsp:cNvSpPr/>
      </dsp:nvSpPr>
      <dsp:spPr>
        <a:xfrm>
          <a:off x="2227119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400" kern="1200"/>
        </a:p>
      </dsp:txBody>
      <dsp:txXfrm>
        <a:off x="2227119" y="2025346"/>
        <a:ext cx="299835" cy="300644"/>
      </dsp:txXfrm>
    </dsp:sp>
    <dsp:sp modelId="{DB905548-A233-6C45-8D9D-172DD8BD5566}">
      <dsp:nvSpPr>
        <dsp:cNvPr id="0" name=""/>
        <dsp:cNvSpPr/>
      </dsp:nvSpPr>
      <dsp:spPr>
        <a:xfrm>
          <a:off x="2833255" y="770427"/>
          <a:ext cx="2020453" cy="281048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Contiene adaptaciones para garantizar el acceso a la información, como subtitulación, closed caption, interpretación en lengua de señas. </a:t>
          </a:r>
        </a:p>
      </dsp:txBody>
      <dsp:txXfrm>
        <a:off x="2892432" y="829604"/>
        <a:ext cx="1902099" cy="2692128"/>
      </dsp:txXfrm>
    </dsp:sp>
    <dsp:sp modelId="{9E5FD684-159C-784E-B494-61781393AA84}">
      <dsp:nvSpPr>
        <dsp:cNvPr id="0" name=""/>
        <dsp:cNvSpPr/>
      </dsp:nvSpPr>
      <dsp:spPr>
        <a:xfrm>
          <a:off x="5055754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400" kern="1200"/>
        </a:p>
      </dsp:txBody>
      <dsp:txXfrm>
        <a:off x="5055754" y="2025346"/>
        <a:ext cx="299835" cy="300644"/>
      </dsp:txXfrm>
    </dsp:sp>
    <dsp:sp modelId="{D077C0A9-6249-C043-8B64-AD00FC2D919B}">
      <dsp:nvSpPr>
        <dsp:cNvPr id="0" name=""/>
        <dsp:cNvSpPr/>
      </dsp:nvSpPr>
      <dsp:spPr>
        <a:xfrm>
          <a:off x="5661890" y="770427"/>
          <a:ext cx="2020453" cy="281048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Tiene en cuenta el contraste entre el color del texto y la pantalla. </a:t>
          </a:r>
        </a:p>
      </dsp:txBody>
      <dsp:txXfrm>
        <a:off x="5721067" y="829604"/>
        <a:ext cx="1902099" cy="2692128"/>
      </dsp:txXfrm>
    </dsp:sp>
    <dsp:sp modelId="{817E082F-E176-AC40-9393-91D659505E0C}">
      <dsp:nvSpPr>
        <dsp:cNvPr id="0" name=""/>
        <dsp:cNvSpPr/>
      </dsp:nvSpPr>
      <dsp:spPr>
        <a:xfrm>
          <a:off x="7884389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400" kern="1200"/>
        </a:p>
      </dsp:txBody>
      <dsp:txXfrm>
        <a:off x="7884389" y="2025346"/>
        <a:ext cx="299835" cy="300644"/>
      </dsp:txXfrm>
    </dsp:sp>
    <dsp:sp modelId="{6FC34958-3E41-7148-BC6E-D19ABFEFDEF6}">
      <dsp:nvSpPr>
        <dsp:cNvPr id="0" name=""/>
        <dsp:cNvSpPr/>
      </dsp:nvSpPr>
      <dsp:spPr>
        <a:xfrm>
          <a:off x="8490525" y="770427"/>
          <a:ext cx="2020453" cy="281048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Provee documentos online viables para la lectura en jaws. Diseño de documentos Word y PDF accesibles.</a:t>
          </a:r>
        </a:p>
      </dsp:txBody>
      <dsp:txXfrm>
        <a:off x="8549702" y="829604"/>
        <a:ext cx="1902099" cy="269212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E63251-C017-E642-B067-3B285D0D74F1}">
      <dsp:nvSpPr>
        <dsp:cNvPr id="0" name=""/>
        <dsp:cNvSpPr/>
      </dsp:nvSpPr>
      <dsp:spPr>
        <a:xfrm>
          <a:off x="5134" y="939031"/>
          <a:ext cx="1591716" cy="220291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/>
            <a:t>Opción de escuchar la audio-descripción de esquemas e imágenes para personas ciegas que requieran accedan a estos ambientes de aprendizaje. </a:t>
          </a:r>
        </a:p>
      </dsp:txBody>
      <dsp:txXfrm>
        <a:off x="51754" y="985651"/>
        <a:ext cx="1498476" cy="2109671"/>
      </dsp:txXfrm>
    </dsp:sp>
    <dsp:sp modelId="{8794C813-6D18-C846-80EC-55EE23E23EDE}">
      <dsp:nvSpPr>
        <dsp:cNvPr id="0" name=""/>
        <dsp:cNvSpPr/>
      </dsp:nvSpPr>
      <dsp:spPr>
        <a:xfrm>
          <a:off x="1756023" y="1843114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kern="1200"/>
        </a:p>
      </dsp:txBody>
      <dsp:txXfrm>
        <a:off x="1756023" y="1922063"/>
        <a:ext cx="236210" cy="236847"/>
      </dsp:txXfrm>
    </dsp:sp>
    <dsp:sp modelId="{0D0B01B7-9833-7448-949B-41BF1E6FD2E3}">
      <dsp:nvSpPr>
        <dsp:cNvPr id="0" name=""/>
        <dsp:cNvSpPr/>
      </dsp:nvSpPr>
      <dsp:spPr>
        <a:xfrm>
          <a:off x="2233538" y="939031"/>
          <a:ext cx="1591716" cy="220291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/>
            <a:t>Imágenes de alta resolución que den la posibilidad de ampliar las fotografías o textos para las personas con baja visión. </a:t>
          </a:r>
        </a:p>
      </dsp:txBody>
      <dsp:txXfrm>
        <a:off x="2280158" y="985651"/>
        <a:ext cx="1498476" cy="2109671"/>
      </dsp:txXfrm>
    </dsp:sp>
    <dsp:sp modelId="{AF60631A-7EAF-DD41-89B0-4E87FC3844EE}">
      <dsp:nvSpPr>
        <dsp:cNvPr id="0" name=""/>
        <dsp:cNvSpPr/>
      </dsp:nvSpPr>
      <dsp:spPr>
        <a:xfrm>
          <a:off x="3984426" y="1843114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kern="1200"/>
        </a:p>
      </dsp:txBody>
      <dsp:txXfrm>
        <a:off x="3984426" y="1922063"/>
        <a:ext cx="236210" cy="236847"/>
      </dsp:txXfrm>
    </dsp:sp>
    <dsp:sp modelId="{F7424087-DE09-5244-81FB-BFE91B95AF7C}">
      <dsp:nvSpPr>
        <dsp:cNvPr id="0" name=""/>
        <dsp:cNvSpPr/>
      </dsp:nvSpPr>
      <dsp:spPr>
        <a:xfrm>
          <a:off x="4461941" y="939031"/>
          <a:ext cx="1591716" cy="220291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/>
            <a:t>Complementar los esquemas o imágenes con textos descriptivos, títulos o resumen. ¨ Orienta los conceptos claves o grandes tópicos a trabajar desde el inicio de las lecciones. </a:t>
          </a:r>
        </a:p>
      </dsp:txBody>
      <dsp:txXfrm>
        <a:off x="4508561" y="985651"/>
        <a:ext cx="1498476" cy="2109671"/>
      </dsp:txXfrm>
    </dsp:sp>
    <dsp:sp modelId="{6B13E944-E7EB-D948-A9C0-1C639D85500A}">
      <dsp:nvSpPr>
        <dsp:cNvPr id="0" name=""/>
        <dsp:cNvSpPr/>
      </dsp:nvSpPr>
      <dsp:spPr>
        <a:xfrm>
          <a:off x="6212830" y="1843114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kern="1200"/>
        </a:p>
      </dsp:txBody>
      <dsp:txXfrm>
        <a:off x="6212830" y="1922063"/>
        <a:ext cx="236210" cy="236847"/>
      </dsp:txXfrm>
    </dsp:sp>
    <dsp:sp modelId="{B3F07F12-A884-5B42-AD09-9D3308831BFF}">
      <dsp:nvSpPr>
        <dsp:cNvPr id="0" name=""/>
        <dsp:cNvSpPr/>
      </dsp:nvSpPr>
      <dsp:spPr>
        <a:xfrm>
          <a:off x="6690345" y="939031"/>
          <a:ext cx="1591716" cy="220291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/>
            <a:t>Provee escenarios para la discusión y reflexión de las temáticas desde la interacción de los participantes como, por ejemplo, a través de foros de discusión o diálogo, chat etc. </a:t>
          </a:r>
        </a:p>
      </dsp:txBody>
      <dsp:txXfrm>
        <a:off x="6736965" y="985651"/>
        <a:ext cx="1498476" cy="2109671"/>
      </dsp:txXfrm>
    </dsp:sp>
    <dsp:sp modelId="{475626B9-F3C8-DD49-90B2-1A2B040970E2}">
      <dsp:nvSpPr>
        <dsp:cNvPr id="0" name=""/>
        <dsp:cNvSpPr/>
      </dsp:nvSpPr>
      <dsp:spPr>
        <a:xfrm>
          <a:off x="8441233" y="1843114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kern="1200"/>
        </a:p>
      </dsp:txBody>
      <dsp:txXfrm>
        <a:off x="8441233" y="1922063"/>
        <a:ext cx="236210" cy="236847"/>
      </dsp:txXfrm>
    </dsp:sp>
    <dsp:sp modelId="{AE0F3892-D36F-AE4F-9D0A-F77C9B6C194F}">
      <dsp:nvSpPr>
        <dsp:cNvPr id="0" name=""/>
        <dsp:cNvSpPr/>
      </dsp:nvSpPr>
      <dsp:spPr>
        <a:xfrm>
          <a:off x="8918748" y="939031"/>
          <a:ext cx="1591716" cy="220291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/>
            <a:t>Permite a los participantes conocer su desempeño en la plataforma de manera constante. </a:t>
          </a:r>
        </a:p>
      </dsp:txBody>
      <dsp:txXfrm>
        <a:off x="8965368" y="985651"/>
        <a:ext cx="1498476" cy="210967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BDF311-8A15-4763-98AD-1B74E87FBE4D}">
      <dsp:nvSpPr>
        <dsp:cNvPr id="0" name=""/>
        <dsp:cNvSpPr/>
      </dsp:nvSpPr>
      <dsp:spPr>
        <a:xfrm>
          <a:off x="412505" y="891226"/>
          <a:ext cx="935975" cy="93597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9963C4-66AE-4453-8C60-883EF486ED0F}">
      <dsp:nvSpPr>
        <dsp:cNvPr id="0" name=""/>
        <dsp:cNvSpPr/>
      </dsp:nvSpPr>
      <dsp:spPr>
        <a:xfrm>
          <a:off x="609060" y="1087781"/>
          <a:ext cx="542865" cy="54286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3184F6-2971-456A-BD28-8A0CD730553A}">
      <dsp:nvSpPr>
        <dsp:cNvPr id="0" name=""/>
        <dsp:cNvSpPr/>
      </dsp:nvSpPr>
      <dsp:spPr>
        <a:xfrm>
          <a:off x="1549047" y="891226"/>
          <a:ext cx="2206227" cy="9359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Permite a los estudiantes hacer hipertexto a través de enlaces de palabras o conceptos claves en diferentes plataformas especializadas. </a:t>
          </a:r>
        </a:p>
      </dsp:txBody>
      <dsp:txXfrm>
        <a:off x="1549047" y="891226"/>
        <a:ext cx="2206227" cy="935975"/>
      </dsp:txXfrm>
    </dsp:sp>
    <dsp:sp modelId="{05B1DD45-A0E9-429D-839D-8B67DF9B2D5A}">
      <dsp:nvSpPr>
        <dsp:cNvPr id="0" name=""/>
        <dsp:cNvSpPr/>
      </dsp:nvSpPr>
      <dsp:spPr>
        <a:xfrm>
          <a:off x="4139693" y="891226"/>
          <a:ext cx="935975" cy="93597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99C0C8-0591-49D2-A329-C845A63BE120}">
      <dsp:nvSpPr>
        <dsp:cNvPr id="0" name=""/>
        <dsp:cNvSpPr/>
      </dsp:nvSpPr>
      <dsp:spPr>
        <a:xfrm>
          <a:off x="4336248" y="1087781"/>
          <a:ext cx="542865" cy="54286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6E26A-44CC-45CA-9C26-4C7346913F1A}">
      <dsp:nvSpPr>
        <dsp:cNvPr id="0" name=""/>
        <dsp:cNvSpPr/>
      </dsp:nvSpPr>
      <dsp:spPr>
        <a:xfrm>
          <a:off x="5276235" y="891226"/>
          <a:ext cx="2206227" cy="9359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Disponer de acompañamiento tutorial a través de asesorías virtuales vía e-mails, chats o foros. </a:t>
          </a:r>
        </a:p>
      </dsp:txBody>
      <dsp:txXfrm>
        <a:off x="5276235" y="891226"/>
        <a:ext cx="2206227" cy="935975"/>
      </dsp:txXfrm>
    </dsp:sp>
    <dsp:sp modelId="{5B2C44BF-590F-4762-952E-EAE6666BF2A0}">
      <dsp:nvSpPr>
        <dsp:cNvPr id="0" name=""/>
        <dsp:cNvSpPr/>
      </dsp:nvSpPr>
      <dsp:spPr>
        <a:xfrm>
          <a:off x="7866881" y="891226"/>
          <a:ext cx="935975" cy="93597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2EBC52-F4AD-4666-B5F4-19FBCE79884C}">
      <dsp:nvSpPr>
        <dsp:cNvPr id="0" name=""/>
        <dsp:cNvSpPr/>
      </dsp:nvSpPr>
      <dsp:spPr>
        <a:xfrm>
          <a:off x="8063436" y="1087781"/>
          <a:ext cx="542865" cy="54286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D5E3CE-4433-4FCA-9AF9-D055A988C6D4}">
      <dsp:nvSpPr>
        <dsp:cNvPr id="0" name=""/>
        <dsp:cNvSpPr/>
      </dsp:nvSpPr>
      <dsp:spPr>
        <a:xfrm>
          <a:off x="9003423" y="891226"/>
          <a:ext cx="2206227" cy="9359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En términos de usabilidad debe ser compatible con diferentes navegadores y versiones. </a:t>
          </a:r>
        </a:p>
      </dsp:txBody>
      <dsp:txXfrm>
        <a:off x="9003423" y="891226"/>
        <a:ext cx="2206227" cy="935975"/>
      </dsp:txXfrm>
    </dsp:sp>
    <dsp:sp modelId="{A1D1C434-FA93-4AEE-9A9F-B7303354D9D8}">
      <dsp:nvSpPr>
        <dsp:cNvPr id="0" name=""/>
        <dsp:cNvSpPr/>
      </dsp:nvSpPr>
      <dsp:spPr>
        <a:xfrm>
          <a:off x="412505" y="2575694"/>
          <a:ext cx="935975" cy="93597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46F031-167E-4572-B6A1-80EFB87D747B}">
      <dsp:nvSpPr>
        <dsp:cNvPr id="0" name=""/>
        <dsp:cNvSpPr/>
      </dsp:nvSpPr>
      <dsp:spPr>
        <a:xfrm>
          <a:off x="609060" y="2772249"/>
          <a:ext cx="542865" cy="54286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A4762-25E9-4276-8EE1-12B2BFAD9164}">
      <dsp:nvSpPr>
        <dsp:cNvPr id="0" name=""/>
        <dsp:cNvSpPr/>
      </dsp:nvSpPr>
      <dsp:spPr>
        <a:xfrm>
          <a:off x="1549047" y="2575694"/>
          <a:ext cx="2206227" cy="9359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Facilidad de acceso y comprensión para los usuarios del ambiente. </a:t>
          </a:r>
        </a:p>
      </dsp:txBody>
      <dsp:txXfrm>
        <a:off x="1549047" y="2575694"/>
        <a:ext cx="2206227" cy="935975"/>
      </dsp:txXfrm>
    </dsp:sp>
    <dsp:sp modelId="{C79E5799-276C-40B7-886B-9053B4536E04}">
      <dsp:nvSpPr>
        <dsp:cNvPr id="0" name=""/>
        <dsp:cNvSpPr/>
      </dsp:nvSpPr>
      <dsp:spPr>
        <a:xfrm>
          <a:off x="4139693" y="2575694"/>
          <a:ext cx="935975" cy="93597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C76C3D-B955-4DBE-9641-637690BBAF36}">
      <dsp:nvSpPr>
        <dsp:cNvPr id="0" name=""/>
        <dsp:cNvSpPr/>
      </dsp:nvSpPr>
      <dsp:spPr>
        <a:xfrm>
          <a:off x="4336248" y="2772249"/>
          <a:ext cx="542865" cy="54286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7E78C4-68CA-4153-92D1-9C9FB48D9D25}">
      <dsp:nvSpPr>
        <dsp:cNvPr id="0" name=""/>
        <dsp:cNvSpPr/>
      </dsp:nvSpPr>
      <dsp:spPr>
        <a:xfrm>
          <a:off x="5276235" y="2575694"/>
          <a:ext cx="2206227" cy="9359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Contiene un sistema centralizado que permite la creación y mantenimiento y actualización de la infraestructura tecnológica y curricular del ambiente virtual.</a:t>
          </a:r>
        </a:p>
      </dsp:txBody>
      <dsp:txXfrm>
        <a:off x="5276235" y="2575694"/>
        <a:ext cx="2206227" cy="93597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A807CF-FEFA-EB4E-8B1A-EEBF132D6DB8}">
      <dsp:nvSpPr>
        <dsp:cNvPr id="0" name=""/>
        <dsp:cNvSpPr/>
      </dsp:nvSpPr>
      <dsp:spPr>
        <a:xfrm>
          <a:off x="0" y="282609"/>
          <a:ext cx="10515600" cy="18556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/>
            <a:t>Los OA propician una educación flexible y personalizada, lo que permite que tanto profesores como alumnos los adapten a sus necesidades, inquietudes y estilos de enseñanza – aprendizaje, pueden ser secuenciados y reutilizados en distintos entornos y aplicaciones. </a:t>
          </a:r>
        </a:p>
      </dsp:txBody>
      <dsp:txXfrm>
        <a:off x="90584" y="373193"/>
        <a:ext cx="10334432" cy="1674452"/>
      </dsp:txXfrm>
    </dsp:sp>
    <dsp:sp modelId="{0F131540-7B05-A646-82CC-6405A5B9867A}">
      <dsp:nvSpPr>
        <dsp:cNvPr id="0" name=""/>
        <dsp:cNvSpPr/>
      </dsp:nvSpPr>
      <dsp:spPr>
        <a:xfrm>
          <a:off x="0" y="2213109"/>
          <a:ext cx="10515600" cy="1855620"/>
        </a:xfrm>
        <a:prstGeom prst="roundRect">
          <a:avLst/>
        </a:prstGeom>
        <a:solidFill>
          <a:schemeClr val="accent4">
            <a:hueOff val="-11197749"/>
            <a:satOff val="5260"/>
            <a:lumOff val="19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/>
            <a:t>Los OA poseen una estructura de información externa denominada metadatos que son atributos que lo describen, éstos ayudan a facilitar su acceso y búsqueda (Rosanigo y Bramati, 2013).</a:t>
          </a:r>
        </a:p>
      </dsp:txBody>
      <dsp:txXfrm>
        <a:off x="90584" y="2303693"/>
        <a:ext cx="10334432" cy="167445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8899F8-B0F3-714E-950B-E2586D30328C}">
      <dsp:nvSpPr>
        <dsp:cNvPr id="0" name=""/>
        <dsp:cNvSpPr/>
      </dsp:nvSpPr>
      <dsp:spPr>
        <a:xfrm>
          <a:off x="0" y="470"/>
          <a:ext cx="4073434" cy="47302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General</a:t>
          </a:r>
        </a:p>
      </dsp:txBody>
      <dsp:txXfrm>
        <a:off x="23091" y="23561"/>
        <a:ext cx="4027252" cy="426845"/>
      </dsp:txXfrm>
    </dsp:sp>
    <dsp:sp modelId="{CD477BE5-C913-5648-B007-F2C226D51E32}">
      <dsp:nvSpPr>
        <dsp:cNvPr id="0" name=""/>
        <dsp:cNvSpPr/>
      </dsp:nvSpPr>
      <dsp:spPr>
        <a:xfrm>
          <a:off x="0" y="485142"/>
          <a:ext cx="4073434" cy="47302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Ciclo de vida</a:t>
          </a:r>
        </a:p>
      </dsp:txBody>
      <dsp:txXfrm>
        <a:off x="23091" y="508233"/>
        <a:ext cx="4027252" cy="426845"/>
      </dsp:txXfrm>
    </dsp:sp>
    <dsp:sp modelId="{72697817-9AED-F04B-8CB6-D31CCF87D52E}">
      <dsp:nvSpPr>
        <dsp:cNvPr id="0" name=""/>
        <dsp:cNvSpPr/>
      </dsp:nvSpPr>
      <dsp:spPr>
        <a:xfrm>
          <a:off x="0" y="969813"/>
          <a:ext cx="4073434" cy="47302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Meta-metadatos</a:t>
          </a:r>
        </a:p>
      </dsp:txBody>
      <dsp:txXfrm>
        <a:off x="23091" y="992904"/>
        <a:ext cx="4027252" cy="426845"/>
      </dsp:txXfrm>
    </dsp:sp>
    <dsp:sp modelId="{9C5C5C65-E436-AA44-A595-DD66F749DAB7}">
      <dsp:nvSpPr>
        <dsp:cNvPr id="0" name=""/>
        <dsp:cNvSpPr/>
      </dsp:nvSpPr>
      <dsp:spPr>
        <a:xfrm>
          <a:off x="0" y="1454484"/>
          <a:ext cx="4073434" cy="47302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Educación</a:t>
          </a:r>
        </a:p>
      </dsp:txBody>
      <dsp:txXfrm>
        <a:off x="23091" y="1477575"/>
        <a:ext cx="4027252" cy="426845"/>
      </dsp:txXfrm>
    </dsp:sp>
    <dsp:sp modelId="{13F2D256-5770-4E46-8E12-8FF777988944}">
      <dsp:nvSpPr>
        <dsp:cNvPr id="0" name=""/>
        <dsp:cNvSpPr/>
      </dsp:nvSpPr>
      <dsp:spPr>
        <a:xfrm>
          <a:off x="0" y="1939155"/>
          <a:ext cx="4073434" cy="47302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Técnica</a:t>
          </a:r>
        </a:p>
      </dsp:txBody>
      <dsp:txXfrm>
        <a:off x="23091" y="1962246"/>
        <a:ext cx="4027252" cy="426845"/>
      </dsp:txXfrm>
    </dsp:sp>
    <dsp:sp modelId="{DE7A8828-7C61-7E49-80B3-3C26EFE90497}">
      <dsp:nvSpPr>
        <dsp:cNvPr id="0" name=""/>
        <dsp:cNvSpPr/>
      </dsp:nvSpPr>
      <dsp:spPr>
        <a:xfrm>
          <a:off x="0" y="2423826"/>
          <a:ext cx="4073434" cy="47302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Derechos </a:t>
          </a:r>
        </a:p>
      </dsp:txBody>
      <dsp:txXfrm>
        <a:off x="23091" y="2446917"/>
        <a:ext cx="4027252" cy="426845"/>
      </dsp:txXfrm>
    </dsp:sp>
    <dsp:sp modelId="{649F67CD-06A5-3346-9D0C-D74B2A0CAE5C}">
      <dsp:nvSpPr>
        <dsp:cNvPr id="0" name=""/>
        <dsp:cNvSpPr/>
      </dsp:nvSpPr>
      <dsp:spPr>
        <a:xfrm>
          <a:off x="0" y="2908497"/>
          <a:ext cx="4073434" cy="47302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Relación </a:t>
          </a:r>
        </a:p>
      </dsp:txBody>
      <dsp:txXfrm>
        <a:off x="23091" y="2931588"/>
        <a:ext cx="4027252" cy="426845"/>
      </dsp:txXfrm>
    </dsp:sp>
    <dsp:sp modelId="{6E5818A7-C638-904B-9FDB-E3DE8D139CC1}">
      <dsp:nvSpPr>
        <dsp:cNvPr id="0" name=""/>
        <dsp:cNvSpPr/>
      </dsp:nvSpPr>
      <dsp:spPr>
        <a:xfrm>
          <a:off x="0" y="3393168"/>
          <a:ext cx="4073434" cy="47302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Anotación</a:t>
          </a:r>
        </a:p>
      </dsp:txBody>
      <dsp:txXfrm>
        <a:off x="23091" y="3416259"/>
        <a:ext cx="4027252" cy="426845"/>
      </dsp:txXfrm>
    </dsp:sp>
    <dsp:sp modelId="{1FBE50CA-7766-5749-B379-4160E44E2119}">
      <dsp:nvSpPr>
        <dsp:cNvPr id="0" name=""/>
        <dsp:cNvSpPr/>
      </dsp:nvSpPr>
      <dsp:spPr>
        <a:xfrm>
          <a:off x="0" y="3877839"/>
          <a:ext cx="4073434" cy="47302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Clasificación</a:t>
          </a:r>
        </a:p>
      </dsp:txBody>
      <dsp:txXfrm>
        <a:off x="23091" y="3900930"/>
        <a:ext cx="4027252" cy="42684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517ED-E201-C34D-8125-B5C848C4EA57}">
      <dsp:nvSpPr>
        <dsp:cNvPr id="0" name=""/>
        <dsp:cNvSpPr/>
      </dsp:nvSpPr>
      <dsp:spPr>
        <a:xfrm>
          <a:off x="0" y="3569039"/>
          <a:ext cx="9622971" cy="78081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solidFill>
                <a:schemeClr val="tx1"/>
              </a:solidFill>
            </a:rPr>
            <a:t>El nivel más alto de granularidad es el cuatro, está compuesto por un conjunto de cursos dirigidos a una certificación</a:t>
          </a:r>
        </a:p>
      </dsp:txBody>
      <dsp:txXfrm>
        <a:off x="0" y="3569039"/>
        <a:ext cx="9622971" cy="780818"/>
      </dsp:txXfrm>
    </dsp:sp>
    <dsp:sp modelId="{D55B8BE1-C75E-3A4A-B7BD-8BEACAED0CC6}">
      <dsp:nvSpPr>
        <dsp:cNvPr id="0" name=""/>
        <dsp:cNvSpPr/>
      </dsp:nvSpPr>
      <dsp:spPr>
        <a:xfrm rot="10800000">
          <a:off x="0" y="2379853"/>
          <a:ext cx="9622971" cy="1200899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solidFill>
                <a:schemeClr val="tx1"/>
              </a:solidFill>
            </a:rPr>
            <a:t>El tercero es una colección de OA de nivel dos por ejemplo un curso</a:t>
          </a:r>
        </a:p>
      </dsp:txBody>
      <dsp:txXfrm rot="10800000">
        <a:off x="0" y="2379853"/>
        <a:ext cx="9622971" cy="780308"/>
      </dsp:txXfrm>
    </dsp:sp>
    <dsp:sp modelId="{B996E2CE-DB50-DE42-BD46-C2D475A6411A}">
      <dsp:nvSpPr>
        <dsp:cNvPr id="0" name=""/>
        <dsp:cNvSpPr/>
      </dsp:nvSpPr>
      <dsp:spPr>
        <a:xfrm rot="10800000">
          <a:off x="0" y="1190666"/>
          <a:ext cx="9622971" cy="1200899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solidFill>
                <a:schemeClr val="bg1"/>
              </a:solidFill>
            </a:rPr>
            <a:t>El segundo es una colección de OA del nivel uno, por ejemplo, lecciones </a:t>
          </a:r>
        </a:p>
      </dsp:txBody>
      <dsp:txXfrm rot="10800000">
        <a:off x="0" y="1190666"/>
        <a:ext cx="9622971" cy="780308"/>
      </dsp:txXfrm>
    </dsp:sp>
    <dsp:sp modelId="{215B71BD-952A-3846-BB80-42C07126D6A0}">
      <dsp:nvSpPr>
        <dsp:cNvPr id="0" name=""/>
        <dsp:cNvSpPr/>
      </dsp:nvSpPr>
      <dsp:spPr>
        <a:xfrm rot="10800000">
          <a:off x="0" y="1479"/>
          <a:ext cx="9622971" cy="1200899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solidFill>
                <a:schemeClr val="bg1"/>
              </a:solidFill>
            </a:rPr>
            <a:t>El primer nivel abarca los OA más pequeños, pueden ser fragmentos o medios de datos en bruto </a:t>
          </a:r>
        </a:p>
      </dsp:txBody>
      <dsp:txXfrm rot="10800000">
        <a:off x="0" y="1479"/>
        <a:ext cx="9622971" cy="78030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E0AE0-BEE3-C54E-BF06-C5CD66076FBB}">
      <dsp:nvSpPr>
        <dsp:cNvPr id="0" name=""/>
        <dsp:cNvSpPr/>
      </dsp:nvSpPr>
      <dsp:spPr>
        <a:xfrm>
          <a:off x="455893" y="861810"/>
          <a:ext cx="4406971" cy="2277496"/>
        </a:xfrm>
        <a:prstGeom prst="rect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A2D70F-5968-214F-9BCF-186EC5CB6BB8}">
      <dsp:nvSpPr>
        <dsp:cNvPr id="0" name=""/>
        <dsp:cNvSpPr/>
      </dsp:nvSpPr>
      <dsp:spPr>
        <a:xfrm>
          <a:off x="587596" y="1128166"/>
          <a:ext cx="2046455" cy="1948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Granularidad</a:t>
          </a:r>
        </a:p>
      </dsp:txBody>
      <dsp:txXfrm>
        <a:off x="587596" y="1128166"/>
        <a:ext cx="2046455" cy="1948370"/>
      </dsp:txXfrm>
    </dsp:sp>
    <dsp:sp modelId="{5DD6F31B-E6FD-8044-98DD-7E38793AB875}">
      <dsp:nvSpPr>
        <dsp:cNvPr id="0" name=""/>
        <dsp:cNvSpPr/>
      </dsp:nvSpPr>
      <dsp:spPr>
        <a:xfrm>
          <a:off x="2679641" y="1128166"/>
          <a:ext cx="2046455" cy="1948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Uso</a:t>
          </a:r>
        </a:p>
      </dsp:txBody>
      <dsp:txXfrm>
        <a:off x="2679641" y="1128166"/>
        <a:ext cx="2046455" cy="1948370"/>
      </dsp:txXfrm>
    </dsp:sp>
    <dsp:sp modelId="{F4775662-63B2-2542-8067-850C1F7E5979}">
      <dsp:nvSpPr>
        <dsp:cNvPr id="0" name=""/>
        <dsp:cNvSpPr/>
      </dsp:nvSpPr>
      <dsp:spPr>
        <a:xfrm>
          <a:off x="0" y="406033"/>
          <a:ext cx="861132" cy="861132"/>
        </a:xfrm>
        <a:prstGeom prst="plus">
          <a:avLst>
            <a:gd name="adj" fmla="val 328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D83A4E-6877-1841-B706-219B9FEF2DBA}">
      <dsp:nvSpPr>
        <dsp:cNvPr id="0" name=""/>
        <dsp:cNvSpPr/>
      </dsp:nvSpPr>
      <dsp:spPr>
        <a:xfrm>
          <a:off x="4255007" y="715717"/>
          <a:ext cx="810477" cy="277743"/>
        </a:xfrm>
        <a:prstGeom prst="rect">
          <a:avLst/>
        </a:prstGeom>
        <a:solidFill>
          <a:schemeClr val="accent4">
            <a:hueOff val="-11197749"/>
            <a:satOff val="5260"/>
            <a:lumOff val="1959"/>
            <a:alphaOff val="0"/>
          </a:schemeClr>
        </a:solidFill>
        <a:ln w="12700" cap="flat" cmpd="sng" algn="ctr">
          <a:solidFill>
            <a:schemeClr val="accent4">
              <a:hueOff val="-11197749"/>
              <a:satOff val="5260"/>
              <a:lumOff val="19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144CA7-0D63-5948-BA1B-A9C94DB49516}">
      <dsp:nvSpPr>
        <dsp:cNvPr id="0" name=""/>
        <dsp:cNvSpPr/>
      </dsp:nvSpPr>
      <dsp:spPr>
        <a:xfrm>
          <a:off x="2659379" y="1132332"/>
          <a:ext cx="506" cy="1860881"/>
        </a:xfrm>
        <a:prstGeom prst="line">
          <a:avLst/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21A15-4A51-C949-8C69-6F9F587869C6}">
      <dsp:nvSpPr>
        <dsp:cNvPr id="0" name=""/>
        <dsp:cNvSpPr/>
      </dsp:nvSpPr>
      <dsp:spPr>
        <a:xfrm>
          <a:off x="0" y="409572"/>
          <a:ext cx="6513603" cy="604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2B597D-0989-A043-A93C-B4C5E1FDD463}">
      <dsp:nvSpPr>
        <dsp:cNvPr id="0" name=""/>
        <dsp:cNvSpPr/>
      </dsp:nvSpPr>
      <dsp:spPr>
        <a:xfrm>
          <a:off x="325680" y="55332"/>
          <a:ext cx="4559522" cy="7084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2339" tIns="0" rIns="17233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/>
            <a:t>Objetivo General</a:t>
          </a:r>
          <a:endParaRPr lang="es-ES" sz="2000" b="0" kern="1200"/>
        </a:p>
      </dsp:txBody>
      <dsp:txXfrm>
        <a:off x="360265" y="89917"/>
        <a:ext cx="4490352" cy="639310"/>
      </dsp:txXfrm>
    </dsp:sp>
    <dsp:sp modelId="{ABCC2C04-F5A7-0740-997A-2D516C7FD6D2}">
      <dsp:nvSpPr>
        <dsp:cNvPr id="0" name=""/>
        <dsp:cNvSpPr/>
      </dsp:nvSpPr>
      <dsp:spPr>
        <a:xfrm>
          <a:off x="0" y="1498212"/>
          <a:ext cx="6513603" cy="604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CF688F-C502-394D-87EA-B476C03A88DB}">
      <dsp:nvSpPr>
        <dsp:cNvPr id="0" name=""/>
        <dsp:cNvSpPr/>
      </dsp:nvSpPr>
      <dsp:spPr>
        <a:xfrm>
          <a:off x="325680" y="1143972"/>
          <a:ext cx="4559522" cy="7084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2339" tIns="0" rIns="17233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kern="1200"/>
            <a:t>Estructura de la Unidad de Aprendizaje</a:t>
          </a:r>
        </a:p>
      </dsp:txBody>
      <dsp:txXfrm>
        <a:off x="360265" y="1178557"/>
        <a:ext cx="4490352" cy="639310"/>
      </dsp:txXfrm>
    </dsp:sp>
    <dsp:sp modelId="{5DE0D494-89E8-7847-AF30-E8C7CF746A35}">
      <dsp:nvSpPr>
        <dsp:cNvPr id="0" name=""/>
        <dsp:cNvSpPr/>
      </dsp:nvSpPr>
      <dsp:spPr>
        <a:xfrm>
          <a:off x="0" y="2586852"/>
          <a:ext cx="6513603" cy="2154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5528" tIns="499872" rIns="50552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s-ES_tradnl" sz="2000" kern="1200"/>
            <a:t>4.1 La integración de herramientas tecnológicas en ambientes de aprendizaje </a:t>
          </a:r>
          <a:endParaRPr lang="es-E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s-ES_tradnl" sz="2000" kern="1200"/>
            <a:t>4.2 Factores claves en el diseño de ambientes de aprendizaje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s-ES_tradnl" sz="2000" kern="1200"/>
            <a:t>4.3 Diseño y producción de aplicaciones educativas </a:t>
          </a:r>
        </a:p>
      </dsp:txBody>
      <dsp:txXfrm>
        <a:off x="0" y="2586852"/>
        <a:ext cx="6513603" cy="2154600"/>
      </dsp:txXfrm>
    </dsp:sp>
    <dsp:sp modelId="{AA245E4D-20CA-4749-A2E6-3F37D6042B74}">
      <dsp:nvSpPr>
        <dsp:cNvPr id="0" name=""/>
        <dsp:cNvSpPr/>
      </dsp:nvSpPr>
      <dsp:spPr>
        <a:xfrm>
          <a:off x="325680" y="2232612"/>
          <a:ext cx="4559522" cy="7084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2339" tIns="0" rIns="17233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kern="1200"/>
            <a:t>Unidad 4. </a:t>
          </a:r>
          <a:r>
            <a:rPr lang="es-ES_tradnl" sz="2000" kern="1200"/>
            <a:t>Recursos Educativos Tecnológicos</a:t>
          </a:r>
          <a:endParaRPr lang="es-ES" sz="2000" b="0" kern="1200"/>
        </a:p>
      </dsp:txBody>
      <dsp:txXfrm>
        <a:off x="360265" y="2267197"/>
        <a:ext cx="4490352" cy="639310"/>
      </dsp:txXfrm>
    </dsp:sp>
    <dsp:sp modelId="{8E8FC6DA-22E8-2E49-AE33-C5B821DF1453}">
      <dsp:nvSpPr>
        <dsp:cNvPr id="0" name=""/>
        <dsp:cNvSpPr/>
      </dsp:nvSpPr>
      <dsp:spPr>
        <a:xfrm>
          <a:off x="0" y="5225293"/>
          <a:ext cx="6513603" cy="604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C89FD3-02E2-9A41-8835-919FFF55B7B7}">
      <dsp:nvSpPr>
        <dsp:cNvPr id="0" name=""/>
        <dsp:cNvSpPr/>
      </dsp:nvSpPr>
      <dsp:spPr>
        <a:xfrm>
          <a:off x="325680" y="4871052"/>
          <a:ext cx="4559522" cy="7084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2339" tIns="0" rIns="17233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0" kern="1200" dirty="0"/>
            <a:t>Referencias de Consulta</a:t>
          </a:r>
          <a:endParaRPr lang="es-ES" sz="2000" b="0" kern="1200" dirty="0"/>
        </a:p>
      </dsp:txBody>
      <dsp:txXfrm>
        <a:off x="360265" y="4905637"/>
        <a:ext cx="4490352" cy="63931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4A141-C635-B846-9FDC-EA287AF20F3C}">
      <dsp:nvSpPr>
        <dsp:cNvPr id="0" name=""/>
        <dsp:cNvSpPr/>
      </dsp:nvSpPr>
      <dsp:spPr>
        <a:xfrm>
          <a:off x="199038" y="1234385"/>
          <a:ext cx="2982731" cy="982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La reusabilidad</a:t>
          </a:r>
        </a:p>
      </dsp:txBody>
      <dsp:txXfrm>
        <a:off x="199038" y="1234385"/>
        <a:ext cx="2982731" cy="982945"/>
      </dsp:txXfrm>
    </dsp:sp>
    <dsp:sp modelId="{7C146244-EB24-0D45-BE71-BB2D7043F2A5}">
      <dsp:nvSpPr>
        <dsp:cNvPr id="0" name=""/>
        <dsp:cNvSpPr/>
      </dsp:nvSpPr>
      <dsp:spPr>
        <a:xfrm>
          <a:off x="195649" y="935434"/>
          <a:ext cx="237262" cy="2372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AF073CD-ABCC-9D4F-9D50-C8B9CA8EDF79}">
      <dsp:nvSpPr>
        <dsp:cNvPr id="0" name=""/>
        <dsp:cNvSpPr/>
      </dsp:nvSpPr>
      <dsp:spPr>
        <a:xfrm>
          <a:off x="361733" y="603266"/>
          <a:ext cx="237262" cy="2372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E8D40F6-81AC-AA42-9BC1-FD5A285AF08C}">
      <dsp:nvSpPr>
        <dsp:cNvPr id="0" name=""/>
        <dsp:cNvSpPr/>
      </dsp:nvSpPr>
      <dsp:spPr>
        <a:xfrm>
          <a:off x="760334" y="669699"/>
          <a:ext cx="372841" cy="37284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1386B0-BD3E-534B-9EAA-ABE8086D2170}">
      <dsp:nvSpPr>
        <dsp:cNvPr id="0" name=""/>
        <dsp:cNvSpPr/>
      </dsp:nvSpPr>
      <dsp:spPr>
        <a:xfrm>
          <a:off x="1092502" y="304315"/>
          <a:ext cx="237262" cy="23726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CE3B30A-56DE-4347-A8DC-B939A9ECED66}">
      <dsp:nvSpPr>
        <dsp:cNvPr id="0" name=""/>
        <dsp:cNvSpPr/>
      </dsp:nvSpPr>
      <dsp:spPr>
        <a:xfrm>
          <a:off x="1524320" y="171448"/>
          <a:ext cx="237262" cy="23726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F57F8E0-CE83-254E-9243-133E2140AD4E}">
      <dsp:nvSpPr>
        <dsp:cNvPr id="0" name=""/>
        <dsp:cNvSpPr/>
      </dsp:nvSpPr>
      <dsp:spPr>
        <a:xfrm>
          <a:off x="2055789" y="403965"/>
          <a:ext cx="237262" cy="2372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2E8C733-78D7-EC4B-9398-6E62D24F0C77}">
      <dsp:nvSpPr>
        <dsp:cNvPr id="0" name=""/>
        <dsp:cNvSpPr/>
      </dsp:nvSpPr>
      <dsp:spPr>
        <a:xfrm>
          <a:off x="2387957" y="570049"/>
          <a:ext cx="372841" cy="3728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8508F34-B614-2441-8DF4-639EBD714A3C}">
      <dsp:nvSpPr>
        <dsp:cNvPr id="0" name=""/>
        <dsp:cNvSpPr/>
      </dsp:nvSpPr>
      <dsp:spPr>
        <a:xfrm>
          <a:off x="2852992" y="935434"/>
          <a:ext cx="237262" cy="2372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3EC2E06-F410-5A4D-BB73-85A184CA89D0}">
      <dsp:nvSpPr>
        <dsp:cNvPr id="0" name=""/>
        <dsp:cNvSpPr/>
      </dsp:nvSpPr>
      <dsp:spPr>
        <a:xfrm>
          <a:off x="3052292" y="1300818"/>
          <a:ext cx="237262" cy="23726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DDB2E84-002B-7840-9CDE-ECF448766F92}">
      <dsp:nvSpPr>
        <dsp:cNvPr id="0" name=""/>
        <dsp:cNvSpPr/>
      </dsp:nvSpPr>
      <dsp:spPr>
        <a:xfrm>
          <a:off x="1325020" y="603266"/>
          <a:ext cx="610104" cy="61010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B441CE9-3D11-C046-8DCC-DD10A326BE2B}">
      <dsp:nvSpPr>
        <dsp:cNvPr id="0" name=""/>
        <dsp:cNvSpPr/>
      </dsp:nvSpPr>
      <dsp:spPr>
        <a:xfrm>
          <a:off x="29565" y="1865504"/>
          <a:ext cx="237262" cy="2372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14E4CCE-D8D8-FD4D-9C23-6A2ED36A5C00}">
      <dsp:nvSpPr>
        <dsp:cNvPr id="0" name=""/>
        <dsp:cNvSpPr/>
      </dsp:nvSpPr>
      <dsp:spPr>
        <a:xfrm>
          <a:off x="228866" y="2164455"/>
          <a:ext cx="372841" cy="3728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14CBE9C-2655-3C44-B169-20B0B91F899F}">
      <dsp:nvSpPr>
        <dsp:cNvPr id="0" name=""/>
        <dsp:cNvSpPr/>
      </dsp:nvSpPr>
      <dsp:spPr>
        <a:xfrm>
          <a:off x="727117" y="2430189"/>
          <a:ext cx="542314" cy="54231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DC03943-EE89-0542-B4E8-58EAD8100CA9}">
      <dsp:nvSpPr>
        <dsp:cNvPr id="0" name=""/>
        <dsp:cNvSpPr/>
      </dsp:nvSpPr>
      <dsp:spPr>
        <a:xfrm>
          <a:off x="1424670" y="2862007"/>
          <a:ext cx="237262" cy="23726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8781678-527A-0441-AA52-87E21E401C95}">
      <dsp:nvSpPr>
        <dsp:cNvPr id="0" name=""/>
        <dsp:cNvSpPr/>
      </dsp:nvSpPr>
      <dsp:spPr>
        <a:xfrm>
          <a:off x="1557537" y="2430189"/>
          <a:ext cx="372841" cy="37284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31DDC12-A08F-144B-8F23-BCCE0F6B245B}">
      <dsp:nvSpPr>
        <dsp:cNvPr id="0" name=""/>
        <dsp:cNvSpPr/>
      </dsp:nvSpPr>
      <dsp:spPr>
        <a:xfrm>
          <a:off x="1889705" y="2895224"/>
          <a:ext cx="237262" cy="2372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6F66505-60CA-6941-B2D4-6968B65303A8}">
      <dsp:nvSpPr>
        <dsp:cNvPr id="0" name=""/>
        <dsp:cNvSpPr/>
      </dsp:nvSpPr>
      <dsp:spPr>
        <a:xfrm>
          <a:off x="2188656" y="2363755"/>
          <a:ext cx="542314" cy="54231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822A54B-C486-844D-B2B7-5AF9B039FDB4}">
      <dsp:nvSpPr>
        <dsp:cNvPr id="0" name=""/>
        <dsp:cNvSpPr/>
      </dsp:nvSpPr>
      <dsp:spPr>
        <a:xfrm>
          <a:off x="2919425" y="2230888"/>
          <a:ext cx="372841" cy="37284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432895A-50E7-5146-9CB5-6DDF67B72A04}">
      <dsp:nvSpPr>
        <dsp:cNvPr id="0" name=""/>
        <dsp:cNvSpPr/>
      </dsp:nvSpPr>
      <dsp:spPr>
        <a:xfrm>
          <a:off x="3292267" y="669147"/>
          <a:ext cx="1094982" cy="2090440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95A5448-5EFE-0C4E-80F6-F7DB9E6B4F2F}">
      <dsp:nvSpPr>
        <dsp:cNvPr id="0" name=""/>
        <dsp:cNvSpPr/>
      </dsp:nvSpPr>
      <dsp:spPr>
        <a:xfrm>
          <a:off x="4387249" y="670162"/>
          <a:ext cx="2986315" cy="2090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propicia</a:t>
          </a:r>
        </a:p>
      </dsp:txBody>
      <dsp:txXfrm>
        <a:off x="4387249" y="670162"/>
        <a:ext cx="2986315" cy="2090420"/>
      </dsp:txXfrm>
    </dsp:sp>
    <dsp:sp modelId="{4FD1116E-14BA-7C44-A58B-F9937E63F105}">
      <dsp:nvSpPr>
        <dsp:cNvPr id="0" name=""/>
        <dsp:cNvSpPr/>
      </dsp:nvSpPr>
      <dsp:spPr>
        <a:xfrm>
          <a:off x="7373564" y="669147"/>
          <a:ext cx="1094982" cy="2090440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A918AD7-9876-2040-AC9C-8F147A2D0B26}">
      <dsp:nvSpPr>
        <dsp:cNvPr id="0" name=""/>
        <dsp:cNvSpPr/>
      </dsp:nvSpPr>
      <dsp:spPr>
        <a:xfrm>
          <a:off x="8692520" y="520847"/>
          <a:ext cx="2538367" cy="253836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La </a:t>
          </a:r>
          <a:r>
            <a:rPr lang="es-MX" sz="1800" kern="1200" dirty="0"/>
            <a:t>interoperabilidad</a:t>
          </a:r>
          <a:endParaRPr lang="es-MX" sz="2000" kern="1200" dirty="0"/>
        </a:p>
      </dsp:txBody>
      <dsp:txXfrm>
        <a:off x="9064255" y="892582"/>
        <a:ext cx="1794897" cy="1794897"/>
      </dsp:txXfrm>
    </dsp:sp>
    <dsp:sp modelId="{E7D8DF93-54DE-9842-B348-B9625BE074F4}">
      <dsp:nvSpPr>
        <dsp:cNvPr id="0" name=""/>
        <dsp:cNvSpPr/>
      </dsp:nvSpPr>
      <dsp:spPr>
        <a:xfrm>
          <a:off x="8498111" y="2889818"/>
          <a:ext cx="2986315" cy="1841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Es factible debido al uso de estándares y tecnologías en común</a:t>
          </a:r>
        </a:p>
      </dsp:txBody>
      <dsp:txXfrm>
        <a:off x="8498111" y="2889818"/>
        <a:ext cx="2986315" cy="184156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01F29-456E-D44A-82B2-8F88043684C6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3FB28D-2298-C748-8737-FCB3F8EFB6C6}">
      <dsp:nvSpPr>
        <dsp:cNvPr id="0" name=""/>
        <dsp:cNvSpPr/>
      </dsp:nvSpPr>
      <dsp:spPr>
        <a:xfrm>
          <a:off x="411090" y="271871"/>
          <a:ext cx="9320885" cy="54409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72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/>
            <a:t>Materiales educativos reutizables que permiten su descubrimiento</a:t>
          </a:r>
        </a:p>
      </dsp:txBody>
      <dsp:txXfrm>
        <a:off x="411090" y="271871"/>
        <a:ext cx="9320885" cy="544091"/>
      </dsp:txXfrm>
    </dsp:sp>
    <dsp:sp modelId="{9AFD0457-87B3-7349-B1AE-8D07741C7C52}">
      <dsp:nvSpPr>
        <dsp:cNvPr id="0" name=""/>
        <dsp:cNvSpPr/>
      </dsp:nvSpPr>
      <dsp:spPr>
        <a:xfrm>
          <a:off x="71032" y="203860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4D6EAF6-28CE-FC45-B33B-8223C2396936}">
      <dsp:nvSpPr>
        <dsp:cNvPr id="0" name=""/>
        <dsp:cNvSpPr/>
      </dsp:nvSpPr>
      <dsp:spPr>
        <a:xfrm>
          <a:off x="800969" y="1087747"/>
          <a:ext cx="8931005" cy="544091"/>
        </a:xfrm>
        <a:prstGeom prst="rect">
          <a:avLst/>
        </a:prstGeom>
        <a:gradFill rotWithShape="0">
          <a:gsLst>
            <a:gs pos="0">
              <a:schemeClr val="accent4">
                <a:hueOff val="-2799437"/>
                <a:satOff val="1315"/>
                <a:lumOff val="49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2799437"/>
                <a:satOff val="1315"/>
                <a:lumOff val="49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2799437"/>
                <a:satOff val="1315"/>
                <a:lumOff val="49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72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>
              <a:solidFill>
                <a:schemeClr val="tx1"/>
              </a:solidFill>
            </a:rPr>
            <a:t>Se encuentran disponibles en repositorios de temas generales o específicos</a:t>
          </a:r>
        </a:p>
      </dsp:txBody>
      <dsp:txXfrm>
        <a:off x="800969" y="1087747"/>
        <a:ext cx="8931005" cy="544091"/>
      </dsp:txXfrm>
    </dsp:sp>
    <dsp:sp modelId="{7FFA1E93-1A09-F24A-B557-7F04A461B7A9}">
      <dsp:nvSpPr>
        <dsp:cNvPr id="0" name=""/>
        <dsp:cNvSpPr/>
      </dsp:nvSpPr>
      <dsp:spPr>
        <a:xfrm>
          <a:off x="460912" y="1019736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-2799437"/>
              <a:satOff val="1315"/>
              <a:lumOff val="4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F443047-A65A-A44D-B411-84347F8C0D15}">
      <dsp:nvSpPr>
        <dsp:cNvPr id="0" name=""/>
        <dsp:cNvSpPr/>
      </dsp:nvSpPr>
      <dsp:spPr>
        <a:xfrm>
          <a:off x="920631" y="1903623"/>
          <a:ext cx="8811343" cy="544091"/>
        </a:xfrm>
        <a:prstGeom prst="rect">
          <a:avLst/>
        </a:prstGeom>
        <a:gradFill rotWithShape="0">
          <a:gsLst>
            <a:gs pos="0">
              <a:schemeClr val="accent4">
                <a:hueOff val="-5598875"/>
                <a:satOff val="2630"/>
                <a:lumOff val="98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5598875"/>
                <a:satOff val="2630"/>
                <a:lumOff val="98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5598875"/>
                <a:satOff val="2630"/>
                <a:lumOff val="98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72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>
              <a:solidFill>
                <a:schemeClr val="tx1"/>
              </a:solidFill>
            </a:rPr>
            <a:t>Permiten al igual que los demás recursos educativos abiertos, que los estudiantes y profesores tengan disponibles recursos probados </a:t>
          </a:r>
        </a:p>
      </dsp:txBody>
      <dsp:txXfrm>
        <a:off x="920631" y="1903623"/>
        <a:ext cx="8811343" cy="544091"/>
      </dsp:txXfrm>
    </dsp:sp>
    <dsp:sp modelId="{79E7F155-883E-4B4F-BBC0-99D268A28CB8}">
      <dsp:nvSpPr>
        <dsp:cNvPr id="0" name=""/>
        <dsp:cNvSpPr/>
      </dsp:nvSpPr>
      <dsp:spPr>
        <a:xfrm>
          <a:off x="580574" y="1835611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-5598875"/>
              <a:satOff val="2630"/>
              <a:lumOff val="98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90AB693-63F2-8940-895F-E5E46A166170}">
      <dsp:nvSpPr>
        <dsp:cNvPr id="0" name=""/>
        <dsp:cNvSpPr/>
      </dsp:nvSpPr>
      <dsp:spPr>
        <a:xfrm>
          <a:off x="800969" y="2719499"/>
          <a:ext cx="8931005" cy="544091"/>
        </a:xfrm>
        <a:prstGeom prst="rect">
          <a:avLst/>
        </a:prstGeom>
        <a:gradFill rotWithShape="0">
          <a:gsLst>
            <a:gs pos="0">
              <a:schemeClr val="accent4">
                <a:hueOff val="-8398312"/>
                <a:satOff val="3945"/>
                <a:lumOff val="146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8398312"/>
                <a:satOff val="3945"/>
                <a:lumOff val="146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8398312"/>
                <a:satOff val="3945"/>
                <a:lumOff val="146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72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>
              <a:solidFill>
                <a:schemeClr val="tx1"/>
              </a:solidFill>
            </a:rPr>
            <a:t>A través de su uso enriquezcan sus prácticas educativas</a:t>
          </a:r>
        </a:p>
      </dsp:txBody>
      <dsp:txXfrm>
        <a:off x="800969" y="2719499"/>
        <a:ext cx="8931005" cy="544091"/>
      </dsp:txXfrm>
    </dsp:sp>
    <dsp:sp modelId="{8FFC80AD-595C-C14A-91DB-8874B2AD71E0}">
      <dsp:nvSpPr>
        <dsp:cNvPr id="0" name=""/>
        <dsp:cNvSpPr/>
      </dsp:nvSpPr>
      <dsp:spPr>
        <a:xfrm>
          <a:off x="460912" y="2651487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-8398312"/>
              <a:satOff val="3945"/>
              <a:lumOff val="146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B44C28D-26E4-4244-A4E3-8094FCA73F57}">
      <dsp:nvSpPr>
        <dsp:cNvPr id="0" name=""/>
        <dsp:cNvSpPr/>
      </dsp:nvSpPr>
      <dsp:spPr>
        <a:xfrm>
          <a:off x="411090" y="3535375"/>
          <a:ext cx="9320885" cy="544091"/>
        </a:xfrm>
        <a:prstGeom prst="rect">
          <a:avLst/>
        </a:prstGeom>
        <a:gradFill rotWithShape="0">
          <a:gsLst>
            <a:gs pos="0">
              <a:schemeClr val="accent4">
                <a:hueOff val="-11197749"/>
                <a:satOff val="5260"/>
                <a:lumOff val="19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11197749"/>
                <a:satOff val="5260"/>
                <a:lumOff val="19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11197749"/>
                <a:satOff val="5260"/>
                <a:lumOff val="19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72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/>
            <a:t>Pueden ser compartidos y reutilizados por mucha gente diferente. </a:t>
          </a:r>
        </a:p>
      </dsp:txBody>
      <dsp:txXfrm>
        <a:off x="411090" y="3535375"/>
        <a:ext cx="9320885" cy="544091"/>
      </dsp:txXfrm>
    </dsp:sp>
    <dsp:sp modelId="{3081131F-C27E-424D-B588-C45C63381D39}">
      <dsp:nvSpPr>
        <dsp:cNvPr id="0" name=""/>
        <dsp:cNvSpPr/>
      </dsp:nvSpPr>
      <dsp:spPr>
        <a:xfrm>
          <a:off x="71032" y="3467363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-11197749"/>
              <a:satOff val="5260"/>
              <a:lumOff val="195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C3DB0A-9CD9-1248-B482-446DB884DACF}">
      <dsp:nvSpPr>
        <dsp:cNvPr id="0" name=""/>
        <dsp:cNvSpPr/>
      </dsp:nvSpPr>
      <dsp:spPr>
        <a:xfrm>
          <a:off x="1243390" y="0"/>
          <a:ext cx="6219977" cy="6219977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EAA0284-EF31-8E4A-A85E-0BD3BAABBF92}">
      <dsp:nvSpPr>
        <dsp:cNvPr id="0" name=""/>
        <dsp:cNvSpPr/>
      </dsp:nvSpPr>
      <dsp:spPr>
        <a:xfrm>
          <a:off x="1834288" y="590897"/>
          <a:ext cx="2425791" cy="242579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a) Autocontenidos: la información que presenta debe permitir conseguir el objetivo propuesto, el cual debe estar muy delimitado</a:t>
          </a:r>
          <a:endParaRPr lang="es-ES" sz="1800" kern="1200"/>
        </a:p>
      </dsp:txBody>
      <dsp:txXfrm>
        <a:off x="1952705" y="709314"/>
        <a:ext cx="2188957" cy="2188957"/>
      </dsp:txXfrm>
    </dsp:sp>
    <dsp:sp modelId="{91AB71A7-45B5-804D-BD6D-95E7350F01C0}">
      <dsp:nvSpPr>
        <dsp:cNvPr id="0" name=""/>
        <dsp:cNvSpPr/>
      </dsp:nvSpPr>
      <dsp:spPr>
        <a:xfrm>
          <a:off x="4446678" y="590897"/>
          <a:ext cx="2425791" cy="2425791"/>
        </a:xfrm>
        <a:prstGeom prst="roundRect">
          <a:avLst/>
        </a:prstGeom>
        <a:gradFill rotWithShape="0">
          <a:gsLst>
            <a:gs pos="0">
              <a:schemeClr val="accent4">
                <a:hueOff val="-3732583"/>
                <a:satOff val="1753"/>
                <a:lumOff val="6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3732583"/>
                <a:satOff val="1753"/>
                <a:lumOff val="6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3732583"/>
                <a:satOff val="1753"/>
                <a:lumOff val="6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b) Reusabilidad: a través del diseño autocontenido, lo que permite construir unidades de aprendizaje</a:t>
          </a:r>
          <a:endParaRPr lang="es-MX" sz="1800" kern="1200" dirty="0"/>
        </a:p>
      </dsp:txBody>
      <dsp:txXfrm>
        <a:off x="4565095" y="709314"/>
        <a:ext cx="2188957" cy="2188957"/>
      </dsp:txXfrm>
    </dsp:sp>
    <dsp:sp modelId="{0149D28B-1CBE-7347-AD3B-60DC836235A5}">
      <dsp:nvSpPr>
        <dsp:cNvPr id="0" name=""/>
        <dsp:cNvSpPr/>
      </dsp:nvSpPr>
      <dsp:spPr>
        <a:xfrm>
          <a:off x="1834288" y="3203288"/>
          <a:ext cx="2425791" cy="2425791"/>
        </a:xfrm>
        <a:prstGeom prst="roundRect">
          <a:avLst/>
        </a:prstGeom>
        <a:gradFill rotWithShape="0">
          <a:gsLst>
            <a:gs pos="0">
              <a:schemeClr val="accent4">
                <a:hueOff val="-7465166"/>
                <a:satOff val="3507"/>
                <a:lumOff val="13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7465166"/>
                <a:satOff val="3507"/>
                <a:lumOff val="13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7465166"/>
                <a:satOff val="3507"/>
                <a:lumOff val="13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c) Interoperabilidad: se obtiene al crear un OA con base en una especificación o estándar</a:t>
          </a:r>
          <a:endParaRPr lang="es-MX" sz="1800" kern="1200" dirty="0"/>
        </a:p>
      </dsp:txBody>
      <dsp:txXfrm>
        <a:off x="1952705" y="3321705"/>
        <a:ext cx="2188957" cy="2188957"/>
      </dsp:txXfrm>
    </dsp:sp>
    <dsp:sp modelId="{6072A57F-D43C-B147-B6B5-1C7D67F3827F}">
      <dsp:nvSpPr>
        <dsp:cNvPr id="0" name=""/>
        <dsp:cNvSpPr/>
      </dsp:nvSpPr>
      <dsp:spPr>
        <a:xfrm>
          <a:off x="4446678" y="3203288"/>
          <a:ext cx="2425791" cy="2425791"/>
        </a:xfrm>
        <a:prstGeom prst="roundRect">
          <a:avLst/>
        </a:prstGeom>
        <a:gradFill rotWithShape="0">
          <a:gsLst>
            <a:gs pos="0">
              <a:schemeClr val="accent4">
                <a:hueOff val="-11197749"/>
                <a:satOff val="5260"/>
                <a:lumOff val="19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11197749"/>
                <a:satOff val="5260"/>
                <a:lumOff val="19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11197749"/>
                <a:satOff val="5260"/>
                <a:lumOff val="19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d) Metadatos: relacionados a la competencia o subcompetencia que se pretende</a:t>
          </a:r>
        </a:p>
      </dsp:txBody>
      <dsp:txXfrm>
        <a:off x="4565095" y="3321705"/>
        <a:ext cx="2188957" cy="2188957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7D9F9B-1C19-C640-8AD2-0C1ECE174463}">
      <dsp:nvSpPr>
        <dsp:cNvPr id="0" name=""/>
        <dsp:cNvSpPr/>
      </dsp:nvSpPr>
      <dsp:spPr>
        <a:xfrm>
          <a:off x="3607525" y="4520"/>
          <a:ext cx="5411288" cy="6755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800" kern="1200"/>
            <a:t>Access, Excel, OneNote, Publisher, PowerPoint, Word</a:t>
          </a:r>
          <a:endParaRPr lang="es-MX" sz="1800" kern="1200" dirty="0"/>
        </a:p>
      </dsp:txBody>
      <dsp:txXfrm>
        <a:off x="3607525" y="88968"/>
        <a:ext cx="5157943" cy="506690"/>
      </dsp:txXfrm>
    </dsp:sp>
    <dsp:sp modelId="{91CE4B54-6621-8D40-830B-AF7F596C7F27}">
      <dsp:nvSpPr>
        <dsp:cNvPr id="0" name=""/>
        <dsp:cNvSpPr/>
      </dsp:nvSpPr>
      <dsp:spPr>
        <a:xfrm>
          <a:off x="0" y="4520"/>
          <a:ext cx="3607525" cy="67558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/>
            <a:t>Apuntes y transparencias</a:t>
          </a:r>
          <a:endParaRPr lang="es-MX" sz="2400" kern="1200" dirty="0"/>
        </a:p>
      </dsp:txBody>
      <dsp:txXfrm>
        <a:off x="32979" y="37499"/>
        <a:ext cx="3541567" cy="609628"/>
      </dsp:txXfrm>
    </dsp:sp>
    <dsp:sp modelId="{63AC03D7-966E-F948-8762-0B6473A5E8EB}">
      <dsp:nvSpPr>
        <dsp:cNvPr id="0" name=""/>
        <dsp:cNvSpPr/>
      </dsp:nvSpPr>
      <dsp:spPr>
        <a:xfrm>
          <a:off x="3607525" y="747665"/>
          <a:ext cx="5411288" cy="6755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2082729"/>
            <a:satOff val="1134"/>
            <a:lumOff val="12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-2082729"/>
              <a:satOff val="1134"/>
              <a:lumOff val="1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000" kern="1200"/>
            <a:t>Outlook, mensajeros instantáneos, Voz IP</a:t>
          </a:r>
          <a:endParaRPr lang="es-MX" sz="2000" kern="1200" dirty="0"/>
        </a:p>
      </dsp:txBody>
      <dsp:txXfrm>
        <a:off x="3607525" y="832113"/>
        <a:ext cx="5157943" cy="506690"/>
      </dsp:txXfrm>
    </dsp:sp>
    <dsp:sp modelId="{F4FEDA3B-5638-9941-91E1-B8F512599752}">
      <dsp:nvSpPr>
        <dsp:cNvPr id="0" name=""/>
        <dsp:cNvSpPr/>
      </dsp:nvSpPr>
      <dsp:spPr>
        <a:xfrm>
          <a:off x="0" y="747665"/>
          <a:ext cx="3607525" cy="675586"/>
        </a:xfrm>
        <a:prstGeom prst="roundRect">
          <a:avLst/>
        </a:prstGeom>
        <a:solidFill>
          <a:schemeClr val="accent4">
            <a:hueOff val="-1866292"/>
            <a:satOff val="877"/>
            <a:lumOff val="32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/>
            <a:t>Herramientas de comunicación</a:t>
          </a:r>
          <a:endParaRPr lang="es-MX" sz="2400" kern="1200" dirty="0"/>
        </a:p>
      </dsp:txBody>
      <dsp:txXfrm>
        <a:off x="32979" y="780644"/>
        <a:ext cx="3541567" cy="609628"/>
      </dsp:txXfrm>
    </dsp:sp>
    <dsp:sp modelId="{271E77C9-015F-5F4F-9815-D063A1B75031}">
      <dsp:nvSpPr>
        <dsp:cNvPr id="0" name=""/>
        <dsp:cNvSpPr/>
      </dsp:nvSpPr>
      <dsp:spPr>
        <a:xfrm>
          <a:off x="3607525" y="1490811"/>
          <a:ext cx="5411288" cy="6755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4165459"/>
            <a:satOff val="2269"/>
            <a:lumOff val="251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-4165459"/>
              <a:satOff val="2269"/>
              <a:lumOff val="2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800" kern="1200"/>
            <a:t>Buscadores, calculadoras virtuales, correctores ortográficos, libros digitales</a:t>
          </a:r>
          <a:endParaRPr lang="es-MX" sz="2000" kern="1200" dirty="0"/>
        </a:p>
      </dsp:txBody>
      <dsp:txXfrm>
        <a:off x="3607525" y="1575259"/>
        <a:ext cx="5157943" cy="506690"/>
      </dsp:txXfrm>
    </dsp:sp>
    <dsp:sp modelId="{92994346-F382-D64B-B90D-67B8EE77F7AA}">
      <dsp:nvSpPr>
        <dsp:cNvPr id="0" name=""/>
        <dsp:cNvSpPr/>
      </dsp:nvSpPr>
      <dsp:spPr>
        <a:xfrm>
          <a:off x="0" y="1490811"/>
          <a:ext cx="3607525" cy="675586"/>
        </a:xfrm>
        <a:prstGeom prst="roundRect">
          <a:avLst/>
        </a:prstGeom>
        <a:solidFill>
          <a:schemeClr val="accent4">
            <a:hueOff val="-3732583"/>
            <a:satOff val="1753"/>
            <a:lumOff val="6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/>
            <a:t>Herramientas virtuales</a:t>
          </a:r>
          <a:endParaRPr lang="es-MX" sz="2400" kern="1200" dirty="0"/>
        </a:p>
      </dsp:txBody>
      <dsp:txXfrm>
        <a:off x="32979" y="1523790"/>
        <a:ext cx="3541567" cy="609628"/>
      </dsp:txXfrm>
    </dsp:sp>
    <dsp:sp modelId="{FC1B82D7-1355-4440-9867-C1FA46465520}">
      <dsp:nvSpPr>
        <dsp:cNvPr id="0" name=""/>
        <dsp:cNvSpPr/>
      </dsp:nvSpPr>
      <dsp:spPr>
        <a:xfrm>
          <a:off x="3607525" y="2233956"/>
          <a:ext cx="5411288" cy="6755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6248188"/>
            <a:satOff val="3403"/>
            <a:lumOff val="37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-6248188"/>
              <a:satOff val="3403"/>
              <a:lumOff val="3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000" kern="1200"/>
            <a:t>Páginas web, webquest, weblogs, wikis</a:t>
          </a:r>
          <a:endParaRPr lang="es-MX" sz="2000" kern="1200" dirty="0"/>
        </a:p>
      </dsp:txBody>
      <dsp:txXfrm>
        <a:off x="3607525" y="2318404"/>
        <a:ext cx="5157943" cy="506690"/>
      </dsp:txXfrm>
    </dsp:sp>
    <dsp:sp modelId="{0E8AB637-56E1-2C4F-88CB-BE04096C2F0E}">
      <dsp:nvSpPr>
        <dsp:cNvPr id="0" name=""/>
        <dsp:cNvSpPr/>
      </dsp:nvSpPr>
      <dsp:spPr>
        <a:xfrm>
          <a:off x="0" y="2233956"/>
          <a:ext cx="3607525" cy="675586"/>
        </a:xfrm>
        <a:prstGeom prst="roundRect">
          <a:avLst/>
        </a:prstGeom>
        <a:solidFill>
          <a:schemeClr val="accent4">
            <a:hueOff val="-5598875"/>
            <a:satOff val="2630"/>
            <a:lumOff val="9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/>
            <a:t>Herramientas de autoría</a:t>
          </a:r>
          <a:endParaRPr lang="es-MX" sz="2400" kern="1200" dirty="0"/>
        </a:p>
      </dsp:txBody>
      <dsp:txXfrm>
        <a:off x="32979" y="2266935"/>
        <a:ext cx="3541567" cy="609628"/>
      </dsp:txXfrm>
    </dsp:sp>
    <dsp:sp modelId="{3A5E5B1A-BD76-B544-9914-F94B8FA1E114}">
      <dsp:nvSpPr>
        <dsp:cNvPr id="0" name=""/>
        <dsp:cNvSpPr/>
      </dsp:nvSpPr>
      <dsp:spPr>
        <a:xfrm>
          <a:off x="3607525" y="2977102"/>
          <a:ext cx="5411288" cy="6755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8330918"/>
            <a:satOff val="4537"/>
            <a:lumOff val="50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-8330918"/>
              <a:satOff val="4537"/>
              <a:lumOff val="5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800" kern="1200"/>
            <a:t>Comerciales: Blackboard, Acceso libre: Moodle</a:t>
          </a:r>
          <a:endParaRPr lang="es-MX" sz="1800" kern="1200" dirty="0"/>
        </a:p>
      </dsp:txBody>
      <dsp:txXfrm>
        <a:off x="3607525" y="3061550"/>
        <a:ext cx="5157943" cy="506690"/>
      </dsp:txXfrm>
    </dsp:sp>
    <dsp:sp modelId="{2A87EDBC-C8F3-A048-9770-13F7CCFBA1D2}">
      <dsp:nvSpPr>
        <dsp:cNvPr id="0" name=""/>
        <dsp:cNvSpPr/>
      </dsp:nvSpPr>
      <dsp:spPr>
        <a:xfrm>
          <a:off x="0" y="2977102"/>
          <a:ext cx="3607525" cy="675586"/>
        </a:xfrm>
        <a:prstGeom prst="roundRect">
          <a:avLst/>
        </a:prstGeom>
        <a:solidFill>
          <a:schemeClr val="accent4">
            <a:hueOff val="-7465166"/>
            <a:satOff val="3507"/>
            <a:lumOff val="13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/>
            <a:t>Plataformas o entornos de aprendizaje</a:t>
          </a:r>
          <a:endParaRPr lang="es-MX" sz="2400" kern="1200" dirty="0"/>
        </a:p>
      </dsp:txBody>
      <dsp:txXfrm>
        <a:off x="32979" y="3010081"/>
        <a:ext cx="3541567" cy="609628"/>
      </dsp:txXfrm>
    </dsp:sp>
    <dsp:sp modelId="{4F941DB6-E02D-8D45-AD3A-81986F3A2C4A}">
      <dsp:nvSpPr>
        <dsp:cNvPr id="0" name=""/>
        <dsp:cNvSpPr/>
      </dsp:nvSpPr>
      <dsp:spPr>
        <a:xfrm>
          <a:off x="3607525" y="3720247"/>
          <a:ext cx="5411288" cy="6755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10413647"/>
            <a:satOff val="5672"/>
            <a:lumOff val="628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-10413647"/>
              <a:satOff val="5672"/>
              <a:lumOff val="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800" kern="1200"/>
            <a:t>Google Docs, Google Calendar, Wikispaces, Zoho</a:t>
          </a:r>
          <a:endParaRPr lang="es-MX" sz="1800" kern="1200" dirty="0"/>
        </a:p>
      </dsp:txBody>
      <dsp:txXfrm>
        <a:off x="3607525" y="3804695"/>
        <a:ext cx="5157943" cy="506690"/>
      </dsp:txXfrm>
    </dsp:sp>
    <dsp:sp modelId="{A2AD0892-EBA1-F44D-87E7-E45F4B9F34DA}">
      <dsp:nvSpPr>
        <dsp:cNvPr id="0" name=""/>
        <dsp:cNvSpPr/>
      </dsp:nvSpPr>
      <dsp:spPr>
        <a:xfrm>
          <a:off x="0" y="3720247"/>
          <a:ext cx="3607525" cy="675586"/>
        </a:xfrm>
        <a:prstGeom prst="roundRect">
          <a:avLst/>
        </a:prstGeom>
        <a:solidFill>
          <a:schemeClr val="accent4">
            <a:hueOff val="-9331458"/>
            <a:satOff val="4383"/>
            <a:lumOff val="163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/>
            <a:t>Herramientas de colaboración</a:t>
          </a:r>
          <a:endParaRPr lang="es-MX" sz="2400" kern="1200" dirty="0"/>
        </a:p>
      </dsp:txBody>
      <dsp:txXfrm>
        <a:off x="32979" y="3753226"/>
        <a:ext cx="3541567" cy="609628"/>
      </dsp:txXfrm>
    </dsp:sp>
    <dsp:sp modelId="{2B11716B-5D49-1644-98B5-BBAAAC0D0631}">
      <dsp:nvSpPr>
        <dsp:cNvPr id="0" name=""/>
        <dsp:cNvSpPr/>
      </dsp:nvSpPr>
      <dsp:spPr>
        <a:xfrm>
          <a:off x="3607525" y="4463392"/>
          <a:ext cx="5411288" cy="6755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12496376"/>
            <a:satOff val="6806"/>
            <a:lumOff val="75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-12496376"/>
              <a:satOff val="6806"/>
              <a:lumOff val="7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000" kern="1200"/>
            <a:t>Facebook, Hi5, Myspace, Tuenti, Twitter</a:t>
          </a:r>
          <a:endParaRPr lang="es-MX" sz="2000" kern="1200" dirty="0"/>
        </a:p>
      </dsp:txBody>
      <dsp:txXfrm>
        <a:off x="3607525" y="4547840"/>
        <a:ext cx="5157943" cy="506690"/>
      </dsp:txXfrm>
    </dsp:sp>
    <dsp:sp modelId="{A5246952-8E48-794D-B548-06C57A5EF9DB}">
      <dsp:nvSpPr>
        <dsp:cNvPr id="0" name=""/>
        <dsp:cNvSpPr/>
      </dsp:nvSpPr>
      <dsp:spPr>
        <a:xfrm>
          <a:off x="0" y="4463392"/>
          <a:ext cx="3607525" cy="675586"/>
        </a:xfrm>
        <a:prstGeom prst="roundRect">
          <a:avLst/>
        </a:prstGeom>
        <a:solidFill>
          <a:schemeClr val="accent4">
            <a:hueOff val="-11197749"/>
            <a:satOff val="5260"/>
            <a:lumOff val="195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/>
            <a:t>Redes sociales</a:t>
          </a:r>
          <a:endParaRPr lang="es-MX" sz="2400" kern="1200" dirty="0"/>
        </a:p>
      </dsp:txBody>
      <dsp:txXfrm>
        <a:off x="32979" y="4496371"/>
        <a:ext cx="3541567" cy="6096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1C81E5-3D3F-104B-8522-6DA1F6978382}">
      <dsp:nvSpPr>
        <dsp:cNvPr id="0" name=""/>
        <dsp:cNvSpPr/>
      </dsp:nvSpPr>
      <dsp:spPr>
        <a:xfrm>
          <a:off x="10053" y="730"/>
          <a:ext cx="4981920" cy="1494576"/>
        </a:xfrm>
        <a:prstGeom prst="rect">
          <a:avLst/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682" tIns="393682" rIns="393682" bIns="39368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b="1" kern="1200" dirty="0"/>
            <a:t>Unidad I.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b="1" kern="1200" dirty="0"/>
            <a:t>Fundamentos de la Tecnología Educativa</a:t>
          </a:r>
        </a:p>
      </dsp:txBody>
      <dsp:txXfrm>
        <a:off x="10053" y="730"/>
        <a:ext cx="4981920" cy="1494576"/>
      </dsp:txXfrm>
    </dsp:sp>
    <dsp:sp modelId="{CC06E6AF-C8C9-6045-9094-58B6E78F8E3D}">
      <dsp:nvSpPr>
        <dsp:cNvPr id="0" name=""/>
        <dsp:cNvSpPr/>
      </dsp:nvSpPr>
      <dsp:spPr>
        <a:xfrm>
          <a:off x="10053" y="1495306"/>
          <a:ext cx="4981920" cy="3231833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2103" tIns="492103" rIns="492103" bIns="492103" numCol="1" spcCol="1270" anchor="ctr" anchorCtr="0">
          <a:noAutofit/>
        </a:bodyPr>
        <a:lstStyle/>
        <a:p>
          <a:pPr marL="180975" lvl="0" indent="-1809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  <a:tabLst/>
          </a:pPr>
          <a:r>
            <a:rPr lang="es-ES" sz="2000" kern="1200" dirty="0"/>
            <a:t>* Bases pedagógicas y epistemológicas de la tecnología educativa</a:t>
          </a:r>
        </a:p>
        <a:p>
          <a:pPr marL="180975" lvl="0" indent="-1809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  <a:tabLst/>
          </a:pPr>
          <a:r>
            <a:rPr lang="es-ES" sz="2000" kern="1200" dirty="0"/>
            <a:t>* Corrientes educativas contemporáneas</a:t>
          </a:r>
        </a:p>
        <a:p>
          <a:pPr marL="180975" lvl="0" indent="-1809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  <a:tabLst/>
          </a:pPr>
          <a:r>
            <a:rPr lang="es-ES" sz="2000" kern="1200" dirty="0"/>
            <a:t>* Nuevas tecnologías aplicadas a la educación</a:t>
          </a:r>
        </a:p>
        <a:p>
          <a:pPr marL="180975" lvl="0" indent="-1809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  <a:tabLst/>
          </a:pPr>
          <a:r>
            <a:rPr lang="es-ES" sz="2000" kern="1200" dirty="0"/>
            <a:t>* Teorías de aprendizaje en el contexto educativo</a:t>
          </a:r>
        </a:p>
      </dsp:txBody>
      <dsp:txXfrm>
        <a:off x="10053" y="1495306"/>
        <a:ext cx="4981920" cy="3231833"/>
      </dsp:txXfrm>
    </dsp:sp>
    <dsp:sp modelId="{3EEC7685-557E-0F4E-8C03-A03D5398C4D5}">
      <dsp:nvSpPr>
        <dsp:cNvPr id="0" name=""/>
        <dsp:cNvSpPr/>
      </dsp:nvSpPr>
      <dsp:spPr>
        <a:xfrm>
          <a:off x="5099763" y="730"/>
          <a:ext cx="4981920" cy="1494576"/>
        </a:xfrm>
        <a:prstGeom prst="rect">
          <a:avLst/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682" tIns="393682" rIns="393682" bIns="393682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Unidad II.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Las tecnologías de información y comunicación en el proceso de enseñanza y aprendizaje</a:t>
          </a:r>
        </a:p>
      </dsp:txBody>
      <dsp:txXfrm>
        <a:off x="5099763" y="730"/>
        <a:ext cx="4981920" cy="1494576"/>
      </dsp:txXfrm>
    </dsp:sp>
    <dsp:sp modelId="{DA3A16E7-FE25-E541-A9D2-69F967EDE64D}">
      <dsp:nvSpPr>
        <dsp:cNvPr id="0" name=""/>
        <dsp:cNvSpPr/>
      </dsp:nvSpPr>
      <dsp:spPr>
        <a:xfrm>
          <a:off x="5099763" y="1495306"/>
          <a:ext cx="4981920" cy="3231833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2103" tIns="492103" rIns="492103" bIns="492103" numCol="1" spcCol="1270" anchor="t" anchorCtr="0">
          <a:noAutofit/>
        </a:bodyPr>
        <a:lstStyle/>
        <a:p>
          <a:pPr marL="231775" lvl="0" indent="-2190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s-ES" sz="2000" kern="1200" dirty="0"/>
            <a:t>* Modelos de enseñanza mediados por TIC</a:t>
          </a:r>
        </a:p>
        <a:p>
          <a:pPr marL="231775" lvl="0" indent="-2190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s-ES" sz="2000" kern="1200" dirty="0"/>
            <a:t>* Aprendizaje colaborativo y TIC</a:t>
          </a:r>
        </a:p>
        <a:p>
          <a:pPr marL="231775" lvl="0" indent="-2190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s-ES" sz="2000" kern="1200" dirty="0"/>
            <a:t>* Diseño instruccional y modelos educativos</a:t>
          </a:r>
        </a:p>
        <a:p>
          <a:pPr marL="231775" lvl="0" indent="-2190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s-ES" sz="2000" kern="1200" dirty="0"/>
            <a:t>* Evaluación del aprendizaje mediado por TIC</a:t>
          </a:r>
        </a:p>
      </dsp:txBody>
      <dsp:txXfrm>
        <a:off x="5099763" y="1495306"/>
        <a:ext cx="4981920" cy="32318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A10DF-5188-3A44-B839-9094D38691BD}">
      <dsp:nvSpPr>
        <dsp:cNvPr id="0" name=""/>
        <dsp:cNvSpPr/>
      </dsp:nvSpPr>
      <dsp:spPr>
        <a:xfrm>
          <a:off x="14580" y="725"/>
          <a:ext cx="4948727" cy="1484618"/>
        </a:xfrm>
        <a:prstGeom prst="rect">
          <a:avLst/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1059" tIns="391059" rIns="391059" bIns="391059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>
              <a:solidFill>
                <a:schemeClr val="bg1"/>
              </a:solidFill>
            </a:rPr>
            <a:t>Unidad III. Ambientes de aprendizaje</a:t>
          </a:r>
        </a:p>
      </dsp:txBody>
      <dsp:txXfrm>
        <a:off x="14580" y="725"/>
        <a:ext cx="4948727" cy="1484618"/>
      </dsp:txXfrm>
    </dsp:sp>
    <dsp:sp modelId="{8D542FBD-A742-9445-A3CB-A337FCC989F0}">
      <dsp:nvSpPr>
        <dsp:cNvPr id="0" name=""/>
        <dsp:cNvSpPr/>
      </dsp:nvSpPr>
      <dsp:spPr>
        <a:xfrm>
          <a:off x="14580" y="1485343"/>
          <a:ext cx="4948727" cy="3155780"/>
        </a:xfrm>
        <a:prstGeom prst="rect">
          <a:avLst/>
        </a:prstGeom>
        <a:solidFill>
          <a:schemeClr val="tx2">
            <a:lumMod val="20000"/>
            <a:lumOff val="80000"/>
            <a:alpha val="9000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8824" tIns="488824" rIns="488824" bIns="488824" numCol="1" spcCol="1270" anchor="ctr" anchorCtr="0">
          <a:noAutofit/>
        </a:bodyPr>
        <a:lstStyle/>
        <a:p>
          <a:pPr marL="180975" lvl="0" indent="-1809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  <a:tabLst/>
          </a:pPr>
          <a:r>
            <a:rPr lang="es-ES" sz="2000" kern="1200" dirty="0">
              <a:solidFill>
                <a:schemeClr val="tx1"/>
              </a:solidFill>
            </a:rPr>
            <a:t>* Los actores de los ambientes de aprendizaje</a:t>
          </a:r>
        </a:p>
        <a:p>
          <a:pPr marL="180975" lvl="0" indent="-1809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  <a:tabLst/>
          </a:pPr>
          <a:r>
            <a:rPr lang="es-ES" sz="2000" kern="1200" dirty="0">
              <a:solidFill>
                <a:schemeClr val="tx1"/>
              </a:solidFill>
            </a:rPr>
            <a:t>* Redes de aprendizaje de colaboración</a:t>
          </a:r>
        </a:p>
        <a:p>
          <a:pPr marL="180975" lvl="0" indent="-1809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  <a:tabLst/>
          </a:pPr>
          <a:r>
            <a:rPr lang="es-ES" sz="2000" kern="1200" dirty="0">
              <a:solidFill>
                <a:schemeClr val="tx1"/>
              </a:solidFill>
            </a:rPr>
            <a:t>* Nuevos ambientes virtuales: e-</a:t>
          </a:r>
          <a:r>
            <a:rPr lang="es-ES" sz="2000" kern="1200" dirty="0" err="1">
              <a:solidFill>
                <a:schemeClr val="tx1"/>
              </a:solidFill>
            </a:rPr>
            <a:t>Learning</a:t>
          </a:r>
          <a:r>
            <a:rPr lang="es-ES" sz="2000" kern="1200" dirty="0">
              <a:solidFill>
                <a:schemeClr val="tx1"/>
              </a:solidFill>
            </a:rPr>
            <a:t>, Web </a:t>
          </a:r>
          <a:r>
            <a:rPr lang="es-ES" sz="2000" kern="1200" dirty="0" err="1">
              <a:solidFill>
                <a:schemeClr val="tx1"/>
              </a:solidFill>
            </a:rPr>
            <a:t>Enhanced</a:t>
          </a:r>
          <a:r>
            <a:rPr lang="es-ES" sz="2000" kern="1200" dirty="0">
              <a:solidFill>
                <a:schemeClr val="tx1"/>
              </a:solidFill>
            </a:rPr>
            <a:t> Learning,  </a:t>
          </a:r>
          <a:r>
            <a:rPr lang="es-ES" sz="2000" kern="1200" dirty="0" err="1">
              <a:solidFill>
                <a:schemeClr val="tx1"/>
              </a:solidFill>
            </a:rPr>
            <a:t>Authentic</a:t>
          </a:r>
          <a:r>
            <a:rPr lang="es-ES" sz="2000" kern="1200" dirty="0">
              <a:solidFill>
                <a:schemeClr val="tx1"/>
              </a:solidFill>
            </a:rPr>
            <a:t> e-Learning, Live e-Learning y Blended Online Learning</a:t>
          </a:r>
        </a:p>
      </dsp:txBody>
      <dsp:txXfrm>
        <a:off x="14580" y="1485343"/>
        <a:ext cx="4948727" cy="3155780"/>
      </dsp:txXfrm>
    </dsp:sp>
    <dsp:sp modelId="{011631F9-A20E-CD47-AB70-C35E64568A78}">
      <dsp:nvSpPr>
        <dsp:cNvPr id="0" name=""/>
        <dsp:cNvSpPr/>
      </dsp:nvSpPr>
      <dsp:spPr>
        <a:xfrm>
          <a:off x="5071096" y="725"/>
          <a:ext cx="4948727" cy="1484618"/>
        </a:xfrm>
        <a:prstGeom prst="rect">
          <a:avLst/>
        </a:prstGeom>
        <a:solidFill>
          <a:srgbClr val="C00000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1059" tIns="391059" rIns="391059" bIns="391059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>
              <a:solidFill>
                <a:schemeClr val="bg1"/>
              </a:solidFill>
            </a:rPr>
            <a:t>Unidad IV. Recursos Educativos Tecnológicos</a:t>
          </a:r>
          <a:endParaRPr lang="es-ES" sz="3600" kern="1200" dirty="0">
            <a:solidFill>
              <a:schemeClr val="bg1"/>
            </a:solidFill>
          </a:endParaRPr>
        </a:p>
      </dsp:txBody>
      <dsp:txXfrm>
        <a:off x="5071096" y="725"/>
        <a:ext cx="4948727" cy="1484618"/>
      </dsp:txXfrm>
    </dsp:sp>
    <dsp:sp modelId="{8AE6DDAF-2B9C-5C4D-B806-B1235C405799}">
      <dsp:nvSpPr>
        <dsp:cNvPr id="0" name=""/>
        <dsp:cNvSpPr/>
      </dsp:nvSpPr>
      <dsp:spPr>
        <a:xfrm>
          <a:off x="5071096" y="1485343"/>
          <a:ext cx="4948727" cy="3155780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accent2">
              <a:tint val="40000"/>
              <a:alpha val="90000"/>
              <a:hueOff val="6276057"/>
              <a:satOff val="9776"/>
              <a:lumOff val="56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8824" tIns="488824" rIns="488824" bIns="488824" numCol="1" spcCol="1270" anchor="t" anchorCtr="0">
          <a:noAutofit/>
        </a:bodyPr>
        <a:lstStyle/>
        <a:p>
          <a:pPr marL="180975" lvl="0" indent="-1809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s-ES" sz="2000" kern="1200" dirty="0">
              <a:solidFill>
                <a:schemeClr val="tx1"/>
              </a:solidFill>
            </a:rPr>
            <a:t>* La integración de herramientas tecnológicas en ambientes de aprendizaje</a:t>
          </a:r>
        </a:p>
        <a:p>
          <a:pPr marL="180975" lvl="0" indent="-1809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s-ES" sz="2000" kern="1200" dirty="0">
              <a:solidFill>
                <a:schemeClr val="tx1"/>
              </a:solidFill>
            </a:rPr>
            <a:t>* Factores claves en el diseño de ambientes de aprendizaje</a:t>
          </a:r>
        </a:p>
        <a:p>
          <a:pPr marL="180975" lvl="0" indent="-1809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s-ES" sz="2000" kern="1200" dirty="0">
              <a:solidFill>
                <a:schemeClr val="tx1"/>
              </a:solidFill>
            </a:rPr>
            <a:t>* Diseño y producción de aplicaciones educativas</a:t>
          </a:r>
        </a:p>
      </dsp:txBody>
      <dsp:txXfrm>
        <a:off x="5071096" y="1485343"/>
        <a:ext cx="4948727" cy="31557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B4BE9E-6FEF-7F43-A311-A73E024DE162}">
      <dsp:nvSpPr>
        <dsp:cNvPr id="0" name=""/>
        <dsp:cNvSpPr/>
      </dsp:nvSpPr>
      <dsp:spPr>
        <a:xfrm>
          <a:off x="4621" y="155215"/>
          <a:ext cx="4040906" cy="404090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2385" tIns="30480" rIns="222385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/>
            <a:t>a. Infraestructura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Hace referencia al espacio físico o virtual donde se desarrolla el proceso de enseñanza y aprendizaje. </a:t>
          </a:r>
          <a:endParaRPr lang="es-MX" sz="1600" kern="1200" dirty="0"/>
        </a:p>
      </dsp:txBody>
      <dsp:txXfrm>
        <a:off x="596398" y="746992"/>
        <a:ext cx="2857352" cy="2857352"/>
      </dsp:txXfrm>
    </dsp:sp>
    <dsp:sp modelId="{64A0FA40-55B0-BC44-ABD0-31CF07A17F06}">
      <dsp:nvSpPr>
        <dsp:cNvPr id="0" name=""/>
        <dsp:cNvSpPr/>
      </dsp:nvSpPr>
      <dsp:spPr>
        <a:xfrm>
          <a:off x="3237346" y="155215"/>
          <a:ext cx="4040906" cy="4040906"/>
        </a:xfrm>
        <a:prstGeom prst="ellipse">
          <a:avLst/>
        </a:prstGeom>
        <a:solidFill>
          <a:schemeClr val="accent4">
            <a:alpha val="50000"/>
            <a:hueOff val="-5598875"/>
            <a:satOff val="2630"/>
            <a:lumOff val="98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2385" tIns="30480" rIns="222385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/>
            <a:t>b El Currículo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/>
            <a:t>Se refiere a los contenidos disciplinares que se trabajarán en todo el proceso formativo. </a:t>
          </a:r>
          <a:endParaRPr lang="es-MX" sz="1600" kern="1200" dirty="0"/>
        </a:p>
      </dsp:txBody>
      <dsp:txXfrm>
        <a:off x="3829123" y="746992"/>
        <a:ext cx="2857352" cy="2857352"/>
      </dsp:txXfrm>
    </dsp:sp>
    <dsp:sp modelId="{902BEE60-A56E-E14A-AD1E-55EE716FA889}">
      <dsp:nvSpPr>
        <dsp:cNvPr id="0" name=""/>
        <dsp:cNvSpPr/>
      </dsp:nvSpPr>
      <dsp:spPr>
        <a:xfrm>
          <a:off x="6470072" y="155215"/>
          <a:ext cx="4040906" cy="4040906"/>
        </a:xfrm>
        <a:prstGeom prst="ellipse">
          <a:avLst/>
        </a:prstGeom>
        <a:solidFill>
          <a:schemeClr val="accent4">
            <a:alpha val="50000"/>
            <a:hueOff val="-11197749"/>
            <a:satOff val="5260"/>
            <a:lumOff val="195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2385" tIns="22860" rIns="222385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/>
            <a:t>c. Planificación del proceso de aprendizaje</a:t>
          </a:r>
          <a:endParaRPr lang="es-MX" sz="1400" kern="120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/>
            <a:t>Para que el proceso de enseñanza y aprendizaje pueda desarrollarse con éxito, es necesario contar con una adecuada planificación ya que ésta contempla la forma como se va a realizar el proceso y el tiempo en el cual se va a propiciar. </a:t>
          </a:r>
          <a:endParaRPr lang="es-MX" sz="1400" kern="1200" dirty="0"/>
        </a:p>
      </dsp:txBody>
      <dsp:txXfrm>
        <a:off x="7061849" y="746992"/>
        <a:ext cx="2857352" cy="285735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655CC3-7E87-4040-A895-C9BEE0BC957A}">
      <dsp:nvSpPr>
        <dsp:cNvPr id="0" name=""/>
        <dsp:cNvSpPr/>
      </dsp:nvSpPr>
      <dsp:spPr>
        <a:xfrm>
          <a:off x="4621" y="155215"/>
          <a:ext cx="4040906" cy="404090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2385" tIns="25400" rIns="222385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/>
            <a:t>d. Recursos de aprendizaje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Son los materiales didácticos en los distintos formatos así como los elementos tecnológicos de interacción tutorial que soportan los contenidos a tratar en el proceso de formación del alumno. </a:t>
          </a:r>
        </a:p>
      </dsp:txBody>
      <dsp:txXfrm>
        <a:off x="596398" y="746992"/>
        <a:ext cx="2857352" cy="2857352"/>
      </dsp:txXfrm>
    </dsp:sp>
    <dsp:sp modelId="{CDA10266-3F1D-3C41-B152-BBAF2DC4E8FC}">
      <dsp:nvSpPr>
        <dsp:cNvPr id="0" name=""/>
        <dsp:cNvSpPr/>
      </dsp:nvSpPr>
      <dsp:spPr>
        <a:xfrm>
          <a:off x="3237346" y="155215"/>
          <a:ext cx="4040906" cy="4040906"/>
        </a:xfrm>
        <a:prstGeom prst="ellipse">
          <a:avLst/>
        </a:prstGeom>
        <a:solidFill>
          <a:schemeClr val="accent4">
            <a:alpha val="50000"/>
            <a:hueOff val="-5598875"/>
            <a:satOff val="2630"/>
            <a:lumOff val="98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2385" tIns="25400" rIns="222385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/>
            <a:t>e. La Comunicación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Es uno de los elementos fundamentales del proceso de enseñanza y aprendizaje que se da entre docentes y alumnos y entre alumnos entre sí. </a:t>
          </a:r>
        </a:p>
      </dsp:txBody>
      <dsp:txXfrm>
        <a:off x="3829123" y="746992"/>
        <a:ext cx="2857352" cy="2857352"/>
      </dsp:txXfrm>
    </dsp:sp>
    <dsp:sp modelId="{730D9D4F-4306-ED4A-8967-7172D2C522D3}">
      <dsp:nvSpPr>
        <dsp:cNvPr id="0" name=""/>
        <dsp:cNvSpPr/>
      </dsp:nvSpPr>
      <dsp:spPr>
        <a:xfrm>
          <a:off x="6470072" y="155215"/>
          <a:ext cx="4040906" cy="4040906"/>
        </a:xfrm>
        <a:prstGeom prst="ellipse">
          <a:avLst/>
        </a:prstGeom>
        <a:solidFill>
          <a:schemeClr val="accent4">
            <a:alpha val="50000"/>
            <a:hueOff val="-11197749"/>
            <a:satOff val="5260"/>
            <a:lumOff val="195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2385" tIns="24130" rIns="22238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b="1" kern="1200" dirty="0"/>
            <a:t>f. Evaluación de los aprendizajes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Es el proceso que se realiza para medir el nivel de competencia que ha desarrollado el alumno en función a los objetivos de aprendizaje propuestos. </a:t>
          </a:r>
        </a:p>
      </dsp:txBody>
      <dsp:txXfrm>
        <a:off x="7061849" y="746992"/>
        <a:ext cx="2857352" cy="285735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B8B465-5332-4C4F-B047-3CCDA4F8FEAA}">
      <dsp:nvSpPr>
        <dsp:cNvPr id="0" name=""/>
        <dsp:cNvSpPr/>
      </dsp:nvSpPr>
      <dsp:spPr>
        <a:xfrm>
          <a:off x="0" y="0"/>
          <a:ext cx="4663813" cy="4663813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08C1AD-84B6-0445-A6F3-D340D20600E2}">
      <dsp:nvSpPr>
        <dsp:cNvPr id="0" name=""/>
        <dsp:cNvSpPr/>
      </dsp:nvSpPr>
      <dsp:spPr>
        <a:xfrm>
          <a:off x="2331906" y="0"/>
          <a:ext cx="8183693" cy="466381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Espacios de simulación y vinculación con la realidad</a:t>
          </a:r>
        </a:p>
      </dsp:txBody>
      <dsp:txXfrm>
        <a:off x="2331906" y="0"/>
        <a:ext cx="4091846" cy="1399146"/>
      </dsp:txXfrm>
    </dsp:sp>
    <dsp:sp modelId="{828ABE27-D4EA-134C-872B-7144173DB18E}">
      <dsp:nvSpPr>
        <dsp:cNvPr id="0" name=""/>
        <dsp:cNvSpPr/>
      </dsp:nvSpPr>
      <dsp:spPr>
        <a:xfrm>
          <a:off x="816168" y="1399146"/>
          <a:ext cx="3031475" cy="3031475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5598875"/>
            <a:satOff val="2630"/>
            <a:lumOff val="98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00E9DC-AD82-BB46-828D-EF0113AD6D75}">
      <dsp:nvSpPr>
        <dsp:cNvPr id="0" name=""/>
        <dsp:cNvSpPr/>
      </dsp:nvSpPr>
      <dsp:spPr>
        <a:xfrm>
          <a:off x="2331906" y="1399146"/>
          <a:ext cx="8183693" cy="30314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Espacios de investigación </a:t>
          </a:r>
        </a:p>
      </dsp:txBody>
      <dsp:txXfrm>
        <a:off x="2331906" y="1399146"/>
        <a:ext cx="4091846" cy="1399142"/>
      </dsp:txXfrm>
    </dsp:sp>
    <dsp:sp modelId="{8B49E440-BB56-BD4D-849F-E2B7F2F78CFA}">
      <dsp:nvSpPr>
        <dsp:cNvPr id="0" name=""/>
        <dsp:cNvSpPr/>
      </dsp:nvSpPr>
      <dsp:spPr>
        <a:xfrm>
          <a:off x="1632335" y="2798289"/>
          <a:ext cx="1399142" cy="1399142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11197749"/>
            <a:satOff val="5260"/>
            <a:lumOff val="195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6CAEB6-4FE5-1146-AEE8-88BF045493EE}">
      <dsp:nvSpPr>
        <dsp:cNvPr id="0" name=""/>
        <dsp:cNvSpPr/>
      </dsp:nvSpPr>
      <dsp:spPr>
        <a:xfrm>
          <a:off x="2331906" y="2798289"/>
          <a:ext cx="8183693" cy="13991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Espacios de interacción, colaboración y conectividad digital</a:t>
          </a:r>
        </a:p>
      </dsp:txBody>
      <dsp:txXfrm>
        <a:off x="2331906" y="2798289"/>
        <a:ext cx="4091846" cy="1399142"/>
      </dsp:txXfrm>
    </dsp:sp>
    <dsp:sp modelId="{2D440F1C-9FA0-FF41-81E8-EBB95D411AA3}">
      <dsp:nvSpPr>
        <dsp:cNvPr id="0" name=""/>
        <dsp:cNvSpPr/>
      </dsp:nvSpPr>
      <dsp:spPr>
        <a:xfrm>
          <a:off x="6423753" y="0"/>
          <a:ext cx="4091846" cy="1399146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Los espacios de laboratorios, la incorporación de salas equipadas con simuladores de finanzas, mercadotecnia, ingeniería, los centros de asesoría a la comunidad, presentan valiosas oportunidades de llevar la realidad a la universidad.</a:t>
          </a:r>
        </a:p>
      </dsp:txBody>
      <dsp:txXfrm>
        <a:off x="6423753" y="0"/>
        <a:ext cx="4091846" cy="1399146"/>
      </dsp:txXfrm>
    </dsp:sp>
    <dsp:sp modelId="{221CD860-51DC-3E4F-A338-4EF18D4AA2F0}">
      <dsp:nvSpPr>
        <dsp:cNvPr id="0" name=""/>
        <dsp:cNvSpPr/>
      </dsp:nvSpPr>
      <dsp:spPr>
        <a:xfrm>
          <a:off x="6423753" y="1411753"/>
          <a:ext cx="4091846" cy="1399142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s-MX" sz="1400" kern="1200" dirty="0"/>
            <a:t>Debe poseer espacios para el trabajo de investigación en grupos pequeños.  Contar con colecciones digitales son de enorme valor para el acceso a la información. Favorecer el desarrollo de competencias de uso y acceso a la información.</a:t>
          </a:r>
        </a:p>
      </dsp:txBody>
      <dsp:txXfrm>
        <a:off x="6423753" y="1411753"/>
        <a:ext cx="4091846" cy="1399142"/>
      </dsp:txXfrm>
    </dsp:sp>
    <dsp:sp modelId="{D50EDF78-5CD0-EE44-92A8-6BD165E77EC3}">
      <dsp:nvSpPr>
        <dsp:cNvPr id="0" name=""/>
        <dsp:cNvSpPr/>
      </dsp:nvSpPr>
      <dsp:spPr>
        <a:xfrm>
          <a:off x="6423753" y="2798289"/>
          <a:ext cx="4091846" cy="1399142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Deben incorporarse mesas de trabajo, con el profesor al centro del aula, dirigiendo y observando las actividades del grupo, con mobiliario que facilite la movilidad y estimule la creatividad, con software de respuesta inmediata para estimular discusiones y debates.</a:t>
          </a:r>
        </a:p>
      </dsp:txBody>
      <dsp:txXfrm>
        <a:off x="6423753" y="2798289"/>
        <a:ext cx="4091846" cy="139914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28E121-3872-564D-9ED6-467A8AB35F08}">
      <dsp:nvSpPr>
        <dsp:cNvPr id="0" name=""/>
        <dsp:cNvSpPr/>
      </dsp:nvSpPr>
      <dsp:spPr>
        <a:xfrm>
          <a:off x="0" y="0"/>
          <a:ext cx="4663812" cy="4663812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056B0E-A405-D34B-80F6-A63444AF1377}">
      <dsp:nvSpPr>
        <dsp:cNvPr id="0" name=""/>
        <dsp:cNvSpPr/>
      </dsp:nvSpPr>
      <dsp:spPr>
        <a:xfrm>
          <a:off x="2331906" y="0"/>
          <a:ext cx="8756850" cy="46638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Espacios de desempeño profesional</a:t>
          </a:r>
          <a:r>
            <a:rPr lang="es-MX" sz="4000" kern="1200" dirty="0"/>
            <a:t> </a:t>
          </a:r>
        </a:p>
      </dsp:txBody>
      <dsp:txXfrm>
        <a:off x="2331906" y="0"/>
        <a:ext cx="4378425" cy="2215311"/>
      </dsp:txXfrm>
    </dsp:sp>
    <dsp:sp modelId="{EBBBADE1-12B8-0448-B513-BDBE7622BAF7}">
      <dsp:nvSpPr>
        <dsp:cNvPr id="0" name=""/>
        <dsp:cNvSpPr/>
      </dsp:nvSpPr>
      <dsp:spPr>
        <a:xfrm>
          <a:off x="1224250" y="2215311"/>
          <a:ext cx="2215311" cy="2215311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11197749"/>
            <a:satOff val="5260"/>
            <a:lumOff val="195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B1E404-F75E-0248-9C6F-7DE7209996C9}">
      <dsp:nvSpPr>
        <dsp:cNvPr id="0" name=""/>
        <dsp:cNvSpPr/>
      </dsp:nvSpPr>
      <dsp:spPr>
        <a:xfrm>
          <a:off x="2331906" y="2215311"/>
          <a:ext cx="8756850" cy="22153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Espacios abiertos, creativos y multidisciplinarios </a:t>
          </a:r>
        </a:p>
      </dsp:txBody>
      <dsp:txXfrm>
        <a:off x="2331906" y="2215311"/>
        <a:ext cx="4378425" cy="2215311"/>
      </dsp:txXfrm>
    </dsp:sp>
    <dsp:sp modelId="{472E7B96-C577-EA43-94D7-25CE58995342}">
      <dsp:nvSpPr>
        <dsp:cNvPr id="0" name=""/>
        <dsp:cNvSpPr/>
      </dsp:nvSpPr>
      <dsp:spPr>
        <a:xfrm>
          <a:off x="6710331" y="0"/>
          <a:ext cx="4378425" cy="221531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700" kern="1200" dirty="0"/>
            <a:t>La universidad debe preocuparse por crear experiencias profesionales valiosas para sus estudiantes. Deben propiciarse experiencias de trabajo de campo dirigidas académicamente, intervenciones en la realidad con miras a aprender de ella para mejorarla en lo social y en lo económico</a:t>
          </a:r>
          <a:r>
            <a:rPr lang="es-MX" sz="1600" kern="1200" dirty="0"/>
            <a:t>.</a:t>
          </a:r>
        </a:p>
      </dsp:txBody>
      <dsp:txXfrm>
        <a:off x="6710331" y="0"/>
        <a:ext cx="4378425" cy="2215311"/>
      </dsp:txXfrm>
    </dsp:sp>
    <dsp:sp modelId="{8BFA3310-0624-424D-9024-351A6FBF663A}">
      <dsp:nvSpPr>
        <dsp:cNvPr id="0" name=""/>
        <dsp:cNvSpPr/>
      </dsp:nvSpPr>
      <dsp:spPr>
        <a:xfrm>
          <a:off x="6710331" y="2215311"/>
          <a:ext cx="4378425" cy="221531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 dirty="0"/>
            <a:t>Pueden aprovecharse diversos espacios formales e informales, virtuales o presenciales, redes sociales o conexión uno a uno, para favorecer el intercambio de ideas entre diferentes disciplinas. </a:t>
          </a:r>
        </a:p>
      </dsp:txBody>
      <dsp:txXfrm>
        <a:off x="6710331" y="2215311"/>
        <a:ext cx="4378425" cy="221531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4B71F5-CE91-9C45-9643-C8151B92E4F0}">
      <dsp:nvSpPr>
        <dsp:cNvPr id="0" name=""/>
        <dsp:cNvSpPr/>
      </dsp:nvSpPr>
      <dsp:spPr>
        <a:xfrm>
          <a:off x="4621" y="20033"/>
          <a:ext cx="4040906" cy="404090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2385" tIns="25400" rIns="222385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/>
            <a:t>Pedagógica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Referida a actividades de aprendizaje, a situaciones de enseñanza, a materiales de aprendizaje, al apoyo y tutoría, a la evaluación</a:t>
          </a:r>
        </a:p>
      </dsp:txBody>
      <dsp:txXfrm>
        <a:off x="596398" y="611810"/>
        <a:ext cx="2857352" cy="2857352"/>
      </dsp:txXfrm>
    </dsp:sp>
    <dsp:sp modelId="{7C243D84-8D2A-2D42-B092-82F0F8760DBE}">
      <dsp:nvSpPr>
        <dsp:cNvPr id="0" name=""/>
        <dsp:cNvSpPr/>
      </dsp:nvSpPr>
      <dsp:spPr>
        <a:xfrm>
          <a:off x="3237346" y="20033"/>
          <a:ext cx="4040906" cy="4040906"/>
        </a:xfrm>
        <a:prstGeom prst="ellipse">
          <a:avLst/>
        </a:prstGeom>
        <a:solidFill>
          <a:srgbClr val="C0000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2385" tIns="25400" rIns="222385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/>
            <a:t>Tecnologías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 Referidas a las herramientas seleccionadas en conexión con el modelo pedagógicoº</a:t>
          </a:r>
        </a:p>
      </dsp:txBody>
      <dsp:txXfrm>
        <a:off x="3829123" y="611810"/>
        <a:ext cx="2857352" cy="2857352"/>
      </dsp:txXfrm>
    </dsp:sp>
    <dsp:sp modelId="{88CA077E-0392-5949-BF20-B2BCD9B5C95A}">
      <dsp:nvSpPr>
        <dsp:cNvPr id="0" name=""/>
        <dsp:cNvSpPr/>
      </dsp:nvSpPr>
      <dsp:spPr>
        <a:xfrm>
          <a:off x="6470072" y="20033"/>
          <a:ext cx="4040906" cy="404090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2385" tIns="25400" rIns="222385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/>
            <a:t>Organizativas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/>
            <a:t>Aspectos de la organización del espacio, del calendario, de la gestión de la comunidad, entre otras</a:t>
          </a:r>
        </a:p>
      </dsp:txBody>
      <dsp:txXfrm>
        <a:off x="7061849" y="611810"/>
        <a:ext cx="2857352" cy="28573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HorizontalActionList">
  <dgm:title val="Horizontal Action List"/>
  <dgm:desc val="Used to show non-sequential or grouped lists of information. Works well with large amounts of text. All text has the same level of emphasis, and direction is not implied."/>
  <dgm:catLst>
    <dgm:cat type="list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54"/>
      <dgm:constr type="primFontSz" for="des" forName="desTx" refType="primFontSz" refFor="des" refForName="parTx" op="lte" fact="0.75"/>
      <dgm:constr type="h" for="des" forName="desTx" op="equ"/>
      <dgm:constr type="w" for="ch" forName="space" op="equ" val="3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3"/>
            <dgm:constr type="h"/>
            <dgm:constr type="tMarg" refType="w" fact="0.224"/>
            <dgm:constr type="bMarg" refType="w" fact="0.224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8"/>
            <dgm:constr type="tMarg" refType="w" fact="0.28"/>
            <dgm:constr type="bMarg" refType="w" fact="0.28"/>
            <dgm:constr type="lMarg" refType="w" fact="0.28"/>
            <dgm:constr type="rMarg" refType="w" fact="0.28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HorizontalActionList">
  <dgm:title val="Horizontal Action List"/>
  <dgm:desc val="Used to show non-sequential or grouped lists of information. Works well with large amounts of text. All text has the same level of emphasis, and direction is not implied."/>
  <dgm:catLst>
    <dgm:cat type="list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54"/>
      <dgm:constr type="primFontSz" for="des" forName="desTx" refType="primFontSz" refFor="des" refForName="parTx" op="lte" fact="0.75"/>
      <dgm:constr type="h" for="des" forName="desTx" op="equ"/>
      <dgm:constr type="w" for="ch" forName="space" op="equ" val="3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3"/>
            <dgm:constr type="h"/>
            <dgm:constr type="tMarg" refType="w" fact="0.224"/>
            <dgm:constr type="bMarg" refType="w" fact="0.224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8"/>
            <dgm:constr type="tMarg" refType="w" fact="0.28"/>
            <dgm:constr type="bMarg" refType="w" fact="0.28"/>
            <dgm:constr type="lMarg" refType="w" fact="0.28"/>
            <dgm:constr type="rMarg" refType="w" fact="0.28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5EFEA-9C9B-4A4A-A8F8-1D9295F99322}" type="datetimeFigureOut">
              <a:rPr lang="es-ES_tradnl" smtClean="0"/>
              <a:t>30/9/19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53094-00B8-6F4B-9590-74D889FE4E4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057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53094-00B8-6F4B-9590-74D889FE4E4D}" type="slidenum">
              <a:rPr lang="es-ES_tradnl" smtClean="0"/>
              <a:t>41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9204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BCD07-A275-A345-A042-1893DB3D93BC}" type="datetime1">
              <a:rPr lang="es-MX" smtClean="0"/>
              <a:t>30/09/19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170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A2C3-038C-0D43-9AF4-FA1BB4EC9074}" type="datetime1">
              <a:rPr lang="es-MX" smtClean="0"/>
              <a:t>30/09/19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90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EC289-9F5A-D146-A99F-9CCB3EBCB67D}" type="datetime1">
              <a:rPr lang="es-MX" smtClean="0"/>
              <a:t>30/09/19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00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4DD70-E8A5-9648-BF3D-8A2B605DD348}" type="datetime1">
              <a:rPr lang="es-MX" smtClean="0"/>
              <a:t>30/09/19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700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729A-FCE4-434E-ACE8-7E0AE4F83E2B}" type="datetime1">
              <a:rPr lang="es-MX" smtClean="0"/>
              <a:t>30/09/19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85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B7814-1AF2-514F-8FF4-61C151E235DF}" type="datetime1">
              <a:rPr lang="es-MX" smtClean="0"/>
              <a:t>30/09/19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959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0D14-8A36-5D41-AB87-8D8819033CE8}" type="datetime1">
              <a:rPr lang="es-MX" smtClean="0"/>
              <a:t>30/09/19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589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354A-34DE-BA48-B9F3-0C3CED147FD0}" type="datetime1">
              <a:rPr lang="es-MX" smtClean="0"/>
              <a:t>30/09/19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00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EC1A5-9FA3-7647-B13F-C848DA5D66CF}" type="datetime1">
              <a:rPr lang="es-MX" smtClean="0"/>
              <a:t>30/09/19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744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94F1-2BCB-4F44-BB11-D9973CD8C2F5}" type="datetime1">
              <a:rPr lang="es-MX" smtClean="0"/>
              <a:t>30/09/19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360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3CBC-0362-9C42-A408-6DC337211A82}" type="datetime1">
              <a:rPr lang="es-MX" smtClean="0"/>
              <a:t>30/09/19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10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7F105-6E55-1A45-8698-A858ECE9F43E}" type="datetime1">
              <a:rPr lang="es-MX" smtClean="0"/>
              <a:t>30/09/19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100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tif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11 Marcador de contenido"/>
          <p:cNvSpPr>
            <a:spLocks noGrp="1"/>
          </p:cNvSpPr>
          <p:nvPr>
            <p:ph type="subTitle" idx="1"/>
          </p:nvPr>
        </p:nvSpPr>
        <p:spPr>
          <a:xfrm>
            <a:off x="3371849" y="4099982"/>
            <a:ext cx="9054830" cy="1498059"/>
          </a:xfrm>
        </p:spPr>
        <p:txBody>
          <a:bodyPr/>
          <a:lstStyle/>
          <a:p>
            <a:endParaRPr lang="es-MX" sz="2000"/>
          </a:p>
          <a:p>
            <a:endParaRPr lang="es-ES_tradnl" sz="2000" dirty="0"/>
          </a:p>
        </p:txBody>
      </p:sp>
      <p:sp>
        <p:nvSpPr>
          <p:cNvPr id="4102" name="11 Marcador de contenido"/>
          <p:cNvSpPr txBox="1">
            <a:spLocks/>
          </p:cNvSpPr>
          <p:nvPr/>
        </p:nvSpPr>
        <p:spPr bwMode="auto">
          <a:xfrm>
            <a:off x="1816143" y="385956"/>
            <a:ext cx="9122849" cy="626956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endParaRPr lang="es-MX" sz="2800" b="1" dirty="0">
              <a:latin typeface="Gill Sans"/>
              <a:cs typeface="Gill Sans"/>
            </a:endParaRPr>
          </a:p>
          <a:p>
            <a:pPr algn="ctr" eaLnBrk="1" hangingPunct="1">
              <a:defRPr/>
            </a:pPr>
            <a:r>
              <a:rPr lang="es-ES" sz="2800" b="1" dirty="0">
                <a:latin typeface="Gill Sans"/>
                <a:cs typeface="Gill Sans"/>
              </a:rPr>
              <a:t>       Universidad Autónoma del Estado de México</a:t>
            </a:r>
          </a:p>
          <a:p>
            <a:pPr algn="ctr" eaLnBrk="1" hangingPunct="1">
              <a:buFontTx/>
              <a:buNone/>
              <a:defRPr/>
            </a:pPr>
            <a:r>
              <a:rPr lang="es-ES" b="1" dirty="0">
                <a:latin typeface="Gill Sans"/>
                <a:cs typeface="Gill Sans"/>
              </a:rPr>
              <a:t>Centro Universitario UAEM  Valle de Chalco</a:t>
            </a:r>
            <a:endParaRPr lang="es-MX" b="1" dirty="0">
              <a:latin typeface="Gill Sans"/>
              <a:cs typeface="Gill Sans"/>
            </a:endParaRPr>
          </a:p>
          <a:p>
            <a:pPr algn="ctr" eaLnBrk="1" hangingPunct="1">
              <a:buFontTx/>
              <a:buNone/>
              <a:defRPr/>
            </a:pPr>
            <a:endParaRPr lang="es-MX" b="1" dirty="0">
              <a:latin typeface="Gill Sans"/>
              <a:cs typeface="Gill Sans"/>
            </a:endParaRPr>
          </a:p>
          <a:p>
            <a:pPr algn="ctr" eaLnBrk="1" hangingPunct="1">
              <a:buFontTx/>
              <a:buNone/>
              <a:defRPr/>
            </a:pPr>
            <a:r>
              <a:rPr lang="es-MX" b="1" dirty="0">
                <a:latin typeface="Gill Sans"/>
                <a:cs typeface="Gill Sans"/>
              </a:rPr>
              <a:t>Doctorado en Ciencias de la</a:t>
            </a:r>
            <a:r>
              <a:rPr lang="es-MX" sz="2800" b="1" dirty="0">
                <a:latin typeface="Gill Sans"/>
                <a:cs typeface="Gill Sans"/>
              </a:rPr>
              <a:t> </a:t>
            </a:r>
            <a:r>
              <a:rPr lang="es-MX" b="1" dirty="0">
                <a:latin typeface="Gill Sans"/>
                <a:cs typeface="Gill Sans"/>
              </a:rPr>
              <a:t> Computación</a:t>
            </a:r>
          </a:p>
          <a:p>
            <a:pPr algn="ctr" eaLnBrk="1" hangingPunct="1">
              <a:buFontTx/>
              <a:buNone/>
              <a:defRPr/>
            </a:pPr>
            <a:endParaRPr lang="es-MX" sz="2800" b="1" dirty="0">
              <a:latin typeface="Gill Sans"/>
              <a:cs typeface="Gill Sans"/>
            </a:endParaRPr>
          </a:p>
          <a:p>
            <a:pPr algn="ctr" eaLnBrk="1" hangingPunct="1">
              <a:buFontTx/>
              <a:buNone/>
              <a:defRPr/>
            </a:pPr>
            <a:r>
              <a:rPr lang="es-MX" sz="2800" dirty="0">
                <a:latin typeface="Gill Sans"/>
                <a:cs typeface="Gill Sans"/>
              </a:rPr>
              <a:t>Unidad de Aprendizaje</a:t>
            </a:r>
          </a:p>
          <a:p>
            <a:pPr algn="ctr"/>
            <a:r>
              <a:rPr lang="es-ES_tradnl" b="1" dirty="0">
                <a:latin typeface="Gill Sans"/>
                <a:cs typeface="Gill Sans"/>
              </a:rPr>
              <a:t>Tópicos de Tecnología Educativa</a:t>
            </a:r>
            <a:endParaRPr lang="es-ES_tradnl" sz="2800" b="1" dirty="0">
              <a:latin typeface="Gill Sans"/>
              <a:cs typeface="Gill Sans"/>
            </a:endParaRPr>
          </a:p>
          <a:p>
            <a:pPr algn="ctr" eaLnBrk="1" hangingPunct="1">
              <a:buFontTx/>
              <a:buNone/>
              <a:defRPr/>
            </a:pPr>
            <a:endParaRPr lang="es-MX" sz="2800" b="1" dirty="0">
              <a:latin typeface="Gill Sans"/>
              <a:cs typeface="Gill Sans"/>
            </a:endParaRPr>
          </a:p>
          <a:p>
            <a:pPr algn="ctr" eaLnBrk="1" hangingPunct="1">
              <a:buFontTx/>
              <a:buNone/>
              <a:defRPr/>
            </a:pPr>
            <a:r>
              <a:rPr lang="es-MX" sz="2800" dirty="0">
                <a:latin typeface="Gill Sans"/>
                <a:cs typeface="Gill Sans"/>
              </a:rPr>
              <a:t>Nombre del Material:</a:t>
            </a:r>
          </a:p>
          <a:p>
            <a:pPr algn="ctr">
              <a:buFontTx/>
              <a:buNone/>
              <a:defRPr/>
            </a:pPr>
            <a:r>
              <a:rPr lang="es-ES_tradnl" b="1" dirty="0">
                <a:latin typeface="Gill Sans"/>
                <a:cs typeface="Gill Sans"/>
              </a:rPr>
              <a:t>Recursos Educativos Tecnológicos</a:t>
            </a:r>
          </a:p>
          <a:p>
            <a:pPr algn="ctr" eaLnBrk="1" hangingPunct="1">
              <a:buFontTx/>
              <a:buNone/>
              <a:defRPr/>
            </a:pPr>
            <a:endParaRPr lang="es-MX" sz="1800" b="1" dirty="0">
              <a:latin typeface="Gill Sans"/>
              <a:cs typeface="Gill Sans"/>
            </a:endParaRPr>
          </a:p>
          <a:p>
            <a:pPr algn="ctr" eaLnBrk="1" hangingPunct="1">
              <a:buFontTx/>
              <a:buNone/>
              <a:defRPr/>
            </a:pPr>
            <a:r>
              <a:rPr lang="es-MX" dirty="0">
                <a:latin typeface="Gill Sans"/>
                <a:cs typeface="Gill Sans"/>
              </a:rPr>
              <a:t>Presenta:</a:t>
            </a:r>
          </a:p>
          <a:p>
            <a:pPr algn="ctr" eaLnBrk="1" hangingPunct="1">
              <a:buFontTx/>
              <a:buNone/>
              <a:defRPr/>
            </a:pPr>
            <a:r>
              <a:rPr lang="es-MX" sz="2000" b="1" dirty="0">
                <a:latin typeface="Gill Sans"/>
                <a:cs typeface="Gill Sans"/>
              </a:rPr>
              <a:t>Dra. Anabelem Soberanes Martín</a:t>
            </a:r>
          </a:p>
          <a:p>
            <a:pPr algn="ctr" eaLnBrk="1" hangingPunct="1">
              <a:buFont typeface="Wingdings" pitchFamily="2" charset="2"/>
              <a:buChar char="•"/>
              <a:defRPr/>
            </a:pPr>
            <a:endParaRPr lang="es-MX" sz="2800" b="1" dirty="0">
              <a:ln w="18415" cmpd="sng">
                <a:noFill/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ill Sans"/>
              <a:cs typeface="Gill Sans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z="2000" dirty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ill Sans"/>
                <a:cs typeface="Gill Sans"/>
              </a:rPr>
              <a:t>Fecha de elaboración de Julio a Septiembre de 2019</a:t>
            </a:r>
          </a:p>
        </p:txBody>
      </p:sp>
      <p:pic>
        <p:nvPicPr>
          <p:cNvPr id="9" name="Picture 4" descr="Resultado de imagen para Escudo UAEMEX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24" b="99676" l="0" r="100000">
                        <a14:foregroundMark x1="43143" y1="8091" x2="43143" y2="8091"/>
                        <a14:foregroundMark x1="86857" y1="24272" x2="86857" y2="242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84" y="613954"/>
            <a:ext cx="1767434" cy="1621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7DABCE3-F654-384B-9F3B-62A129AE8D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8992" y="5771610"/>
            <a:ext cx="1228349" cy="108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431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26A757-1921-2B4D-884D-C78A17F56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s-MX" dirty="0"/>
              <a:t>Elementos indispensables de un ambiente de aprendizaje</a:t>
            </a:r>
            <a:endParaRPr lang="es-ES_tradnl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8FD0DE66-7323-E048-BF1A-76F1B09BFD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386849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259D49D-66F4-1B49-B5DD-F1716080D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24EF31E-CE77-CE4E-A78E-A257B74EF8BC}"/>
              </a:ext>
            </a:extLst>
          </p:cNvPr>
          <p:cNvSpPr/>
          <p:nvPr/>
        </p:nvSpPr>
        <p:spPr>
          <a:xfrm>
            <a:off x="3660914" y="6313350"/>
            <a:ext cx="6117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Fuente: Elaboración propia con información de Hiraldo (2013)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20648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26A757-1921-2B4D-884D-C78A17F56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Elementos indispensables de un ambiente de aprendizaje</a:t>
            </a:r>
            <a:endParaRPr lang="es-ES_tradnl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45FF3788-47FA-1F47-96D4-73454251F7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548195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259D49D-66F4-1B49-B5DD-F1716080D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888AB21-7A13-F64F-A2AF-17C9B15A36F0}"/>
              </a:ext>
            </a:extLst>
          </p:cNvPr>
          <p:cNvSpPr/>
          <p:nvPr/>
        </p:nvSpPr>
        <p:spPr>
          <a:xfrm>
            <a:off x="3448880" y="6311900"/>
            <a:ext cx="6117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Fuente: Elaboración propia con información de Hiraldo (2013)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88667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567" y="620480"/>
            <a:ext cx="2243800" cy="22437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5001" y="2466604"/>
            <a:ext cx="962395" cy="9623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5829" y="2327988"/>
            <a:ext cx="293695" cy="293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B84D7E8-4ECB-42D7-ADBF-01689B0F2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113" y="0"/>
            <a:ext cx="5699887" cy="405924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00392" y="4525347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ítulo 3">
            <a:extLst>
              <a:ext uri="{FF2B5EF4-FFF2-40B4-BE49-F238E27FC236}">
                <a16:creationId xmlns:a16="http://schemas.microsoft.com/office/drawing/2014/main" id="{0F0AF94A-32FC-2F47-B199-6AC77C5D48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8567" y="3904102"/>
            <a:ext cx="5956663" cy="2387600"/>
          </a:xfrm>
        </p:spPr>
        <p:txBody>
          <a:bodyPr>
            <a:normAutofit/>
          </a:bodyPr>
          <a:lstStyle/>
          <a:p>
            <a:pPr algn="r"/>
            <a:r>
              <a:rPr lang="es-ES_tradnl" sz="3200" b="1" dirty="0"/>
              <a:t>4.1 </a:t>
            </a:r>
            <a:br>
              <a:rPr lang="es-ES_tradnl" sz="3200" b="1" dirty="0"/>
            </a:br>
            <a:r>
              <a:rPr lang="es-ES_tradnl" sz="3200" b="1" dirty="0"/>
              <a:t>La integración de herramientas tecnológicas en ambientes de aprendizaje</a:t>
            </a:r>
            <a:endParaRPr lang="es-ES_tradnl" sz="3200" dirty="0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CCCB838-A507-7C4F-BC6F-2B78AA91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670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E6AA4FE-C25E-CD41-A53F-5F72240E7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ctr"/>
            <a:r>
              <a:rPr lang="es-MX" b="1" dirty="0">
                <a:solidFill>
                  <a:schemeClr val="accent1"/>
                </a:solidFill>
              </a:rPr>
              <a:t>Entornos Virtuales de Aprendizaje</a:t>
            </a:r>
            <a:endParaRPr lang="es-ES_tradnl" b="1" dirty="0">
              <a:solidFill>
                <a:schemeClr val="accent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21BF69-A5BD-7F43-A8A5-C2436AED4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77129"/>
            <a:ext cx="6377769" cy="4930246"/>
          </a:xfrm>
        </p:spPr>
        <p:txBody>
          <a:bodyPr anchor="ctr">
            <a:normAutofit/>
          </a:bodyPr>
          <a:lstStyle/>
          <a:p>
            <a:pPr algn="just"/>
            <a:r>
              <a:rPr lang="es-MX" sz="2400" dirty="0"/>
              <a:t>Las IES consideran que los Entornos Virtuales de Aprendizaje que utilizan son muy adecuados para el desarrollo de los procesos de enseñanza y aprendizaje; los mismos contemplan el uso de espacios de tareas, foros, correo electrónico, chats y enlaces. También utilizan en menor medida los repositorios de contenidos, videoconferencia /webconferencias, wikis y blogs y los portafolios y safeassigment (Hiraldo, 2013).</a:t>
            </a:r>
            <a:endParaRPr lang="es-ES_tradnl" sz="24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7A30C0D-71F1-CD40-A459-D413DD2CB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71516" y="6033479"/>
            <a:ext cx="78228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 sz="105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US" sz="1050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9705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2B9F96-CE0A-214C-B6E3-CF3C4F6E0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917" y="290935"/>
            <a:ext cx="11262166" cy="1325563"/>
          </a:xfrm>
        </p:spPr>
        <p:txBody>
          <a:bodyPr>
            <a:noAutofit/>
          </a:bodyPr>
          <a:lstStyle/>
          <a:p>
            <a:pPr algn="ctr"/>
            <a:r>
              <a:rPr lang="es-MX" sz="2800" dirty="0"/>
              <a:t>Algunas posibilidades de espacios innovadores que las IES pueden crear</a:t>
            </a:r>
            <a:endParaRPr lang="es-ES_tradnl" sz="2800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44D1FAB5-F8D6-1A42-AD90-B76EEA06B3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1190128"/>
              </p:ext>
            </p:extLst>
          </p:nvPr>
        </p:nvGraphicFramePr>
        <p:xfrm>
          <a:off x="838200" y="1875099"/>
          <a:ext cx="10515600" cy="4663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451BB71-6121-104B-A60B-B4EDD0D77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100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2B9F96-CE0A-214C-B6E3-CF3C4F6E0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749" y="366973"/>
            <a:ext cx="10926502" cy="1325563"/>
          </a:xfrm>
        </p:spPr>
        <p:txBody>
          <a:bodyPr>
            <a:noAutofit/>
          </a:bodyPr>
          <a:lstStyle/>
          <a:p>
            <a:r>
              <a:rPr lang="es-MX" sz="2800" dirty="0"/>
              <a:t>Algunas posibilidades de espacios innovadores que las IES pueden crear</a:t>
            </a:r>
            <a:endParaRPr lang="es-ES_tradnl" sz="2800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44D1FAB5-F8D6-1A42-AD90-B76EEA06B3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1530098"/>
              </p:ext>
            </p:extLst>
          </p:nvPr>
        </p:nvGraphicFramePr>
        <p:xfrm>
          <a:off x="265043" y="1875099"/>
          <a:ext cx="11088757" cy="4663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451BB71-6121-104B-A60B-B4EDD0D77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973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6618133-9C2E-3544-8968-6524AA233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pPr algn="ctr"/>
            <a:r>
              <a:rPr lang="es-ES_tradnl" b="1" dirty="0">
                <a:solidFill>
                  <a:srgbClr val="000000"/>
                </a:solidFill>
              </a:rPr>
              <a:t>Ambiente de aprendizaje</a:t>
            </a:r>
          </a:p>
        </p:txBody>
      </p:sp>
      <p:sp>
        <p:nvSpPr>
          <p:cNvPr id="15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C26AC16-8BA9-4FE0-9713-95F8786D56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0254" y="1629089"/>
            <a:ext cx="3620021" cy="3620021"/>
          </a:xfrm>
          <a:prstGeom prst="rect">
            <a:avLst/>
          </a:prstGeom>
        </p:spPr>
      </p:pic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0CF29E9-45AA-B649-9BA9-1171CF49D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421682"/>
            <a:ext cx="4977578" cy="3639289"/>
          </a:xfrm>
        </p:spPr>
        <p:txBody>
          <a:bodyPr anchor="ctr">
            <a:normAutofit/>
          </a:bodyPr>
          <a:lstStyle/>
          <a:p>
            <a:r>
              <a:rPr lang="es-MX" sz="2000" dirty="0">
                <a:solidFill>
                  <a:srgbClr val="000000"/>
                </a:solidFill>
              </a:rPr>
              <a:t>El </a:t>
            </a:r>
            <a:r>
              <a:rPr lang="es-MX" sz="2000" i="1" dirty="0">
                <a:solidFill>
                  <a:srgbClr val="000000"/>
                </a:solidFill>
              </a:rPr>
              <a:t>clima de aprendizaje</a:t>
            </a:r>
            <a:r>
              <a:rPr lang="es-MX" sz="2000" dirty="0">
                <a:solidFill>
                  <a:srgbClr val="000000"/>
                </a:solidFill>
              </a:rPr>
              <a:t> es la interacción, la comunicación entre los que se encuentran dentro del proceso de enseñanza – aprendizaje, esta debe darse entre el docente y los alumnos y viceversa, así como alumno – alumno. </a:t>
            </a:r>
            <a:endParaRPr lang="es-ES_tradnl" sz="2000" dirty="0">
              <a:solidFill>
                <a:srgbClr val="000000"/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72B1949-BB3A-984D-8913-2A5A29168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 sz="11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16</a:t>
            </a:fld>
            <a:endParaRPr lang="en-US" sz="11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605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3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7A57CEBA-80D2-754B-B914-76F8FE85C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3318" y="240629"/>
            <a:ext cx="4977976" cy="1454051"/>
          </a:xfrm>
        </p:spPr>
        <p:txBody>
          <a:bodyPr>
            <a:normAutofit/>
          </a:bodyPr>
          <a:lstStyle/>
          <a:p>
            <a:pPr algn="ctr"/>
            <a:r>
              <a:rPr lang="es-ES_tradnl" b="1" dirty="0">
                <a:solidFill>
                  <a:srgbClr val="000000"/>
                </a:solidFill>
              </a:rPr>
              <a:t>Ambiente de aprendizaje</a:t>
            </a:r>
          </a:p>
        </p:txBody>
      </p:sp>
      <p:sp>
        <p:nvSpPr>
          <p:cNvPr id="21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71CA7913-2EA7-4ECB-8673-32D20642F8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0254" y="1629089"/>
            <a:ext cx="3620021" cy="3620021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8EF07C-C654-9C44-9253-08B0E26FF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5129" y="2095352"/>
            <a:ext cx="4977578" cy="4124624"/>
          </a:xfrm>
        </p:spPr>
        <p:txBody>
          <a:bodyPr anchor="ctr">
            <a:noAutofit/>
          </a:bodyPr>
          <a:lstStyle/>
          <a:p>
            <a:r>
              <a:rPr lang="es-MX" sz="2000" dirty="0">
                <a:solidFill>
                  <a:srgbClr val="000000"/>
                </a:solidFill>
              </a:rPr>
              <a:t>En el clima debe prevalecer </a:t>
            </a:r>
          </a:p>
          <a:p>
            <a:pPr lvl="1"/>
            <a:r>
              <a:rPr lang="es-MX" sz="2000" dirty="0">
                <a:solidFill>
                  <a:srgbClr val="000000"/>
                </a:solidFill>
              </a:rPr>
              <a:t>La armonía </a:t>
            </a:r>
          </a:p>
          <a:p>
            <a:pPr lvl="1"/>
            <a:r>
              <a:rPr lang="es-MX" sz="2000" dirty="0">
                <a:solidFill>
                  <a:srgbClr val="000000"/>
                </a:solidFill>
              </a:rPr>
              <a:t>Confianza </a:t>
            </a:r>
          </a:p>
          <a:p>
            <a:pPr lvl="1"/>
            <a:r>
              <a:rPr lang="es-MX" sz="2000" dirty="0">
                <a:solidFill>
                  <a:srgbClr val="000000"/>
                </a:solidFill>
              </a:rPr>
              <a:t>Seguridad</a:t>
            </a:r>
          </a:p>
          <a:p>
            <a:pPr lvl="1"/>
            <a:r>
              <a:rPr lang="es-MX" sz="2000" dirty="0">
                <a:solidFill>
                  <a:srgbClr val="000000"/>
                </a:solidFill>
              </a:rPr>
              <a:t>Respeto</a:t>
            </a:r>
          </a:p>
          <a:p>
            <a:pPr marL="298450" lvl="1" indent="-285750"/>
            <a:r>
              <a:rPr lang="es-MX" sz="2000" dirty="0">
                <a:solidFill>
                  <a:srgbClr val="000000"/>
                </a:solidFill>
              </a:rPr>
              <a:t>Para que los educandos con toda libertad puedan expresarse, dar a conocer alguna inquietud o duda a favor de la obtención de un verdadero aprendizaje.</a:t>
            </a:r>
          </a:p>
          <a:p>
            <a:pPr marL="298450" lvl="1" indent="-285750"/>
            <a:r>
              <a:rPr lang="es-MX" sz="2000" dirty="0">
                <a:solidFill>
                  <a:srgbClr val="000000"/>
                </a:solidFill>
              </a:rPr>
              <a:t>También se considera el establecimiento de normas y reglas que ayudarán al buen desarrollo del Proceso de Enseñanza-Aprendizaje (Rodríguez, 2014).</a:t>
            </a:r>
            <a:endParaRPr lang="es-ES_tradnl" sz="2000" dirty="0">
              <a:solidFill>
                <a:srgbClr val="000000"/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3798278-E063-BB4E-A33E-EABA409F3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 sz="11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 sz="11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388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D3F998DA-7DDF-044C-B2E6-742DAC82C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8167" y="149455"/>
            <a:ext cx="7048982" cy="6825711"/>
          </a:xfr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37FE250-8D30-8C4F-A5DF-513FBFA93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4025" y="2421354"/>
            <a:ext cx="6481822" cy="1325563"/>
          </a:xfrm>
        </p:spPr>
        <p:txBody>
          <a:bodyPr>
            <a:noAutofit/>
          </a:bodyPr>
          <a:lstStyle/>
          <a:p>
            <a:r>
              <a:rPr lang="es-MX" sz="2400" dirty="0">
                <a:solidFill>
                  <a:schemeClr val="bg1"/>
                </a:solidFill>
              </a:rPr>
              <a:t>El ambiente es: lugar, concepto vivo, resultado, e instrumento dinamizador, para que fenómenos del aprendizaje ocurran en una población especifica. Permite crear condiciones para la participación activa y permanente de los estudiantes desde un ejercicio interactivo para la co-construcción del conocimiento, lo cual da lugar a la construcción de redes de donde la participación crítica de personas constituye comunidades de aprendizaje con propósitos y responsabilidades comunes que les permite identificarse como parte de un colectivo.</a:t>
            </a:r>
            <a:endParaRPr lang="es-ES_tradnl" sz="2400" dirty="0">
              <a:solidFill>
                <a:schemeClr val="bg1"/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4D15F69-87ED-BE45-B9BA-40D80C34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453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30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32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6CA8E4C-FAA1-4741-8151-EF5B9F4A3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rgbClr val="000000"/>
                </a:solidFill>
              </a:rPr>
              <a:t>Entorno de Aprendizaje </a:t>
            </a:r>
          </a:p>
        </p:txBody>
      </p:sp>
      <p:sp>
        <p:nvSpPr>
          <p:cNvPr id="35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D40FA85E-8334-1A40-90A9-845B545552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alphaModFix/>
          </a:blip>
          <a:srcRect l="9946" r="13619" b="-1"/>
          <a:stretch/>
        </p:blipFill>
        <p:spPr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0E7466-9F14-E247-A98D-5A4AFD91A9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0574" y="2421682"/>
            <a:ext cx="4977578" cy="363928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Se </a:t>
            </a:r>
            <a:r>
              <a:rPr lang="en-US" dirty="0" err="1">
                <a:solidFill>
                  <a:srgbClr val="000000"/>
                </a:solidFill>
              </a:rPr>
              <a:t>definen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como</a:t>
            </a:r>
            <a:r>
              <a:rPr lang="en-US" dirty="0">
                <a:solidFill>
                  <a:srgbClr val="000000"/>
                </a:solidFill>
              </a:rPr>
              <a:t> los </a:t>
            </a:r>
            <a:r>
              <a:rPr lang="en-US" dirty="0" err="1">
                <a:solidFill>
                  <a:srgbClr val="000000"/>
                </a:solidFill>
              </a:rPr>
              <a:t>espacios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organizados</a:t>
            </a:r>
            <a:r>
              <a:rPr lang="en-US" dirty="0">
                <a:solidFill>
                  <a:srgbClr val="000000"/>
                </a:solidFill>
              </a:rPr>
              <a:t> con el </a:t>
            </a:r>
            <a:r>
              <a:rPr lang="en-US" dirty="0" err="1">
                <a:solidFill>
                  <a:srgbClr val="000000"/>
                </a:solidFill>
              </a:rPr>
              <a:t>propósito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>
                <a:solidFill>
                  <a:srgbClr val="000000"/>
                </a:solidFill>
              </a:rPr>
              <a:t>lograr</a:t>
            </a:r>
            <a:r>
              <a:rPr lang="en-US" dirty="0">
                <a:solidFill>
                  <a:srgbClr val="000000"/>
                </a:solidFill>
              </a:rPr>
              <a:t> el </a:t>
            </a:r>
            <a:r>
              <a:rPr lang="en-US" dirty="0" err="1">
                <a:solidFill>
                  <a:srgbClr val="000000"/>
                </a:solidFill>
              </a:rPr>
              <a:t>aprendizaje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mismo</a:t>
            </a:r>
            <a:r>
              <a:rPr lang="en-US" dirty="0">
                <a:solidFill>
                  <a:srgbClr val="000000"/>
                </a:solidFill>
              </a:rPr>
              <a:t> que </a:t>
            </a:r>
            <a:r>
              <a:rPr lang="en-US" dirty="0" err="1">
                <a:solidFill>
                  <a:srgbClr val="000000"/>
                </a:solidFill>
              </a:rPr>
              <a:t>requiere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ciertos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componentes</a:t>
            </a:r>
            <a:r>
              <a:rPr lang="en-US" dirty="0">
                <a:solidFill>
                  <a:srgbClr val="000000"/>
                </a:solidFill>
              </a:rPr>
              <a:t> (Salinas, 2012):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E468B50-E670-B048-8763-BCC130DB0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6D22F896-40B5-4ADD-8801-0D06FADFA095}" type="slidenum">
              <a:rPr lang="en-US" sz="1100">
                <a:solidFill>
                  <a:srgbClr val="898989"/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19</a:t>
            </a:fld>
            <a:endParaRPr lang="en-US" sz="1100">
              <a:solidFill>
                <a:srgbClr val="898989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21510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7E0BE42-331C-0D48-ACCE-77C49899D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833" y="6480175"/>
            <a:ext cx="551167" cy="377825"/>
          </a:xfrm>
        </p:spPr>
        <p:txBody>
          <a:bodyPr/>
          <a:lstStyle/>
          <a:p>
            <a:fld id="{873D6EF3-A88E-2440-B98B-20DC53F8286A}" type="slidenum">
              <a:rPr lang="es-ES_tradnl" sz="1400" smtClean="0"/>
              <a:t>2</a:t>
            </a:fld>
            <a:endParaRPr lang="es-ES_tradnl" sz="14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979CE95-22D2-DB45-9C0C-64F68640C083}"/>
              </a:ext>
            </a:extLst>
          </p:cNvPr>
          <p:cNvSpPr/>
          <p:nvPr/>
        </p:nvSpPr>
        <p:spPr>
          <a:xfrm>
            <a:off x="323671" y="1703313"/>
            <a:ext cx="2048054" cy="1384995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2800" dirty="0">
                <a:ea typeface="Times New Roman" panose="02020603050405020304" pitchFamily="18" charset="0"/>
                <a:cs typeface="Arial" panose="020B0604020202020204" pitchFamily="34" charset="0"/>
              </a:rPr>
              <a:t>Guía para el empleo del material </a:t>
            </a:r>
            <a:endParaRPr lang="es-MX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4D5BFD4-0D19-9F44-BED4-6A46864C7F7D}"/>
              </a:ext>
            </a:extLst>
          </p:cNvPr>
          <p:cNvSpPr/>
          <p:nvPr/>
        </p:nvSpPr>
        <p:spPr>
          <a:xfrm>
            <a:off x="2880469" y="1422383"/>
            <a:ext cx="8590547" cy="38362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El material está conformado de </a:t>
            </a:r>
            <a:r>
              <a:rPr lang="es-ES" sz="1600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43 diapositivas</a:t>
            </a:r>
            <a:r>
              <a:rPr lang="es-E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se presenta en formato .</a:t>
            </a:r>
            <a:r>
              <a:rPr lang="es-ES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pptx</a:t>
            </a:r>
            <a:r>
              <a:rPr lang="es-E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elaborado en </a:t>
            </a:r>
            <a:r>
              <a:rPr lang="es-ES" sz="16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Power</a:t>
            </a:r>
            <a:r>
              <a:rPr lang="es-E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Point y además se convirtió en Acrobat con extensión .</a:t>
            </a:r>
            <a:r>
              <a:rPr lang="es-ES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pdf</a:t>
            </a:r>
            <a:r>
              <a:rPr lang="es-E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; incluye la información de la Unidad IV, de la asignatura de Aprendizaje de </a:t>
            </a:r>
            <a:r>
              <a:rPr lang="es-ES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Tópicos de Tecnología Educativa </a:t>
            </a:r>
            <a:r>
              <a:rPr lang="es-E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del </a:t>
            </a:r>
            <a:r>
              <a:rPr lang="es-ES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Doctorado en Ciencias de la Computación</a:t>
            </a:r>
            <a:r>
              <a:rPr lang="es-E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incluye los siguientes aspectos: </a:t>
            </a:r>
            <a:endParaRPr lang="es-MX" sz="14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33400" indent="-3048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_tradnl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Presentación del material, contenido,</a:t>
            </a:r>
            <a:r>
              <a:rPr lang="es-ES_tradnl" sz="1600" dirty="0">
                <a:ea typeface="Calibri" panose="020F0502020204030204" pitchFamily="34" charset="0"/>
                <a:cs typeface="Times New Roman" panose="02020603050405020304" pitchFamily="18" charset="0"/>
              </a:rPr>
              <a:t> objetivo y estructura</a:t>
            </a:r>
            <a:r>
              <a:rPr lang="es-ES_tradnl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la unidad de aprendizaje, el desarrollo de la </a:t>
            </a:r>
            <a:r>
              <a:rPr lang="es-ES" b="1" dirty="0"/>
              <a:t>Unidad IV. </a:t>
            </a:r>
            <a:r>
              <a:rPr lang="es-ES" b="1" dirty="0">
                <a:solidFill>
                  <a:schemeClr val="tx1"/>
                </a:solidFill>
              </a:rPr>
              <a:t>Recursos Educativos Tecnológicos</a:t>
            </a:r>
            <a:r>
              <a:rPr lang="es-ES" b="1" dirty="0"/>
              <a:t>, </a:t>
            </a:r>
            <a:r>
              <a:rPr lang="es-ES" sz="1600" dirty="0">
                <a:latin typeface="+mj-lt"/>
                <a:cs typeface="Times New Roman" panose="02020603050405020304" pitchFamily="18" charset="0"/>
              </a:rPr>
              <a:t>aspectos generales </a:t>
            </a:r>
            <a:r>
              <a:rPr lang="es-ES" sz="1600" dirty="0"/>
              <a:t>de la unidad.</a:t>
            </a:r>
            <a:endParaRPr lang="es-ES_tradnl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33400" lvl="0" indent="-3048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MX" sz="14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lvl="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ES_tradnl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Finalmente, se indican las Referencias de consulta empleadas en la elaboración del material.</a:t>
            </a:r>
          </a:p>
          <a:p>
            <a:pPr marL="7938" lvl="0" algn="just">
              <a:lnSpc>
                <a:spcPct val="115000"/>
              </a:lnSpc>
              <a:spcAft>
                <a:spcPts val="1000"/>
              </a:spcAft>
            </a:pPr>
            <a:r>
              <a:rPr lang="es-MX" sz="1600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Todas las imagénes </a:t>
            </a:r>
            <a:r>
              <a:rPr lang="es-MX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empleadas tienen licenciamiento libre, etiquetadas para reutilización no comercial o son elaboradas por la autora.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91722C8-8707-CB41-AC3E-F36CDD9C1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914" y="3428991"/>
            <a:ext cx="1897811" cy="1897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70303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4505C23-674B-4195-81D6-0C127FEAE3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67908"/>
            <a:ext cx="9161029" cy="1490093"/>
          </a:xfrm>
          <a:custGeom>
            <a:avLst/>
            <a:gdLst>
              <a:gd name="connsiteX0" fmla="*/ 0 w 9161029"/>
              <a:gd name="connsiteY0" fmla="*/ 0 h 1490093"/>
              <a:gd name="connsiteX1" fmla="*/ 2046494 w 9161029"/>
              <a:gd name="connsiteY1" fmla="*/ 0 h 1490093"/>
              <a:gd name="connsiteX2" fmla="*/ 2496613 w 9161029"/>
              <a:gd name="connsiteY2" fmla="*/ 0 h 1490093"/>
              <a:gd name="connsiteX3" fmla="*/ 3235839 w 9161029"/>
              <a:gd name="connsiteY3" fmla="*/ 0 h 1490093"/>
              <a:gd name="connsiteX4" fmla="*/ 9161029 w 9161029"/>
              <a:gd name="connsiteY4" fmla="*/ 0 h 1490093"/>
              <a:gd name="connsiteX5" fmla="*/ 8470921 w 9161029"/>
              <a:gd name="connsiteY5" fmla="*/ 1490093 h 1490093"/>
              <a:gd name="connsiteX6" fmla="*/ 0 w 9161029"/>
              <a:gd name="connsiteY6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1029" h="1490093">
                <a:moveTo>
                  <a:pt x="0" y="0"/>
                </a:moveTo>
                <a:lnTo>
                  <a:pt x="2046494" y="0"/>
                </a:lnTo>
                <a:lnTo>
                  <a:pt x="2496613" y="0"/>
                </a:lnTo>
                <a:lnTo>
                  <a:pt x="3235839" y="0"/>
                </a:lnTo>
                <a:lnTo>
                  <a:pt x="9161029" y="0"/>
                </a:lnTo>
                <a:lnTo>
                  <a:pt x="8470921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6CA8E4C-FAA1-4741-8151-EF5B9F4A3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29884"/>
            <a:ext cx="7719381" cy="109633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Funciones de los EA (Salinas, 2012)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5C9B8F0-FF66-4C15-BD05-E86B87331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3037" y="5367908"/>
            <a:ext cx="3428963" cy="1490093"/>
          </a:xfrm>
          <a:custGeom>
            <a:avLst/>
            <a:gdLst>
              <a:gd name="connsiteX0" fmla="*/ 690108 w 3428963"/>
              <a:gd name="connsiteY0" fmla="*/ 0 h 1490093"/>
              <a:gd name="connsiteX1" fmla="*/ 3428963 w 3428963"/>
              <a:gd name="connsiteY1" fmla="*/ 0 h 1490093"/>
              <a:gd name="connsiteX2" fmla="*/ 3428963 w 3428963"/>
              <a:gd name="connsiteY2" fmla="*/ 1490093 h 1490093"/>
              <a:gd name="connsiteX3" fmla="*/ 0 w 3428963"/>
              <a:gd name="connsiteY3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63" h="1490093">
                <a:moveTo>
                  <a:pt x="690108" y="0"/>
                </a:moveTo>
                <a:lnTo>
                  <a:pt x="3428963" y="0"/>
                </a:lnTo>
                <a:lnTo>
                  <a:pt x="3428963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87B966-CD95-3944-A41A-BA31E3E2C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8279" y="6261090"/>
            <a:ext cx="134447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6D22F896-40B5-4ADD-8801-0D06FADFA095}" type="slidenum">
              <a:rPr lang="en-US">
                <a:solidFill>
                  <a:schemeClr val="bg1">
                    <a:alpha val="80000"/>
                  </a:schemeClr>
                </a:solidFill>
              </a:rPr>
              <a:pPr defTabSz="914400">
                <a:spcAft>
                  <a:spcPts val="600"/>
                </a:spcAft>
              </a:pPr>
              <a:t>20</a:t>
            </a:fld>
            <a:endParaRPr lang="en-US">
              <a:solidFill>
                <a:schemeClr val="bg1">
                  <a:alpha val="80000"/>
                </a:schemeClr>
              </a:solidFill>
            </a:endParaRP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46DD0E98-1B38-9346-B721-889A2E5948B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51895736"/>
              </p:ext>
            </p:extLst>
          </p:nvPr>
        </p:nvGraphicFramePr>
        <p:xfrm>
          <a:off x="838200" y="643467"/>
          <a:ext cx="10515600" cy="4080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43509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4505C23-674B-4195-81D6-0C127FEAE3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67908"/>
            <a:ext cx="9161029" cy="1490093"/>
          </a:xfrm>
          <a:custGeom>
            <a:avLst/>
            <a:gdLst>
              <a:gd name="connsiteX0" fmla="*/ 0 w 9161029"/>
              <a:gd name="connsiteY0" fmla="*/ 0 h 1490093"/>
              <a:gd name="connsiteX1" fmla="*/ 2046494 w 9161029"/>
              <a:gd name="connsiteY1" fmla="*/ 0 h 1490093"/>
              <a:gd name="connsiteX2" fmla="*/ 2496613 w 9161029"/>
              <a:gd name="connsiteY2" fmla="*/ 0 h 1490093"/>
              <a:gd name="connsiteX3" fmla="*/ 3235839 w 9161029"/>
              <a:gd name="connsiteY3" fmla="*/ 0 h 1490093"/>
              <a:gd name="connsiteX4" fmla="*/ 9161029 w 9161029"/>
              <a:gd name="connsiteY4" fmla="*/ 0 h 1490093"/>
              <a:gd name="connsiteX5" fmla="*/ 8470921 w 9161029"/>
              <a:gd name="connsiteY5" fmla="*/ 1490093 h 1490093"/>
              <a:gd name="connsiteX6" fmla="*/ 0 w 9161029"/>
              <a:gd name="connsiteY6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1029" h="1490093">
                <a:moveTo>
                  <a:pt x="0" y="0"/>
                </a:moveTo>
                <a:lnTo>
                  <a:pt x="2046494" y="0"/>
                </a:lnTo>
                <a:lnTo>
                  <a:pt x="2496613" y="0"/>
                </a:lnTo>
                <a:lnTo>
                  <a:pt x="3235839" y="0"/>
                </a:lnTo>
                <a:lnTo>
                  <a:pt x="9161029" y="0"/>
                </a:lnTo>
                <a:lnTo>
                  <a:pt x="8470921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6CA8E4C-FAA1-4741-8151-EF5B9F4A3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29884"/>
            <a:ext cx="7719381" cy="109633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Dentro del diseño de entornos de aprendizaje se presentan tres diseños principales los cuales son: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5C9B8F0-FF66-4C15-BD05-E86B87331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3037" y="5367908"/>
            <a:ext cx="3428963" cy="1490093"/>
          </a:xfrm>
          <a:custGeom>
            <a:avLst/>
            <a:gdLst>
              <a:gd name="connsiteX0" fmla="*/ 690108 w 3428963"/>
              <a:gd name="connsiteY0" fmla="*/ 0 h 1490093"/>
              <a:gd name="connsiteX1" fmla="*/ 3428963 w 3428963"/>
              <a:gd name="connsiteY1" fmla="*/ 0 h 1490093"/>
              <a:gd name="connsiteX2" fmla="*/ 3428963 w 3428963"/>
              <a:gd name="connsiteY2" fmla="*/ 1490093 h 1490093"/>
              <a:gd name="connsiteX3" fmla="*/ 0 w 3428963"/>
              <a:gd name="connsiteY3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63" h="1490093">
                <a:moveTo>
                  <a:pt x="690108" y="0"/>
                </a:moveTo>
                <a:lnTo>
                  <a:pt x="3428963" y="0"/>
                </a:lnTo>
                <a:lnTo>
                  <a:pt x="3428963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0CE01194-1528-1F47-9BD2-E04D2EFF8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8279" y="6261090"/>
            <a:ext cx="134447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6D22F896-40B5-4ADD-8801-0D06FADFA095}" type="slidenum">
              <a:rPr lang="en-US">
                <a:solidFill>
                  <a:schemeClr val="bg1">
                    <a:alpha val="80000"/>
                  </a:schemeClr>
                </a:solidFill>
              </a:rPr>
              <a:pPr defTabSz="914400">
                <a:spcAft>
                  <a:spcPts val="600"/>
                </a:spcAft>
              </a:pPr>
              <a:t>21</a:t>
            </a:fld>
            <a:endParaRPr lang="en-US">
              <a:solidFill>
                <a:schemeClr val="bg1">
                  <a:alpha val="80000"/>
                </a:schemeClr>
              </a:solidFill>
            </a:endParaRP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A596246E-1ADA-5D41-BAA7-58ECE81BE764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18275682"/>
              </p:ext>
            </p:extLst>
          </p:nvPr>
        </p:nvGraphicFramePr>
        <p:xfrm>
          <a:off x="838200" y="643467"/>
          <a:ext cx="10515600" cy="432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38370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0F0AF94A-32FC-2F47-B199-6AC77C5D48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55631" y="1441938"/>
            <a:ext cx="7080738" cy="397412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b="1">
                <a:solidFill>
                  <a:schemeClr val="bg1">
                    <a:lumMod val="95000"/>
                    <a:lumOff val="5000"/>
                  </a:schemeClr>
                </a:solidFill>
              </a:rPr>
              <a:t>4.2 </a:t>
            </a:r>
            <a:br>
              <a:rPr lang="en-US" sz="5400" b="1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5400" b="1">
                <a:solidFill>
                  <a:schemeClr val="bg1">
                    <a:lumMod val="95000"/>
                    <a:lumOff val="5000"/>
                  </a:schemeClr>
                </a:solidFill>
              </a:rPr>
              <a:t>Factores claves en el diseño de ambientes de aprendizaje</a:t>
            </a:r>
            <a:endParaRPr lang="en-US" sz="540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33E987A-43EA-A24E-9C56-522A5EA32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0232" y="6108192"/>
            <a:ext cx="548640" cy="548640"/>
          </a:xfrm>
          <a:prstGeom prst="ellipse">
            <a:avLst/>
          </a:prstGeom>
          <a:solidFill>
            <a:srgbClr val="7F7F7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fld id="{6D22F896-40B5-4ADD-8801-0D06FADFA095}" type="slidenum">
              <a:rPr lang="en-US" sz="1500">
                <a:solidFill>
                  <a:srgbClr val="FFFFFF"/>
                </a:solidFill>
              </a:rPr>
              <a:pPr algn="ctr">
                <a:spcAft>
                  <a:spcPts val="600"/>
                </a:spcAft>
              </a:pPr>
              <a:t>22</a:t>
            </a:fld>
            <a:endParaRPr lang="en-US" sz="15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7726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618133-9C2E-3544-8968-6524AA233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7803"/>
            <a:ext cx="10515600" cy="1325563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</a:rPr>
              <a:t>De acuerdo con el </a:t>
            </a:r>
            <a:r>
              <a:rPr lang="es-MX" sz="2400" i="1" dirty="0">
                <a:solidFill>
                  <a:schemeClr val="bg1"/>
                </a:solidFill>
              </a:rPr>
              <a:t>Informe Horizont, Edición 2008 </a:t>
            </a:r>
            <a:r>
              <a:rPr lang="es-MX" sz="2400" dirty="0">
                <a:solidFill>
                  <a:schemeClr val="bg1"/>
                </a:solidFill>
              </a:rPr>
              <a:t>hay tecnologías que tendrán impacto en las instituciones educativas  </a:t>
            </a:r>
            <a:br>
              <a:rPr lang="es-MX" sz="2400" dirty="0">
                <a:solidFill>
                  <a:schemeClr val="bg1"/>
                </a:solidFill>
              </a:rPr>
            </a:br>
            <a:r>
              <a:rPr lang="es-MX" sz="2400" dirty="0">
                <a:solidFill>
                  <a:schemeClr val="bg1"/>
                </a:solidFill>
              </a:rPr>
              <a:t>(Correa, 2008)</a:t>
            </a:r>
            <a:endParaRPr lang="es-ES_tradnl" sz="2400" dirty="0">
              <a:solidFill>
                <a:schemeClr val="bg1"/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1FE5959-AD90-B842-AC3C-994890B82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3DA0FA7F-7DAE-1D48-9780-8939361F7A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241420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68524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2C4B2B7-30AE-4E22-9B21-6C4AFEA1C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0254" y="1629089"/>
            <a:ext cx="3620021" cy="3620021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CBA2BA-5280-854F-9F8A-C32B46981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3716" y="1745821"/>
            <a:ext cx="4977578" cy="3639289"/>
          </a:xfrm>
        </p:spPr>
        <p:txBody>
          <a:bodyPr anchor="ctr">
            <a:normAutofit fontScale="92500" lnSpcReduction="20000"/>
          </a:bodyPr>
          <a:lstStyle/>
          <a:p>
            <a:r>
              <a:rPr lang="es-MX" sz="3200" dirty="0">
                <a:solidFill>
                  <a:srgbClr val="000000"/>
                </a:solidFill>
              </a:rPr>
              <a:t>Los ambientes de aprendizaje virtuales es fundamental que desde su etapa de diseño, evaluación e implementación se tenga como base los principios de la accesibilidad, para la diversidad, para ello, se deben tener en cuentas las siguientes pautas (Bravo et al., 2018):</a:t>
            </a:r>
            <a:endParaRPr lang="es-ES_tradnl" sz="3200" dirty="0">
              <a:solidFill>
                <a:srgbClr val="000000"/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5A0F06B-AF2A-984D-8927-D1006A6DC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 sz="11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24</a:t>
            </a:fld>
            <a:endParaRPr lang="en-US" sz="11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1516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2E115C3-71CF-E848-AFAA-61B6220CE1F1}"/>
              </a:ext>
            </a:extLst>
          </p:cNvPr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Pautas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(Bravo et al., 2018) 	(2)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ECD9E63-47F0-CE46-A08D-96468F9E5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6D22F896-40B5-4ADD-8801-0D06FADFA095}" type="slidenum">
              <a:rPr lang="en-US" smtClean="0"/>
              <a:pPr defTabSz="914400">
                <a:spcAft>
                  <a:spcPts val="600"/>
                </a:spcAft>
              </a:pPr>
              <a:t>25</a:t>
            </a:fld>
            <a:endParaRPr lang="en-US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E2CA67BA-7E47-B046-B839-186151F790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2161815"/>
              </p:ext>
            </p:extLst>
          </p:nvPr>
        </p:nvGraphicFramePr>
        <p:xfrm>
          <a:off x="251791" y="1457739"/>
          <a:ext cx="11940209" cy="5035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18461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A8A7B115-91A2-4E44-B0C1-ADE60E1999AB}"/>
              </a:ext>
            </a:extLst>
          </p:cNvPr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Pautas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(Bravo et al., 2018) 	(3)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ECD9E63-47F0-CE46-A08D-96468F9E5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6D22F896-40B5-4ADD-8801-0D06FADFA095}" type="slidenum">
              <a:rPr lang="en-US" smtClean="0"/>
              <a:pPr defTabSz="914400">
                <a:spcAft>
                  <a:spcPts val="600"/>
                </a:spcAft>
              </a:pPr>
              <a:t>26</a:t>
            </a:fld>
            <a:endParaRPr lang="en-US"/>
          </a:p>
        </p:txBody>
      </p:sp>
      <p:graphicFrame>
        <p:nvGraphicFramePr>
          <p:cNvPr id="2" name="Marcador de contenido 1">
            <a:extLst>
              <a:ext uri="{FF2B5EF4-FFF2-40B4-BE49-F238E27FC236}">
                <a16:creationId xmlns:a16="http://schemas.microsoft.com/office/drawing/2014/main" id="{28161C59-64F0-B940-84B8-C75005BF0E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834081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50844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18">
            <a:extLst>
              <a:ext uri="{FF2B5EF4-FFF2-40B4-BE49-F238E27FC236}">
                <a16:creationId xmlns:a16="http://schemas.microsoft.com/office/drawing/2014/main" id="{DB66F6E8-4D4A-4907-940A-774703A2D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9016005" y="5367908"/>
            <a:ext cx="3175996" cy="1490093"/>
          </a:xfrm>
          <a:custGeom>
            <a:avLst/>
            <a:gdLst>
              <a:gd name="connsiteX0" fmla="*/ 2485888 w 3175996"/>
              <a:gd name="connsiteY0" fmla="*/ 1490093 h 1490093"/>
              <a:gd name="connsiteX1" fmla="*/ 0 w 3175996"/>
              <a:gd name="connsiteY1" fmla="*/ 1490093 h 1490093"/>
              <a:gd name="connsiteX2" fmla="*/ 0 w 3175996"/>
              <a:gd name="connsiteY2" fmla="*/ 0 h 1490093"/>
              <a:gd name="connsiteX3" fmla="*/ 3175996 w 3175996"/>
              <a:gd name="connsiteY3" fmla="*/ 0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5996" h="1490093">
                <a:moveTo>
                  <a:pt x="2485888" y="1490093"/>
                </a:moveTo>
                <a:lnTo>
                  <a:pt x="0" y="1490093"/>
                </a:lnTo>
                <a:lnTo>
                  <a:pt x="0" y="0"/>
                </a:lnTo>
                <a:lnTo>
                  <a:pt x="317599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0">
            <a:extLst>
              <a:ext uri="{FF2B5EF4-FFF2-40B4-BE49-F238E27FC236}">
                <a16:creationId xmlns:a16="http://schemas.microsoft.com/office/drawing/2014/main" id="{8F1F5A56-E82B-4FD5-9025-B72896FFBB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67908"/>
            <a:ext cx="9566296" cy="1490093"/>
          </a:xfrm>
          <a:custGeom>
            <a:avLst/>
            <a:gdLst>
              <a:gd name="connsiteX0" fmla="*/ 0 w 9566296"/>
              <a:gd name="connsiteY0" fmla="*/ 0 h 1490093"/>
              <a:gd name="connsiteX1" fmla="*/ 405267 w 9566296"/>
              <a:gd name="connsiteY1" fmla="*/ 0 h 1490093"/>
              <a:gd name="connsiteX2" fmla="*/ 631857 w 9566296"/>
              <a:gd name="connsiteY2" fmla="*/ 0 h 1490093"/>
              <a:gd name="connsiteX3" fmla="*/ 2451761 w 9566296"/>
              <a:gd name="connsiteY3" fmla="*/ 0 h 1490093"/>
              <a:gd name="connsiteX4" fmla="*/ 2901880 w 9566296"/>
              <a:gd name="connsiteY4" fmla="*/ 0 h 1490093"/>
              <a:gd name="connsiteX5" fmla="*/ 3641106 w 9566296"/>
              <a:gd name="connsiteY5" fmla="*/ 0 h 1490093"/>
              <a:gd name="connsiteX6" fmla="*/ 9566296 w 9566296"/>
              <a:gd name="connsiteY6" fmla="*/ 0 h 1490093"/>
              <a:gd name="connsiteX7" fmla="*/ 8876188 w 9566296"/>
              <a:gd name="connsiteY7" fmla="*/ 1490093 h 1490093"/>
              <a:gd name="connsiteX8" fmla="*/ 631857 w 9566296"/>
              <a:gd name="connsiteY8" fmla="*/ 1490093 h 1490093"/>
              <a:gd name="connsiteX9" fmla="*/ 405267 w 9566296"/>
              <a:gd name="connsiteY9" fmla="*/ 1490093 h 1490093"/>
              <a:gd name="connsiteX10" fmla="*/ 0 w 9566296"/>
              <a:gd name="connsiteY10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566296" h="1490093">
                <a:moveTo>
                  <a:pt x="0" y="0"/>
                </a:moveTo>
                <a:lnTo>
                  <a:pt x="405267" y="0"/>
                </a:lnTo>
                <a:lnTo>
                  <a:pt x="631857" y="0"/>
                </a:lnTo>
                <a:lnTo>
                  <a:pt x="2451761" y="0"/>
                </a:lnTo>
                <a:lnTo>
                  <a:pt x="2901880" y="0"/>
                </a:lnTo>
                <a:lnTo>
                  <a:pt x="3641106" y="0"/>
                </a:lnTo>
                <a:lnTo>
                  <a:pt x="9566296" y="0"/>
                </a:lnTo>
                <a:lnTo>
                  <a:pt x="8876188" y="1490093"/>
                </a:lnTo>
                <a:lnTo>
                  <a:pt x="631857" y="1490093"/>
                </a:lnTo>
                <a:lnTo>
                  <a:pt x="405267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2249371-8352-854B-A979-44E313E1F92E}"/>
              </a:ext>
            </a:extLst>
          </p:cNvPr>
          <p:cNvSpPr/>
          <p:nvPr/>
        </p:nvSpPr>
        <p:spPr>
          <a:xfrm>
            <a:off x="838200" y="5529884"/>
            <a:ext cx="8078342" cy="1096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Pautas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(Bravo et al., 2018) 	(4)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B44221C-49EC-E143-93D2-719A6BEC8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8279" y="6261090"/>
            <a:ext cx="134447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6D22F896-40B5-4ADD-8801-0D06FADFA095}" type="slidenum">
              <a:rPr lang="en-US">
                <a:solidFill>
                  <a:schemeClr val="tx1">
                    <a:alpha val="80000"/>
                  </a:schemeClr>
                </a:solidFill>
              </a:rPr>
              <a:pPr defTabSz="914400">
                <a:spcAft>
                  <a:spcPts val="600"/>
                </a:spcAft>
              </a:pPr>
              <a:t>27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3A935E74-6171-5A41-B4A7-F13E289AD4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4435001"/>
              </p:ext>
            </p:extLst>
          </p:nvPr>
        </p:nvGraphicFramePr>
        <p:xfrm>
          <a:off x="838200" y="643467"/>
          <a:ext cx="10515600" cy="4080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23958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D7294824-F633-C64C-9CBA-B7149229F1AA}"/>
              </a:ext>
            </a:extLst>
          </p:cNvPr>
          <p:cNvSpPr/>
          <p:nvPr/>
        </p:nvSpPr>
        <p:spPr>
          <a:xfrm>
            <a:off x="838200" y="136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Pautas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(Bravo et al., 2018) 	(5)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B44221C-49EC-E143-93D2-719A6BEC8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6D22F896-40B5-4ADD-8801-0D06FADFA095}" type="slidenum">
              <a:rPr lang="en-US" smtClean="0"/>
              <a:pPr defTabSz="914400">
                <a:spcAft>
                  <a:spcPts val="600"/>
                </a:spcAft>
              </a:pPr>
              <a:t>28</a:t>
            </a:fld>
            <a:endParaRPr lang="en-US"/>
          </a:p>
        </p:txBody>
      </p:sp>
      <p:graphicFrame>
        <p:nvGraphicFramePr>
          <p:cNvPr id="2" name="Marcador de contenido 1">
            <a:extLst>
              <a:ext uri="{FF2B5EF4-FFF2-40B4-BE49-F238E27FC236}">
                <a16:creationId xmlns:a16="http://schemas.microsoft.com/office/drawing/2014/main" id="{BA798DEA-11B2-1546-86ED-23712FCAC2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2221644"/>
              </p:ext>
            </p:extLst>
          </p:nvPr>
        </p:nvGraphicFramePr>
        <p:xfrm>
          <a:off x="0" y="1825625"/>
          <a:ext cx="11622157" cy="4402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70917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567" y="620480"/>
            <a:ext cx="2243800" cy="22437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5001" y="2466604"/>
            <a:ext cx="962395" cy="9623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5829" y="2327988"/>
            <a:ext cx="293695" cy="293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B84D7E8-4ECB-42D7-ADBF-01689B0F2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113" y="0"/>
            <a:ext cx="5699887" cy="405924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00392" y="4525347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ítulo 3">
            <a:extLst>
              <a:ext uri="{FF2B5EF4-FFF2-40B4-BE49-F238E27FC236}">
                <a16:creationId xmlns:a16="http://schemas.microsoft.com/office/drawing/2014/main" id="{0F0AF94A-32FC-2F47-B199-6AC77C5D48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8567" y="3890676"/>
            <a:ext cx="5956663" cy="2387600"/>
          </a:xfrm>
        </p:spPr>
        <p:txBody>
          <a:bodyPr>
            <a:normAutofit/>
          </a:bodyPr>
          <a:lstStyle/>
          <a:p>
            <a:pPr algn="r"/>
            <a:r>
              <a:rPr lang="es-ES_tradnl" sz="3600" b="1" dirty="0"/>
              <a:t>4.3 </a:t>
            </a:r>
            <a:br>
              <a:rPr lang="es-ES_tradnl" sz="3600" b="1" dirty="0"/>
            </a:br>
            <a:r>
              <a:rPr lang="es-ES_tradnl" sz="3600" b="1" dirty="0"/>
              <a:t>Diseño y producción de aplicaciones educativas</a:t>
            </a:r>
            <a:endParaRPr lang="es-ES_tradnl" sz="3600" dirty="0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7C7C0E5-0EE4-104C-9F4B-A533C4A73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467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718457" y="531278"/>
            <a:ext cx="3211517" cy="52925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ES_tradnl" sz="3300" b="1" dirty="0"/>
              <a:t>Presentación</a:t>
            </a:r>
          </a:p>
        </p:txBody>
      </p:sp>
      <p:graphicFrame>
        <p:nvGraphicFramePr>
          <p:cNvPr id="12297" name="4 Marcador de contenido">
            <a:extLst>
              <a:ext uri="{FF2B5EF4-FFF2-40B4-BE49-F238E27FC236}">
                <a16:creationId xmlns:a16="http://schemas.microsoft.com/office/drawing/2014/main" id="{DEA85B61-F73B-4316-B177-75D78ADBD9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930634"/>
              </p:ext>
            </p:extLst>
          </p:nvPr>
        </p:nvGraphicFramePr>
        <p:xfrm>
          <a:off x="4457700" y="793820"/>
          <a:ext cx="7296150" cy="5428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10266060" y="6222489"/>
            <a:ext cx="551167" cy="3778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6D22F896-40B5-4ADD-8801-0D06FADFA095}" type="slidenum">
              <a:rPr lang="en-US" smtClean="0"/>
              <a:pPr defTabSz="457200"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1143000" y="-184666"/>
            <a:ext cx="9906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s-MX"/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1143000" y="-184666"/>
            <a:ext cx="9906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s-MX"/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1143000" y="-184666"/>
            <a:ext cx="9906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48791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618133-9C2E-3544-8968-6524AA233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rgbClr val="C00000"/>
                </a:solidFill>
              </a:rPr>
              <a:t>O</a:t>
            </a:r>
            <a:r>
              <a:rPr lang="es-ES_tradnl" dirty="0"/>
              <a:t>bjetos de </a:t>
            </a:r>
            <a:r>
              <a:rPr lang="es-ES_tradnl" dirty="0">
                <a:solidFill>
                  <a:srgbClr val="C00000"/>
                </a:solidFill>
              </a:rPr>
              <a:t>A</a:t>
            </a:r>
            <a:r>
              <a:rPr lang="es-ES_tradnl" dirty="0"/>
              <a:t>prendiza (</a:t>
            </a:r>
            <a:r>
              <a:rPr lang="es-ES_tradnl" dirty="0">
                <a:solidFill>
                  <a:srgbClr val="C00000"/>
                </a:solidFill>
              </a:rPr>
              <a:t>OA</a:t>
            </a:r>
            <a:r>
              <a:rPr lang="es-ES_tradnl" dirty="0"/>
              <a:t>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DDEFBD-CAEB-6744-8E5B-B5971EDDC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400" dirty="0"/>
              <a:t>Existen diversas definiciones de OA, la más citada de acuerdo con Wiley (2008, p. 347) es la propuesta por el Comité de Estándares de Tecnología del Aprendizaje, del IEEE;  señala que “los Objetos de Aprendizaje son definidos como una entidad, digital o no digital, la cual puede ser usada o referenciada con tecnología que soporta el aprendizaje”.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A6CE892-2335-C84A-84BD-C23108254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1820" y="6356350"/>
            <a:ext cx="116586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 smtClean="0"/>
              <a:pPr>
                <a:spcAft>
                  <a:spcPts val="600"/>
                </a:spcAft>
              </a:pPr>
              <a:t>30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1B25446-4FAD-5E4D-9581-97BA34F2E6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706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260804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02420067-57F3-164D-832E-251535F2F7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555805"/>
              </p:ext>
            </p:extLst>
          </p:nvPr>
        </p:nvGraphicFramePr>
        <p:xfrm>
          <a:off x="838200" y="153824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C530E2B-1988-0143-9EB9-3BF803B58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31</a:t>
            </a:fld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B32F07E-5B62-5847-9506-3879289B5D7A}"/>
              </a:ext>
            </a:extLst>
          </p:cNvPr>
          <p:cNvSpPr txBox="1"/>
          <p:nvPr/>
        </p:nvSpPr>
        <p:spPr>
          <a:xfrm>
            <a:off x="4227226" y="584616"/>
            <a:ext cx="4594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600" b="1" dirty="0"/>
              <a:t>Objeto de Aprendizaje</a:t>
            </a:r>
          </a:p>
        </p:txBody>
      </p:sp>
    </p:spTree>
    <p:extLst>
      <p:ext uri="{BB962C8B-B14F-4D97-AF65-F5344CB8AC3E}">
        <p14:creationId xmlns:p14="http://schemas.microsoft.com/office/powerpoint/2010/main" val="650856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6C20283-73E0-40EC-8AD8-057F581F64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28">
            <a:extLst>
              <a:ext uri="{FF2B5EF4-FFF2-40B4-BE49-F238E27FC236}">
                <a16:creationId xmlns:a16="http://schemas.microsoft.com/office/drawing/2014/main" id="{3FCC729B-E528-40C3-82D3-BA4375575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960120" y="0"/>
            <a:ext cx="11218661" cy="685800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 26">
            <a:extLst>
              <a:ext uri="{FF2B5EF4-FFF2-40B4-BE49-F238E27FC236}">
                <a16:creationId xmlns:a16="http://schemas.microsoft.com/office/drawing/2014/main" id="{58F1FB8D-1842-4A04-998D-6CF047AB27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420248" y="0"/>
            <a:ext cx="10771752" cy="685800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FC61F5E-02F1-C049-9D21-9083F4454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039" y="365125"/>
            <a:ext cx="7164493" cy="1325563"/>
          </a:xfrm>
        </p:spPr>
        <p:txBody>
          <a:bodyPr>
            <a:normAutofit/>
          </a:bodyPr>
          <a:lstStyle/>
          <a:p>
            <a:r>
              <a:rPr lang="es-MX" dirty="0"/>
              <a:t>Modelo de datos </a:t>
            </a:r>
            <a:r>
              <a:rPr lang="es-ES_tradnl" dirty="0"/>
              <a:t>LOM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6BC0F9D-C8B2-4105-8E5F-8C44596A29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0060" y="1715781"/>
            <a:ext cx="3425957" cy="3425957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78787D6-7C69-4E40-962D-552575123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7515" y="2022601"/>
            <a:ext cx="7161017" cy="4154361"/>
          </a:xfrm>
        </p:spPr>
        <p:txBody>
          <a:bodyPr>
            <a:normAutofit/>
          </a:bodyPr>
          <a:lstStyle/>
          <a:p>
            <a:pPr algn="just"/>
            <a:r>
              <a:rPr lang="es-MX" sz="2000" dirty="0"/>
              <a:t>En el año 2002 la IEEE emitió el estándar 1484.12.1, dando a conocer el modelo de datos LOM como estándar para metadatos de OA, éste especifica sintáctica y semánticamente un conjunto mínimo de metadatos necesarios para identificar, administrar, localizar y evaluar OA, es muy extenso, posee 76 elementos y además es extensible, su llenado difícilmente se puede hacer de manera automatizada porque requieren conocimientos técnicos y pedagógicos (López y García, 2005).</a:t>
            </a:r>
          </a:p>
          <a:p>
            <a:pPr algn="just"/>
            <a:endParaRPr lang="es-ES_tradnl" sz="20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D1F2AE9-7C31-054A-85A7-90D9F7285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32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1622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FD4F1A-6FC3-214D-A91F-FE33D1400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553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s-MX" sz="2400" dirty="0"/>
              <a:t>Para la IEEE (2002) el estándar LOM es la definición de una estructura para descripciones interoperables de objetos ya sean físicos o digitales.</a:t>
            </a:r>
            <a:br>
              <a:rPr lang="es-MX" sz="2400" dirty="0"/>
            </a:br>
            <a:endParaRPr lang="es-ES_tradnl" sz="2400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08B30DE8-CB4F-2B45-B581-8E08B170BA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8540407"/>
              </p:ext>
            </p:extLst>
          </p:nvPr>
        </p:nvGraphicFramePr>
        <p:xfrm>
          <a:off x="5815149" y="1923877"/>
          <a:ext cx="407343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2A3E6DA8-5D54-0E48-8DE2-E60232603B6F}"/>
              </a:ext>
            </a:extLst>
          </p:cNvPr>
          <p:cNvSpPr/>
          <p:nvPr/>
        </p:nvSpPr>
        <p:spPr>
          <a:xfrm>
            <a:off x="1342208" y="3376662"/>
            <a:ext cx="35770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2000" dirty="0"/>
              <a:t>Se divide en nueve categorías de características para la descripción de objetos: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B7C407-766C-EA49-B863-A923C180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33</a:t>
            </a:fld>
            <a:endParaRPr lang="en-US" dirty="0"/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BD926952-5AC1-7D41-AACD-C6D950BF63FC}"/>
              </a:ext>
            </a:extLst>
          </p:cNvPr>
          <p:cNvCxnSpPr/>
          <p:nvPr/>
        </p:nvCxnSpPr>
        <p:spPr>
          <a:xfrm>
            <a:off x="5205138" y="1931179"/>
            <a:ext cx="0" cy="4356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63060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6">
            <a:extLst>
              <a:ext uri="{FF2B5EF4-FFF2-40B4-BE49-F238E27FC236}">
                <a16:creationId xmlns:a16="http://schemas.microsoft.com/office/drawing/2014/main" id="{B6C29DB0-17E9-42FF-986E-0B7F493F4D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199584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Freeform 6">
            <a:extLst>
              <a:ext uri="{FF2B5EF4-FFF2-40B4-BE49-F238E27FC236}">
                <a16:creationId xmlns:a16="http://schemas.microsoft.com/office/drawing/2014/main" id="{115AD956-A5B6-4760-B8B2-11E2DF6B02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4" name="Gráfico 3" descr="Internet">
            <a:extLst>
              <a:ext uri="{FF2B5EF4-FFF2-40B4-BE49-F238E27FC236}">
                <a16:creationId xmlns:a16="http://schemas.microsoft.com/office/drawing/2014/main" id="{A85B5715-CE28-DA44-BA48-C27E9EC5AE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80173" y="1790732"/>
            <a:ext cx="3267942" cy="3267942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2B7C58-DAD2-AF4F-9419-92DD53F9D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5870" y="1911735"/>
            <a:ext cx="5667929" cy="418240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2400" dirty="0"/>
              <a:t>Por su parte Osorio, Muñoz, Álvarez y Arévalo (2007) mencionan que un OA permite apoyar el aprendizaje y a su vez puede combinarse con otros OA más complejos como programas y cursos. </a:t>
            </a:r>
          </a:p>
          <a:p>
            <a:pPr algn="ctr"/>
            <a:endParaRPr lang="es-MX" sz="2400" dirty="0"/>
          </a:p>
          <a:p>
            <a:pPr marL="0" indent="0" algn="ctr">
              <a:buNone/>
            </a:pPr>
            <a:endParaRPr lang="es-MX" sz="2400" dirty="0"/>
          </a:p>
          <a:p>
            <a:pPr marL="0" indent="0" algn="ctr">
              <a:buNone/>
            </a:pPr>
            <a:endParaRPr lang="es-MX" sz="2400" dirty="0"/>
          </a:p>
          <a:p>
            <a:pPr marL="0" indent="0" algn="ctr">
              <a:buNone/>
            </a:pPr>
            <a:endParaRPr lang="es-MX" sz="2400" dirty="0"/>
          </a:p>
          <a:p>
            <a:pPr marL="0" indent="0" algn="ctr">
              <a:buNone/>
            </a:pPr>
            <a:r>
              <a:rPr lang="es-MX" sz="2400" dirty="0"/>
              <a:t>A estos niveles de complejidad se le conoce como </a:t>
            </a:r>
            <a:r>
              <a:rPr lang="es-MX" sz="2400" b="1" dirty="0"/>
              <a:t>granularidad</a:t>
            </a:r>
            <a:r>
              <a:rPr lang="es-MX" sz="2400" dirty="0"/>
              <a:t>.</a:t>
            </a:r>
          </a:p>
          <a:p>
            <a:pPr algn="ctr"/>
            <a:endParaRPr lang="es-ES_tradnl" sz="2400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3DAA2DC-6E53-9946-A830-319034910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spcAft>
                  <a:spcPts val="600"/>
                </a:spcAft>
              </a:pPr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Gráfico 7" descr="Flecha: giro a la derecha">
            <a:extLst>
              <a:ext uri="{FF2B5EF4-FFF2-40B4-BE49-F238E27FC236}">
                <a16:creationId xmlns:a16="http://schemas.microsoft.com/office/drawing/2014/main" id="{97E455ED-E6B6-754F-A4DA-5E11790191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62634" y="3683378"/>
            <a:ext cx="914400" cy="137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8100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FD4F1A-6FC3-214D-A91F-FE33D1400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2400" dirty="0"/>
              <a:t>El estándar LOM propone cuatro niveles de agregación o granularidad</a:t>
            </a:r>
            <a:endParaRPr lang="es-ES_tradnl" sz="2400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F088BE0E-FC75-F847-B660-86A281493B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7923975"/>
              </p:ext>
            </p:extLst>
          </p:nvPr>
        </p:nvGraphicFramePr>
        <p:xfrm>
          <a:off x="1534885" y="1344761"/>
          <a:ext cx="962297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668580D5-A358-6046-A2BF-DD9BE3D7F312}"/>
              </a:ext>
            </a:extLst>
          </p:cNvPr>
          <p:cNvSpPr/>
          <p:nvPr/>
        </p:nvSpPr>
        <p:spPr>
          <a:xfrm>
            <a:off x="2198913" y="5943904"/>
            <a:ext cx="83983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/>
              <a:t>En el caso del nivel cuatro puede contener objetos de nivel tres o ser recursivo y contener objetos de nivel cuatro (IEEE, 2002).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481125-3383-9A43-B869-11CFE04DD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730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FD4F1A-6FC3-214D-A91F-FE33D1400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/>
              <a:t>Granularidad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2B7C58-DAD2-AF4F-9419-92DD53F9D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2199"/>
            <a:ext cx="5377543" cy="3814763"/>
          </a:xfrm>
        </p:spPr>
        <p:txBody>
          <a:bodyPr>
            <a:normAutofit/>
          </a:bodyPr>
          <a:lstStyle/>
          <a:p>
            <a:r>
              <a:rPr lang="es-MX" sz="2400" dirty="0"/>
              <a:t>Es determinante para reutilizar los OA, a mayor nivel de granularidad se reducen las posibilidades de reutilizarlos en otros contextos (Osorio, Muñoz, Álvarez y Arévalo, 2007; Maldonado, 2015).</a:t>
            </a:r>
          </a:p>
          <a:p>
            <a:endParaRPr lang="es-ES_tradnl" sz="24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F9DAF7D-28AB-4C4E-8919-20878A285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36</a:t>
            </a:fld>
            <a:endParaRPr lang="en-US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391665FC-EFD7-8242-86E0-8FD9EB518E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3435478"/>
              </p:ext>
            </p:extLst>
          </p:nvPr>
        </p:nvGraphicFramePr>
        <p:xfrm>
          <a:off x="6847115" y="1415144"/>
          <a:ext cx="5065485" cy="3545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72372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506CDE-A816-2448-8DB4-ECF55B88C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272" y="40513"/>
            <a:ext cx="10515600" cy="1325563"/>
          </a:xfrm>
        </p:spPr>
        <p:txBody>
          <a:bodyPr/>
          <a:lstStyle/>
          <a:p>
            <a:r>
              <a:rPr lang="es-ES_tradnl" b="1" dirty="0"/>
              <a:t>Reusabilidad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8EA4811-DFCF-8147-9B84-F44207071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772" y="1246639"/>
            <a:ext cx="11195956" cy="4351338"/>
          </a:xfrm>
        </p:spPr>
        <p:txBody>
          <a:bodyPr>
            <a:normAutofit/>
          </a:bodyPr>
          <a:lstStyle/>
          <a:p>
            <a:pPr algn="just"/>
            <a:r>
              <a:rPr lang="es-MX" sz="2000" dirty="0"/>
              <a:t>De acuerdo con Castro-García y López-Mortero (2013, citado por Tenorio y Soberanes, 2017) es una propiedad inherente a los OA, la cual permite que sean utilizados en múltiples contextos instruccionales donde pueden ser parte de OA más completos. </a:t>
            </a:r>
          </a:p>
          <a:p>
            <a:endParaRPr lang="es-MX" sz="2000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7DCE922A-0103-8D4D-B28E-503A4DA0F2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9409905"/>
              </p:ext>
            </p:extLst>
          </p:nvPr>
        </p:nvGraphicFramePr>
        <p:xfrm>
          <a:off x="402772" y="2362200"/>
          <a:ext cx="11484427" cy="5320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43CE24C-5820-4540-96B0-648B40D9D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58" y="6502020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9103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506CDE-A816-2448-8DB4-ECF55B88C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1325"/>
            <a:ext cx="10515600" cy="1325563"/>
          </a:xfrm>
        </p:spPr>
        <p:txBody>
          <a:bodyPr>
            <a:normAutofit/>
          </a:bodyPr>
          <a:lstStyle/>
          <a:p>
            <a:r>
              <a:rPr lang="es-ES" sz="2800" dirty="0"/>
              <a:t>Sinclair, </a:t>
            </a:r>
            <a:r>
              <a:rPr lang="es-ES" sz="2800" dirty="0" err="1"/>
              <a:t>Joy</a:t>
            </a:r>
            <a:r>
              <a:rPr lang="es-ES" sz="2800" dirty="0"/>
              <a:t>, Yin-Kim y Stephen </a:t>
            </a:r>
            <a:r>
              <a:rPr lang="es-MX" sz="2800" dirty="0"/>
              <a:t>(</a:t>
            </a:r>
            <a:r>
              <a:rPr lang="es-ES" sz="2800" dirty="0"/>
              <a:t>2013</a:t>
            </a:r>
            <a:r>
              <a:rPr lang="es-MX" sz="2800" dirty="0"/>
              <a:t>) </a:t>
            </a:r>
            <a:r>
              <a:rPr lang="es-ES" sz="2800" dirty="0"/>
              <a:t>consideran a los </a:t>
            </a:r>
            <a:r>
              <a:rPr lang="es-MX" sz="2800" dirty="0"/>
              <a:t>OA como:</a:t>
            </a:r>
            <a:endParaRPr lang="es-ES_tradnl" sz="2800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1850C12E-E342-7C4D-AB15-6FDEE2CAE5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8672444"/>
              </p:ext>
            </p:extLst>
          </p:nvPr>
        </p:nvGraphicFramePr>
        <p:xfrm>
          <a:off x="1200150" y="2037896"/>
          <a:ext cx="9791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0254A0B-3BAE-6445-A7E8-BB3DDA2EA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9571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506CDE-A816-2448-8DB4-ECF55B88C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227" y="310243"/>
            <a:ext cx="10515600" cy="1325563"/>
          </a:xfrm>
        </p:spPr>
        <p:txBody>
          <a:bodyPr/>
          <a:lstStyle/>
          <a:p>
            <a:r>
              <a:rPr lang="es-ES_tradnl" b="1" dirty="0"/>
              <a:t>Metas de los OA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8EA4811-DFCF-8147-9B84-F44207071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333" y="2604010"/>
            <a:ext cx="4991100" cy="19475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/>
              <a:t>Están orientados al desarrollo de competencias, las ventajas del diseño con base en competencias de acuerdo con Morales, García, Campos, y Astroza (2013) son: 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5C18AA5A-1B80-6343-8804-842DA5CCA9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3400858"/>
              </p:ext>
            </p:extLst>
          </p:nvPr>
        </p:nvGraphicFramePr>
        <p:xfrm>
          <a:off x="4490357" y="310243"/>
          <a:ext cx="8706758" cy="6219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704C3A0-81C4-1943-BB6F-1E7FF423C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379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ES_tradnl" b="1" dirty="0">
                <a:solidFill>
                  <a:srgbClr val="FFFFFF"/>
                </a:solidFill>
              </a:rPr>
              <a:t>Contenido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6220" y="6356350"/>
            <a:ext cx="62758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6D22F896-40B5-4ADD-8801-0D06FADFA095}" type="slidenum">
              <a:rPr lang="en-US">
                <a:solidFill>
                  <a:prstClr val="black">
                    <a:tint val="75000"/>
                  </a:prstClr>
                </a:solidFill>
              </a:rPr>
              <a:pPr defTabSz="914400">
                <a:spcAft>
                  <a:spcPts val="600"/>
                </a:spcAft>
              </a:pPr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390323624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97967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40EDFB-9E63-5143-85D6-3890C809A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228" y="8866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s-ES_tradnl" sz="2400" dirty="0" err="1"/>
              <a:t>Landeta</a:t>
            </a:r>
            <a:r>
              <a:rPr lang="es-ES_tradnl" sz="2400" dirty="0"/>
              <a:t> (2006, citado por Peñalosa, 2013) los nuevos recursos educativos apoyados en las TIC pueden ser de las siguientes categorías: </a:t>
            </a:r>
            <a:endParaRPr lang="es-ES_tradnl" sz="3200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DFE9E7F9-3D11-1743-B8B7-FA0C3E7A38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7028620"/>
              </p:ext>
            </p:extLst>
          </p:nvPr>
        </p:nvGraphicFramePr>
        <p:xfrm>
          <a:off x="1488621" y="1414230"/>
          <a:ext cx="9018814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A9B6DFD-CDD2-FA42-A8C9-8AE842558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7228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0BC9EFE1-D8CB-4668-9980-DB108327A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7CBAE1BD-B8E4-4029-8AA2-C77E4FED9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5" name="Freeform 49">
            <a:extLst>
              <a:ext uri="{FF2B5EF4-FFF2-40B4-BE49-F238E27FC236}">
                <a16:creationId xmlns:a16="http://schemas.microsoft.com/office/drawing/2014/main" id="{77DA6D33-2D62-458C-BF5D-DBF612FD5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E5FC192-1D45-3949-943E-8C9A946ABD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2392" r="22434" b="1"/>
          <a:stretch/>
        </p:blipFill>
        <p:spPr>
          <a:xfrm>
            <a:off x="1" y="770037"/>
            <a:ext cx="5298683" cy="609743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AA1FC48-3D03-EE4C-B1C0-4DB0B2868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 sz="11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41</a:t>
            </a:fld>
            <a:endParaRPr lang="en-US" sz="1100">
              <a:solidFill>
                <a:srgbClr val="898989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DB873196-BE2F-924D-A6B9-A8FCF19A2627}"/>
              </a:ext>
            </a:extLst>
          </p:cNvPr>
          <p:cNvSpPr/>
          <p:nvPr/>
        </p:nvSpPr>
        <p:spPr>
          <a:xfrm>
            <a:off x="6440556" y="770037"/>
            <a:ext cx="524770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44488"/>
            <a:r>
              <a:rPr lang="es-MX" dirty="0"/>
              <a:t>Bravo, F. (2018). Ambiente de aprendizaje. ACACIA Cultiva: Equipo Metodología Ambientes de Aprendizaje </a:t>
            </a:r>
            <a:endParaRPr lang="es-MX" b="1" dirty="0"/>
          </a:p>
          <a:p>
            <a:endParaRPr lang="es-MX" dirty="0"/>
          </a:p>
          <a:p>
            <a:r>
              <a:rPr lang="es-MX" dirty="0"/>
              <a:t>Correa, F.J. (2008). </a:t>
            </a:r>
            <a:r>
              <a:rPr lang="es-ES" dirty="0"/>
              <a:t>Ambientes de aprendizaje en el siglo XXI.</a:t>
            </a:r>
            <a:r>
              <a:rPr lang="es-MX" dirty="0"/>
              <a:t> </a:t>
            </a:r>
          </a:p>
          <a:p>
            <a:endParaRPr lang="es-MX" dirty="0"/>
          </a:p>
          <a:p>
            <a:pPr marL="357188" indent="-344488"/>
            <a:r>
              <a:rPr lang="es-MX" dirty="0"/>
              <a:t>Hiraldo, R. (2013). Uso de los entornos virtuales de aprendizaje en la educación a distancia. </a:t>
            </a:r>
            <a:r>
              <a:rPr lang="es-MX" i="1" dirty="0"/>
              <a:t>EDUTEC.1-14. </a:t>
            </a:r>
            <a:r>
              <a:rPr lang="es-MX" dirty="0"/>
              <a:t>ISBN 9789968969550</a:t>
            </a:r>
          </a:p>
          <a:p>
            <a:endParaRPr lang="es-MX" dirty="0"/>
          </a:p>
          <a:p>
            <a:pPr marL="409575" indent="-409575"/>
            <a:r>
              <a:rPr lang="es-MX" dirty="0"/>
              <a:t>IEEE (2002). Draft Standard for Learning Object Metadata. N.Y., USA: Institute of Electrical and Electronics Engineers Standards Department.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0F0AF94A-32FC-2F47-B199-6AC77C5D48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0146069">
            <a:off x="1797357" y="3403878"/>
            <a:ext cx="2676243" cy="1401448"/>
          </a:xfrm>
        </p:spPr>
        <p:txBody>
          <a:bodyPr anchor="t">
            <a:noAutofit/>
          </a:bodyPr>
          <a:lstStyle/>
          <a:p>
            <a:pPr algn="l"/>
            <a:r>
              <a:rPr lang="es-ES_tradnl" sz="3600" b="1" dirty="0">
                <a:solidFill>
                  <a:srgbClr val="000000"/>
                </a:solidFill>
              </a:rPr>
              <a:t>Referencias de Consulta</a:t>
            </a:r>
            <a:endParaRPr lang="es-ES_tradnl" sz="3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5130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2957A9F-B409-294A-AAD0-2CBF413235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9738" r="18842"/>
          <a:stretch/>
        </p:blipFill>
        <p:spPr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DDEFBD-CAEB-6744-8E5B-B5971EDDC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1783" y="583096"/>
            <a:ext cx="5614875" cy="5477875"/>
          </a:xfrm>
        </p:spPr>
        <p:txBody>
          <a:bodyPr anchor="ctr">
            <a:normAutofit fontScale="77500" lnSpcReduction="20000"/>
          </a:bodyPr>
          <a:lstStyle/>
          <a:p>
            <a:pPr marL="409575" indent="-409575">
              <a:buNone/>
            </a:pPr>
            <a:r>
              <a:rPr lang="es-MX" sz="2000" dirty="0"/>
              <a:t>López, C. y García, F. J. (2005). Los repositorios de objetos de aprendizaje como soporte a un entorno e-learning [Tesis de doctorado]. Universidad de Salamanca. Recuperado de: https://gredos.usal.es/jspui/bitstream/10366/566 49/1/DIA_Repositoriosobjetos.pdf.pdf </a:t>
            </a:r>
          </a:p>
          <a:p>
            <a:pPr marL="409575" indent="-409575">
              <a:buNone/>
            </a:pPr>
            <a:r>
              <a:rPr lang="es-MX" sz="2000" dirty="0"/>
              <a:t>Morales, E. M., García, F., Campos, R. A., y Astroza, C. (2013). Desarrollo de competencias a través de objetos de aprendizaje. RED. Revista de Educación a Distancia, 1-19. Recuperado de: http://www.redalyc.org/articulo.oa?id=5472566 8005 </a:t>
            </a:r>
          </a:p>
          <a:p>
            <a:pPr marL="357188" indent="-357188">
              <a:buNone/>
            </a:pPr>
            <a:r>
              <a:rPr lang="es-MX" sz="2000" dirty="0"/>
              <a:t>Osorio, B., Muñoz, J., Álvarez, F., y Arévalo, C. (2007). Metodología para elaborar objetos de aprendizaje e integrarlos a un sistema de gestión de aprendizaje. Recuperado de: http://www.colombiaaprende.edu.co/html/medi ateca/1607/articles-172721_archivo.pdf </a:t>
            </a:r>
          </a:p>
          <a:p>
            <a:pPr marL="317500" indent="-317500">
              <a:buNone/>
            </a:pPr>
            <a:r>
              <a:rPr lang="es-MX" sz="2000" dirty="0"/>
              <a:t>Sinclair, J., Joy, M., Yin-Kim, J., y Hagan S. (2013). A Practice-Oriented Review of Learning Objects. IEEE Transactions on Learning Technologies, 6(2), 177-192 </a:t>
            </a:r>
          </a:p>
          <a:p>
            <a:pPr marL="317500" indent="-317500">
              <a:buNone/>
            </a:pPr>
            <a:r>
              <a:rPr lang="es-MX" sz="2000" dirty="0"/>
              <a:t>Rodríguez, H. (2014). Ambientes de aprendizaje. </a:t>
            </a:r>
            <a:r>
              <a:rPr lang="es-MX" sz="2000" i="1" dirty="0"/>
              <a:t>Revista y boletines científicos. </a:t>
            </a:r>
            <a:r>
              <a:rPr lang="es-MX" sz="2000" dirty="0"/>
              <a:t>4(1), </a:t>
            </a:r>
          </a:p>
          <a:p>
            <a:pPr marL="317500" indent="-317500">
              <a:buNone/>
            </a:pPr>
            <a:r>
              <a:rPr lang="es-MX" sz="2100" dirty="0"/>
              <a:t>Rodriguez, V.R. y Gallardo, K.E. (2019). Decisiones en evaluación: ambientes virtuales de posgrado, un estudio ex post-facto. RED. Revista de Educación a Distancia, 59. DOI: http://dx.doi.org/10.6018/red/59/06 </a:t>
            </a:r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6C4CB56F-F416-8949-9EDC-1D69CDDC6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 sz="11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42</a:t>
            </a:fld>
            <a:endParaRPr lang="en-US" sz="11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7247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4CBE5AC-C64C-1846-9ACA-F3C098E22F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9079" r="7343" b="1"/>
          <a:stretch/>
        </p:blipFill>
        <p:spPr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D2DBD60-6610-6842-AA8C-E4838CF97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907232"/>
            <a:ext cx="4977578" cy="5493568"/>
          </a:xfrm>
        </p:spPr>
        <p:txBody>
          <a:bodyPr anchor="ctr">
            <a:normAutofit fontScale="77500" lnSpcReduction="20000"/>
          </a:bodyPr>
          <a:lstStyle/>
          <a:p>
            <a:pPr marL="317500" indent="-317500">
              <a:buNone/>
            </a:pPr>
            <a:r>
              <a:rPr lang="es-MX" sz="2000" dirty="0"/>
              <a:t>Rigo, M. A. y Ávila, J. L. (). Ambientes virtuales de aprendizaje y educación superior: una experiencia semipresencial enseñando metodología de investigación educativa. X Congreso Nacional de Investigación Educativa. </a:t>
            </a:r>
          </a:p>
          <a:p>
            <a:pPr marL="357188" indent="-357188">
              <a:buNone/>
            </a:pPr>
            <a:r>
              <a:rPr lang="es-MX" sz="2000" dirty="0"/>
              <a:t>Rosanigo, A. B. y Bramati, P. (2013). Objetos de Aprendizaje. XV Workshop de investigadores en Ciencias de la Computación (pp. 119-1201). Paraná – Entre Ríos, Argentina: Universidad Autónoma de Entre Ríos (UADER). Recuperado de: http://mx.123dok.com/document/ky6xlkgyobjetos-de-aprendizaje-en-ambientes-centradosen-el-alumno.html </a:t>
            </a:r>
          </a:p>
          <a:p>
            <a:pPr marL="357188" indent="-357188">
              <a:buNone/>
            </a:pPr>
            <a:r>
              <a:rPr lang="es-MX" sz="2000" dirty="0"/>
              <a:t>Salinas, J., Reseña de "Diseño y moderación de entornos virtuales de aprendizaje (EVA)" de Juan Eusebio Silva. RUSC. Universities and Knowledge Society Journal [en linea]. 2012, 9(1), 194-197.</a:t>
            </a:r>
          </a:p>
          <a:p>
            <a:pPr marL="357188" indent="-357188">
              <a:buNone/>
            </a:pPr>
            <a:r>
              <a:rPr lang="es-MX" sz="2000" dirty="0"/>
              <a:t>Tenorio-Sepúlveda, G. C. &amp; Soberanes-Martín, A. (2017). Fundamentos de NoSQL con Objetos de Aprendizaje. Revista de Tecnologías de la Información. 4-11: 47-55.</a:t>
            </a:r>
          </a:p>
          <a:p>
            <a:pPr marL="357188" indent="-357188">
              <a:buNone/>
            </a:pPr>
            <a:r>
              <a:rPr lang="es-MX" sz="2000" dirty="0"/>
              <a:t>Wiley, D. A. (2008). The Learning Objects Literature. En Spector, J. M., Merrill, M. D., Merriënboer, J. V., y Driscoll, M. P. (Eds.). Handbook of Research on Educational Communications and Technology (pp. 345-353). N.Y., USA: Taylor &amp; Francis e-Lebrary.</a:t>
            </a:r>
            <a:endParaRPr lang="es-ES_tradnl" sz="2000" dirty="0"/>
          </a:p>
          <a:p>
            <a:endParaRPr lang="es-ES_tradnl" sz="2000" dirty="0">
              <a:solidFill>
                <a:srgbClr val="000000"/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309782-E2FA-E749-ACAF-B4F3DB7C7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 sz="11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43</a:t>
            </a:fld>
            <a:endParaRPr lang="en-US" sz="11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256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33081" y="4485459"/>
            <a:ext cx="6801321" cy="1737360"/>
          </a:xfrm>
        </p:spPr>
        <p:txBody>
          <a:bodyPr anchor="ctr">
            <a:normAutofit/>
          </a:bodyPr>
          <a:lstStyle/>
          <a:p>
            <a:pPr algn="r"/>
            <a:r>
              <a:rPr lang="en-US" sz="3600" b="1" dirty="0"/>
              <a:t>Objetivo General</a:t>
            </a:r>
            <a:endParaRPr lang="es-ES_tradnl" sz="3300" b="1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567" y="620480"/>
            <a:ext cx="2243800" cy="22437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5001" y="2466604"/>
            <a:ext cx="962395" cy="9623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5829" y="2327988"/>
            <a:ext cx="293695" cy="293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B84D7E8-4ECB-42D7-ADBF-01689B0F2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113" y="0"/>
            <a:ext cx="5699887" cy="405924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00392" y="4525347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>
            <a:extLst>
              <a:ext uri="{FF2B5EF4-FFF2-40B4-BE49-F238E27FC236}">
                <a16:creationId xmlns:a16="http://schemas.microsoft.com/office/drawing/2014/main" id="{59020F74-87E2-E34D-89ED-4839940FA4DF}"/>
              </a:ext>
            </a:extLst>
          </p:cNvPr>
          <p:cNvSpPr/>
          <p:nvPr/>
        </p:nvSpPr>
        <p:spPr>
          <a:xfrm>
            <a:off x="2095500" y="4603200"/>
            <a:ext cx="5538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2400" dirty="0"/>
              <a:t>El alumno adquirirá las competencias específicas para implementar recursos educativos tecnológicos en ambientes de aprendizaje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161E28A-D79B-B84E-96F1-E81B061A4E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41" r="26271" b="1"/>
          <a:stretch/>
        </p:blipFill>
        <p:spPr>
          <a:xfrm>
            <a:off x="541719" y="611481"/>
            <a:ext cx="2316987" cy="22437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10372EA-E9A2-9C46-95D6-B9978F546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45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9">
            <a:extLst>
              <a:ext uri="{FF2B5EF4-FFF2-40B4-BE49-F238E27FC236}">
                <a16:creationId xmlns:a16="http://schemas.microsoft.com/office/drawing/2014/main" id="{876248C8-0720-48AB-91BA-5F530BB41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2209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1871" y="409151"/>
            <a:ext cx="9858383" cy="1325562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accent4">
                    <a:lumMod val="50000"/>
                  </a:schemeClr>
                </a:solidFill>
              </a:rPr>
              <a:t>Estructura de la Unidad de Aprendizaje</a:t>
            </a: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523BEDA7-D0B8-4802-8168-92452653B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" cy="6858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A013F82-EE5E-44EE-A61D-E31C6657F26F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spcAft>
                  <a:spcPts val="600"/>
                </a:spcAft>
              </a:pPr>
              <a:t>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EFF34B-7B1A-4F9D-8CEE-A40962BC7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63724" y="0"/>
            <a:ext cx="457200" cy="6858000"/>
          </a:xfrm>
          <a:prstGeom prst="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0870193"/>
              </p:ext>
            </p:extLst>
          </p:nvPr>
        </p:nvGraphicFramePr>
        <p:xfrm>
          <a:off x="1262063" y="1537005"/>
          <a:ext cx="10091737" cy="4727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2892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9">
            <a:extLst>
              <a:ext uri="{FF2B5EF4-FFF2-40B4-BE49-F238E27FC236}">
                <a16:creationId xmlns:a16="http://schemas.microsoft.com/office/drawing/2014/main" id="{876248C8-0720-48AB-91BA-5F530BB41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2209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523BEDA7-D0B8-4802-8168-92452653B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" cy="6858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A013F82-EE5E-44EE-A61D-E31C6657F26F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spcAft>
                  <a:spcPts val="600"/>
                </a:spcAft>
              </a:pPr>
              <a:t>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EFF34B-7B1A-4F9D-8CEE-A40962BC7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63724" y="0"/>
            <a:ext cx="457200" cy="6858000"/>
          </a:xfrm>
          <a:prstGeom prst="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9324444"/>
              </p:ext>
            </p:extLst>
          </p:nvPr>
        </p:nvGraphicFramePr>
        <p:xfrm>
          <a:off x="1085851" y="1557745"/>
          <a:ext cx="10034404" cy="4641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9451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56735" y="4535844"/>
            <a:ext cx="6801321" cy="1737360"/>
          </a:xfrm>
        </p:spPr>
        <p:txBody>
          <a:bodyPr anchor="ctr">
            <a:normAutofit/>
          </a:bodyPr>
          <a:lstStyle/>
          <a:p>
            <a:pPr algn="r"/>
            <a:r>
              <a:rPr lang="es-ES_tradnl" sz="4400" b="1" dirty="0"/>
              <a:t>UNIDAD 4</a:t>
            </a:r>
          </a:p>
        </p:txBody>
      </p:sp>
      <p:sp>
        <p:nvSpPr>
          <p:cNvPr id="38" name="Oval 30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567" y="620480"/>
            <a:ext cx="2243800" cy="22437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5001" y="2466604"/>
            <a:ext cx="962395" cy="9623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5829" y="2327988"/>
            <a:ext cx="293695" cy="293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AB84D7E8-4ECB-42D7-ADBF-01689B0F2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113" y="0"/>
            <a:ext cx="5699887" cy="405924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00392" y="4525347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>
            <a:extLst>
              <a:ext uri="{FF2B5EF4-FFF2-40B4-BE49-F238E27FC236}">
                <a16:creationId xmlns:a16="http://schemas.microsoft.com/office/drawing/2014/main" id="{DFFF8D4A-8F66-D246-AB72-7E9DF1B837F6}"/>
              </a:ext>
            </a:extLst>
          </p:cNvPr>
          <p:cNvSpPr/>
          <p:nvPr/>
        </p:nvSpPr>
        <p:spPr>
          <a:xfrm>
            <a:off x="7842729" y="4670811"/>
            <a:ext cx="32385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3200" b="1" dirty="0"/>
              <a:t>Recursos Educativos </a:t>
            </a:r>
            <a:br>
              <a:rPr lang="es-ES_tradnl" sz="3200" b="1" dirty="0"/>
            </a:br>
            <a:r>
              <a:rPr lang="es-ES_tradnl" sz="3200" b="1" dirty="0"/>
              <a:t>Tecnológicos </a:t>
            </a:r>
            <a:endParaRPr lang="es-ES_tradnl" sz="3200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8BE3BF4-A34A-804B-BFE5-C7D6A1DEC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995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597DFF5-B5FB-EB43-9E43-01D345501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5129" y="797029"/>
            <a:ext cx="4977976" cy="1454051"/>
          </a:xfrm>
        </p:spPr>
        <p:txBody>
          <a:bodyPr>
            <a:normAutofit/>
          </a:bodyPr>
          <a:lstStyle/>
          <a:p>
            <a:pPr algn="ctr"/>
            <a:r>
              <a:rPr lang="es-ES_tradnl" b="1" dirty="0">
                <a:solidFill>
                  <a:srgbClr val="000000"/>
                </a:solidFill>
              </a:rPr>
              <a:t>Entorno Virtual de Aprendizaje</a:t>
            </a:r>
          </a:p>
        </p:txBody>
      </p:sp>
      <p:sp>
        <p:nvSpPr>
          <p:cNvPr id="20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Gráfico 5" descr="Informática en la nube">
            <a:extLst>
              <a:ext uri="{FF2B5EF4-FFF2-40B4-BE49-F238E27FC236}">
                <a16:creationId xmlns:a16="http://schemas.microsoft.com/office/drawing/2014/main" id="{397A92A4-CC4E-4A43-93AA-79BD87EF1F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0254" y="1629089"/>
            <a:ext cx="3620021" cy="3620021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5D8B27-839B-9B44-8D3E-B101E57B7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421682"/>
            <a:ext cx="4977578" cy="363928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MX" sz="2400" dirty="0">
                <a:solidFill>
                  <a:srgbClr val="000000"/>
                </a:solidFill>
              </a:rPr>
              <a:t>Es el escenario en el cual aprende un individuo a través de un proceso auto dirigido, utilizando una serie de recursos que soportan el aprendizaje activo, cooperativo, progresivo e independiente, facilitando la construcción de conocimientos y la adquisición de competencias personales y profesionales (Hiraldo, 2013).</a:t>
            </a:r>
            <a:endParaRPr lang="es-ES_tradnl" sz="2400" dirty="0">
              <a:solidFill>
                <a:srgbClr val="000000"/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68136FC-4770-EB46-BC51-89DD3805C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 sz="11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 sz="11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6318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3267</Words>
  <Application>Microsoft Macintosh PowerPoint</Application>
  <PresentationFormat>Panorámica</PresentationFormat>
  <Paragraphs>285</Paragraphs>
  <Slides>43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9" baseType="lpstr">
      <vt:lpstr>Arial</vt:lpstr>
      <vt:lpstr>Calibri</vt:lpstr>
      <vt:lpstr>Candara</vt:lpstr>
      <vt:lpstr>Gill Sans</vt:lpstr>
      <vt:lpstr>Wingdings</vt:lpstr>
      <vt:lpstr>Tema de Office</vt:lpstr>
      <vt:lpstr>Presentación de PowerPoint</vt:lpstr>
      <vt:lpstr>Presentación de PowerPoint</vt:lpstr>
      <vt:lpstr>Presentación</vt:lpstr>
      <vt:lpstr>Contenido</vt:lpstr>
      <vt:lpstr>Objetivo General</vt:lpstr>
      <vt:lpstr>Estructura de la Unidad de Aprendizaje</vt:lpstr>
      <vt:lpstr>Presentación de PowerPoint</vt:lpstr>
      <vt:lpstr>UNIDAD 4</vt:lpstr>
      <vt:lpstr>Entorno Virtual de Aprendizaje</vt:lpstr>
      <vt:lpstr>Elementos indispensables de un ambiente de aprendizaje</vt:lpstr>
      <vt:lpstr>Elementos indispensables de un ambiente de aprendizaje</vt:lpstr>
      <vt:lpstr>4.1  La integración de herramientas tecnológicas en ambientes de aprendizaje</vt:lpstr>
      <vt:lpstr>Entornos Virtuales de Aprendizaje</vt:lpstr>
      <vt:lpstr>Algunas posibilidades de espacios innovadores que las IES pueden crear</vt:lpstr>
      <vt:lpstr>Algunas posibilidades de espacios innovadores que las IES pueden crear</vt:lpstr>
      <vt:lpstr>Ambiente de aprendizaje</vt:lpstr>
      <vt:lpstr>Ambiente de aprendizaje</vt:lpstr>
      <vt:lpstr>El ambiente es: lugar, concepto vivo, resultado, e instrumento dinamizador, para que fenómenos del aprendizaje ocurran en una población especifica. Permite crear condiciones para la participación activa y permanente de los estudiantes desde un ejercicio interactivo para la co-construcción del conocimiento, lo cual da lugar a la construcción de redes de donde la participación crítica de personas constituye comunidades de aprendizaje con propósitos y responsabilidades comunes que les permite identificarse como parte de un colectivo.</vt:lpstr>
      <vt:lpstr>Entorno de Aprendizaje </vt:lpstr>
      <vt:lpstr>Funciones de los EA (Salinas, 2012)</vt:lpstr>
      <vt:lpstr>Dentro del diseño de entornos de aprendizaje se presentan tres diseños principales los cuales son:</vt:lpstr>
      <vt:lpstr>4.2  Factores claves en el diseño de ambientes de aprendizaje</vt:lpstr>
      <vt:lpstr>De acuerdo con el Informe Horizont, Edición 2008 hay tecnologías que tendrán impacto en las instituciones educativas   (Correa, 2008)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4.3  Diseño y producción de aplicaciones educativas</vt:lpstr>
      <vt:lpstr>Objetos de Aprendiza (OA)</vt:lpstr>
      <vt:lpstr>Presentación de PowerPoint</vt:lpstr>
      <vt:lpstr>Modelo de datos LOM</vt:lpstr>
      <vt:lpstr>Para la IEEE (2002) el estándar LOM es la definición de una estructura para descripciones interoperables de objetos ya sean físicos o digitales. </vt:lpstr>
      <vt:lpstr>Presentación de PowerPoint</vt:lpstr>
      <vt:lpstr>El estándar LOM propone cuatro niveles de agregación o granularidad</vt:lpstr>
      <vt:lpstr>Granularidad</vt:lpstr>
      <vt:lpstr>Reusabilidad</vt:lpstr>
      <vt:lpstr>Sinclair, Joy, Yin-Kim y Stephen (2013) consideran a los OA como:</vt:lpstr>
      <vt:lpstr>Metas de los OA</vt:lpstr>
      <vt:lpstr>Landeta (2006, citado por Peñalosa, 2013) los nuevos recursos educativos apoyados en las TIC pueden ser de las siguientes categorías: </vt:lpstr>
      <vt:lpstr>Referencias de Consulta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José Luis Castillo Soberanes</dc:creator>
  <cp:lastModifiedBy>José Luis Castillo Soberanes</cp:lastModifiedBy>
  <cp:revision>16</cp:revision>
  <dcterms:created xsi:type="dcterms:W3CDTF">2019-10-01T02:31:05Z</dcterms:created>
  <dcterms:modified xsi:type="dcterms:W3CDTF">2019-10-01T03:14:29Z</dcterms:modified>
</cp:coreProperties>
</file>