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2"/>
  </p:notesMasterIdLst>
  <p:sldIdLst>
    <p:sldId id="257" r:id="rId2"/>
    <p:sldId id="258" r:id="rId3"/>
    <p:sldId id="259" r:id="rId4"/>
    <p:sldId id="260" r:id="rId5"/>
    <p:sldId id="261" r:id="rId6"/>
    <p:sldId id="262" r:id="rId7"/>
    <p:sldId id="386" r:id="rId8"/>
    <p:sldId id="387" r:id="rId9"/>
    <p:sldId id="388" r:id="rId10"/>
    <p:sldId id="389" r:id="rId11"/>
    <p:sldId id="390" r:id="rId12"/>
    <p:sldId id="391" r:id="rId13"/>
    <p:sldId id="392" r:id="rId14"/>
    <p:sldId id="393" r:id="rId15"/>
    <p:sldId id="394" r:id="rId16"/>
    <p:sldId id="395" r:id="rId17"/>
    <p:sldId id="414" r:id="rId18"/>
    <p:sldId id="415" r:id="rId19"/>
    <p:sldId id="417" r:id="rId20"/>
    <p:sldId id="418" r:id="rId21"/>
    <p:sldId id="419" r:id="rId22"/>
    <p:sldId id="420" r:id="rId23"/>
    <p:sldId id="422" r:id="rId24"/>
    <p:sldId id="423" r:id="rId25"/>
    <p:sldId id="424" r:id="rId26"/>
    <p:sldId id="425" r:id="rId27"/>
    <p:sldId id="427" r:id="rId28"/>
    <p:sldId id="428" r:id="rId29"/>
    <p:sldId id="430" r:id="rId30"/>
    <p:sldId id="432" r:id="rId31"/>
    <p:sldId id="433" r:id="rId32"/>
    <p:sldId id="434" r:id="rId33"/>
    <p:sldId id="435" r:id="rId34"/>
    <p:sldId id="436" r:id="rId35"/>
    <p:sldId id="437" r:id="rId36"/>
    <p:sldId id="438" r:id="rId37"/>
    <p:sldId id="439" r:id="rId38"/>
    <p:sldId id="440" r:id="rId39"/>
    <p:sldId id="441" r:id="rId40"/>
    <p:sldId id="442" r:id="rId41"/>
    <p:sldId id="443" r:id="rId42"/>
    <p:sldId id="445" r:id="rId43"/>
    <p:sldId id="447" r:id="rId44"/>
    <p:sldId id="449" r:id="rId45"/>
    <p:sldId id="450" r:id="rId46"/>
    <p:sldId id="401" r:id="rId47"/>
    <p:sldId id="402" r:id="rId48"/>
    <p:sldId id="403" r:id="rId49"/>
    <p:sldId id="404" r:id="rId50"/>
    <p:sldId id="405" r:id="rId51"/>
    <p:sldId id="406" r:id="rId52"/>
    <p:sldId id="407" r:id="rId53"/>
    <p:sldId id="413" r:id="rId54"/>
    <p:sldId id="408" r:id="rId55"/>
    <p:sldId id="409" r:id="rId56"/>
    <p:sldId id="410" r:id="rId57"/>
    <p:sldId id="411" r:id="rId58"/>
    <p:sldId id="412" r:id="rId59"/>
    <p:sldId id="384" r:id="rId60"/>
    <p:sldId id="385" r:id="rId6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8412"/>
    <a:srgbClr val="274E37"/>
    <a:srgbClr val="006600"/>
    <a:srgbClr val="0080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p:cViewPr varScale="1">
        <p:scale>
          <a:sx n="75" d="100"/>
          <a:sy n="75" d="100"/>
        </p:scale>
        <p:origin x="52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E0D06A-DDDB-4525-95C6-F1FAA421C468}"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s-MX"/>
        </a:p>
      </dgm:t>
    </dgm:pt>
    <dgm:pt modelId="{1C342BD6-87E0-4B35-9BA3-94510BFBE163}">
      <dgm:prSet phldrT="[Texto]"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sz="4000" b="1" noProof="0" dirty="0" smtClean="0"/>
            <a:t>Right now,</a:t>
          </a:r>
          <a:endParaRPr lang="en-US" sz="4000" b="1" noProof="0" dirty="0"/>
        </a:p>
      </dgm:t>
    </dgm:pt>
    <dgm:pt modelId="{07252E89-D70E-46FB-9C54-9E2F55CC2B86}" type="parTrans" cxnId="{F972D28C-1F45-43FF-982E-FCB1487FD42B}">
      <dgm:prSet/>
      <dgm:spPr/>
      <dgm:t>
        <a:bodyPr/>
        <a:lstStyle/>
        <a:p>
          <a:endParaRPr lang="es-MX" sz="4000" b="1"/>
        </a:p>
      </dgm:t>
    </dgm:pt>
    <dgm:pt modelId="{B8D8CEDE-1308-4806-AA53-C66690B8705C}" type="sibTrans" cxnId="{F972D28C-1F45-43FF-982E-FCB1487FD42B}">
      <dgm:prSet/>
      <dgm:spPr/>
      <dgm:t>
        <a:bodyPr/>
        <a:lstStyle/>
        <a:p>
          <a:endParaRPr lang="es-MX" sz="4000" b="1"/>
        </a:p>
      </dgm:t>
    </dgm:pt>
    <dgm:pt modelId="{4CE37BE6-C7BE-4E86-81B8-B1BE301B9053}">
      <dgm:prSet phldrT="[Texto]" custT="1"/>
      <dgm:spPr/>
      <dgm:t>
        <a:bodyPr/>
        <a:lstStyle/>
        <a:p>
          <a:r>
            <a:rPr lang="en-US" sz="4000" b="1" noProof="0" dirty="0" smtClean="0">
              <a:solidFill>
                <a:schemeClr val="accent2"/>
              </a:solidFill>
            </a:rPr>
            <a:t> </a:t>
          </a:r>
          <a:r>
            <a:rPr lang="en-US" sz="4000" b="1" noProof="0" dirty="0" smtClean="0">
              <a:solidFill>
                <a:schemeClr val="accent1"/>
              </a:solidFill>
            </a:rPr>
            <a:t>I’m talking on the phone.</a:t>
          </a:r>
          <a:endParaRPr lang="en-US" sz="4000" b="1" noProof="0" dirty="0">
            <a:solidFill>
              <a:schemeClr val="accent1"/>
            </a:solidFill>
          </a:endParaRPr>
        </a:p>
      </dgm:t>
    </dgm:pt>
    <dgm:pt modelId="{BCEF3C2D-01F2-4FC3-B074-37C27BA745B9}" type="parTrans" cxnId="{42C3BEE4-E4D4-42DB-9055-1771732B24E2}">
      <dgm:prSet/>
      <dgm:spPr/>
      <dgm:t>
        <a:bodyPr/>
        <a:lstStyle/>
        <a:p>
          <a:endParaRPr lang="es-MX" sz="4000" b="1"/>
        </a:p>
      </dgm:t>
    </dgm:pt>
    <dgm:pt modelId="{E7A630C7-5251-4FAB-8EDB-DCD5CB55FA57}" type="sibTrans" cxnId="{42C3BEE4-E4D4-42DB-9055-1771732B24E2}">
      <dgm:prSet/>
      <dgm:spPr/>
      <dgm:t>
        <a:bodyPr/>
        <a:lstStyle/>
        <a:p>
          <a:endParaRPr lang="es-MX" sz="4000" b="1"/>
        </a:p>
      </dgm:t>
    </dgm:pt>
    <dgm:pt modelId="{050B432D-28C5-4C16-AA5E-8A45C6D91827}">
      <dgm:prSet phldrT="[Texto]"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US" sz="4000" b="1" noProof="0" dirty="0" smtClean="0"/>
            <a:t>Now,</a:t>
          </a:r>
          <a:endParaRPr lang="en-US" sz="4000" b="1" noProof="0" dirty="0"/>
        </a:p>
      </dgm:t>
    </dgm:pt>
    <dgm:pt modelId="{9EDF0677-8811-4C11-A542-6B8794345FC8}" type="parTrans" cxnId="{DBB3F655-0EC0-412F-BF2A-215ED080684F}">
      <dgm:prSet/>
      <dgm:spPr/>
      <dgm:t>
        <a:bodyPr/>
        <a:lstStyle/>
        <a:p>
          <a:endParaRPr lang="es-MX" sz="4000" b="1"/>
        </a:p>
      </dgm:t>
    </dgm:pt>
    <dgm:pt modelId="{99F29521-EF6F-47F0-A069-51AF03E914E5}" type="sibTrans" cxnId="{DBB3F655-0EC0-412F-BF2A-215ED080684F}">
      <dgm:prSet/>
      <dgm:spPr/>
      <dgm:t>
        <a:bodyPr/>
        <a:lstStyle/>
        <a:p>
          <a:endParaRPr lang="es-MX" sz="4000" b="1"/>
        </a:p>
      </dgm:t>
    </dgm:pt>
    <dgm:pt modelId="{972028D9-706B-4900-96CA-B36CF52A373C}">
      <dgm:prSet phldrT="[Texto]" custT="1"/>
      <dgm:spPr/>
      <dgm:t>
        <a:bodyPr/>
        <a:lstStyle/>
        <a:p>
          <a:r>
            <a:rPr lang="en-US" sz="4000" b="1" noProof="0" dirty="0" smtClean="0">
              <a:solidFill>
                <a:schemeClr val="accent3"/>
              </a:solidFill>
            </a:rPr>
            <a:t>I’m writing a letter to my friend.</a:t>
          </a:r>
          <a:endParaRPr lang="en-US" sz="4000" b="1" noProof="0" dirty="0">
            <a:solidFill>
              <a:schemeClr val="accent3"/>
            </a:solidFill>
          </a:endParaRPr>
        </a:p>
      </dgm:t>
    </dgm:pt>
    <dgm:pt modelId="{30C6C28E-6DBE-4D43-AF03-069322331A39}" type="parTrans" cxnId="{40359DD6-FACB-4E6B-9709-0DF08C71F809}">
      <dgm:prSet/>
      <dgm:spPr/>
      <dgm:t>
        <a:bodyPr/>
        <a:lstStyle/>
        <a:p>
          <a:endParaRPr lang="es-MX" sz="4000" b="1"/>
        </a:p>
      </dgm:t>
    </dgm:pt>
    <dgm:pt modelId="{E081EA47-5682-476F-ACAA-12E27D8EDE18}" type="sibTrans" cxnId="{40359DD6-FACB-4E6B-9709-0DF08C71F809}">
      <dgm:prSet/>
      <dgm:spPr/>
      <dgm:t>
        <a:bodyPr/>
        <a:lstStyle/>
        <a:p>
          <a:endParaRPr lang="es-MX" sz="4000" b="1"/>
        </a:p>
      </dgm:t>
    </dgm:pt>
    <dgm:pt modelId="{7FCB16A6-C38F-4521-A1B5-B5DF7F21D2D1}">
      <dgm:prSet phldrT="[Texto]"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US" sz="4000" b="1" noProof="0" dirty="0" smtClean="0"/>
            <a:t>At the moment,</a:t>
          </a:r>
          <a:endParaRPr lang="en-US" sz="4000" b="1" noProof="0" dirty="0"/>
        </a:p>
      </dgm:t>
    </dgm:pt>
    <dgm:pt modelId="{960778D3-E677-4094-9A19-34305B08443E}" type="parTrans" cxnId="{29710596-25B4-4994-846E-4F0B2ED4E076}">
      <dgm:prSet/>
      <dgm:spPr/>
      <dgm:t>
        <a:bodyPr/>
        <a:lstStyle/>
        <a:p>
          <a:endParaRPr lang="es-MX" sz="4000" b="1"/>
        </a:p>
      </dgm:t>
    </dgm:pt>
    <dgm:pt modelId="{7C9D628E-8647-4745-BACD-EA08A3FB2C31}" type="sibTrans" cxnId="{29710596-25B4-4994-846E-4F0B2ED4E076}">
      <dgm:prSet/>
      <dgm:spPr/>
      <dgm:t>
        <a:bodyPr/>
        <a:lstStyle/>
        <a:p>
          <a:endParaRPr lang="es-MX" sz="4000" b="1"/>
        </a:p>
      </dgm:t>
    </dgm:pt>
    <dgm:pt modelId="{084E8402-97E6-4C4F-917A-33F0D4BC3004}">
      <dgm:prSet phldrT="[Texto]" custT="1"/>
      <dgm:spPr/>
      <dgm:t>
        <a:bodyPr/>
        <a:lstStyle/>
        <a:p>
          <a:r>
            <a:rPr lang="en-US" sz="4000" b="1" noProof="0" dirty="0" smtClean="0">
              <a:solidFill>
                <a:schemeClr val="accent4"/>
              </a:solidFill>
            </a:rPr>
            <a:t>I’m listening to pop music.</a:t>
          </a:r>
          <a:endParaRPr lang="en-US" sz="4000" b="1" noProof="0" dirty="0">
            <a:solidFill>
              <a:schemeClr val="accent4"/>
            </a:solidFill>
          </a:endParaRPr>
        </a:p>
      </dgm:t>
    </dgm:pt>
    <dgm:pt modelId="{94178D50-8FA3-40CC-8242-2B2D52D432DC}" type="parTrans" cxnId="{9A910B24-E107-4930-A4A0-8D53E62B64C0}">
      <dgm:prSet/>
      <dgm:spPr/>
      <dgm:t>
        <a:bodyPr/>
        <a:lstStyle/>
        <a:p>
          <a:endParaRPr lang="es-MX" sz="4000" b="1"/>
        </a:p>
      </dgm:t>
    </dgm:pt>
    <dgm:pt modelId="{87904084-A0CC-4DC5-9E83-C354ED3FF67E}" type="sibTrans" cxnId="{9A910B24-E107-4930-A4A0-8D53E62B64C0}">
      <dgm:prSet/>
      <dgm:spPr/>
      <dgm:t>
        <a:bodyPr/>
        <a:lstStyle/>
        <a:p>
          <a:endParaRPr lang="es-MX" sz="4000" b="1"/>
        </a:p>
      </dgm:t>
    </dgm:pt>
    <dgm:pt modelId="{42E49C95-6FDB-4BA1-BAAC-BE52EC6C0A91}" type="pres">
      <dgm:prSet presAssocID="{85E0D06A-DDDB-4525-95C6-F1FAA421C468}" presName="Name0" presStyleCnt="0">
        <dgm:presLayoutVars>
          <dgm:chMax/>
          <dgm:chPref val="3"/>
          <dgm:dir/>
          <dgm:animOne val="branch"/>
          <dgm:animLvl val="lvl"/>
        </dgm:presLayoutVars>
      </dgm:prSet>
      <dgm:spPr/>
      <dgm:t>
        <a:bodyPr/>
        <a:lstStyle/>
        <a:p>
          <a:endParaRPr lang="es-MX"/>
        </a:p>
      </dgm:t>
    </dgm:pt>
    <dgm:pt modelId="{4445ABF0-3C4D-4B42-BD81-872928DB8BC2}" type="pres">
      <dgm:prSet presAssocID="{1C342BD6-87E0-4B35-9BA3-94510BFBE163}" presName="composite" presStyleCnt="0"/>
      <dgm:spPr/>
    </dgm:pt>
    <dgm:pt modelId="{934C6DD5-A854-4E5F-AE76-06C242B3872F}" type="pres">
      <dgm:prSet presAssocID="{1C342BD6-87E0-4B35-9BA3-94510BFBE163}" presName="FirstChild" presStyleLbl="revTx" presStyleIdx="0" presStyleCnt="3" custScaleX="95389">
        <dgm:presLayoutVars>
          <dgm:chMax val="0"/>
          <dgm:chPref val="0"/>
          <dgm:bulletEnabled val="1"/>
        </dgm:presLayoutVars>
      </dgm:prSet>
      <dgm:spPr/>
      <dgm:t>
        <a:bodyPr/>
        <a:lstStyle/>
        <a:p>
          <a:endParaRPr lang="es-MX"/>
        </a:p>
      </dgm:t>
    </dgm:pt>
    <dgm:pt modelId="{8118C2A9-8663-4324-B153-E67B4D26E74A}" type="pres">
      <dgm:prSet presAssocID="{1C342BD6-87E0-4B35-9BA3-94510BFBE163}" presName="Parent" presStyleLbl="alignNode1" presStyleIdx="0" presStyleCnt="3" custScaleX="111161">
        <dgm:presLayoutVars>
          <dgm:chMax val="3"/>
          <dgm:chPref val="3"/>
          <dgm:bulletEnabled val="1"/>
        </dgm:presLayoutVars>
      </dgm:prSet>
      <dgm:spPr/>
      <dgm:t>
        <a:bodyPr/>
        <a:lstStyle/>
        <a:p>
          <a:endParaRPr lang="es-MX"/>
        </a:p>
      </dgm:t>
    </dgm:pt>
    <dgm:pt modelId="{20D578DA-EED7-416E-BE44-94CD226760E2}" type="pres">
      <dgm:prSet presAssocID="{1C342BD6-87E0-4B35-9BA3-94510BFBE163}" presName="Accent" presStyleLbl="parChTrans1D1" presStyleIdx="0" presStyleCnt="3"/>
      <dgm:spPr/>
    </dgm:pt>
    <dgm:pt modelId="{802B3AC6-8BC1-47CB-BAB9-179B1C051BFD}" type="pres">
      <dgm:prSet presAssocID="{B8D8CEDE-1308-4806-AA53-C66690B8705C}" presName="sibTrans" presStyleCnt="0"/>
      <dgm:spPr/>
    </dgm:pt>
    <dgm:pt modelId="{AAA0A5D2-3A3C-49FC-8790-A08ADE1C0986}" type="pres">
      <dgm:prSet presAssocID="{050B432D-28C5-4C16-AA5E-8A45C6D91827}" presName="composite" presStyleCnt="0"/>
      <dgm:spPr/>
    </dgm:pt>
    <dgm:pt modelId="{B8D70C0E-1E9B-4650-BC88-4EA4D65E9DDA}" type="pres">
      <dgm:prSet presAssocID="{050B432D-28C5-4C16-AA5E-8A45C6D91827}" presName="FirstChild" presStyleLbl="revTx" presStyleIdx="1" presStyleCnt="3" custScaleX="95389">
        <dgm:presLayoutVars>
          <dgm:chMax val="0"/>
          <dgm:chPref val="0"/>
          <dgm:bulletEnabled val="1"/>
        </dgm:presLayoutVars>
      </dgm:prSet>
      <dgm:spPr/>
      <dgm:t>
        <a:bodyPr/>
        <a:lstStyle/>
        <a:p>
          <a:endParaRPr lang="es-MX"/>
        </a:p>
      </dgm:t>
    </dgm:pt>
    <dgm:pt modelId="{630CBC40-46FD-42B1-B8FE-CFA4748BA9E2}" type="pres">
      <dgm:prSet presAssocID="{050B432D-28C5-4C16-AA5E-8A45C6D91827}" presName="Parent" presStyleLbl="alignNode1" presStyleIdx="1" presStyleCnt="3" custScaleX="111161">
        <dgm:presLayoutVars>
          <dgm:chMax val="3"/>
          <dgm:chPref val="3"/>
          <dgm:bulletEnabled val="1"/>
        </dgm:presLayoutVars>
      </dgm:prSet>
      <dgm:spPr/>
      <dgm:t>
        <a:bodyPr/>
        <a:lstStyle/>
        <a:p>
          <a:endParaRPr lang="es-MX"/>
        </a:p>
      </dgm:t>
    </dgm:pt>
    <dgm:pt modelId="{B037F068-55B7-4781-9834-4035FC692BCA}" type="pres">
      <dgm:prSet presAssocID="{050B432D-28C5-4C16-AA5E-8A45C6D91827}" presName="Accent" presStyleLbl="parChTrans1D1" presStyleIdx="1" presStyleCnt="3"/>
      <dgm:spPr/>
    </dgm:pt>
    <dgm:pt modelId="{95394C1E-7C65-46FA-8B49-38C51A2DA2EF}" type="pres">
      <dgm:prSet presAssocID="{99F29521-EF6F-47F0-A069-51AF03E914E5}" presName="sibTrans" presStyleCnt="0"/>
      <dgm:spPr/>
    </dgm:pt>
    <dgm:pt modelId="{C13C210A-A415-41BF-B456-6D821D111325}" type="pres">
      <dgm:prSet presAssocID="{7FCB16A6-C38F-4521-A1B5-B5DF7F21D2D1}" presName="composite" presStyleCnt="0"/>
      <dgm:spPr/>
    </dgm:pt>
    <dgm:pt modelId="{8DF32B30-D35C-4CFD-B453-5D888E7DDAAA}" type="pres">
      <dgm:prSet presAssocID="{7FCB16A6-C38F-4521-A1B5-B5DF7F21D2D1}" presName="FirstChild" presStyleLbl="revTx" presStyleIdx="2" presStyleCnt="3" custScaleX="95389">
        <dgm:presLayoutVars>
          <dgm:chMax val="0"/>
          <dgm:chPref val="0"/>
          <dgm:bulletEnabled val="1"/>
        </dgm:presLayoutVars>
      </dgm:prSet>
      <dgm:spPr/>
      <dgm:t>
        <a:bodyPr/>
        <a:lstStyle/>
        <a:p>
          <a:endParaRPr lang="es-MX"/>
        </a:p>
      </dgm:t>
    </dgm:pt>
    <dgm:pt modelId="{16925328-56ED-4904-B0C0-12AE0CCAAED4}" type="pres">
      <dgm:prSet presAssocID="{7FCB16A6-C38F-4521-A1B5-B5DF7F21D2D1}" presName="Parent" presStyleLbl="alignNode1" presStyleIdx="2" presStyleCnt="3" custScaleX="111161">
        <dgm:presLayoutVars>
          <dgm:chMax val="3"/>
          <dgm:chPref val="3"/>
          <dgm:bulletEnabled val="1"/>
        </dgm:presLayoutVars>
      </dgm:prSet>
      <dgm:spPr/>
      <dgm:t>
        <a:bodyPr/>
        <a:lstStyle/>
        <a:p>
          <a:endParaRPr lang="es-MX"/>
        </a:p>
      </dgm:t>
    </dgm:pt>
    <dgm:pt modelId="{40604E81-AFA3-44EE-852F-4B511EB3E774}" type="pres">
      <dgm:prSet presAssocID="{7FCB16A6-C38F-4521-A1B5-B5DF7F21D2D1}" presName="Accent" presStyleLbl="parChTrans1D1" presStyleIdx="2" presStyleCnt="3"/>
      <dgm:spPr/>
    </dgm:pt>
  </dgm:ptLst>
  <dgm:cxnLst>
    <dgm:cxn modelId="{737D29CB-B7FC-4AEA-998B-5CE1B2A85DC2}" type="presOf" srcId="{1C342BD6-87E0-4B35-9BA3-94510BFBE163}" destId="{8118C2A9-8663-4324-B153-E67B4D26E74A}" srcOrd="0" destOrd="0" presId="urn:microsoft.com/office/officeart/2011/layout/TabList"/>
    <dgm:cxn modelId="{EDA788A9-A72C-40E9-91C5-9DC8E050E71D}" type="presOf" srcId="{084E8402-97E6-4C4F-917A-33F0D4BC3004}" destId="{8DF32B30-D35C-4CFD-B453-5D888E7DDAAA}" srcOrd="0" destOrd="0" presId="urn:microsoft.com/office/officeart/2011/layout/TabList"/>
    <dgm:cxn modelId="{29710596-25B4-4994-846E-4F0B2ED4E076}" srcId="{85E0D06A-DDDB-4525-95C6-F1FAA421C468}" destId="{7FCB16A6-C38F-4521-A1B5-B5DF7F21D2D1}" srcOrd="2" destOrd="0" parTransId="{960778D3-E677-4094-9A19-34305B08443E}" sibTransId="{7C9D628E-8647-4745-BACD-EA08A3FB2C31}"/>
    <dgm:cxn modelId="{9A910B24-E107-4930-A4A0-8D53E62B64C0}" srcId="{7FCB16A6-C38F-4521-A1B5-B5DF7F21D2D1}" destId="{084E8402-97E6-4C4F-917A-33F0D4BC3004}" srcOrd="0" destOrd="0" parTransId="{94178D50-8FA3-40CC-8242-2B2D52D432DC}" sibTransId="{87904084-A0CC-4DC5-9E83-C354ED3FF67E}"/>
    <dgm:cxn modelId="{BCBACAE5-AA77-451C-AB93-82B0FB7EB079}" type="presOf" srcId="{050B432D-28C5-4C16-AA5E-8A45C6D91827}" destId="{630CBC40-46FD-42B1-B8FE-CFA4748BA9E2}" srcOrd="0" destOrd="0" presId="urn:microsoft.com/office/officeart/2011/layout/TabList"/>
    <dgm:cxn modelId="{42C3BEE4-E4D4-42DB-9055-1771732B24E2}" srcId="{1C342BD6-87E0-4B35-9BA3-94510BFBE163}" destId="{4CE37BE6-C7BE-4E86-81B8-B1BE301B9053}" srcOrd="0" destOrd="0" parTransId="{BCEF3C2D-01F2-4FC3-B074-37C27BA745B9}" sibTransId="{E7A630C7-5251-4FAB-8EDB-DCD5CB55FA57}"/>
    <dgm:cxn modelId="{122BF127-2DB5-4931-A038-C6D2E8771FBB}" type="presOf" srcId="{7FCB16A6-C38F-4521-A1B5-B5DF7F21D2D1}" destId="{16925328-56ED-4904-B0C0-12AE0CCAAED4}" srcOrd="0" destOrd="0" presId="urn:microsoft.com/office/officeart/2011/layout/TabList"/>
    <dgm:cxn modelId="{A65E5742-F6B9-44B9-96D6-F4F9C6EB9463}" type="presOf" srcId="{4CE37BE6-C7BE-4E86-81B8-B1BE301B9053}" destId="{934C6DD5-A854-4E5F-AE76-06C242B3872F}" srcOrd="0" destOrd="0" presId="urn:microsoft.com/office/officeart/2011/layout/TabList"/>
    <dgm:cxn modelId="{70925CD2-7E63-4440-B042-274691BF030D}" type="presOf" srcId="{85E0D06A-DDDB-4525-95C6-F1FAA421C468}" destId="{42E49C95-6FDB-4BA1-BAAC-BE52EC6C0A91}" srcOrd="0" destOrd="0" presId="urn:microsoft.com/office/officeart/2011/layout/TabList"/>
    <dgm:cxn modelId="{DBB3F655-0EC0-412F-BF2A-215ED080684F}" srcId="{85E0D06A-DDDB-4525-95C6-F1FAA421C468}" destId="{050B432D-28C5-4C16-AA5E-8A45C6D91827}" srcOrd="1" destOrd="0" parTransId="{9EDF0677-8811-4C11-A542-6B8794345FC8}" sibTransId="{99F29521-EF6F-47F0-A069-51AF03E914E5}"/>
    <dgm:cxn modelId="{A48CE751-0A8D-4BE8-AFBF-A78431D9F0E2}" type="presOf" srcId="{972028D9-706B-4900-96CA-B36CF52A373C}" destId="{B8D70C0E-1E9B-4650-BC88-4EA4D65E9DDA}" srcOrd="0" destOrd="0" presId="urn:microsoft.com/office/officeart/2011/layout/TabList"/>
    <dgm:cxn modelId="{40359DD6-FACB-4E6B-9709-0DF08C71F809}" srcId="{050B432D-28C5-4C16-AA5E-8A45C6D91827}" destId="{972028D9-706B-4900-96CA-B36CF52A373C}" srcOrd="0" destOrd="0" parTransId="{30C6C28E-6DBE-4D43-AF03-069322331A39}" sibTransId="{E081EA47-5682-476F-ACAA-12E27D8EDE18}"/>
    <dgm:cxn modelId="{F972D28C-1F45-43FF-982E-FCB1487FD42B}" srcId="{85E0D06A-DDDB-4525-95C6-F1FAA421C468}" destId="{1C342BD6-87E0-4B35-9BA3-94510BFBE163}" srcOrd="0" destOrd="0" parTransId="{07252E89-D70E-46FB-9C54-9E2F55CC2B86}" sibTransId="{B8D8CEDE-1308-4806-AA53-C66690B8705C}"/>
    <dgm:cxn modelId="{EC274245-F73A-48B3-B916-0DB7DB181CC7}" type="presParOf" srcId="{42E49C95-6FDB-4BA1-BAAC-BE52EC6C0A91}" destId="{4445ABF0-3C4D-4B42-BD81-872928DB8BC2}" srcOrd="0" destOrd="0" presId="urn:microsoft.com/office/officeart/2011/layout/TabList"/>
    <dgm:cxn modelId="{4EA4D629-07FE-4091-A796-015E2842AB57}" type="presParOf" srcId="{4445ABF0-3C4D-4B42-BD81-872928DB8BC2}" destId="{934C6DD5-A854-4E5F-AE76-06C242B3872F}" srcOrd="0" destOrd="0" presId="urn:microsoft.com/office/officeart/2011/layout/TabList"/>
    <dgm:cxn modelId="{0B1056F0-1E07-4D0D-A781-8516D3BB4D86}" type="presParOf" srcId="{4445ABF0-3C4D-4B42-BD81-872928DB8BC2}" destId="{8118C2A9-8663-4324-B153-E67B4D26E74A}" srcOrd="1" destOrd="0" presId="urn:microsoft.com/office/officeart/2011/layout/TabList"/>
    <dgm:cxn modelId="{C372FD91-6784-4959-80C0-67CD57FA8B1B}" type="presParOf" srcId="{4445ABF0-3C4D-4B42-BD81-872928DB8BC2}" destId="{20D578DA-EED7-416E-BE44-94CD226760E2}" srcOrd="2" destOrd="0" presId="urn:microsoft.com/office/officeart/2011/layout/TabList"/>
    <dgm:cxn modelId="{D109B3BF-200D-4910-87A0-D27E7ADC002C}" type="presParOf" srcId="{42E49C95-6FDB-4BA1-BAAC-BE52EC6C0A91}" destId="{802B3AC6-8BC1-47CB-BAB9-179B1C051BFD}" srcOrd="1" destOrd="0" presId="urn:microsoft.com/office/officeart/2011/layout/TabList"/>
    <dgm:cxn modelId="{4B86630E-947D-4C38-A295-D6C79786927E}" type="presParOf" srcId="{42E49C95-6FDB-4BA1-BAAC-BE52EC6C0A91}" destId="{AAA0A5D2-3A3C-49FC-8790-A08ADE1C0986}" srcOrd="2" destOrd="0" presId="urn:microsoft.com/office/officeart/2011/layout/TabList"/>
    <dgm:cxn modelId="{10064C97-946C-4DF1-9971-EC9B82636031}" type="presParOf" srcId="{AAA0A5D2-3A3C-49FC-8790-A08ADE1C0986}" destId="{B8D70C0E-1E9B-4650-BC88-4EA4D65E9DDA}" srcOrd="0" destOrd="0" presId="urn:microsoft.com/office/officeart/2011/layout/TabList"/>
    <dgm:cxn modelId="{C62015E5-5ACE-46BB-8CEE-AA4A140E5A97}" type="presParOf" srcId="{AAA0A5D2-3A3C-49FC-8790-A08ADE1C0986}" destId="{630CBC40-46FD-42B1-B8FE-CFA4748BA9E2}" srcOrd="1" destOrd="0" presId="urn:microsoft.com/office/officeart/2011/layout/TabList"/>
    <dgm:cxn modelId="{8170B90D-606E-4920-9F11-6E2AB60703F3}" type="presParOf" srcId="{AAA0A5D2-3A3C-49FC-8790-A08ADE1C0986}" destId="{B037F068-55B7-4781-9834-4035FC692BCA}" srcOrd="2" destOrd="0" presId="urn:microsoft.com/office/officeart/2011/layout/TabList"/>
    <dgm:cxn modelId="{6C74AFD6-1F1D-484C-B33B-2D74862BE264}" type="presParOf" srcId="{42E49C95-6FDB-4BA1-BAAC-BE52EC6C0A91}" destId="{95394C1E-7C65-46FA-8B49-38C51A2DA2EF}" srcOrd="3" destOrd="0" presId="urn:microsoft.com/office/officeart/2011/layout/TabList"/>
    <dgm:cxn modelId="{199D1F2C-73DC-461F-ABD8-7FFB14BB2D34}" type="presParOf" srcId="{42E49C95-6FDB-4BA1-BAAC-BE52EC6C0A91}" destId="{C13C210A-A415-41BF-B456-6D821D111325}" srcOrd="4" destOrd="0" presId="urn:microsoft.com/office/officeart/2011/layout/TabList"/>
    <dgm:cxn modelId="{ECA42655-3355-497A-9D17-C8381149CC77}" type="presParOf" srcId="{C13C210A-A415-41BF-B456-6D821D111325}" destId="{8DF32B30-D35C-4CFD-B453-5D888E7DDAAA}" srcOrd="0" destOrd="0" presId="urn:microsoft.com/office/officeart/2011/layout/TabList"/>
    <dgm:cxn modelId="{B025FFBF-8148-46C0-B332-5F5C0AE56FDF}" type="presParOf" srcId="{C13C210A-A415-41BF-B456-6D821D111325}" destId="{16925328-56ED-4904-B0C0-12AE0CCAAED4}" srcOrd="1" destOrd="0" presId="urn:microsoft.com/office/officeart/2011/layout/TabList"/>
    <dgm:cxn modelId="{518ECE25-4D25-43B9-90B1-7F6469979F14}" type="presParOf" srcId="{C13C210A-A415-41BF-B456-6D821D111325}" destId="{40604E81-AFA3-44EE-852F-4B511EB3E774}"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604E81-AFA3-44EE-852F-4B511EB3E774}">
      <dsp:nvSpPr>
        <dsp:cNvPr id="0" name=""/>
        <dsp:cNvSpPr/>
      </dsp:nvSpPr>
      <dsp:spPr>
        <a:xfrm>
          <a:off x="84201" y="3598956"/>
          <a:ext cx="11606509"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037F068-55B7-4781-9834-4035FC692BCA}">
      <dsp:nvSpPr>
        <dsp:cNvPr id="0" name=""/>
        <dsp:cNvSpPr/>
      </dsp:nvSpPr>
      <dsp:spPr>
        <a:xfrm>
          <a:off x="84201" y="2379996"/>
          <a:ext cx="11606509"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0D578DA-EED7-416E-BE44-94CD226760E2}">
      <dsp:nvSpPr>
        <dsp:cNvPr id="0" name=""/>
        <dsp:cNvSpPr/>
      </dsp:nvSpPr>
      <dsp:spPr>
        <a:xfrm>
          <a:off x="84201" y="1161035"/>
          <a:ext cx="11606509"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34C6DD5-A854-4E5F-AE76-06C242B3872F}">
      <dsp:nvSpPr>
        <dsp:cNvPr id="0" name=""/>
        <dsp:cNvSpPr/>
      </dsp:nvSpPr>
      <dsp:spPr>
        <a:xfrm>
          <a:off x="3299908" y="121"/>
          <a:ext cx="8192786" cy="1160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1778000">
            <a:lnSpc>
              <a:spcPct val="90000"/>
            </a:lnSpc>
            <a:spcBef>
              <a:spcPct val="0"/>
            </a:spcBef>
            <a:spcAft>
              <a:spcPct val="35000"/>
            </a:spcAft>
          </a:pPr>
          <a:r>
            <a:rPr lang="en-US" sz="4000" b="1" kern="1200" noProof="0" dirty="0" smtClean="0">
              <a:solidFill>
                <a:schemeClr val="accent2"/>
              </a:solidFill>
            </a:rPr>
            <a:t> </a:t>
          </a:r>
          <a:r>
            <a:rPr lang="en-US" sz="4000" b="1" kern="1200" noProof="0" dirty="0" smtClean="0">
              <a:solidFill>
                <a:schemeClr val="accent1"/>
              </a:solidFill>
            </a:rPr>
            <a:t>I’m talking on the phone.</a:t>
          </a:r>
          <a:endParaRPr lang="en-US" sz="4000" b="1" kern="1200" noProof="0" dirty="0">
            <a:solidFill>
              <a:schemeClr val="accent1"/>
            </a:solidFill>
          </a:endParaRPr>
        </a:p>
      </dsp:txBody>
      <dsp:txXfrm>
        <a:off x="3299908" y="121"/>
        <a:ext cx="8192786" cy="1160914"/>
      </dsp:txXfrm>
    </dsp:sp>
    <dsp:sp modelId="{8118C2A9-8663-4324-B153-E67B4D26E74A}">
      <dsp:nvSpPr>
        <dsp:cNvPr id="0" name=""/>
        <dsp:cNvSpPr/>
      </dsp:nvSpPr>
      <dsp:spPr>
        <a:xfrm>
          <a:off x="-84201" y="121"/>
          <a:ext cx="3354496" cy="1160914"/>
        </a:xfrm>
        <a:prstGeom prst="round2SameRect">
          <a:avLst>
            <a:gd name="adj1" fmla="val 16670"/>
            <a:gd name="adj2" fmla="val 0"/>
          </a:avLst>
        </a:prstGeom>
        <a:solidFill>
          <a:schemeClr val="accent1"/>
        </a:solidFill>
        <a:ln w="12700" cap="flat" cmpd="sng" algn="ctr">
          <a:solidFill>
            <a:schemeClr val="accent1">
              <a:shade val="50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ctr" anchorCtr="0">
          <a:noAutofit/>
        </a:bodyPr>
        <a:lstStyle/>
        <a:p>
          <a:pPr lvl="0" algn="ctr" defTabSz="1778000">
            <a:lnSpc>
              <a:spcPct val="90000"/>
            </a:lnSpc>
            <a:spcBef>
              <a:spcPct val="0"/>
            </a:spcBef>
            <a:spcAft>
              <a:spcPct val="35000"/>
            </a:spcAft>
          </a:pPr>
          <a:r>
            <a:rPr lang="en-US" sz="4000" b="1" kern="1200" noProof="0" dirty="0" smtClean="0"/>
            <a:t>Right now,</a:t>
          </a:r>
          <a:endParaRPr lang="en-US" sz="4000" b="1" kern="1200" noProof="0" dirty="0"/>
        </a:p>
      </dsp:txBody>
      <dsp:txXfrm>
        <a:off x="-27520" y="56802"/>
        <a:ext cx="3241134" cy="1104233"/>
      </dsp:txXfrm>
    </dsp:sp>
    <dsp:sp modelId="{B8D70C0E-1E9B-4650-BC88-4EA4D65E9DDA}">
      <dsp:nvSpPr>
        <dsp:cNvPr id="0" name=""/>
        <dsp:cNvSpPr/>
      </dsp:nvSpPr>
      <dsp:spPr>
        <a:xfrm>
          <a:off x="3299908" y="1219081"/>
          <a:ext cx="8192786" cy="1160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1778000">
            <a:lnSpc>
              <a:spcPct val="90000"/>
            </a:lnSpc>
            <a:spcBef>
              <a:spcPct val="0"/>
            </a:spcBef>
            <a:spcAft>
              <a:spcPct val="35000"/>
            </a:spcAft>
          </a:pPr>
          <a:r>
            <a:rPr lang="en-US" sz="4000" b="1" kern="1200" noProof="0" dirty="0" smtClean="0">
              <a:solidFill>
                <a:schemeClr val="accent3"/>
              </a:solidFill>
            </a:rPr>
            <a:t>I’m writing a letter to my friend.</a:t>
          </a:r>
          <a:endParaRPr lang="en-US" sz="4000" b="1" kern="1200" noProof="0" dirty="0">
            <a:solidFill>
              <a:schemeClr val="accent3"/>
            </a:solidFill>
          </a:endParaRPr>
        </a:p>
      </dsp:txBody>
      <dsp:txXfrm>
        <a:off x="3299908" y="1219081"/>
        <a:ext cx="8192786" cy="1160914"/>
      </dsp:txXfrm>
    </dsp:sp>
    <dsp:sp modelId="{630CBC40-46FD-42B1-B8FE-CFA4748BA9E2}">
      <dsp:nvSpPr>
        <dsp:cNvPr id="0" name=""/>
        <dsp:cNvSpPr/>
      </dsp:nvSpPr>
      <dsp:spPr>
        <a:xfrm>
          <a:off x="-84201" y="1219081"/>
          <a:ext cx="3354496" cy="1160914"/>
        </a:xfrm>
        <a:prstGeom prst="round2SameRect">
          <a:avLst>
            <a:gd name="adj1" fmla="val 16670"/>
            <a:gd name="adj2" fmla="val 0"/>
          </a:avLst>
        </a:prstGeom>
        <a:solidFill>
          <a:schemeClr val="accent3"/>
        </a:solidFill>
        <a:ln w="12700" cap="flat" cmpd="sng" algn="ctr">
          <a:solidFill>
            <a:schemeClr val="accent3">
              <a:shade val="50000"/>
            </a:schemeClr>
          </a:solidFill>
          <a:prstDash val="solid"/>
          <a:miter lim="800000"/>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1778000">
            <a:lnSpc>
              <a:spcPct val="90000"/>
            </a:lnSpc>
            <a:spcBef>
              <a:spcPct val="0"/>
            </a:spcBef>
            <a:spcAft>
              <a:spcPct val="35000"/>
            </a:spcAft>
          </a:pPr>
          <a:r>
            <a:rPr lang="en-US" sz="4000" b="1" kern="1200" noProof="0" dirty="0" smtClean="0"/>
            <a:t>Now,</a:t>
          </a:r>
          <a:endParaRPr lang="en-US" sz="4000" b="1" kern="1200" noProof="0" dirty="0"/>
        </a:p>
      </dsp:txBody>
      <dsp:txXfrm>
        <a:off x="-27520" y="1275762"/>
        <a:ext cx="3241134" cy="1104233"/>
      </dsp:txXfrm>
    </dsp:sp>
    <dsp:sp modelId="{8DF32B30-D35C-4CFD-B453-5D888E7DDAAA}">
      <dsp:nvSpPr>
        <dsp:cNvPr id="0" name=""/>
        <dsp:cNvSpPr/>
      </dsp:nvSpPr>
      <dsp:spPr>
        <a:xfrm>
          <a:off x="3299908" y="2438042"/>
          <a:ext cx="8192786" cy="1160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1778000">
            <a:lnSpc>
              <a:spcPct val="90000"/>
            </a:lnSpc>
            <a:spcBef>
              <a:spcPct val="0"/>
            </a:spcBef>
            <a:spcAft>
              <a:spcPct val="35000"/>
            </a:spcAft>
          </a:pPr>
          <a:r>
            <a:rPr lang="en-US" sz="4000" b="1" kern="1200" noProof="0" dirty="0" smtClean="0">
              <a:solidFill>
                <a:schemeClr val="accent4"/>
              </a:solidFill>
            </a:rPr>
            <a:t>I’m listening to pop music.</a:t>
          </a:r>
          <a:endParaRPr lang="en-US" sz="4000" b="1" kern="1200" noProof="0" dirty="0">
            <a:solidFill>
              <a:schemeClr val="accent4"/>
            </a:solidFill>
          </a:endParaRPr>
        </a:p>
      </dsp:txBody>
      <dsp:txXfrm>
        <a:off x="3299908" y="2438042"/>
        <a:ext cx="8192786" cy="1160914"/>
      </dsp:txXfrm>
    </dsp:sp>
    <dsp:sp modelId="{16925328-56ED-4904-B0C0-12AE0CCAAED4}">
      <dsp:nvSpPr>
        <dsp:cNvPr id="0" name=""/>
        <dsp:cNvSpPr/>
      </dsp:nvSpPr>
      <dsp:spPr>
        <a:xfrm>
          <a:off x="-84201" y="2438042"/>
          <a:ext cx="3354496" cy="1160914"/>
        </a:xfrm>
        <a:prstGeom prst="round2SameRect">
          <a:avLst>
            <a:gd name="adj1" fmla="val 16670"/>
            <a:gd name="adj2" fmla="val 0"/>
          </a:avLst>
        </a:prstGeom>
        <a:solidFill>
          <a:schemeClr val="accent4"/>
        </a:solidFill>
        <a:ln w="12700" cap="flat" cmpd="sng" algn="ctr">
          <a:solidFill>
            <a:schemeClr val="accent4">
              <a:shade val="50000"/>
            </a:schemeClr>
          </a:solidFill>
          <a:prstDash val="solid"/>
          <a:miter lim="800000"/>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76200" tIns="76200" rIns="76200" bIns="76200" numCol="1" spcCol="1270" anchor="ctr" anchorCtr="0">
          <a:noAutofit/>
        </a:bodyPr>
        <a:lstStyle/>
        <a:p>
          <a:pPr lvl="0" algn="ctr" defTabSz="1778000">
            <a:lnSpc>
              <a:spcPct val="90000"/>
            </a:lnSpc>
            <a:spcBef>
              <a:spcPct val="0"/>
            </a:spcBef>
            <a:spcAft>
              <a:spcPct val="35000"/>
            </a:spcAft>
          </a:pPr>
          <a:r>
            <a:rPr lang="en-US" sz="4000" b="1" kern="1200" noProof="0" dirty="0" smtClean="0"/>
            <a:t>At the moment,</a:t>
          </a:r>
          <a:endParaRPr lang="en-US" sz="4000" b="1" kern="1200" noProof="0" dirty="0"/>
        </a:p>
      </dsp:txBody>
      <dsp:txXfrm>
        <a:off x="-27520" y="2494723"/>
        <a:ext cx="3241134" cy="1104233"/>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Lista de fichas"/>
  <dgm:desc val="Se usa para mostrar bloques de información no secuencial o agrupados. Funciona bien con listas con una cantidad pequeña de texto de Nivel 1. El primer elemento de Nivel 2 se muestra junto al texto de Nivel 1. El resto de texto de Nivel 2 aparece debajo del texto de Nivel 1."/>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9FBC7F-E28D-44D6-882C-30440C86B771}" type="datetimeFigureOut">
              <a:rPr lang="es-MX" smtClean="0"/>
              <a:t>25/09/2019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FBDC37-24D9-4B37-92F3-E0253BD91106}" type="slidenum">
              <a:rPr lang="es-MX" smtClean="0"/>
              <a:t>‹Nº›</a:t>
            </a:fld>
            <a:endParaRPr lang="es-MX"/>
          </a:p>
        </p:txBody>
      </p:sp>
    </p:spTree>
    <p:extLst>
      <p:ext uri="{BB962C8B-B14F-4D97-AF65-F5344CB8AC3E}">
        <p14:creationId xmlns:p14="http://schemas.microsoft.com/office/powerpoint/2010/main" val="1689345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6FBDC37-24D9-4B37-92F3-E0253BD91106}" type="slidenum">
              <a:rPr lang="es-MX" smtClean="0"/>
              <a:t>1</a:t>
            </a:fld>
            <a:endParaRPr lang="es-MX"/>
          </a:p>
        </p:txBody>
      </p:sp>
    </p:spTree>
    <p:extLst>
      <p:ext uri="{BB962C8B-B14F-4D97-AF65-F5344CB8AC3E}">
        <p14:creationId xmlns:p14="http://schemas.microsoft.com/office/powerpoint/2010/main" val="3520495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6FBDC37-24D9-4B37-92F3-E0253BD91106}" type="slidenum">
              <a:rPr lang="es-MX" smtClean="0"/>
              <a:t>2</a:t>
            </a:fld>
            <a:endParaRPr lang="es-MX"/>
          </a:p>
        </p:txBody>
      </p:sp>
    </p:spTree>
    <p:extLst>
      <p:ext uri="{BB962C8B-B14F-4D97-AF65-F5344CB8AC3E}">
        <p14:creationId xmlns:p14="http://schemas.microsoft.com/office/powerpoint/2010/main" val="1915096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363255" y="413358"/>
            <a:ext cx="11448789" cy="2090129"/>
          </a:xfrm>
        </p:spPr>
        <p:txBody>
          <a:bodyPr anchor="b"/>
          <a:lstStyle>
            <a:lvl1pPr algn="ctr">
              <a:defRPr sz="6000" b="1" cap="none" spc="0">
                <a:ln w="22225">
                  <a:solidFill>
                    <a:schemeClr val="accent2"/>
                  </a:solidFill>
                  <a:prstDash val="solid"/>
                </a:ln>
                <a:solidFill>
                  <a:schemeClr val="accent2">
                    <a:lumMod val="40000"/>
                    <a:lumOff val="60000"/>
                  </a:schemeClr>
                </a:solidFill>
                <a:effectLst/>
              </a:defRPr>
            </a:lvl1pPr>
          </a:lstStyle>
          <a:p>
            <a:r>
              <a:rPr lang="es-ES" dirty="0" smtClean="0"/>
              <a:t>Haga clic para modificar el estilo de título del patrón</a:t>
            </a:r>
            <a:endParaRPr lang="es-MX" dirty="0"/>
          </a:p>
        </p:txBody>
      </p:sp>
      <p:sp>
        <p:nvSpPr>
          <p:cNvPr id="3" name="Subtítulo 2"/>
          <p:cNvSpPr>
            <a:spLocks noGrp="1"/>
          </p:cNvSpPr>
          <p:nvPr>
            <p:ph type="subTitle" idx="1"/>
          </p:nvPr>
        </p:nvSpPr>
        <p:spPr>
          <a:xfrm>
            <a:off x="838200" y="2503488"/>
            <a:ext cx="10515600" cy="2754312"/>
          </a:xfrm>
        </p:spPr>
        <p:txBody>
          <a:bodyPr/>
          <a:lstStyle>
            <a:lvl1pPr marL="0" indent="0" algn="ctr">
              <a:buNone/>
              <a:defRPr sz="2400" b="1" cap="none" spc="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smtClean="0"/>
              <a:t>Haga clic para modificar el estilo de subtítulo del patrón</a:t>
            </a:r>
            <a:endParaRPr lang="es-MX" dirty="0"/>
          </a:p>
        </p:txBody>
      </p:sp>
      <p:sp>
        <p:nvSpPr>
          <p:cNvPr id="4" name="Marcador de fecha 3"/>
          <p:cNvSpPr>
            <a:spLocks noGrp="1"/>
          </p:cNvSpPr>
          <p:nvPr>
            <p:ph type="dt" sz="half" idx="10"/>
          </p:nvPr>
        </p:nvSpPr>
        <p:spPr/>
        <p:txBody>
          <a:bodyPr/>
          <a:lstStyle/>
          <a:p>
            <a:fld id="{43B02F1C-D4C2-47C0-8B93-E0FF1B6F4E56}" type="datetime1">
              <a:rPr lang="es-MX" smtClean="0"/>
              <a:t>25/09/2019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019344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BB0C51A-AC35-4928-AF31-CBEEB0745ECA}" type="datetime1">
              <a:rPr lang="es-MX" smtClean="0"/>
              <a:t>25/09/2019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467106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7EFC56F-66AD-429C-AD90-ACA148C3EA77}" type="datetime1">
              <a:rPr lang="es-MX" smtClean="0"/>
              <a:t>25/09/2019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527788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388307" y="388307"/>
            <a:ext cx="11386159" cy="937256"/>
          </a:xfrm>
        </p:spPr>
        <p:txBody>
          <a:bodyPr/>
          <a:lstStyle/>
          <a:p>
            <a:r>
              <a:rPr lang="es-ES" dirty="0" smtClean="0"/>
              <a:t>Haga clic para modificar el estilo de título del patrón</a:t>
            </a:r>
            <a:endParaRPr lang="es-MX" dirty="0"/>
          </a:p>
        </p:txBody>
      </p:sp>
      <p:sp>
        <p:nvSpPr>
          <p:cNvPr id="3" name="Marcador de contenido 2"/>
          <p:cNvSpPr>
            <a:spLocks noGrp="1"/>
          </p:cNvSpPr>
          <p:nvPr>
            <p:ph idx="1"/>
          </p:nvPr>
        </p:nvSpPr>
        <p:spPr>
          <a:xfrm>
            <a:off x="388306" y="1325562"/>
            <a:ext cx="11386160" cy="4887347"/>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10"/>
          </p:nvPr>
        </p:nvSpPr>
        <p:spPr/>
        <p:txBody>
          <a:bodyPr/>
          <a:lstStyle/>
          <a:p>
            <a:fld id="{F7D5F77B-FFD4-4D8D-AD4D-9D481E792393}" type="datetime1">
              <a:rPr lang="es-MX" smtClean="0"/>
              <a:t>25/09/2019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458560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57002BD4-1D9A-45FC-B0B9-EAB0EAE7C30B}" type="datetime1">
              <a:rPr lang="es-MX" smtClean="0"/>
              <a:t>25/09/2019</a:t>
            </a:fld>
            <a:endParaRPr lang="es-MX"/>
          </a:p>
        </p:txBody>
      </p:sp>
      <p:sp>
        <p:nvSpPr>
          <p:cNvPr id="5" name="Marcador de pie de página 4"/>
          <p:cNvSpPr>
            <a:spLocks noGrp="1"/>
          </p:cNvSpPr>
          <p:nvPr>
            <p:ph type="ftr" sz="quarter" idx="11"/>
          </p:nvPr>
        </p:nvSpPr>
        <p:spPr/>
        <p:txBody>
          <a:bodyPr/>
          <a:lstStyle/>
          <a:p>
            <a:r>
              <a:rPr lang="it-IT" smtClean="0"/>
              <a:t>Inglés 4 - Módulo I - L22LI. Cesar Martínez Acevedo</a:t>
            </a:r>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179903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5AD179E2-9B41-46DC-87E8-6A3D7C9135B4}" type="datetime1">
              <a:rPr lang="es-MX" smtClean="0"/>
              <a:t>25/09/2019</a:t>
            </a:fld>
            <a:endParaRPr lang="es-MX"/>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774600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36570B05-59A3-4062-A3C1-1B8636FFD737}" type="datetime1">
              <a:rPr lang="es-MX" smtClean="0"/>
              <a:t>25/09/2019</a:t>
            </a:fld>
            <a:endParaRPr lang="es-MX"/>
          </a:p>
        </p:txBody>
      </p:sp>
      <p:sp>
        <p:nvSpPr>
          <p:cNvPr id="8" name="Marcador de pie de página 7"/>
          <p:cNvSpPr>
            <a:spLocks noGrp="1"/>
          </p:cNvSpPr>
          <p:nvPr>
            <p:ph type="ftr" sz="quarter" idx="11"/>
          </p:nvPr>
        </p:nvSpPr>
        <p:spPr/>
        <p:txBody>
          <a:bodyPr/>
          <a:lstStyle/>
          <a:p>
            <a:r>
              <a:rPr lang="it-IT" smtClean="0"/>
              <a:t>Inglés 4 - Módulo I - L22LI. Cesar Martínez Acevedo</a:t>
            </a:r>
            <a:endParaRPr lang="es-MX"/>
          </a:p>
        </p:txBody>
      </p:sp>
      <p:sp>
        <p:nvSpPr>
          <p:cNvPr id="9" name="Marcador de número de diapositiva 8"/>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39108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D57EE704-3FC2-49D9-B00A-81EF67015BE3}" type="datetime1">
              <a:rPr lang="es-MX" smtClean="0"/>
              <a:t>25/09/2019</a:t>
            </a:fld>
            <a:endParaRPr lang="es-MX"/>
          </a:p>
        </p:txBody>
      </p:sp>
      <p:sp>
        <p:nvSpPr>
          <p:cNvPr id="4" name="Marcador de pie de página 3"/>
          <p:cNvSpPr>
            <a:spLocks noGrp="1"/>
          </p:cNvSpPr>
          <p:nvPr>
            <p:ph type="ftr" sz="quarter" idx="11"/>
          </p:nvPr>
        </p:nvSpPr>
        <p:spPr/>
        <p:txBody>
          <a:bodyPr/>
          <a:lstStyle/>
          <a:p>
            <a:r>
              <a:rPr lang="it-IT" smtClean="0"/>
              <a:t>Inglés 4 - Módulo I - L22LI. Cesar Martínez Acevedo</a:t>
            </a:r>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612369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F812CE3-7CC5-45FC-B80B-6A6B2335DEA8}" type="datetime1">
              <a:rPr lang="es-MX" smtClean="0"/>
              <a:t>25/09/2019</a:t>
            </a:fld>
            <a:endParaRPr lang="es-MX"/>
          </a:p>
        </p:txBody>
      </p:sp>
      <p:sp>
        <p:nvSpPr>
          <p:cNvPr id="3" name="Marcador de pie de página 2"/>
          <p:cNvSpPr>
            <a:spLocks noGrp="1"/>
          </p:cNvSpPr>
          <p:nvPr>
            <p:ph type="ftr" sz="quarter" idx="11"/>
          </p:nvPr>
        </p:nvSpPr>
        <p:spPr/>
        <p:txBody>
          <a:bodyPr/>
          <a:lstStyle/>
          <a:p>
            <a:r>
              <a:rPr lang="it-IT" smtClean="0"/>
              <a:t>Inglés 4 - Módulo I - L22LI. Cesar Martínez Acevedo</a:t>
            </a:r>
            <a:endParaRPr lang="es-MX"/>
          </a:p>
        </p:txBody>
      </p:sp>
      <p:sp>
        <p:nvSpPr>
          <p:cNvPr id="4" name="Marcador de número de diapositiva 3"/>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4080598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D0B2249-75EB-4701-9FA8-29CAA79C872A}" type="datetime1">
              <a:rPr lang="es-MX" smtClean="0"/>
              <a:t>25/09/2019</a:t>
            </a:fld>
            <a:endParaRPr lang="es-MX"/>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571678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E63F330-C9B9-4D10-B038-E0887144B83B}" type="datetime1">
              <a:rPr lang="es-MX" smtClean="0"/>
              <a:t>25/09/2019</a:t>
            </a:fld>
            <a:endParaRPr lang="es-MX"/>
          </a:p>
        </p:txBody>
      </p:sp>
      <p:sp>
        <p:nvSpPr>
          <p:cNvPr id="6" name="Marcador de pie de página 5"/>
          <p:cNvSpPr>
            <a:spLocks noGrp="1"/>
          </p:cNvSpPr>
          <p:nvPr>
            <p:ph type="ftr" sz="quarter" idx="11"/>
          </p:nvPr>
        </p:nvSpPr>
        <p:spPr/>
        <p:txBody>
          <a:bodyPr/>
          <a:lstStyle/>
          <a:p>
            <a:r>
              <a:rPr lang="it-IT" smtClean="0"/>
              <a:t>Inglés 4 - Módulo I - L22LI. Cesar Martínez Acevedo</a:t>
            </a:r>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594908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13" cstate="email">
            <a:lum bright="70000" contrast="-70000"/>
            <a:extLst>
              <a:ext uri="{28A0092B-C50C-407E-A947-70E740481C1C}">
                <a14:useLocalDpi xmlns:a14="http://schemas.microsoft.com/office/drawing/2010/main"/>
              </a:ext>
            </a:extLst>
          </a:blip>
          <a:stretch>
            <a:fillRect/>
          </a:stretch>
        </p:blipFill>
        <p:spPr>
          <a:xfrm>
            <a:off x="2966036" y="650011"/>
            <a:ext cx="6259928" cy="5557979"/>
          </a:xfrm>
          <a:prstGeom prst="rect">
            <a:avLst/>
          </a:prstGeom>
        </p:spPr>
      </p:pic>
      <p:sp>
        <p:nvSpPr>
          <p:cNvPr id="8" name="Rectángulo 7"/>
          <p:cNvSpPr/>
          <p:nvPr userDrawn="1"/>
        </p:nvSpPr>
        <p:spPr>
          <a:xfrm rot="5400000">
            <a:off x="5901014" y="-5906724"/>
            <a:ext cx="382043" cy="12199931"/>
          </a:xfrm>
          <a:prstGeom prst="rect">
            <a:avLst/>
          </a:prstGeom>
          <a:solidFill>
            <a:srgbClr val="274E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2DAA25-D139-4ADD-A573-6E2C19E7C114}" type="datetime1">
              <a:rPr lang="es-MX" smtClean="0"/>
              <a:t>25/09/2019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Inglés 4 - Módulo I - L22LI. Cesar Martínez Acevedo</a:t>
            </a:r>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1AD8D-6DE8-42FE-9C5D-C48D75D8E338}" type="slidenum">
              <a:rPr lang="es-MX" smtClean="0"/>
              <a:t>‹Nº›</a:t>
            </a:fld>
            <a:endParaRPr lang="es-MX"/>
          </a:p>
        </p:txBody>
      </p:sp>
      <p:sp>
        <p:nvSpPr>
          <p:cNvPr id="9" name="Rectángulo 8"/>
          <p:cNvSpPr/>
          <p:nvPr userDrawn="1"/>
        </p:nvSpPr>
        <p:spPr>
          <a:xfrm rot="16200000">
            <a:off x="6025955" y="695519"/>
            <a:ext cx="140091" cy="12192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12526" y="16616"/>
            <a:ext cx="425323" cy="360000"/>
          </a:xfrm>
          <a:prstGeom prst="rect">
            <a:avLst/>
          </a:prstGeom>
        </p:spPr>
      </p:pic>
    </p:spTree>
    <p:extLst>
      <p:ext uri="{BB962C8B-B14F-4D97-AF65-F5344CB8AC3E}">
        <p14:creationId xmlns:p14="http://schemas.microsoft.com/office/powerpoint/2010/main" val="3219051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lnSpc>
          <a:spcPct val="90000"/>
        </a:lnSpc>
        <a:spcBef>
          <a:spcPct val="0"/>
        </a:spcBef>
        <a:buNone/>
        <a:defRPr sz="4400" b="1" kern="1200" cap="none" spc="0">
          <a:ln w="22225">
            <a:solidFill>
              <a:schemeClr val="accent2"/>
            </a:solidFill>
            <a:prstDash val="solid"/>
          </a:ln>
          <a:solidFill>
            <a:schemeClr val="accent2">
              <a:lumMod val="40000"/>
              <a:lumOff val="60000"/>
            </a:schemeClr>
          </a:solidFill>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slide" Target="slide6.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image" Target="../media/image13.gif"/><Relationship Id="rId4" Type="http://schemas.openxmlformats.org/officeDocument/2006/relationships/image" Target="../media/image12.gif"/></Relationships>
</file>

<file path=ppt/slides/_rels/slide2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diagramLayout" Target="../diagrams/layout1.xml"/><Relationship Id="rId7" Type="http://schemas.openxmlformats.org/officeDocument/2006/relationships/image" Target="../media/image24.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slide" Target="slide6.xml"/></Relationships>
</file>

<file path=ppt/slides/_rels/slide4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image" Target="../media/image44.jpeg"/></Relationships>
</file>

<file path=ppt/slides/_rels/slide5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g"/><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image" Target="../media/image47.jpeg"/></Relationships>
</file>

<file path=ppt/slides/_rels/slide5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3401" y="1207334"/>
            <a:ext cx="11125200" cy="3018833"/>
          </a:xfrm>
        </p:spPr>
        <p:txBody>
          <a:bodyPr>
            <a:normAutofit fontScale="90000"/>
          </a:bodyPr>
          <a:lstStyle/>
          <a:p>
            <a:r>
              <a:rPr lang="es-MX" sz="4800" dirty="0"/>
              <a:t>Material Didáctico Audiovisual</a:t>
            </a:r>
            <a:br>
              <a:rPr lang="es-MX" sz="4800" dirty="0"/>
            </a:br>
            <a:r>
              <a:rPr lang="es-MX" sz="4800" dirty="0"/>
              <a:t>Sólo Visión </a:t>
            </a:r>
            <a:r>
              <a:rPr lang="es-MX" sz="4800" dirty="0" err="1"/>
              <a:t>Proyectables</a:t>
            </a:r>
            <a:r>
              <a:rPr lang="es-MX" sz="4800" dirty="0"/>
              <a:t> Diapositivas</a:t>
            </a:r>
            <a:br>
              <a:rPr lang="es-MX" sz="4800" dirty="0"/>
            </a:br>
            <a:r>
              <a:rPr lang="es-MX" sz="4800" dirty="0"/>
              <a:t/>
            </a:r>
            <a:br>
              <a:rPr lang="es-MX" sz="4800" dirty="0"/>
            </a:br>
            <a:r>
              <a:rPr lang="es-MX" sz="4800" dirty="0"/>
              <a:t>Inglés </a:t>
            </a:r>
            <a:r>
              <a:rPr lang="es-MX" sz="4800" dirty="0" smtClean="0"/>
              <a:t>3 - Módulo III</a:t>
            </a:r>
            <a:r>
              <a:rPr lang="es-MX" sz="4800" dirty="0"/>
              <a:t/>
            </a:r>
            <a:br>
              <a:rPr lang="es-MX" sz="4800" dirty="0"/>
            </a:br>
            <a:r>
              <a:rPr lang="es-MX" sz="4800" dirty="0"/>
              <a:t>Bachillerato Universitario 2015</a:t>
            </a:r>
          </a:p>
        </p:txBody>
      </p:sp>
      <p:sp>
        <p:nvSpPr>
          <p:cNvPr id="3" name="Subtítulo 2"/>
          <p:cNvSpPr>
            <a:spLocks noGrp="1"/>
          </p:cNvSpPr>
          <p:nvPr>
            <p:ph type="subTitle" idx="1"/>
          </p:nvPr>
        </p:nvSpPr>
        <p:spPr>
          <a:xfrm>
            <a:off x="796682" y="4102101"/>
            <a:ext cx="10598638" cy="972238"/>
          </a:xfrm>
        </p:spPr>
        <p:txBody>
          <a:bodyPr>
            <a:noAutofit/>
          </a:bodyPr>
          <a:lstStyle/>
          <a:p>
            <a:r>
              <a:rPr lang="es-MX" sz="3200" dirty="0">
                <a:ln w="6600">
                  <a:solidFill>
                    <a:schemeClr val="accent2"/>
                  </a:solidFill>
                  <a:prstDash val="solid"/>
                </a:ln>
                <a:solidFill>
                  <a:srgbClr val="FFFFFF"/>
                </a:solidFill>
                <a:effectLst>
                  <a:outerShdw dist="38100" dir="2700000" algn="tl" rotWithShape="0">
                    <a:schemeClr val="accent2"/>
                  </a:outerShdw>
                </a:effectLst>
              </a:rPr>
              <a:t>Acerca de mí, de quienes me rodean y lo que me rodea</a:t>
            </a:r>
            <a:endParaRPr lang="es-MX" sz="3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Rectángulo 3"/>
          <p:cNvSpPr/>
          <p:nvPr/>
        </p:nvSpPr>
        <p:spPr>
          <a:xfrm>
            <a:off x="958851" y="6219851"/>
            <a:ext cx="10274300" cy="461665"/>
          </a:xfrm>
          <a:prstGeom prst="rect">
            <a:avLst/>
          </a:prstGeom>
          <a:effectLst>
            <a:outerShdw blurRad="50800" dist="38100" dir="5400000" algn="t" rotWithShape="0">
              <a:prstClr val="black">
                <a:alpha val="40000"/>
              </a:prstClr>
            </a:outerShdw>
          </a:effectLst>
        </p:spPr>
        <p:txBody>
          <a:bodyPr wrap="square">
            <a:spAutoFit/>
          </a:bodyPr>
          <a:lstStyle/>
          <a:p>
            <a:r>
              <a:rPr lang="es-MX" sz="2400" b="1" dirty="0" smtClean="0">
                <a:ln w="0"/>
                <a:solidFill>
                  <a:srgbClr val="CC9900"/>
                </a:solidFill>
                <a:effectLst>
                  <a:outerShdw blurRad="38100" dist="19050" dir="2700000" algn="tl" rotWithShape="0">
                    <a:schemeClr val="dk1">
                      <a:alpha val="40000"/>
                    </a:schemeClr>
                  </a:outerShdw>
                </a:effectLst>
              </a:rPr>
              <a:t>Plantel “Dr. Ángel Ma. Garibay </a:t>
            </a:r>
            <a:r>
              <a:rPr lang="es-MX" sz="2400" b="1" dirty="0" err="1" smtClean="0">
                <a:ln w="0"/>
                <a:solidFill>
                  <a:srgbClr val="CC9900"/>
                </a:solidFill>
                <a:effectLst>
                  <a:outerShdw blurRad="38100" dist="19050" dir="2700000" algn="tl" rotWithShape="0">
                    <a:schemeClr val="dk1">
                      <a:alpha val="40000"/>
                    </a:schemeClr>
                  </a:outerShdw>
                </a:effectLst>
              </a:rPr>
              <a:t>Kintana</a:t>
            </a:r>
            <a:r>
              <a:rPr lang="es-MX" sz="2400" b="1" dirty="0" smtClean="0">
                <a:ln w="0"/>
                <a:solidFill>
                  <a:srgbClr val="CC9900"/>
                </a:solidFill>
                <a:effectLst>
                  <a:outerShdw blurRad="38100" dist="19050" dir="2700000" algn="tl" rotWithShape="0">
                    <a:schemeClr val="dk1">
                      <a:alpha val="40000"/>
                    </a:schemeClr>
                  </a:outerShdw>
                </a:effectLst>
              </a:rPr>
              <a:t>” de la Escuela Preparatoria</a:t>
            </a:r>
            <a:endParaRPr lang="es-MX" sz="2400" b="1" dirty="0">
              <a:ln w="0"/>
              <a:solidFill>
                <a:srgbClr val="CC9900"/>
              </a:solidFill>
              <a:effectLst>
                <a:outerShdw blurRad="38100" dist="19050" dir="2700000" algn="tl" rotWithShape="0">
                  <a:schemeClr val="dk1">
                    <a:alpha val="40000"/>
                  </a:schemeClr>
                </a:outerShdw>
              </a:effectLst>
            </a:endParaRPr>
          </a:p>
        </p:txBody>
      </p:sp>
      <p:sp>
        <p:nvSpPr>
          <p:cNvPr id="5" name="2 Subtítulo"/>
          <p:cNvSpPr txBox="1">
            <a:spLocks/>
          </p:cNvSpPr>
          <p:nvPr/>
        </p:nvSpPr>
        <p:spPr>
          <a:xfrm>
            <a:off x="412799" y="5074338"/>
            <a:ext cx="11366404" cy="6761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Elaborado por: </a:t>
            </a: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M. en I. y G. E. </a:t>
            </a:r>
            <a:r>
              <a:rPr lang="es-MX" sz="4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Cesar </a:t>
            </a: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Martínez Acevedo</a:t>
            </a:r>
          </a:p>
        </p:txBody>
      </p:sp>
      <p:pic>
        <p:nvPicPr>
          <p:cNvPr id="6" name="Imagen 5"/>
          <p:cNvPicPr>
            <a:picLocks noChangeAspect="1"/>
          </p:cNvPicPr>
          <p:nvPr/>
        </p:nvPicPr>
        <p:blipFill>
          <a:blip r:embed="rId3"/>
          <a:stretch>
            <a:fillRect/>
          </a:stretch>
        </p:blipFill>
        <p:spPr>
          <a:xfrm>
            <a:off x="1" y="0"/>
            <a:ext cx="12192000" cy="1130300"/>
          </a:xfrm>
          <a:prstGeom prst="rect">
            <a:avLst/>
          </a:prstGeom>
        </p:spPr>
      </p:pic>
    </p:spTree>
    <p:extLst>
      <p:ext uri="{BB962C8B-B14F-4D97-AF65-F5344CB8AC3E}">
        <p14:creationId xmlns:p14="http://schemas.microsoft.com/office/powerpoint/2010/main" val="1324461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7" y="135050"/>
            <a:ext cx="11918149" cy="766650"/>
          </a:xfrm>
        </p:spPr>
        <p:txBody>
          <a:bodyPr/>
          <a:lstStyle/>
          <a:p>
            <a:r>
              <a:rPr lang="en-GB" dirty="0" smtClean="0"/>
              <a:t>Verbs</a:t>
            </a:r>
            <a:endParaRPr lang="en-GB" dirty="0"/>
          </a:p>
        </p:txBody>
      </p:sp>
      <p:sp>
        <p:nvSpPr>
          <p:cNvPr id="3" name="Marcador de contenido 2"/>
          <p:cNvSpPr>
            <a:spLocks noGrp="1"/>
          </p:cNvSpPr>
          <p:nvPr>
            <p:ph idx="1"/>
          </p:nvPr>
        </p:nvSpPr>
        <p:spPr>
          <a:xfrm>
            <a:off x="109727" y="1041401"/>
            <a:ext cx="11918149" cy="667598"/>
          </a:xfrm>
        </p:spPr>
        <p:txBody>
          <a:bodyPr>
            <a:normAutofit/>
          </a:bodyPr>
          <a:lstStyle/>
          <a:p>
            <a:r>
              <a:rPr lang="en-GB" sz="2800" dirty="0" smtClean="0"/>
              <a:t>We use a verb in present simple with these people.</a:t>
            </a:r>
            <a:endParaRPr lang="en-GB" sz="2800" dirty="0"/>
          </a:p>
        </p:txBody>
      </p:sp>
      <p:sp>
        <p:nvSpPr>
          <p:cNvPr id="4" name="5 CuadroTexto"/>
          <p:cNvSpPr txBox="1"/>
          <p:nvPr/>
        </p:nvSpPr>
        <p:spPr>
          <a:xfrm>
            <a:off x="2115805" y="1708998"/>
            <a:ext cx="1141659" cy="4893647"/>
          </a:xfrm>
          <a:prstGeom prst="rect">
            <a:avLst/>
          </a:prstGeom>
          <a:noFill/>
        </p:spPr>
        <p:txBody>
          <a:bodyPr wrap="none" rtlCol="0">
            <a:spAutoFit/>
          </a:bodyPr>
          <a:lstStyle/>
          <a:p>
            <a:r>
              <a:rPr lang="en-GB" sz="2400" dirty="0" smtClean="0">
                <a:solidFill>
                  <a:schemeClr val="accent2"/>
                </a:solidFill>
              </a:rPr>
              <a:t>play</a:t>
            </a:r>
          </a:p>
          <a:p>
            <a:r>
              <a:rPr lang="en-GB" sz="2400" dirty="0" smtClean="0">
                <a:solidFill>
                  <a:schemeClr val="accent2"/>
                </a:solidFill>
              </a:rPr>
              <a:t>sing</a:t>
            </a:r>
          </a:p>
          <a:p>
            <a:r>
              <a:rPr lang="en-GB" sz="2400" dirty="0" smtClean="0">
                <a:solidFill>
                  <a:schemeClr val="accent2"/>
                </a:solidFill>
              </a:rPr>
              <a:t>read</a:t>
            </a:r>
          </a:p>
          <a:p>
            <a:r>
              <a:rPr lang="en-GB" sz="2400" dirty="0" smtClean="0">
                <a:solidFill>
                  <a:schemeClr val="accent2"/>
                </a:solidFill>
              </a:rPr>
              <a:t>pass</a:t>
            </a:r>
          </a:p>
          <a:p>
            <a:r>
              <a:rPr lang="en-GB" sz="2400" dirty="0" smtClean="0">
                <a:solidFill>
                  <a:schemeClr val="accent2"/>
                </a:solidFill>
              </a:rPr>
              <a:t>need</a:t>
            </a:r>
          </a:p>
          <a:p>
            <a:r>
              <a:rPr lang="en-GB" sz="2400" dirty="0" smtClean="0">
                <a:solidFill>
                  <a:schemeClr val="accent2"/>
                </a:solidFill>
              </a:rPr>
              <a:t>like</a:t>
            </a:r>
          </a:p>
          <a:p>
            <a:r>
              <a:rPr lang="en-GB" sz="2400" dirty="0" smtClean="0">
                <a:solidFill>
                  <a:schemeClr val="accent2"/>
                </a:solidFill>
              </a:rPr>
              <a:t>study</a:t>
            </a:r>
          </a:p>
          <a:p>
            <a:r>
              <a:rPr lang="en-GB" sz="2400" dirty="0" smtClean="0">
                <a:solidFill>
                  <a:schemeClr val="accent2"/>
                </a:solidFill>
              </a:rPr>
              <a:t>write</a:t>
            </a:r>
          </a:p>
          <a:p>
            <a:r>
              <a:rPr lang="en-GB" sz="2400" dirty="0" smtClean="0">
                <a:solidFill>
                  <a:schemeClr val="accent2"/>
                </a:solidFill>
              </a:rPr>
              <a:t>run</a:t>
            </a:r>
          </a:p>
          <a:p>
            <a:r>
              <a:rPr lang="en-GB" sz="2400" dirty="0" smtClean="0">
                <a:solidFill>
                  <a:schemeClr val="accent2"/>
                </a:solidFill>
              </a:rPr>
              <a:t>go</a:t>
            </a:r>
          </a:p>
          <a:p>
            <a:r>
              <a:rPr lang="en-GB" sz="2400" dirty="0" smtClean="0">
                <a:solidFill>
                  <a:schemeClr val="accent2"/>
                </a:solidFill>
              </a:rPr>
              <a:t>do</a:t>
            </a:r>
          </a:p>
          <a:p>
            <a:r>
              <a:rPr lang="en-GB" sz="2400" dirty="0" smtClean="0">
                <a:solidFill>
                  <a:schemeClr val="accent2"/>
                </a:solidFill>
              </a:rPr>
              <a:t>pay</a:t>
            </a:r>
          </a:p>
          <a:p>
            <a:r>
              <a:rPr lang="en-GB" sz="2400" dirty="0" smtClean="0">
                <a:solidFill>
                  <a:schemeClr val="accent2"/>
                </a:solidFill>
              </a:rPr>
              <a:t>watch</a:t>
            </a:r>
            <a:endParaRPr lang="en-GB" sz="2400" dirty="0">
              <a:solidFill>
                <a:schemeClr val="accent2"/>
              </a:solidFill>
            </a:endParaRPr>
          </a:p>
        </p:txBody>
      </p:sp>
      <p:sp>
        <p:nvSpPr>
          <p:cNvPr id="5" name="6 CuadroTexto"/>
          <p:cNvSpPr txBox="1"/>
          <p:nvPr/>
        </p:nvSpPr>
        <p:spPr>
          <a:xfrm>
            <a:off x="5278096" y="3186325"/>
            <a:ext cx="713657" cy="1938992"/>
          </a:xfrm>
          <a:prstGeom prst="rect">
            <a:avLst/>
          </a:prstGeom>
          <a:noFill/>
        </p:spPr>
        <p:txBody>
          <a:bodyPr wrap="none" rtlCol="0">
            <a:spAutoFit/>
          </a:bodyPr>
          <a:lstStyle/>
          <a:p>
            <a:pPr algn="ctr"/>
            <a:r>
              <a:rPr lang="en-GB" sz="2400" b="1" dirty="0" smtClean="0">
                <a:solidFill>
                  <a:schemeClr val="accent2"/>
                </a:solidFill>
              </a:rPr>
              <a:t>HE</a:t>
            </a:r>
          </a:p>
          <a:p>
            <a:pPr algn="ctr"/>
            <a:endParaRPr lang="en-GB" sz="2400" b="1" dirty="0" smtClean="0">
              <a:solidFill>
                <a:schemeClr val="accent2"/>
              </a:solidFill>
            </a:endParaRPr>
          </a:p>
          <a:p>
            <a:pPr algn="ctr"/>
            <a:r>
              <a:rPr lang="en-GB" sz="2400" b="1" dirty="0" smtClean="0">
                <a:solidFill>
                  <a:schemeClr val="accent2"/>
                </a:solidFill>
              </a:rPr>
              <a:t>SHE</a:t>
            </a:r>
          </a:p>
          <a:p>
            <a:pPr algn="ctr"/>
            <a:endParaRPr lang="en-GB" sz="2400" b="1" dirty="0" smtClean="0">
              <a:solidFill>
                <a:schemeClr val="accent2"/>
              </a:solidFill>
            </a:endParaRPr>
          </a:p>
          <a:p>
            <a:pPr algn="ctr"/>
            <a:r>
              <a:rPr lang="en-GB" sz="2400" b="1" dirty="0" smtClean="0">
                <a:solidFill>
                  <a:schemeClr val="accent2"/>
                </a:solidFill>
              </a:rPr>
              <a:t>IT</a:t>
            </a:r>
            <a:endParaRPr lang="en-GB" sz="2400" b="1" dirty="0">
              <a:solidFill>
                <a:schemeClr val="accent2"/>
              </a:solidFill>
            </a:endParaRPr>
          </a:p>
        </p:txBody>
      </p:sp>
      <p:sp>
        <p:nvSpPr>
          <p:cNvPr id="6" name="7 Rectángulo"/>
          <p:cNvSpPr/>
          <p:nvPr/>
        </p:nvSpPr>
        <p:spPr>
          <a:xfrm>
            <a:off x="23504" y="2816993"/>
            <a:ext cx="1565920" cy="2677656"/>
          </a:xfrm>
          <a:prstGeom prst="rect">
            <a:avLst/>
          </a:prstGeom>
        </p:spPr>
        <p:txBody>
          <a:bodyPr wrap="square">
            <a:spAutoFit/>
          </a:bodyPr>
          <a:lstStyle/>
          <a:p>
            <a:pPr algn="ctr"/>
            <a:r>
              <a:rPr lang="en-GB" sz="2400" b="1" dirty="0" smtClean="0">
                <a:solidFill>
                  <a:schemeClr val="accent2"/>
                </a:solidFill>
              </a:rPr>
              <a:t>I</a:t>
            </a:r>
          </a:p>
          <a:p>
            <a:pPr algn="ctr"/>
            <a:endParaRPr lang="en-GB" sz="2400" b="1" dirty="0" smtClean="0">
              <a:solidFill>
                <a:schemeClr val="accent2"/>
              </a:solidFill>
            </a:endParaRPr>
          </a:p>
          <a:p>
            <a:pPr algn="ctr"/>
            <a:r>
              <a:rPr lang="en-GB" sz="2400" b="1" dirty="0" smtClean="0">
                <a:solidFill>
                  <a:schemeClr val="accent2"/>
                </a:solidFill>
              </a:rPr>
              <a:t>YOU</a:t>
            </a:r>
          </a:p>
          <a:p>
            <a:pPr algn="ctr"/>
            <a:endParaRPr lang="en-GB" sz="2400" b="1" dirty="0" smtClean="0">
              <a:solidFill>
                <a:schemeClr val="accent2"/>
              </a:solidFill>
            </a:endParaRPr>
          </a:p>
          <a:p>
            <a:pPr algn="ctr"/>
            <a:r>
              <a:rPr lang="en-GB" sz="2400" b="1" dirty="0" smtClean="0">
                <a:solidFill>
                  <a:schemeClr val="accent2"/>
                </a:solidFill>
              </a:rPr>
              <a:t>WE</a:t>
            </a:r>
          </a:p>
          <a:p>
            <a:pPr algn="ctr"/>
            <a:endParaRPr lang="en-GB" sz="2400" b="1" dirty="0" smtClean="0">
              <a:solidFill>
                <a:schemeClr val="accent2"/>
              </a:solidFill>
            </a:endParaRPr>
          </a:p>
          <a:p>
            <a:pPr algn="ctr"/>
            <a:r>
              <a:rPr lang="en-GB" sz="2400" b="1" dirty="0" smtClean="0">
                <a:solidFill>
                  <a:schemeClr val="accent2"/>
                </a:solidFill>
              </a:rPr>
              <a:t>THEY</a:t>
            </a:r>
            <a:endParaRPr lang="en-GB" sz="2400" b="1" dirty="0">
              <a:solidFill>
                <a:schemeClr val="accent2"/>
              </a:solidFill>
            </a:endParaRPr>
          </a:p>
        </p:txBody>
      </p:sp>
      <p:sp>
        <p:nvSpPr>
          <p:cNvPr id="7" name="8 CuadroTexto"/>
          <p:cNvSpPr txBox="1"/>
          <p:nvPr/>
        </p:nvSpPr>
        <p:spPr>
          <a:xfrm>
            <a:off x="6954795" y="1708998"/>
            <a:ext cx="1462260" cy="4893647"/>
          </a:xfrm>
          <a:prstGeom prst="rect">
            <a:avLst/>
          </a:prstGeom>
          <a:noFill/>
        </p:spPr>
        <p:txBody>
          <a:bodyPr wrap="none" rtlCol="0">
            <a:spAutoFit/>
          </a:bodyPr>
          <a:lstStyle/>
          <a:p>
            <a:r>
              <a:rPr lang="en-GB" sz="2400" dirty="0" smtClean="0">
                <a:solidFill>
                  <a:schemeClr val="accent2"/>
                </a:solidFill>
              </a:rPr>
              <a:t>play</a:t>
            </a:r>
            <a:r>
              <a:rPr lang="en-GB" sz="2400" dirty="0" smtClean="0">
                <a:solidFill>
                  <a:srgbClr val="FF0000"/>
                </a:solidFill>
              </a:rPr>
              <a:t>s</a:t>
            </a:r>
          </a:p>
          <a:p>
            <a:r>
              <a:rPr lang="en-GB" sz="2400" dirty="0" smtClean="0">
                <a:solidFill>
                  <a:schemeClr val="accent2"/>
                </a:solidFill>
              </a:rPr>
              <a:t>sing</a:t>
            </a:r>
            <a:r>
              <a:rPr lang="en-GB" sz="2400" dirty="0" smtClean="0">
                <a:solidFill>
                  <a:srgbClr val="FF0000"/>
                </a:solidFill>
              </a:rPr>
              <a:t>s</a:t>
            </a:r>
          </a:p>
          <a:p>
            <a:r>
              <a:rPr lang="en-GB" sz="2400" dirty="0" smtClean="0">
                <a:solidFill>
                  <a:schemeClr val="accent2"/>
                </a:solidFill>
              </a:rPr>
              <a:t>read</a:t>
            </a:r>
            <a:r>
              <a:rPr lang="en-GB" sz="2400" dirty="0" smtClean="0">
                <a:solidFill>
                  <a:srgbClr val="FF0000"/>
                </a:solidFill>
              </a:rPr>
              <a:t>s</a:t>
            </a:r>
          </a:p>
          <a:p>
            <a:r>
              <a:rPr lang="en-GB" sz="2400" dirty="0" smtClean="0">
                <a:solidFill>
                  <a:schemeClr val="accent2"/>
                </a:solidFill>
              </a:rPr>
              <a:t>pass</a:t>
            </a:r>
            <a:r>
              <a:rPr lang="en-GB" sz="2400" dirty="0" smtClean="0">
                <a:solidFill>
                  <a:srgbClr val="FF0000"/>
                </a:solidFill>
              </a:rPr>
              <a:t>es</a:t>
            </a:r>
          </a:p>
          <a:p>
            <a:r>
              <a:rPr lang="en-GB" sz="2400" dirty="0" smtClean="0">
                <a:solidFill>
                  <a:schemeClr val="accent2"/>
                </a:solidFill>
              </a:rPr>
              <a:t>need</a:t>
            </a:r>
            <a:r>
              <a:rPr lang="en-GB" sz="2400" dirty="0" smtClean="0">
                <a:solidFill>
                  <a:srgbClr val="FF0000"/>
                </a:solidFill>
              </a:rPr>
              <a:t>s</a:t>
            </a:r>
          </a:p>
          <a:p>
            <a:r>
              <a:rPr lang="en-GB" sz="2400" dirty="0" smtClean="0">
                <a:solidFill>
                  <a:schemeClr val="accent2"/>
                </a:solidFill>
              </a:rPr>
              <a:t>like</a:t>
            </a:r>
            <a:r>
              <a:rPr lang="en-GB" sz="2400" dirty="0" smtClean="0">
                <a:solidFill>
                  <a:srgbClr val="FF0000"/>
                </a:solidFill>
              </a:rPr>
              <a:t>s</a:t>
            </a:r>
          </a:p>
          <a:p>
            <a:r>
              <a:rPr lang="en-GB" sz="2400" dirty="0" smtClean="0">
                <a:solidFill>
                  <a:schemeClr val="accent2"/>
                </a:solidFill>
              </a:rPr>
              <a:t>stud</a:t>
            </a:r>
            <a:r>
              <a:rPr lang="en-GB" sz="2400" dirty="0" smtClean="0">
                <a:solidFill>
                  <a:srgbClr val="FF0000"/>
                </a:solidFill>
              </a:rPr>
              <a:t>ies</a:t>
            </a:r>
          </a:p>
          <a:p>
            <a:r>
              <a:rPr lang="en-GB" sz="2400" dirty="0" smtClean="0">
                <a:solidFill>
                  <a:schemeClr val="accent2"/>
                </a:solidFill>
              </a:rPr>
              <a:t>write</a:t>
            </a:r>
            <a:r>
              <a:rPr lang="en-GB" sz="2400" dirty="0" smtClean="0">
                <a:solidFill>
                  <a:srgbClr val="FF0000"/>
                </a:solidFill>
              </a:rPr>
              <a:t>s</a:t>
            </a:r>
          </a:p>
          <a:p>
            <a:r>
              <a:rPr lang="en-GB" sz="2400" dirty="0" smtClean="0">
                <a:solidFill>
                  <a:schemeClr val="accent2"/>
                </a:solidFill>
              </a:rPr>
              <a:t>run</a:t>
            </a:r>
            <a:r>
              <a:rPr lang="en-GB" sz="2400" dirty="0" smtClean="0">
                <a:solidFill>
                  <a:srgbClr val="FF0000"/>
                </a:solidFill>
              </a:rPr>
              <a:t>s</a:t>
            </a:r>
          </a:p>
          <a:p>
            <a:r>
              <a:rPr lang="en-GB" sz="2400" dirty="0" smtClean="0">
                <a:solidFill>
                  <a:schemeClr val="accent2"/>
                </a:solidFill>
              </a:rPr>
              <a:t>go</a:t>
            </a:r>
            <a:r>
              <a:rPr lang="en-GB" sz="2400" dirty="0" smtClean="0">
                <a:solidFill>
                  <a:srgbClr val="FF0000"/>
                </a:solidFill>
              </a:rPr>
              <a:t>es</a:t>
            </a:r>
          </a:p>
          <a:p>
            <a:r>
              <a:rPr lang="en-GB" sz="2400" dirty="0" smtClean="0">
                <a:solidFill>
                  <a:schemeClr val="accent2"/>
                </a:solidFill>
              </a:rPr>
              <a:t>do</a:t>
            </a:r>
            <a:r>
              <a:rPr lang="en-GB" sz="2400" dirty="0" smtClean="0">
                <a:solidFill>
                  <a:srgbClr val="FF0000"/>
                </a:solidFill>
              </a:rPr>
              <a:t>es</a:t>
            </a:r>
          </a:p>
          <a:p>
            <a:r>
              <a:rPr lang="en-GB" sz="2400" dirty="0" smtClean="0">
                <a:solidFill>
                  <a:schemeClr val="accent2"/>
                </a:solidFill>
              </a:rPr>
              <a:t>pay</a:t>
            </a:r>
            <a:r>
              <a:rPr lang="en-GB" sz="2400" dirty="0" smtClean="0">
                <a:solidFill>
                  <a:srgbClr val="FF0000"/>
                </a:solidFill>
              </a:rPr>
              <a:t>s</a:t>
            </a:r>
          </a:p>
          <a:p>
            <a:r>
              <a:rPr lang="en-GB" sz="2400" dirty="0" smtClean="0">
                <a:solidFill>
                  <a:schemeClr val="accent2"/>
                </a:solidFill>
              </a:rPr>
              <a:t>watch</a:t>
            </a:r>
            <a:r>
              <a:rPr lang="en-GB" sz="2400" dirty="0" smtClean="0">
                <a:solidFill>
                  <a:srgbClr val="FF0000"/>
                </a:solidFill>
              </a:rPr>
              <a:t>es</a:t>
            </a:r>
            <a:endParaRPr lang="en-GB" sz="2400" dirty="0">
              <a:solidFill>
                <a:srgbClr val="FF0000"/>
              </a:solidFill>
            </a:endParaRPr>
          </a:p>
        </p:txBody>
      </p:sp>
      <p:sp>
        <p:nvSpPr>
          <p:cNvPr id="8" name="Abrir llave 7"/>
          <p:cNvSpPr/>
          <p:nvPr/>
        </p:nvSpPr>
        <p:spPr>
          <a:xfrm>
            <a:off x="1340812" y="1708998"/>
            <a:ext cx="1005224" cy="4893647"/>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GB" dirty="0"/>
          </a:p>
        </p:txBody>
      </p:sp>
      <p:sp>
        <p:nvSpPr>
          <p:cNvPr id="9" name="Abrir llave 8"/>
          <p:cNvSpPr/>
          <p:nvPr/>
        </p:nvSpPr>
        <p:spPr>
          <a:xfrm>
            <a:off x="6189524" y="1708998"/>
            <a:ext cx="1005224" cy="4893647"/>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GB" dirty="0"/>
          </a:p>
        </p:txBody>
      </p:sp>
      <p:sp>
        <p:nvSpPr>
          <p:cNvPr id="10" name="Rectángulo redondeado 9">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902412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
          <p:cNvSpPr>
            <a:spLocks noChangeArrowheads="1"/>
          </p:cNvSpPr>
          <p:nvPr/>
        </p:nvSpPr>
        <p:spPr bwMode="auto">
          <a:xfrm>
            <a:off x="0" y="17425"/>
            <a:ext cx="6506909"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5000" b="1" dirty="0">
                <a:ln w="6600">
                  <a:solidFill>
                    <a:schemeClr val="accent2"/>
                  </a:solidFill>
                  <a:prstDash val="solid"/>
                </a:ln>
                <a:solidFill>
                  <a:srgbClr val="FFFFFF"/>
                </a:solidFill>
                <a:effectLst>
                  <a:outerShdw dist="38100" dir="2700000" algn="tl" rotWithShape="0">
                    <a:schemeClr val="accent2"/>
                  </a:outerShdw>
                </a:effectLst>
                <a:cs typeface="Times New Roman" pitchFamily="26" charset="0"/>
              </a:rPr>
              <a:t>Third person singular</a:t>
            </a:r>
          </a:p>
        </p:txBody>
      </p:sp>
      <p:sp>
        <p:nvSpPr>
          <p:cNvPr id="18" name="Rectangle 6"/>
          <p:cNvSpPr>
            <a:spLocks noChangeArrowheads="1"/>
          </p:cNvSpPr>
          <p:nvPr/>
        </p:nvSpPr>
        <p:spPr bwMode="auto">
          <a:xfrm>
            <a:off x="7449373" y="285566"/>
            <a:ext cx="2818400" cy="646331"/>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3600" b="1" dirty="0" smtClean="0">
                <a:cs typeface="Times New Roman" pitchFamily="26" charset="0"/>
              </a:rPr>
              <a:t>HE / She / IT</a:t>
            </a:r>
            <a:endParaRPr lang="en-US" sz="3600" b="1" dirty="0">
              <a:cs typeface="Times New Roman" pitchFamily="26" charset="0"/>
            </a:endParaRPr>
          </a:p>
        </p:txBody>
      </p:sp>
      <p:sp>
        <p:nvSpPr>
          <p:cNvPr id="19" name="Rectangle 8"/>
          <p:cNvSpPr>
            <a:spLocks noChangeArrowheads="1"/>
          </p:cNvSpPr>
          <p:nvPr/>
        </p:nvSpPr>
        <p:spPr bwMode="auto">
          <a:xfrm>
            <a:off x="99841" y="801107"/>
            <a:ext cx="10298012"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dirty="0">
                <a:cs typeface="Times New Roman" pitchFamily="26" charset="0"/>
              </a:rPr>
              <a:t>In the </a:t>
            </a:r>
            <a:r>
              <a:rPr lang="en-US" sz="3200" u="sng" dirty="0">
                <a:cs typeface="Times New Roman" pitchFamily="26" charset="0"/>
              </a:rPr>
              <a:t>third person singular</a:t>
            </a:r>
            <a:r>
              <a:rPr lang="en-US" sz="3200" dirty="0">
                <a:cs typeface="Times New Roman" pitchFamily="26" charset="0"/>
              </a:rPr>
              <a:t> the </a:t>
            </a:r>
            <a:r>
              <a:rPr lang="en-US" sz="3200" dirty="0" smtClean="0">
                <a:cs typeface="Times New Roman" pitchFamily="26" charset="0"/>
              </a:rPr>
              <a:t>verb </a:t>
            </a:r>
            <a:r>
              <a:rPr lang="en-US" sz="3200" b="1" dirty="0" smtClean="0">
                <a:cs typeface="Times New Roman" pitchFamily="26" charset="0"/>
              </a:rPr>
              <a:t>always ends in</a:t>
            </a:r>
            <a:r>
              <a:rPr lang="en-US" sz="3200" dirty="0" smtClean="0">
                <a:cs typeface="Times New Roman" pitchFamily="26" charset="0"/>
              </a:rPr>
              <a:t>:</a:t>
            </a:r>
          </a:p>
          <a:p>
            <a:r>
              <a:rPr lang="en-US" sz="3200" dirty="0" smtClean="0">
                <a:cs typeface="Times New Roman" pitchFamily="26" charset="0"/>
              </a:rPr>
              <a:t> </a:t>
            </a:r>
            <a:endParaRPr lang="en-US" sz="3200" dirty="0">
              <a:cs typeface="Times New Roman" pitchFamily="26" charset="0"/>
            </a:endParaRPr>
          </a:p>
        </p:txBody>
      </p:sp>
      <p:sp>
        <p:nvSpPr>
          <p:cNvPr id="21" name="Rectangle 10"/>
          <p:cNvSpPr>
            <a:spLocks noChangeArrowheads="1"/>
          </p:cNvSpPr>
          <p:nvPr/>
        </p:nvSpPr>
        <p:spPr bwMode="auto">
          <a:xfrm>
            <a:off x="10317693" y="561930"/>
            <a:ext cx="381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5400" b="1" dirty="0">
                <a:ln w="6600">
                  <a:solidFill>
                    <a:schemeClr val="accent2"/>
                  </a:solidFill>
                  <a:prstDash val="solid"/>
                </a:ln>
                <a:solidFill>
                  <a:srgbClr val="FFFFFF"/>
                </a:solidFill>
                <a:effectLst>
                  <a:outerShdw dist="38100" dir="2700000" algn="tl" rotWithShape="0">
                    <a:schemeClr val="accent2"/>
                  </a:outerShdw>
                </a:effectLst>
                <a:cs typeface="Times New Roman" pitchFamily="26" charset="0"/>
              </a:rPr>
              <a:t>s</a:t>
            </a:r>
          </a:p>
        </p:txBody>
      </p:sp>
      <p:sp>
        <p:nvSpPr>
          <p:cNvPr id="22" name="Rectangle 11"/>
          <p:cNvSpPr>
            <a:spLocks noChangeArrowheads="1"/>
          </p:cNvSpPr>
          <p:nvPr/>
        </p:nvSpPr>
        <p:spPr bwMode="auto">
          <a:xfrm>
            <a:off x="1406475" y="3768116"/>
            <a:ext cx="1959191"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i="1" dirty="0" smtClean="0">
                <a:cs typeface="Times New Roman" pitchFamily="26" charset="0"/>
              </a:rPr>
              <a:t>Fix</a:t>
            </a:r>
            <a:r>
              <a:rPr lang="en-US" sz="3200" b="1" i="1" dirty="0" smtClean="0">
                <a:solidFill>
                  <a:srgbClr val="FF0000"/>
                </a:solidFill>
                <a:cs typeface="Times New Roman" pitchFamily="26" charset="0"/>
              </a:rPr>
              <a:t>es</a:t>
            </a:r>
          </a:p>
          <a:p>
            <a:r>
              <a:rPr lang="en-US" sz="3200" i="1" dirty="0" smtClean="0">
                <a:cs typeface="Times New Roman" pitchFamily="26" charset="0"/>
              </a:rPr>
              <a:t>Wash</a:t>
            </a:r>
            <a:r>
              <a:rPr lang="en-US" sz="3200" b="1" i="1" dirty="0" smtClean="0">
                <a:solidFill>
                  <a:srgbClr val="FF0000"/>
                </a:solidFill>
                <a:cs typeface="Times New Roman" pitchFamily="26" charset="0"/>
              </a:rPr>
              <a:t>es</a:t>
            </a:r>
          </a:p>
          <a:p>
            <a:r>
              <a:rPr lang="en-US" sz="3200" i="1" dirty="0" smtClean="0">
                <a:cs typeface="Times New Roman" pitchFamily="26" charset="0"/>
              </a:rPr>
              <a:t>Pass</a:t>
            </a:r>
            <a:r>
              <a:rPr lang="en-US" sz="3200" b="1" i="1" dirty="0" smtClean="0">
                <a:solidFill>
                  <a:srgbClr val="FF0000"/>
                </a:solidFill>
                <a:cs typeface="Times New Roman" pitchFamily="26" charset="0"/>
              </a:rPr>
              <a:t>es</a:t>
            </a:r>
          </a:p>
          <a:p>
            <a:r>
              <a:rPr lang="en-US" sz="3200" i="1" dirty="0" smtClean="0">
                <a:cs typeface="Times New Roman" pitchFamily="26" charset="0"/>
              </a:rPr>
              <a:t>Watch</a:t>
            </a:r>
            <a:r>
              <a:rPr lang="en-US" sz="3200" b="1" i="1" dirty="0" smtClean="0">
                <a:solidFill>
                  <a:srgbClr val="FF0000"/>
                </a:solidFill>
                <a:cs typeface="Times New Roman" pitchFamily="26" charset="0"/>
              </a:rPr>
              <a:t>es</a:t>
            </a:r>
          </a:p>
          <a:p>
            <a:r>
              <a:rPr lang="en-US" sz="3200" i="1" dirty="0" smtClean="0">
                <a:cs typeface="Times New Roman" pitchFamily="26" charset="0"/>
              </a:rPr>
              <a:t>Go</a:t>
            </a:r>
            <a:r>
              <a:rPr lang="en-US" sz="3200" b="1" i="1" dirty="0" smtClean="0">
                <a:solidFill>
                  <a:srgbClr val="FF0000"/>
                </a:solidFill>
                <a:cs typeface="Times New Roman" pitchFamily="26" charset="0"/>
              </a:rPr>
              <a:t>es</a:t>
            </a:r>
            <a:endParaRPr lang="en-US" sz="3200" b="1" i="1" dirty="0">
              <a:solidFill>
                <a:srgbClr val="FF0000"/>
              </a:solidFill>
              <a:cs typeface="Times New Roman" pitchFamily="26" charset="0"/>
            </a:endParaRPr>
          </a:p>
        </p:txBody>
      </p:sp>
      <p:sp>
        <p:nvSpPr>
          <p:cNvPr id="24" name="Text Box 14"/>
          <p:cNvSpPr txBox="1">
            <a:spLocks noChangeArrowheads="1"/>
          </p:cNvSpPr>
          <p:nvPr/>
        </p:nvSpPr>
        <p:spPr bwMode="auto">
          <a:xfrm>
            <a:off x="5699025" y="1555159"/>
            <a:ext cx="6451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3600" i="1" dirty="0" smtClean="0">
                <a:cs typeface="Times New Roman" pitchFamily="26" charset="0"/>
              </a:rPr>
              <a:t>She read</a:t>
            </a:r>
            <a:r>
              <a:rPr lang="en-US" sz="3600" b="1" i="1" dirty="0" smtClean="0">
                <a:solidFill>
                  <a:srgbClr val="FF0000"/>
                </a:solidFill>
                <a:cs typeface="Times New Roman" pitchFamily="26" charset="0"/>
              </a:rPr>
              <a:t>s</a:t>
            </a:r>
            <a:r>
              <a:rPr lang="en-US" sz="3600" i="1" dirty="0" smtClean="0">
                <a:cs typeface="Times New Roman" pitchFamily="26" charset="0"/>
              </a:rPr>
              <a:t> a book everyday.</a:t>
            </a:r>
            <a:endParaRPr lang="en-US" sz="3600" dirty="0"/>
          </a:p>
        </p:txBody>
      </p:sp>
      <p:sp>
        <p:nvSpPr>
          <p:cNvPr id="28" name="Rectangle 5"/>
          <p:cNvSpPr>
            <a:spLocks noChangeArrowheads="1"/>
          </p:cNvSpPr>
          <p:nvPr/>
        </p:nvSpPr>
        <p:spPr bwMode="auto">
          <a:xfrm>
            <a:off x="167756" y="2319929"/>
            <a:ext cx="605621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dirty="0">
                <a:cs typeface="Times New Roman" pitchFamily="26" charset="0"/>
              </a:rPr>
              <a:t>Add </a:t>
            </a:r>
            <a:r>
              <a:rPr lang="en-US" sz="3600" b="1" dirty="0">
                <a:ln w="6600">
                  <a:solidFill>
                    <a:schemeClr val="accent2"/>
                  </a:solidFill>
                  <a:prstDash val="solid"/>
                </a:ln>
                <a:solidFill>
                  <a:srgbClr val="FFFFFF"/>
                </a:solidFill>
                <a:effectLst>
                  <a:outerShdw dist="38100" dir="2700000" algn="tl" rotWithShape="0">
                    <a:schemeClr val="accent2"/>
                  </a:outerShdw>
                </a:effectLst>
                <a:cs typeface="Times New Roman" pitchFamily="26" charset="0"/>
              </a:rPr>
              <a:t>ES</a:t>
            </a:r>
            <a:r>
              <a:rPr lang="en-US" sz="3600" dirty="0">
                <a:cs typeface="Times New Roman" pitchFamily="26" charset="0"/>
              </a:rPr>
              <a:t> to verbs </a:t>
            </a:r>
            <a:endParaRPr lang="en-US" sz="3600" dirty="0" smtClean="0">
              <a:cs typeface="Times New Roman" pitchFamily="26" charset="0"/>
            </a:endParaRPr>
          </a:p>
          <a:p>
            <a:r>
              <a:rPr lang="en-US" sz="3600" dirty="0" smtClean="0">
                <a:cs typeface="Times New Roman" pitchFamily="26" charset="0"/>
              </a:rPr>
              <a:t>ending </a:t>
            </a:r>
            <a:r>
              <a:rPr lang="en-US" sz="3600" dirty="0">
                <a:cs typeface="Times New Roman" pitchFamily="26" charset="0"/>
              </a:rPr>
              <a:t>in:</a:t>
            </a:r>
          </a:p>
        </p:txBody>
      </p:sp>
      <p:sp>
        <p:nvSpPr>
          <p:cNvPr id="29" name="Rectangle 7"/>
          <p:cNvSpPr>
            <a:spLocks noChangeArrowheads="1"/>
          </p:cNvSpPr>
          <p:nvPr/>
        </p:nvSpPr>
        <p:spPr bwMode="auto">
          <a:xfrm>
            <a:off x="284234" y="4722224"/>
            <a:ext cx="59182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i="1" u="sng" dirty="0" err="1">
                <a:ln w="22225">
                  <a:solidFill>
                    <a:schemeClr val="accent2"/>
                  </a:solidFill>
                  <a:prstDash val="solid"/>
                </a:ln>
                <a:solidFill>
                  <a:schemeClr val="accent2">
                    <a:lumMod val="40000"/>
                    <a:lumOff val="60000"/>
                  </a:schemeClr>
                </a:solidFill>
                <a:cs typeface="Times New Roman" pitchFamily="26" charset="0"/>
              </a:rPr>
              <a:t>ss</a:t>
            </a:r>
            <a:endParaRPr lang="en-US" sz="3600" b="1" i="1" u="sng" dirty="0">
              <a:ln w="22225">
                <a:solidFill>
                  <a:schemeClr val="accent2"/>
                </a:solidFill>
                <a:prstDash val="solid"/>
              </a:ln>
              <a:solidFill>
                <a:schemeClr val="accent2">
                  <a:lumMod val="40000"/>
                  <a:lumOff val="60000"/>
                </a:schemeClr>
              </a:solidFill>
              <a:cs typeface="Times New Roman" pitchFamily="26" charset="0"/>
            </a:endParaRPr>
          </a:p>
        </p:txBody>
      </p:sp>
      <p:sp>
        <p:nvSpPr>
          <p:cNvPr id="30" name="Rectangle 8"/>
          <p:cNvSpPr>
            <a:spLocks noChangeArrowheads="1"/>
          </p:cNvSpPr>
          <p:nvPr/>
        </p:nvSpPr>
        <p:spPr bwMode="auto">
          <a:xfrm>
            <a:off x="358773" y="3325224"/>
            <a:ext cx="4427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i="1" u="sng" dirty="0">
                <a:ln w="22225">
                  <a:solidFill>
                    <a:schemeClr val="accent2"/>
                  </a:solidFill>
                  <a:prstDash val="solid"/>
                </a:ln>
                <a:solidFill>
                  <a:schemeClr val="accent2">
                    <a:lumMod val="40000"/>
                    <a:lumOff val="60000"/>
                  </a:schemeClr>
                </a:solidFill>
                <a:cs typeface="Times New Roman" pitchFamily="26" charset="0"/>
              </a:rPr>
              <a:t>x</a:t>
            </a:r>
          </a:p>
        </p:txBody>
      </p:sp>
      <p:sp>
        <p:nvSpPr>
          <p:cNvPr id="31" name="Rectangle 9"/>
          <p:cNvSpPr>
            <a:spLocks noChangeArrowheads="1"/>
          </p:cNvSpPr>
          <p:nvPr/>
        </p:nvSpPr>
        <p:spPr bwMode="auto">
          <a:xfrm>
            <a:off x="247365" y="4023724"/>
            <a:ext cx="66556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i="1" u="sng" dirty="0" err="1">
                <a:ln w="22225">
                  <a:solidFill>
                    <a:schemeClr val="accent2"/>
                  </a:solidFill>
                  <a:prstDash val="solid"/>
                </a:ln>
                <a:solidFill>
                  <a:schemeClr val="accent2">
                    <a:lumMod val="40000"/>
                    <a:lumOff val="60000"/>
                  </a:schemeClr>
                </a:solidFill>
                <a:cs typeface="Times New Roman" pitchFamily="26" charset="0"/>
              </a:rPr>
              <a:t>sh</a:t>
            </a:r>
            <a:endParaRPr lang="en-US" sz="3600" b="1" i="1" u="sng" dirty="0">
              <a:ln w="22225">
                <a:solidFill>
                  <a:schemeClr val="accent2"/>
                </a:solidFill>
                <a:prstDash val="solid"/>
              </a:ln>
              <a:solidFill>
                <a:schemeClr val="accent2">
                  <a:lumMod val="40000"/>
                  <a:lumOff val="60000"/>
                </a:schemeClr>
              </a:solidFill>
              <a:cs typeface="Times New Roman" pitchFamily="26" charset="0"/>
            </a:endParaRPr>
          </a:p>
        </p:txBody>
      </p:sp>
      <p:sp>
        <p:nvSpPr>
          <p:cNvPr id="32" name="Rectangle 10"/>
          <p:cNvSpPr>
            <a:spLocks noChangeArrowheads="1"/>
          </p:cNvSpPr>
          <p:nvPr/>
        </p:nvSpPr>
        <p:spPr bwMode="auto">
          <a:xfrm>
            <a:off x="197672" y="5420724"/>
            <a:ext cx="76495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i="1" u="sng" dirty="0" err="1">
                <a:ln w="22225">
                  <a:solidFill>
                    <a:schemeClr val="accent2"/>
                  </a:solidFill>
                  <a:prstDash val="solid"/>
                </a:ln>
                <a:solidFill>
                  <a:schemeClr val="accent2">
                    <a:lumMod val="40000"/>
                    <a:lumOff val="60000"/>
                  </a:schemeClr>
                </a:solidFill>
                <a:cs typeface="Times New Roman" pitchFamily="26" charset="0"/>
              </a:rPr>
              <a:t>ch</a:t>
            </a:r>
            <a:endParaRPr lang="en-US" sz="3600" b="1" i="1" u="sng" dirty="0">
              <a:ln w="22225">
                <a:solidFill>
                  <a:schemeClr val="accent2"/>
                </a:solidFill>
                <a:prstDash val="solid"/>
              </a:ln>
              <a:solidFill>
                <a:schemeClr val="accent2">
                  <a:lumMod val="40000"/>
                  <a:lumOff val="60000"/>
                </a:schemeClr>
              </a:solidFill>
              <a:cs typeface="Times New Roman" pitchFamily="26" charset="0"/>
            </a:endParaRPr>
          </a:p>
        </p:txBody>
      </p:sp>
      <p:sp>
        <p:nvSpPr>
          <p:cNvPr id="38" name="Text Box 16"/>
          <p:cNvSpPr txBox="1">
            <a:spLocks noChangeArrowheads="1"/>
          </p:cNvSpPr>
          <p:nvPr/>
        </p:nvSpPr>
        <p:spPr bwMode="auto">
          <a:xfrm>
            <a:off x="313448" y="6119224"/>
            <a:ext cx="533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600" b="1" i="1" u="sng" dirty="0">
                <a:ln w="22225">
                  <a:solidFill>
                    <a:schemeClr val="accent2"/>
                  </a:solidFill>
                  <a:prstDash val="solid"/>
                </a:ln>
                <a:solidFill>
                  <a:schemeClr val="accent2">
                    <a:lumMod val="40000"/>
                    <a:lumOff val="60000"/>
                  </a:schemeClr>
                </a:solidFill>
              </a:rPr>
              <a:t>o</a:t>
            </a:r>
          </a:p>
        </p:txBody>
      </p:sp>
      <p:sp>
        <p:nvSpPr>
          <p:cNvPr id="27" name="Text Box 14"/>
          <p:cNvSpPr txBox="1">
            <a:spLocks noChangeArrowheads="1"/>
          </p:cNvSpPr>
          <p:nvPr/>
        </p:nvSpPr>
        <p:spPr bwMode="auto">
          <a:xfrm>
            <a:off x="242985" y="1537435"/>
            <a:ext cx="569167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3600" i="1" dirty="0" smtClean="0">
                <a:cs typeface="Times New Roman" pitchFamily="26" charset="0"/>
              </a:rPr>
              <a:t>He want</a:t>
            </a:r>
            <a:r>
              <a:rPr lang="en-US" sz="3600" b="1" i="1" dirty="0" smtClean="0">
                <a:solidFill>
                  <a:srgbClr val="FF0000"/>
                </a:solidFill>
                <a:cs typeface="Times New Roman" pitchFamily="26" charset="0"/>
              </a:rPr>
              <a:t>s</a:t>
            </a:r>
            <a:r>
              <a:rPr lang="en-US" sz="3600" i="1" dirty="0" smtClean="0">
                <a:cs typeface="Times New Roman" pitchFamily="26" charset="0"/>
              </a:rPr>
              <a:t> some water.</a:t>
            </a:r>
            <a:endParaRPr lang="en-US" sz="3600" dirty="0"/>
          </a:p>
        </p:txBody>
      </p:sp>
      <p:sp>
        <p:nvSpPr>
          <p:cNvPr id="2" name="Rectángulo 1"/>
          <p:cNvSpPr/>
          <p:nvPr/>
        </p:nvSpPr>
        <p:spPr>
          <a:xfrm>
            <a:off x="4463375" y="2501613"/>
            <a:ext cx="7568318" cy="4081117"/>
          </a:xfrm>
          <a:prstGeom prst="rect">
            <a:avLst/>
          </a:prstGeom>
        </p:spPr>
        <p:txBody>
          <a:bodyPr wrap="square">
            <a:spAutoFit/>
          </a:bodyPr>
          <a:lstStyle/>
          <a:p>
            <a:pPr>
              <a:lnSpc>
                <a:spcPct val="80000"/>
              </a:lnSpc>
              <a:buFontTx/>
              <a:buNone/>
            </a:pPr>
            <a:r>
              <a:rPr lang="en-US" altLang="es-MX" sz="3600" dirty="0"/>
              <a:t>Verbs ending </a:t>
            </a:r>
            <a:r>
              <a:rPr lang="en-US" altLang="es-MX" sz="3600" dirty="0" smtClean="0"/>
              <a:t>in: </a:t>
            </a:r>
          </a:p>
          <a:p>
            <a:pPr>
              <a:lnSpc>
                <a:spcPct val="80000"/>
              </a:lnSpc>
              <a:buFontTx/>
              <a:buNone/>
            </a:pPr>
            <a:endParaRPr lang="en-US" altLang="es-MX" sz="3600" dirty="0" smtClean="0"/>
          </a:p>
          <a:p>
            <a:pPr>
              <a:lnSpc>
                <a:spcPct val="80000"/>
              </a:lnSpc>
              <a:buFontTx/>
              <a:buNone/>
            </a:pPr>
            <a:r>
              <a:rPr lang="en-US" altLang="es-MX" sz="3600" dirty="0" smtClean="0"/>
              <a:t>Consonant </a:t>
            </a:r>
            <a:r>
              <a:rPr lang="en-US" altLang="es-MX" sz="3600" dirty="0"/>
              <a:t>+ </a:t>
            </a:r>
            <a:r>
              <a:rPr lang="en-US" altLang="es-MX" sz="3600" dirty="0" smtClean="0">
                <a:solidFill>
                  <a:srgbClr val="FF0000"/>
                </a:solidFill>
              </a:rPr>
              <a:t>Y</a:t>
            </a:r>
            <a:r>
              <a:rPr lang="en-US" altLang="es-MX" sz="3600" dirty="0" smtClean="0"/>
              <a:t> </a:t>
            </a:r>
          </a:p>
          <a:p>
            <a:pPr>
              <a:lnSpc>
                <a:spcPct val="80000"/>
              </a:lnSpc>
            </a:pPr>
            <a:r>
              <a:rPr lang="en-US" altLang="es-MX" sz="3600" dirty="0"/>
              <a:t>C</a:t>
            </a:r>
            <a:r>
              <a:rPr lang="en-US" altLang="es-MX" sz="3600" dirty="0" smtClean="0"/>
              <a:t>hanges </a:t>
            </a:r>
            <a:r>
              <a:rPr lang="en-US" altLang="es-MX" sz="3600" dirty="0"/>
              <a:t>the </a:t>
            </a:r>
            <a:r>
              <a:rPr lang="en-US" altLang="es-MX" sz="3600" dirty="0" smtClean="0">
                <a:solidFill>
                  <a:srgbClr val="FF0000"/>
                </a:solidFill>
              </a:rPr>
              <a:t>Y</a:t>
            </a:r>
            <a:r>
              <a:rPr lang="en-US" altLang="es-MX" sz="3600" dirty="0" smtClean="0"/>
              <a:t> </a:t>
            </a:r>
            <a:r>
              <a:rPr lang="en-US" altLang="es-MX" sz="3600" dirty="0"/>
              <a:t>to</a:t>
            </a:r>
            <a:r>
              <a:rPr lang="en-US" altLang="es-MX" sz="3600" dirty="0">
                <a:solidFill>
                  <a:srgbClr val="FFFF66"/>
                </a:solidFill>
              </a:rPr>
              <a:t> </a:t>
            </a:r>
            <a:r>
              <a:rPr lang="en-US" altLang="es-MX" sz="3600" dirty="0" smtClean="0">
                <a:solidFill>
                  <a:srgbClr val="FF0000"/>
                </a:solidFill>
              </a:rPr>
              <a:t>I</a:t>
            </a:r>
            <a:r>
              <a:rPr lang="en-US" altLang="es-MX" sz="3600" dirty="0" smtClean="0">
                <a:solidFill>
                  <a:srgbClr val="FFFF66"/>
                </a:solidFill>
              </a:rPr>
              <a:t> </a:t>
            </a:r>
            <a:r>
              <a:rPr lang="en-US" altLang="es-MX" sz="3600" dirty="0"/>
              <a:t>and add </a:t>
            </a:r>
            <a:r>
              <a:rPr lang="en-US" altLang="es-MX" sz="3600" dirty="0" smtClean="0"/>
              <a:t>“</a:t>
            </a:r>
            <a:r>
              <a:rPr lang="en-US" altLang="es-MX" sz="3600" dirty="0" smtClean="0">
                <a:solidFill>
                  <a:srgbClr val="FF0000"/>
                </a:solidFill>
              </a:rPr>
              <a:t>ES</a:t>
            </a:r>
            <a:r>
              <a:rPr lang="en-US" altLang="es-MX" sz="3600" dirty="0" smtClean="0"/>
              <a:t>”</a:t>
            </a:r>
            <a:r>
              <a:rPr lang="ru-RU" altLang="es-MX" sz="3600" dirty="0" smtClean="0"/>
              <a:t>.</a:t>
            </a:r>
            <a:r>
              <a:rPr lang="en-US" altLang="es-MX" sz="3600" dirty="0" smtClean="0">
                <a:sym typeface="Wingdings 3" panose="05040102010807070707" pitchFamily="18" charset="2"/>
              </a:rPr>
              <a:t> Cry </a:t>
            </a:r>
            <a:r>
              <a:rPr lang="en-US" altLang="es-MX" sz="3600" dirty="0" smtClean="0">
                <a:sym typeface="Wingdings" panose="05000000000000000000" pitchFamily="2" charset="2"/>
              </a:rPr>
              <a:t> Cr</a:t>
            </a:r>
            <a:r>
              <a:rPr lang="en-US" altLang="es-MX" sz="3600" dirty="0" smtClean="0">
                <a:solidFill>
                  <a:srgbClr val="FF0000"/>
                </a:solidFill>
                <a:sym typeface="Wingdings" panose="05000000000000000000" pitchFamily="2" charset="2"/>
              </a:rPr>
              <a:t>ies		</a:t>
            </a:r>
            <a:r>
              <a:rPr lang="en-US" altLang="es-MX" sz="3600" dirty="0" smtClean="0">
                <a:sym typeface="Wingdings" panose="05000000000000000000" pitchFamily="2" charset="2"/>
              </a:rPr>
              <a:t>Try  Tr</a:t>
            </a:r>
            <a:r>
              <a:rPr lang="en-US" altLang="es-MX" sz="3600" dirty="0" smtClean="0">
                <a:solidFill>
                  <a:srgbClr val="FF0000"/>
                </a:solidFill>
                <a:sym typeface="Wingdings" panose="05000000000000000000" pitchFamily="2" charset="2"/>
              </a:rPr>
              <a:t>ies</a:t>
            </a:r>
            <a:endParaRPr lang="en-US" altLang="es-MX" sz="3600" dirty="0" smtClean="0">
              <a:sym typeface="Wingdings 3" panose="05040102010807070707" pitchFamily="18" charset="2"/>
            </a:endParaRPr>
          </a:p>
          <a:p>
            <a:pPr>
              <a:lnSpc>
                <a:spcPct val="80000"/>
              </a:lnSpc>
              <a:buFontTx/>
              <a:buNone/>
            </a:pPr>
            <a:endParaRPr lang="en-US" altLang="es-MX" sz="3600" dirty="0" smtClean="0"/>
          </a:p>
          <a:p>
            <a:pPr>
              <a:lnSpc>
                <a:spcPct val="80000"/>
              </a:lnSpc>
              <a:buFontTx/>
              <a:buNone/>
            </a:pPr>
            <a:r>
              <a:rPr lang="en-US" altLang="es-MX" sz="3600" dirty="0" smtClean="0"/>
              <a:t>Vowel + Y </a:t>
            </a:r>
          </a:p>
          <a:p>
            <a:pPr>
              <a:lnSpc>
                <a:spcPct val="80000"/>
              </a:lnSpc>
              <a:buFontTx/>
              <a:buNone/>
            </a:pPr>
            <a:r>
              <a:rPr lang="en-US" altLang="es-MX" sz="3600" dirty="0" smtClean="0">
                <a:sym typeface="Wingdings 3" panose="05040102010807070707" pitchFamily="18" charset="2"/>
              </a:rPr>
              <a:t>We only </a:t>
            </a:r>
            <a:r>
              <a:rPr lang="en-US" altLang="es-MX" sz="3600" dirty="0" smtClean="0"/>
              <a:t>add “</a:t>
            </a:r>
            <a:r>
              <a:rPr lang="en-US" altLang="es-MX" sz="3600" dirty="0" smtClean="0">
                <a:solidFill>
                  <a:srgbClr val="FF0000"/>
                </a:solidFill>
              </a:rPr>
              <a:t>S</a:t>
            </a:r>
            <a:r>
              <a:rPr lang="en-US" altLang="es-MX" sz="3600" dirty="0" smtClean="0"/>
              <a:t>”</a:t>
            </a:r>
          </a:p>
          <a:p>
            <a:pPr>
              <a:lnSpc>
                <a:spcPct val="80000"/>
              </a:lnSpc>
              <a:buFontTx/>
              <a:buNone/>
            </a:pPr>
            <a:r>
              <a:rPr lang="en-US" altLang="es-MX" sz="3600" dirty="0" smtClean="0">
                <a:sym typeface="Wingdings 3" panose="05040102010807070707" pitchFamily="18" charset="2"/>
              </a:rPr>
              <a:t>Play </a:t>
            </a:r>
            <a:r>
              <a:rPr lang="en-US" altLang="es-MX" sz="3600" dirty="0" smtClean="0">
                <a:sym typeface="Wingdings" panose="05000000000000000000" pitchFamily="2" charset="2"/>
              </a:rPr>
              <a:t> Play</a:t>
            </a:r>
            <a:r>
              <a:rPr lang="en-US" altLang="es-MX" sz="3600" b="1" dirty="0" smtClean="0">
                <a:solidFill>
                  <a:srgbClr val="FF0000"/>
                </a:solidFill>
                <a:sym typeface="Wingdings" panose="05000000000000000000" pitchFamily="2" charset="2"/>
              </a:rPr>
              <a:t>s</a:t>
            </a:r>
            <a:r>
              <a:rPr lang="en-US" altLang="es-MX" sz="3600" dirty="0" smtClean="0">
                <a:sym typeface="Wingdings" panose="05000000000000000000" pitchFamily="2" charset="2"/>
              </a:rPr>
              <a:t>		Buy  Buy</a:t>
            </a:r>
            <a:r>
              <a:rPr lang="en-US" altLang="es-MX" sz="3600" b="1" dirty="0" smtClean="0">
                <a:solidFill>
                  <a:srgbClr val="FF0000"/>
                </a:solidFill>
                <a:sym typeface="Wingdings" panose="05000000000000000000" pitchFamily="2" charset="2"/>
              </a:rPr>
              <a:t>s</a:t>
            </a:r>
            <a:endParaRPr lang="en-US" altLang="es-MX" sz="3600" b="1" dirty="0">
              <a:solidFill>
                <a:srgbClr val="FF0000"/>
              </a:solidFill>
              <a:sym typeface="Wingdings 3" panose="05040102010807070707" pitchFamily="18" charset="2"/>
            </a:endParaRPr>
          </a:p>
        </p:txBody>
      </p:sp>
      <p:sp>
        <p:nvSpPr>
          <p:cNvPr id="3" name="Rectángulo 2"/>
          <p:cNvSpPr/>
          <p:nvPr/>
        </p:nvSpPr>
        <p:spPr>
          <a:xfrm>
            <a:off x="114300" y="2253659"/>
            <a:ext cx="11917393" cy="662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4253943" y="2476213"/>
            <a:ext cx="102157" cy="4127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redondeado 19">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435589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08"/>
          <p:cNvSpPr txBox="1">
            <a:spLocks noChangeArrowheads="1"/>
          </p:cNvSpPr>
          <p:nvPr/>
        </p:nvSpPr>
        <p:spPr bwMode="auto">
          <a:xfrm>
            <a:off x="357436" y="935802"/>
            <a:ext cx="1158056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3600" i="1" dirty="0" smtClean="0">
                <a:effectLst>
                  <a:outerShdw blurRad="38100" dist="38100" dir="2700000" algn="tl">
                    <a:srgbClr val="C0C0C0"/>
                  </a:outerShdw>
                </a:effectLst>
                <a:cs typeface="Times New Roman" pitchFamily="26" charset="0"/>
              </a:rPr>
              <a:t>We use the auxiliary verb </a:t>
            </a:r>
            <a:r>
              <a:rPr lang="en-US" sz="3600" i="1" dirty="0" smtClean="0">
                <a:solidFill>
                  <a:srgbClr val="FF0000"/>
                </a:solidFill>
                <a:effectLst>
                  <a:outerShdw blurRad="38100" dist="38100" dir="2700000" algn="tl">
                    <a:srgbClr val="C0C0C0"/>
                  </a:outerShdw>
                </a:effectLst>
                <a:cs typeface="Times New Roman" pitchFamily="26" charset="0"/>
              </a:rPr>
              <a:t>DON’T</a:t>
            </a:r>
            <a:r>
              <a:rPr lang="en-US" sz="3600" i="1" dirty="0" smtClean="0">
                <a:effectLst>
                  <a:outerShdw blurRad="38100" dist="38100" dir="2700000" algn="tl">
                    <a:srgbClr val="C0C0C0"/>
                  </a:outerShdw>
                </a:effectLst>
                <a:cs typeface="Times New Roman" pitchFamily="26" charset="0"/>
              </a:rPr>
              <a:t> or </a:t>
            </a:r>
            <a:r>
              <a:rPr lang="en-US" sz="3600" i="1" dirty="0" smtClean="0">
                <a:solidFill>
                  <a:srgbClr val="FF0000"/>
                </a:solidFill>
                <a:effectLst>
                  <a:outerShdw blurRad="38100" dist="38100" dir="2700000" algn="tl">
                    <a:srgbClr val="C0C0C0"/>
                  </a:outerShdw>
                </a:effectLst>
                <a:cs typeface="Times New Roman" pitchFamily="26" charset="0"/>
              </a:rPr>
              <a:t>DOESN’T</a:t>
            </a:r>
            <a:r>
              <a:rPr lang="en-US" sz="3600" i="1" dirty="0" smtClean="0">
                <a:effectLst>
                  <a:outerShdw blurRad="38100" dist="38100" dir="2700000" algn="tl">
                    <a:srgbClr val="C0C0C0"/>
                  </a:outerShdw>
                </a:effectLst>
                <a:cs typeface="Times New Roman" pitchFamily="26" charset="0"/>
              </a:rPr>
              <a:t>.</a:t>
            </a:r>
            <a:endParaRPr lang="en-US" sz="3600" i="1" dirty="0">
              <a:effectLst>
                <a:outerShdw blurRad="38100" dist="38100" dir="2700000" algn="tl">
                  <a:srgbClr val="C0C0C0"/>
                </a:outerShdw>
              </a:effectLst>
              <a:cs typeface="Times New Roman" pitchFamily="26" charset="0"/>
            </a:endParaRPr>
          </a:p>
        </p:txBody>
      </p:sp>
      <p:sp>
        <p:nvSpPr>
          <p:cNvPr id="5" name="4 CuadroTexto"/>
          <p:cNvSpPr txBox="1"/>
          <p:nvPr/>
        </p:nvSpPr>
        <p:spPr>
          <a:xfrm>
            <a:off x="255836" y="120194"/>
            <a:ext cx="7661072" cy="861774"/>
          </a:xfrm>
          <a:prstGeom prst="rect">
            <a:avLst/>
          </a:prstGeom>
          <a:noFill/>
        </p:spPr>
        <p:txBody>
          <a:bodyPr wrap="none" rtlCol="0">
            <a:spAutoFit/>
          </a:bodyPr>
          <a:lstStyle/>
          <a:p>
            <a:r>
              <a:rPr lang="es-MX" sz="5000" b="1" dirty="0" err="1">
                <a:ln w="6600">
                  <a:solidFill>
                    <a:schemeClr val="accent2"/>
                  </a:solidFill>
                  <a:prstDash val="solid"/>
                </a:ln>
                <a:solidFill>
                  <a:srgbClr val="FFFFFF"/>
                </a:solidFill>
                <a:effectLst>
                  <a:outerShdw dist="38100" dir="2700000" algn="tl" rotWithShape="0">
                    <a:schemeClr val="accent2"/>
                  </a:outerShdw>
                </a:effectLst>
              </a:rPr>
              <a:t>Negative</a:t>
            </a:r>
            <a:r>
              <a:rPr lang="es-MX" sz="5000" b="1" dirty="0">
                <a:ln w="6600">
                  <a:solidFill>
                    <a:schemeClr val="accent2"/>
                  </a:solidFill>
                  <a:prstDash val="solid"/>
                </a:ln>
                <a:solidFill>
                  <a:srgbClr val="FFFFFF"/>
                </a:solidFill>
                <a:effectLst>
                  <a:outerShdw dist="38100" dir="2700000" algn="tl" rotWithShape="0">
                    <a:schemeClr val="accent2"/>
                  </a:outerShdw>
                </a:effectLst>
              </a:rPr>
              <a:t> and </a:t>
            </a:r>
            <a:r>
              <a:rPr lang="es-MX" sz="5000" b="1" dirty="0" err="1">
                <a:ln w="6600">
                  <a:solidFill>
                    <a:schemeClr val="accent2"/>
                  </a:solidFill>
                  <a:prstDash val="solid"/>
                </a:ln>
                <a:solidFill>
                  <a:srgbClr val="FFFFFF"/>
                </a:solidFill>
                <a:effectLst>
                  <a:outerShdw dist="38100" dir="2700000" algn="tl" rotWithShape="0">
                    <a:schemeClr val="accent2"/>
                  </a:outerShdw>
                </a:effectLst>
              </a:rPr>
              <a:t>Questions</a:t>
            </a:r>
            <a:endParaRPr lang="es-MX" sz="5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1 CuadroTexto"/>
          <p:cNvSpPr txBox="1"/>
          <p:nvPr/>
        </p:nvSpPr>
        <p:spPr>
          <a:xfrm>
            <a:off x="628930" y="4763553"/>
            <a:ext cx="976549" cy="1754326"/>
          </a:xfrm>
          <a:prstGeom prst="rect">
            <a:avLst/>
          </a:prstGeom>
          <a:noFill/>
        </p:spPr>
        <p:txBody>
          <a:bodyPr wrap="none" rtlCol="0">
            <a:spAutoFit/>
          </a:bodyPr>
          <a:lstStyle/>
          <a:p>
            <a:pPr algn="ctr"/>
            <a:r>
              <a:rPr lang="es-MX" sz="3600" dirty="0"/>
              <a:t>HE</a:t>
            </a:r>
            <a:br>
              <a:rPr lang="es-MX" sz="3600" dirty="0"/>
            </a:br>
            <a:r>
              <a:rPr lang="es-MX" sz="3600" dirty="0" err="1"/>
              <a:t>SHE</a:t>
            </a:r>
            <a:r>
              <a:rPr lang="es-MX" sz="3600" dirty="0"/>
              <a:t/>
            </a:r>
            <a:br>
              <a:rPr lang="es-MX" sz="3600" dirty="0"/>
            </a:br>
            <a:r>
              <a:rPr lang="es-MX" sz="3600" dirty="0" err="1"/>
              <a:t>IT</a:t>
            </a:r>
            <a:endParaRPr lang="es-MX" sz="3600" dirty="0"/>
          </a:p>
        </p:txBody>
      </p:sp>
      <p:sp>
        <p:nvSpPr>
          <p:cNvPr id="6" name="5 CuadroTexto"/>
          <p:cNvSpPr txBox="1"/>
          <p:nvPr/>
        </p:nvSpPr>
        <p:spPr>
          <a:xfrm>
            <a:off x="508704" y="2018681"/>
            <a:ext cx="1217000" cy="2308324"/>
          </a:xfrm>
          <a:prstGeom prst="rect">
            <a:avLst/>
          </a:prstGeom>
          <a:noFill/>
        </p:spPr>
        <p:txBody>
          <a:bodyPr wrap="none" rtlCol="0">
            <a:spAutoFit/>
          </a:bodyPr>
          <a:lstStyle/>
          <a:p>
            <a:pPr algn="ctr"/>
            <a:r>
              <a:rPr lang="es-MX" sz="3600" dirty="0"/>
              <a:t>I</a:t>
            </a:r>
          </a:p>
          <a:p>
            <a:pPr algn="ctr"/>
            <a:r>
              <a:rPr lang="es-MX" sz="3600" dirty="0" err="1"/>
              <a:t>YOU</a:t>
            </a:r>
            <a:endParaRPr lang="es-MX" sz="3600" dirty="0"/>
          </a:p>
          <a:p>
            <a:pPr algn="ctr"/>
            <a:r>
              <a:rPr lang="es-MX" sz="3600" dirty="0" err="1"/>
              <a:t>WE</a:t>
            </a:r>
            <a:endParaRPr lang="es-MX" sz="3600" dirty="0"/>
          </a:p>
          <a:p>
            <a:pPr algn="ctr"/>
            <a:r>
              <a:rPr lang="es-MX" sz="3600" dirty="0" err="1"/>
              <a:t>THEY</a:t>
            </a:r>
            <a:endParaRPr lang="es-MX" sz="3600" dirty="0"/>
          </a:p>
        </p:txBody>
      </p:sp>
      <p:sp>
        <p:nvSpPr>
          <p:cNvPr id="9" name="8 CuadroTexto"/>
          <p:cNvSpPr txBox="1"/>
          <p:nvPr/>
        </p:nvSpPr>
        <p:spPr>
          <a:xfrm>
            <a:off x="4367381" y="1818626"/>
            <a:ext cx="5763116" cy="5016758"/>
          </a:xfrm>
          <a:prstGeom prst="rect">
            <a:avLst/>
          </a:prstGeom>
          <a:noFill/>
        </p:spPr>
        <p:txBody>
          <a:bodyPr wrap="none" rtlCol="0">
            <a:spAutoFit/>
          </a:bodyPr>
          <a:lstStyle/>
          <a:p>
            <a:r>
              <a:rPr lang="es-MX" sz="3200" b="1" dirty="0" err="1" smtClean="0">
                <a:solidFill>
                  <a:srgbClr val="0070C0"/>
                </a:solidFill>
              </a:rPr>
              <a:t>play</a:t>
            </a:r>
            <a:r>
              <a:rPr lang="es-MX" sz="3200" dirty="0" smtClean="0">
                <a:solidFill>
                  <a:srgbClr val="0070C0"/>
                </a:solidFill>
              </a:rPr>
              <a:t> </a:t>
            </a:r>
            <a:r>
              <a:rPr lang="es-MX" sz="3200" dirty="0" err="1" smtClean="0"/>
              <a:t>basketball</a:t>
            </a:r>
            <a:r>
              <a:rPr lang="es-MX" sz="3200" dirty="0" smtClean="0"/>
              <a:t> at </a:t>
            </a:r>
            <a:r>
              <a:rPr lang="es-MX" sz="3200" dirty="0" err="1" smtClean="0"/>
              <a:t>school</a:t>
            </a:r>
            <a:r>
              <a:rPr lang="es-MX" sz="3200" dirty="0" smtClean="0"/>
              <a:t>.</a:t>
            </a:r>
          </a:p>
          <a:p>
            <a:r>
              <a:rPr lang="es-MX" sz="3200" b="1" dirty="0" err="1" smtClean="0">
                <a:solidFill>
                  <a:srgbClr val="0070C0"/>
                </a:solidFill>
              </a:rPr>
              <a:t>sing</a:t>
            </a:r>
            <a:r>
              <a:rPr lang="es-MX" sz="3200" dirty="0" smtClean="0">
                <a:solidFill>
                  <a:srgbClr val="0070C0"/>
                </a:solidFill>
              </a:rPr>
              <a:t> </a:t>
            </a:r>
            <a:r>
              <a:rPr lang="es-MX" sz="3200" dirty="0" smtClean="0"/>
              <a:t>in </a:t>
            </a:r>
            <a:r>
              <a:rPr lang="es-MX" sz="3200" dirty="0" err="1" smtClean="0"/>
              <a:t>the</a:t>
            </a:r>
            <a:r>
              <a:rPr lang="es-MX" sz="3200" dirty="0" smtClean="0"/>
              <a:t> </a:t>
            </a:r>
            <a:r>
              <a:rPr lang="es-MX" sz="3200" dirty="0" err="1" smtClean="0"/>
              <a:t>shower</a:t>
            </a:r>
            <a:r>
              <a:rPr lang="es-MX" sz="3200" dirty="0" smtClean="0"/>
              <a:t>.</a:t>
            </a:r>
          </a:p>
          <a:p>
            <a:r>
              <a:rPr lang="es-MX" sz="3200" b="1" dirty="0" err="1" smtClean="0">
                <a:solidFill>
                  <a:srgbClr val="0070C0"/>
                </a:solidFill>
              </a:rPr>
              <a:t>read</a:t>
            </a:r>
            <a:r>
              <a:rPr lang="es-MX" sz="3200" dirty="0" smtClean="0">
                <a:solidFill>
                  <a:srgbClr val="0070C0"/>
                </a:solidFill>
              </a:rPr>
              <a:t> </a:t>
            </a:r>
            <a:r>
              <a:rPr lang="es-MX" sz="3200" dirty="0" err="1" smtClean="0"/>
              <a:t>science</a:t>
            </a:r>
            <a:r>
              <a:rPr lang="es-MX" sz="3200" dirty="0" smtClean="0"/>
              <a:t> </a:t>
            </a:r>
            <a:r>
              <a:rPr lang="es-MX" sz="3200" dirty="0" err="1" smtClean="0"/>
              <a:t>fiction</a:t>
            </a:r>
            <a:r>
              <a:rPr lang="es-MX" sz="3200" dirty="0" smtClean="0"/>
              <a:t> </a:t>
            </a:r>
            <a:r>
              <a:rPr lang="es-MX" sz="3200" dirty="0" err="1" smtClean="0"/>
              <a:t>books</a:t>
            </a:r>
            <a:endParaRPr lang="es-MX" sz="3200" dirty="0" smtClean="0"/>
          </a:p>
          <a:p>
            <a:r>
              <a:rPr lang="es-MX" sz="3200" b="1" dirty="0" err="1" smtClean="0">
                <a:solidFill>
                  <a:srgbClr val="0070C0"/>
                </a:solidFill>
              </a:rPr>
              <a:t>pass</a:t>
            </a:r>
            <a:r>
              <a:rPr lang="es-MX" sz="3200" dirty="0" smtClean="0">
                <a:solidFill>
                  <a:srgbClr val="0070C0"/>
                </a:solidFill>
              </a:rPr>
              <a:t> </a:t>
            </a:r>
            <a:r>
              <a:rPr lang="es-MX" sz="3200" dirty="0" err="1" smtClean="0"/>
              <a:t>the</a:t>
            </a:r>
            <a:r>
              <a:rPr lang="es-MX" sz="3200" dirty="0" smtClean="0"/>
              <a:t> </a:t>
            </a:r>
            <a:r>
              <a:rPr lang="es-MX" sz="3200" dirty="0" err="1" smtClean="0"/>
              <a:t>ball</a:t>
            </a:r>
            <a:r>
              <a:rPr lang="es-MX" sz="3200" dirty="0" smtClean="0"/>
              <a:t>.</a:t>
            </a:r>
          </a:p>
          <a:p>
            <a:r>
              <a:rPr lang="es-MX" sz="3200" b="1" dirty="0" err="1" smtClean="0">
                <a:solidFill>
                  <a:srgbClr val="0070C0"/>
                </a:solidFill>
              </a:rPr>
              <a:t>need</a:t>
            </a:r>
            <a:r>
              <a:rPr lang="es-MX" sz="3200" dirty="0" smtClean="0">
                <a:solidFill>
                  <a:srgbClr val="0070C0"/>
                </a:solidFill>
              </a:rPr>
              <a:t> </a:t>
            </a:r>
            <a:r>
              <a:rPr lang="es-MX" sz="3200" dirty="0" err="1" smtClean="0"/>
              <a:t>an</a:t>
            </a:r>
            <a:r>
              <a:rPr lang="es-MX" sz="3200" dirty="0" smtClean="0"/>
              <a:t> </a:t>
            </a:r>
            <a:r>
              <a:rPr lang="es-MX" sz="3200" dirty="0" err="1" smtClean="0"/>
              <a:t>umbrella</a:t>
            </a:r>
            <a:r>
              <a:rPr lang="es-MX" sz="3200" dirty="0" smtClean="0"/>
              <a:t>.</a:t>
            </a:r>
          </a:p>
          <a:p>
            <a:r>
              <a:rPr lang="es-MX" sz="3200" b="1" dirty="0" err="1" smtClean="0">
                <a:solidFill>
                  <a:srgbClr val="0070C0"/>
                </a:solidFill>
              </a:rPr>
              <a:t>like</a:t>
            </a:r>
            <a:r>
              <a:rPr lang="es-MX" sz="3200" dirty="0" smtClean="0">
                <a:solidFill>
                  <a:srgbClr val="0070C0"/>
                </a:solidFill>
              </a:rPr>
              <a:t> </a:t>
            </a:r>
            <a:r>
              <a:rPr lang="es-MX" sz="3200" dirty="0" err="1" smtClean="0"/>
              <a:t>mexican</a:t>
            </a:r>
            <a:r>
              <a:rPr lang="es-MX" sz="3200" dirty="0" smtClean="0"/>
              <a:t> </a:t>
            </a:r>
            <a:r>
              <a:rPr lang="es-MX" sz="3200" dirty="0" err="1" smtClean="0"/>
              <a:t>food</a:t>
            </a:r>
            <a:r>
              <a:rPr lang="es-MX" sz="3200" dirty="0" smtClean="0"/>
              <a:t>.</a:t>
            </a:r>
          </a:p>
          <a:p>
            <a:r>
              <a:rPr lang="es-MX" sz="3200" b="1" dirty="0" err="1" smtClean="0">
                <a:solidFill>
                  <a:srgbClr val="0070C0"/>
                </a:solidFill>
              </a:rPr>
              <a:t>study</a:t>
            </a:r>
            <a:r>
              <a:rPr lang="es-MX" sz="3200" b="1" dirty="0" smtClean="0">
                <a:solidFill>
                  <a:srgbClr val="0070C0"/>
                </a:solidFill>
              </a:rPr>
              <a:t> </a:t>
            </a:r>
            <a:r>
              <a:rPr lang="es-MX" sz="3200" dirty="0" err="1" smtClean="0"/>
              <a:t>maths</a:t>
            </a:r>
            <a:r>
              <a:rPr lang="es-MX" sz="3200" dirty="0" smtClean="0"/>
              <a:t> at </a:t>
            </a:r>
            <a:r>
              <a:rPr lang="es-MX" sz="3200" dirty="0" err="1" smtClean="0"/>
              <a:t>night</a:t>
            </a:r>
            <a:r>
              <a:rPr lang="es-MX" sz="3200" dirty="0" smtClean="0"/>
              <a:t>.</a:t>
            </a:r>
          </a:p>
          <a:p>
            <a:r>
              <a:rPr lang="es-MX" sz="3200" b="1" dirty="0" err="1" smtClean="0">
                <a:solidFill>
                  <a:srgbClr val="0070C0"/>
                </a:solidFill>
              </a:rPr>
              <a:t>write</a:t>
            </a:r>
            <a:r>
              <a:rPr lang="es-MX" sz="3200" dirty="0" smtClean="0">
                <a:solidFill>
                  <a:srgbClr val="0070C0"/>
                </a:solidFill>
              </a:rPr>
              <a:t> </a:t>
            </a:r>
            <a:r>
              <a:rPr lang="es-MX" sz="3200" dirty="0" err="1" smtClean="0"/>
              <a:t>poems</a:t>
            </a:r>
            <a:r>
              <a:rPr lang="es-MX" sz="3200" dirty="0" smtClean="0"/>
              <a:t> to </a:t>
            </a:r>
            <a:r>
              <a:rPr lang="es-MX" sz="3200" dirty="0" err="1" smtClean="0"/>
              <a:t>my</a:t>
            </a:r>
            <a:r>
              <a:rPr lang="es-MX" sz="3200" dirty="0" smtClean="0"/>
              <a:t> </a:t>
            </a:r>
            <a:r>
              <a:rPr lang="es-MX" sz="3200" dirty="0" err="1" smtClean="0"/>
              <a:t>girlfriend</a:t>
            </a:r>
            <a:r>
              <a:rPr lang="es-MX" sz="3200" dirty="0" smtClean="0"/>
              <a:t>.</a:t>
            </a:r>
          </a:p>
          <a:p>
            <a:r>
              <a:rPr lang="es-MX" sz="3200" b="1" dirty="0" smtClean="0">
                <a:solidFill>
                  <a:srgbClr val="0070C0"/>
                </a:solidFill>
              </a:rPr>
              <a:t>run</a:t>
            </a:r>
            <a:r>
              <a:rPr lang="es-MX" sz="3200" dirty="0" smtClean="0"/>
              <a:t> in </a:t>
            </a:r>
            <a:r>
              <a:rPr lang="es-MX" sz="3200" dirty="0" err="1" smtClean="0"/>
              <a:t>the</a:t>
            </a:r>
            <a:r>
              <a:rPr lang="es-MX" sz="3200" dirty="0" smtClean="0"/>
              <a:t> </a:t>
            </a:r>
            <a:r>
              <a:rPr lang="es-MX" sz="3200" dirty="0" err="1" smtClean="0"/>
              <a:t>park</a:t>
            </a:r>
            <a:r>
              <a:rPr lang="es-MX" sz="3200" dirty="0" smtClean="0"/>
              <a:t>.</a:t>
            </a:r>
          </a:p>
          <a:p>
            <a:r>
              <a:rPr lang="es-MX" sz="3200" b="1" dirty="0" err="1" smtClean="0">
                <a:solidFill>
                  <a:srgbClr val="0070C0"/>
                </a:solidFill>
              </a:rPr>
              <a:t>go</a:t>
            </a:r>
            <a:r>
              <a:rPr lang="es-MX" sz="3200" dirty="0" smtClean="0">
                <a:solidFill>
                  <a:srgbClr val="0070C0"/>
                </a:solidFill>
              </a:rPr>
              <a:t> </a:t>
            </a:r>
            <a:r>
              <a:rPr lang="es-MX" sz="3200" dirty="0" smtClean="0"/>
              <a:t>to </a:t>
            </a:r>
            <a:r>
              <a:rPr lang="es-MX" sz="3200" dirty="0" err="1" smtClean="0"/>
              <a:t>the</a:t>
            </a:r>
            <a:r>
              <a:rPr lang="es-MX" sz="3200" dirty="0" smtClean="0"/>
              <a:t> </a:t>
            </a:r>
            <a:r>
              <a:rPr lang="es-MX" sz="3200" dirty="0" err="1" smtClean="0"/>
              <a:t>movies</a:t>
            </a:r>
            <a:r>
              <a:rPr lang="es-MX" sz="3200" dirty="0" smtClean="0"/>
              <a:t>.</a:t>
            </a:r>
            <a:endParaRPr lang="es-MX" sz="3200" dirty="0"/>
          </a:p>
        </p:txBody>
      </p:sp>
      <p:sp>
        <p:nvSpPr>
          <p:cNvPr id="10" name="Rectángulo 9"/>
          <p:cNvSpPr/>
          <p:nvPr/>
        </p:nvSpPr>
        <p:spPr>
          <a:xfrm>
            <a:off x="1939705" y="2788122"/>
            <a:ext cx="2021707" cy="769441"/>
          </a:xfrm>
          <a:prstGeom prst="rect">
            <a:avLst/>
          </a:prstGeom>
        </p:spPr>
        <p:txBody>
          <a:bodyPr wrap="none">
            <a:spAutoFit/>
          </a:bodyPr>
          <a:lstStyle/>
          <a:p>
            <a:r>
              <a:rPr lang="en-US" sz="4400" b="1" i="1" dirty="0" smtClean="0">
                <a:solidFill>
                  <a:srgbClr val="FF0000"/>
                </a:solidFill>
                <a:effectLst>
                  <a:outerShdw blurRad="38100" dist="38100" dir="2700000" algn="tl">
                    <a:srgbClr val="C0C0C0"/>
                  </a:outerShdw>
                </a:effectLst>
                <a:cs typeface="Times New Roman" pitchFamily="26" charset="0"/>
              </a:rPr>
              <a:t>DON’T</a:t>
            </a:r>
            <a:r>
              <a:rPr lang="en-US" sz="4400" b="1" i="1" dirty="0" smtClean="0">
                <a:effectLst>
                  <a:outerShdw blurRad="38100" dist="38100" dir="2700000" algn="tl">
                    <a:srgbClr val="C0C0C0"/>
                  </a:outerShdw>
                </a:effectLst>
                <a:cs typeface="Times New Roman" pitchFamily="26" charset="0"/>
              </a:rPr>
              <a:t> </a:t>
            </a:r>
            <a:endParaRPr lang="es-MX" sz="4400" b="1" dirty="0"/>
          </a:p>
        </p:txBody>
      </p:sp>
      <p:sp>
        <p:nvSpPr>
          <p:cNvPr id="11" name="Rectángulo 10"/>
          <p:cNvSpPr/>
          <p:nvPr/>
        </p:nvSpPr>
        <p:spPr>
          <a:xfrm>
            <a:off x="1725704" y="5255995"/>
            <a:ext cx="2534668" cy="769441"/>
          </a:xfrm>
          <a:prstGeom prst="rect">
            <a:avLst/>
          </a:prstGeom>
        </p:spPr>
        <p:txBody>
          <a:bodyPr wrap="none">
            <a:spAutoFit/>
          </a:bodyPr>
          <a:lstStyle/>
          <a:p>
            <a:r>
              <a:rPr lang="en-US" sz="4400" b="1" i="1" dirty="0">
                <a:solidFill>
                  <a:srgbClr val="FF0000"/>
                </a:solidFill>
                <a:effectLst>
                  <a:outerShdw blurRad="38100" dist="38100" dir="2700000" algn="tl">
                    <a:srgbClr val="C0C0C0"/>
                  </a:outerShdw>
                </a:effectLst>
                <a:cs typeface="Times New Roman" pitchFamily="26" charset="0"/>
              </a:rPr>
              <a:t>DOESN’T</a:t>
            </a:r>
            <a:endParaRPr lang="es-MX" sz="4400" b="1" i="1" dirty="0">
              <a:solidFill>
                <a:srgbClr val="FF0000"/>
              </a:solidFill>
              <a:effectLst>
                <a:outerShdw blurRad="38100" dist="38100" dir="2700000" algn="tl">
                  <a:srgbClr val="C0C0C0"/>
                </a:outerShdw>
              </a:effectLst>
              <a:cs typeface="Times New Roman" pitchFamily="26" charset="0"/>
            </a:endParaRPr>
          </a:p>
        </p:txBody>
      </p:sp>
      <p:sp>
        <p:nvSpPr>
          <p:cNvPr id="12" name="Rectángulo redondeado 11">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457720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n-GB" dirty="0" smtClean="0"/>
              <a:t>Now, describe some activities that you do in your life.</a:t>
            </a:r>
            <a:endParaRPr lang="en-GB" dirty="0"/>
          </a:p>
        </p:txBody>
      </p:sp>
      <p:sp>
        <p:nvSpPr>
          <p:cNvPr id="3" name="Marcador de contenido 2"/>
          <p:cNvSpPr>
            <a:spLocks noGrp="1"/>
          </p:cNvSpPr>
          <p:nvPr>
            <p:ph idx="1"/>
          </p:nvPr>
        </p:nvSpPr>
        <p:spPr>
          <a:xfrm>
            <a:off x="109726" y="1634666"/>
            <a:ext cx="11918149" cy="5025995"/>
          </a:xfrm>
        </p:spPr>
        <p:txBody>
          <a:bodyPr>
            <a:normAutofit fontScale="92500" lnSpcReduction="10000"/>
          </a:bodyPr>
          <a:lstStyle/>
          <a:p>
            <a:pPr marL="457200" indent="-457200">
              <a:buFont typeface="+mj-lt"/>
              <a:buAutoNum type="arabicPeriod"/>
            </a:pPr>
            <a:r>
              <a:rPr lang="en-GB" sz="4000" dirty="0" smtClean="0"/>
              <a:t>__________________________________________.</a:t>
            </a:r>
          </a:p>
          <a:p>
            <a:pPr marL="457200" indent="-457200">
              <a:buFont typeface="+mj-lt"/>
              <a:buAutoNum type="arabicPeriod"/>
            </a:pPr>
            <a:r>
              <a:rPr lang="en-GB" sz="4000" dirty="0" smtClean="0"/>
              <a:t>__________________________________________.</a:t>
            </a:r>
          </a:p>
          <a:p>
            <a:pPr marL="457200" indent="-457200">
              <a:buFont typeface="+mj-lt"/>
              <a:buAutoNum type="arabicPeriod"/>
            </a:pPr>
            <a:r>
              <a:rPr lang="en-GB" sz="4000" dirty="0" smtClean="0"/>
              <a:t>__________________________________________.</a:t>
            </a:r>
          </a:p>
          <a:p>
            <a:pPr marL="457200" indent="-457200">
              <a:buFont typeface="+mj-lt"/>
              <a:buAutoNum type="arabicPeriod"/>
            </a:pPr>
            <a:r>
              <a:rPr lang="en-GB" sz="4000" dirty="0" smtClean="0"/>
              <a:t>__________________________________________.</a:t>
            </a:r>
          </a:p>
          <a:p>
            <a:pPr marL="457200" indent="-457200">
              <a:buFont typeface="+mj-lt"/>
              <a:buAutoNum type="arabicPeriod"/>
            </a:pPr>
            <a:r>
              <a:rPr lang="en-GB" sz="4000" dirty="0" smtClean="0"/>
              <a:t>__________________________________________.</a:t>
            </a:r>
          </a:p>
          <a:p>
            <a:pPr marL="457200" indent="-457200">
              <a:buFont typeface="+mj-lt"/>
              <a:buAutoNum type="arabicPeriod"/>
            </a:pPr>
            <a:r>
              <a:rPr lang="en-GB" sz="4000" dirty="0" smtClean="0"/>
              <a:t>__________________________________________.</a:t>
            </a:r>
          </a:p>
          <a:p>
            <a:pPr marL="457200" indent="-457200">
              <a:buFont typeface="+mj-lt"/>
              <a:buAutoNum type="arabicPeriod"/>
            </a:pPr>
            <a:r>
              <a:rPr lang="en-GB" sz="4000" dirty="0" smtClean="0"/>
              <a:t>__________________________________________.</a:t>
            </a:r>
          </a:p>
          <a:p>
            <a:pPr marL="457200" indent="-457200">
              <a:buFont typeface="+mj-lt"/>
              <a:buAutoNum type="arabicPeriod"/>
            </a:pPr>
            <a:r>
              <a:rPr lang="en-GB" sz="4000" dirty="0"/>
              <a:t>__________________________________________.</a:t>
            </a:r>
          </a:p>
        </p:txBody>
      </p:sp>
      <p:sp>
        <p:nvSpPr>
          <p:cNvPr id="4" name="Rectángulo redondeado 3">
            <a:hlinkClick r:id="rId2" action="ppaction://hlinksldjump"/>
          </p:cNvPr>
          <p:cNvSpPr/>
          <p:nvPr/>
        </p:nvSpPr>
        <p:spPr>
          <a:xfrm>
            <a:off x="10989888" y="61410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076623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7" y="135050"/>
            <a:ext cx="11918149" cy="919050"/>
          </a:xfrm>
        </p:spPr>
        <p:txBody>
          <a:bodyPr/>
          <a:lstStyle/>
          <a:p>
            <a:r>
              <a:rPr lang="es-MX" dirty="0" err="1" smtClean="0"/>
              <a:t>Speaking</a:t>
            </a:r>
            <a:r>
              <a:rPr lang="es-MX" dirty="0" smtClean="0"/>
              <a:t> </a:t>
            </a:r>
            <a:r>
              <a:rPr lang="es-MX" dirty="0" err="1" smtClean="0"/>
              <a:t>Activity</a:t>
            </a:r>
            <a:endParaRPr lang="es-MX" dirty="0"/>
          </a:p>
        </p:txBody>
      </p:sp>
      <p:sp>
        <p:nvSpPr>
          <p:cNvPr id="3" name="Marcador de contenido 2"/>
          <p:cNvSpPr>
            <a:spLocks noGrp="1"/>
          </p:cNvSpPr>
          <p:nvPr>
            <p:ph idx="1"/>
          </p:nvPr>
        </p:nvSpPr>
        <p:spPr>
          <a:xfrm>
            <a:off x="109727" y="1054101"/>
            <a:ext cx="11918149" cy="1803400"/>
          </a:xfrm>
        </p:spPr>
        <p:txBody>
          <a:bodyPr>
            <a:normAutofit lnSpcReduction="10000"/>
          </a:bodyPr>
          <a:lstStyle/>
          <a:p>
            <a:pPr algn="ctr"/>
            <a:r>
              <a:rPr lang="en-GB" sz="3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Ask your classmates about the activities they do.</a:t>
            </a:r>
          </a:p>
          <a:p>
            <a:pPr algn="ctr"/>
            <a:endParaRPr lang="en-GB" sz="3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en-GB" sz="3800" b="1" dirty="0" smtClean="0">
                <a:ln w="22225">
                  <a:solidFill>
                    <a:schemeClr val="accent2"/>
                  </a:solidFill>
                  <a:prstDash val="solid"/>
                </a:ln>
                <a:solidFill>
                  <a:schemeClr val="accent2">
                    <a:lumMod val="40000"/>
                    <a:lumOff val="60000"/>
                  </a:schemeClr>
                </a:solidFill>
              </a:rPr>
              <a:t>Hello, can you tell me one activity that you do?</a:t>
            </a:r>
          </a:p>
          <a:p>
            <a:pPr algn="ctr"/>
            <a:endParaRPr lang="en-GB" sz="3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4" name="Rectángulo 3"/>
          <p:cNvSpPr/>
          <p:nvPr/>
        </p:nvSpPr>
        <p:spPr>
          <a:xfrm>
            <a:off x="874864" y="3779912"/>
            <a:ext cx="10442281" cy="2554545"/>
          </a:xfrm>
          <a:prstGeom prst="rect">
            <a:avLst/>
          </a:prstGeom>
        </p:spPr>
        <p:txBody>
          <a:bodyPr wrap="none">
            <a:spAutoFit/>
          </a:bodyPr>
          <a:lstStyle/>
          <a:p>
            <a:pPr algn="ctr"/>
            <a:r>
              <a:rPr lang="en-GB"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Write the answer on your notebook</a:t>
            </a:r>
            <a:r>
              <a:rPr lang="en-GB"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p>
          <a:p>
            <a:pPr algn="ctr"/>
            <a:r>
              <a:rPr lang="en-GB"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Jessica always does exercise in the park </a:t>
            </a:r>
          </a:p>
          <a:p>
            <a:pPr algn="ctr"/>
            <a:r>
              <a:rPr lang="en-GB"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with her friends.</a:t>
            </a:r>
          </a:p>
          <a:p>
            <a:pPr algn="ctr"/>
            <a:r>
              <a:rPr lang="en-GB" sz="4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André eats in the school everyday.</a:t>
            </a:r>
            <a:endParaRPr lang="en-GB"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redondeado 4">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467938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000"/>
                                        <p:tgtEl>
                                          <p:spTgt spid="4">
                                            <p:txEl>
                                              <p:pRg st="1" end="1"/>
                                            </p:txEl>
                                          </p:spTgt>
                                        </p:tgtEl>
                                      </p:cBhvr>
                                    </p:animEffect>
                                    <p:anim calcmode="lin" valueType="num">
                                      <p:cBhvr>
                                        <p:cTn id="2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Effect transition="in" filter="fade">
                                      <p:cBhvr>
                                        <p:cTn id="35" dur="1000"/>
                                        <p:tgtEl>
                                          <p:spTgt spid="4">
                                            <p:txEl>
                                              <p:pRg st="2" end="2"/>
                                            </p:txEl>
                                          </p:spTgt>
                                        </p:tgtEl>
                                      </p:cBhvr>
                                    </p:animEffect>
                                    <p:anim calcmode="lin" valueType="num">
                                      <p:cBhvr>
                                        <p:cTn id="3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xEl>
                                              <p:pRg st="3" end="3"/>
                                            </p:txEl>
                                          </p:spTgt>
                                        </p:tgtEl>
                                        <p:attrNameLst>
                                          <p:attrName>style.visibility</p:attrName>
                                        </p:attrNameLst>
                                      </p:cBhvr>
                                      <p:to>
                                        <p:strVal val="visible"/>
                                      </p:to>
                                    </p:set>
                                    <p:animEffect transition="in" filter="fade">
                                      <p:cBhvr>
                                        <p:cTn id="42" dur="1000"/>
                                        <p:tgtEl>
                                          <p:spTgt spid="4">
                                            <p:txEl>
                                              <p:pRg st="3" end="3"/>
                                            </p:txEl>
                                          </p:spTgt>
                                        </p:tgtEl>
                                      </p:cBhvr>
                                    </p:animEffect>
                                    <p:anim calcmode="lin" valueType="num">
                                      <p:cBhvr>
                                        <p:cTn id="4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sz="8000" dirty="0" err="1" smtClean="0"/>
              <a:t>Personality</a:t>
            </a:r>
            <a:r>
              <a:rPr lang="es-MX" sz="8000" dirty="0" smtClean="0"/>
              <a:t> </a:t>
            </a:r>
            <a:r>
              <a:rPr lang="es-MX" sz="8000" dirty="0" err="1" smtClean="0"/>
              <a:t>Traits</a:t>
            </a:r>
            <a:endParaRPr lang="es-MX" sz="8000" dirty="0"/>
          </a:p>
        </p:txBody>
      </p:sp>
      <p:sp>
        <p:nvSpPr>
          <p:cNvPr id="3" name="Subtítulo 2"/>
          <p:cNvSpPr>
            <a:spLocks noGrp="1"/>
          </p:cNvSpPr>
          <p:nvPr>
            <p:ph type="subTitle" idx="1"/>
          </p:nvPr>
        </p:nvSpPr>
        <p:spPr/>
        <p:txBody>
          <a:bodyPr>
            <a:normAutofit/>
          </a:bodyPr>
          <a:lstStyle/>
          <a:p>
            <a:r>
              <a:rPr lang="es-MX" sz="2400" b="1" dirty="0" err="1" smtClean="0"/>
              <a:t>How</a:t>
            </a:r>
            <a:r>
              <a:rPr lang="es-MX" sz="2400" b="1" dirty="0" smtClean="0"/>
              <a:t> to describe </a:t>
            </a:r>
            <a:r>
              <a:rPr lang="es-MX" sz="2400" b="1" dirty="0" err="1" smtClean="0"/>
              <a:t>people’s</a:t>
            </a:r>
            <a:r>
              <a:rPr lang="es-MX" sz="2400" b="1" dirty="0" smtClean="0"/>
              <a:t> </a:t>
            </a:r>
            <a:r>
              <a:rPr lang="es-MX" sz="2400" b="1" dirty="0" err="1" smtClean="0"/>
              <a:t>personality</a:t>
            </a:r>
            <a:endParaRPr lang="es-MX" sz="2400" b="1" dirty="0"/>
          </a:p>
        </p:txBody>
      </p:sp>
      <p:pic>
        <p:nvPicPr>
          <p:cNvPr id="4" name="Imagen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40470" y="3185582"/>
            <a:ext cx="4094357" cy="2959101"/>
          </a:xfrm>
          <a:prstGeom prst="rect">
            <a:avLst/>
          </a:prstGeom>
        </p:spPr>
      </p:pic>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04052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2500"/>
                            </p:stCondLst>
                            <p:childTnLst>
                              <p:par>
                                <p:cTn id="11" presetID="42" presetClass="entr" presetSubtype="0" fill="hold" grpId="0" nodeType="afterEffect">
                                  <p:stCondLst>
                                    <p:cond delay="10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4500"/>
                            </p:stCondLst>
                            <p:childTnLst>
                              <p:par>
                                <p:cTn id="17" presetID="42" presetClass="entr" presetSubtype="0" fill="hold" grpId="0" nodeType="afterEffect">
                                  <p:stCondLst>
                                    <p:cond delay="100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3628" y="370880"/>
            <a:ext cx="7024744" cy="432048"/>
          </a:xfrm>
        </p:spPr>
        <p:txBody>
          <a:bodyPr>
            <a:normAutofit fontScale="90000"/>
          </a:bodyPr>
          <a:lstStyle/>
          <a:p>
            <a:pPr algn="ctr"/>
            <a:r>
              <a:rPr lang="en-US" sz="2000" b="1" dirty="0">
                <a:solidFill>
                  <a:srgbClr val="FF0000"/>
                </a:solidFill>
              </a:rPr>
              <a:t>Adjectives to describe the personality in English</a:t>
            </a:r>
            <a:br>
              <a:rPr lang="en-US" sz="2000" b="1" dirty="0">
                <a:solidFill>
                  <a:srgbClr val="FF0000"/>
                </a:solidFill>
              </a:rPr>
            </a:br>
            <a:r>
              <a:rPr lang="en-US" sz="2000" b="1" dirty="0">
                <a:solidFill>
                  <a:srgbClr val="002060"/>
                </a:solidFill>
              </a:rPr>
              <a:t>VERB TO BE – AM / IS / ARE</a:t>
            </a:r>
            <a:endParaRPr lang="es-MX" sz="2000" b="1" dirty="0">
              <a:solidFill>
                <a:srgbClr val="002060"/>
              </a:solidFill>
            </a:endParaRPr>
          </a:p>
        </p:txBody>
      </p:sp>
      <p:sp>
        <p:nvSpPr>
          <p:cNvPr id="5" name="4 Rectángulo"/>
          <p:cNvSpPr/>
          <p:nvPr/>
        </p:nvSpPr>
        <p:spPr>
          <a:xfrm>
            <a:off x="1142229" y="980729"/>
            <a:ext cx="9907542" cy="12834284"/>
          </a:xfrm>
          <a:prstGeom prst="rect">
            <a:avLst/>
          </a:prstGeom>
        </p:spPr>
        <p:txBody>
          <a:bodyPr wrap="square" numCol="2">
            <a:spAutoFit/>
          </a:bodyPr>
          <a:lstStyle/>
          <a:p>
            <a:pPr lvl="0"/>
            <a:r>
              <a:rPr lang="es-MX" sz="1600" dirty="0" err="1"/>
              <a:t>ambitious</a:t>
            </a:r>
            <a:r>
              <a:rPr lang="es-MX" sz="1600" dirty="0"/>
              <a:t> 	ambicioso</a:t>
            </a:r>
          </a:p>
          <a:p>
            <a:pPr lvl="0"/>
            <a:r>
              <a:rPr lang="es-MX" sz="1600" dirty="0" err="1"/>
              <a:t>annoying</a:t>
            </a:r>
            <a:r>
              <a:rPr lang="es-MX" sz="1600" dirty="0"/>
              <a:t> 	pesado</a:t>
            </a:r>
          </a:p>
          <a:p>
            <a:pPr lvl="0"/>
            <a:r>
              <a:rPr lang="es-MX" sz="1600" dirty="0" err="1"/>
              <a:t>argumentative</a:t>
            </a:r>
            <a:r>
              <a:rPr lang="es-MX" sz="1600" dirty="0"/>
              <a:t>, 	discutidor</a:t>
            </a:r>
          </a:p>
          <a:p>
            <a:pPr lvl="0"/>
            <a:r>
              <a:rPr lang="en-US" sz="1600" dirty="0"/>
              <a:t>bad-tempered 	</a:t>
            </a:r>
            <a:r>
              <a:rPr lang="en-US" sz="1600" dirty="0" err="1"/>
              <a:t>malhumorado</a:t>
            </a:r>
            <a:endParaRPr lang="es-MX" sz="1600" dirty="0"/>
          </a:p>
          <a:p>
            <a:pPr lvl="0"/>
            <a:r>
              <a:rPr lang="en-US" sz="1600" dirty="0"/>
              <a:t>big-headed 	</a:t>
            </a:r>
            <a:r>
              <a:rPr lang="en-US" sz="1600" dirty="0" err="1"/>
              <a:t>creído</a:t>
            </a:r>
            <a:r>
              <a:rPr lang="en-US" sz="1600" dirty="0"/>
              <a:t>, </a:t>
            </a:r>
            <a:r>
              <a:rPr lang="en-US" sz="1600" dirty="0" err="1"/>
              <a:t>engreído</a:t>
            </a:r>
            <a:endParaRPr lang="es-MX" sz="1600" dirty="0"/>
          </a:p>
          <a:p>
            <a:pPr lvl="0"/>
            <a:r>
              <a:rPr lang="es-MX" sz="1600" dirty="0" err="1"/>
              <a:t>brave</a:t>
            </a:r>
            <a:r>
              <a:rPr lang="es-MX" sz="1600" dirty="0"/>
              <a:t> 		valiente</a:t>
            </a:r>
          </a:p>
          <a:p>
            <a:pPr lvl="0"/>
            <a:r>
              <a:rPr lang="es-MX" sz="1600" dirty="0" err="1"/>
              <a:t>carefree</a:t>
            </a:r>
            <a:r>
              <a:rPr lang="es-MX" sz="1600" dirty="0"/>
              <a:t> d	</a:t>
            </a:r>
            <a:r>
              <a:rPr lang="es-MX" sz="1600" dirty="0" err="1"/>
              <a:t>espreocupado</a:t>
            </a:r>
            <a:endParaRPr lang="es-MX" sz="1600" dirty="0"/>
          </a:p>
          <a:p>
            <a:pPr lvl="0"/>
            <a:r>
              <a:rPr lang="es-MX" sz="1600" dirty="0" err="1"/>
              <a:t>careless</a:t>
            </a:r>
            <a:r>
              <a:rPr lang="es-MX" sz="1600" dirty="0"/>
              <a:t> 		descuidado</a:t>
            </a:r>
          </a:p>
          <a:p>
            <a:pPr lvl="0"/>
            <a:r>
              <a:rPr lang="es-MX" sz="1600" dirty="0" err="1"/>
              <a:t>cautious</a:t>
            </a:r>
            <a:r>
              <a:rPr lang="es-MX" sz="1600" dirty="0"/>
              <a:t> 		prudente, cauteloso, </a:t>
            </a:r>
            <a:r>
              <a:rPr lang="es-MX" sz="1600" dirty="0" err="1"/>
              <a:t>charming</a:t>
            </a:r>
            <a:r>
              <a:rPr lang="es-MX" sz="1600" dirty="0"/>
              <a:t> 	encantador</a:t>
            </a:r>
          </a:p>
          <a:p>
            <a:pPr lvl="0"/>
            <a:r>
              <a:rPr lang="es-MX" sz="1600" dirty="0" err="1"/>
              <a:t>cheerful</a:t>
            </a:r>
            <a:r>
              <a:rPr lang="es-MX" sz="1600" dirty="0"/>
              <a:t> 		alegre, jovial;</a:t>
            </a:r>
          </a:p>
          <a:p>
            <a:pPr lvl="0"/>
            <a:r>
              <a:rPr lang="es-MX" sz="1600" dirty="0" err="1"/>
              <a:t>conservative</a:t>
            </a:r>
            <a:r>
              <a:rPr lang="es-MX" sz="1600" dirty="0"/>
              <a:t> 	conservador</a:t>
            </a:r>
          </a:p>
          <a:p>
            <a:pPr lvl="0"/>
            <a:r>
              <a:rPr lang="es-MX" sz="1600" dirty="0" err="1"/>
              <a:t>cowardly</a:t>
            </a:r>
            <a:r>
              <a:rPr lang="es-MX" sz="1600" dirty="0"/>
              <a:t> c	</a:t>
            </a:r>
            <a:r>
              <a:rPr lang="es-MX" sz="1600" dirty="0" err="1"/>
              <a:t>obarde</a:t>
            </a:r>
            <a:endParaRPr lang="es-MX" sz="1600" dirty="0"/>
          </a:p>
          <a:p>
            <a:pPr lvl="0"/>
            <a:r>
              <a:rPr lang="es-MX" sz="1600" dirty="0" err="1"/>
              <a:t>crazy</a:t>
            </a:r>
            <a:r>
              <a:rPr lang="es-MX" sz="1600" dirty="0"/>
              <a:t>, </a:t>
            </a:r>
            <a:r>
              <a:rPr lang="es-MX" sz="1600" dirty="0" err="1"/>
              <a:t>nuts</a:t>
            </a:r>
            <a:r>
              <a:rPr lang="es-MX" sz="1600" dirty="0"/>
              <a:t> 	loco, chiflado</a:t>
            </a:r>
          </a:p>
          <a:p>
            <a:pPr lvl="0"/>
            <a:r>
              <a:rPr lang="es-MX" sz="1600" dirty="0"/>
              <a:t>cruel 		cruel</a:t>
            </a:r>
          </a:p>
          <a:p>
            <a:pPr lvl="0"/>
            <a:r>
              <a:rPr lang="es-MX" sz="1600" dirty="0" err="1"/>
              <a:t>boring</a:t>
            </a:r>
            <a:r>
              <a:rPr lang="es-MX" sz="1600" dirty="0"/>
              <a:t> 		aburrido</a:t>
            </a:r>
          </a:p>
          <a:p>
            <a:pPr lvl="0"/>
            <a:r>
              <a:rPr lang="en-US" sz="1600" dirty="0"/>
              <a:t>flirtatious 	</a:t>
            </a:r>
            <a:r>
              <a:rPr lang="en-US" sz="1600" dirty="0" err="1"/>
              <a:t>coqueta</a:t>
            </a:r>
            <a:endParaRPr lang="es-MX" sz="1600" dirty="0"/>
          </a:p>
          <a:p>
            <a:pPr lvl="0"/>
            <a:r>
              <a:rPr lang="en-US" sz="1600" dirty="0"/>
              <a:t>friendly 		</a:t>
            </a:r>
            <a:r>
              <a:rPr lang="en-US" sz="1600" dirty="0" err="1"/>
              <a:t>amigable</a:t>
            </a:r>
            <a:r>
              <a:rPr lang="en-US" sz="1600" dirty="0"/>
              <a:t>, </a:t>
            </a:r>
            <a:r>
              <a:rPr lang="en-US" sz="1600" dirty="0" err="1"/>
              <a:t>simpático</a:t>
            </a:r>
            <a:endParaRPr lang="es-MX" sz="1600" dirty="0"/>
          </a:p>
          <a:p>
            <a:pPr lvl="0"/>
            <a:r>
              <a:rPr lang="en-US" sz="1600" dirty="0"/>
              <a:t>generous 	</a:t>
            </a:r>
            <a:r>
              <a:rPr lang="en-US" sz="1600" dirty="0" err="1"/>
              <a:t>generoso</a:t>
            </a:r>
            <a:endParaRPr lang="es-MX" sz="1600" dirty="0"/>
          </a:p>
          <a:p>
            <a:pPr lvl="0"/>
            <a:r>
              <a:rPr lang="en-US" sz="1600" dirty="0"/>
              <a:t>hard-working 	</a:t>
            </a:r>
            <a:r>
              <a:rPr lang="en-US" sz="1600" dirty="0" err="1"/>
              <a:t>trabajador</a:t>
            </a:r>
            <a:endParaRPr lang="es-MX" sz="1600" dirty="0"/>
          </a:p>
          <a:p>
            <a:pPr lvl="0"/>
            <a:r>
              <a:rPr lang="en-US" sz="1600" dirty="0"/>
              <a:t>honest 		</a:t>
            </a:r>
            <a:r>
              <a:rPr lang="en-US" sz="1600" dirty="0" err="1"/>
              <a:t>honesto</a:t>
            </a:r>
            <a:endParaRPr lang="es-MX" sz="1600" dirty="0"/>
          </a:p>
          <a:p>
            <a:pPr lvl="0"/>
            <a:r>
              <a:rPr lang="en-US" sz="1600" dirty="0"/>
              <a:t>kind 		</a:t>
            </a:r>
            <a:r>
              <a:rPr lang="en-US" sz="1600" dirty="0" err="1"/>
              <a:t>amable</a:t>
            </a:r>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r>
              <a:rPr lang="es-MX" sz="1600" dirty="0"/>
              <a:t/>
            </a:r>
            <a:br>
              <a:rPr lang="es-MX" sz="1600" dirty="0"/>
            </a:br>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endParaRPr lang="es-MX" sz="1600" dirty="0"/>
          </a:p>
          <a:p>
            <a:pPr lvl="0"/>
            <a:r>
              <a:rPr lang="es-MX" sz="1600" dirty="0" err="1"/>
              <a:t>lazy</a:t>
            </a:r>
            <a:r>
              <a:rPr lang="es-MX" sz="1600" dirty="0"/>
              <a:t> 		perezoso, flojo</a:t>
            </a:r>
          </a:p>
          <a:p>
            <a:pPr lvl="0"/>
            <a:r>
              <a:rPr lang="es-MX" sz="1600" dirty="0" err="1"/>
              <a:t>loyal</a:t>
            </a:r>
            <a:r>
              <a:rPr lang="es-MX" sz="1600" dirty="0"/>
              <a:t> 		fiel</a:t>
            </a:r>
          </a:p>
          <a:p>
            <a:pPr lvl="0"/>
            <a:r>
              <a:rPr lang="es-MX" sz="1600" dirty="0"/>
              <a:t>mean 		tacaño</a:t>
            </a:r>
          </a:p>
          <a:p>
            <a:pPr lvl="0"/>
            <a:r>
              <a:rPr lang="es-MX" sz="1600" dirty="0" err="1"/>
              <a:t>modest</a:t>
            </a:r>
            <a:r>
              <a:rPr lang="es-MX" sz="1600" dirty="0"/>
              <a:t> 		modesto</a:t>
            </a:r>
          </a:p>
          <a:p>
            <a:pPr lvl="0"/>
            <a:r>
              <a:rPr lang="es-MX" sz="1600" dirty="0" err="1"/>
              <a:t>moody</a:t>
            </a:r>
            <a:r>
              <a:rPr lang="es-MX" sz="1600" dirty="0"/>
              <a:t> 		cambiante</a:t>
            </a:r>
          </a:p>
          <a:p>
            <a:pPr lvl="0"/>
            <a:r>
              <a:rPr lang="es-MX" sz="1600" dirty="0" err="1"/>
              <a:t>naive</a:t>
            </a:r>
            <a:r>
              <a:rPr lang="es-MX" sz="1600" dirty="0"/>
              <a:t> 		ingenuo, inocentón</a:t>
            </a:r>
          </a:p>
          <a:p>
            <a:pPr lvl="0"/>
            <a:r>
              <a:rPr lang="es-MX" sz="1600" dirty="0" err="1"/>
              <a:t>naughty</a:t>
            </a:r>
            <a:r>
              <a:rPr lang="es-MX" sz="1600" dirty="0"/>
              <a:t> 		malo, travieso (niños)</a:t>
            </a:r>
          </a:p>
          <a:p>
            <a:pPr lvl="0"/>
            <a:r>
              <a:rPr lang="es-MX" sz="1600" dirty="0"/>
              <a:t>open-</a:t>
            </a:r>
            <a:r>
              <a:rPr lang="es-MX" sz="1600" dirty="0" err="1"/>
              <a:t>minded</a:t>
            </a:r>
            <a:r>
              <a:rPr lang="es-MX" sz="1600" dirty="0"/>
              <a:t> 	de actitud abierta, </a:t>
            </a:r>
            <a:r>
              <a:rPr lang="es-MX" sz="1600" dirty="0" smtClean="0"/>
              <a:t>sin 			prejuicios</a:t>
            </a:r>
            <a:endParaRPr lang="es-MX" sz="1600" dirty="0"/>
          </a:p>
          <a:p>
            <a:pPr lvl="0"/>
            <a:r>
              <a:rPr lang="es-MX" sz="1600" dirty="0" err="1"/>
              <a:t>narrow-minded</a:t>
            </a:r>
            <a:r>
              <a:rPr lang="es-MX" sz="1600" dirty="0"/>
              <a:t> 	cerrado de mente</a:t>
            </a:r>
          </a:p>
          <a:p>
            <a:pPr lvl="0"/>
            <a:r>
              <a:rPr lang="es-MX" sz="1600" dirty="0" err="1"/>
              <a:t>polite</a:t>
            </a:r>
            <a:r>
              <a:rPr lang="es-MX" sz="1600" dirty="0"/>
              <a:t> 		cortés, educado</a:t>
            </a:r>
          </a:p>
          <a:p>
            <a:pPr lvl="0"/>
            <a:r>
              <a:rPr lang="es-MX" sz="1600" dirty="0" err="1"/>
              <a:t>proud</a:t>
            </a:r>
            <a:r>
              <a:rPr lang="es-MX" sz="1600" dirty="0"/>
              <a:t> 		orgulloso</a:t>
            </a:r>
          </a:p>
          <a:p>
            <a:pPr lvl="0"/>
            <a:r>
              <a:rPr lang="es-MX" sz="1600" dirty="0" err="1"/>
              <a:t>reliable</a:t>
            </a:r>
            <a:r>
              <a:rPr lang="es-MX" sz="1600" dirty="0"/>
              <a:t> 		fiable, confiable</a:t>
            </a:r>
          </a:p>
          <a:p>
            <a:pPr lvl="0"/>
            <a:r>
              <a:rPr lang="es-MX" sz="1600" dirty="0" err="1"/>
              <a:t>self-confident</a:t>
            </a:r>
            <a:r>
              <a:rPr lang="es-MX" sz="1600" dirty="0"/>
              <a:t>	seguro de sí mismo</a:t>
            </a:r>
          </a:p>
          <a:p>
            <a:pPr lvl="0"/>
            <a:r>
              <a:rPr lang="es-MX" sz="1600" dirty="0" err="1"/>
              <a:t>selfish</a:t>
            </a:r>
            <a:r>
              <a:rPr lang="es-MX" sz="1600" dirty="0"/>
              <a:t> 		egoísta</a:t>
            </a:r>
          </a:p>
          <a:p>
            <a:pPr lvl="0"/>
            <a:r>
              <a:rPr lang="es-MX" sz="1600" dirty="0"/>
              <a:t>sensible 		sensato, prudente;</a:t>
            </a:r>
          </a:p>
          <a:p>
            <a:pPr lvl="0"/>
            <a:r>
              <a:rPr lang="es-MX" sz="1600" dirty="0" err="1"/>
              <a:t>sensitive</a:t>
            </a:r>
            <a:r>
              <a:rPr lang="es-MX" sz="1600" dirty="0"/>
              <a:t> 		sensible</a:t>
            </a:r>
          </a:p>
          <a:p>
            <a:pPr lvl="0"/>
            <a:r>
              <a:rPr lang="es-MX" sz="1600" dirty="0" err="1"/>
              <a:t>shy</a:t>
            </a:r>
            <a:r>
              <a:rPr lang="es-MX" sz="1600" dirty="0"/>
              <a:t> 		tímido, vergonzoso</a:t>
            </a:r>
          </a:p>
          <a:p>
            <a:pPr lvl="0"/>
            <a:r>
              <a:rPr lang="es-MX" sz="1600" dirty="0" err="1"/>
              <a:t>strict</a:t>
            </a:r>
            <a:r>
              <a:rPr lang="es-MX" sz="1600" dirty="0"/>
              <a:t> 		estricto, severo</a:t>
            </a:r>
          </a:p>
          <a:p>
            <a:pPr lvl="0"/>
            <a:r>
              <a:rPr lang="es-MX" sz="1600" dirty="0" err="1"/>
              <a:t>sympathetic</a:t>
            </a:r>
            <a:r>
              <a:rPr lang="es-MX" sz="1600" dirty="0"/>
              <a:t> 	comprensivo</a:t>
            </a:r>
          </a:p>
          <a:p>
            <a:pPr lvl="0"/>
            <a:r>
              <a:rPr lang="es-MX" sz="1600" dirty="0" err="1"/>
              <a:t>talkative</a:t>
            </a:r>
            <a:r>
              <a:rPr lang="es-MX" sz="1600" dirty="0"/>
              <a:t> 		hablador</a:t>
            </a:r>
          </a:p>
          <a:p>
            <a:pPr lvl="0"/>
            <a:r>
              <a:rPr lang="es-MX" sz="1600" dirty="0" err="1"/>
              <a:t>weird</a:t>
            </a:r>
            <a:r>
              <a:rPr lang="es-MX" sz="1600" dirty="0"/>
              <a:t> 		raro, extraño</a:t>
            </a:r>
          </a:p>
        </p:txBody>
      </p:sp>
      <p:sp>
        <p:nvSpPr>
          <p:cNvPr id="4" name="Rectángulo redondeado 3">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4055232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03200" y="1806119"/>
            <a:ext cx="11849100" cy="4708981"/>
          </a:xfrm>
          <a:prstGeom prst="rect">
            <a:avLst/>
          </a:prstGeom>
        </p:spPr>
        <p:txBody>
          <a:bodyPr wrap="square">
            <a:spAutoFit/>
          </a:bodyPr>
          <a:lstStyle/>
          <a:p>
            <a:r>
              <a:rPr lang="en-US" sz="2000" b="1" dirty="0"/>
              <a:t>Now describe yourself and 2 classmates:</a:t>
            </a:r>
          </a:p>
          <a:p>
            <a:endParaRPr lang="en-US" sz="2000" b="1" dirty="0"/>
          </a:p>
          <a:p>
            <a:r>
              <a:rPr lang="en-US" sz="2000" b="1" dirty="0"/>
              <a:t>I’m _____________________________________________________.</a:t>
            </a:r>
          </a:p>
          <a:p>
            <a:r>
              <a:rPr lang="en-US" sz="2000" b="1" dirty="0"/>
              <a:t>I’m also _________________________________________________, but sometimes I’m ___________________________________________.</a:t>
            </a:r>
          </a:p>
          <a:p>
            <a:endParaRPr lang="es-MX" sz="2000" b="1" dirty="0"/>
          </a:p>
          <a:p>
            <a:endParaRPr lang="es-MX" sz="2000" b="1" dirty="0"/>
          </a:p>
          <a:p>
            <a:r>
              <a:rPr lang="es-MX" sz="2000" b="1" dirty="0"/>
              <a:t>________ </a:t>
            </a:r>
            <a:r>
              <a:rPr lang="es-MX" sz="2000" b="1" dirty="0" err="1"/>
              <a:t>is</a:t>
            </a:r>
            <a:r>
              <a:rPr lang="es-MX" sz="2000" b="1" dirty="0"/>
              <a:t> </a:t>
            </a:r>
            <a:r>
              <a:rPr lang="en-US" sz="2000" b="1" dirty="0"/>
              <a:t>_____________________________________________________.</a:t>
            </a:r>
          </a:p>
          <a:p>
            <a:r>
              <a:rPr lang="en-US" sz="2000" b="1" dirty="0"/>
              <a:t>________ is also ______________________________________________, but sometime _________ is ___________________________________________.</a:t>
            </a:r>
          </a:p>
          <a:p>
            <a:endParaRPr lang="en-US" sz="2000" b="1" dirty="0"/>
          </a:p>
          <a:p>
            <a:r>
              <a:rPr lang="es-MX" sz="2000" b="1" dirty="0"/>
              <a:t>________ </a:t>
            </a:r>
            <a:r>
              <a:rPr lang="es-MX" sz="2000" b="1" dirty="0" err="1"/>
              <a:t>is</a:t>
            </a:r>
            <a:r>
              <a:rPr lang="es-MX" sz="2000" b="1" dirty="0"/>
              <a:t> </a:t>
            </a:r>
            <a:r>
              <a:rPr lang="en-US" sz="2000" b="1" dirty="0"/>
              <a:t>_____________________________________________________.</a:t>
            </a:r>
          </a:p>
          <a:p>
            <a:r>
              <a:rPr lang="en-US" sz="2000" b="1" dirty="0"/>
              <a:t>________ is also ______________________________________________, but sometimes _________ is ___________________________________________.</a:t>
            </a:r>
            <a:endParaRPr lang="es-MX" sz="2000" b="1" dirty="0"/>
          </a:p>
          <a:p>
            <a:endParaRPr lang="es-MX" sz="2000" b="1" dirty="0"/>
          </a:p>
        </p:txBody>
      </p:sp>
      <p:sp>
        <p:nvSpPr>
          <p:cNvPr id="2" name="Rectángulo 1"/>
          <p:cNvSpPr/>
          <p:nvPr/>
        </p:nvSpPr>
        <p:spPr>
          <a:xfrm>
            <a:off x="203200" y="558880"/>
            <a:ext cx="11582400" cy="1077218"/>
          </a:xfrm>
          <a:prstGeom prst="rect">
            <a:avLst/>
          </a:prstGeom>
        </p:spPr>
        <p:txBody>
          <a:bodyPr wrap="square">
            <a:spAutoFit/>
          </a:bodyPr>
          <a:lstStyle/>
          <a:p>
            <a:r>
              <a:rPr lang="en-US" sz="3200" b="1" dirty="0">
                <a:ln w="6600">
                  <a:solidFill>
                    <a:schemeClr val="accent2"/>
                  </a:solidFill>
                  <a:prstDash val="solid"/>
                </a:ln>
                <a:solidFill>
                  <a:srgbClr val="FFFFFF"/>
                </a:solidFill>
                <a:effectLst>
                  <a:outerShdw dist="38100" dir="2700000" algn="tl" rotWithShape="0">
                    <a:schemeClr val="accent2"/>
                  </a:outerShdw>
                </a:effectLst>
              </a:rPr>
              <a:t>My teacher is talkative, sympathetic and funny. He´s also open minded, but sometimes he´s very strict.</a:t>
            </a:r>
          </a:p>
        </p:txBody>
      </p:sp>
      <p:sp>
        <p:nvSpPr>
          <p:cNvPr id="4" name="Rectángulo redondeado 3">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87088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63255" y="413359"/>
            <a:ext cx="11448789" cy="1618642"/>
          </a:xfrm>
        </p:spPr>
        <p:txBody>
          <a:bodyPr/>
          <a:lstStyle/>
          <a:p>
            <a:pPr algn="r"/>
            <a:r>
              <a:rPr lang="es-MX" dirty="0" err="1" smtClean="0"/>
              <a:t>Present</a:t>
            </a:r>
            <a:r>
              <a:rPr lang="es-MX" dirty="0" smtClean="0"/>
              <a:t> Continuos</a:t>
            </a:r>
            <a:endParaRPr lang="es-MX" dirty="0"/>
          </a:p>
        </p:txBody>
      </p:sp>
      <p:sp>
        <p:nvSpPr>
          <p:cNvPr id="3" name="Subtítulo 2"/>
          <p:cNvSpPr>
            <a:spLocks noGrp="1"/>
          </p:cNvSpPr>
          <p:nvPr>
            <p:ph type="subTitle" idx="1"/>
          </p:nvPr>
        </p:nvSpPr>
        <p:spPr>
          <a:xfrm>
            <a:off x="8610600" y="4960137"/>
            <a:ext cx="3441700" cy="1463040"/>
          </a:xfrm>
        </p:spPr>
        <p:txBody>
          <a:bodyPr>
            <a:normAutofit/>
          </a:bodyPr>
          <a:lstStyle/>
          <a:p>
            <a:r>
              <a:rPr lang="es-MX" sz="2400" dirty="0" err="1" smtClean="0"/>
              <a:t>Everyday</a:t>
            </a:r>
            <a:r>
              <a:rPr lang="es-MX" sz="2400" dirty="0" smtClean="0"/>
              <a:t> </a:t>
            </a:r>
            <a:r>
              <a:rPr lang="es-MX" sz="2400" dirty="0" err="1"/>
              <a:t>A</a:t>
            </a:r>
            <a:r>
              <a:rPr lang="es-MX" sz="2400" dirty="0" err="1" smtClean="0"/>
              <a:t>ctivities</a:t>
            </a:r>
            <a:r>
              <a:rPr lang="es-MX" sz="2400" dirty="0" smtClean="0"/>
              <a:t>:</a:t>
            </a:r>
          </a:p>
          <a:p>
            <a:r>
              <a:rPr lang="es-MX" sz="2400" dirty="0" err="1" smtClean="0"/>
              <a:t>Habits</a:t>
            </a:r>
            <a:r>
              <a:rPr lang="es-MX" sz="2400" dirty="0" smtClean="0"/>
              <a:t> &amp; </a:t>
            </a:r>
            <a:r>
              <a:rPr lang="es-MX" sz="2400" dirty="0" err="1" smtClean="0"/>
              <a:t>Routines</a:t>
            </a:r>
            <a:endParaRPr lang="es-MX" sz="2400"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56357" y="3069424"/>
            <a:ext cx="3148767"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3255" y="3736607"/>
            <a:ext cx="3243691"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Imagen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54536" y="2312987"/>
            <a:ext cx="3245268"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Rectángulo redondeado 7">
            <a:hlinkClick r:id="rId5"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262056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13422"/>
            <a:ext cx="7543800" cy="1028700"/>
          </a:xfrm>
        </p:spPr>
        <p:txBody>
          <a:bodyPr>
            <a:normAutofit/>
          </a:bodyPr>
          <a:lstStyle/>
          <a:p>
            <a:r>
              <a:rPr lang="es-MX" sz="4800" dirty="0" err="1"/>
              <a:t>Present</a:t>
            </a:r>
            <a:r>
              <a:rPr lang="es-MX" sz="4800" dirty="0"/>
              <a:t> </a:t>
            </a:r>
            <a:r>
              <a:rPr lang="es-MX" sz="4800" dirty="0" err="1"/>
              <a:t>continuous</a:t>
            </a:r>
            <a:endParaRPr lang="es-MX" sz="4800" dirty="0"/>
          </a:p>
        </p:txBody>
      </p:sp>
      <p:sp>
        <p:nvSpPr>
          <p:cNvPr id="4" name="Rectangle 3"/>
          <p:cNvSpPr>
            <a:spLocks noGrp="1" noChangeArrowheads="1"/>
          </p:cNvSpPr>
          <p:nvPr>
            <p:ph idx="1"/>
          </p:nvPr>
        </p:nvSpPr>
        <p:spPr>
          <a:xfrm>
            <a:off x="87190" y="999130"/>
            <a:ext cx="11861800" cy="1701405"/>
          </a:xfrm>
        </p:spPr>
        <p:txBody>
          <a:bodyPr>
            <a:noAutofit/>
          </a:bodyPr>
          <a:lstStyle/>
          <a:p>
            <a:pPr marL="34289" indent="0" algn="ctr">
              <a:lnSpc>
                <a:spcPct val="80000"/>
              </a:lnSpc>
              <a:buNone/>
            </a:pPr>
            <a:r>
              <a:rPr lang="en-US" sz="4400" dirty="0">
                <a:solidFill>
                  <a:srgbClr val="002060"/>
                </a:solidFill>
              </a:rPr>
              <a:t>We use </a:t>
            </a:r>
            <a:r>
              <a:rPr lang="en-US" sz="4400" dirty="0">
                <a:solidFill>
                  <a:srgbClr val="FF0000"/>
                </a:solidFill>
              </a:rPr>
              <a:t>PRESENT CONTINUOUS </a:t>
            </a:r>
            <a:r>
              <a:rPr lang="en-US" sz="4400" dirty="0">
                <a:solidFill>
                  <a:srgbClr val="002060"/>
                </a:solidFill>
              </a:rPr>
              <a:t>to show that an action is happening at the </a:t>
            </a:r>
            <a:r>
              <a:rPr lang="en-US" sz="4400" dirty="0" smtClean="0">
                <a:solidFill>
                  <a:srgbClr val="002060"/>
                </a:solidFill>
              </a:rPr>
              <a:t>moment.</a:t>
            </a:r>
            <a:endParaRPr lang="en-US" sz="4400" dirty="0">
              <a:solidFill>
                <a:srgbClr val="002060"/>
              </a:solidFill>
            </a:endParaRPr>
          </a:p>
        </p:txBody>
      </p:sp>
      <p:grpSp>
        <p:nvGrpSpPr>
          <p:cNvPr id="2" name="Grupo 1"/>
          <p:cNvGrpSpPr/>
          <p:nvPr/>
        </p:nvGrpSpPr>
        <p:grpSpPr>
          <a:xfrm>
            <a:off x="252601" y="2428863"/>
            <a:ext cx="11780791" cy="2809731"/>
            <a:chOff x="424491" y="2449340"/>
            <a:chExt cx="8881239" cy="1379959"/>
          </a:xfrm>
        </p:grpSpPr>
        <p:sp>
          <p:nvSpPr>
            <p:cNvPr id="6" name="5 Rectángulo redondeado"/>
            <p:cNvSpPr/>
            <p:nvPr/>
          </p:nvSpPr>
          <p:spPr>
            <a:xfrm>
              <a:off x="761870" y="2449340"/>
              <a:ext cx="7848873"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00"/>
            </a:p>
          </p:txBody>
        </p:sp>
        <p:sp>
          <p:nvSpPr>
            <p:cNvPr id="7" name="6 Flecha abajo"/>
            <p:cNvSpPr/>
            <p:nvPr/>
          </p:nvSpPr>
          <p:spPr>
            <a:xfrm>
              <a:off x="761870" y="2939131"/>
              <a:ext cx="216024" cy="5760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00"/>
            </a:p>
          </p:txBody>
        </p:sp>
        <p:sp>
          <p:nvSpPr>
            <p:cNvPr id="8" name="7 Flecha abajo"/>
            <p:cNvSpPr/>
            <p:nvPr/>
          </p:nvSpPr>
          <p:spPr>
            <a:xfrm>
              <a:off x="8502731" y="2929057"/>
              <a:ext cx="216024" cy="5760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00"/>
            </a:p>
          </p:txBody>
        </p:sp>
        <p:sp>
          <p:nvSpPr>
            <p:cNvPr id="9" name="8 CuadroTexto"/>
            <p:cNvSpPr txBox="1"/>
            <p:nvPr/>
          </p:nvSpPr>
          <p:spPr>
            <a:xfrm>
              <a:off x="424491" y="3511863"/>
              <a:ext cx="890783" cy="317436"/>
            </a:xfrm>
            <a:prstGeom prst="rect">
              <a:avLst/>
            </a:prstGeom>
            <a:noFill/>
          </p:spPr>
          <p:txBody>
            <a:bodyPr wrap="none" rtlCol="0">
              <a:spAutoFit/>
            </a:bodyPr>
            <a:lstStyle/>
            <a:p>
              <a:r>
                <a:rPr lang="es-MX" sz="3600" dirty="0"/>
                <a:t>PAST</a:t>
              </a:r>
            </a:p>
          </p:txBody>
        </p:sp>
        <p:sp>
          <p:nvSpPr>
            <p:cNvPr id="10" name="9 CuadroTexto"/>
            <p:cNvSpPr txBox="1"/>
            <p:nvPr/>
          </p:nvSpPr>
          <p:spPr>
            <a:xfrm>
              <a:off x="4012863" y="3511863"/>
              <a:ext cx="1516863" cy="317436"/>
            </a:xfrm>
            <a:prstGeom prst="rect">
              <a:avLst/>
            </a:prstGeom>
            <a:noFill/>
          </p:spPr>
          <p:txBody>
            <a:bodyPr wrap="none" rtlCol="0">
              <a:spAutoFit/>
            </a:bodyPr>
            <a:lstStyle/>
            <a:p>
              <a:r>
                <a:rPr lang="es-MX" sz="3600" dirty="0"/>
                <a:t>PRESENT</a:t>
              </a:r>
            </a:p>
          </p:txBody>
        </p:sp>
        <p:sp>
          <p:nvSpPr>
            <p:cNvPr id="11" name="10 Flecha izquierda y derecha"/>
            <p:cNvSpPr/>
            <p:nvPr/>
          </p:nvSpPr>
          <p:spPr>
            <a:xfrm>
              <a:off x="3066126" y="2796679"/>
              <a:ext cx="3240360" cy="540785"/>
            </a:xfrm>
            <a:prstGeom prst="lef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sz="1400"/>
            </a:p>
          </p:txBody>
        </p:sp>
        <p:sp>
          <p:nvSpPr>
            <p:cNvPr id="18" name="17 Rectángulo redondeado"/>
            <p:cNvSpPr/>
            <p:nvPr/>
          </p:nvSpPr>
          <p:spPr>
            <a:xfrm>
              <a:off x="2778094" y="2449340"/>
              <a:ext cx="3816424" cy="288032"/>
            </a:xfrm>
            <a:prstGeom prst="roundRect">
              <a:avLst/>
            </a:prstGeom>
            <a:ln>
              <a:solidFill>
                <a:srgbClr val="0070C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sz="1400"/>
            </a:p>
          </p:txBody>
        </p:sp>
        <p:sp>
          <p:nvSpPr>
            <p:cNvPr id="12" name="11 CuadroTexto"/>
            <p:cNvSpPr txBox="1"/>
            <p:nvPr/>
          </p:nvSpPr>
          <p:spPr>
            <a:xfrm>
              <a:off x="7915756" y="3511863"/>
              <a:ext cx="1389974" cy="317436"/>
            </a:xfrm>
            <a:prstGeom prst="rect">
              <a:avLst/>
            </a:prstGeom>
            <a:noFill/>
          </p:spPr>
          <p:txBody>
            <a:bodyPr wrap="none" rtlCol="0">
              <a:spAutoFit/>
            </a:bodyPr>
            <a:lstStyle/>
            <a:p>
              <a:r>
                <a:rPr lang="es-MX" sz="3600" dirty="0"/>
                <a:t>FUTURE</a:t>
              </a:r>
            </a:p>
          </p:txBody>
        </p:sp>
        <p:sp>
          <p:nvSpPr>
            <p:cNvPr id="13" name="12 Rectángulo redondeado"/>
            <p:cNvSpPr/>
            <p:nvPr/>
          </p:nvSpPr>
          <p:spPr>
            <a:xfrm>
              <a:off x="2706086" y="2449340"/>
              <a:ext cx="144016" cy="864097"/>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sz="1400"/>
            </a:p>
          </p:txBody>
        </p:sp>
        <p:sp>
          <p:nvSpPr>
            <p:cNvPr id="16" name="15 Rectángulo redondeado"/>
            <p:cNvSpPr/>
            <p:nvPr/>
          </p:nvSpPr>
          <p:spPr>
            <a:xfrm>
              <a:off x="6522511" y="2449340"/>
              <a:ext cx="144016" cy="864097"/>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sz="1400"/>
            </a:p>
          </p:txBody>
        </p:sp>
        <p:sp>
          <p:nvSpPr>
            <p:cNvPr id="17" name="16 CuadroTexto"/>
            <p:cNvSpPr txBox="1"/>
            <p:nvPr/>
          </p:nvSpPr>
          <p:spPr>
            <a:xfrm>
              <a:off x="3654229" y="2934907"/>
              <a:ext cx="2235850" cy="256972"/>
            </a:xfrm>
            <a:prstGeom prst="rect">
              <a:avLst/>
            </a:prstGeom>
            <a:noFill/>
          </p:spPr>
          <p:txBody>
            <a:bodyPr wrap="none" rtlCol="0">
              <a:spAutoFit/>
            </a:bodyPr>
            <a:lstStyle/>
            <a:p>
              <a:r>
                <a:rPr lang="en-US" sz="2800" dirty="0">
                  <a:solidFill>
                    <a:schemeClr val="bg1"/>
                  </a:solidFill>
                </a:rPr>
                <a:t>Action in  </a:t>
              </a:r>
              <a:r>
                <a:rPr lang="en-US" sz="2800" dirty="0" smtClean="0">
                  <a:solidFill>
                    <a:schemeClr val="bg1"/>
                  </a:solidFill>
                </a:rPr>
                <a:t>Progress</a:t>
              </a:r>
              <a:endParaRPr lang="en-US" sz="2800" dirty="0">
                <a:solidFill>
                  <a:schemeClr val="bg1"/>
                </a:solidFill>
              </a:endParaRPr>
            </a:p>
          </p:txBody>
        </p:sp>
      </p:grpSp>
      <p:sp>
        <p:nvSpPr>
          <p:cNvPr id="30" name="29 CuadroTexto"/>
          <p:cNvSpPr txBox="1"/>
          <p:nvPr/>
        </p:nvSpPr>
        <p:spPr>
          <a:xfrm>
            <a:off x="10815365" y="67537"/>
            <a:ext cx="1324402" cy="338554"/>
          </a:xfrm>
          <a:prstGeom prst="rect">
            <a:avLst/>
          </a:prstGeom>
          <a:noFill/>
        </p:spPr>
        <p:txBody>
          <a:bodyPr wrap="none" rtlCol="0">
            <a:spAutoFit/>
          </a:bodyPr>
          <a:lstStyle/>
          <a:p>
            <a:r>
              <a:rPr lang="en-US" sz="1600" b="1" dirty="0">
                <a:solidFill>
                  <a:srgbClr val="00B0F0"/>
                </a:solidFill>
              </a:rPr>
              <a:t>Explanation</a:t>
            </a:r>
          </a:p>
        </p:txBody>
      </p:sp>
      <p:pic>
        <p:nvPicPr>
          <p:cNvPr id="19" name="Imagen 18"/>
          <p:cNvPicPr>
            <a:picLocks noChangeAspect="1"/>
          </p:cNvPicPr>
          <p:nvPr/>
        </p:nvPicPr>
        <p:blipFill>
          <a:blip r:embed="rId2" cstate="email">
            <a:extLst>
              <a:ext uri="{BEBA8EAE-BF5A-486C-A8C5-ECC9F3942E4B}">
                <a14:imgProps xmlns:a14="http://schemas.microsoft.com/office/drawing/2010/main">
                  <a14:imgLayer r:embed="rId3">
                    <a14:imgEffect>
                      <a14:backgroundRemoval t="6965" b="100000" l="6207" r="100000"/>
                    </a14:imgEffect>
                  </a14:imgLayer>
                </a14:imgProps>
              </a:ext>
              <a:ext uri="{28A0092B-C50C-407E-A947-70E740481C1C}">
                <a14:useLocalDpi xmlns:a14="http://schemas.microsoft.com/office/drawing/2010/main"/>
              </a:ext>
            </a:extLst>
          </a:blip>
          <a:stretch>
            <a:fillRect/>
          </a:stretch>
        </p:blipFill>
        <p:spPr>
          <a:xfrm>
            <a:off x="8202320" y="3713087"/>
            <a:ext cx="2515930" cy="3144913"/>
          </a:xfrm>
          <a:prstGeom prst="rect">
            <a:avLst/>
          </a:prstGeom>
        </p:spPr>
      </p:pic>
      <p:sp>
        <p:nvSpPr>
          <p:cNvPr id="20" name="Rectángulo redondeado 19">
            <a:hlinkClick r:id="rId4"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965984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9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Propósito General</a:t>
            </a:r>
            <a:endParaRPr lang="es-MX" dirty="0"/>
          </a:p>
        </p:txBody>
      </p:sp>
      <p:sp>
        <p:nvSpPr>
          <p:cNvPr id="3" name="Marcador de contenido 2"/>
          <p:cNvSpPr>
            <a:spLocks noGrp="1"/>
          </p:cNvSpPr>
          <p:nvPr>
            <p:ph idx="1"/>
          </p:nvPr>
        </p:nvSpPr>
        <p:spPr/>
        <p:txBody>
          <a:bodyPr>
            <a:normAutofit fontScale="70000" lnSpcReduction="20000"/>
          </a:bodyPr>
          <a:lstStyle/>
          <a:p>
            <a:pPr marL="0" indent="0" algn="just">
              <a:buNone/>
            </a:pPr>
            <a:r>
              <a:rPr lang="es-MX" sz="4000" b="1" dirty="0" smtClean="0">
                <a:ln w="6600">
                  <a:solidFill>
                    <a:schemeClr val="accent2"/>
                  </a:solidFill>
                  <a:prstDash val="solid"/>
                </a:ln>
                <a:solidFill>
                  <a:srgbClr val="FFFFFF"/>
                </a:solidFill>
                <a:effectLst>
                  <a:outerShdw dist="38100" dir="2700000" algn="tl" rotWithShape="0">
                    <a:schemeClr val="accent2"/>
                  </a:outerShdw>
                </a:effectLst>
              </a:rPr>
              <a:t>Inglés 3</a:t>
            </a:r>
          </a:p>
          <a:p>
            <a:pPr algn="just"/>
            <a:endParaRPr lang="es-MX" sz="4000" dirty="0"/>
          </a:p>
          <a:p>
            <a:pPr marL="0" indent="0" algn="just">
              <a:buNone/>
            </a:pPr>
            <a:r>
              <a:rPr lang="es-MX" sz="3800" dirty="0"/>
              <a:t>Interactúa en el idioma inglés de forma oral y escrita, en situaciones sociales o académicas relacionadas con áreas de experiencia que</a:t>
            </a:r>
          </a:p>
          <a:p>
            <a:pPr marL="0" indent="0" algn="just">
              <a:buNone/>
            </a:pPr>
            <a:r>
              <a:rPr lang="es-MX" sz="3800" dirty="0"/>
              <a:t>le son especialmente familiares, para proporcionar información sobre sí mismo u obtener información de las personas que le rodean,</a:t>
            </a:r>
          </a:p>
          <a:p>
            <a:pPr marL="0" indent="0" algn="just">
              <a:buNone/>
            </a:pPr>
            <a:r>
              <a:rPr lang="es-MX" sz="3800" dirty="0"/>
              <a:t>pasatiempos, describir intereses, actividades rutinarias, actividades en progreso, aspectos de su pasado personal y del lugar en donde</a:t>
            </a:r>
          </a:p>
          <a:p>
            <a:pPr marL="0" indent="0" algn="just">
              <a:buNone/>
            </a:pPr>
            <a:r>
              <a:rPr lang="es-MX" sz="3800" dirty="0"/>
              <a:t>vive, eventos recientes, experiencias de vida; así como extraer información de distintas fuentes: visuales, auditivas y audiovisuales.</a:t>
            </a:r>
          </a:p>
        </p:txBody>
      </p:sp>
      <p:sp>
        <p:nvSpPr>
          <p:cNvPr id="6" name="Rectángulo 5">
            <a:hlinkClick r:id="rId3" action="ppaction://hlinksldjump"/>
          </p:cNvPr>
          <p:cNvSpPr/>
          <p:nvPr/>
        </p:nvSpPr>
        <p:spPr>
          <a:xfrm>
            <a:off x="8622783" y="5901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702976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72429"/>
            <a:ext cx="7543800" cy="728238"/>
          </a:xfrm>
        </p:spPr>
        <p:txBody>
          <a:bodyPr>
            <a:normAutofit fontScale="90000"/>
          </a:bodyPr>
          <a:lstStyle/>
          <a:p>
            <a:r>
              <a:rPr lang="en-US" sz="4800" dirty="0"/>
              <a:t>Examples</a:t>
            </a:r>
            <a:endParaRPr lang="es-MX" sz="4800" dirty="0"/>
          </a:p>
        </p:txBody>
      </p:sp>
      <p:sp>
        <p:nvSpPr>
          <p:cNvPr id="14" name="Marcador de contenido 13"/>
          <p:cNvSpPr>
            <a:spLocks noGrp="1"/>
          </p:cNvSpPr>
          <p:nvPr>
            <p:ph idx="1"/>
          </p:nvPr>
        </p:nvSpPr>
        <p:spPr>
          <a:xfrm>
            <a:off x="92826" y="1524000"/>
            <a:ext cx="9990974" cy="4486275"/>
          </a:xfrm>
        </p:spPr>
        <p:txBody>
          <a:bodyPr>
            <a:noAutofit/>
          </a:bodyPr>
          <a:lstStyle/>
          <a:p>
            <a:pPr marL="385763" indent="-385763">
              <a:spcBef>
                <a:spcPts val="0"/>
              </a:spcBef>
              <a:buFont typeface="+mj-lt"/>
              <a:buAutoNum type="arabicPeriod"/>
            </a:pPr>
            <a:r>
              <a:rPr lang="en-US" sz="4200" b="1" dirty="0">
                <a:solidFill>
                  <a:srgbClr val="0070C0"/>
                </a:solidFill>
              </a:rPr>
              <a:t>Right now</a:t>
            </a:r>
            <a:r>
              <a:rPr lang="en-US" sz="4200" dirty="0"/>
              <a:t>, I’</a:t>
            </a:r>
            <a:r>
              <a:rPr lang="en-US" sz="4200" b="1" dirty="0">
                <a:solidFill>
                  <a:srgbClr val="FF0000"/>
                </a:solidFill>
              </a:rPr>
              <a:t>m</a:t>
            </a:r>
            <a:r>
              <a:rPr lang="en-US" sz="4200" b="1" dirty="0"/>
              <a:t> </a:t>
            </a:r>
            <a:r>
              <a:rPr lang="en-US" sz="4200" b="1" dirty="0">
                <a:solidFill>
                  <a:srgbClr val="FF0000"/>
                </a:solidFill>
              </a:rPr>
              <a:t>watching</a:t>
            </a:r>
            <a:r>
              <a:rPr lang="en-US" sz="4200" b="1" dirty="0"/>
              <a:t> </a:t>
            </a:r>
            <a:r>
              <a:rPr lang="en-US" sz="4200" dirty="0"/>
              <a:t>my favorite TV series.</a:t>
            </a:r>
          </a:p>
          <a:p>
            <a:pPr marL="385763" indent="-385763">
              <a:spcBef>
                <a:spcPts val="0"/>
              </a:spcBef>
              <a:buFont typeface="+mj-lt"/>
              <a:buAutoNum type="arabicPeriod"/>
            </a:pPr>
            <a:r>
              <a:rPr lang="en-US" sz="4200" b="1" dirty="0">
                <a:solidFill>
                  <a:srgbClr val="0070C0"/>
                </a:solidFill>
              </a:rPr>
              <a:t>At the moment</a:t>
            </a:r>
            <a:r>
              <a:rPr lang="en-US" sz="4200" dirty="0"/>
              <a:t>, my sister </a:t>
            </a:r>
            <a:r>
              <a:rPr lang="en-US" sz="4200" b="1" dirty="0">
                <a:solidFill>
                  <a:srgbClr val="FF0000"/>
                </a:solidFill>
              </a:rPr>
              <a:t>is doing </a:t>
            </a:r>
            <a:r>
              <a:rPr lang="en-US" sz="4200" dirty="0"/>
              <a:t>her homework. </a:t>
            </a:r>
          </a:p>
          <a:p>
            <a:pPr marL="385763" indent="-385763">
              <a:spcBef>
                <a:spcPts val="0"/>
              </a:spcBef>
              <a:buFont typeface="+mj-lt"/>
              <a:buAutoNum type="arabicPeriod"/>
            </a:pPr>
            <a:r>
              <a:rPr lang="en-US" sz="4200" b="1" dirty="0">
                <a:solidFill>
                  <a:srgbClr val="0070C0"/>
                </a:solidFill>
              </a:rPr>
              <a:t>Now</a:t>
            </a:r>
            <a:r>
              <a:rPr lang="en-US" sz="4200" dirty="0"/>
              <a:t>, my father </a:t>
            </a:r>
            <a:r>
              <a:rPr lang="en-US" sz="4200" b="1" dirty="0">
                <a:solidFill>
                  <a:srgbClr val="FF0000"/>
                </a:solidFill>
              </a:rPr>
              <a:t>is having </a:t>
            </a:r>
            <a:r>
              <a:rPr lang="en-US" sz="4200" dirty="0"/>
              <a:t>dinner. </a:t>
            </a:r>
          </a:p>
          <a:p>
            <a:pPr marL="385763" indent="-385763">
              <a:spcBef>
                <a:spcPts val="0"/>
              </a:spcBef>
              <a:buFont typeface="+mj-lt"/>
              <a:buAutoNum type="arabicPeriod"/>
            </a:pPr>
            <a:r>
              <a:rPr lang="en-US" sz="4200" b="1" dirty="0">
                <a:solidFill>
                  <a:srgbClr val="0070C0"/>
                </a:solidFill>
              </a:rPr>
              <a:t>Right now</a:t>
            </a:r>
            <a:r>
              <a:rPr lang="en-US" sz="4200" dirty="0"/>
              <a:t>, my mother </a:t>
            </a:r>
            <a:r>
              <a:rPr lang="en-US" sz="4200" b="1" dirty="0">
                <a:solidFill>
                  <a:srgbClr val="FF0000"/>
                </a:solidFill>
              </a:rPr>
              <a:t>is cleaning</a:t>
            </a:r>
            <a:r>
              <a:rPr lang="en-US" sz="4200" dirty="0">
                <a:solidFill>
                  <a:srgbClr val="FF0000"/>
                </a:solidFill>
              </a:rPr>
              <a:t> </a:t>
            </a:r>
            <a:r>
              <a:rPr lang="en-US" sz="4200" dirty="0"/>
              <a:t>the living room.</a:t>
            </a:r>
          </a:p>
          <a:p>
            <a:pPr marL="385763" indent="-385763">
              <a:spcBef>
                <a:spcPts val="0"/>
              </a:spcBef>
              <a:buFont typeface="+mj-lt"/>
              <a:buAutoNum type="arabicPeriod"/>
            </a:pPr>
            <a:endParaRPr lang="en-US" sz="4200" dirty="0"/>
          </a:p>
          <a:p>
            <a:pPr marL="385763" indent="-385763">
              <a:spcBef>
                <a:spcPts val="0"/>
              </a:spcBef>
              <a:buFont typeface="+mj-lt"/>
              <a:buAutoNum type="arabicPeriod"/>
            </a:pPr>
            <a:endParaRPr lang="es-MX" sz="4200" dirty="0"/>
          </a:p>
        </p:txBody>
      </p:sp>
      <p:pic>
        <p:nvPicPr>
          <p:cNvPr id="15" name="5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60470" y="2265173"/>
            <a:ext cx="1114911" cy="1114911"/>
          </a:xfrm>
          <a:prstGeom prst="rect">
            <a:avLst/>
          </a:prstGeom>
        </p:spPr>
      </p:pic>
      <p:pic>
        <p:nvPicPr>
          <p:cNvPr id="16" name="Imagen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485795" y="736548"/>
            <a:ext cx="1464261" cy="1220218"/>
          </a:xfrm>
          <a:prstGeom prst="rect">
            <a:avLst/>
          </a:prstGeom>
        </p:spPr>
      </p:pic>
      <p:pic>
        <p:nvPicPr>
          <p:cNvPr id="17" name="Imagen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00287" y="3725680"/>
            <a:ext cx="1435277" cy="1079328"/>
          </a:xfrm>
          <a:prstGeom prst="rect">
            <a:avLst/>
          </a:prstGeom>
        </p:spPr>
      </p:pic>
      <p:pic>
        <p:nvPicPr>
          <p:cNvPr id="19" name="Imagen 1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21405" y="5421822"/>
            <a:ext cx="1393041" cy="1153438"/>
          </a:xfrm>
          <a:prstGeom prst="rect">
            <a:avLst/>
          </a:prstGeom>
        </p:spPr>
      </p:pic>
      <p:sp>
        <p:nvSpPr>
          <p:cNvPr id="8" name="Rectángulo redondeado 7">
            <a:hlinkClick r:id="rId6"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333960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150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2500"/>
                            </p:stCondLst>
                            <p:childTnLst>
                              <p:par>
                                <p:cTn id="11" presetID="53" presetClass="entr" presetSubtype="16"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3000"/>
                            </p:stCondLst>
                            <p:childTnLst>
                              <p:par>
                                <p:cTn id="17" presetID="42" presetClass="entr" presetSubtype="0" fill="hold" grpId="0" nodeType="afterEffect">
                                  <p:stCondLst>
                                    <p:cond delay="1500"/>
                                  </p:stCondLst>
                                  <p:childTnLst>
                                    <p:set>
                                      <p:cBhvr>
                                        <p:cTn id="18" dur="1" fill="hold">
                                          <p:stCondLst>
                                            <p:cond delay="0"/>
                                          </p:stCondLst>
                                        </p:cTn>
                                        <p:tgtEl>
                                          <p:spTgt spid="14">
                                            <p:txEl>
                                              <p:pRg st="1" end="1"/>
                                            </p:txEl>
                                          </p:spTgt>
                                        </p:tgtEl>
                                        <p:attrNameLst>
                                          <p:attrName>style.visibility</p:attrName>
                                        </p:attrNameLst>
                                      </p:cBhvr>
                                      <p:to>
                                        <p:strVal val="visible"/>
                                      </p:to>
                                    </p:set>
                                    <p:animEffect transition="in" filter="fade">
                                      <p:cBhvr>
                                        <p:cTn id="19" dur="1000"/>
                                        <p:tgtEl>
                                          <p:spTgt spid="14">
                                            <p:txEl>
                                              <p:pRg st="1" end="1"/>
                                            </p:txEl>
                                          </p:spTgt>
                                        </p:tgtEl>
                                      </p:cBhvr>
                                    </p:animEffect>
                                    <p:anim calcmode="lin" valueType="num">
                                      <p:cBhvr>
                                        <p:cTn id="20"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5500"/>
                            </p:stCondLst>
                            <p:childTnLst>
                              <p:par>
                                <p:cTn id="23" presetID="53" presetClass="entr" presetSubtype="16"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6000"/>
                            </p:stCondLst>
                            <p:childTnLst>
                              <p:par>
                                <p:cTn id="29" presetID="42" presetClass="entr" presetSubtype="0" fill="hold" grpId="0" nodeType="afterEffect">
                                  <p:stCondLst>
                                    <p:cond delay="1500"/>
                                  </p:stCondLst>
                                  <p:childTnLst>
                                    <p:set>
                                      <p:cBhvr>
                                        <p:cTn id="30" dur="1" fill="hold">
                                          <p:stCondLst>
                                            <p:cond delay="0"/>
                                          </p:stCondLst>
                                        </p:cTn>
                                        <p:tgtEl>
                                          <p:spTgt spid="14">
                                            <p:txEl>
                                              <p:pRg st="2" end="2"/>
                                            </p:txEl>
                                          </p:spTgt>
                                        </p:tgtEl>
                                        <p:attrNameLst>
                                          <p:attrName>style.visibility</p:attrName>
                                        </p:attrNameLst>
                                      </p:cBhvr>
                                      <p:to>
                                        <p:strVal val="visible"/>
                                      </p:to>
                                    </p:set>
                                    <p:animEffect transition="in" filter="fade">
                                      <p:cBhvr>
                                        <p:cTn id="31" dur="1000"/>
                                        <p:tgtEl>
                                          <p:spTgt spid="14">
                                            <p:txEl>
                                              <p:pRg st="2" end="2"/>
                                            </p:txEl>
                                          </p:spTgt>
                                        </p:tgtEl>
                                      </p:cBhvr>
                                    </p:animEffect>
                                    <p:anim calcmode="lin" valueType="num">
                                      <p:cBhvr>
                                        <p:cTn id="3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par>
                          <p:cTn id="34" fill="hold">
                            <p:stCondLst>
                              <p:cond delay="8500"/>
                            </p:stCondLst>
                            <p:childTnLst>
                              <p:par>
                                <p:cTn id="35" presetID="53" presetClass="entr" presetSubtype="16"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9000"/>
                            </p:stCondLst>
                            <p:childTnLst>
                              <p:par>
                                <p:cTn id="41" presetID="42" presetClass="entr" presetSubtype="0" fill="hold" grpId="0" nodeType="afterEffect">
                                  <p:stCondLst>
                                    <p:cond delay="1500"/>
                                  </p:stCondLst>
                                  <p:childTnLst>
                                    <p:set>
                                      <p:cBhvr>
                                        <p:cTn id="42" dur="1" fill="hold">
                                          <p:stCondLst>
                                            <p:cond delay="0"/>
                                          </p:stCondLst>
                                        </p:cTn>
                                        <p:tgtEl>
                                          <p:spTgt spid="14">
                                            <p:txEl>
                                              <p:pRg st="3" end="3"/>
                                            </p:txEl>
                                          </p:spTgt>
                                        </p:tgtEl>
                                        <p:attrNameLst>
                                          <p:attrName>style.visibility</p:attrName>
                                        </p:attrNameLst>
                                      </p:cBhvr>
                                      <p:to>
                                        <p:strVal val="visible"/>
                                      </p:to>
                                    </p:set>
                                    <p:animEffect transition="in" filter="fade">
                                      <p:cBhvr>
                                        <p:cTn id="43" dur="1000"/>
                                        <p:tgtEl>
                                          <p:spTgt spid="14">
                                            <p:txEl>
                                              <p:pRg st="3" end="3"/>
                                            </p:txEl>
                                          </p:spTgt>
                                        </p:tgtEl>
                                      </p:cBhvr>
                                    </p:animEffect>
                                    <p:anim calcmode="lin" valueType="num">
                                      <p:cBhvr>
                                        <p:cTn id="44"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45"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par>
                          <p:cTn id="46" fill="hold">
                            <p:stCondLst>
                              <p:cond delay="11500"/>
                            </p:stCondLst>
                            <p:childTnLst>
                              <p:par>
                                <p:cTn id="47" presetID="53" presetClass="entr" presetSubtype="16"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24100" y="416880"/>
            <a:ext cx="7543800" cy="1028700"/>
          </a:xfrm>
        </p:spPr>
        <p:txBody>
          <a:bodyPr>
            <a:norm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are </a:t>
            </a:r>
            <a:r>
              <a:rPr lang="es-MX" sz="4800" b="1" dirty="0" err="1">
                <a:ln w="6600">
                  <a:solidFill>
                    <a:schemeClr val="accent2"/>
                  </a:solidFill>
                  <a:prstDash val="solid"/>
                </a:ln>
                <a:solidFill>
                  <a:srgbClr val="FFFFFF"/>
                </a:solidFill>
                <a:effectLst>
                  <a:outerShdw dist="38100" dir="2700000" algn="tl" rotWithShape="0">
                    <a:schemeClr val="accent2"/>
                  </a:outerShdw>
                </a:effectLst>
              </a:rPr>
              <a:t>they</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doing</a:t>
            </a:r>
            <a:r>
              <a:rPr lang="es-MX" sz="4800" b="1"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20" name="19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42178" y="1250950"/>
            <a:ext cx="4307644" cy="3916040"/>
          </a:xfrm>
          <a:prstGeom prst="rect">
            <a:avLst/>
          </a:prstGeom>
        </p:spPr>
      </p:pic>
      <p:sp>
        <p:nvSpPr>
          <p:cNvPr id="34" name="33 CuadroTexto"/>
          <p:cNvSpPr txBox="1"/>
          <p:nvPr/>
        </p:nvSpPr>
        <p:spPr>
          <a:xfrm>
            <a:off x="139700" y="5166990"/>
            <a:ext cx="11861800" cy="1446550"/>
          </a:xfrm>
          <a:prstGeom prst="rect">
            <a:avLst/>
          </a:prstGeom>
          <a:noFill/>
        </p:spPr>
        <p:txBody>
          <a:bodyPr wrap="square" rtlCol="0">
            <a:spAutoFit/>
          </a:bodyPr>
          <a:lstStyle/>
          <a:p>
            <a:pPr algn="ctr"/>
            <a:r>
              <a:rPr lang="es-MX" sz="4400" dirty="0"/>
              <a:t>Mario and Joseph </a:t>
            </a:r>
            <a:r>
              <a:rPr lang="es-MX" sz="4400" b="1" dirty="0">
                <a:solidFill>
                  <a:srgbClr val="FF0000"/>
                </a:solidFill>
              </a:rPr>
              <a:t>are </a:t>
            </a:r>
            <a:r>
              <a:rPr lang="es-MX" sz="4400" b="1" dirty="0" err="1">
                <a:solidFill>
                  <a:srgbClr val="FF0000"/>
                </a:solidFill>
              </a:rPr>
              <a:t>playing</a:t>
            </a:r>
            <a:r>
              <a:rPr lang="es-MX" sz="4400" b="1" dirty="0">
                <a:solidFill>
                  <a:srgbClr val="FF0000"/>
                </a:solidFill>
              </a:rPr>
              <a:t> </a:t>
            </a:r>
            <a:r>
              <a:rPr lang="es-MX" sz="4400" dirty="0"/>
              <a:t>soccer in </a:t>
            </a:r>
            <a:r>
              <a:rPr lang="es-MX" sz="4400" dirty="0" err="1"/>
              <a:t>the</a:t>
            </a:r>
            <a:r>
              <a:rPr lang="es-MX" sz="4400" dirty="0"/>
              <a:t> </a:t>
            </a:r>
            <a:r>
              <a:rPr lang="es-MX" sz="4400" dirty="0" err="1"/>
              <a:t>backyard</a:t>
            </a:r>
            <a:r>
              <a:rPr lang="es-MX" sz="4400"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2854863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50265" y="388870"/>
            <a:ext cx="7543800" cy="1028700"/>
          </a:xfrm>
        </p:spPr>
        <p:txBody>
          <a:bodyPr>
            <a:norm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is</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she</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doing</a:t>
            </a:r>
            <a:r>
              <a:rPr lang="es-MX" sz="4800" b="1"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19689" y="1311482"/>
            <a:ext cx="5404953" cy="3646790"/>
          </a:xfrm>
          <a:prstGeom prst="rect">
            <a:avLst/>
          </a:prstGeom>
        </p:spPr>
      </p:pic>
      <p:sp>
        <p:nvSpPr>
          <p:cNvPr id="4" name="3 CuadroTexto"/>
          <p:cNvSpPr txBox="1"/>
          <p:nvPr/>
        </p:nvSpPr>
        <p:spPr>
          <a:xfrm>
            <a:off x="228600" y="4930561"/>
            <a:ext cx="11442700" cy="769441"/>
          </a:xfrm>
          <a:prstGeom prst="rect">
            <a:avLst/>
          </a:prstGeom>
          <a:noFill/>
        </p:spPr>
        <p:txBody>
          <a:bodyPr wrap="square" rtlCol="0">
            <a:spAutoFit/>
          </a:bodyPr>
          <a:lstStyle>
            <a:defPPr>
              <a:defRPr lang="es-MX"/>
            </a:defPPr>
            <a:lvl1pPr algn="ctr">
              <a:defRPr sz="4400"/>
            </a:lvl1pPr>
          </a:lstStyle>
          <a:p>
            <a:r>
              <a:rPr lang="es-MX" dirty="0"/>
              <a:t>Elisa </a:t>
            </a:r>
            <a:r>
              <a:rPr lang="es-MX" b="1" dirty="0" err="1">
                <a:solidFill>
                  <a:srgbClr val="FF0000"/>
                </a:solidFill>
              </a:rPr>
              <a:t>is</a:t>
            </a:r>
            <a:r>
              <a:rPr lang="es-MX" b="1" dirty="0">
                <a:solidFill>
                  <a:srgbClr val="FF0000"/>
                </a:solidFill>
              </a:rPr>
              <a:t> </a:t>
            </a:r>
            <a:r>
              <a:rPr lang="es-MX" b="1" dirty="0" err="1">
                <a:solidFill>
                  <a:srgbClr val="FF0000"/>
                </a:solidFill>
              </a:rPr>
              <a:t>writing</a:t>
            </a:r>
            <a:r>
              <a:rPr lang="es-MX" b="1" dirty="0">
                <a:solidFill>
                  <a:srgbClr val="FF0000"/>
                </a:solidFill>
              </a:rPr>
              <a:t> </a:t>
            </a:r>
            <a:r>
              <a:rPr lang="es-MX" dirty="0" err="1"/>
              <a:t>an</a:t>
            </a:r>
            <a:r>
              <a:rPr lang="es-MX" dirty="0"/>
              <a:t> </a:t>
            </a:r>
            <a:r>
              <a:rPr lang="es-MX" dirty="0" err="1"/>
              <a:t>essay</a:t>
            </a:r>
            <a:r>
              <a:rPr lang="es-MX" dirty="0"/>
              <a:t> </a:t>
            </a:r>
            <a:r>
              <a:rPr lang="es-MX" dirty="0" err="1"/>
              <a:t>for</a:t>
            </a:r>
            <a:r>
              <a:rPr lang="es-MX" dirty="0"/>
              <a:t> </a:t>
            </a:r>
            <a:r>
              <a:rPr lang="es-MX" dirty="0" err="1"/>
              <a:t>the</a:t>
            </a:r>
            <a:r>
              <a:rPr lang="es-MX" dirty="0"/>
              <a:t> </a:t>
            </a:r>
            <a:r>
              <a:rPr lang="es-MX" dirty="0" err="1"/>
              <a:t>history</a:t>
            </a:r>
            <a:r>
              <a:rPr lang="es-MX" dirty="0"/>
              <a:t> </a:t>
            </a:r>
            <a:r>
              <a:rPr lang="es-MX" dirty="0" err="1"/>
              <a:t>class</a:t>
            </a:r>
            <a:r>
              <a:rPr lang="es-MX"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0054387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24100" y="383891"/>
            <a:ext cx="7543800" cy="1028700"/>
          </a:xfrm>
        </p:spPr>
        <p:txBody>
          <a:bodyPr>
            <a:norm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are </a:t>
            </a:r>
            <a:r>
              <a:rPr lang="es-MX" sz="4800" b="1" dirty="0" err="1">
                <a:ln w="6600">
                  <a:solidFill>
                    <a:schemeClr val="accent2"/>
                  </a:solidFill>
                  <a:prstDash val="solid"/>
                </a:ln>
                <a:solidFill>
                  <a:srgbClr val="FFFFFF"/>
                </a:solidFill>
                <a:effectLst>
                  <a:outerShdw dist="38100" dir="2700000" algn="tl" rotWithShape="0">
                    <a:schemeClr val="accent2"/>
                  </a:outerShdw>
                </a:effectLst>
              </a:rPr>
              <a:t>they</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doing</a:t>
            </a:r>
            <a:r>
              <a:rPr lang="es-MX" sz="4800" b="1"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6100" y="1254230"/>
            <a:ext cx="4479800" cy="2986533"/>
          </a:xfrm>
          <a:prstGeom prst="rect">
            <a:avLst/>
          </a:prstGeom>
        </p:spPr>
      </p:pic>
      <p:sp>
        <p:nvSpPr>
          <p:cNvPr id="4" name="3 CuadroTexto"/>
          <p:cNvSpPr txBox="1"/>
          <p:nvPr/>
        </p:nvSpPr>
        <p:spPr>
          <a:xfrm>
            <a:off x="304800" y="4671588"/>
            <a:ext cx="11607800" cy="1446550"/>
          </a:xfrm>
          <a:prstGeom prst="rect">
            <a:avLst/>
          </a:prstGeom>
          <a:noFill/>
        </p:spPr>
        <p:txBody>
          <a:bodyPr wrap="square" rtlCol="0">
            <a:spAutoFit/>
          </a:bodyPr>
          <a:lstStyle>
            <a:defPPr>
              <a:defRPr lang="es-MX"/>
            </a:defPPr>
            <a:lvl1pPr algn="ctr">
              <a:defRPr sz="4400"/>
            </a:lvl1pPr>
          </a:lstStyle>
          <a:p>
            <a:r>
              <a:rPr lang="es-MX" dirty="0" err="1"/>
              <a:t>My</a:t>
            </a:r>
            <a:r>
              <a:rPr lang="es-MX" dirty="0"/>
              <a:t> </a:t>
            </a:r>
            <a:r>
              <a:rPr lang="es-MX" dirty="0" err="1"/>
              <a:t>bother</a:t>
            </a:r>
            <a:r>
              <a:rPr lang="es-MX" dirty="0"/>
              <a:t> and </a:t>
            </a:r>
            <a:r>
              <a:rPr lang="es-MX" dirty="0" err="1"/>
              <a:t>his</a:t>
            </a:r>
            <a:r>
              <a:rPr lang="es-MX" dirty="0"/>
              <a:t> </a:t>
            </a:r>
            <a:r>
              <a:rPr lang="es-MX" dirty="0" err="1"/>
              <a:t>girlfriend</a:t>
            </a:r>
            <a:r>
              <a:rPr lang="es-MX" dirty="0"/>
              <a:t> </a:t>
            </a:r>
            <a:r>
              <a:rPr lang="es-MX" b="1" dirty="0">
                <a:solidFill>
                  <a:srgbClr val="FF0000"/>
                </a:solidFill>
              </a:rPr>
              <a:t>are </a:t>
            </a:r>
            <a:r>
              <a:rPr lang="es-MX" b="1" dirty="0" err="1">
                <a:solidFill>
                  <a:srgbClr val="FF0000"/>
                </a:solidFill>
              </a:rPr>
              <a:t>watching</a:t>
            </a:r>
            <a:r>
              <a:rPr lang="es-MX" dirty="0"/>
              <a:t> a </a:t>
            </a:r>
            <a:r>
              <a:rPr lang="es-MX" dirty="0" err="1"/>
              <a:t>movie</a:t>
            </a:r>
            <a:r>
              <a:rPr lang="es-MX"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7374470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80494" y="365617"/>
            <a:ext cx="5864906" cy="1028700"/>
          </a:xfrm>
        </p:spPr>
        <p:txBody>
          <a:bodyPr>
            <a:no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is</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she</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doing</a:t>
            </a:r>
            <a:r>
              <a:rPr lang="es-MX" sz="4800" b="1"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70019" y="1242482"/>
            <a:ext cx="3437534" cy="5158318"/>
          </a:xfrm>
          <a:prstGeom prst="rect">
            <a:avLst/>
          </a:prstGeom>
        </p:spPr>
      </p:pic>
      <p:sp>
        <p:nvSpPr>
          <p:cNvPr id="4" name="3 CuadroTexto"/>
          <p:cNvSpPr txBox="1"/>
          <p:nvPr/>
        </p:nvSpPr>
        <p:spPr>
          <a:xfrm>
            <a:off x="2052298" y="2421258"/>
            <a:ext cx="4545919" cy="2800767"/>
          </a:xfrm>
          <a:prstGeom prst="rect">
            <a:avLst/>
          </a:prstGeom>
          <a:noFill/>
        </p:spPr>
        <p:txBody>
          <a:bodyPr wrap="square" rtlCol="0">
            <a:spAutoFit/>
          </a:bodyPr>
          <a:lstStyle>
            <a:defPPr>
              <a:defRPr lang="es-MX"/>
            </a:defPPr>
            <a:lvl1pPr algn="ctr">
              <a:defRPr sz="4400"/>
            </a:lvl1pPr>
          </a:lstStyle>
          <a:p>
            <a:r>
              <a:rPr lang="es-MX" dirty="0"/>
              <a:t>Melissa </a:t>
            </a:r>
            <a:r>
              <a:rPr lang="es-MX" b="1" dirty="0" err="1">
                <a:solidFill>
                  <a:srgbClr val="FF0000"/>
                </a:solidFill>
              </a:rPr>
              <a:t>is</a:t>
            </a:r>
            <a:r>
              <a:rPr lang="es-MX" b="1" dirty="0">
                <a:solidFill>
                  <a:srgbClr val="FF0000"/>
                </a:solidFill>
              </a:rPr>
              <a:t> </a:t>
            </a:r>
            <a:r>
              <a:rPr lang="es-MX" b="1" dirty="0" err="1">
                <a:solidFill>
                  <a:srgbClr val="FF0000"/>
                </a:solidFill>
              </a:rPr>
              <a:t>taking</a:t>
            </a:r>
            <a:r>
              <a:rPr lang="es-MX" b="1" dirty="0">
                <a:solidFill>
                  <a:srgbClr val="FF0000"/>
                </a:solidFill>
              </a:rPr>
              <a:t> </a:t>
            </a:r>
            <a:r>
              <a:rPr lang="es-MX" dirty="0" err="1"/>
              <a:t>some</a:t>
            </a:r>
            <a:r>
              <a:rPr lang="es-MX" dirty="0"/>
              <a:t> </a:t>
            </a:r>
            <a:r>
              <a:rPr lang="es-MX" dirty="0" err="1"/>
              <a:t>photos</a:t>
            </a:r>
            <a:r>
              <a:rPr lang="es-MX" dirty="0"/>
              <a:t> </a:t>
            </a:r>
            <a:r>
              <a:rPr lang="es-MX" dirty="0" err="1"/>
              <a:t>for</a:t>
            </a:r>
            <a:r>
              <a:rPr lang="es-MX" dirty="0"/>
              <a:t> </a:t>
            </a:r>
            <a:r>
              <a:rPr lang="es-MX" dirty="0" err="1"/>
              <a:t>the</a:t>
            </a:r>
            <a:r>
              <a:rPr lang="es-MX" dirty="0"/>
              <a:t> </a:t>
            </a:r>
            <a:r>
              <a:rPr lang="es-MX" dirty="0" err="1"/>
              <a:t>Graduation</a:t>
            </a:r>
            <a:r>
              <a:rPr lang="es-MX" dirty="0"/>
              <a:t> </a:t>
            </a:r>
            <a:r>
              <a:rPr lang="es-MX" dirty="0" err="1"/>
              <a:t>now</a:t>
            </a:r>
            <a:r>
              <a:rPr lang="es-MX"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0677782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91062" y="237471"/>
            <a:ext cx="7162800" cy="1028700"/>
          </a:xfrm>
        </p:spPr>
        <p:txBody>
          <a:bodyPr>
            <a:no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is</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she</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doing</a:t>
            </a:r>
            <a:r>
              <a:rPr lang="es-MX" sz="4800" b="1"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0850" y="1017023"/>
            <a:ext cx="4095936" cy="4095936"/>
          </a:xfrm>
          <a:prstGeom prst="rect">
            <a:avLst/>
          </a:prstGeom>
        </p:spPr>
      </p:pic>
      <p:sp>
        <p:nvSpPr>
          <p:cNvPr id="4" name="3 CuadroTexto"/>
          <p:cNvSpPr txBox="1"/>
          <p:nvPr/>
        </p:nvSpPr>
        <p:spPr>
          <a:xfrm>
            <a:off x="5778500" y="2066885"/>
            <a:ext cx="5753099" cy="2123658"/>
          </a:xfrm>
          <a:prstGeom prst="rect">
            <a:avLst/>
          </a:prstGeom>
          <a:noFill/>
        </p:spPr>
        <p:txBody>
          <a:bodyPr wrap="square" rtlCol="0">
            <a:spAutoFit/>
          </a:bodyPr>
          <a:lstStyle>
            <a:defPPr>
              <a:defRPr lang="es-MX"/>
            </a:defPPr>
            <a:lvl1pPr algn="ctr">
              <a:defRPr sz="4400"/>
            </a:lvl1pPr>
          </a:lstStyle>
          <a:p>
            <a:r>
              <a:rPr lang="es-MX" dirty="0"/>
              <a:t>Vanessa </a:t>
            </a:r>
            <a:r>
              <a:rPr lang="es-MX" b="1" dirty="0" err="1">
                <a:solidFill>
                  <a:srgbClr val="FF0000"/>
                </a:solidFill>
              </a:rPr>
              <a:t>is</a:t>
            </a:r>
            <a:r>
              <a:rPr lang="es-MX" b="1" dirty="0">
                <a:solidFill>
                  <a:srgbClr val="FF0000"/>
                </a:solidFill>
              </a:rPr>
              <a:t> ice </a:t>
            </a:r>
            <a:r>
              <a:rPr lang="es-MX" b="1" dirty="0" err="1">
                <a:solidFill>
                  <a:srgbClr val="FF0000"/>
                </a:solidFill>
              </a:rPr>
              <a:t>skating</a:t>
            </a:r>
            <a:r>
              <a:rPr lang="es-MX" dirty="0"/>
              <a:t> in </a:t>
            </a:r>
            <a:r>
              <a:rPr lang="es-MX" dirty="0" err="1"/>
              <a:t>the</a:t>
            </a:r>
            <a:r>
              <a:rPr lang="es-MX" dirty="0"/>
              <a:t> </a:t>
            </a:r>
            <a:r>
              <a:rPr lang="es-MX" dirty="0" err="1"/>
              <a:t>lake</a:t>
            </a:r>
            <a:r>
              <a:rPr lang="es-MX" dirty="0"/>
              <a:t> at </a:t>
            </a:r>
            <a:r>
              <a:rPr lang="es-MX" dirty="0" err="1"/>
              <a:t>the</a:t>
            </a:r>
            <a:r>
              <a:rPr lang="es-MX" dirty="0"/>
              <a:t> </a:t>
            </a:r>
          </a:p>
          <a:p>
            <a:r>
              <a:rPr lang="es-MX" dirty="0" err="1"/>
              <a:t>moment</a:t>
            </a:r>
            <a:r>
              <a:rPr lang="es-MX"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6862248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24100" y="439764"/>
            <a:ext cx="7543800" cy="1028700"/>
          </a:xfrm>
        </p:spPr>
        <p:txBody>
          <a:bodyPr>
            <a:norm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are </a:t>
            </a:r>
            <a:r>
              <a:rPr lang="es-MX" sz="4800" b="1" dirty="0" err="1">
                <a:ln w="6600">
                  <a:solidFill>
                    <a:schemeClr val="accent2"/>
                  </a:solidFill>
                  <a:prstDash val="solid"/>
                </a:ln>
                <a:solidFill>
                  <a:srgbClr val="FFFFFF"/>
                </a:solidFill>
                <a:effectLst>
                  <a:outerShdw dist="38100" dir="2700000" algn="tl" rotWithShape="0">
                    <a:schemeClr val="accent2"/>
                  </a:outerShdw>
                </a:effectLst>
              </a:rPr>
              <a:t>they</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doing</a:t>
            </a:r>
            <a:r>
              <a:rPr lang="es-MX" sz="4800" b="1"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26621" y="1468464"/>
            <a:ext cx="4738758" cy="2961724"/>
          </a:xfrm>
          <a:prstGeom prst="rect">
            <a:avLst/>
          </a:prstGeom>
        </p:spPr>
      </p:pic>
      <p:sp>
        <p:nvSpPr>
          <p:cNvPr id="4" name="3 CuadroTexto"/>
          <p:cNvSpPr txBox="1"/>
          <p:nvPr/>
        </p:nvSpPr>
        <p:spPr>
          <a:xfrm>
            <a:off x="177800" y="4735613"/>
            <a:ext cx="11823700" cy="1446550"/>
          </a:xfrm>
          <a:prstGeom prst="rect">
            <a:avLst/>
          </a:prstGeom>
          <a:noFill/>
        </p:spPr>
        <p:txBody>
          <a:bodyPr wrap="square" rtlCol="0">
            <a:spAutoFit/>
          </a:bodyPr>
          <a:lstStyle>
            <a:defPPr>
              <a:defRPr lang="es-MX"/>
            </a:defPPr>
            <a:lvl1pPr algn="ctr">
              <a:defRPr sz="4400"/>
            </a:lvl1pPr>
          </a:lstStyle>
          <a:p>
            <a:r>
              <a:rPr lang="es-MX" dirty="0" err="1"/>
              <a:t>Right</a:t>
            </a:r>
            <a:r>
              <a:rPr lang="es-MX" dirty="0"/>
              <a:t> </a:t>
            </a:r>
            <a:r>
              <a:rPr lang="es-MX" dirty="0" err="1"/>
              <a:t>now</a:t>
            </a:r>
            <a:r>
              <a:rPr lang="es-MX" dirty="0"/>
              <a:t>, </a:t>
            </a:r>
            <a:r>
              <a:rPr lang="es-MX" dirty="0" err="1"/>
              <a:t>my</a:t>
            </a:r>
            <a:r>
              <a:rPr lang="es-MX" dirty="0"/>
              <a:t> </a:t>
            </a:r>
            <a:r>
              <a:rPr lang="es-MX" dirty="0" err="1"/>
              <a:t>friends</a:t>
            </a:r>
            <a:r>
              <a:rPr lang="es-MX" dirty="0"/>
              <a:t> and I </a:t>
            </a:r>
            <a:r>
              <a:rPr lang="es-MX" b="1" dirty="0">
                <a:solidFill>
                  <a:srgbClr val="FF0000"/>
                </a:solidFill>
              </a:rPr>
              <a:t>are </a:t>
            </a:r>
            <a:r>
              <a:rPr lang="es-MX" b="1" dirty="0" err="1">
                <a:solidFill>
                  <a:srgbClr val="FF0000"/>
                </a:solidFill>
              </a:rPr>
              <a:t>singing</a:t>
            </a:r>
            <a:r>
              <a:rPr lang="es-MX" b="1" dirty="0">
                <a:solidFill>
                  <a:srgbClr val="FF0000"/>
                </a:solidFill>
              </a:rPr>
              <a:t> </a:t>
            </a:r>
            <a:r>
              <a:rPr lang="es-MX" dirty="0"/>
              <a:t>in </a:t>
            </a:r>
            <a:r>
              <a:rPr lang="es-MX" dirty="0" err="1"/>
              <a:t>the</a:t>
            </a:r>
            <a:r>
              <a:rPr lang="es-MX" dirty="0"/>
              <a:t> </a:t>
            </a:r>
            <a:r>
              <a:rPr lang="es-MX" dirty="0" err="1"/>
              <a:t>party</a:t>
            </a:r>
            <a:r>
              <a:rPr lang="es-MX"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3463141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24100" y="396924"/>
            <a:ext cx="7543800" cy="1028700"/>
          </a:xfrm>
        </p:spPr>
        <p:txBody>
          <a:bodyPr>
            <a:norm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are </a:t>
            </a:r>
            <a:r>
              <a:rPr lang="es-MX" sz="4800" b="1" dirty="0" err="1">
                <a:ln w="6600">
                  <a:solidFill>
                    <a:schemeClr val="accent2"/>
                  </a:solidFill>
                  <a:prstDash val="solid"/>
                </a:ln>
                <a:solidFill>
                  <a:srgbClr val="FFFFFF"/>
                </a:solidFill>
                <a:effectLst>
                  <a:outerShdw dist="38100" dir="2700000" algn="tl" rotWithShape="0">
                    <a:schemeClr val="accent2"/>
                  </a:outerShdw>
                </a:effectLst>
              </a:rPr>
              <a:t>they</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doing</a:t>
            </a:r>
            <a:r>
              <a:rPr lang="es-MX" sz="4800" b="1"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641023" y="1425625"/>
            <a:ext cx="4909951" cy="3267349"/>
          </a:xfrm>
          <a:prstGeom prst="rect">
            <a:avLst/>
          </a:prstGeom>
        </p:spPr>
      </p:pic>
      <p:sp>
        <p:nvSpPr>
          <p:cNvPr id="4" name="3 CuadroTexto"/>
          <p:cNvSpPr txBox="1"/>
          <p:nvPr/>
        </p:nvSpPr>
        <p:spPr>
          <a:xfrm>
            <a:off x="114300" y="4771351"/>
            <a:ext cx="11684000" cy="1446550"/>
          </a:xfrm>
          <a:prstGeom prst="rect">
            <a:avLst/>
          </a:prstGeom>
          <a:noFill/>
        </p:spPr>
        <p:txBody>
          <a:bodyPr wrap="square" rtlCol="0">
            <a:spAutoFit/>
          </a:bodyPr>
          <a:lstStyle>
            <a:defPPr>
              <a:defRPr lang="es-MX"/>
            </a:defPPr>
            <a:lvl1pPr algn="ctr">
              <a:defRPr sz="4400"/>
            </a:lvl1pPr>
          </a:lstStyle>
          <a:p>
            <a:r>
              <a:rPr lang="es-MX" dirty="0"/>
              <a:t>Jack and </a:t>
            </a:r>
            <a:r>
              <a:rPr lang="es-MX" dirty="0" err="1"/>
              <a:t>Sophie</a:t>
            </a:r>
            <a:r>
              <a:rPr lang="es-MX" dirty="0"/>
              <a:t> </a:t>
            </a:r>
            <a:r>
              <a:rPr lang="es-MX" b="1" dirty="0">
                <a:solidFill>
                  <a:srgbClr val="FF0000"/>
                </a:solidFill>
              </a:rPr>
              <a:t>are </a:t>
            </a:r>
            <a:r>
              <a:rPr lang="es-MX" b="1" dirty="0" err="1">
                <a:solidFill>
                  <a:srgbClr val="FF0000"/>
                </a:solidFill>
              </a:rPr>
              <a:t>running</a:t>
            </a:r>
            <a:r>
              <a:rPr lang="es-MX" b="1" dirty="0">
                <a:solidFill>
                  <a:srgbClr val="FF0000"/>
                </a:solidFill>
              </a:rPr>
              <a:t> </a:t>
            </a:r>
            <a:r>
              <a:rPr lang="es-MX" dirty="0"/>
              <a:t>in </a:t>
            </a:r>
            <a:r>
              <a:rPr lang="es-MX" dirty="0" err="1"/>
              <a:t>the</a:t>
            </a:r>
            <a:r>
              <a:rPr lang="es-MX" dirty="0"/>
              <a:t> </a:t>
            </a:r>
            <a:r>
              <a:rPr lang="es-MX" dirty="0" err="1"/>
              <a:t>marathon</a:t>
            </a:r>
            <a:r>
              <a:rPr lang="es-MX" dirty="0"/>
              <a:t> </a:t>
            </a:r>
            <a:r>
              <a:rPr lang="es-MX" dirty="0" err="1"/>
              <a:t>now</a:t>
            </a:r>
            <a:r>
              <a:rPr lang="es-MX"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2977438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24100" y="256521"/>
            <a:ext cx="7543800" cy="1028700"/>
          </a:xfrm>
        </p:spPr>
        <p:txBody>
          <a:bodyPr>
            <a:norm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is</a:t>
            </a:r>
            <a:r>
              <a:rPr lang="es-MX" sz="4800" b="1" dirty="0">
                <a:ln w="6600">
                  <a:solidFill>
                    <a:schemeClr val="accent2"/>
                  </a:solidFill>
                  <a:prstDash val="solid"/>
                </a:ln>
                <a:solidFill>
                  <a:srgbClr val="FFFFFF"/>
                </a:solidFill>
                <a:effectLst>
                  <a:outerShdw dist="38100" dir="2700000" algn="tl" rotWithShape="0">
                    <a:schemeClr val="accent2"/>
                  </a:outerShdw>
                </a:effectLst>
              </a:rPr>
              <a:t> he </a:t>
            </a:r>
            <a:r>
              <a:rPr lang="es-MX" sz="4800" b="1" dirty="0" err="1">
                <a:ln w="6600">
                  <a:solidFill>
                    <a:schemeClr val="accent2"/>
                  </a:solidFill>
                  <a:prstDash val="solid"/>
                </a:ln>
                <a:solidFill>
                  <a:srgbClr val="FFFFFF"/>
                </a:solidFill>
                <a:effectLst>
                  <a:outerShdw dist="38100" dir="2700000" algn="tl" rotWithShape="0">
                    <a:schemeClr val="accent2"/>
                  </a:outerShdw>
                </a:effectLst>
              </a:rPr>
              <a:t>doing</a:t>
            </a:r>
            <a:r>
              <a:rPr lang="es-MX" sz="4800" b="1"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51551" y="1180326"/>
            <a:ext cx="4894685" cy="3582174"/>
          </a:xfrm>
          <a:prstGeom prst="rect">
            <a:avLst/>
          </a:prstGeom>
        </p:spPr>
      </p:pic>
      <p:sp>
        <p:nvSpPr>
          <p:cNvPr id="4" name="3 CuadroTexto"/>
          <p:cNvSpPr txBox="1"/>
          <p:nvPr/>
        </p:nvSpPr>
        <p:spPr>
          <a:xfrm>
            <a:off x="222250" y="4762500"/>
            <a:ext cx="11747500" cy="1446550"/>
          </a:xfrm>
          <a:prstGeom prst="rect">
            <a:avLst/>
          </a:prstGeom>
          <a:noFill/>
        </p:spPr>
        <p:txBody>
          <a:bodyPr wrap="square" rtlCol="0">
            <a:spAutoFit/>
          </a:bodyPr>
          <a:lstStyle>
            <a:defPPr>
              <a:defRPr lang="es-MX"/>
            </a:defPPr>
            <a:lvl1pPr algn="ctr">
              <a:defRPr sz="4400"/>
            </a:lvl1pPr>
          </a:lstStyle>
          <a:p>
            <a:r>
              <a:rPr lang="es-MX" dirty="0" err="1"/>
              <a:t>My</a:t>
            </a:r>
            <a:r>
              <a:rPr lang="es-MX" dirty="0"/>
              <a:t> dad </a:t>
            </a:r>
            <a:r>
              <a:rPr lang="es-MX" b="1" dirty="0" err="1">
                <a:solidFill>
                  <a:srgbClr val="FF0000"/>
                </a:solidFill>
              </a:rPr>
              <a:t>is</a:t>
            </a:r>
            <a:r>
              <a:rPr lang="es-MX" b="1" dirty="0">
                <a:solidFill>
                  <a:srgbClr val="FF0000"/>
                </a:solidFill>
              </a:rPr>
              <a:t> </a:t>
            </a:r>
            <a:r>
              <a:rPr lang="es-MX" b="1" dirty="0" err="1">
                <a:solidFill>
                  <a:srgbClr val="FF0000"/>
                </a:solidFill>
              </a:rPr>
              <a:t>cooking</a:t>
            </a:r>
            <a:r>
              <a:rPr lang="es-MX" b="1" dirty="0">
                <a:solidFill>
                  <a:srgbClr val="FF0000"/>
                </a:solidFill>
              </a:rPr>
              <a:t> </a:t>
            </a:r>
            <a:r>
              <a:rPr lang="es-MX" dirty="0" err="1"/>
              <a:t>some</a:t>
            </a:r>
            <a:r>
              <a:rPr lang="es-MX" dirty="0"/>
              <a:t> </a:t>
            </a:r>
            <a:r>
              <a:rPr lang="es-MX" dirty="0" err="1"/>
              <a:t>fish</a:t>
            </a:r>
            <a:r>
              <a:rPr lang="es-MX" dirty="0"/>
              <a:t> </a:t>
            </a:r>
            <a:r>
              <a:rPr lang="es-MX" dirty="0" err="1"/>
              <a:t>for</a:t>
            </a:r>
            <a:r>
              <a:rPr lang="es-MX" dirty="0"/>
              <a:t> me and </a:t>
            </a:r>
            <a:r>
              <a:rPr lang="es-MX" dirty="0" err="1"/>
              <a:t>my</a:t>
            </a:r>
            <a:r>
              <a:rPr lang="es-MX" dirty="0"/>
              <a:t> </a:t>
            </a:r>
            <a:r>
              <a:rPr lang="es-MX" dirty="0" err="1"/>
              <a:t>family</a:t>
            </a:r>
            <a:r>
              <a:rPr lang="es-MX"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2278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24100" y="239435"/>
            <a:ext cx="7543800" cy="1028700"/>
          </a:xfrm>
        </p:spPr>
        <p:txBody>
          <a:bodyPr>
            <a:norm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is</a:t>
            </a:r>
            <a:r>
              <a:rPr lang="es-MX" sz="4800" b="1" dirty="0">
                <a:ln w="6600">
                  <a:solidFill>
                    <a:schemeClr val="accent2"/>
                  </a:solidFill>
                  <a:prstDash val="solid"/>
                </a:ln>
                <a:solidFill>
                  <a:srgbClr val="FFFFFF"/>
                </a:solidFill>
                <a:effectLst>
                  <a:outerShdw dist="38100" dir="2700000" algn="tl" rotWithShape="0">
                    <a:schemeClr val="accent2"/>
                  </a:outerShdw>
                </a:effectLst>
              </a:rPr>
              <a:t> happening?</a:t>
            </a:r>
          </a:p>
        </p:txBody>
      </p:sp>
      <p:pic>
        <p:nvPicPr>
          <p:cNvPr id="3" name="2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40746" y="1179235"/>
            <a:ext cx="5552759" cy="4164570"/>
          </a:xfrm>
          <a:prstGeom prst="rect">
            <a:avLst/>
          </a:prstGeom>
        </p:spPr>
      </p:pic>
      <p:sp>
        <p:nvSpPr>
          <p:cNvPr id="4" name="3 CuadroTexto"/>
          <p:cNvSpPr txBox="1"/>
          <p:nvPr/>
        </p:nvSpPr>
        <p:spPr>
          <a:xfrm>
            <a:off x="2353242" y="5343805"/>
            <a:ext cx="7527766" cy="769441"/>
          </a:xfrm>
          <a:prstGeom prst="rect">
            <a:avLst/>
          </a:prstGeom>
          <a:noFill/>
        </p:spPr>
        <p:txBody>
          <a:bodyPr wrap="none" rtlCol="0">
            <a:spAutoFit/>
          </a:bodyPr>
          <a:lstStyle/>
          <a:p>
            <a:r>
              <a:rPr lang="es-MX" sz="4400" dirty="0" err="1"/>
              <a:t>Right</a:t>
            </a:r>
            <a:r>
              <a:rPr lang="es-MX" sz="4400" dirty="0"/>
              <a:t> </a:t>
            </a:r>
            <a:r>
              <a:rPr lang="es-MX" sz="4400" dirty="0" err="1"/>
              <a:t>now</a:t>
            </a:r>
            <a:r>
              <a:rPr lang="es-MX" sz="4400" dirty="0"/>
              <a:t>, </a:t>
            </a:r>
            <a:r>
              <a:rPr lang="es-MX" sz="4400" dirty="0" err="1"/>
              <a:t>it</a:t>
            </a:r>
            <a:r>
              <a:rPr lang="es-MX" sz="4400" dirty="0"/>
              <a:t> </a:t>
            </a:r>
            <a:r>
              <a:rPr lang="es-MX" sz="4400" b="1" dirty="0" err="1">
                <a:solidFill>
                  <a:srgbClr val="FF0000"/>
                </a:solidFill>
              </a:rPr>
              <a:t>is</a:t>
            </a:r>
            <a:r>
              <a:rPr lang="es-MX" sz="4400" b="1" dirty="0">
                <a:solidFill>
                  <a:srgbClr val="FF0000"/>
                </a:solidFill>
              </a:rPr>
              <a:t> </a:t>
            </a:r>
            <a:r>
              <a:rPr lang="es-MX" sz="4400" b="1" dirty="0" err="1">
                <a:solidFill>
                  <a:srgbClr val="FF0000"/>
                </a:solidFill>
              </a:rPr>
              <a:t>raining</a:t>
            </a:r>
            <a:r>
              <a:rPr lang="es-MX" sz="4400" b="1" dirty="0">
                <a:solidFill>
                  <a:srgbClr val="FF0000"/>
                </a:solidFill>
              </a:rPr>
              <a:t> </a:t>
            </a:r>
            <a:r>
              <a:rPr lang="es-MX" sz="4400" dirty="0"/>
              <a:t>so </a:t>
            </a:r>
            <a:r>
              <a:rPr lang="es-MX" sz="4400" dirty="0" err="1"/>
              <a:t>hard</a:t>
            </a:r>
            <a:r>
              <a:rPr lang="es-MX" sz="4400"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9480470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Módulo III</a:t>
            </a:r>
            <a:endParaRPr lang="es-MX" dirty="0"/>
          </a:p>
        </p:txBody>
      </p:sp>
      <p:sp>
        <p:nvSpPr>
          <p:cNvPr id="3" name="Marcador de contenido 2"/>
          <p:cNvSpPr>
            <a:spLocks noGrp="1"/>
          </p:cNvSpPr>
          <p:nvPr>
            <p:ph idx="1"/>
          </p:nvPr>
        </p:nvSpPr>
        <p:spPr/>
        <p:txBody>
          <a:bodyPr/>
          <a:lstStyle/>
          <a:p>
            <a:pPr marL="0" indent="0" algn="just">
              <a:buNone/>
            </a:pPr>
            <a:r>
              <a:rPr lang="es-MX" sz="4000" b="1" dirty="0">
                <a:ln w="6600">
                  <a:solidFill>
                    <a:schemeClr val="accent2"/>
                  </a:solidFill>
                  <a:prstDash val="solid"/>
                </a:ln>
                <a:solidFill>
                  <a:srgbClr val="FFFFFF"/>
                </a:solidFill>
                <a:effectLst>
                  <a:outerShdw dist="38100" dir="2700000" algn="tl" rotWithShape="0">
                    <a:schemeClr val="accent2"/>
                  </a:outerShdw>
                </a:effectLst>
              </a:rPr>
              <a:t>Nombre del Módulo</a:t>
            </a:r>
          </a:p>
          <a:p>
            <a:pPr algn="just"/>
            <a:r>
              <a:rPr lang="es-MX" dirty="0"/>
              <a:t>Acerca de mí, de quienes me rodean y lo que me </a:t>
            </a:r>
            <a:r>
              <a:rPr lang="es-MX" dirty="0" smtClean="0"/>
              <a:t>rodea.</a:t>
            </a:r>
            <a:endParaRPr lang="en-US" dirty="0" smtClean="0"/>
          </a:p>
          <a:p>
            <a:pPr marL="0" indent="0" algn="just">
              <a:buNone/>
            </a:pPr>
            <a:endParaRPr lang="es-MX" dirty="0"/>
          </a:p>
          <a:p>
            <a:pPr marL="0" indent="0" algn="just">
              <a:buNone/>
            </a:pPr>
            <a:r>
              <a:rPr lang="es-MX" sz="4000" b="1" dirty="0">
                <a:ln w="6600">
                  <a:solidFill>
                    <a:schemeClr val="accent2"/>
                  </a:solidFill>
                  <a:prstDash val="solid"/>
                </a:ln>
                <a:solidFill>
                  <a:srgbClr val="FFFFFF"/>
                </a:solidFill>
                <a:effectLst>
                  <a:outerShdw dist="38100" dir="2700000" algn="tl" rotWithShape="0">
                    <a:schemeClr val="accent2"/>
                  </a:outerShdw>
                </a:effectLst>
              </a:rPr>
              <a:t>Propósitos del Módulo</a:t>
            </a:r>
          </a:p>
          <a:p>
            <a:pPr algn="just"/>
            <a:r>
              <a:rPr lang="es-MX" dirty="0"/>
              <a:t>Asocia elementos lingüísticos y comunicativos, tanto de forma oral como escrita, para describirse a sí mismo, a </a:t>
            </a:r>
            <a:r>
              <a:rPr lang="es-MX" dirty="0" smtClean="0"/>
              <a:t>las personas </a:t>
            </a:r>
            <a:r>
              <a:rPr lang="es-MX" dirty="0"/>
              <a:t>que le rodean, así como intercambiar opiniones en interacciones sociales y académicas con los que </a:t>
            </a:r>
            <a:r>
              <a:rPr lang="es-MX" dirty="0" smtClean="0"/>
              <a:t>está familiarizado</a:t>
            </a:r>
            <a:r>
              <a:rPr lang="es-MX" dirty="0"/>
              <a:t>.</a:t>
            </a:r>
          </a:p>
        </p:txBody>
      </p:sp>
      <p:sp>
        <p:nvSpPr>
          <p:cNvPr id="6" name="Rectángulo 5">
            <a:hlinkClick r:id="rId2" action="ppaction://hlinksldjump"/>
          </p:cNvPr>
          <p:cNvSpPr/>
          <p:nvPr/>
        </p:nvSpPr>
        <p:spPr>
          <a:xfrm>
            <a:off x="8622783" y="5901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1697222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24100" y="259696"/>
            <a:ext cx="7543800" cy="1028700"/>
          </a:xfrm>
        </p:spPr>
        <p:txBody>
          <a:bodyPr>
            <a:normAutofit/>
          </a:bodyPr>
          <a:lstStyle/>
          <a:p>
            <a:pPr algn="ctr"/>
            <a:r>
              <a:rPr lang="es-MX" sz="4800" b="1" dirty="0" err="1">
                <a:ln w="6600">
                  <a:solidFill>
                    <a:schemeClr val="accent2"/>
                  </a:solidFill>
                  <a:prstDash val="solid"/>
                </a:ln>
                <a:solidFill>
                  <a:srgbClr val="FFFFFF"/>
                </a:solidFill>
                <a:effectLst>
                  <a:outerShdw dist="38100" dir="2700000" algn="tl" rotWithShape="0">
                    <a:schemeClr val="accent2"/>
                  </a:outerShdw>
                </a:effectLst>
              </a:rPr>
              <a:t>What</a:t>
            </a:r>
            <a:r>
              <a:rPr lang="es-MX" sz="4800" b="1" dirty="0">
                <a:ln w="6600">
                  <a:solidFill>
                    <a:schemeClr val="accent2"/>
                  </a:solidFill>
                  <a:prstDash val="solid"/>
                </a:ln>
                <a:solidFill>
                  <a:srgbClr val="FFFFFF"/>
                </a:solidFill>
                <a:effectLst>
                  <a:outerShdw dist="38100" dir="2700000" algn="tl" rotWithShape="0">
                    <a:schemeClr val="accent2"/>
                  </a:outerShdw>
                </a:effectLst>
              </a:rPr>
              <a:t> </a:t>
            </a:r>
            <a:r>
              <a:rPr lang="es-MX" sz="4800" b="1" dirty="0" err="1">
                <a:ln w="6600">
                  <a:solidFill>
                    <a:schemeClr val="accent2"/>
                  </a:solidFill>
                  <a:prstDash val="solid"/>
                </a:ln>
                <a:solidFill>
                  <a:srgbClr val="FFFFFF"/>
                </a:solidFill>
                <a:effectLst>
                  <a:outerShdw dist="38100" dir="2700000" algn="tl" rotWithShape="0">
                    <a:schemeClr val="accent2"/>
                  </a:outerShdw>
                </a:effectLst>
              </a:rPr>
              <a:t>is</a:t>
            </a:r>
            <a:r>
              <a:rPr lang="es-MX" sz="4800" b="1">
                <a:ln w="6600">
                  <a:solidFill>
                    <a:schemeClr val="accent2"/>
                  </a:solidFill>
                  <a:prstDash val="solid"/>
                </a:ln>
                <a:solidFill>
                  <a:srgbClr val="FFFFFF"/>
                </a:solidFill>
                <a:effectLst>
                  <a:outerShdw dist="38100" dir="2700000" algn="tl" rotWithShape="0">
                    <a:schemeClr val="accent2"/>
                  </a:outerShdw>
                </a:effectLst>
              </a:rPr>
              <a:t> he </a:t>
            </a:r>
            <a:r>
              <a:rPr lang="es-MX" sz="4800" b="1" dirty="0" err="1">
                <a:ln w="6600">
                  <a:solidFill>
                    <a:schemeClr val="accent2"/>
                  </a:solidFill>
                  <a:prstDash val="solid"/>
                </a:ln>
                <a:solidFill>
                  <a:srgbClr val="FFFFFF"/>
                </a:solidFill>
                <a:effectLst>
                  <a:outerShdw dist="38100" dir="2700000" algn="tl" rotWithShape="0">
                    <a:schemeClr val="accent2"/>
                  </a:outerShdw>
                </a:effectLst>
              </a:rPr>
              <a:t>doing</a:t>
            </a:r>
            <a:r>
              <a:rPr lang="es-MX" sz="4800" b="1"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2 Imagen"/>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461299" y="1151754"/>
            <a:ext cx="5231664" cy="3735408"/>
          </a:xfrm>
          <a:prstGeom prst="rect">
            <a:avLst/>
          </a:prstGeom>
        </p:spPr>
      </p:pic>
      <p:sp>
        <p:nvSpPr>
          <p:cNvPr id="4" name="3 CuadroTexto"/>
          <p:cNvSpPr txBox="1"/>
          <p:nvPr/>
        </p:nvSpPr>
        <p:spPr>
          <a:xfrm>
            <a:off x="1073330" y="5032841"/>
            <a:ext cx="10007601" cy="769441"/>
          </a:xfrm>
          <a:prstGeom prst="rect">
            <a:avLst/>
          </a:prstGeom>
          <a:noFill/>
        </p:spPr>
        <p:txBody>
          <a:bodyPr wrap="square" rtlCol="0">
            <a:spAutoFit/>
          </a:bodyPr>
          <a:lstStyle>
            <a:defPPr>
              <a:defRPr lang="es-MX"/>
            </a:defPPr>
            <a:lvl1pPr algn="ctr">
              <a:defRPr sz="4400"/>
            </a:lvl1pPr>
          </a:lstStyle>
          <a:p>
            <a:r>
              <a:rPr lang="es-MX" dirty="0"/>
              <a:t>Steve </a:t>
            </a:r>
            <a:r>
              <a:rPr lang="es-MX" b="1" dirty="0" err="1">
                <a:solidFill>
                  <a:srgbClr val="FF0000"/>
                </a:solidFill>
              </a:rPr>
              <a:t>is</a:t>
            </a:r>
            <a:r>
              <a:rPr lang="es-MX" b="1" dirty="0">
                <a:solidFill>
                  <a:srgbClr val="FF0000"/>
                </a:solidFill>
              </a:rPr>
              <a:t> </a:t>
            </a:r>
            <a:r>
              <a:rPr lang="es-MX" b="1" dirty="0" err="1">
                <a:solidFill>
                  <a:srgbClr val="FF0000"/>
                </a:solidFill>
              </a:rPr>
              <a:t>playing</a:t>
            </a:r>
            <a:r>
              <a:rPr lang="es-MX" b="1" dirty="0">
                <a:solidFill>
                  <a:srgbClr val="FF0000"/>
                </a:solidFill>
              </a:rPr>
              <a:t> </a:t>
            </a:r>
            <a:r>
              <a:rPr lang="es-MX" dirty="0" err="1"/>
              <a:t>videogames</a:t>
            </a:r>
            <a:r>
              <a:rPr lang="es-MX" dirty="0"/>
              <a:t> </a:t>
            </a:r>
            <a:r>
              <a:rPr lang="es-MX" dirty="0" err="1"/>
              <a:t>alone</a:t>
            </a:r>
            <a:r>
              <a:rPr lang="es-MX" dirty="0"/>
              <a:t> </a:t>
            </a:r>
            <a:r>
              <a:rPr lang="es-MX" dirty="0" err="1"/>
              <a:t>now</a:t>
            </a:r>
            <a:r>
              <a:rPr lang="es-MX" dirty="0"/>
              <a:t>.</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7220260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520700"/>
            <a:ext cx="10833100" cy="990600"/>
          </a:xfrm>
          <a:noFill/>
          <a:ln>
            <a:noFill/>
          </a:ln>
        </p:spPr>
        <p:style>
          <a:lnRef idx="1">
            <a:schemeClr val="accent6"/>
          </a:lnRef>
          <a:fillRef idx="3">
            <a:schemeClr val="accent6"/>
          </a:fillRef>
          <a:effectRef idx="2">
            <a:schemeClr val="accent6"/>
          </a:effectRef>
          <a:fontRef idx="minor">
            <a:schemeClr val="lt1"/>
          </a:fontRef>
        </p:style>
        <p:txBody>
          <a:bodyPr>
            <a:noAutofit/>
          </a:bodyPr>
          <a:lstStyle/>
          <a:p>
            <a:pPr marL="51434" indent="0">
              <a:buNone/>
            </a:pPr>
            <a:r>
              <a:rPr lang="es-MX" sz="4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And </a:t>
            </a:r>
            <a:r>
              <a:rPr lang="es-MX" sz="4800" b="1"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you</a:t>
            </a:r>
            <a:r>
              <a:rPr lang="es-MX" sz="4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t>
            </a:r>
            <a:r>
              <a:rPr lang="en-US" sz="4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What are you doing?</a:t>
            </a:r>
          </a:p>
        </p:txBody>
      </p:sp>
      <p:graphicFrame>
        <p:nvGraphicFramePr>
          <p:cNvPr id="5" name="4 Diagrama"/>
          <p:cNvGraphicFramePr/>
          <p:nvPr>
            <p:extLst>
              <p:ext uri="{D42A27DB-BD31-4B8C-83A1-F6EECF244321}">
                <p14:modId xmlns:p14="http://schemas.microsoft.com/office/powerpoint/2010/main" val="4120336488"/>
              </p:ext>
            </p:extLst>
          </p:nvPr>
        </p:nvGraphicFramePr>
        <p:xfrm>
          <a:off x="222288" y="2149137"/>
          <a:ext cx="11606509" cy="35990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3 Imagen"/>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512505" y="1178778"/>
            <a:ext cx="903966" cy="970359"/>
          </a:xfrm>
          <a:prstGeom prst="rect">
            <a:avLst/>
          </a:prstGeom>
        </p:spPr>
      </p:pic>
      <p:sp>
        <p:nvSpPr>
          <p:cNvPr id="7" name="Rectángulo redondeado 6">
            <a:hlinkClick r:id="rId8"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073326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ntr" presetSubtype="0" fill="hold" grpId="0" nodeType="afterEffect">
                                  <p:stCondLst>
                                    <p:cond delay="0"/>
                                  </p:stCondLst>
                                  <p:childTnLst>
                                    <p:set>
                                      <p:cBhvr>
                                        <p:cTn id="11" dur="1" fill="hold">
                                          <p:stCondLst>
                                            <p:cond delay="0"/>
                                          </p:stCondLst>
                                        </p:cTn>
                                        <p:tgtEl>
                                          <p:spTgt spid="5">
                                            <p:graphicEl>
                                              <a:dgm id="{20D578DA-EED7-416E-BE44-94CD226760E2}"/>
                                            </p:graphicEl>
                                          </p:spTgt>
                                        </p:tgtEl>
                                        <p:attrNameLst>
                                          <p:attrName>style.visibility</p:attrName>
                                        </p:attrNameLst>
                                      </p:cBhvr>
                                      <p:to>
                                        <p:strVal val="visible"/>
                                      </p:to>
                                    </p:set>
                                    <p:animEffect transition="in" filter="wipe(down)">
                                      <p:cBhvr>
                                        <p:cTn id="12" dur="290">
                                          <p:stCondLst>
                                            <p:cond delay="0"/>
                                          </p:stCondLst>
                                        </p:cTn>
                                        <p:tgtEl>
                                          <p:spTgt spid="5">
                                            <p:graphicEl>
                                              <a:dgm id="{20D578DA-EED7-416E-BE44-94CD226760E2}"/>
                                            </p:graphicEl>
                                          </p:spTgt>
                                        </p:tgtEl>
                                      </p:cBhvr>
                                    </p:animEffect>
                                    <p:anim calcmode="lin" valueType="num">
                                      <p:cBhvr>
                                        <p:cTn id="13" dur="911" tmFilter="0,0; 0.14,0.36; 0.43,0.73; 0.71,0.91; 1.0,1.0">
                                          <p:stCondLst>
                                            <p:cond delay="0"/>
                                          </p:stCondLst>
                                        </p:cTn>
                                        <p:tgtEl>
                                          <p:spTgt spid="5">
                                            <p:graphicEl>
                                              <a:dgm id="{20D578DA-EED7-416E-BE44-94CD226760E2}"/>
                                            </p:graphicEl>
                                          </p:spTgt>
                                        </p:tgtEl>
                                        <p:attrNameLst>
                                          <p:attrName>ppt_x</p:attrName>
                                        </p:attrNameLst>
                                      </p:cBhvr>
                                      <p:tavLst>
                                        <p:tav tm="0">
                                          <p:val>
                                            <p:strVal val="#ppt_x-0.25"/>
                                          </p:val>
                                        </p:tav>
                                        <p:tav tm="100000">
                                          <p:val>
                                            <p:strVal val="#ppt_x"/>
                                          </p:val>
                                        </p:tav>
                                      </p:tavLst>
                                    </p:anim>
                                    <p:anim calcmode="lin" valueType="num">
                                      <p:cBhvr>
                                        <p:cTn id="14" dur="332" tmFilter="0.0,0.0; 0.25,0.07; 0.50,0.2; 0.75,0.467; 1.0,1.0">
                                          <p:stCondLst>
                                            <p:cond delay="0"/>
                                          </p:stCondLst>
                                        </p:cTn>
                                        <p:tgtEl>
                                          <p:spTgt spid="5">
                                            <p:graphicEl>
                                              <a:dgm id="{20D578DA-EED7-416E-BE44-94CD226760E2}"/>
                                            </p:graphicEl>
                                          </p:spTgt>
                                        </p:tgtEl>
                                        <p:attrNameLst>
                                          <p:attrName>ppt_y</p:attrName>
                                        </p:attrNameLst>
                                      </p:cBhvr>
                                      <p:tavLst>
                                        <p:tav tm="0" fmla="#ppt_y-sin(pi*$)/3">
                                          <p:val>
                                            <p:fltVal val="0.5"/>
                                          </p:val>
                                        </p:tav>
                                        <p:tav tm="100000">
                                          <p:val>
                                            <p:fltVal val="1"/>
                                          </p:val>
                                        </p:tav>
                                      </p:tavLst>
                                    </p:anim>
                                    <p:anim calcmode="lin" valueType="num">
                                      <p:cBhvr>
                                        <p:cTn id="15" dur="332" tmFilter="0, 0; 0.125,0.2665; 0.25,0.4; 0.375,0.465; 0.5,0.5;  0.625,0.535; 0.75,0.6; 0.875,0.7335; 1,1">
                                          <p:stCondLst>
                                            <p:cond delay="332"/>
                                          </p:stCondLst>
                                        </p:cTn>
                                        <p:tgtEl>
                                          <p:spTgt spid="5">
                                            <p:graphicEl>
                                              <a:dgm id="{20D578DA-EED7-416E-BE44-94CD226760E2}"/>
                                            </p:graphicEl>
                                          </p:spTgt>
                                        </p:tgtEl>
                                        <p:attrNameLst>
                                          <p:attrName>ppt_y</p:attrName>
                                        </p:attrNameLst>
                                      </p:cBhvr>
                                      <p:tavLst>
                                        <p:tav tm="0" fmla="#ppt_y-sin(pi*$)/9">
                                          <p:val>
                                            <p:fltVal val="0"/>
                                          </p:val>
                                        </p:tav>
                                        <p:tav tm="100000">
                                          <p:val>
                                            <p:fltVal val="1"/>
                                          </p:val>
                                        </p:tav>
                                      </p:tavLst>
                                    </p:anim>
                                    <p:anim calcmode="lin" valueType="num">
                                      <p:cBhvr>
                                        <p:cTn id="16" dur="166" tmFilter="0, 0; 0.125,0.2665; 0.25,0.4; 0.375,0.465; 0.5,0.5;  0.625,0.535; 0.75,0.6; 0.875,0.7335; 1,1">
                                          <p:stCondLst>
                                            <p:cond delay="662"/>
                                          </p:stCondLst>
                                        </p:cTn>
                                        <p:tgtEl>
                                          <p:spTgt spid="5">
                                            <p:graphicEl>
                                              <a:dgm id="{20D578DA-EED7-416E-BE44-94CD226760E2}"/>
                                            </p:graphicEl>
                                          </p:spTgt>
                                        </p:tgtEl>
                                        <p:attrNameLst>
                                          <p:attrName>ppt_y</p:attrName>
                                        </p:attrNameLst>
                                      </p:cBhvr>
                                      <p:tavLst>
                                        <p:tav tm="0" fmla="#ppt_y-sin(pi*$)/27">
                                          <p:val>
                                            <p:fltVal val="0"/>
                                          </p:val>
                                        </p:tav>
                                        <p:tav tm="100000">
                                          <p:val>
                                            <p:fltVal val="1"/>
                                          </p:val>
                                        </p:tav>
                                      </p:tavLst>
                                    </p:anim>
                                    <p:anim calcmode="lin" valueType="num">
                                      <p:cBhvr>
                                        <p:cTn id="17" dur="82" tmFilter="0, 0; 0.125,0.2665; 0.25,0.4; 0.375,0.465; 0.5,0.5;  0.625,0.535; 0.75,0.6; 0.875,0.7335; 1,1">
                                          <p:stCondLst>
                                            <p:cond delay="828"/>
                                          </p:stCondLst>
                                        </p:cTn>
                                        <p:tgtEl>
                                          <p:spTgt spid="5">
                                            <p:graphicEl>
                                              <a:dgm id="{20D578DA-EED7-416E-BE44-94CD226760E2}"/>
                                            </p:graphicEl>
                                          </p:spTgt>
                                        </p:tgtEl>
                                        <p:attrNameLst>
                                          <p:attrName>ppt_y</p:attrName>
                                        </p:attrNameLst>
                                      </p:cBhvr>
                                      <p:tavLst>
                                        <p:tav tm="0" fmla="#ppt_y-sin(pi*$)/81">
                                          <p:val>
                                            <p:fltVal val="0"/>
                                          </p:val>
                                        </p:tav>
                                        <p:tav tm="100000">
                                          <p:val>
                                            <p:fltVal val="1"/>
                                          </p:val>
                                        </p:tav>
                                      </p:tavLst>
                                    </p:anim>
                                    <p:animScale>
                                      <p:cBhvr>
                                        <p:cTn id="18" dur="13">
                                          <p:stCondLst>
                                            <p:cond delay="325"/>
                                          </p:stCondLst>
                                        </p:cTn>
                                        <p:tgtEl>
                                          <p:spTgt spid="5">
                                            <p:graphicEl>
                                              <a:dgm id="{20D578DA-EED7-416E-BE44-94CD226760E2}"/>
                                            </p:graphicEl>
                                          </p:spTgt>
                                        </p:tgtEl>
                                      </p:cBhvr>
                                      <p:to x="100000" y="60000"/>
                                    </p:animScale>
                                    <p:animScale>
                                      <p:cBhvr>
                                        <p:cTn id="19" dur="83" decel="50000">
                                          <p:stCondLst>
                                            <p:cond delay="338"/>
                                          </p:stCondLst>
                                        </p:cTn>
                                        <p:tgtEl>
                                          <p:spTgt spid="5">
                                            <p:graphicEl>
                                              <a:dgm id="{20D578DA-EED7-416E-BE44-94CD226760E2}"/>
                                            </p:graphicEl>
                                          </p:spTgt>
                                        </p:tgtEl>
                                      </p:cBhvr>
                                      <p:to x="100000" y="100000"/>
                                    </p:animScale>
                                    <p:animScale>
                                      <p:cBhvr>
                                        <p:cTn id="20" dur="13">
                                          <p:stCondLst>
                                            <p:cond delay="656"/>
                                          </p:stCondLst>
                                        </p:cTn>
                                        <p:tgtEl>
                                          <p:spTgt spid="5">
                                            <p:graphicEl>
                                              <a:dgm id="{20D578DA-EED7-416E-BE44-94CD226760E2}"/>
                                            </p:graphicEl>
                                          </p:spTgt>
                                        </p:tgtEl>
                                      </p:cBhvr>
                                      <p:to x="100000" y="80000"/>
                                    </p:animScale>
                                    <p:animScale>
                                      <p:cBhvr>
                                        <p:cTn id="21" dur="83" decel="50000">
                                          <p:stCondLst>
                                            <p:cond delay="669"/>
                                          </p:stCondLst>
                                        </p:cTn>
                                        <p:tgtEl>
                                          <p:spTgt spid="5">
                                            <p:graphicEl>
                                              <a:dgm id="{20D578DA-EED7-416E-BE44-94CD226760E2}"/>
                                            </p:graphicEl>
                                          </p:spTgt>
                                        </p:tgtEl>
                                      </p:cBhvr>
                                      <p:to x="100000" y="100000"/>
                                    </p:animScale>
                                    <p:animScale>
                                      <p:cBhvr>
                                        <p:cTn id="22" dur="13">
                                          <p:stCondLst>
                                            <p:cond delay="821"/>
                                          </p:stCondLst>
                                        </p:cTn>
                                        <p:tgtEl>
                                          <p:spTgt spid="5">
                                            <p:graphicEl>
                                              <a:dgm id="{20D578DA-EED7-416E-BE44-94CD226760E2}"/>
                                            </p:graphicEl>
                                          </p:spTgt>
                                        </p:tgtEl>
                                      </p:cBhvr>
                                      <p:to x="100000" y="90000"/>
                                    </p:animScale>
                                    <p:animScale>
                                      <p:cBhvr>
                                        <p:cTn id="23" dur="83" decel="50000">
                                          <p:stCondLst>
                                            <p:cond delay="834"/>
                                          </p:stCondLst>
                                        </p:cTn>
                                        <p:tgtEl>
                                          <p:spTgt spid="5">
                                            <p:graphicEl>
                                              <a:dgm id="{20D578DA-EED7-416E-BE44-94CD226760E2}"/>
                                            </p:graphicEl>
                                          </p:spTgt>
                                        </p:tgtEl>
                                      </p:cBhvr>
                                      <p:to x="100000" y="100000"/>
                                    </p:animScale>
                                    <p:animScale>
                                      <p:cBhvr>
                                        <p:cTn id="24" dur="13">
                                          <p:stCondLst>
                                            <p:cond delay="904"/>
                                          </p:stCondLst>
                                        </p:cTn>
                                        <p:tgtEl>
                                          <p:spTgt spid="5">
                                            <p:graphicEl>
                                              <a:dgm id="{20D578DA-EED7-416E-BE44-94CD226760E2}"/>
                                            </p:graphicEl>
                                          </p:spTgt>
                                        </p:tgtEl>
                                      </p:cBhvr>
                                      <p:to x="100000" y="95000"/>
                                    </p:animScale>
                                    <p:animScale>
                                      <p:cBhvr>
                                        <p:cTn id="25" dur="83" decel="50000">
                                          <p:stCondLst>
                                            <p:cond delay="917"/>
                                          </p:stCondLst>
                                        </p:cTn>
                                        <p:tgtEl>
                                          <p:spTgt spid="5">
                                            <p:graphicEl>
                                              <a:dgm id="{20D578DA-EED7-416E-BE44-94CD226760E2}"/>
                                            </p:graphicEl>
                                          </p:spTgt>
                                        </p:tgtEl>
                                      </p:cBhvr>
                                      <p:to x="100000" y="100000"/>
                                    </p:animScale>
                                  </p:childTnLst>
                                </p:cTn>
                              </p:par>
                            </p:childTnLst>
                          </p:cTn>
                        </p:par>
                        <p:par>
                          <p:cTn id="26" fill="hold">
                            <p:stCondLst>
                              <p:cond delay="1500"/>
                            </p:stCondLst>
                            <p:childTnLst>
                              <p:par>
                                <p:cTn id="27" presetID="26" presetClass="entr" presetSubtype="0" fill="hold" grpId="0" nodeType="afterEffect">
                                  <p:stCondLst>
                                    <p:cond delay="0"/>
                                  </p:stCondLst>
                                  <p:childTnLst>
                                    <p:set>
                                      <p:cBhvr>
                                        <p:cTn id="28" dur="1" fill="hold">
                                          <p:stCondLst>
                                            <p:cond delay="0"/>
                                          </p:stCondLst>
                                        </p:cTn>
                                        <p:tgtEl>
                                          <p:spTgt spid="5">
                                            <p:graphicEl>
                                              <a:dgm id="{8118C2A9-8663-4324-B153-E67B4D26E74A}"/>
                                            </p:graphicEl>
                                          </p:spTgt>
                                        </p:tgtEl>
                                        <p:attrNameLst>
                                          <p:attrName>style.visibility</p:attrName>
                                        </p:attrNameLst>
                                      </p:cBhvr>
                                      <p:to>
                                        <p:strVal val="visible"/>
                                      </p:to>
                                    </p:set>
                                    <p:animEffect transition="in" filter="wipe(down)">
                                      <p:cBhvr>
                                        <p:cTn id="29" dur="290">
                                          <p:stCondLst>
                                            <p:cond delay="0"/>
                                          </p:stCondLst>
                                        </p:cTn>
                                        <p:tgtEl>
                                          <p:spTgt spid="5">
                                            <p:graphicEl>
                                              <a:dgm id="{8118C2A9-8663-4324-B153-E67B4D26E74A}"/>
                                            </p:graphicEl>
                                          </p:spTgt>
                                        </p:tgtEl>
                                      </p:cBhvr>
                                    </p:animEffect>
                                    <p:anim calcmode="lin" valueType="num">
                                      <p:cBhvr>
                                        <p:cTn id="30" dur="911" tmFilter="0,0; 0.14,0.36; 0.43,0.73; 0.71,0.91; 1.0,1.0">
                                          <p:stCondLst>
                                            <p:cond delay="0"/>
                                          </p:stCondLst>
                                        </p:cTn>
                                        <p:tgtEl>
                                          <p:spTgt spid="5">
                                            <p:graphicEl>
                                              <a:dgm id="{8118C2A9-8663-4324-B153-E67B4D26E74A}"/>
                                            </p:graphicEl>
                                          </p:spTgt>
                                        </p:tgtEl>
                                        <p:attrNameLst>
                                          <p:attrName>ppt_x</p:attrName>
                                        </p:attrNameLst>
                                      </p:cBhvr>
                                      <p:tavLst>
                                        <p:tav tm="0">
                                          <p:val>
                                            <p:strVal val="#ppt_x-0.25"/>
                                          </p:val>
                                        </p:tav>
                                        <p:tav tm="100000">
                                          <p:val>
                                            <p:strVal val="#ppt_x"/>
                                          </p:val>
                                        </p:tav>
                                      </p:tavLst>
                                    </p:anim>
                                    <p:anim calcmode="lin" valueType="num">
                                      <p:cBhvr>
                                        <p:cTn id="31" dur="332" tmFilter="0.0,0.0; 0.25,0.07; 0.50,0.2; 0.75,0.467; 1.0,1.0">
                                          <p:stCondLst>
                                            <p:cond delay="0"/>
                                          </p:stCondLst>
                                        </p:cTn>
                                        <p:tgtEl>
                                          <p:spTgt spid="5">
                                            <p:graphicEl>
                                              <a:dgm id="{8118C2A9-8663-4324-B153-E67B4D26E74A}"/>
                                            </p:graphicEl>
                                          </p:spTgt>
                                        </p:tgtEl>
                                        <p:attrNameLst>
                                          <p:attrName>ppt_y</p:attrName>
                                        </p:attrNameLst>
                                      </p:cBhvr>
                                      <p:tavLst>
                                        <p:tav tm="0" fmla="#ppt_y-sin(pi*$)/3">
                                          <p:val>
                                            <p:fltVal val="0.5"/>
                                          </p:val>
                                        </p:tav>
                                        <p:tav tm="100000">
                                          <p:val>
                                            <p:fltVal val="1"/>
                                          </p:val>
                                        </p:tav>
                                      </p:tavLst>
                                    </p:anim>
                                    <p:anim calcmode="lin" valueType="num">
                                      <p:cBhvr>
                                        <p:cTn id="32" dur="332" tmFilter="0, 0; 0.125,0.2665; 0.25,0.4; 0.375,0.465; 0.5,0.5;  0.625,0.535; 0.75,0.6; 0.875,0.7335; 1,1">
                                          <p:stCondLst>
                                            <p:cond delay="332"/>
                                          </p:stCondLst>
                                        </p:cTn>
                                        <p:tgtEl>
                                          <p:spTgt spid="5">
                                            <p:graphicEl>
                                              <a:dgm id="{8118C2A9-8663-4324-B153-E67B4D26E74A}"/>
                                            </p:graphicEl>
                                          </p:spTgt>
                                        </p:tgtEl>
                                        <p:attrNameLst>
                                          <p:attrName>ppt_y</p:attrName>
                                        </p:attrNameLst>
                                      </p:cBhvr>
                                      <p:tavLst>
                                        <p:tav tm="0" fmla="#ppt_y-sin(pi*$)/9">
                                          <p:val>
                                            <p:fltVal val="0"/>
                                          </p:val>
                                        </p:tav>
                                        <p:tav tm="100000">
                                          <p:val>
                                            <p:fltVal val="1"/>
                                          </p:val>
                                        </p:tav>
                                      </p:tavLst>
                                    </p:anim>
                                    <p:anim calcmode="lin" valueType="num">
                                      <p:cBhvr>
                                        <p:cTn id="33" dur="166" tmFilter="0, 0; 0.125,0.2665; 0.25,0.4; 0.375,0.465; 0.5,0.5;  0.625,0.535; 0.75,0.6; 0.875,0.7335; 1,1">
                                          <p:stCondLst>
                                            <p:cond delay="662"/>
                                          </p:stCondLst>
                                        </p:cTn>
                                        <p:tgtEl>
                                          <p:spTgt spid="5">
                                            <p:graphicEl>
                                              <a:dgm id="{8118C2A9-8663-4324-B153-E67B4D26E74A}"/>
                                            </p:graphicEl>
                                          </p:spTgt>
                                        </p:tgtEl>
                                        <p:attrNameLst>
                                          <p:attrName>ppt_y</p:attrName>
                                        </p:attrNameLst>
                                      </p:cBhvr>
                                      <p:tavLst>
                                        <p:tav tm="0" fmla="#ppt_y-sin(pi*$)/27">
                                          <p:val>
                                            <p:fltVal val="0"/>
                                          </p:val>
                                        </p:tav>
                                        <p:tav tm="100000">
                                          <p:val>
                                            <p:fltVal val="1"/>
                                          </p:val>
                                        </p:tav>
                                      </p:tavLst>
                                    </p:anim>
                                    <p:anim calcmode="lin" valueType="num">
                                      <p:cBhvr>
                                        <p:cTn id="34" dur="82" tmFilter="0, 0; 0.125,0.2665; 0.25,0.4; 0.375,0.465; 0.5,0.5;  0.625,0.535; 0.75,0.6; 0.875,0.7335; 1,1">
                                          <p:stCondLst>
                                            <p:cond delay="828"/>
                                          </p:stCondLst>
                                        </p:cTn>
                                        <p:tgtEl>
                                          <p:spTgt spid="5">
                                            <p:graphicEl>
                                              <a:dgm id="{8118C2A9-8663-4324-B153-E67B4D26E74A}"/>
                                            </p:graphicEl>
                                          </p:spTgt>
                                        </p:tgtEl>
                                        <p:attrNameLst>
                                          <p:attrName>ppt_y</p:attrName>
                                        </p:attrNameLst>
                                      </p:cBhvr>
                                      <p:tavLst>
                                        <p:tav tm="0" fmla="#ppt_y-sin(pi*$)/81">
                                          <p:val>
                                            <p:fltVal val="0"/>
                                          </p:val>
                                        </p:tav>
                                        <p:tav tm="100000">
                                          <p:val>
                                            <p:fltVal val="1"/>
                                          </p:val>
                                        </p:tav>
                                      </p:tavLst>
                                    </p:anim>
                                    <p:animScale>
                                      <p:cBhvr>
                                        <p:cTn id="35" dur="13">
                                          <p:stCondLst>
                                            <p:cond delay="325"/>
                                          </p:stCondLst>
                                        </p:cTn>
                                        <p:tgtEl>
                                          <p:spTgt spid="5">
                                            <p:graphicEl>
                                              <a:dgm id="{8118C2A9-8663-4324-B153-E67B4D26E74A}"/>
                                            </p:graphicEl>
                                          </p:spTgt>
                                        </p:tgtEl>
                                      </p:cBhvr>
                                      <p:to x="100000" y="60000"/>
                                    </p:animScale>
                                    <p:animScale>
                                      <p:cBhvr>
                                        <p:cTn id="36" dur="83" decel="50000">
                                          <p:stCondLst>
                                            <p:cond delay="338"/>
                                          </p:stCondLst>
                                        </p:cTn>
                                        <p:tgtEl>
                                          <p:spTgt spid="5">
                                            <p:graphicEl>
                                              <a:dgm id="{8118C2A9-8663-4324-B153-E67B4D26E74A}"/>
                                            </p:graphicEl>
                                          </p:spTgt>
                                        </p:tgtEl>
                                      </p:cBhvr>
                                      <p:to x="100000" y="100000"/>
                                    </p:animScale>
                                    <p:animScale>
                                      <p:cBhvr>
                                        <p:cTn id="37" dur="13">
                                          <p:stCondLst>
                                            <p:cond delay="656"/>
                                          </p:stCondLst>
                                        </p:cTn>
                                        <p:tgtEl>
                                          <p:spTgt spid="5">
                                            <p:graphicEl>
                                              <a:dgm id="{8118C2A9-8663-4324-B153-E67B4D26E74A}"/>
                                            </p:graphicEl>
                                          </p:spTgt>
                                        </p:tgtEl>
                                      </p:cBhvr>
                                      <p:to x="100000" y="80000"/>
                                    </p:animScale>
                                    <p:animScale>
                                      <p:cBhvr>
                                        <p:cTn id="38" dur="83" decel="50000">
                                          <p:stCondLst>
                                            <p:cond delay="669"/>
                                          </p:stCondLst>
                                        </p:cTn>
                                        <p:tgtEl>
                                          <p:spTgt spid="5">
                                            <p:graphicEl>
                                              <a:dgm id="{8118C2A9-8663-4324-B153-E67B4D26E74A}"/>
                                            </p:graphicEl>
                                          </p:spTgt>
                                        </p:tgtEl>
                                      </p:cBhvr>
                                      <p:to x="100000" y="100000"/>
                                    </p:animScale>
                                    <p:animScale>
                                      <p:cBhvr>
                                        <p:cTn id="39" dur="13">
                                          <p:stCondLst>
                                            <p:cond delay="821"/>
                                          </p:stCondLst>
                                        </p:cTn>
                                        <p:tgtEl>
                                          <p:spTgt spid="5">
                                            <p:graphicEl>
                                              <a:dgm id="{8118C2A9-8663-4324-B153-E67B4D26E74A}"/>
                                            </p:graphicEl>
                                          </p:spTgt>
                                        </p:tgtEl>
                                      </p:cBhvr>
                                      <p:to x="100000" y="90000"/>
                                    </p:animScale>
                                    <p:animScale>
                                      <p:cBhvr>
                                        <p:cTn id="40" dur="83" decel="50000">
                                          <p:stCondLst>
                                            <p:cond delay="834"/>
                                          </p:stCondLst>
                                        </p:cTn>
                                        <p:tgtEl>
                                          <p:spTgt spid="5">
                                            <p:graphicEl>
                                              <a:dgm id="{8118C2A9-8663-4324-B153-E67B4D26E74A}"/>
                                            </p:graphicEl>
                                          </p:spTgt>
                                        </p:tgtEl>
                                      </p:cBhvr>
                                      <p:to x="100000" y="100000"/>
                                    </p:animScale>
                                    <p:animScale>
                                      <p:cBhvr>
                                        <p:cTn id="41" dur="13">
                                          <p:stCondLst>
                                            <p:cond delay="904"/>
                                          </p:stCondLst>
                                        </p:cTn>
                                        <p:tgtEl>
                                          <p:spTgt spid="5">
                                            <p:graphicEl>
                                              <a:dgm id="{8118C2A9-8663-4324-B153-E67B4D26E74A}"/>
                                            </p:graphicEl>
                                          </p:spTgt>
                                        </p:tgtEl>
                                      </p:cBhvr>
                                      <p:to x="100000" y="95000"/>
                                    </p:animScale>
                                    <p:animScale>
                                      <p:cBhvr>
                                        <p:cTn id="42" dur="83" decel="50000">
                                          <p:stCondLst>
                                            <p:cond delay="917"/>
                                          </p:stCondLst>
                                        </p:cTn>
                                        <p:tgtEl>
                                          <p:spTgt spid="5">
                                            <p:graphicEl>
                                              <a:dgm id="{8118C2A9-8663-4324-B153-E67B4D26E74A}"/>
                                            </p:graphicEl>
                                          </p:spTgt>
                                        </p:tgtEl>
                                      </p:cBhvr>
                                      <p:to x="100000" y="100000"/>
                                    </p:animScale>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5">
                                            <p:graphicEl>
                                              <a:dgm id="{B037F068-55B7-4781-9834-4035FC692BCA}"/>
                                            </p:graphicEl>
                                          </p:spTgt>
                                        </p:tgtEl>
                                        <p:attrNameLst>
                                          <p:attrName>style.visibility</p:attrName>
                                        </p:attrNameLst>
                                      </p:cBhvr>
                                      <p:to>
                                        <p:strVal val="visible"/>
                                      </p:to>
                                    </p:set>
                                    <p:animEffect transition="in" filter="wipe(down)">
                                      <p:cBhvr>
                                        <p:cTn id="46" dur="290">
                                          <p:stCondLst>
                                            <p:cond delay="0"/>
                                          </p:stCondLst>
                                        </p:cTn>
                                        <p:tgtEl>
                                          <p:spTgt spid="5">
                                            <p:graphicEl>
                                              <a:dgm id="{B037F068-55B7-4781-9834-4035FC692BCA}"/>
                                            </p:graphicEl>
                                          </p:spTgt>
                                        </p:tgtEl>
                                      </p:cBhvr>
                                    </p:animEffect>
                                    <p:anim calcmode="lin" valueType="num">
                                      <p:cBhvr>
                                        <p:cTn id="47" dur="911" tmFilter="0,0; 0.14,0.36; 0.43,0.73; 0.71,0.91; 1.0,1.0">
                                          <p:stCondLst>
                                            <p:cond delay="0"/>
                                          </p:stCondLst>
                                        </p:cTn>
                                        <p:tgtEl>
                                          <p:spTgt spid="5">
                                            <p:graphicEl>
                                              <a:dgm id="{B037F068-55B7-4781-9834-4035FC692BCA}"/>
                                            </p:graphicEl>
                                          </p:spTgt>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5">
                                            <p:graphicEl>
                                              <a:dgm id="{B037F068-55B7-4781-9834-4035FC692BCA}"/>
                                            </p:graphicEl>
                                          </p:spTgt>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5">
                                            <p:graphicEl>
                                              <a:dgm id="{B037F068-55B7-4781-9834-4035FC692BCA}"/>
                                            </p:graphicEl>
                                          </p:spTgt>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5">
                                            <p:graphicEl>
                                              <a:dgm id="{B037F068-55B7-4781-9834-4035FC692BCA}"/>
                                            </p:graphicEl>
                                          </p:spTgt>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5">
                                            <p:graphicEl>
                                              <a:dgm id="{B037F068-55B7-4781-9834-4035FC692BCA}"/>
                                            </p:graphicEl>
                                          </p:spTgt>
                                        </p:tgtEl>
                                        <p:attrNameLst>
                                          <p:attrName>ppt_y</p:attrName>
                                        </p:attrNameLst>
                                      </p:cBhvr>
                                      <p:tavLst>
                                        <p:tav tm="0" fmla="#ppt_y-sin(pi*$)/81">
                                          <p:val>
                                            <p:fltVal val="0"/>
                                          </p:val>
                                        </p:tav>
                                        <p:tav tm="100000">
                                          <p:val>
                                            <p:fltVal val="1"/>
                                          </p:val>
                                        </p:tav>
                                      </p:tavLst>
                                    </p:anim>
                                    <p:animScale>
                                      <p:cBhvr>
                                        <p:cTn id="52" dur="13">
                                          <p:stCondLst>
                                            <p:cond delay="325"/>
                                          </p:stCondLst>
                                        </p:cTn>
                                        <p:tgtEl>
                                          <p:spTgt spid="5">
                                            <p:graphicEl>
                                              <a:dgm id="{B037F068-55B7-4781-9834-4035FC692BCA}"/>
                                            </p:graphicEl>
                                          </p:spTgt>
                                        </p:tgtEl>
                                      </p:cBhvr>
                                      <p:to x="100000" y="60000"/>
                                    </p:animScale>
                                    <p:animScale>
                                      <p:cBhvr>
                                        <p:cTn id="53" dur="83" decel="50000">
                                          <p:stCondLst>
                                            <p:cond delay="338"/>
                                          </p:stCondLst>
                                        </p:cTn>
                                        <p:tgtEl>
                                          <p:spTgt spid="5">
                                            <p:graphicEl>
                                              <a:dgm id="{B037F068-55B7-4781-9834-4035FC692BCA}"/>
                                            </p:graphicEl>
                                          </p:spTgt>
                                        </p:tgtEl>
                                      </p:cBhvr>
                                      <p:to x="100000" y="100000"/>
                                    </p:animScale>
                                    <p:animScale>
                                      <p:cBhvr>
                                        <p:cTn id="54" dur="13">
                                          <p:stCondLst>
                                            <p:cond delay="656"/>
                                          </p:stCondLst>
                                        </p:cTn>
                                        <p:tgtEl>
                                          <p:spTgt spid="5">
                                            <p:graphicEl>
                                              <a:dgm id="{B037F068-55B7-4781-9834-4035FC692BCA}"/>
                                            </p:graphicEl>
                                          </p:spTgt>
                                        </p:tgtEl>
                                      </p:cBhvr>
                                      <p:to x="100000" y="80000"/>
                                    </p:animScale>
                                    <p:animScale>
                                      <p:cBhvr>
                                        <p:cTn id="55" dur="83" decel="50000">
                                          <p:stCondLst>
                                            <p:cond delay="669"/>
                                          </p:stCondLst>
                                        </p:cTn>
                                        <p:tgtEl>
                                          <p:spTgt spid="5">
                                            <p:graphicEl>
                                              <a:dgm id="{B037F068-55B7-4781-9834-4035FC692BCA}"/>
                                            </p:graphicEl>
                                          </p:spTgt>
                                        </p:tgtEl>
                                      </p:cBhvr>
                                      <p:to x="100000" y="100000"/>
                                    </p:animScale>
                                    <p:animScale>
                                      <p:cBhvr>
                                        <p:cTn id="56" dur="13">
                                          <p:stCondLst>
                                            <p:cond delay="821"/>
                                          </p:stCondLst>
                                        </p:cTn>
                                        <p:tgtEl>
                                          <p:spTgt spid="5">
                                            <p:graphicEl>
                                              <a:dgm id="{B037F068-55B7-4781-9834-4035FC692BCA}"/>
                                            </p:graphicEl>
                                          </p:spTgt>
                                        </p:tgtEl>
                                      </p:cBhvr>
                                      <p:to x="100000" y="90000"/>
                                    </p:animScale>
                                    <p:animScale>
                                      <p:cBhvr>
                                        <p:cTn id="57" dur="83" decel="50000">
                                          <p:stCondLst>
                                            <p:cond delay="834"/>
                                          </p:stCondLst>
                                        </p:cTn>
                                        <p:tgtEl>
                                          <p:spTgt spid="5">
                                            <p:graphicEl>
                                              <a:dgm id="{B037F068-55B7-4781-9834-4035FC692BCA}"/>
                                            </p:graphicEl>
                                          </p:spTgt>
                                        </p:tgtEl>
                                      </p:cBhvr>
                                      <p:to x="100000" y="100000"/>
                                    </p:animScale>
                                    <p:animScale>
                                      <p:cBhvr>
                                        <p:cTn id="58" dur="13">
                                          <p:stCondLst>
                                            <p:cond delay="904"/>
                                          </p:stCondLst>
                                        </p:cTn>
                                        <p:tgtEl>
                                          <p:spTgt spid="5">
                                            <p:graphicEl>
                                              <a:dgm id="{B037F068-55B7-4781-9834-4035FC692BCA}"/>
                                            </p:graphicEl>
                                          </p:spTgt>
                                        </p:tgtEl>
                                      </p:cBhvr>
                                      <p:to x="100000" y="95000"/>
                                    </p:animScale>
                                    <p:animScale>
                                      <p:cBhvr>
                                        <p:cTn id="59" dur="83" decel="50000">
                                          <p:stCondLst>
                                            <p:cond delay="917"/>
                                          </p:stCondLst>
                                        </p:cTn>
                                        <p:tgtEl>
                                          <p:spTgt spid="5">
                                            <p:graphicEl>
                                              <a:dgm id="{B037F068-55B7-4781-9834-4035FC692BCA}"/>
                                            </p:graphicEl>
                                          </p:spTgt>
                                        </p:tgtEl>
                                      </p:cBhvr>
                                      <p:to x="100000" y="100000"/>
                                    </p:animScale>
                                  </p:childTnLst>
                                </p:cTn>
                              </p:par>
                            </p:childTnLst>
                          </p:cTn>
                        </p:par>
                        <p:par>
                          <p:cTn id="60" fill="hold">
                            <p:stCondLst>
                              <p:cond delay="3500"/>
                            </p:stCondLst>
                            <p:childTnLst>
                              <p:par>
                                <p:cTn id="61" presetID="26" presetClass="entr" presetSubtype="0" fill="hold" grpId="0" nodeType="afterEffect">
                                  <p:stCondLst>
                                    <p:cond delay="0"/>
                                  </p:stCondLst>
                                  <p:childTnLst>
                                    <p:set>
                                      <p:cBhvr>
                                        <p:cTn id="62" dur="1" fill="hold">
                                          <p:stCondLst>
                                            <p:cond delay="0"/>
                                          </p:stCondLst>
                                        </p:cTn>
                                        <p:tgtEl>
                                          <p:spTgt spid="5">
                                            <p:graphicEl>
                                              <a:dgm id="{630CBC40-46FD-42B1-B8FE-CFA4748BA9E2}"/>
                                            </p:graphicEl>
                                          </p:spTgt>
                                        </p:tgtEl>
                                        <p:attrNameLst>
                                          <p:attrName>style.visibility</p:attrName>
                                        </p:attrNameLst>
                                      </p:cBhvr>
                                      <p:to>
                                        <p:strVal val="visible"/>
                                      </p:to>
                                    </p:set>
                                    <p:animEffect transition="in" filter="wipe(down)">
                                      <p:cBhvr>
                                        <p:cTn id="63" dur="290">
                                          <p:stCondLst>
                                            <p:cond delay="0"/>
                                          </p:stCondLst>
                                        </p:cTn>
                                        <p:tgtEl>
                                          <p:spTgt spid="5">
                                            <p:graphicEl>
                                              <a:dgm id="{630CBC40-46FD-42B1-B8FE-CFA4748BA9E2}"/>
                                            </p:graphicEl>
                                          </p:spTgt>
                                        </p:tgtEl>
                                      </p:cBhvr>
                                    </p:animEffect>
                                    <p:anim calcmode="lin" valueType="num">
                                      <p:cBhvr>
                                        <p:cTn id="64" dur="911" tmFilter="0,0; 0.14,0.36; 0.43,0.73; 0.71,0.91; 1.0,1.0">
                                          <p:stCondLst>
                                            <p:cond delay="0"/>
                                          </p:stCondLst>
                                        </p:cTn>
                                        <p:tgtEl>
                                          <p:spTgt spid="5">
                                            <p:graphicEl>
                                              <a:dgm id="{630CBC40-46FD-42B1-B8FE-CFA4748BA9E2}"/>
                                            </p:graphicEl>
                                          </p:spTgt>
                                        </p:tgtEl>
                                        <p:attrNameLst>
                                          <p:attrName>ppt_x</p:attrName>
                                        </p:attrNameLst>
                                      </p:cBhvr>
                                      <p:tavLst>
                                        <p:tav tm="0">
                                          <p:val>
                                            <p:strVal val="#ppt_x-0.25"/>
                                          </p:val>
                                        </p:tav>
                                        <p:tav tm="100000">
                                          <p:val>
                                            <p:strVal val="#ppt_x"/>
                                          </p:val>
                                        </p:tav>
                                      </p:tavLst>
                                    </p:anim>
                                    <p:anim calcmode="lin" valueType="num">
                                      <p:cBhvr>
                                        <p:cTn id="65" dur="332" tmFilter="0.0,0.0; 0.25,0.07; 0.50,0.2; 0.75,0.467; 1.0,1.0">
                                          <p:stCondLst>
                                            <p:cond delay="0"/>
                                          </p:stCondLst>
                                        </p:cTn>
                                        <p:tgtEl>
                                          <p:spTgt spid="5">
                                            <p:graphicEl>
                                              <a:dgm id="{630CBC40-46FD-42B1-B8FE-CFA4748BA9E2}"/>
                                            </p:graphicEl>
                                          </p:spTgt>
                                        </p:tgtEl>
                                        <p:attrNameLst>
                                          <p:attrName>ppt_y</p:attrName>
                                        </p:attrNameLst>
                                      </p:cBhvr>
                                      <p:tavLst>
                                        <p:tav tm="0" fmla="#ppt_y-sin(pi*$)/3">
                                          <p:val>
                                            <p:fltVal val="0.5"/>
                                          </p:val>
                                        </p:tav>
                                        <p:tav tm="100000">
                                          <p:val>
                                            <p:fltVal val="1"/>
                                          </p:val>
                                        </p:tav>
                                      </p:tavLst>
                                    </p:anim>
                                    <p:anim calcmode="lin" valueType="num">
                                      <p:cBhvr>
                                        <p:cTn id="66" dur="332" tmFilter="0, 0; 0.125,0.2665; 0.25,0.4; 0.375,0.465; 0.5,0.5;  0.625,0.535; 0.75,0.6; 0.875,0.7335; 1,1">
                                          <p:stCondLst>
                                            <p:cond delay="332"/>
                                          </p:stCondLst>
                                        </p:cTn>
                                        <p:tgtEl>
                                          <p:spTgt spid="5">
                                            <p:graphicEl>
                                              <a:dgm id="{630CBC40-46FD-42B1-B8FE-CFA4748BA9E2}"/>
                                            </p:graphicEl>
                                          </p:spTgt>
                                        </p:tgtEl>
                                        <p:attrNameLst>
                                          <p:attrName>ppt_y</p:attrName>
                                        </p:attrNameLst>
                                      </p:cBhvr>
                                      <p:tavLst>
                                        <p:tav tm="0" fmla="#ppt_y-sin(pi*$)/9">
                                          <p:val>
                                            <p:fltVal val="0"/>
                                          </p:val>
                                        </p:tav>
                                        <p:tav tm="100000">
                                          <p:val>
                                            <p:fltVal val="1"/>
                                          </p:val>
                                        </p:tav>
                                      </p:tavLst>
                                    </p:anim>
                                    <p:anim calcmode="lin" valueType="num">
                                      <p:cBhvr>
                                        <p:cTn id="67" dur="166" tmFilter="0, 0; 0.125,0.2665; 0.25,0.4; 0.375,0.465; 0.5,0.5;  0.625,0.535; 0.75,0.6; 0.875,0.7335; 1,1">
                                          <p:stCondLst>
                                            <p:cond delay="662"/>
                                          </p:stCondLst>
                                        </p:cTn>
                                        <p:tgtEl>
                                          <p:spTgt spid="5">
                                            <p:graphicEl>
                                              <a:dgm id="{630CBC40-46FD-42B1-B8FE-CFA4748BA9E2}"/>
                                            </p:graphicEl>
                                          </p:spTgt>
                                        </p:tgtEl>
                                        <p:attrNameLst>
                                          <p:attrName>ppt_y</p:attrName>
                                        </p:attrNameLst>
                                      </p:cBhvr>
                                      <p:tavLst>
                                        <p:tav tm="0" fmla="#ppt_y-sin(pi*$)/27">
                                          <p:val>
                                            <p:fltVal val="0"/>
                                          </p:val>
                                        </p:tav>
                                        <p:tav tm="100000">
                                          <p:val>
                                            <p:fltVal val="1"/>
                                          </p:val>
                                        </p:tav>
                                      </p:tavLst>
                                    </p:anim>
                                    <p:anim calcmode="lin" valueType="num">
                                      <p:cBhvr>
                                        <p:cTn id="68" dur="82" tmFilter="0, 0; 0.125,0.2665; 0.25,0.4; 0.375,0.465; 0.5,0.5;  0.625,0.535; 0.75,0.6; 0.875,0.7335; 1,1">
                                          <p:stCondLst>
                                            <p:cond delay="828"/>
                                          </p:stCondLst>
                                        </p:cTn>
                                        <p:tgtEl>
                                          <p:spTgt spid="5">
                                            <p:graphicEl>
                                              <a:dgm id="{630CBC40-46FD-42B1-B8FE-CFA4748BA9E2}"/>
                                            </p:graphicEl>
                                          </p:spTgt>
                                        </p:tgtEl>
                                        <p:attrNameLst>
                                          <p:attrName>ppt_y</p:attrName>
                                        </p:attrNameLst>
                                      </p:cBhvr>
                                      <p:tavLst>
                                        <p:tav tm="0" fmla="#ppt_y-sin(pi*$)/81">
                                          <p:val>
                                            <p:fltVal val="0"/>
                                          </p:val>
                                        </p:tav>
                                        <p:tav tm="100000">
                                          <p:val>
                                            <p:fltVal val="1"/>
                                          </p:val>
                                        </p:tav>
                                      </p:tavLst>
                                    </p:anim>
                                    <p:animScale>
                                      <p:cBhvr>
                                        <p:cTn id="69" dur="13">
                                          <p:stCondLst>
                                            <p:cond delay="325"/>
                                          </p:stCondLst>
                                        </p:cTn>
                                        <p:tgtEl>
                                          <p:spTgt spid="5">
                                            <p:graphicEl>
                                              <a:dgm id="{630CBC40-46FD-42B1-B8FE-CFA4748BA9E2}"/>
                                            </p:graphicEl>
                                          </p:spTgt>
                                        </p:tgtEl>
                                      </p:cBhvr>
                                      <p:to x="100000" y="60000"/>
                                    </p:animScale>
                                    <p:animScale>
                                      <p:cBhvr>
                                        <p:cTn id="70" dur="83" decel="50000">
                                          <p:stCondLst>
                                            <p:cond delay="338"/>
                                          </p:stCondLst>
                                        </p:cTn>
                                        <p:tgtEl>
                                          <p:spTgt spid="5">
                                            <p:graphicEl>
                                              <a:dgm id="{630CBC40-46FD-42B1-B8FE-CFA4748BA9E2}"/>
                                            </p:graphicEl>
                                          </p:spTgt>
                                        </p:tgtEl>
                                      </p:cBhvr>
                                      <p:to x="100000" y="100000"/>
                                    </p:animScale>
                                    <p:animScale>
                                      <p:cBhvr>
                                        <p:cTn id="71" dur="13">
                                          <p:stCondLst>
                                            <p:cond delay="656"/>
                                          </p:stCondLst>
                                        </p:cTn>
                                        <p:tgtEl>
                                          <p:spTgt spid="5">
                                            <p:graphicEl>
                                              <a:dgm id="{630CBC40-46FD-42B1-B8FE-CFA4748BA9E2}"/>
                                            </p:graphicEl>
                                          </p:spTgt>
                                        </p:tgtEl>
                                      </p:cBhvr>
                                      <p:to x="100000" y="80000"/>
                                    </p:animScale>
                                    <p:animScale>
                                      <p:cBhvr>
                                        <p:cTn id="72" dur="83" decel="50000">
                                          <p:stCondLst>
                                            <p:cond delay="669"/>
                                          </p:stCondLst>
                                        </p:cTn>
                                        <p:tgtEl>
                                          <p:spTgt spid="5">
                                            <p:graphicEl>
                                              <a:dgm id="{630CBC40-46FD-42B1-B8FE-CFA4748BA9E2}"/>
                                            </p:graphicEl>
                                          </p:spTgt>
                                        </p:tgtEl>
                                      </p:cBhvr>
                                      <p:to x="100000" y="100000"/>
                                    </p:animScale>
                                    <p:animScale>
                                      <p:cBhvr>
                                        <p:cTn id="73" dur="13">
                                          <p:stCondLst>
                                            <p:cond delay="821"/>
                                          </p:stCondLst>
                                        </p:cTn>
                                        <p:tgtEl>
                                          <p:spTgt spid="5">
                                            <p:graphicEl>
                                              <a:dgm id="{630CBC40-46FD-42B1-B8FE-CFA4748BA9E2}"/>
                                            </p:graphicEl>
                                          </p:spTgt>
                                        </p:tgtEl>
                                      </p:cBhvr>
                                      <p:to x="100000" y="90000"/>
                                    </p:animScale>
                                    <p:animScale>
                                      <p:cBhvr>
                                        <p:cTn id="74" dur="83" decel="50000">
                                          <p:stCondLst>
                                            <p:cond delay="834"/>
                                          </p:stCondLst>
                                        </p:cTn>
                                        <p:tgtEl>
                                          <p:spTgt spid="5">
                                            <p:graphicEl>
                                              <a:dgm id="{630CBC40-46FD-42B1-B8FE-CFA4748BA9E2}"/>
                                            </p:graphicEl>
                                          </p:spTgt>
                                        </p:tgtEl>
                                      </p:cBhvr>
                                      <p:to x="100000" y="100000"/>
                                    </p:animScale>
                                    <p:animScale>
                                      <p:cBhvr>
                                        <p:cTn id="75" dur="13">
                                          <p:stCondLst>
                                            <p:cond delay="904"/>
                                          </p:stCondLst>
                                        </p:cTn>
                                        <p:tgtEl>
                                          <p:spTgt spid="5">
                                            <p:graphicEl>
                                              <a:dgm id="{630CBC40-46FD-42B1-B8FE-CFA4748BA9E2}"/>
                                            </p:graphicEl>
                                          </p:spTgt>
                                        </p:tgtEl>
                                      </p:cBhvr>
                                      <p:to x="100000" y="95000"/>
                                    </p:animScale>
                                    <p:animScale>
                                      <p:cBhvr>
                                        <p:cTn id="76" dur="83" decel="50000">
                                          <p:stCondLst>
                                            <p:cond delay="917"/>
                                          </p:stCondLst>
                                        </p:cTn>
                                        <p:tgtEl>
                                          <p:spTgt spid="5">
                                            <p:graphicEl>
                                              <a:dgm id="{630CBC40-46FD-42B1-B8FE-CFA4748BA9E2}"/>
                                            </p:graphicEl>
                                          </p:spTgt>
                                        </p:tgtEl>
                                      </p:cBhvr>
                                      <p:to x="100000" y="100000"/>
                                    </p:animScale>
                                  </p:childTnLst>
                                </p:cTn>
                              </p:par>
                            </p:childTnLst>
                          </p:cTn>
                        </p:par>
                        <p:par>
                          <p:cTn id="77" fill="hold">
                            <p:stCondLst>
                              <p:cond delay="4500"/>
                            </p:stCondLst>
                            <p:childTnLst>
                              <p:par>
                                <p:cTn id="78" presetID="26" presetClass="entr" presetSubtype="0" fill="hold" grpId="0" nodeType="afterEffect">
                                  <p:stCondLst>
                                    <p:cond delay="0"/>
                                  </p:stCondLst>
                                  <p:childTnLst>
                                    <p:set>
                                      <p:cBhvr>
                                        <p:cTn id="79" dur="1" fill="hold">
                                          <p:stCondLst>
                                            <p:cond delay="0"/>
                                          </p:stCondLst>
                                        </p:cTn>
                                        <p:tgtEl>
                                          <p:spTgt spid="5">
                                            <p:graphicEl>
                                              <a:dgm id="{40604E81-AFA3-44EE-852F-4B511EB3E774}"/>
                                            </p:graphicEl>
                                          </p:spTgt>
                                        </p:tgtEl>
                                        <p:attrNameLst>
                                          <p:attrName>style.visibility</p:attrName>
                                        </p:attrNameLst>
                                      </p:cBhvr>
                                      <p:to>
                                        <p:strVal val="visible"/>
                                      </p:to>
                                    </p:set>
                                    <p:animEffect transition="in" filter="wipe(down)">
                                      <p:cBhvr>
                                        <p:cTn id="80" dur="290">
                                          <p:stCondLst>
                                            <p:cond delay="0"/>
                                          </p:stCondLst>
                                        </p:cTn>
                                        <p:tgtEl>
                                          <p:spTgt spid="5">
                                            <p:graphicEl>
                                              <a:dgm id="{40604E81-AFA3-44EE-852F-4B511EB3E774}"/>
                                            </p:graphicEl>
                                          </p:spTgt>
                                        </p:tgtEl>
                                      </p:cBhvr>
                                    </p:animEffect>
                                    <p:anim calcmode="lin" valueType="num">
                                      <p:cBhvr>
                                        <p:cTn id="81" dur="911" tmFilter="0,0; 0.14,0.36; 0.43,0.73; 0.71,0.91; 1.0,1.0">
                                          <p:stCondLst>
                                            <p:cond delay="0"/>
                                          </p:stCondLst>
                                        </p:cTn>
                                        <p:tgtEl>
                                          <p:spTgt spid="5">
                                            <p:graphicEl>
                                              <a:dgm id="{40604E81-AFA3-44EE-852F-4B511EB3E774}"/>
                                            </p:graphicEl>
                                          </p:spTgt>
                                        </p:tgtEl>
                                        <p:attrNameLst>
                                          <p:attrName>ppt_x</p:attrName>
                                        </p:attrNameLst>
                                      </p:cBhvr>
                                      <p:tavLst>
                                        <p:tav tm="0">
                                          <p:val>
                                            <p:strVal val="#ppt_x-0.25"/>
                                          </p:val>
                                        </p:tav>
                                        <p:tav tm="100000">
                                          <p:val>
                                            <p:strVal val="#ppt_x"/>
                                          </p:val>
                                        </p:tav>
                                      </p:tavLst>
                                    </p:anim>
                                    <p:anim calcmode="lin" valueType="num">
                                      <p:cBhvr>
                                        <p:cTn id="82" dur="332" tmFilter="0.0,0.0; 0.25,0.07; 0.50,0.2; 0.75,0.467; 1.0,1.0">
                                          <p:stCondLst>
                                            <p:cond delay="0"/>
                                          </p:stCondLst>
                                        </p:cTn>
                                        <p:tgtEl>
                                          <p:spTgt spid="5">
                                            <p:graphicEl>
                                              <a:dgm id="{40604E81-AFA3-44EE-852F-4B511EB3E774}"/>
                                            </p:graphicEl>
                                          </p:spTgt>
                                        </p:tgtEl>
                                        <p:attrNameLst>
                                          <p:attrName>ppt_y</p:attrName>
                                        </p:attrNameLst>
                                      </p:cBhvr>
                                      <p:tavLst>
                                        <p:tav tm="0" fmla="#ppt_y-sin(pi*$)/3">
                                          <p:val>
                                            <p:fltVal val="0.5"/>
                                          </p:val>
                                        </p:tav>
                                        <p:tav tm="100000">
                                          <p:val>
                                            <p:fltVal val="1"/>
                                          </p:val>
                                        </p:tav>
                                      </p:tavLst>
                                    </p:anim>
                                    <p:anim calcmode="lin" valueType="num">
                                      <p:cBhvr>
                                        <p:cTn id="83" dur="332" tmFilter="0, 0; 0.125,0.2665; 0.25,0.4; 0.375,0.465; 0.5,0.5;  0.625,0.535; 0.75,0.6; 0.875,0.7335; 1,1">
                                          <p:stCondLst>
                                            <p:cond delay="332"/>
                                          </p:stCondLst>
                                        </p:cTn>
                                        <p:tgtEl>
                                          <p:spTgt spid="5">
                                            <p:graphicEl>
                                              <a:dgm id="{40604E81-AFA3-44EE-852F-4B511EB3E774}"/>
                                            </p:graphicEl>
                                          </p:spTgt>
                                        </p:tgtEl>
                                        <p:attrNameLst>
                                          <p:attrName>ppt_y</p:attrName>
                                        </p:attrNameLst>
                                      </p:cBhvr>
                                      <p:tavLst>
                                        <p:tav tm="0" fmla="#ppt_y-sin(pi*$)/9">
                                          <p:val>
                                            <p:fltVal val="0"/>
                                          </p:val>
                                        </p:tav>
                                        <p:tav tm="100000">
                                          <p:val>
                                            <p:fltVal val="1"/>
                                          </p:val>
                                        </p:tav>
                                      </p:tavLst>
                                    </p:anim>
                                    <p:anim calcmode="lin" valueType="num">
                                      <p:cBhvr>
                                        <p:cTn id="84" dur="166" tmFilter="0, 0; 0.125,0.2665; 0.25,0.4; 0.375,0.465; 0.5,0.5;  0.625,0.535; 0.75,0.6; 0.875,0.7335; 1,1">
                                          <p:stCondLst>
                                            <p:cond delay="662"/>
                                          </p:stCondLst>
                                        </p:cTn>
                                        <p:tgtEl>
                                          <p:spTgt spid="5">
                                            <p:graphicEl>
                                              <a:dgm id="{40604E81-AFA3-44EE-852F-4B511EB3E774}"/>
                                            </p:graphicEl>
                                          </p:spTgt>
                                        </p:tgtEl>
                                        <p:attrNameLst>
                                          <p:attrName>ppt_y</p:attrName>
                                        </p:attrNameLst>
                                      </p:cBhvr>
                                      <p:tavLst>
                                        <p:tav tm="0" fmla="#ppt_y-sin(pi*$)/27">
                                          <p:val>
                                            <p:fltVal val="0"/>
                                          </p:val>
                                        </p:tav>
                                        <p:tav tm="100000">
                                          <p:val>
                                            <p:fltVal val="1"/>
                                          </p:val>
                                        </p:tav>
                                      </p:tavLst>
                                    </p:anim>
                                    <p:anim calcmode="lin" valueType="num">
                                      <p:cBhvr>
                                        <p:cTn id="85" dur="82" tmFilter="0, 0; 0.125,0.2665; 0.25,0.4; 0.375,0.465; 0.5,0.5;  0.625,0.535; 0.75,0.6; 0.875,0.7335; 1,1">
                                          <p:stCondLst>
                                            <p:cond delay="828"/>
                                          </p:stCondLst>
                                        </p:cTn>
                                        <p:tgtEl>
                                          <p:spTgt spid="5">
                                            <p:graphicEl>
                                              <a:dgm id="{40604E81-AFA3-44EE-852F-4B511EB3E774}"/>
                                            </p:graphicEl>
                                          </p:spTgt>
                                        </p:tgtEl>
                                        <p:attrNameLst>
                                          <p:attrName>ppt_y</p:attrName>
                                        </p:attrNameLst>
                                      </p:cBhvr>
                                      <p:tavLst>
                                        <p:tav tm="0" fmla="#ppt_y-sin(pi*$)/81">
                                          <p:val>
                                            <p:fltVal val="0"/>
                                          </p:val>
                                        </p:tav>
                                        <p:tav tm="100000">
                                          <p:val>
                                            <p:fltVal val="1"/>
                                          </p:val>
                                        </p:tav>
                                      </p:tavLst>
                                    </p:anim>
                                    <p:animScale>
                                      <p:cBhvr>
                                        <p:cTn id="86" dur="13">
                                          <p:stCondLst>
                                            <p:cond delay="325"/>
                                          </p:stCondLst>
                                        </p:cTn>
                                        <p:tgtEl>
                                          <p:spTgt spid="5">
                                            <p:graphicEl>
                                              <a:dgm id="{40604E81-AFA3-44EE-852F-4B511EB3E774}"/>
                                            </p:graphicEl>
                                          </p:spTgt>
                                        </p:tgtEl>
                                      </p:cBhvr>
                                      <p:to x="100000" y="60000"/>
                                    </p:animScale>
                                    <p:animScale>
                                      <p:cBhvr>
                                        <p:cTn id="87" dur="83" decel="50000">
                                          <p:stCondLst>
                                            <p:cond delay="338"/>
                                          </p:stCondLst>
                                        </p:cTn>
                                        <p:tgtEl>
                                          <p:spTgt spid="5">
                                            <p:graphicEl>
                                              <a:dgm id="{40604E81-AFA3-44EE-852F-4B511EB3E774}"/>
                                            </p:graphicEl>
                                          </p:spTgt>
                                        </p:tgtEl>
                                      </p:cBhvr>
                                      <p:to x="100000" y="100000"/>
                                    </p:animScale>
                                    <p:animScale>
                                      <p:cBhvr>
                                        <p:cTn id="88" dur="13">
                                          <p:stCondLst>
                                            <p:cond delay="656"/>
                                          </p:stCondLst>
                                        </p:cTn>
                                        <p:tgtEl>
                                          <p:spTgt spid="5">
                                            <p:graphicEl>
                                              <a:dgm id="{40604E81-AFA3-44EE-852F-4B511EB3E774}"/>
                                            </p:graphicEl>
                                          </p:spTgt>
                                        </p:tgtEl>
                                      </p:cBhvr>
                                      <p:to x="100000" y="80000"/>
                                    </p:animScale>
                                    <p:animScale>
                                      <p:cBhvr>
                                        <p:cTn id="89" dur="83" decel="50000">
                                          <p:stCondLst>
                                            <p:cond delay="669"/>
                                          </p:stCondLst>
                                        </p:cTn>
                                        <p:tgtEl>
                                          <p:spTgt spid="5">
                                            <p:graphicEl>
                                              <a:dgm id="{40604E81-AFA3-44EE-852F-4B511EB3E774}"/>
                                            </p:graphicEl>
                                          </p:spTgt>
                                        </p:tgtEl>
                                      </p:cBhvr>
                                      <p:to x="100000" y="100000"/>
                                    </p:animScale>
                                    <p:animScale>
                                      <p:cBhvr>
                                        <p:cTn id="90" dur="13">
                                          <p:stCondLst>
                                            <p:cond delay="821"/>
                                          </p:stCondLst>
                                        </p:cTn>
                                        <p:tgtEl>
                                          <p:spTgt spid="5">
                                            <p:graphicEl>
                                              <a:dgm id="{40604E81-AFA3-44EE-852F-4B511EB3E774}"/>
                                            </p:graphicEl>
                                          </p:spTgt>
                                        </p:tgtEl>
                                      </p:cBhvr>
                                      <p:to x="100000" y="90000"/>
                                    </p:animScale>
                                    <p:animScale>
                                      <p:cBhvr>
                                        <p:cTn id="91" dur="83" decel="50000">
                                          <p:stCondLst>
                                            <p:cond delay="834"/>
                                          </p:stCondLst>
                                        </p:cTn>
                                        <p:tgtEl>
                                          <p:spTgt spid="5">
                                            <p:graphicEl>
                                              <a:dgm id="{40604E81-AFA3-44EE-852F-4B511EB3E774}"/>
                                            </p:graphicEl>
                                          </p:spTgt>
                                        </p:tgtEl>
                                      </p:cBhvr>
                                      <p:to x="100000" y="100000"/>
                                    </p:animScale>
                                    <p:animScale>
                                      <p:cBhvr>
                                        <p:cTn id="92" dur="13">
                                          <p:stCondLst>
                                            <p:cond delay="904"/>
                                          </p:stCondLst>
                                        </p:cTn>
                                        <p:tgtEl>
                                          <p:spTgt spid="5">
                                            <p:graphicEl>
                                              <a:dgm id="{40604E81-AFA3-44EE-852F-4B511EB3E774}"/>
                                            </p:graphicEl>
                                          </p:spTgt>
                                        </p:tgtEl>
                                      </p:cBhvr>
                                      <p:to x="100000" y="95000"/>
                                    </p:animScale>
                                    <p:animScale>
                                      <p:cBhvr>
                                        <p:cTn id="93" dur="83" decel="50000">
                                          <p:stCondLst>
                                            <p:cond delay="917"/>
                                          </p:stCondLst>
                                        </p:cTn>
                                        <p:tgtEl>
                                          <p:spTgt spid="5">
                                            <p:graphicEl>
                                              <a:dgm id="{40604E81-AFA3-44EE-852F-4B511EB3E774}"/>
                                            </p:graphicEl>
                                          </p:spTgt>
                                        </p:tgtEl>
                                      </p:cBhvr>
                                      <p:to x="100000" y="100000"/>
                                    </p:animScale>
                                  </p:childTnLst>
                                </p:cTn>
                              </p:par>
                            </p:childTnLst>
                          </p:cTn>
                        </p:par>
                        <p:par>
                          <p:cTn id="94" fill="hold">
                            <p:stCondLst>
                              <p:cond delay="5500"/>
                            </p:stCondLst>
                            <p:childTnLst>
                              <p:par>
                                <p:cTn id="95" presetID="26" presetClass="entr" presetSubtype="0" fill="hold" grpId="0" nodeType="afterEffect">
                                  <p:stCondLst>
                                    <p:cond delay="0"/>
                                  </p:stCondLst>
                                  <p:childTnLst>
                                    <p:set>
                                      <p:cBhvr>
                                        <p:cTn id="96" dur="1" fill="hold">
                                          <p:stCondLst>
                                            <p:cond delay="0"/>
                                          </p:stCondLst>
                                        </p:cTn>
                                        <p:tgtEl>
                                          <p:spTgt spid="5">
                                            <p:graphicEl>
                                              <a:dgm id="{16925328-56ED-4904-B0C0-12AE0CCAAED4}"/>
                                            </p:graphicEl>
                                          </p:spTgt>
                                        </p:tgtEl>
                                        <p:attrNameLst>
                                          <p:attrName>style.visibility</p:attrName>
                                        </p:attrNameLst>
                                      </p:cBhvr>
                                      <p:to>
                                        <p:strVal val="visible"/>
                                      </p:to>
                                    </p:set>
                                    <p:animEffect transition="in" filter="wipe(down)">
                                      <p:cBhvr>
                                        <p:cTn id="97" dur="290">
                                          <p:stCondLst>
                                            <p:cond delay="0"/>
                                          </p:stCondLst>
                                        </p:cTn>
                                        <p:tgtEl>
                                          <p:spTgt spid="5">
                                            <p:graphicEl>
                                              <a:dgm id="{16925328-56ED-4904-B0C0-12AE0CCAAED4}"/>
                                            </p:graphicEl>
                                          </p:spTgt>
                                        </p:tgtEl>
                                      </p:cBhvr>
                                    </p:animEffect>
                                    <p:anim calcmode="lin" valueType="num">
                                      <p:cBhvr>
                                        <p:cTn id="98" dur="911" tmFilter="0,0; 0.14,0.36; 0.43,0.73; 0.71,0.91; 1.0,1.0">
                                          <p:stCondLst>
                                            <p:cond delay="0"/>
                                          </p:stCondLst>
                                        </p:cTn>
                                        <p:tgtEl>
                                          <p:spTgt spid="5">
                                            <p:graphicEl>
                                              <a:dgm id="{16925328-56ED-4904-B0C0-12AE0CCAAED4}"/>
                                            </p:graphicEl>
                                          </p:spTgt>
                                        </p:tgtEl>
                                        <p:attrNameLst>
                                          <p:attrName>ppt_x</p:attrName>
                                        </p:attrNameLst>
                                      </p:cBhvr>
                                      <p:tavLst>
                                        <p:tav tm="0">
                                          <p:val>
                                            <p:strVal val="#ppt_x-0.25"/>
                                          </p:val>
                                        </p:tav>
                                        <p:tav tm="100000">
                                          <p:val>
                                            <p:strVal val="#ppt_x"/>
                                          </p:val>
                                        </p:tav>
                                      </p:tavLst>
                                    </p:anim>
                                    <p:anim calcmode="lin" valueType="num">
                                      <p:cBhvr>
                                        <p:cTn id="99" dur="332" tmFilter="0.0,0.0; 0.25,0.07; 0.50,0.2; 0.75,0.467; 1.0,1.0">
                                          <p:stCondLst>
                                            <p:cond delay="0"/>
                                          </p:stCondLst>
                                        </p:cTn>
                                        <p:tgtEl>
                                          <p:spTgt spid="5">
                                            <p:graphicEl>
                                              <a:dgm id="{16925328-56ED-4904-B0C0-12AE0CCAAED4}"/>
                                            </p:graphicEl>
                                          </p:spTgt>
                                        </p:tgtEl>
                                        <p:attrNameLst>
                                          <p:attrName>ppt_y</p:attrName>
                                        </p:attrNameLst>
                                      </p:cBhvr>
                                      <p:tavLst>
                                        <p:tav tm="0" fmla="#ppt_y-sin(pi*$)/3">
                                          <p:val>
                                            <p:fltVal val="0.5"/>
                                          </p:val>
                                        </p:tav>
                                        <p:tav tm="100000">
                                          <p:val>
                                            <p:fltVal val="1"/>
                                          </p:val>
                                        </p:tav>
                                      </p:tavLst>
                                    </p:anim>
                                    <p:anim calcmode="lin" valueType="num">
                                      <p:cBhvr>
                                        <p:cTn id="100" dur="332" tmFilter="0, 0; 0.125,0.2665; 0.25,0.4; 0.375,0.465; 0.5,0.5;  0.625,0.535; 0.75,0.6; 0.875,0.7335; 1,1">
                                          <p:stCondLst>
                                            <p:cond delay="332"/>
                                          </p:stCondLst>
                                        </p:cTn>
                                        <p:tgtEl>
                                          <p:spTgt spid="5">
                                            <p:graphicEl>
                                              <a:dgm id="{16925328-56ED-4904-B0C0-12AE0CCAAED4}"/>
                                            </p:graphicEl>
                                          </p:spTgt>
                                        </p:tgtEl>
                                        <p:attrNameLst>
                                          <p:attrName>ppt_y</p:attrName>
                                        </p:attrNameLst>
                                      </p:cBhvr>
                                      <p:tavLst>
                                        <p:tav tm="0" fmla="#ppt_y-sin(pi*$)/9">
                                          <p:val>
                                            <p:fltVal val="0"/>
                                          </p:val>
                                        </p:tav>
                                        <p:tav tm="100000">
                                          <p:val>
                                            <p:fltVal val="1"/>
                                          </p:val>
                                        </p:tav>
                                      </p:tavLst>
                                    </p:anim>
                                    <p:anim calcmode="lin" valueType="num">
                                      <p:cBhvr>
                                        <p:cTn id="101" dur="166" tmFilter="0, 0; 0.125,0.2665; 0.25,0.4; 0.375,0.465; 0.5,0.5;  0.625,0.535; 0.75,0.6; 0.875,0.7335; 1,1">
                                          <p:stCondLst>
                                            <p:cond delay="662"/>
                                          </p:stCondLst>
                                        </p:cTn>
                                        <p:tgtEl>
                                          <p:spTgt spid="5">
                                            <p:graphicEl>
                                              <a:dgm id="{16925328-56ED-4904-B0C0-12AE0CCAAED4}"/>
                                            </p:graphicEl>
                                          </p:spTgt>
                                        </p:tgtEl>
                                        <p:attrNameLst>
                                          <p:attrName>ppt_y</p:attrName>
                                        </p:attrNameLst>
                                      </p:cBhvr>
                                      <p:tavLst>
                                        <p:tav tm="0" fmla="#ppt_y-sin(pi*$)/27">
                                          <p:val>
                                            <p:fltVal val="0"/>
                                          </p:val>
                                        </p:tav>
                                        <p:tav tm="100000">
                                          <p:val>
                                            <p:fltVal val="1"/>
                                          </p:val>
                                        </p:tav>
                                      </p:tavLst>
                                    </p:anim>
                                    <p:anim calcmode="lin" valueType="num">
                                      <p:cBhvr>
                                        <p:cTn id="102" dur="82" tmFilter="0, 0; 0.125,0.2665; 0.25,0.4; 0.375,0.465; 0.5,0.5;  0.625,0.535; 0.75,0.6; 0.875,0.7335; 1,1">
                                          <p:stCondLst>
                                            <p:cond delay="828"/>
                                          </p:stCondLst>
                                        </p:cTn>
                                        <p:tgtEl>
                                          <p:spTgt spid="5">
                                            <p:graphicEl>
                                              <a:dgm id="{16925328-56ED-4904-B0C0-12AE0CCAAED4}"/>
                                            </p:graphicEl>
                                          </p:spTgt>
                                        </p:tgtEl>
                                        <p:attrNameLst>
                                          <p:attrName>ppt_y</p:attrName>
                                        </p:attrNameLst>
                                      </p:cBhvr>
                                      <p:tavLst>
                                        <p:tav tm="0" fmla="#ppt_y-sin(pi*$)/81">
                                          <p:val>
                                            <p:fltVal val="0"/>
                                          </p:val>
                                        </p:tav>
                                        <p:tav tm="100000">
                                          <p:val>
                                            <p:fltVal val="1"/>
                                          </p:val>
                                        </p:tav>
                                      </p:tavLst>
                                    </p:anim>
                                    <p:animScale>
                                      <p:cBhvr>
                                        <p:cTn id="103" dur="13">
                                          <p:stCondLst>
                                            <p:cond delay="325"/>
                                          </p:stCondLst>
                                        </p:cTn>
                                        <p:tgtEl>
                                          <p:spTgt spid="5">
                                            <p:graphicEl>
                                              <a:dgm id="{16925328-56ED-4904-B0C0-12AE0CCAAED4}"/>
                                            </p:graphicEl>
                                          </p:spTgt>
                                        </p:tgtEl>
                                      </p:cBhvr>
                                      <p:to x="100000" y="60000"/>
                                    </p:animScale>
                                    <p:animScale>
                                      <p:cBhvr>
                                        <p:cTn id="104" dur="83" decel="50000">
                                          <p:stCondLst>
                                            <p:cond delay="338"/>
                                          </p:stCondLst>
                                        </p:cTn>
                                        <p:tgtEl>
                                          <p:spTgt spid="5">
                                            <p:graphicEl>
                                              <a:dgm id="{16925328-56ED-4904-B0C0-12AE0CCAAED4}"/>
                                            </p:graphicEl>
                                          </p:spTgt>
                                        </p:tgtEl>
                                      </p:cBhvr>
                                      <p:to x="100000" y="100000"/>
                                    </p:animScale>
                                    <p:animScale>
                                      <p:cBhvr>
                                        <p:cTn id="105" dur="13">
                                          <p:stCondLst>
                                            <p:cond delay="656"/>
                                          </p:stCondLst>
                                        </p:cTn>
                                        <p:tgtEl>
                                          <p:spTgt spid="5">
                                            <p:graphicEl>
                                              <a:dgm id="{16925328-56ED-4904-B0C0-12AE0CCAAED4}"/>
                                            </p:graphicEl>
                                          </p:spTgt>
                                        </p:tgtEl>
                                      </p:cBhvr>
                                      <p:to x="100000" y="80000"/>
                                    </p:animScale>
                                    <p:animScale>
                                      <p:cBhvr>
                                        <p:cTn id="106" dur="83" decel="50000">
                                          <p:stCondLst>
                                            <p:cond delay="669"/>
                                          </p:stCondLst>
                                        </p:cTn>
                                        <p:tgtEl>
                                          <p:spTgt spid="5">
                                            <p:graphicEl>
                                              <a:dgm id="{16925328-56ED-4904-B0C0-12AE0CCAAED4}"/>
                                            </p:graphicEl>
                                          </p:spTgt>
                                        </p:tgtEl>
                                      </p:cBhvr>
                                      <p:to x="100000" y="100000"/>
                                    </p:animScale>
                                    <p:animScale>
                                      <p:cBhvr>
                                        <p:cTn id="107" dur="13">
                                          <p:stCondLst>
                                            <p:cond delay="821"/>
                                          </p:stCondLst>
                                        </p:cTn>
                                        <p:tgtEl>
                                          <p:spTgt spid="5">
                                            <p:graphicEl>
                                              <a:dgm id="{16925328-56ED-4904-B0C0-12AE0CCAAED4}"/>
                                            </p:graphicEl>
                                          </p:spTgt>
                                        </p:tgtEl>
                                      </p:cBhvr>
                                      <p:to x="100000" y="90000"/>
                                    </p:animScale>
                                    <p:animScale>
                                      <p:cBhvr>
                                        <p:cTn id="108" dur="83" decel="50000">
                                          <p:stCondLst>
                                            <p:cond delay="834"/>
                                          </p:stCondLst>
                                        </p:cTn>
                                        <p:tgtEl>
                                          <p:spTgt spid="5">
                                            <p:graphicEl>
                                              <a:dgm id="{16925328-56ED-4904-B0C0-12AE0CCAAED4}"/>
                                            </p:graphicEl>
                                          </p:spTgt>
                                        </p:tgtEl>
                                      </p:cBhvr>
                                      <p:to x="100000" y="100000"/>
                                    </p:animScale>
                                    <p:animScale>
                                      <p:cBhvr>
                                        <p:cTn id="109" dur="13">
                                          <p:stCondLst>
                                            <p:cond delay="904"/>
                                          </p:stCondLst>
                                        </p:cTn>
                                        <p:tgtEl>
                                          <p:spTgt spid="5">
                                            <p:graphicEl>
                                              <a:dgm id="{16925328-56ED-4904-B0C0-12AE0CCAAED4}"/>
                                            </p:graphicEl>
                                          </p:spTgt>
                                        </p:tgtEl>
                                      </p:cBhvr>
                                      <p:to x="100000" y="95000"/>
                                    </p:animScale>
                                    <p:animScale>
                                      <p:cBhvr>
                                        <p:cTn id="110" dur="83" decel="50000">
                                          <p:stCondLst>
                                            <p:cond delay="917"/>
                                          </p:stCondLst>
                                        </p:cTn>
                                        <p:tgtEl>
                                          <p:spTgt spid="5">
                                            <p:graphicEl>
                                              <a:dgm id="{16925328-56ED-4904-B0C0-12AE0CCAAED4}"/>
                                            </p:graphicEl>
                                          </p:spTgt>
                                        </p:tgtEl>
                                      </p:cBhvr>
                                      <p:to x="100000" y="100000"/>
                                    </p:animScale>
                                  </p:childTnLst>
                                </p:cTn>
                              </p:par>
                            </p:childTnLst>
                          </p:cTn>
                        </p:par>
                        <p:par>
                          <p:cTn id="111" fill="hold">
                            <p:stCondLst>
                              <p:cond delay="6500"/>
                            </p:stCondLst>
                            <p:childTnLst>
                              <p:par>
                                <p:cTn id="112" presetID="26" presetClass="entr" presetSubtype="0" fill="hold" grpId="0" nodeType="afterEffect">
                                  <p:stCondLst>
                                    <p:cond delay="0"/>
                                  </p:stCondLst>
                                  <p:childTnLst>
                                    <p:set>
                                      <p:cBhvr>
                                        <p:cTn id="113" dur="1" fill="hold">
                                          <p:stCondLst>
                                            <p:cond delay="0"/>
                                          </p:stCondLst>
                                        </p:cTn>
                                        <p:tgtEl>
                                          <p:spTgt spid="5">
                                            <p:graphicEl>
                                              <a:dgm id="{934C6DD5-A854-4E5F-AE76-06C242B3872F}"/>
                                            </p:graphicEl>
                                          </p:spTgt>
                                        </p:tgtEl>
                                        <p:attrNameLst>
                                          <p:attrName>style.visibility</p:attrName>
                                        </p:attrNameLst>
                                      </p:cBhvr>
                                      <p:to>
                                        <p:strVal val="visible"/>
                                      </p:to>
                                    </p:set>
                                    <p:animEffect transition="in" filter="wipe(down)">
                                      <p:cBhvr>
                                        <p:cTn id="114" dur="290">
                                          <p:stCondLst>
                                            <p:cond delay="0"/>
                                          </p:stCondLst>
                                        </p:cTn>
                                        <p:tgtEl>
                                          <p:spTgt spid="5">
                                            <p:graphicEl>
                                              <a:dgm id="{934C6DD5-A854-4E5F-AE76-06C242B3872F}"/>
                                            </p:graphicEl>
                                          </p:spTgt>
                                        </p:tgtEl>
                                      </p:cBhvr>
                                    </p:animEffect>
                                    <p:anim calcmode="lin" valueType="num">
                                      <p:cBhvr>
                                        <p:cTn id="115" dur="911" tmFilter="0,0; 0.14,0.36; 0.43,0.73; 0.71,0.91; 1.0,1.0">
                                          <p:stCondLst>
                                            <p:cond delay="0"/>
                                          </p:stCondLst>
                                        </p:cTn>
                                        <p:tgtEl>
                                          <p:spTgt spid="5">
                                            <p:graphicEl>
                                              <a:dgm id="{934C6DD5-A854-4E5F-AE76-06C242B3872F}"/>
                                            </p:graphicEl>
                                          </p:spTgt>
                                        </p:tgtEl>
                                        <p:attrNameLst>
                                          <p:attrName>ppt_x</p:attrName>
                                        </p:attrNameLst>
                                      </p:cBhvr>
                                      <p:tavLst>
                                        <p:tav tm="0">
                                          <p:val>
                                            <p:strVal val="#ppt_x-0.25"/>
                                          </p:val>
                                        </p:tav>
                                        <p:tav tm="100000">
                                          <p:val>
                                            <p:strVal val="#ppt_x"/>
                                          </p:val>
                                        </p:tav>
                                      </p:tavLst>
                                    </p:anim>
                                    <p:anim calcmode="lin" valueType="num">
                                      <p:cBhvr>
                                        <p:cTn id="116" dur="332" tmFilter="0.0,0.0; 0.25,0.07; 0.50,0.2; 0.75,0.467; 1.0,1.0">
                                          <p:stCondLst>
                                            <p:cond delay="0"/>
                                          </p:stCondLst>
                                        </p:cTn>
                                        <p:tgtEl>
                                          <p:spTgt spid="5">
                                            <p:graphicEl>
                                              <a:dgm id="{934C6DD5-A854-4E5F-AE76-06C242B3872F}"/>
                                            </p:graphicEl>
                                          </p:spTgt>
                                        </p:tgtEl>
                                        <p:attrNameLst>
                                          <p:attrName>ppt_y</p:attrName>
                                        </p:attrNameLst>
                                      </p:cBhvr>
                                      <p:tavLst>
                                        <p:tav tm="0" fmla="#ppt_y-sin(pi*$)/3">
                                          <p:val>
                                            <p:fltVal val="0.5"/>
                                          </p:val>
                                        </p:tav>
                                        <p:tav tm="100000">
                                          <p:val>
                                            <p:fltVal val="1"/>
                                          </p:val>
                                        </p:tav>
                                      </p:tavLst>
                                    </p:anim>
                                    <p:anim calcmode="lin" valueType="num">
                                      <p:cBhvr>
                                        <p:cTn id="117" dur="332" tmFilter="0, 0; 0.125,0.2665; 0.25,0.4; 0.375,0.465; 0.5,0.5;  0.625,0.535; 0.75,0.6; 0.875,0.7335; 1,1">
                                          <p:stCondLst>
                                            <p:cond delay="332"/>
                                          </p:stCondLst>
                                        </p:cTn>
                                        <p:tgtEl>
                                          <p:spTgt spid="5">
                                            <p:graphicEl>
                                              <a:dgm id="{934C6DD5-A854-4E5F-AE76-06C242B3872F}"/>
                                            </p:graphicEl>
                                          </p:spTgt>
                                        </p:tgtEl>
                                        <p:attrNameLst>
                                          <p:attrName>ppt_y</p:attrName>
                                        </p:attrNameLst>
                                      </p:cBhvr>
                                      <p:tavLst>
                                        <p:tav tm="0" fmla="#ppt_y-sin(pi*$)/9">
                                          <p:val>
                                            <p:fltVal val="0"/>
                                          </p:val>
                                        </p:tav>
                                        <p:tav tm="100000">
                                          <p:val>
                                            <p:fltVal val="1"/>
                                          </p:val>
                                        </p:tav>
                                      </p:tavLst>
                                    </p:anim>
                                    <p:anim calcmode="lin" valueType="num">
                                      <p:cBhvr>
                                        <p:cTn id="118" dur="166" tmFilter="0, 0; 0.125,0.2665; 0.25,0.4; 0.375,0.465; 0.5,0.5;  0.625,0.535; 0.75,0.6; 0.875,0.7335; 1,1">
                                          <p:stCondLst>
                                            <p:cond delay="662"/>
                                          </p:stCondLst>
                                        </p:cTn>
                                        <p:tgtEl>
                                          <p:spTgt spid="5">
                                            <p:graphicEl>
                                              <a:dgm id="{934C6DD5-A854-4E5F-AE76-06C242B3872F}"/>
                                            </p:graphicEl>
                                          </p:spTgt>
                                        </p:tgtEl>
                                        <p:attrNameLst>
                                          <p:attrName>ppt_y</p:attrName>
                                        </p:attrNameLst>
                                      </p:cBhvr>
                                      <p:tavLst>
                                        <p:tav tm="0" fmla="#ppt_y-sin(pi*$)/27">
                                          <p:val>
                                            <p:fltVal val="0"/>
                                          </p:val>
                                        </p:tav>
                                        <p:tav tm="100000">
                                          <p:val>
                                            <p:fltVal val="1"/>
                                          </p:val>
                                        </p:tav>
                                      </p:tavLst>
                                    </p:anim>
                                    <p:anim calcmode="lin" valueType="num">
                                      <p:cBhvr>
                                        <p:cTn id="119" dur="82" tmFilter="0, 0; 0.125,0.2665; 0.25,0.4; 0.375,0.465; 0.5,0.5;  0.625,0.535; 0.75,0.6; 0.875,0.7335; 1,1">
                                          <p:stCondLst>
                                            <p:cond delay="828"/>
                                          </p:stCondLst>
                                        </p:cTn>
                                        <p:tgtEl>
                                          <p:spTgt spid="5">
                                            <p:graphicEl>
                                              <a:dgm id="{934C6DD5-A854-4E5F-AE76-06C242B3872F}"/>
                                            </p:graphicEl>
                                          </p:spTgt>
                                        </p:tgtEl>
                                        <p:attrNameLst>
                                          <p:attrName>ppt_y</p:attrName>
                                        </p:attrNameLst>
                                      </p:cBhvr>
                                      <p:tavLst>
                                        <p:tav tm="0" fmla="#ppt_y-sin(pi*$)/81">
                                          <p:val>
                                            <p:fltVal val="0"/>
                                          </p:val>
                                        </p:tav>
                                        <p:tav tm="100000">
                                          <p:val>
                                            <p:fltVal val="1"/>
                                          </p:val>
                                        </p:tav>
                                      </p:tavLst>
                                    </p:anim>
                                    <p:animScale>
                                      <p:cBhvr>
                                        <p:cTn id="120" dur="13">
                                          <p:stCondLst>
                                            <p:cond delay="325"/>
                                          </p:stCondLst>
                                        </p:cTn>
                                        <p:tgtEl>
                                          <p:spTgt spid="5">
                                            <p:graphicEl>
                                              <a:dgm id="{934C6DD5-A854-4E5F-AE76-06C242B3872F}"/>
                                            </p:graphicEl>
                                          </p:spTgt>
                                        </p:tgtEl>
                                      </p:cBhvr>
                                      <p:to x="100000" y="60000"/>
                                    </p:animScale>
                                    <p:animScale>
                                      <p:cBhvr>
                                        <p:cTn id="121" dur="83" decel="50000">
                                          <p:stCondLst>
                                            <p:cond delay="338"/>
                                          </p:stCondLst>
                                        </p:cTn>
                                        <p:tgtEl>
                                          <p:spTgt spid="5">
                                            <p:graphicEl>
                                              <a:dgm id="{934C6DD5-A854-4E5F-AE76-06C242B3872F}"/>
                                            </p:graphicEl>
                                          </p:spTgt>
                                        </p:tgtEl>
                                      </p:cBhvr>
                                      <p:to x="100000" y="100000"/>
                                    </p:animScale>
                                    <p:animScale>
                                      <p:cBhvr>
                                        <p:cTn id="122" dur="13">
                                          <p:stCondLst>
                                            <p:cond delay="656"/>
                                          </p:stCondLst>
                                        </p:cTn>
                                        <p:tgtEl>
                                          <p:spTgt spid="5">
                                            <p:graphicEl>
                                              <a:dgm id="{934C6DD5-A854-4E5F-AE76-06C242B3872F}"/>
                                            </p:graphicEl>
                                          </p:spTgt>
                                        </p:tgtEl>
                                      </p:cBhvr>
                                      <p:to x="100000" y="80000"/>
                                    </p:animScale>
                                    <p:animScale>
                                      <p:cBhvr>
                                        <p:cTn id="123" dur="83" decel="50000">
                                          <p:stCondLst>
                                            <p:cond delay="669"/>
                                          </p:stCondLst>
                                        </p:cTn>
                                        <p:tgtEl>
                                          <p:spTgt spid="5">
                                            <p:graphicEl>
                                              <a:dgm id="{934C6DD5-A854-4E5F-AE76-06C242B3872F}"/>
                                            </p:graphicEl>
                                          </p:spTgt>
                                        </p:tgtEl>
                                      </p:cBhvr>
                                      <p:to x="100000" y="100000"/>
                                    </p:animScale>
                                    <p:animScale>
                                      <p:cBhvr>
                                        <p:cTn id="124" dur="13">
                                          <p:stCondLst>
                                            <p:cond delay="821"/>
                                          </p:stCondLst>
                                        </p:cTn>
                                        <p:tgtEl>
                                          <p:spTgt spid="5">
                                            <p:graphicEl>
                                              <a:dgm id="{934C6DD5-A854-4E5F-AE76-06C242B3872F}"/>
                                            </p:graphicEl>
                                          </p:spTgt>
                                        </p:tgtEl>
                                      </p:cBhvr>
                                      <p:to x="100000" y="90000"/>
                                    </p:animScale>
                                    <p:animScale>
                                      <p:cBhvr>
                                        <p:cTn id="125" dur="83" decel="50000">
                                          <p:stCondLst>
                                            <p:cond delay="834"/>
                                          </p:stCondLst>
                                        </p:cTn>
                                        <p:tgtEl>
                                          <p:spTgt spid="5">
                                            <p:graphicEl>
                                              <a:dgm id="{934C6DD5-A854-4E5F-AE76-06C242B3872F}"/>
                                            </p:graphicEl>
                                          </p:spTgt>
                                        </p:tgtEl>
                                      </p:cBhvr>
                                      <p:to x="100000" y="100000"/>
                                    </p:animScale>
                                    <p:animScale>
                                      <p:cBhvr>
                                        <p:cTn id="126" dur="13">
                                          <p:stCondLst>
                                            <p:cond delay="904"/>
                                          </p:stCondLst>
                                        </p:cTn>
                                        <p:tgtEl>
                                          <p:spTgt spid="5">
                                            <p:graphicEl>
                                              <a:dgm id="{934C6DD5-A854-4E5F-AE76-06C242B3872F}"/>
                                            </p:graphicEl>
                                          </p:spTgt>
                                        </p:tgtEl>
                                      </p:cBhvr>
                                      <p:to x="100000" y="95000"/>
                                    </p:animScale>
                                    <p:animScale>
                                      <p:cBhvr>
                                        <p:cTn id="127" dur="83" decel="50000">
                                          <p:stCondLst>
                                            <p:cond delay="917"/>
                                          </p:stCondLst>
                                        </p:cTn>
                                        <p:tgtEl>
                                          <p:spTgt spid="5">
                                            <p:graphicEl>
                                              <a:dgm id="{934C6DD5-A854-4E5F-AE76-06C242B3872F}"/>
                                            </p:graphicEl>
                                          </p:spTgt>
                                        </p:tgtEl>
                                      </p:cBhvr>
                                      <p:to x="100000" y="100000"/>
                                    </p:animScale>
                                  </p:childTnLst>
                                </p:cTn>
                              </p:par>
                            </p:childTnLst>
                          </p:cTn>
                        </p:par>
                        <p:par>
                          <p:cTn id="128" fill="hold">
                            <p:stCondLst>
                              <p:cond delay="7500"/>
                            </p:stCondLst>
                            <p:childTnLst>
                              <p:par>
                                <p:cTn id="129" presetID="26" presetClass="entr" presetSubtype="0" fill="hold" grpId="0" nodeType="afterEffect">
                                  <p:stCondLst>
                                    <p:cond delay="0"/>
                                  </p:stCondLst>
                                  <p:childTnLst>
                                    <p:set>
                                      <p:cBhvr>
                                        <p:cTn id="130" dur="1" fill="hold">
                                          <p:stCondLst>
                                            <p:cond delay="0"/>
                                          </p:stCondLst>
                                        </p:cTn>
                                        <p:tgtEl>
                                          <p:spTgt spid="5">
                                            <p:graphicEl>
                                              <a:dgm id="{B8D70C0E-1E9B-4650-BC88-4EA4D65E9DDA}"/>
                                            </p:graphicEl>
                                          </p:spTgt>
                                        </p:tgtEl>
                                        <p:attrNameLst>
                                          <p:attrName>style.visibility</p:attrName>
                                        </p:attrNameLst>
                                      </p:cBhvr>
                                      <p:to>
                                        <p:strVal val="visible"/>
                                      </p:to>
                                    </p:set>
                                    <p:animEffect transition="in" filter="wipe(down)">
                                      <p:cBhvr>
                                        <p:cTn id="131" dur="290">
                                          <p:stCondLst>
                                            <p:cond delay="0"/>
                                          </p:stCondLst>
                                        </p:cTn>
                                        <p:tgtEl>
                                          <p:spTgt spid="5">
                                            <p:graphicEl>
                                              <a:dgm id="{B8D70C0E-1E9B-4650-BC88-4EA4D65E9DDA}"/>
                                            </p:graphicEl>
                                          </p:spTgt>
                                        </p:tgtEl>
                                      </p:cBhvr>
                                    </p:animEffect>
                                    <p:anim calcmode="lin" valueType="num">
                                      <p:cBhvr>
                                        <p:cTn id="132" dur="911" tmFilter="0,0; 0.14,0.36; 0.43,0.73; 0.71,0.91; 1.0,1.0">
                                          <p:stCondLst>
                                            <p:cond delay="0"/>
                                          </p:stCondLst>
                                        </p:cTn>
                                        <p:tgtEl>
                                          <p:spTgt spid="5">
                                            <p:graphicEl>
                                              <a:dgm id="{B8D70C0E-1E9B-4650-BC88-4EA4D65E9DDA}"/>
                                            </p:graphicEl>
                                          </p:spTgt>
                                        </p:tgtEl>
                                        <p:attrNameLst>
                                          <p:attrName>ppt_x</p:attrName>
                                        </p:attrNameLst>
                                      </p:cBhvr>
                                      <p:tavLst>
                                        <p:tav tm="0">
                                          <p:val>
                                            <p:strVal val="#ppt_x-0.25"/>
                                          </p:val>
                                        </p:tav>
                                        <p:tav tm="100000">
                                          <p:val>
                                            <p:strVal val="#ppt_x"/>
                                          </p:val>
                                        </p:tav>
                                      </p:tavLst>
                                    </p:anim>
                                    <p:anim calcmode="lin" valueType="num">
                                      <p:cBhvr>
                                        <p:cTn id="133" dur="332" tmFilter="0.0,0.0; 0.25,0.07; 0.50,0.2; 0.75,0.467; 1.0,1.0">
                                          <p:stCondLst>
                                            <p:cond delay="0"/>
                                          </p:stCondLst>
                                        </p:cTn>
                                        <p:tgtEl>
                                          <p:spTgt spid="5">
                                            <p:graphicEl>
                                              <a:dgm id="{B8D70C0E-1E9B-4650-BC88-4EA4D65E9DDA}"/>
                                            </p:graphicEl>
                                          </p:spTgt>
                                        </p:tgtEl>
                                        <p:attrNameLst>
                                          <p:attrName>ppt_y</p:attrName>
                                        </p:attrNameLst>
                                      </p:cBhvr>
                                      <p:tavLst>
                                        <p:tav tm="0" fmla="#ppt_y-sin(pi*$)/3">
                                          <p:val>
                                            <p:fltVal val="0.5"/>
                                          </p:val>
                                        </p:tav>
                                        <p:tav tm="100000">
                                          <p:val>
                                            <p:fltVal val="1"/>
                                          </p:val>
                                        </p:tav>
                                      </p:tavLst>
                                    </p:anim>
                                    <p:anim calcmode="lin" valueType="num">
                                      <p:cBhvr>
                                        <p:cTn id="134" dur="332" tmFilter="0, 0; 0.125,0.2665; 0.25,0.4; 0.375,0.465; 0.5,0.5;  0.625,0.535; 0.75,0.6; 0.875,0.7335; 1,1">
                                          <p:stCondLst>
                                            <p:cond delay="332"/>
                                          </p:stCondLst>
                                        </p:cTn>
                                        <p:tgtEl>
                                          <p:spTgt spid="5">
                                            <p:graphicEl>
                                              <a:dgm id="{B8D70C0E-1E9B-4650-BC88-4EA4D65E9DDA}"/>
                                            </p:graphicEl>
                                          </p:spTgt>
                                        </p:tgtEl>
                                        <p:attrNameLst>
                                          <p:attrName>ppt_y</p:attrName>
                                        </p:attrNameLst>
                                      </p:cBhvr>
                                      <p:tavLst>
                                        <p:tav tm="0" fmla="#ppt_y-sin(pi*$)/9">
                                          <p:val>
                                            <p:fltVal val="0"/>
                                          </p:val>
                                        </p:tav>
                                        <p:tav tm="100000">
                                          <p:val>
                                            <p:fltVal val="1"/>
                                          </p:val>
                                        </p:tav>
                                      </p:tavLst>
                                    </p:anim>
                                    <p:anim calcmode="lin" valueType="num">
                                      <p:cBhvr>
                                        <p:cTn id="135" dur="166" tmFilter="0, 0; 0.125,0.2665; 0.25,0.4; 0.375,0.465; 0.5,0.5;  0.625,0.535; 0.75,0.6; 0.875,0.7335; 1,1">
                                          <p:stCondLst>
                                            <p:cond delay="662"/>
                                          </p:stCondLst>
                                        </p:cTn>
                                        <p:tgtEl>
                                          <p:spTgt spid="5">
                                            <p:graphicEl>
                                              <a:dgm id="{B8D70C0E-1E9B-4650-BC88-4EA4D65E9DDA}"/>
                                            </p:graphicEl>
                                          </p:spTgt>
                                        </p:tgtEl>
                                        <p:attrNameLst>
                                          <p:attrName>ppt_y</p:attrName>
                                        </p:attrNameLst>
                                      </p:cBhvr>
                                      <p:tavLst>
                                        <p:tav tm="0" fmla="#ppt_y-sin(pi*$)/27">
                                          <p:val>
                                            <p:fltVal val="0"/>
                                          </p:val>
                                        </p:tav>
                                        <p:tav tm="100000">
                                          <p:val>
                                            <p:fltVal val="1"/>
                                          </p:val>
                                        </p:tav>
                                      </p:tavLst>
                                    </p:anim>
                                    <p:anim calcmode="lin" valueType="num">
                                      <p:cBhvr>
                                        <p:cTn id="136" dur="82" tmFilter="0, 0; 0.125,0.2665; 0.25,0.4; 0.375,0.465; 0.5,0.5;  0.625,0.535; 0.75,0.6; 0.875,0.7335; 1,1">
                                          <p:stCondLst>
                                            <p:cond delay="828"/>
                                          </p:stCondLst>
                                        </p:cTn>
                                        <p:tgtEl>
                                          <p:spTgt spid="5">
                                            <p:graphicEl>
                                              <a:dgm id="{B8D70C0E-1E9B-4650-BC88-4EA4D65E9DDA}"/>
                                            </p:graphicEl>
                                          </p:spTgt>
                                        </p:tgtEl>
                                        <p:attrNameLst>
                                          <p:attrName>ppt_y</p:attrName>
                                        </p:attrNameLst>
                                      </p:cBhvr>
                                      <p:tavLst>
                                        <p:tav tm="0" fmla="#ppt_y-sin(pi*$)/81">
                                          <p:val>
                                            <p:fltVal val="0"/>
                                          </p:val>
                                        </p:tav>
                                        <p:tav tm="100000">
                                          <p:val>
                                            <p:fltVal val="1"/>
                                          </p:val>
                                        </p:tav>
                                      </p:tavLst>
                                    </p:anim>
                                    <p:animScale>
                                      <p:cBhvr>
                                        <p:cTn id="137" dur="13">
                                          <p:stCondLst>
                                            <p:cond delay="325"/>
                                          </p:stCondLst>
                                        </p:cTn>
                                        <p:tgtEl>
                                          <p:spTgt spid="5">
                                            <p:graphicEl>
                                              <a:dgm id="{B8D70C0E-1E9B-4650-BC88-4EA4D65E9DDA}"/>
                                            </p:graphicEl>
                                          </p:spTgt>
                                        </p:tgtEl>
                                      </p:cBhvr>
                                      <p:to x="100000" y="60000"/>
                                    </p:animScale>
                                    <p:animScale>
                                      <p:cBhvr>
                                        <p:cTn id="138" dur="83" decel="50000">
                                          <p:stCondLst>
                                            <p:cond delay="338"/>
                                          </p:stCondLst>
                                        </p:cTn>
                                        <p:tgtEl>
                                          <p:spTgt spid="5">
                                            <p:graphicEl>
                                              <a:dgm id="{B8D70C0E-1E9B-4650-BC88-4EA4D65E9DDA}"/>
                                            </p:graphicEl>
                                          </p:spTgt>
                                        </p:tgtEl>
                                      </p:cBhvr>
                                      <p:to x="100000" y="100000"/>
                                    </p:animScale>
                                    <p:animScale>
                                      <p:cBhvr>
                                        <p:cTn id="139" dur="13">
                                          <p:stCondLst>
                                            <p:cond delay="656"/>
                                          </p:stCondLst>
                                        </p:cTn>
                                        <p:tgtEl>
                                          <p:spTgt spid="5">
                                            <p:graphicEl>
                                              <a:dgm id="{B8D70C0E-1E9B-4650-BC88-4EA4D65E9DDA}"/>
                                            </p:graphicEl>
                                          </p:spTgt>
                                        </p:tgtEl>
                                      </p:cBhvr>
                                      <p:to x="100000" y="80000"/>
                                    </p:animScale>
                                    <p:animScale>
                                      <p:cBhvr>
                                        <p:cTn id="140" dur="83" decel="50000">
                                          <p:stCondLst>
                                            <p:cond delay="669"/>
                                          </p:stCondLst>
                                        </p:cTn>
                                        <p:tgtEl>
                                          <p:spTgt spid="5">
                                            <p:graphicEl>
                                              <a:dgm id="{B8D70C0E-1E9B-4650-BC88-4EA4D65E9DDA}"/>
                                            </p:graphicEl>
                                          </p:spTgt>
                                        </p:tgtEl>
                                      </p:cBhvr>
                                      <p:to x="100000" y="100000"/>
                                    </p:animScale>
                                    <p:animScale>
                                      <p:cBhvr>
                                        <p:cTn id="141" dur="13">
                                          <p:stCondLst>
                                            <p:cond delay="821"/>
                                          </p:stCondLst>
                                        </p:cTn>
                                        <p:tgtEl>
                                          <p:spTgt spid="5">
                                            <p:graphicEl>
                                              <a:dgm id="{B8D70C0E-1E9B-4650-BC88-4EA4D65E9DDA}"/>
                                            </p:graphicEl>
                                          </p:spTgt>
                                        </p:tgtEl>
                                      </p:cBhvr>
                                      <p:to x="100000" y="90000"/>
                                    </p:animScale>
                                    <p:animScale>
                                      <p:cBhvr>
                                        <p:cTn id="142" dur="83" decel="50000">
                                          <p:stCondLst>
                                            <p:cond delay="834"/>
                                          </p:stCondLst>
                                        </p:cTn>
                                        <p:tgtEl>
                                          <p:spTgt spid="5">
                                            <p:graphicEl>
                                              <a:dgm id="{B8D70C0E-1E9B-4650-BC88-4EA4D65E9DDA}"/>
                                            </p:graphicEl>
                                          </p:spTgt>
                                        </p:tgtEl>
                                      </p:cBhvr>
                                      <p:to x="100000" y="100000"/>
                                    </p:animScale>
                                    <p:animScale>
                                      <p:cBhvr>
                                        <p:cTn id="143" dur="13">
                                          <p:stCondLst>
                                            <p:cond delay="904"/>
                                          </p:stCondLst>
                                        </p:cTn>
                                        <p:tgtEl>
                                          <p:spTgt spid="5">
                                            <p:graphicEl>
                                              <a:dgm id="{B8D70C0E-1E9B-4650-BC88-4EA4D65E9DDA}"/>
                                            </p:graphicEl>
                                          </p:spTgt>
                                        </p:tgtEl>
                                      </p:cBhvr>
                                      <p:to x="100000" y="95000"/>
                                    </p:animScale>
                                    <p:animScale>
                                      <p:cBhvr>
                                        <p:cTn id="144" dur="83" decel="50000">
                                          <p:stCondLst>
                                            <p:cond delay="917"/>
                                          </p:stCondLst>
                                        </p:cTn>
                                        <p:tgtEl>
                                          <p:spTgt spid="5">
                                            <p:graphicEl>
                                              <a:dgm id="{B8D70C0E-1E9B-4650-BC88-4EA4D65E9DDA}"/>
                                            </p:graphicEl>
                                          </p:spTgt>
                                        </p:tgtEl>
                                      </p:cBhvr>
                                      <p:to x="100000" y="100000"/>
                                    </p:animScale>
                                  </p:childTnLst>
                                </p:cTn>
                              </p:par>
                            </p:childTnLst>
                          </p:cTn>
                        </p:par>
                        <p:par>
                          <p:cTn id="145" fill="hold">
                            <p:stCondLst>
                              <p:cond delay="8500"/>
                            </p:stCondLst>
                            <p:childTnLst>
                              <p:par>
                                <p:cTn id="146" presetID="26" presetClass="entr" presetSubtype="0" fill="hold" grpId="0" nodeType="afterEffect">
                                  <p:stCondLst>
                                    <p:cond delay="0"/>
                                  </p:stCondLst>
                                  <p:childTnLst>
                                    <p:set>
                                      <p:cBhvr>
                                        <p:cTn id="147" dur="1" fill="hold">
                                          <p:stCondLst>
                                            <p:cond delay="0"/>
                                          </p:stCondLst>
                                        </p:cTn>
                                        <p:tgtEl>
                                          <p:spTgt spid="5">
                                            <p:graphicEl>
                                              <a:dgm id="{8DF32B30-D35C-4CFD-B453-5D888E7DDAAA}"/>
                                            </p:graphicEl>
                                          </p:spTgt>
                                        </p:tgtEl>
                                        <p:attrNameLst>
                                          <p:attrName>style.visibility</p:attrName>
                                        </p:attrNameLst>
                                      </p:cBhvr>
                                      <p:to>
                                        <p:strVal val="visible"/>
                                      </p:to>
                                    </p:set>
                                    <p:animEffect transition="in" filter="wipe(down)">
                                      <p:cBhvr>
                                        <p:cTn id="148" dur="290">
                                          <p:stCondLst>
                                            <p:cond delay="0"/>
                                          </p:stCondLst>
                                        </p:cTn>
                                        <p:tgtEl>
                                          <p:spTgt spid="5">
                                            <p:graphicEl>
                                              <a:dgm id="{8DF32B30-D35C-4CFD-B453-5D888E7DDAAA}"/>
                                            </p:graphicEl>
                                          </p:spTgt>
                                        </p:tgtEl>
                                      </p:cBhvr>
                                    </p:animEffect>
                                    <p:anim calcmode="lin" valueType="num">
                                      <p:cBhvr>
                                        <p:cTn id="149" dur="911" tmFilter="0,0; 0.14,0.36; 0.43,0.73; 0.71,0.91; 1.0,1.0">
                                          <p:stCondLst>
                                            <p:cond delay="0"/>
                                          </p:stCondLst>
                                        </p:cTn>
                                        <p:tgtEl>
                                          <p:spTgt spid="5">
                                            <p:graphicEl>
                                              <a:dgm id="{8DF32B30-D35C-4CFD-B453-5D888E7DDAAA}"/>
                                            </p:graphicEl>
                                          </p:spTgt>
                                        </p:tgtEl>
                                        <p:attrNameLst>
                                          <p:attrName>ppt_x</p:attrName>
                                        </p:attrNameLst>
                                      </p:cBhvr>
                                      <p:tavLst>
                                        <p:tav tm="0">
                                          <p:val>
                                            <p:strVal val="#ppt_x-0.25"/>
                                          </p:val>
                                        </p:tav>
                                        <p:tav tm="100000">
                                          <p:val>
                                            <p:strVal val="#ppt_x"/>
                                          </p:val>
                                        </p:tav>
                                      </p:tavLst>
                                    </p:anim>
                                    <p:anim calcmode="lin" valueType="num">
                                      <p:cBhvr>
                                        <p:cTn id="150" dur="332" tmFilter="0.0,0.0; 0.25,0.07; 0.50,0.2; 0.75,0.467; 1.0,1.0">
                                          <p:stCondLst>
                                            <p:cond delay="0"/>
                                          </p:stCondLst>
                                        </p:cTn>
                                        <p:tgtEl>
                                          <p:spTgt spid="5">
                                            <p:graphicEl>
                                              <a:dgm id="{8DF32B30-D35C-4CFD-B453-5D888E7DDAAA}"/>
                                            </p:graphicEl>
                                          </p:spTgt>
                                        </p:tgtEl>
                                        <p:attrNameLst>
                                          <p:attrName>ppt_y</p:attrName>
                                        </p:attrNameLst>
                                      </p:cBhvr>
                                      <p:tavLst>
                                        <p:tav tm="0" fmla="#ppt_y-sin(pi*$)/3">
                                          <p:val>
                                            <p:fltVal val="0.5"/>
                                          </p:val>
                                        </p:tav>
                                        <p:tav tm="100000">
                                          <p:val>
                                            <p:fltVal val="1"/>
                                          </p:val>
                                        </p:tav>
                                      </p:tavLst>
                                    </p:anim>
                                    <p:anim calcmode="lin" valueType="num">
                                      <p:cBhvr>
                                        <p:cTn id="151" dur="332" tmFilter="0, 0; 0.125,0.2665; 0.25,0.4; 0.375,0.465; 0.5,0.5;  0.625,0.535; 0.75,0.6; 0.875,0.7335; 1,1">
                                          <p:stCondLst>
                                            <p:cond delay="332"/>
                                          </p:stCondLst>
                                        </p:cTn>
                                        <p:tgtEl>
                                          <p:spTgt spid="5">
                                            <p:graphicEl>
                                              <a:dgm id="{8DF32B30-D35C-4CFD-B453-5D888E7DDAAA}"/>
                                            </p:graphicEl>
                                          </p:spTgt>
                                        </p:tgtEl>
                                        <p:attrNameLst>
                                          <p:attrName>ppt_y</p:attrName>
                                        </p:attrNameLst>
                                      </p:cBhvr>
                                      <p:tavLst>
                                        <p:tav tm="0" fmla="#ppt_y-sin(pi*$)/9">
                                          <p:val>
                                            <p:fltVal val="0"/>
                                          </p:val>
                                        </p:tav>
                                        <p:tav tm="100000">
                                          <p:val>
                                            <p:fltVal val="1"/>
                                          </p:val>
                                        </p:tav>
                                      </p:tavLst>
                                    </p:anim>
                                    <p:anim calcmode="lin" valueType="num">
                                      <p:cBhvr>
                                        <p:cTn id="152" dur="166" tmFilter="0, 0; 0.125,0.2665; 0.25,0.4; 0.375,0.465; 0.5,0.5;  0.625,0.535; 0.75,0.6; 0.875,0.7335; 1,1">
                                          <p:stCondLst>
                                            <p:cond delay="662"/>
                                          </p:stCondLst>
                                        </p:cTn>
                                        <p:tgtEl>
                                          <p:spTgt spid="5">
                                            <p:graphicEl>
                                              <a:dgm id="{8DF32B30-D35C-4CFD-B453-5D888E7DDAAA}"/>
                                            </p:graphicEl>
                                          </p:spTgt>
                                        </p:tgtEl>
                                        <p:attrNameLst>
                                          <p:attrName>ppt_y</p:attrName>
                                        </p:attrNameLst>
                                      </p:cBhvr>
                                      <p:tavLst>
                                        <p:tav tm="0" fmla="#ppt_y-sin(pi*$)/27">
                                          <p:val>
                                            <p:fltVal val="0"/>
                                          </p:val>
                                        </p:tav>
                                        <p:tav tm="100000">
                                          <p:val>
                                            <p:fltVal val="1"/>
                                          </p:val>
                                        </p:tav>
                                      </p:tavLst>
                                    </p:anim>
                                    <p:anim calcmode="lin" valueType="num">
                                      <p:cBhvr>
                                        <p:cTn id="153" dur="82" tmFilter="0, 0; 0.125,0.2665; 0.25,0.4; 0.375,0.465; 0.5,0.5;  0.625,0.535; 0.75,0.6; 0.875,0.7335; 1,1">
                                          <p:stCondLst>
                                            <p:cond delay="828"/>
                                          </p:stCondLst>
                                        </p:cTn>
                                        <p:tgtEl>
                                          <p:spTgt spid="5">
                                            <p:graphicEl>
                                              <a:dgm id="{8DF32B30-D35C-4CFD-B453-5D888E7DDAAA}"/>
                                            </p:graphicEl>
                                          </p:spTgt>
                                        </p:tgtEl>
                                        <p:attrNameLst>
                                          <p:attrName>ppt_y</p:attrName>
                                        </p:attrNameLst>
                                      </p:cBhvr>
                                      <p:tavLst>
                                        <p:tav tm="0" fmla="#ppt_y-sin(pi*$)/81">
                                          <p:val>
                                            <p:fltVal val="0"/>
                                          </p:val>
                                        </p:tav>
                                        <p:tav tm="100000">
                                          <p:val>
                                            <p:fltVal val="1"/>
                                          </p:val>
                                        </p:tav>
                                      </p:tavLst>
                                    </p:anim>
                                    <p:animScale>
                                      <p:cBhvr>
                                        <p:cTn id="154" dur="13">
                                          <p:stCondLst>
                                            <p:cond delay="325"/>
                                          </p:stCondLst>
                                        </p:cTn>
                                        <p:tgtEl>
                                          <p:spTgt spid="5">
                                            <p:graphicEl>
                                              <a:dgm id="{8DF32B30-D35C-4CFD-B453-5D888E7DDAAA}"/>
                                            </p:graphicEl>
                                          </p:spTgt>
                                        </p:tgtEl>
                                      </p:cBhvr>
                                      <p:to x="100000" y="60000"/>
                                    </p:animScale>
                                    <p:animScale>
                                      <p:cBhvr>
                                        <p:cTn id="155" dur="83" decel="50000">
                                          <p:stCondLst>
                                            <p:cond delay="338"/>
                                          </p:stCondLst>
                                        </p:cTn>
                                        <p:tgtEl>
                                          <p:spTgt spid="5">
                                            <p:graphicEl>
                                              <a:dgm id="{8DF32B30-D35C-4CFD-B453-5D888E7DDAAA}"/>
                                            </p:graphicEl>
                                          </p:spTgt>
                                        </p:tgtEl>
                                      </p:cBhvr>
                                      <p:to x="100000" y="100000"/>
                                    </p:animScale>
                                    <p:animScale>
                                      <p:cBhvr>
                                        <p:cTn id="156" dur="13">
                                          <p:stCondLst>
                                            <p:cond delay="656"/>
                                          </p:stCondLst>
                                        </p:cTn>
                                        <p:tgtEl>
                                          <p:spTgt spid="5">
                                            <p:graphicEl>
                                              <a:dgm id="{8DF32B30-D35C-4CFD-B453-5D888E7DDAAA}"/>
                                            </p:graphicEl>
                                          </p:spTgt>
                                        </p:tgtEl>
                                      </p:cBhvr>
                                      <p:to x="100000" y="80000"/>
                                    </p:animScale>
                                    <p:animScale>
                                      <p:cBhvr>
                                        <p:cTn id="157" dur="83" decel="50000">
                                          <p:stCondLst>
                                            <p:cond delay="669"/>
                                          </p:stCondLst>
                                        </p:cTn>
                                        <p:tgtEl>
                                          <p:spTgt spid="5">
                                            <p:graphicEl>
                                              <a:dgm id="{8DF32B30-D35C-4CFD-B453-5D888E7DDAAA}"/>
                                            </p:graphicEl>
                                          </p:spTgt>
                                        </p:tgtEl>
                                      </p:cBhvr>
                                      <p:to x="100000" y="100000"/>
                                    </p:animScale>
                                    <p:animScale>
                                      <p:cBhvr>
                                        <p:cTn id="158" dur="13">
                                          <p:stCondLst>
                                            <p:cond delay="821"/>
                                          </p:stCondLst>
                                        </p:cTn>
                                        <p:tgtEl>
                                          <p:spTgt spid="5">
                                            <p:graphicEl>
                                              <a:dgm id="{8DF32B30-D35C-4CFD-B453-5D888E7DDAAA}"/>
                                            </p:graphicEl>
                                          </p:spTgt>
                                        </p:tgtEl>
                                      </p:cBhvr>
                                      <p:to x="100000" y="90000"/>
                                    </p:animScale>
                                    <p:animScale>
                                      <p:cBhvr>
                                        <p:cTn id="159" dur="83" decel="50000">
                                          <p:stCondLst>
                                            <p:cond delay="834"/>
                                          </p:stCondLst>
                                        </p:cTn>
                                        <p:tgtEl>
                                          <p:spTgt spid="5">
                                            <p:graphicEl>
                                              <a:dgm id="{8DF32B30-D35C-4CFD-B453-5D888E7DDAAA}"/>
                                            </p:graphicEl>
                                          </p:spTgt>
                                        </p:tgtEl>
                                      </p:cBhvr>
                                      <p:to x="100000" y="100000"/>
                                    </p:animScale>
                                    <p:animScale>
                                      <p:cBhvr>
                                        <p:cTn id="160" dur="13">
                                          <p:stCondLst>
                                            <p:cond delay="904"/>
                                          </p:stCondLst>
                                        </p:cTn>
                                        <p:tgtEl>
                                          <p:spTgt spid="5">
                                            <p:graphicEl>
                                              <a:dgm id="{8DF32B30-D35C-4CFD-B453-5D888E7DDAAA}"/>
                                            </p:graphicEl>
                                          </p:spTgt>
                                        </p:tgtEl>
                                      </p:cBhvr>
                                      <p:to x="100000" y="95000"/>
                                    </p:animScale>
                                    <p:animScale>
                                      <p:cBhvr>
                                        <p:cTn id="161" dur="83" decel="50000">
                                          <p:stCondLst>
                                            <p:cond delay="917"/>
                                          </p:stCondLst>
                                        </p:cTn>
                                        <p:tgtEl>
                                          <p:spTgt spid="5">
                                            <p:graphicEl>
                                              <a:dgm id="{8DF32B30-D35C-4CFD-B453-5D888E7DDAAA}"/>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lvl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8879" y="0"/>
            <a:ext cx="9603275" cy="1049235"/>
          </a:xfrm>
        </p:spPr>
        <p:txBody>
          <a:bodyPr>
            <a:normAutofit/>
          </a:bodyPr>
          <a:lstStyle/>
          <a:p>
            <a:pPr algn="ctr"/>
            <a:r>
              <a:rPr lang="es-MX" sz="5400" dirty="0" err="1" smtClean="0"/>
              <a:t>STRUCTURE</a:t>
            </a:r>
            <a:endParaRPr lang="es-MX" sz="5400" dirty="0"/>
          </a:p>
        </p:txBody>
      </p:sp>
      <p:grpSp>
        <p:nvGrpSpPr>
          <p:cNvPr id="4" name="28 Grupo"/>
          <p:cNvGrpSpPr/>
          <p:nvPr/>
        </p:nvGrpSpPr>
        <p:grpSpPr>
          <a:xfrm>
            <a:off x="5360451" y="1210417"/>
            <a:ext cx="6729949" cy="5215783"/>
            <a:chOff x="5940152" y="4221088"/>
            <a:chExt cx="2952328" cy="4150628"/>
          </a:xfrm>
        </p:grpSpPr>
        <p:sp>
          <p:nvSpPr>
            <p:cNvPr id="5" name="25 Rectángulo redondeado"/>
            <p:cNvSpPr/>
            <p:nvPr/>
          </p:nvSpPr>
          <p:spPr>
            <a:xfrm>
              <a:off x="5940152" y="4221088"/>
              <a:ext cx="2952328" cy="415062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sz="4000" b="1">
                <a:solidFill>
                  <a:schemeClr val="bg1"/>
                </a:solidFill>
              </a:endParaRPr>
            </a:p>
          </p:txBody>
        </p:sp>
        <p:sp>
          <p:nvSpPr>
            <p:cNvPr id="6" name="24 CuadroTexto"/>
            <p:cNvSpPr txBox="1"/>
            <p:nvPr/>
          </p:nvSpPr>
          <p:spPr>
            <a:xfrm>
              <a:off x="6034467" y="4603215"/>
              <a:ext cx="787265" cy="3012555"/>
            </a:xfrm>
            <a:prstGeom prst="rect">
              <a:avLst/>
            </a:prstGeom>
            <a:noFill/>
          </p:spPr>
          <p:txBody>
            <a:bodyPr wrap="none" rtlCol="0">
              <a:spAutoFit/>
            </a:bodyPr>
            <a:lstStyle/>
            <a:p>
              <a:pPr algn="ctr">
                <a:lnSpc>
                  <a:spcPct val="200000"/>
                </a:lnSpc>
              </a:pPr>
              <a:r>
                <a:rPr lang="es-MX" sz="4000" b="1" dirty="0">
                  <a:solidFill>
                    <a:schemeClr val="bg1"/>
                  </a:solidFill>
                </a:rPr>
                <a:t>AM</a:t>
              </a:r>
            </a:p>
            <a:p>
              <a:pPr algn="ctr">
                <a:lnSpc>
                  <a:spcPct val="200000"/>
                </a:lnSpc>
              </a:pPr>
              <a:r>
                <a:rPr lang="es-MX" sz="4000" b="1" dirty="0">
                  <a:solidFill>
                    <a:schemeClr val="bg1"/>
                  </a:solidFill>
                </a:rPr>
                <a:t>IS</a:t>
              </a:r>
            </a:p>
            <a:p>
              <a:pPr algn="ctr">
                <a:lnSpc>
                  <a:spcPct val="200000"/>
                </a:lnSpc>
              </a:pPr>
              <a:r>
                <a:rPr lang="es-MX" sz="4000" b="1" dirty="0">
                  <a:solidFill>
                    <a:schemeClr val="bg1"/>
                  </a:solidFill>
                </a:rPr>
                <a:t>ARE</a:t>
              </a:r>
            </a:p>
          </p:txBody>
        </p:sp>
        <p:sp>
          <p:nvSpPr>
            <p:cNvPr id="7" name="26 Más"/>
            <p:cNvSpPr/>
            <p:nvPr/>
          </p:nvSpPr>
          <p:spPr>
            <a:xfrm>
              <a:off x="6980206" y="5888860"/>
              <a:ext cx="392558" cy="823446"/>
            </a:xfrm>
            <a:prstGeom prst="mathPlu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sz="4000" b="1">
                <a:solidFill>
                  <a:schemeClr val="bg1"/>
                </a:solidFill>
              </a:endParaRPr>
            </a:p>
          </p:txBody>
        </p:sp>
        <p:sp>
          <p:nvSpPr>
            <p:cNvPr id="8" name="27 CuadroTexto"/>
            <p:cNvSpPr txBox="1"/>
            <p:nvPr/>
          </p:nvSpPr>
          <p:spPr>
            <a:xfrm>
              <a:off x="7463795" y="4422011"/>
              <a:ext cx="1357403" cy="3502401"/>
            </a:xfrm>
            <a:prstGeom prst="rect">
              <a:avLst/>
            </a:prstGeom>
            <a:noFill/>
          </p:spPr>
          <p:txBody>
            <a:bodyPr wrap="square" rtlCol="0">
              <a:spAutoFit/>
            </a:bodyPr>
            <a:lstStyle/>
            <a:p>
              <a:pPr algn="ctr"/>
              <a:r>
                <a:rPr lang="es-MX" sz="4000" b="1" dirty="0" err="1">
                  <a:solidFill>
                    <a:schemeClr val="bg1"/>
                  </a:solidFill>
                </a:rPr>
                <a:t>dancing</a:t>
              </a:r>
              <a:endParaRPr lang="es-MX" sz="4000" b="1" dirty="0">
                <a:solidFill>
                  <a:schemeClr val="bg1"/>
                </a:solidFill>
              </a:endParaRPr>
            </a:p>
            <a:p>
              <a:pPr algn="ctr"/>
              <a:r>
                <a:rPr lang="es-MX" sz="4000" b="1" dirty="0">
                  <a:solidFill>
                    <a:schemeClr val="bg1"/>
                  </a:solidFill>
                </a:rPr>
                <a:t>sleeping</a:t>
              </a:r>
            </a:p>
            <a:p>
              <a:pPr algn="ctr"/>
              <a:r>
                <a:rPr lang="es-MX" sz="4000" b="1" dirty="0" err="1">
                  <a:solidFill>
                    <a:schemeClr val="bg1"/>
                  </a:solidFill>
                </a:rPr>
                <a:t>doing</a:t>
              </a:r>
              <a:endParaRPr lang="es-MX" sz="4000" b="1" dirty="0">
                <a:solidFill>
                  <a:schemeClr val="bg1"/>
                </a:solidFill>
              </a:endParaRPr>
            </a:p>
            <a:p>
              <a:pPr algn="ctr"/>
              <a:r>
                <a:rPr lang="es-MX" sz="4000" b="1" dirty="0" err="1">
                  <a:solidFill>
                    <a:schemeClr val="bg1"/>
                  </a:solidFill>
                </a:rPr>
                <a:t>crying</a:t>
              </a:r>
              <a:endParaRPr lang="es-MX" sz="4000" b="1" dirty="0">
                <a:solidFill>
                  <a:schemeClr val="bg1"/>
                </a:solidFill>
              </a:endParaRPr>
            </a:p>
            <a:p>
              <a:pPr algn="ctr"/>
              <a:r>
                <a:rPr lang="es-MX" sz="4000" b="1" dirty="0" err="1">
                  <a:solidFill>
                    <a:schemeClr val="bg1"/>
                  </a:solidFill>
                </a:rPr>
                <a:t>watching</a:t>
              </a:r>
              <a:endParaRPr lang="es-MX" sz="4000" b="1" dirty="0">
                <a:solidFill>
                  <a:schemeClr val="bg1"/>
                </a:solidFill>
              </a:endParaRPr>
            </a:p>
            <a:p>
              <a:pPr algn="ctr"/>
              <a:r>
                <a:rPr lang="es-MX" sz="4000" b="1" dirty="0" err="1">
                  <a:solidFill>
                    <a:schemeClr val="bg1"/>
                  </a:solidFill>
                </a:rPr>
                <a:t>eating</a:t>
              </a:r>
              <a:endParaRPr lang="es-MX" sz="4000" b="1" dirty="0">
                <a:solidFill>
                  <a:schemeClr val="bg1"/>
                </a:solidFill>
              </a:endParaRPr>
            </a:p>
            <a:p>
              <a:pPr algn="ctr"/>
              <a:r>
                <a:rPr lang="es-MX" sz="4000" b="1" dirty="0">
                  <a:solidFill>
                    <a:schemeClr val="bg1"/>
                  </a:solidFill>
                </a:rPr>
                <a:t>etc.</a:t>
              </a:r>
            </a:p>
          </p:txBody>
        </p:sp>
      </p:grpSp>
      <p:sp>
        <p:nvSpPr>
          <p:cNvPr id="10" name="CuadroTexto 9"/>
          <p:cNvSpPr txBox="1"/>
          <p:nvPr/>
        </p:nvSpPr>
        <p:spPr>
          <a:xfrm>
            <a:off x="383191" y="4495316"/>
            <a:ext cx="4570995" cy="830997"/>
          </a:xfrm>
          <a:prstGeom prst="rect">
            <a:avLst/>
          </a:prstGeom>
          <a:noFill/>
        </p:spPr>
        <p:txBody>
          <a:bodyPr wrap="none" rtlCol="0">
            <a:spAutoFit/>
          </a:bodyPr>
          <a:lstStyle/>
          <a:p>
            <a:r>
              <a:rPr lang="es-MX" sz="4800" b="1"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You</a:t>
            </a:r>
            <a:r>
              <a:rPr lang="es-MX" sz="4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 </a:t>
            </a:r>
            <a:r>
              <a:rPr lang="es-MX" sz="4800" b="1"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We</a:t>
            </a:r>
            <a:r>
              <a:rPr lang="es-MX" sz="4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 </a:t>
            </a:r>
            <a:r>
              <a:rPr lang="es-MX" sz="4800" b="1"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They</a:t>
            </a:r>
            <a:endParaRPr lang="es-MX"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 name="CuadroTexto 2"/>
          <p:cNvSpPr txBox="1"/>
          <p:nvPr/>
        </p:nvSpPr>
        <p:spPr>
          <a:xfrm>
            <a:off x="4373090" y="1953124"/>
            <a:ext cx="389850" cy="830997"/>
          </a:xfrm>
          <a:prstGeom prst="rect">
            <a:avLst/>
          </a:prstGeom>
          <a:noFill/>
        </p:spPr>
        <p:txBody>
          <a:bodyPr wrap="none" rtlCol="0">
            <a:spAutoFit/>
          </a:bodyPr>
          <a:lstStyle/>
          <a:p>
            <a:r>
              <a:rPr lang="es-MX"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I</a:t>
            </a:r>
          </a:p>
        </p:txBody>
      </p:sp>
      <p:sp>
        <p:nvSpPr>
          <p:cNvPr id="9" name="CuadroTexto 8"/>
          <p:cNvSpPr txBox="1"/>
          <p:nvPr/>
        </p:nvSpPr>
        <p:spPr>
          <a:xfrm>
            <a:off x="1231826" y="3209940"/>
            <a:ext cx="3767378" cy="830997"/>
          </a:xfrm>
          <a:prstGeom prst="rect">
            <a:avLst/>
          </a:prstGeom>
          <a:noFill/>
        </p:spPr>
        <p:txBody>
          <a:bodyPr wrap="none" rtlCol="0">
            <a:spAutoFit/>
          </a:bodyPr>
          <a:lstStyle/>
          <a:p>
            <a:r>
              <a:rPr lang="es-MX" sz="4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He / </a:t>
            </a:r>
            <a:r>
              <a:rPr lang="es-MX" sz="4800" b="1"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She</a:t>
            </a:r>
            <a:r>
              <a:rPr lang="es-MX" sz="4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 </a:t>
            </a:r>
            <a:r>
              <a:rPr lang="es-MX" sz="4800" b="1"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It</a:t>
            </a:r>
            <a:r>
              <a:rPr lang="es-MX" sz="4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a:t>
            </a:r>
            <a:endParaRPr lang="es-MX"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1" name="Rectángulo redondeado 10">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424451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1500"/>
                            </p:stCondLst>
                            <p:childTnLst>
                              <p:par>
                                <p:cTn id="11" presetID="53" presetClass="entr" presetSubtype="16" fill="hold" grpId="0" nodeType="afterEffect">
                                  <p:stCondLst>
                                    <p:cond delay="100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3000"/>
                            </p:stCondLst>
                            <p:childTnLst>
                              <p:par>
                                <p:cTn id="17" presetID="53" presetClass="entr" presetSubtype="16" fill="hold" grpId="0" nodeType="afterEffect">
                                  <p:stCondLst>
                                    <p:cond delay="10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4500"/>
                            </p:stCondLst>
                            <p:childTnLst>
                              <p:par>
                                <p:cTn id="23" presetID="53" presetClass="entr" presetSubtype="16" fill="hold" grpId="0" nodeType="afterEffect">
                                  <p:stCondLst>
                                    <p:cond delay="10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09750" y="207736"/>
            <a:ext cx="8572500" cy="1238352"/>
          </a:xfrm>
        </p:spPr>
        <p:txBody>
          <a:bodyPr>
            <a:normAutofit/>
          </a:bodyPr>
          <a:lstStyle/>
          <a:p>
            <a:pPr algn="ctr"/>
            <a:r>
              <a:rPr lang="en-US" sz="3600" dirty="0" smtClean="0"/>
              <a:t>There are some expressions that we use in </a:t>
            </a:r>
            <a:r>
              <a:rPr lang="en-US" sz="3600" b="1" dirty="0" smtClean="0">
                <a:solidFill>
                  <a:srgbClr val="FF0000"/>
                </a:solidFill>
              </a:rPr>
              <a:t>PRESENT CONTINUOUS.</a:t>
            </a:r>
            <a:endParaRPr lang="en-US" sz="3600" b="1" dirty="0">
              <a:solidFill>
                <a:srgbClr val="FF0000"/>
              </a:solidFill>
            </a:endParaRPr>
          </a:p>
        </p:txBody>
      </p:sp>
      <p:sp>
        <p:nvSpPr>
          <p:cNvPr id="5" name="4 Hexágono"/>
          <p:cNvSpPr/>
          <p:nvPr/>
        </p:nvSpPr>
        <p:spPr>
          <a:xfrm>
            <a:off x="911101" y="1297725"/>
            <a:ext cx="2817264" cy="2459804"/>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3200" b="1" dirty="0"/>
              <a:t>NOW</a:t>
            </a:r>
          </a:p>
        </p:txBody>
      </p:sp>
      <p:sp>
        <p:nvSpPr>
          <p:cNvPr id="6" name="5 Hexágono"/>
          <p:cNvSpPr/>
          <p:nvPr/>
        </p:nvSpPr>
        <p:spPr>
          <a:xfrm>
            <a:off x="927381" y="3967091"/>
            <a:ext cx="2817264" cy="2459804"/>
          </a:xfrm>
          <a:prstGeom prst="hexagon">
            <a:avLst/>
          </a:prstGeom>
          <a:solidFill>
            <a:schemeClr val="bg2">
              <a:lumMod val="50000"/>
            </a:schemeClr>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s-MX" sz="3200" b="1" dirty="0" err="1" smtClean="0"/>
              <a:t>RIGHT</a:t>
            </a:r>
            <a:endParaRPr lang="es-MX" sz="3200" b="1" dirty="0" smtClean="0"/>
          </a:p>
          <a:p>
            <a:pPr algn="ctr"/>
            <a:r>
              <a:rPr lang="es-MX" sz="3200" b="1" dirty="0" err="1" smtClean="0"/>
              <a:t>NOW</a:t>
            </a:r>
            <a:endParaRPr lang="es-MX" sz="3200" b="1" dirty="0"/>
          </a:p>
        </p:txBody>
      </p:sp>
      <p:sp>
        <p:nvSpPr>
          <p:cNvPr id="7" name="6 Hexágono"/>
          <p:cNvSpPr/>
          <p:nvPr/>
        </p:nvSpPr>
        <p:spPr>
          <a:xfrm>
            <a:off x="7698336" y="1297725"/>
            <a:ext cx="2817264" cy="2459804"/>
          </a:xfrm>
          <a:prstGeom prst="hexagon">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s-MX" sz="3200" b="1" dirty="0" smtClean="0"/>
              <a:t>LISTEN!</a:t>
            </a:r>
            <a:endParaRPr lang="es-MX" sz="3200" b="1" dirty="0"/>
          </a:p>
        </p:txBody>
      </p:sp>
      <p:sp>
        <p:nvSpPr>
          <p:cNvPr id="8" name="7 Hexágono"/>
          <p:cNvSpPr/>
          <p:nvPr/>
        </p:nvSpPr>
        <p:spPr>
          <a:xfrm>
            <a:off x="3884007" y="2362750"/>
            <a:ext cx="3674966" cy="3208681"/>
          </a:xfrm>
          <a:prstGeom prst="hexag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sz="3200" b="1" dirty="0"/>
              <a:t>AT THE MOMENT</a:t>
            </a:r>
          </a:p>
        </p:txBody>
      </p:sp>
      <p:sp>
        <p:nvSpPr>
          <p:cNvPr id="9" name="8 Hexágono"/>
          <p:cNvSpPr/>
          <p:nvPr/>
        </p:nvSpPr>
        <p:spPr>
          <a:xfrm>
            <a:off x="7698336" y="4055991"/>
            <a:ext cx="2817264" cy="2459804"/>
          </a:xfrm>
          <a:prstGeom prst="hexagon">
            <a:avLst/>
          </a:prstGeom>
          <a:solidFill>
            <a:schemeClr val="accent6">
              <a:lumMod val="60000"/>
              <a:lumOff val="40000"/>
            </a:schemeClr>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es-MX" sz="3200" b="1" dirty="0" smtClean="0"/>
              <a:t>LOOK!</a:t>
            </a:r>
            <a:endParaRPr lang="es-MX" sz="3200" b="1" dirty="0"/>
          </a:p>
        </p:txBody>
      </p:sp>
      <p:sp>
        <p:nvSpPr>
          <p:cNvPr id="10" name="Rectángulo redondeado 9">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688516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 calcmode="lin" valueType="num">
                                      <p:cBhvr>
                                        <p:cTn id="23" dur="1000" fill="hold"/>
                                        <p:tgtEl>
                                          <p:spTgt spid="7"/>
                                        </p:tgtEl>
                                        <p:attrNameLst>
                                          <p:attrName>style.rotation</p:attrName>
                                        </p:attrNameLst>
                                      </p:cBhvr>
                                      <p:tavLst>
                                        <p:tav tm="0">
                                          <p:val>
                                            <p:fltVal val="90"/>
                                          </p:val>
                                        </p:tav>
                                        <p:tav tm="100000">
                                          <p:val>
                                            <p:fltVal val="0"/>
                                          </p:val>
                                        </p:tav>
                                      </p:tavLst>
                                    </p:anim>
                                    <p:animEffect transition="in" filter="fade">
                                      <p:cBhvr>
                                        <p:cTn id="24" dur="1000"/>
                                        <p:tgtEl>
                                          <p:spTgt spid="7"/>
                                        </p:tgtEl>
                                      </p:cBhvr>
                                    </p:animEffect>
                                  </p:childTnLst>
                                </p:cTn>
                              </p:par>
                            </p:childTnLst>
                          </p:cTn>
                        </p:par>
                        <p:par>
                          <p:cTn id="25" fill="hold">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fltVal val="0"/>
                                          </p:val>
                                        </p:tav>
                                        <p:tav tm="100000">
                                          <p:val>
                                            <p:strVal val="#ppt_w"/>
                                          </p:val>
                                        </p:tav>
                                      </p:tavLst>
                                    </p:anim>
                                    <p:anim calcmode="lin" valueType="num">
                                      <p:cBhvr>
                                        <p:cTn id="29" dur="1000" fill="hold"/>
                                        <p:tgtEl>
                                          <p:spTgt spid="6"/>
                                        </p:tgtEl>
                                        <p:attrNameLst>
                                          <p:attrName>ppt_h</p:attrName>
                                        </p:attrNameLst>
                                      </p:cBhvr>
                                      <p:tavLst>
                                        <p:tav tm="0">
                                          <p:val>
                                            <p:fltVal val="0"/>
                                          </p:val>
                                        </p:tav>
                                        <p:tav tm="100000">
                                          <p:val>
                                            <p:strVal val="#ppt_h"/>
                                          </p:val>
                                        </p:tav>
                                      </p:tavLst>
                                    </p:anim>
                                    <p:anim calcmode="lin" valueType="num">
                                      <p:cBhvr>
                                        <p:cTn id="30" dur="1000" fill="hold"/>
                                        <p:tgtEl>
                                          <p:spTgt spid="6"/>
                                        </p:tgtEl>
                                        <p:attrNameLst>
                                          <p:attrName>style.rotation</p:attrName>
                                        </p:attrNameLst>
                                      </p:cBhvr>
                                      <p:tavLst>
                                        <p:tav tm="0">
                                          <p:val>
                                            <p:fltVal val="90"/>
                                          </p:val>
                                        </p:tav>
                                        <p:tav tm="100000">
                                          <p:val>
                                            <p:fltVal val="0"/>
                                          </p:val>
                                        </p:tav>
                                      </p:tavLst>
                                    </p:anim>
                                    <p:animEffect transition="in" filter="fade">
                                      <p:cBhvr>
                                        <p:cTn id="31" dur="1000"/>
                                        <p:tgtEl>
                                          <p:spTgt spid="6"/>
                                        </p:tgtEl>
                                      </p:cBhvr>
                                    </p:animEffect>
                                  </p:childTnLst>
                                </p:cTn>
                              </p:par>
                            </p:childTnLst>
                          </p:cTn>
                        </p:par>
                        <p:par>
                          <p:cTn id="32" fill="hold">
                            <p:stCondLst>
                              <p:cond delay="4000"/>
                            </p:stCondLst>
                            <p:childTnLst>
                              <p:par>
                                <p:cTn id="33" presetID="31"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style.rotation</p:attrName>
                                        </p:attrNameLst>
                                      </p:cBhvr>
                                      <p:tavLst>
                                        <p:tav tm="0">
                                          <p:val>
                                            <p:fltVal val="90"/>
                                          </p:val>
                                        </p:tav>
                                        <p:tav tm="100000">
                                          <p:val>
                                            <p:fltVal val="0"/>
                                          </p:val>
                                        </p:tav>
                                      </p:tavLst>
                                    </p:anim>
                                    <p:animEffect transition="in" filter="fade">
                                      <p:cBhvr>
                                        <p:cTn id="3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711200" y="558800"/>
            <a:ext cx="10566399" cy="5499100"/>
          </a:xfrm>
        </p:spPr>
        <p:txBody>
          <a:bodyPr>
            <a:noAutofit/>
          </a:bodyPr>
          <a:lstStyle/>
          <a:p>
            <a:pPr algn="ctr"/>
            <a:r>
              <a:rPr lang="en-US" sz="6600" b="1" cap="none" dirty="0">
                <a:ln w="6600">
                  <a:solidFill>
                    <a:schemeClr val="accent2"/>
                  </a:solidFill>
                  <a:prstDash val="solid"/>
                </a:ln>
                <a:solidFill>
                  <a:srgbClr val="FFFFFF"/>
                </a:solidFill>
                <a:effectLst>
                  <a:outerShdw dist="38100" dir="2700000" algn="tl" rotWithShape="0">
                    <a:schemeClr val="accent2"/>
                  </a:outerShdw>
                </a:effectLst>
              </a:rPr>
              <a:t>What is happening in the following pictures</a:t>
            </a:r>
            <a:br>
              <a:rPr lang="en-US" sz="6600" b="1" cap="none" dirty="0">
                <a:ln w="6600">
                  <a:solidFill>
                    <a:schemeClr val="accent2"/>
                  </a:solidFill>
                  <a:prstDash val="solid"/>
                </a:ln>
                <a:solidFill>
                  <a:srgbClr val="FFFFFF"/>
                </a:solidFill>
                <a:effectLst>
                  <a:outerShdw dist="38100" dir="2700000" algn="tl" rotWithShape="0">
                    <a:schemeClr val="accent2"/>
                  </a:outerShdw>
                </a:effectLst>
              </a:rPr>
            </a:br>
            <a:r>
              <a:rPr lang="en-US" sz="6600" b="1" cap="none" dirty="0">
                <a:ln w="6600">
                  <a:solidFill>
                    <a:schemeClr val="accent2"/>
                  </a:solidFill>
                  <a:prstDash val="solid"/>
                </a:ln>
                <a:solidFill>
                  <a:srgbClr val="FFFFFF"/>
                </a:solidFill>
                <a:effectLst>
                  <a:outerShdw dist="38100" dir="2700000" algn="tl" rotWithShape="0">
                    <a:schemeClr val="accent2"/>
                  </a:outerShdw>
                </a:effectLst>
              </a:rPr>
              <a:t/>
            </a:r>
            <a:br>
              <a:rPr lang="en-US" sz="6600" b="1" cap="none" dirty="0">
                <a:ln w="6600">
                  <a:solidFill>
                    <a:schemeClr val="accent2"/>
                  </a:solidFill>
                  <a:prstDash val="solid"/>
                </a:ln>
                <a:solidFill>
                  <a:srgbClr val="FFFFFF"/>
                </a:solidFill>
                <a:effectLst>
                  <a:outerShdw dist="38100" dir="2700000" algn="tl" rotWithShape="0">
                    <a:schemeClr val="accent2"/>
                  </a:outerShdw>
                </a:effectLst>
              </a:rPr>
            </a:br>
            <a:r>
              <a:rPr lang="en-US" sz="6600" b="1" cap="none" dirty="0">
                <a:ln w="6600">
                  <a:solidFill>
                    <a:schemeClr val="accent2"/>
                  </a:solidFill>
                  <a:prstDash val="solid"/>
                </a:ln>
                <a:solidFill>
                  <a:srgbClr val="FFFFFF"/>
                </a:solidFill>
                <a:effectLst>
                  <a:outerShdw dist="38100" dir="2700000" algn="tl" rotWithShape="0">
                    <a:schemeClr val="accent2"/>
                  </a:outerShdw>
                </a:effectLst>
              </a:rPr>
              <a:t>Makes sentences on your notebook</a:t>
            </a:r>
          </a:p>
        </p:txBody>
      </p:sp>
      <p:sp>
        <p:nvSpPr>
          <p:cNvPr id="3" name="Rectángulo redondeado 2">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605716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6068" y="1148028"/>
            <a:ext cx="7075031" cy="4718161"/>
          </a:xfrm>
          <a:prstGeom prst="rect">
            <a:avLst/>
          </a:prstGeom>
        </p:spPr>
      </p:pic>
      <p:sp>
        <p:nvSpPr>
          <p:cNvPr id="4" name="1 Título"/>
          <p:cNvSpPr txBox="1">
            <a:spLocks/>
          </p:cNvSpPr>
          <p:nvPr/>
        </p:nvSpPr>
        <p:spPr>
          <a:xfrm>
            <a:off x="1877624" y="5852828"/>
            <a:ext cx="8942776"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They are ______________.</a:t>
            </a:r>
          </a:p>
        </p:txBody>
      </p:sp>
      <p:sp>
        <p:nvSpPr>
          <p:cNvPr id="6" name="1 Título"/>
          <p:cNvSpPr txBox="1">
            <a:spLocks/>
          </p:cNvSpPr>
          <p:nvPr/>
        </p:nvSpPr>
        <p:spPr>
          <a:xfrm>
            <a:off x="0" y="0"/>
            <a:ext cx="7531100" cy="857250"/>
          </a:xfrm>
          <a:prstGeom prst="rect">
            <a:avLst/>
          </a:prstGeom>
        </p:spPr>
        <p:txBody>
          <a:bodyPr vert="horz" lIns="68580" tIns="34290" rIns="68580" bIns="34290" rtlCol="0" anchor="t">
            <a:no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are they doing?</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4110328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6451600" cy="857250"/>
          </a:xfrm>
        </p:spPr>
        <p:txBody>
          <a:bodyPr>
            <a:noAutofit/>
          </a:bodyPr>
          <a:lstStyle/>
          <a:p>
            <a:pPr algn="ctr"/>
            <a:r>
              <a:rPr lang="en-US" sz="54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he doing?</a:t>
            </a:r>
            <a:endParaRPr lang="en-US" sz="5400" b="1"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4" name="3 Marcador de contenido"/>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7457758" y="308250"/>
            <a:ext cx="4378642" cy="5629682"/>
          </a:xfrm>
        </p:spPr>
      </p:pic>
      <p:sp>
        <p:nvSpPr>
          <p:cNvPr id="5" name="1 Título"/>
          <p:cNvSpPr txBox="1">
            <a:spLocks/>
          </p:cNvSpPr>
          <p:nvPr/>
        </p:nvSpPr>
        <p:spPr>
          <a:xfrm>
            <a:off x="235920" y="3740832"/>
            <a:ext cx="8019079"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He is ______________.</a:t>
            </a:r>
          </a:p>
        </p:txBody>
      </p:sp>
      <p:sp>
        <p:nvSpPr>
          <p:cNvPr id="6" name="Rectángulo redondeado 5">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062712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44" y="857250"/>
            <a:ext cx="6436756" cy="4827567"/>
          </a:xfrm>
          <a:prstGeom prst="rect">
            <a:avLst/>
          </a:prstGeom>
        </p:spPr>
      </p:pic>
      <p:sp>
        <p:nvSpPr>
          <p:cNvPr id="4" name="1 Título"/>
          <p:cNvSpPr txBox="1">
            <a:spLocks/>
          </p:cNvSpPr>
          <p:nvPr/>
        </p:nvSpPr>
        <p:spPr>
          <a:xfrm>
            <a:off x="3964379" y="5896657"/>
            <a:ext cx="7630721"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It is ______________.</a:t>
            </a:r>
          </a:p>
        </p:txBody>
      </p:sp>
      <p:sp>
        <p:nvSpPr>
          <p:cNvPr id="6" name="1 Título"/>
          <p:cNvSpPr txBox="1">
            <a:spLocks/>
          </p:cNvSpPr>
          <p:nvPr/>
        </p:nvSpPr>
        <p:spPr>
          <a:xfrm>
            <a:off x="0" y="0"/>
            <a:ext cx="11595100" cy="857250"/>
          </a:xfrm>
          <a:prstGeom prst="rect">
            <a:avLst/>
          </a:prstGeom>
        </p:spPr>
        <p:txBody>
          <a:bodyPr vert="horz" lIns="68580" tIns="34290" rIns="68580" bIns="34290" rtlCol="0" anchor="t">
            <a:no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happening in the picture?</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14821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2730500" y="1030894"/>
            <a:ext cx="8823671" cy="4969527"/>
          </a:xfrm>
        </p:spPr>
      </p:pic>
      <p:sp>
        <p:nvSpPr>
          <p:cNvPr id="2" name="1 Título"/>
          <p:cNvSpPr>
            <a:spLocks noGrp="1"/>
          </p:cNvSpPr>
          <p:nvPr>
            <p:ph type="title"/>
          </p:nvPr>
        </p:nvSpPr>
        <p:spPr>
          <a:xfrm>
            <a:off x="0" y="0"/>
            <a:ext cx="8724900" cy="857250"/>
          </a:xfrm>
        </p:spPr>
        <p:txBody>
          <a:bodyPr>
            <a:noAutofit/>
          </a:bodyPr>
          <a:lstStyle/>
          <a:p>
            <a:pPr algn="ctr"/>
            <a:r>
              <a:rPr lang="en-US" sz="54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a:t>
            </a:r>
            <a:r>
              <a:rPr lang="en-US" sz="5400" b="1" cap="none" dirty="0" err="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C</a:t>
            </a:r>
            <a:r>
              <a:rPr lang="en-US" sz="5400" b="1" cap="none"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andance</a:t>
            </a:r>
            <a:r>
              <a:rPr lang="en-US" sz="54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doing?</a:t>
            </a:r>
            <a:endParaRPr lang="en-US" sz="5400" b="1"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5" name="1 Título"/>
          <p:cNvSpPr txBox="1">
            <a:spLocks/>
          </p:cNvSpPr>
          <p:nvPr/>
        </p:nvSpPr>
        <p:spPr>
          <a:xfrm>
            <a:off x="0" y="5887132"/>
            <a:ext cx="9165436"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Candace is ______________.</a:t>
            </a:r>
          </a:p>
        </p:txBody>
      </p:sp>
      <p:sp>
        <p:nvSpPr>
          <p:cNvPr id="6" name="Rectángulo redondeado 5">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618819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487692" cy="857250"/>
          </a:xfrm>
        </p:spPr>
        <p:txBody>
          <a:bodyPr>
            <a:noAutofit/>
          </a:bodyPr>
          <a:lstStyle/>
          <a:p>
            <a:pPr algn="ctr"/>
            <a:r>
              <a:rPr lang="en-US" sz="54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the hamster doing?</a:t>
            </a:r>
            <a:endParaRPr lang="en-US" sz="5400" b="1"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6" name="5 Marcador de contenido"/>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119141" y="162799"/>
            <a:ext cx="5521920" cy="5521920"/>
          </a:xfrm>
        </p:spPr>
      </p:pic>
      <p:sp>
        <p:nvSpPr>
          <p:cNvPr id="5" name="1 Título"/>
          <p:cNvSpPr txBox="1">
            <a:spLocks/>
          </p:cNvSpPr>
          <p:nvPr/>
        </p:nvSpPr>
        <p:spPr>
          <a:xfrm>
            <a:off x="254001" y="5142667"/>
            <a:ext cx="11252200"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The hamster is ______________.</a:t>
            </a:r>
          </a:p>
        </p:txBody>
      </p:sp>
      <p:sp>
        <p:nvSpPr>
          <p:cNvPr id="7" name="Rectángulo redondeado 6">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013148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 Disciplinar</a:t>
            </a:r>
            <a:endParaRPr lang="es-MX" dirty="0"/>
          </a:p>
        </p:txBody>
      </p:sp>
      <p:sp>
        <p:nvSpPr>
          <p:cNvPr id="3" name="Marcador de contenido 2"/>
          <p:cNvSpPr>
            <a:spLocks noGrp="1"/>
          </p:cNvSpPr>
          <p:nvPr>
            <p:ph idx="1"/>
          </p:nvPr>
        </p:nvSpPr>
        <p:spPr>
          <a:xfrm>
            <a:off x="228600" y="1192211"/>
            <a:ext cx="11734800" cy="5529263"/>
          </a:xfrm>
        </p:spPr>
        <p:txBody>
          <a:bodyPr>
            <a:noAutofit/>
          </a:bodyPr>
          <a:lstStyle/>
          <a:p>
            <a:pPr marL="0" indent="0" algn="just">
              <a:buNone/>
            </a:pPr>
            <a:r>
              <a:rPr lang="es-MX" b="1" dirty="0" smtClean="0"/>
              <a:t>Comunicación </a:t>
            </a:r>
          </a:p>
          <a:p>
            <a:pPr marL="0" indent="0" algn="just">
              <a:buNone/>
            </a:pPr>
            <a:r>
              <a:rPr lang="es-MX" b="1" dirty="0" smtClean="0"/>
              <a:t>Básica</a:t>
            </a:r>
            <a:endParaRPr lang="es-MX" b="1" dirty="0"/>
          </a:p>
          <a:p>
            <a:pPr algn="just"/>
            <a:r>
              <a:rPr lang="es-MX" dirty="0"/>
              <a:t>10. Identifica e interpreta la idea general y posible desarrollo de un mensaje oral o escrito en una </a:t>
            </a:r>
            <a:r>
              <a:rPr lang="es-MX" dirty="0" smtClean="0"/>
              <a:t>segunda lengua</a:t>
            </a:r>
            <a:r>
              <a:rPr lang="es-MX" dirty="0"/>
              <a:t>, recurriendo a conocimientos previos, elementos no verbales y contexto cultural.</a:t>
            </a:r>
          </a:p>
          <a:p>
            <a:pPr algn="just"/>
            <a:r>
              <a:rPr lang="es-MX" dirty="0"/>
              <a:t>11. Se comunica en una lengua extranjera mediante un discurso lógico, oral o escrito, congruente con </a:t>
            </a:r>
            <a:r>
              <a:rPr lang="es-MX" dirty="0" smtClean="0"/>
              <a:t>la situación </a:t>
            </a:r>
            <a:r>
              <a:rPr lang="es-MX" dirty="0"/>
              <a:t>comunicativa.</a:t>
            </a:r>
          </a:p>
          <a:p>
            <a:pPr marL="0" indent="0" algn="just">
              <a:buNone/>
            </a:pPr>
            <a:r>
              <a:rPr lang="es-MX" b="1" dirty="0"/>
              <a:t>Extendida</a:t>
            </a:r>
          </a:p>
          <a:p>
            <a:pPr algn="just"/>
            <a:r>
              <a:rPr lang="es-MX" dirty="0"/>
              <a:t>9. Trasmite mensajes en una segunda lengua o lengua extranjera atendiéndolas características de </a:t>
            </a:r>
            <a:r>
              <a:rPr lang="es-MX" dirty="0" smtClean="0"/>
              <a:t>contextos socioculturales </a:t>
            </a:r>
            <a:r>
              <a:rPr lang="es-MX" dirty="0"/>
              <a:t>diferentes.</a:t>
            </a:r>
          </a:p>
        </p:txBody>
      </p:sp>
      <p:sp>
        <p:nvSpPr>
          <p:cNvPr id="6" name="Rectángulo 5">
            <a:hlinkClick r:id="rId2" action="ppaction://hlinksldjump"/>
          </p:cNvPr>
          <p:cNvSpPr/>
          <p:nvPr/>
        </p:nvSpPr>
        <p:spPr>
          <a:xfrm>
            <a:off x="8622783" y="5901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1888775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18463" y="965098"/>
            <a:ext cx="7353300" cy="5514974"/>
          </a:xfrm>
          <a:prstGeom prst="rect">
            <a:avLst/>
          </a:prstGeom>
        </p:spPr>
      </p:pic>
      <p:sp>
        <p:nvSpPr>
          <p:cNvPr id="4" name="1 Título"/>
          <p:cNvSpPr txBox="1">
            <a:spLocks/>
          </p:cNvSpPr>
          <p:nvPr/>
        </p:nvSpPr>
        <p:spPr>
          <a:xfrm>
            <a:off x="-596900" y="5622822"/>
            <a:ext cx="10604500"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The baby is ______________.</a:t>
            </a:r>
          </a:p>
        </p:txBody>
      </p:sp>
      <p:sp>
        <p:nvSpPr>
          <p:cNvPr id="6" name="1 Título"/>
          <p:cNvSpPr>
            <a:spLocks noGrp="1"/>
          </p:cNvSpPr>
          <p:nvPr>
            <p:ph type="title"/>
          </p:nvPr>
        </p:nvSpPr>
        <p:spPr>
          <a:xfrm>
            <a:off x="-1" y="0"/>
            <a:ext cx="8455929" cy="857250"/>
          </a:xfrm>
        </p:spPr>
        <p:txBody>
          <a:bodyPr>
            <a:noAutofit/>
          </a:bodyPr>
          <a:lstStyle/>
          <a:p>
            <a:pPr algn="ctr"/>
            <a:r>
              <a:rPr lang="en-US" sz="54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the baby doing?</a:t>
            </a:r>
            <a:endParaRPr lang="en-US" sz="5400" b="1"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321625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7924800" cy="857250"/>
          </a:xfrm>
        </p:spPr>
        <p:txBody>
          <a:bodyPr>
            <a:noAutofit/>
          </a:bodyPr>
          <a:lstStyle/>
          <a:p>
            <a:pPr algn="ctr"/>
            <a:r>
              <a:rPr lang="en-US" sz="54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the fish doing?</a:t>
            </a:r>
            <a:endParaRPr lang="en-US" sz="5400" b="1"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4" name="3 Marcador de contenido"/>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53999" y="857250"/>
            <a:ext cx="7056549" cy="5162550"/>
          </a:xfrm>
        </p:spPr>
      </p:pic>
      <p:sp>
        <p:nvSpPr>
          <p:cNvPr id="5" name="1 Título"/>
          <p:cNvSpPr txBox="1">
            <a:spLocks/>
          </p:cNvSpPr>
          <p:nvPr/>
        </p:nvSpPr>
        <p:spPr>
          <a:xfrm>
            <a:off x="1701800" y="5591175"/>
            <a:ext cx="9842499"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The fish is ______________.</a:t>
            </a:r>
          </a:p>
        </p:txBody>
      </p:sp>
      <p:sp>
        <p:nvSpPr>
          <p:cNvPr id="6" name="Rectángulo redondeado 5">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916798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6667500" cy="857250"/>
          </a:xfrm>
        </p:spPr>
        <p:txBody>
          <a:bodyPr>
            <a:noAutofit/>
          </a:bodyPr>
          <a:lstStyle/>
          <a:p>
            <a:pPr algn="ctr"/>
            <a:r>
              <a:rPr lang="en-US" sz="5400" b="1"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he doing?</a:t>
            </a:r>
            <a:endParaRPr lang="en-US" sz="5400" b="1"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99800" y="1037573"/>
            <a:ext cx="6167700" cy="4485601"/>
          </a:xfrm>
        </p:spPr>
      </p:pic>
      <p:sp>
        <p:nvSpPr>
          <p:cNvPr id="5" name="1 Título"/>
          <p:cNvSpPr txBox="1">
            <a:spLocks/>
          </p:cNvSpPr>
          <p:nvPr/>
        </p:nvSpPr>
        <p:spPr>
          <a:xfrm>
            <a:off x="4052894" y="5274872"/>
            <a:ext cx="7720006"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He is ______________.</a:t>
            </a:r>
          </a:p>
        </p:txBody>
      </p:sp>
      <p:sp>
        <p:nvSpPr>
          <p:cNvPr id="6" name="Rectángulo redondeado 5">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643970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45200" y="241238"/>
            <a:ext cx="5683622" cy="5683622"/>
          </a:xfrm>
          <a:prstGeom prst="rect">
            <a:avLst/>
          </a:prstGeom>
        </p:spPr>
      </p:pic>
      <p:sp>
        <p:nvSpPr>
          <p:cNvPr id="4" name="1 Título"/>
          <p:cNvSpPr txBox="1">
            <a:spLocks/>
          </p:cNvSpPr>
          <p:nvPr/>
        </p:nvSpPr>
        <p:spPr>
          <a:xfrm>
            <a:off x="266700" y="4731432"/>
            <a:ext cx="7980979"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She is ______________.</a:t>
            </a:r>
          </a:p>
        </p:txBody>
      </p:sp>
      <p:sp>
        <p:nvSpPr>
          <p:cNvPr id="6" name="1 Título"/>
          <p:cNvSpPr txBox="1">
            <a:spLocks/>
          </p:cNvSpPr>
          <p:nvPr/>
        </p:nvSpPr>
        <p:spPr>
          <a:xfrm>
            <a:off x="1" y="12700"/>
            <a:ext cx="6705600" cy="857250"/>
          </a:xfrm>
          <a:prstGeom prst="rect">
            <a:avLst/>
          </a:prstGeom>
        </p:spPr>
        <p:txBody>
          <a:bodyPr vert="horz" lIns="68580" tIns="34290" rIns="68580" bIns="34290" rtlCol="0" anchor="t">
            <a:no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she doing?</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245607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0065" y="1005792"/>
            <a:ext cx="7430869" cy="4954399"/>
          </a:xfrm>
          <a:prstGeom prst="rect">
            <a:avLst/>
          </a:prstGeom>
        </p:spPr>
      </p:pic>
      <p:sp>
        <p:nvSpPr>
          <p:cNvPr id="6" name="1 Título"/>
          <p:cNvSpPr txBox="1">
            <a:spLocks/>
          </p:cNvSpPr>
          <p:nvPr/>
        </p:nvSpPr>
        <p:spPr>
          <a:xfrm>
            <a:off x="0" y="0"/>
            <a:ext cx="6616700" cy="857250"/>
          </a:xfrm>
          <a:prstGeom prst="rect">
            <a:avLst/>
          </a:prstGeom>
        </p:spPr>
        <p:txBody>
          <a:bodyPr vert="horz" lIns="68580" tIns="34290" rIns="68580" bIns="34290" rtlCol="0" anchor="t">
            <a:no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she doing?</a:t>
            </a:r>
          </a:p>
        </p:txBody>
      </p:sp>
      <p:sp>
        <p:nvSpPr>
          <p:cNvPr id="4" name="1 Título"/>
          <p:cNvSpPr txBox="1">
            <a:spLocks/>
          </p:cNvSpPr>
          <p:nvPr/>
        </p:nvSpPr>
        <p:spPr>
          <a:xfrm>
            <a:off x="3703021" y="5960191"/>
            <a:ext cx="8488979"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She is ______________.</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418233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15929" y="876905"/>
            <a:ext cx="7622071" cy="5079396"/>
          </a:xfrm>
          <a:prstGeom prst="rect">
            <a:avLst/>
          </a:prstGeom>
        </p:spPr>
      </p:pic>
      <p:sp>
        <p:nvSpPr>
          <p:cNvPr id="6" name="1 Título"/>
          <p:cNvSpPr txBox="1">
            <a:spLocks/>
          </p:cNvSpPr>
          <p:nvPr/>
        </p:nvSpPr>
        <p:spPr>
          <a:xfrm>
            <a:off x="254000" y="0"/>
            <a:ext cx="7708900" cy="857250"/>
          </a:xfrm>
          <a:prstGeom prst="rect">
            <a:avLst/>
          </a:prstGeom>
        </p:spPr>
        <p:txBody>
          <a:bodyPr vert="horz" lIns="68580" tIns="34290" rIns="68580" bIns="34290" rtlCol="0" anchor="t">
            <a:no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is he doing?</a:t>
            </a:r>
          </a:p>
        </p:txBody>
      </p:sp>
      <p:sp>
        <p:nvSpPr>
          <p:cNvPr id="4" name="1 Título"/>
          <p:cNvSpPr txBox="1">
            <a:spLocks/>
          </p:cNvSpPr>
          <p:nvPr/>
        </p:nvSpPr>
        <p:spPr>
          <a:xfrm>
            <a:off x="0" y="5956301"/>
            <a:ext cx="10198100" cy="857250"/>
          </a:xfrm>
          <a:prstGeom prst="rect">
            <a:avLst/>
          </a:prstGeom>
        </p:spPr>
        <p:txBody>
          <a:bodyPr vert="horz" lIns="68580" tIns="34290" rIns="68580" bIns="3429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The man </a:t>
            </a: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is ______________.</a:t>
            </a:r>
          </a:p>
        </p:txBody>
      </p:sp>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680830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638800" y="1061058"/>
            <a:ext cx="6422894" cy="2660042"/>
          </a:xfrm>
        </p:spPr>
        <p:txBody>
          <a:bodyPr>
            <a:normAutofit fontScale="90000"/>
          </a:bodyPr>
          <a:lstStyle/>
          <a:p>
            <a:r>
              <a:rPr lang="en-US" b="1" dirty="0"/>
              <a:t>VERB + INFINITIVE </a:t>
            </a:r>
            <a:r>
              <a:rPr lang="en-US" b="1" dirty="0" smtClean="0"/>
              <a:t/>
            </a:r>
            <a:br>
              <a:rPr lang="en-US" b="1" dirty="0" smtClean="0"/>
            </a:br>
            <a:r>
              <a:rPr lang="en-US" b="1" dirty="0" smtClean="0"/>
              <a:t>OR</a:t>
            </a:r>
            <a:r>
              <a:rPr lang="en-US" b="1" dirty="0"/>
              <a:t> </a:t>
            </a:r>
            <a:r>
              <a:rPr lang="en-US" b="1" dirty="0" smtClean="0"/>
              <a:t/>
            </a:r>
            <a:br>
              <a:rPr lang="en-US" b="1" dirty="0" smtClean="0"/>
            </a:br>
            <a:r>
              <a:rPr lang="en-US" b="1" dirty="0" smtClean="0"/>
              <a:t>VERB + -ING</a:t>
            </a:r>
            <a:r>
              <a:rPr lang="en-US" b="1" dirty="0"/>
              <a:t> </a:t>
            </a:r>
            <a:r>
              <a:rPr lang="en-US" b="1" dirty="0" smtClean="0"/>
              <a:t>FORM</a:t>
            </a:r>
            <a:endParaRPr lang="es-MX" dirty="0"/>
          </a:p>
        </p:txBody>
      </p:sp>
      <p:sp>
        <p:nvSpPr>
          <p:cNvPr id="3" name="Subtítulo 2"/>
          <p:cNvSpPr>
            <a:spLocks noGrp="1"/>
          </p:cNvSpPr>
          <p:nvPr>
            <p:ph type="subTitle" idx="1"/>
          </p:nvPr>
        </p:nvSpPr>
        <p:spPr>
          <a:xfrm>
            <a:off x="6799196" y="4468322"/>
            <a:ext cx="4102101" cy="622300"/>
          </a:xfrm>
        </p:spPr>
        <p:txBody>
          <a:bodyPr>
            <a:noAutofit/>
          </a:bodyPr>
          <a:lstStyle/>
          <a:p>
            <a:r>
              <a:rPr lang="es-MX" sz="4000" dirty="0" err="1" smtClean="0"/>
              <a:t>Verb</a:t>
            </a:r>
            <a:r>
              <a:rPr lang="es-MX" sz="4000" dirty="0" smtClean="0"/>
              <a:t> </a:t>
            </a:r>
            <a:r>
              <a:rPr lang="es-MX" sz="4000" dirty="0" err="1" smtClean="0"/>
              <a:t>Patterns</a:t>
            </a:r>
            <a:endParaRPr lang="es-MX" sz="40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100" y="845158"/>
            <a:ext cx="5232400" cy="5232400"/>
          </a:xfrm>
          <a:prstGeom prst="rect">
            <a:avLst/>
          </a:prstGeom>
        </p:spPr>
      </p:pic>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372443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43011" y="394082"/>
            <a:ext cx="10018713" cy="757636"/>
          </a:xfrm>
        </p:spPr>
        <p:txBody>
          <a:bodyPr>
            <a:normAutofit/>
          </a:bodyPr>
          <a:lstStyle/>
          <a:p>
            <a:r>
              <a:rPr lang="es-MX" sz="4800" b="1" dirty="0" err="1" smtClean="0">
                <a:ln w="6600">
                  <a:solidFill>
                    <a:srgbClr val="C00000"/>
                  </a:solidFill>
                  <a:prstDash val="solid"/>
                </a:ln>
                <a:solidFill>
                  <a:srgbClr val="FFFFFF"/>
                </a:solidFill>
                <a:effectLst>
                  <a:outerShdw dist="38100" dir="2700000" algn="tl" rotWithShape="0">
                    <a:schemeClr val="accent2"/>
                  </a:outerShdw>
                </a:effectLst>
              </a:rPr>
              <a:t>Infinitives</a:t>
            </a:r>
            <a:r>
              <a:rPr lang="es-MX" sz="4800" b="1" dirty="0" smtClean="0">
                <a:ln w="6600">
                  <a:solidFill>
                    <a:srgbClr val="C00000"/>
                  </a:solidFill>
                  <a:prstDash val="solid"/>
                </a:ln>
                <a:solidFill>
                  <a:srgbClr val="FFFFFF"/>
                </a:solidFill>
                <a:effectLst>
                  <a:outerShdw dist="38100" dir="2700000" algn="tl" rotWithShape="0">
                    <a:schemeClr val="accent2"/>
                  </a:outerShdw>
                </a:effectLst>
              </a:rPr>
              <a:t> vs. </a:t>
            </a:r>
            <a:r>
              <a:rPr lang="es-MX" sz="4800" b="1" dirty="0" err="1" smtClean="0">
                <a:ln w="6600">
                  <a:solidFill>
                    <a:srgbClr val="C00000"/>
                  </a:solidFill>
                  <a:prstDash val="solid"/>
                </a:ln>
                <a:solidFill>
                  <a:srgbClr val="FFFFFF"/>
                </a:solidFill>
                <a:effectLst>
                  <a:outerShdw dist="38100" dir="2700000" algn="tl" rotWithShape="0">
                    <a:schemeClr val="accent2"/>
                  </a:outerShdw>
                </a:effectLst>
              </a:rPr>
              <a:t>Gerunds</a:t>
            </a:r>
            <a:endParaRPr lang="es-MX" sz="4800" b="1" dirty="0">
              <a:ln w="6600">
                <a:solidFill>
                  <a:srgbClr val="C00000"/>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227011" y="1151718"/>
            <a:ext cx="8535989" cy="4842681"/>
          </a:xfrm>
        </p:spPr>
        <p:txBody>
          <a:bodyPr>
            <a:noAutofit/>
          </a:bodyPr>
          <a:lstStyle/>
          <a:p>
            <a:pPr marL="0" indent="0">
              <a:buNone/>
            </a:pPr>
            <a:r>
              <a:rPr lang="en-US" sz="3200" dirty="0"/>
              <a:t>The basic difference between gerunds and infinitives is the following: </a:t>
            </a:r>
            <a:endParaRPr lang="en-US" sz="3200" dirty="0" smtClean="0"/>
          </a:p>
          <a:p>
            <a:pPr marL="0" indent="0">
              <a:buNone/>
            </a:pPr>
            <a:endParaRPr lang="es-MX" sz="3200" dirty="0"/>
          </a:p>
          <a:p>
            <a:pPr lvl="0"/>
            <a:r>
              <a:rPr lang="en-US" sz="3200" dirty="0"/>
              <a:t>Using a </a:t>
            </a:r>
            <a:r>
              <a:rPr lang="en-US" sz="3200" b="1" dirty="0" smtClean="0">
                <a:solidFill>
                  <a:srgbClr val="FF0000"/>
                </a:solidFill>
              </a:rPr>
              <a:t>GERUND</a:t>
            </a:r>
            <a:r>
              <a:rPr lang="en-US" sz="3200" dirty="0" smtClean="0">
                <a:solidFill>
                  <a:srgbClr val="FF0000"/>
                </a:solidFill>
              </a:rPr>
              <a:t> </a:t>
            </a:r>
            <a:r>
              <a:rPr lang="en-US" sz="3200" dirty="0" smtClean="0"/>
              <a:t>suggests </a:t>
            </a:r>
            <a:r>
              <a:rPr lang="en-US" sz="3200" dirty="0"/>
              <a:t>that you are referring to real activities or experiences. </a:t>
            </a:r>
            <a:endParaRPr lang="en-US" sz="3200" dirty="0" smtClean="0"/>
          </a:p>
          <a:p>
            <a:pPr marL="0" lvl="0" indent="0">
              <a:buNone/>
            </a:pPr>
            <a:endParaRPr lang="es-MX" sz="3200" dirty="0"/>
          </a:p>
          <a:p>
            <a:pPr lvl="0"/>
            <a:r>
              <a:rPr lang="en-US" sz="3200" dirty="0"/>
              <a:t>Using an </a:t>
            </a:r>
            <a:r>
              <a:rPr lang="en-US" sz="3200" b="1" dirty="0" smtClean="0">
                <a:solidFill>
                  <a:srgbClr val="FF0000"/>
                </a:solidFill>
              </a:rPr>
              <a:t>INFINITIVE</a:t>
            </a:r>
            <a:r>
              <a:rPr lang="en-US" sz="3200" dirty="0" smtClean="0">
                <a:solidFill>
                  <a:srgbClr val="FF0000"/>
                </a:solidFill>
              </a:rPr>
              <a:t> </a:t>
            </a:r>
            <a:r>
              <a:rPr lang="en-US" sz="3200" dirty="0" smtClean="0"/>
              <a:t>suggests </a:t>
            </a:r>
            <a:r>
              <a:rPr lang="en-US" sz="3200" dirty="0"/>
              <a:t>that you are talking about potential or possible activities or experiences.</a:t>
            </a:r>
            <a:endParaRPr lang="es-MX" sz="3200" dirty="0"/>
          </a:p>
          <a:p>
            <a:endParaRPr lang="es-MX" sz="3200"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57923" y="2038731"/>
            <a:ext cx="2492021" cy="1870875"/>
          </a:xfrm>
          <a:prstGeom prst="rect">
            <a:avLst/>
          </a:prstGeom>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057923" y="4123523"/>
            <a:ext cx="2492022" cy="1870876"/>
          </a:xfrm>
          <a:prstGeom prst="rect">
            <a:avLst/>
          </a:prstGeom>
        </p:spPr>
      </p:pic>
      <p:sp>
        <p:nvSpPr>
          <p:cNvPr id="6" name="Rectángulo redondeado 5">
            <a:hlinkClick r:id="rId4"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253815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0" y="0"/>
            <a:ext cx="10018713" cy="1752599"/>
          </a:xfrm>
        </p:spPr>
        <p:txBody>
          <a:bodyPr>
            <a:normAutofit/>
          </a:bodyPr>
          <a:lstStyle/>
          <a:p>
            <a:r>
              <a:rPr lang="es-MX" sz="6000" b="1" dirty="0" err="1" smtClean="0">
                <a:ln w="6600">
                  <a:solidFill>
                    <a:srgbClr val="C00000"/>
                  </a:solidFill>
                  <a:prstDash val="solid"/>
                </a:ln>
                <a:solidFill>
                  <a:srgbClr val="FFFFFF"/>
                </a:solidFill>
                <a:effectLst>
                  <a:outerShdw dist="38100" dir="2700000" algn="tl" rotWithShape="0">
                    <a:schemeClr val="accent2"/>
                  </a:outerShdw>
                </a:effectLst>
              </a:rPr>
              <a:t>MAIN</a:t>
            </a:r>
            <a:r>
              <a:rPr lang="es-MX" sz="6000" b="1" dirty="0" smtClean="0">
                <a:ln w="6600">
                  <a:solidFill>
                    <a:srgbClr val="C00000"/>
                  </a:solidFill>
                  <a:prstDash val="solid"/>
                </a:ln>
                <a:solidFill>
                  <a:srgbClr val="FFFFFF"/>
                </a:solidFill>
                <a:effectLst>
                  <a:outerShdw dist="38100" dir="2700000" algn="tl" rotWithShape="0">
                    <a:schemeClr val="accent2"/>
                  </a:outerShdw>
                </a:effectLst>
              </a:rPr>
              <a:t> </a:t>
            </a:r>
            <a:r>
              <a:rPr lang="es-MX" sz="6000" b="1" dirty="0" err="1" smtClean="0">
                <a:ln w="6600">
                  <a:solidFill>
                    <a:srgbClr val="C00000"/>
                  </a:solidFill>
                  <a:prstDash val="solid"/>
                </a:ln>
                <a:solidFill>
                  <a:srgbClr val="FFFFFF"/>
                </a:solidFill>
                <a:effectLst>
                  <a:outerShdw dist="38100" dir="2700000" algn="tl" rotWithShape="0">
                    <a:schemeClr val="accent2"/>
                  </a:outerShdw>
                </a:effectLst>
              </a:rPr>
              <a:t>VERBS</a:t>
            </a:r>
            <a:endParaRPr lang="es-MX" sz="6000" b="1" dirty="0">
              <a:ln w="6600">
                <a:solidFill>
                  <a:srgbClr val="C00000"/>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1484309" y="1041399"/>
            <a:ext cx="10018713" cy="3124201"/>
          </a:xfrm>
        </p:spPr>
        <p:txBody>
          <a:bodyPr>
            <a:normAutofit/>
          </a:bodyPr>
          <a:lstStyle/>
          <a:p>
            <a:pPr marL="0" indent="0" algn="ctr">
              <a:buNone/>
            </a:pPr>
            <a:r>
              <a:rPr lang="en-US" sz="3600" dirty="0"/>
              <a:t>The main verb in the sentence determines whether you use a gerund or an infinitive.</a:t>
            </a:r>
            <a:endParaRPr lang="es-MX" sz="3600" dirty="0"/>
          </a:p>
          <a:p>
            <a:pPr marL="0" indent="0" algn="ctr">
              <a:buNone/>
            </a:pPr>
            <a:r>
              <a:rPr lang="en-US" sz="3600" dirty="0" smtClean="0"/>
              <a:t>After </a:t>
            </a:r>
            <a:r>
              <a:rPr lang="en-US" sz="3600" dirty="0"/>
              <a:t>the main verb, both gerunds and infinitives can be used. </a:t>
            </a:r>
            <a:endParaRPr lang="es-MX" sz="3600" dirty="0"/>
          </a:p>
        </p:txBody>
      </p:sp>
      <p:sp>
        <p:nvSpPr>
          <p:cNvPr id="4" name="Marcador de contenido 2"/>
          <p:cNvSpPr txBox="1">
            <a:spLocks/>
          </p:cNvSpPr>
          <p:nvPr/>
        </p:nvSpPr>
        <p:spPr>
          <a:xfrm>
            <a:off x="1890709" y="3898899"/>
            <a:ext cx="10018713" cy="3124201"/>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ctr">
              <a:buFont typeface="Arial"/>
              <a:buNone/>
            </a:pPr>
            <a:r>
              <a:rPr lang="es-MX" sz="3600" dirty="0" smtClean="0"/>
              <a:t>							</a:t>
            </a:r>
            <a:r>
              <a:rPr lang="es-MX" sz="3600" dirty="0" err="1" smtClean="0"/>
              <a:t>Infinitive</a:t>
            </a:r>
            <a:r>
              <a:rPr lang="es-MX" sz="3600" dirty="0" smtClean="0"/>
              <a:t> </a:t>
            </a:r>
            <a:r>
              <a:rPr lang="es-MX" sz="3600" dirty="0" err="1" smtClean="0"/>
              <a:t>verbs</a:t>
            </a:r>
            <a:endParaRPr lang="es-MX" sz="3600" dirty="0" smtClean="0"/>
          </a:p>
          <a:p>
            <a:pPr marL="0" indent="0" algn="ctr">
              <a:buFont typeface="Arial"/>
              <a:buNone/>
            </a:pPr>
            <a:r>
              <a:rPr lang="es-MX" sz="3600" dirty="0" err="1" smtClean="0"/>
              <a:t>MAIN</a:t>
            </a:r>
            <a:r>
              <a:rPr lang="es-MX" sz="3600" dirty="0" smtClean="0"/>
              <a:t> </a:t>
            </a:r>
            <a:r>
              <a:rPr lang="es-MX" sz="3600" dirty="0" err="1" smtClean="0"/>
              <a:t>VERB</a:t>
            </a:r>
            <a:r>
              <a:rPr lang="es-MX" sz="3600" dirty="0" smtClean="0"/>
              <a:t>			</a:t>
            </a:r>
            <a:r>
              <a:rPr lang="en-US" sz="3600" dirty="0" smtClean="0"/>
              <a:t> 								</a:t>
            </a:r>
          </a:p>
          <a:p>
            <a:pPr marL="0" indent="0" algn="ctr">
              <a:buFont typeface="Arial"/>
              <a:buNone/>
            </a:pPr>
            <a:r>
              <a:rPr lang="es-MX" sz="3600" dirty="0" smtClean="0"/>
              <a:t>						  </a:t>
            </a:r>
            <a:r>
              <a:rPr lang="es-MX" sz="3600" dirty="0" err="1" smtClean="0"/>
              <a:t>Gerund</a:t>
            </a:r>
            <a:r>
              <a:rPr lang="es-MX" sz="3600" dirty="0" smtClean="0"/>
              <a:t> </a:t>
            </a:r>
            <a:r>
              <a:rPr lang="es-MX" sz="3600" dirty="0" err="1" smtClean="0"/>
              <a:t>Verbs</a:t>
            </a:r>
            <a:endParaRPr lang="es-MX" sz="3600" dirty="0"/>
          </a:p>
        </p:txBody>
      </p:sp>
      <p:sp>
        <p:nvSpPr>
          <p:cNvPr id="5" name="Más 4"/>
          <p:cNvSpPr/>
          <p:nvPr/>
        </p:nvSpPr>
        <p:spPr>
          <a:xfrm>
            <a:off x="5816600" y="5124448"/>
            <a:ext cx="677065" cy="67310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Abrir llave 6"/>
          <p:cNvSpPr/>
          <p:nvPr/>
        </p:nvSpPr>
        <p:spPr>
          <a:xfrm>
            <a:off x="6493665" y="4324348"/>
            <a:ext cx="537365" cy="2273300"/>
          </a:xfrm>
          <a:prstGeom prst="lef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Rectángulo redondeado 7">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0706804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8011" y="2463800"/>
            <a:ext cx="5680233" cy="1930401"/>
          </a:xfrm>
        </p:spPr>
        <p:txBody>
          <a:bodyPr>
            <a:normAutofit/>
          </a:bodyPr>
          <a:lstStyle/>
          <a:p>
            <a:r>
              <a:rPr lang="en-US" b="1" dirty="0">
                <a:ln w="6600">
                  <a:solidFill>
                    <a:srgbClr val="C00000"/>
                  </a:solidFill>
                  <a:prstDash val="solid"/>
                </a:ln>
                <a:solidFill>
                  <a:srgbClr val="FFFFFF"/>
                </a:solidFill>
                <a:effectLst>
                  <a:outerShdw dist="38100" dir="2700000" algn="tl" rotWithShape="0">
                    <a:schemeClr val="accent2"/>
                  </a:outerShdw>
                </a:effectLst>
              </a:rPr>
              <a:t>VERBS </a:t>
            </a:r>
            <a:r>
              <a:rPr lang="en-US" b="1" dirty="0" smtClean="0">
                <a:ln w="6600">
                  <a:solidFill>
                    <a:srgbClr val="C00000"/>
                  </a:solidFill>
                  <a:prstDash val="solid"/>
                </a:ln>
                <a:solidFill>
                  <a:srgbClr val="FFFFFF"/>
                </a:solidFill>
                <a:effectLst>
                  <a:outerShdw dist="38100" dir="2700000" algn="tl" rotWithShape="0">
                    <a:schemeClr val="accent2"/>
                  </a:outerShdw>
                </a:effectLst>
              </a:rPr>
              <a:t/>
            </a:r>
            <a:br>
              <a:rPr lang="en-US" b="1" dirty="0" smtClean="0">
                <a:ln w="6600">
                  <a:solidFill>
                    <a:srgbClr val="C00000"/>
                  </a:solidFill>
                  <a:prstDash val="solid"/>
                </a:ln>
                <a:solidFill>
                  <a:srgbClr val="FFFFFF"/>
                </a:solidFill>
                <a:effectLst>
                  <a:outerShdw dist="38100" dir="2700000" algn="tl" rotWithShape="0">
                    <a:schemeClr val="accent2"/>
                  </a:outerShdw>
                </a:effectLst>
              </a:rPr>
            </a:br>
            <a:r>
              <a:rPr lang="en-US" b="1" dirty="0" smtClean="0">
                <a:ln w="6600">
                  <a:solidFill>
                    <a:srgbClr val="C00000"/>
                  </a:solidFill>
                  <a:prstDash val="solid"/>
                </a:ln>
                <a:solidFill>
                  <a:srgbClr val="FFFFFF"/>
                </a:solidFill>
                <a:effectLst>
                  <a:outerShdw dist="38100" dir="2700000" algn="tl" rotWithShape="0">
                    <a:schemeClr val="accent2"/>
                  </a:outerShdw>
                </a:effectLst>
              </a:rPr>
              <a:t>+ </a:t>
            </a:r>
            <a:br>
              <a:rPr lang="en-US" b="1" dirty="0" smtClean="0">
                <a:ln w="6600">
                  <a:solidFill>
                    <a:srgbClr val="C00000"/>
                  </a:solidFill>
                  <a:prstDash val="solid"/>
                </a:ln>
                <a:solidFill>
                  <a:srgbClr val="FFFFFF"/>
                </a:solidFill>
                <a:effectLst>
                  <a:outerShdw dist="38100" dir="2700000" algn="tl" rotWithShape="0">
                    <a:schemeClr val="accent2"/>
                  </a:outerShdw>
                </a:effectLst>
              </a:rPr>
            </a:br>
            <a:r>
              <a:rPr lang="en-US" b="1" dirty="0" smtClean="0">
                <a:ln w="6600">
                  <a:solidFill>
                    <a:srgbClr val="C00000"/>
                  </a:solidFill>
                  <a:prstDash val="solid"/>
                </a:ln>
                <a:solidFill>
                  <a:srgbClr val="FFFFFF"/>
                </a:solidFill>
                <a:effectLst>
                  <a:outerShdw dist="38100" dir="2700000" algn="tl" rotWithShape="0">
                    <a:schemeClr val="accent2"/>
                  </a:outerShdw>
                </a:effectLst>
              </a:rPr>
              <a:t>INFINITIVE </a:t>
            </a:r>
            <a:r>
              <a:rPr lang="en-US" b="1" dirty="0">
                <a:ln w="6600">
                  <a:solidFill>
                    <a:srgbClr val="C00000"/>
                  </a:solidFill>
                  <a:prstDash val="solid"/>
                </a:ln>
                <a:solidFill>
                  <a:srgbClr val="FFFFFF"/>
                </a:solidFill>
                <a:effectLst>
                  <a:outerShdw dist="38100" dir="2700000" algn="tl" rotWithShape="0">
                    <a:schemeClr val="accent2"/>
                  </a:outerShdw>
                </a:effectLst>
              </a:rPr>
              <a:t>(TO …)</a:t>
            </a:r>
            <a:endParaRPr lang="es-MX" sz="5400" b="1" dirty="0">
              <a:ln w="6600">
                <a:solidFill>
                  <a:srgbClr val="C00000"/>
                </a:solidFill>
                <a:prstDash val="solid"/>
              </a:ln>
              <a:solidFill>
                <a:srgbClr val="FFFFFF"/>
              </a:solidFill>
              <a:effectLst>
                <a:outerShdw dist="38100" dir="2700000" algn="tl" rotWithShape="0">
                  <a:schemeClr val="accent2"/>
                </a:outerShdw>
              </a:effectLst>
              <a:latin typeface="VNI-Times"/>
              <a:ea typeface="Times New Roman" panose="02020603050405020304" pitchFamily="18" charset="0"/>
              <a:cs typeface="Times New Roman" panose="02020603050405020304" pitchFamily="18" charset="0"/>
            </a:endParaRPr>
          </a:p>
        </p:txBody>
      </p:sp>
      <p:graphicFrame>
        <p:nvGraphicFramePr>
          <p:cNvPr id="4" name="Marcador de contenido 3"/>
          <p:cNvGraphicFramePr>
            <a:graphicFrameLocks noGrp="1"/>
          </p:cNvGraphicFramePr>
          <p:nvPr>
            <p:ph idx="1"/>
            <p:extLst/>
          </p:nvPr>
        </p:nvGraphicFramePr>
        <p:xfrm>
          <a:off x="6288244" y="320040"/>
          <a:ext cx="5490846" cy="6217920"/>
        </p:xfrm>
        <a:graphic>
          <a:graphicData uri="http://schemas.openxmlformats.org/drawingml/2006/table">
            <a:tbl>
              <a:tblPr firstRow="1" firstCol="1" bandRow="1">
                <a:tableStyleId>{5C22544A-7EE6-4342-B048-85BDC9FD1C3A}</a:tableStyleId>
              </a:tblPr>
              <a:tblGrid>
                <a:gridCol w="2745423">
                  <a:extLst>
                    <a:ext uri="{9D8B030D-6E8A-4147-A177-3AD203B41FA5}">
                      <a16:colId xmlns:a16="http://schemas.microsoft.com/office/drawing/2014/main" val="20000"/>
                    </a:ext>
                  </a:extLst>
                </a:gridCol>
                <a:gridCol w="2745423">
                  <a:extLst>
                    <a:ext uri="{9D8B030D-6E8A-4147-A177-3AD203B41FA5}">
                      <a16:colId xmlns:a16="http://schemas.microsoft.com/office/drawing/2014/main" val="20001"/>
                    </a:ext>
                  </a:extLst>
                </a:gridCol>
              </a:tblGrid>
              <a:tr h="0">
                <a:tc>
                  <a:txBody>
                    <a:bodyPr/>
                    <a:lstStyle/>
                    <a:p>
                      <a:pPr algn="ctr">
                        <a:spcAft>
                          <a:spcPts val="0"/>
                        </a:spcAft>
                      </a:pPr>
                      <a:r>
                        <a:rPr lang="es-MX" sz="2400" b="1" dirty="0" err="1" smtClean="0">
                          <a:effectLst/>
                          <a:latin typeface="+mj-lt"/>
                          <a:ea typeface="Times New Roman" panose="02020603050405020304" pitchFamily="18" charset="0"/>
                          <a:cs typeface="Times New Roman" panose="02020603050405020304" pitchFamily="18" charset="0"/>
                        </a:rPr>
                        <a:t>MAIN</a:t>
                      </a:r>
                      <a:r>
                        <a:rPr lang="es-MX" sz="2400" b="1" dirty="0" smtClean="0">
                          <a:effectLst/>
                          <a:latin typeface="+mj-lt"/>
                          <a:ea typeface="Times New Roman" panose="02020603050405020304" pitchFamily="18" charset="0"/>
                          <a:cs typeface="Times New Roman" panose="02020603050405020304" pitchFamily="18" charset="0"/>
                        </a:rPr>
                        <a:t> </a:t>
                      </a:r>
                      <a:r>
                        <a:rPr lang="es-MX" sz="2400" b="1" dirty="0" err="1" smtClean="0">
                          <a:effectLst/>
                          <a:latin typeface="+mj-lt"/>
                          <a:ea typeface="Times New Roman" panose="02020603050405020304" pitchFamily="18" charset="0"/>
                          <a:cs typeface="Times New Roman" panose="02020603050405020304" pitchFamily="18" charset="0"/>
                        </a:rPr>
                        <a:t>VERB</a:t>
                      </a:r>
                      <a:endParaRPr lang="es-MX" sz="2400" b="1" dirty="0" smtClean="0">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MX" sz="2400" b="1" kern="1200" dirty="0" err="1" smtClean="0">
                          <a:solidFill>
                            <a:schemeClr val="lt1"/>
                          </a:solidFill>
                          <a:effectLst/>
                          <a:latin typeface="+mj-lt"/>
                          <a:ea typeface="+mn-ea"/>
                          <a:cs typeface="+mn-cs"/>
                        </a:rPr>
                        <a:t>INFINITIVE</a:t>
                      </a:r>
                      <a:endParaRPr lang="es-MX" sz="2400" b="1" kern="1200" dirty="0">
                        <a:solidFill>
                          <a:schemeClr val="lt1"/>
                        </a:solidFill>
                        <a:effectLst/>
                        <a:latin typeface="+mj-lt"/>
                        <a:ea typeface="+mn-ea"/>
                        <a:cs typeface="+mn-cs"/>
                      </a:endParaRPr>
                    </a:p>
                  </a:txBody>
                  <a:tcPr marL="68580" marR="68580" marT="0" marB="0" anchor="ctr"/>
                </a:tc>
                <a:extLst>
                  <a:ext uri="{0D108BD9-81ED-4DB2-BD59-A6C34878D82A}">
                    <a16:rowId xmlns:a16="http://schemas.microsoft.com/office/drawing/2014/main" val="10000"/>
                  </a:ext>
                </a:extLst>
              </a:tr>
              <a:tr h="0">
                <a:tc>
                  <a:txBody>
                    <a:bodyPr/>
                    <a:lstStyle/>
                    <a:p>
                      <a:pPr algn="ctr"/>
                      <a:r>
                        <a:rPr lang="en-US" sz="2400" b="1" kern="1200" dirty="0" smtClean="0">
                          <a:solidFill>
                            <a:schemeClr val="lt1"/>
                          </a:solidFill>
                          <a:effectLst/>
                          <a:latin typeface="+mn-lt"/>
                          <a:ea typeface="+mn-ea"/>
                          <a:cs typeface="+mn-cs"/>
                        </a:rPr>
                        <a:t>agree</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dare</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decide (not)</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expect</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help</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hope</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learn</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manage</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need</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offer</a:t>
                      </a:r>
                    </a:p>
                    <a:p>
                      <a:pPr algn="ctr"/>
                      <a:r>
                        <a:rPr lang="en-US" sz="2400" b="1" kern="1200" dirty="0" smtClean="0">
                          <a:solidFill>
                            <a:schemeClr val="lt1"/>
                          </a:solidFill>
                          <a:effectLst/>
                          <a:latin typeface="+mn-lt"/>
                          <a:ea typeface="+mn-ea"/>
                          <a:cs typeface="+mn-cs"/>
                        </a:rPr>
                        <a:t>pretend (not)</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promise (not)</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refuse</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try</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want</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would like</a:t>
                      </a:r>
                      <a:endParaRPr lang="es-MX" sz="3200" dirty="0" smtClean="0">
                        <a:effectLst/>
                        <a:latin typeface="VNI-Times"/>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MX" sz="2400" b="1" kern="1200" dirty="0" smtClean="0">
                          <a:solidFill>
                            <a:srgbClr val="C00000"/>
                          </a:solidFill>
                          <a:effectLst/>
                          <a:latin typeface="+mn-lt"/>
                          <a:ea typeface="+mn-ea"/>
                          <a:cs typeface="+mn-cs"/>
                        </a:rPr>
                        <a:t>to </a:t>
                      </a:r>
                      <a:r>
                        <a:rPr lang="es-MX" sz="2400" b="1" kern="1200" dirty="0" err="1" smtClean="0">
                          <a:solidFill>
                            <a:srgbClr val="C00000"/>
                          </a:solidFill>
                          <a:effectLst/>
                          <a:latin typeface="+mn-lt"/>
                          <a:ea typeface="+mn-ea"/>
                          <a:cs typeface="+mn-cs"/>
                        </a:rPr>
                        <a:t>play</a:t>
                      </a:r>
                      <a:endParaRPr lang="es-MX" sz="2400" b="1" kern="1200" dirty="0" smtClean="0">
                        <a:solidFill>
                          <a:srgbClr val="C00000"/>
                        </a:solidFill>
                        <a:effectLst/>
                        <a:latin typeface="+mn-lt"/>
                        <a:ea typeface="+mn-ea"/>
                        <a:cs typeface="+mn-cs"/>
                      </a:endParaRPr>
                    </a:p>
                    <a:p>
                      <a:pPr algn="ctr">
                        <a:spcAft>
                          <a:spcPts val="0"/>
                        </a:spcAft>
                      </a:pPr>
                      <a:r>
                        <a:rPr lang="es-MX" sz="2400" b="1" kern="1200" dirty="0" smtClean="0">
                          <a:solidFill>
                            <a:srgbClr val="C00000"/>
                          </a:solidFill>
                          <a:effectLst/>
                          <a:latin typeface="+mn-lt"/>
                          <a:ea typeface="+mn-ea"/>
                          <a:cs typeface="+mn-cs"/>
                        </a:rPr>
                        <a:t>to drive</a:t>
                      </a:r>
                    </a:p>
                    <a:p>
                      <a:pPr algn="ctr">
                        <a:spcAft>
                          <a:spcPts val="0"/>
                        </a:spcAft>
                      </a:pPr>
                      <a:r>
                        <a:rPr lang="es-MX" sz="2400" b="1" kern="1200" dirty="0" smtClean="0">
                          <a:solidFill>
                            <a:srgbClr val="C00000"/>
                          </a:solidFill>
                          <a:effectLst/>
                          <a:latin typeface="+mn-lt"/>
                          <a:ea typeface="+mn-ea"/>
                          <a:cs typeface="+mn-cs"/>
                        </a:rPr>
                        <a:t>to do</a:t>
                      </a:r>
                    </a:p>
                    <a:p>
                      <a:pPr algn="ctr">
                        <a:spcAft>
                          <a:spcPts val="0"/>
                        </a:spcAft>
                      </a:pPr>
                      <a:r>
                        <a:rPr lang="es-MX" sz="2400" b="1" kern="1200" dirty="0" smtClean="0">
                          <a:solidFill>
                            <a:srgbClr val="C00000"/>
                          </a:solidFill>
                          <a:effectLst/>
                          <a:latin typeface="+mn-lt"/>
                          <a:ea typeface="+mn-ea"/>
                          <a:cs typeface="+mn-cs"/>
                        </a:rPr>
                        <a:t>to </a:t>
                      </a:r>
                      <a:r>
                        <a:rPr lang="es-MX" sz="2400" b="1" kern="1200" dirty="0" err="1" smtClean="0">
                          <a:solidFill>
                            <a:srgbClr val="C00000"/>
                          </a:solidFill>
                          <a:effectLst/>
                          <a:latin typeface="+mn-lt"/>
                          <a:ea typeface="+mn-ea"/>
                          <a:cs typeface="+mn-cs"/>
                        </a:rPr>
                        <a:t>go</a:t>
                      </a:r>
                      <a:endParaRPr lang="es-MX" sz="2400" b="1" kern="1200" dirty="0" smtClean="0">
                        <a:solidFill>
                          <a:srgbClr val="C00000"/>
                        </a:solidFill>
                        <a:effectLst/>
                        <a:latin typeface="+mn-lt"/>
                        <a:ea typeface="+mn-ea"/>
                        <a:cs typeface="+mn-cs"/>
                      </a:endParaRPr>
                    </a:p>
                    <a:p>
                      <a:pPr algn="ctr">
                        <a:spcAft>
                          <a:spcPts val="0"/>
                        </a:spcAft>
                      </a:pPr>
                      <a:r>
                        <a:rPr lang="es-MX" sz="2400" b="1" kern="1200" dirty="0" smtClean="0">
                          <a:solidFill>
                            <a:srgbClr val="C00000"/>
                          </a:solidFill>
                          <a:effectLst/>
                          <a:latin typeface="+mn-lt"/>
                          <a:ea typeface="+mn-ea"/>
                          <a:cs typeface="+mn-cs"/>
                        </a:rPr>
                        <a:t>to </a:t>
                      </a:r>
                      <a:r>
                        <a:rPr lang="es-MX" sz="2400" b="1" kern="1200" dirty="0" err="1" smtClean="0">
                          <a:solidFill>
                            <a:srgbClr val="C00000"/>
                          </a:solidFill>
                          <a:effectLst/>
                          <a:latin typeface="+mn-lt"/>
                          <a:ea typeface="+mn-ea"/>
                          <a:cs typeface="+mn-cs"/>
                        </a:rPr>
                        <a:t>eat</a:t>
                      </a:r>
                      <a:endParaRPr lang="es-MX" sz="2400" b="1" kern="1200" dirty="0" smtClean="0">
                        <a:solidFill>
                          <a:srgbClr val="C00000"/>
                        </a:solidFill>
                        <a:effectLst/>
                        <a:latin typeface="+mn-lt"/>
                        <a:ea typeface="+mn-ea"/>
                        <a:cs typeface="+mn-cs"/>
                      </a:endParaRPr>
                    </a:p>
                    <a:p>
                      <a:pPr algn="ctr">
                        <a:spcAft>
                          <a:spcPts val="0"/>
                        </a:spcAft>
                      </a:pPr>
                      <a:r>
                        <a:rPr lang="es-MX" sz="2400" b="1" kern="1200" dirty="0" smtClean="0">
                          <a:solidFill>
                            <a:srgbClr val="C00000"/>
                          </a:solidFill>
                          <a:effectLst/>
                          <a:latin typeface="+mn-lt"/>
                          <a:ea typeface="+mn-ea"/>
                          <a:cs typeface="+mn-cs"/>
                        </a:rPr>
                        <a:t>etc.</a:t>
                      </a:r>
                    </a:p>
                  </a:txBody>
                  <a:tcPr marL="68580" marR="68580" marT="0" marB="0" anchor="ctr"/>
                </a:tc>
                <a:extLst>
                  <a:ext uri="{0D108BD9-81ED-4DB2-BD59-A6C34878D82A}">
                    <a16:rowId xmlns:a16="http://schemas.microsoft.com/office/drawing/2014/main" val="10001"/>
                  </a:ext>
                </a:extLst>
              </a:tr>
            </a:tbl>
          </a:graphicData>
        </a:graphic>
      </p:graphicFrame>
      <p:sp>
        <p:nvSpPr>
          <p:cNvPr id="5" name="Rectángulo redondeado 4">
            <a:hlinkClick r:id="rId2" action="ppaction://hlinksldjump"/>
          </p:cNvPr>
          <p:cNvSpPr/>
          <p:nvPr/>
        </p:nvSpPr>
        <p:spPr>
          <a:xfrm>
            <a:off x="105988" y="61598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40369916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 Genérica</a:t>
            </a:r>
            <a:endParaRPr lang="es-MX" dirty="0"/>
          </a:p>
        </p:txBody>
      </p:sp>
      <p:sp>
        <p:nvSpPr>
          <p:cNvPr id="3" name="Marcador de contenido 2"/>
          <p:cNvSpPr>
            <a:spLocks noGrp="1"/>
          </p:cNvSpPr>
          <p:nvPr>
            <p:ph idx="1"/>
          </p:nvPr>
        </p:nvSpPr>
        <p:spPr>
          <a:xfrm>
            <a:off x="139700" y="1109662"/>
            <a:ext cx="11912600" cy="5367338"/>
          </a:xfrm>
        </p:spPr>
        <p:txBody>
          <a:bodyPr>
            <a:noAutofit/>
          </a:bodyPr>
          <a:lstStyle/>
          <a:p>
            <a:pPr marL="0" indent="0" algn="just">
              <a:buNone/>
            </a:pPr>
            <a:r>
              <a:rPr lang="es-MX" dirty="0"/>
              <a:t>4. Escucha, interpreta y emite mensajes pertinentes en distintos contextos mediante la utilización de </a:t>
            </a:r>
            <a:r>
              <a:rPr lang="es-MX" dirty="0" smtClean="0"/>
              <a:t>medios, códigos </a:t>
            </a:r>
            <a:r>
              <a:rPr lang="es-MX" dirty="0"/>
              <a:t>y herramientas apropiados.</a:t>
            </a:r>
          </a:p>
          <a:p>
            <a:pPr marL="0" indent="0" algn="just">
              <a:buNone/>
            </a:pPr>
            <a:r>
              <a:rPr lang="es-MX" dirty="0"/>
              <a:t>4.4 Se comunica en una segunda lengua en situaciones cotidianas.</a:t>
            </a:r>
          </a:p>
          <a:p>
            <a:pPr marL="0" indent="0" algn="just">
              <a:buNone/>
            </a:pPr>
            <a:r>
              <a:rPr lang="es-MX" dirty="0"/>
              <a:t>7. Aprende por iniciativa e interés propio a lo largo de la vida.</a:t>
            </a:r>
          </a:p>
          <a:p>
            <a:pPr marL="0" indent="0" algn="just">
              <a:buNone/>
            </a:pPr>
            <a:r>
              <a:rPr lang="es-MX" dirty="0"/>
              <a:t>7.1 Define metas y da seguimiento a sus procesos de construcción de conocimiento.</a:t>
            </a:r>
          </a:p>
          <a:p>
            <a:pPr marL="0" indent="0" algn="just">
              <a:buNone/>
            </a:pPr>
            <a:r>
              <a:rPr lang="es-MX" dirty="0"/>
              <a:t>10. Mantiene una actitud respetuosa hacia la interculturalidad y la diversidad de creencias, valores, ideas </a:t>
            </a:r>
            <a:r>
              <a:rPr lang="es-MX" dirty="0" smtClean="0"/>
              <a:t>y prácticas </a:t>
            </a:r>
            <a:r>
              <a:rPr lang="es-MX" dirty="0"/>
              <a:t>sociales.</a:t>
            </a:r>
          </a:p>
          <a:p>
            <a:pPr marL="0" indent="0" algn="just">
              <a:buNone/>
            </a:pPr>
            <a:r>
              <a:rPr lang="es-MX" dirty="0"/>
              <a:t>10.2 Dialoga y aprende de personas con distintos puntos de vista y tradiciones culturales mediante </a:t>
            </a:r>
            <a:r>
              <a:rPr lang="es-MX" dirty="0" smtClean="0"/>
              <a:t>la ubicación </a:t>
            </a:r>
            <a:r>
              <a:rPr lang="es-MX" dirty="0"/>
              <a:t>de sus propias circunstancias en un contexto más amplio.</a:t>
            </a:r>
          </a:p>
        </p:txBody>
      </p:sp>
      <p:sp>
        <p:nvSpPr>
          <p:cNvPr id="6" name="Rectángulo 5">
            <a:hlinkClick r:id="rId2" action="ppaction://hlinksldjump"/>
          </p:cNvPr>
          <p:cNvSpPr/>
          <p:nvPr/>
        </p:nvSpPr>
        <p:spPr>
          <a:xfrm>
            <a:off x="8622783" y="5901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552409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8011" y="2368550"/>
            <a:ext cx="5680233" cy="2120901"/>
          </a:xfrm>
        </p:spPr>
        <p:txBody>
          <a:bodyPr>
            <a:normAutofit/>
          </a:bodyPr>
          <a:lstStyle/>
          <a:p>
            <a:r>
              <a:rPr lang="en-US" b="1" dirty="0">
                <a:ln w="6600">
                  <a:solidFill>
                    <a:srgbClr val="C00000"/>
                  </a:solidFill>
                  <a:prstDash val="solid"/>
                </a:ln>
                <a:solidFill>
                  <a:srgbClr val="FFFFFF"/>
                </a:solidFill>
                <a:effectLst>
                  <a:outerShdw dist="38100" dir="2700000" algn="tl" rotWithShape="0">
                    <a:schemeClr val="accent2"/>
                  </a:outerShdw>
                </a:effectLst>
              </a:rPr>
              <a:t>VERBS </a:t>
            </a:r>
            <a:r>
              <a:rPr lang="en-US" b="1" dirty="0" smtClean="0">
                <a:ln w="6600">
                  <a:solidFill>
                    <a:srgbClr val="C00000"/>
                  </a:solidFill>
                  <a:prstDash val="solid"/>
                </a:ln>
                <a:solidFill>
                  <a:srgbClr val="FFFFFF"/>
                </a:solidFill>
                <a:effectLst>
                  <a:outerShdw dist="38100" dir="2700000" algn="tl" rotWithShape="0">
                    <a:schemeClr val="accent2"/>
                  </a:outerShdw>
                </a:effectLst>
              </a:rPr>
              <a:t/>
            </a:r>
            <a:br>
              <a:rPr lang="en-US" b="1" dirty="0" smtClean="0">
                <a:ln w="6600">
                  <a:solidFill>
                    <a:srgbClr val="C00000"/>
                  </a:solidFill>
                  <a:prstDash val="solid"/>
                </a:ln>
                <a:solidFill>
                  <a:srgbClr val="FFFFFF"/>
                </a:solidFill>
                <a:effectLst>
                  <a:outerShdw dist="38100" dir="2700000" algn="tl" rotWithShape="0">
                    <a:schemeClr val="accent2"/>
                  </a:outerShdw>
                </a:effectLst>
              </a:rPr>
            </a:br>
            <a:r>
              <a:rPr lang="en-US" b="1" dirty="0" smtClean="0">
                <a:ln w="6600">
                  <a:solidFill>
                    <a:srgbClr val="C00000"/>
                  </a:solidFill>
                  <a:prstDash val="solid"/>
                </a:ln>
                <a:solidFill>
                  <a:srgbClr val="FFFFFF"/>
                </a:solidFill>
                <a:effectLst>
                  <a:outerShdw dist="38100" dir="2700000" algn="tl" rotWithShape="0">
                    <a:schemeClr val="accent2"/>
                  </a:outerShdw>
                </a:effectLst>
              </a:rPr>
              <a:t>+</a:t>
            </a:r>
            <a:br>
              <a:rPr lang="en-US" b="1" dirty="0" smtClean="0">
                <a:ln w="6600">
                  <a:solidFill>
                    <a:srgbClr val="C00000"/>
                  </a:solidFill>
                  <a:prstDash val="solid"/>
                </a:ln>
                <a:solidFill>
                  <a:srgbClr val="FFFFFF"/>
                </a:solidFill>
                <a:effectLst>
                  <a:outerShdw dist="38100" dir="2700000" algn="tl" rotWithShape="0">
                    <a:schemeClr val="accent2"/>
                  </a:outerShdw>
                </a:effectLst>
              </a:rPr>
            </a:br>
            <a:r>
              <a:rPr lang="en-US" b="1" dirty="0" smtClean="0">
                <a:ln w="6600">
                  <a:solidFill>
                    <a:srgbClr val="C00000"/>
                  </a:solidFill>
                  <a:prstDash val="solid"/>
                </a:ln>
                <a:solidFill>
                  <a:srgbClr val="FFFFFF"/>
                </a:solidFill>
                <a:effectLst>
                  <a:outerShdw dist="38100" dir="2700000" algn="tl" rotWithShape="0">
                    <a:schemeClr val="accent2"/>
                  </a:outerShdw>
                </a:effectLst>
              </a:rPr>
              <a:t>GERUND (-ING…)</a:t>
            </a:r>
            <a:endParaRPr lang="es-MX" sz="5400" b="1" dirty="0">
              <a:ln w="6600">
                <a:solidFill>
                  <a:srgbClr val="C00000"/>
                </a:solidFill>
                <a:prstDash val="solid"/>
              </a:ln>
              <a:solidFill>
                <a:srgbClr val="FFFFFF"/>
              </a:solidFill>
              <a:effectLst>
                <a:outerShdw dist="38100" dir="2700000" algn="tl" rotWithShape="0">
                  <a:schemeClr val="accent2"/>
                </a:outerShdw>
              </a:effectLst>
              <a:latin typeface="VNI-Times"/>
              <a:ea typeface="Times New Roman" panose="02020603050405020304" pitchFamily="18" charset="0"/>
              <a:cs typeface="Times New Roman" panose="02020603050405020304" pitchFamily="18" charset="0"/>
            </a:endParaRPr>
          </a:p>
        </p:txBody>
      </p:sp>
      <p:graphicFrame>
        <p:nvGraphicFramePr>
          <p:cNvPr id="4" name="Marcador de contenido 3"/>
          <p:cNvGraphicFramePr>
            <a:graphicFrameLocks noGrp="1"/>
          </p:cNvGraphicFramePr>
          <p:nvPr>
            <p:ph idx="1"/>
            <p:extLst/>
          </p:nvPr>
        </p:nvGraphicFramePr>
        <p:xfrm>
          <a:off x="6288244" y="320040"/>
          <a:ext cx="5490846" cy="6583680"/>
        </p:xfrm>
        <a:graphic>
          <a:graphicData uri="http://schemas.openxmlformats.org/drawingml/2006/table">
            <a:tbl>
              <a:tblPr firstRow="1" firstCol="1" bandRow="1">
                <a:tableStyleId>{5C22544A-7EE6-4342-B048-85BDC9FD1C3A}</a:tableStyleId>
              </a:tblPr>
              <a:tblGrid>
                <a:gridCol w="2745423">
                  <a:extLst>
                    <a:ext uri="{9D8B030D-6E8A-4147-A177-3AD203B41FA5}">
                      <a16:colId xmlns:a16="http://schemas.microsoft.com/office/drawing/2014/main" val="20000"/>
                    </a:ext>
                  </a:extLst>
                </a:gridCol>
                <a:gridCol w="2745423">
                  <a:extLst>
                    <a:ext uri="{9D8B030D-6E8A-4147-A177-3AD203B41FA5}">
                      <a16:colId xmlns:a16="http://schemas.microsoft.com/office/drawing/2014/main" val="20001"/>
                    </a:ext>
                  </a:extLst>
                </a:gridCol>
              </a:tblGrid>
              <a:tr h="0">
                <a:tc>
                  <a:txBody>
                    <a:bodyPr/>
                    <a:lstStyle/>
                    <a:p>
                      <a:pPr algn="ctr">
                        <a:spcAft>
                          <a:spcPts val="0"/>
                        </a:spcAft>
                      </a:pPr>
                      <a:r>
                        <a:rPr lang="es-MX" sz="2400" b="1" dirty="0" err="1" smtClean="0">
                          <a:effectLst/>
                          <a:latin typeface="+mj-lt"/>
                          <a:ea typeface="Times New Roman" panose="02020603050405020304" pitchFamily="18" charset="0"/>
                          <a:cs typeface="Times New Roman" panose="02020603050405020304" pitchFamily="18" charset="0"/>
                        </a:rPr>
                        <a:t>MAIN</a:t>
                      </a:r>
                      <a:r>
                        <a:rPr lang="es-MX" sz="2400" b="1" dirty="0" smtClean="0">
                          <a:effectLst/>
                          <a:latin typeface="+mj-lt"/>
                          <a:ea typeface="Times New Roman" panose="02020603050405020304" pitchFamily="18" charset="0"/>
                          <a:cs typeface="Times New Roman" panose="02020603050405020304" pitchFamily="18" charset="0"/>
                        </a:rPr>
                        <a:t> </a:t>
                      </a:r>
                      <a:r>
                        <a:rPr lang="es-MX" sz="2400" b="1" dirty="0" err="1" smtClean="0">
                          <a:effectLst/>
                          <a:latin typeface="+mj-lt"/>
                          <a:ea typeface="Times New Roman" panose="02020603050405020304" pitchFamily="18" charset="0"/>
                          <a:cs typeface="Times New Roman" panose="02020603050405020304" pitchFamily="18" charset="0"/>
                        </a:rPr>
                        <a:t>VERB</a:t>
                      </a:r>
                      <a:endParaRPr lang="es-MX" sz="2400" b="1" dirty="0" smtClean="0">
                        <a:effectLst/>
                        <a:latin typeface="+mj-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s-MX" sz="2400" b="1" kern="1200" dirty="0" err="1" smtClean="0">
                          <a:solidFill>
                            <a:schemeClr val="lt1"/>
                          </a:solidFill>
                          <a:effectLst/>
                          <a:latin typeface="+mj-lt"/>
                          <a:ea typeface="+mn-ea"/>
                          <a:cs typeface="+mn-cs"/>
                        </a:rPr>
                        <a:t>GERUND</a:t>
                      </a:r>
                      <a:endParaRPr lang="es-MX" sz="2400" b="1" kern="1200" dirty="0">
                        <a:solidFill>
                          <a:schemeClr val="lt1"/>
                        </a:solidFill>
                        <a:effectLst/>
                        <a:latin typeface="+mj-lt"/>
                        <a:ea typeface="+mn-ea"/>
                        <a:cs typeface="+mn-cs"/>
                      </a:endParaRPr>
                    </a:p>
                  </a:txBody>
                  <a:tcPr marL="68580" marR="68580" marT="0" marB="0" anchor="ctr"/>
                </a:tc>
                <a:extLst>
                  <a:ext uri="{0D108BD9-81ED-4DB2-BD59-A6C34878D82A}">
                    <a16:rowId xmlns:a16="http://schemas.microsoft.com/office/drawing/2014/main" val="10000"/>
                  </a:ext>
                </a:extLst>
              </a:tr>
              <a:tr h="0">
                <a:tc>
                  <a:txBody>
                    <a:bodyPr/>
                    <a:lstStyle/>
                    <a:p>
                      <a:pPr algn="ctr"/>
                      <a:r>
                        <a:rPr lang="en-US" sz="2400" b="1" kern="1200" dirty="0" smtClean="0">
                          <a:solidFill>
                            <a:schemeClr val="lt1"/>
                          </a:solidFill>
                          <a:effectLst/>
                          <a:latin typeface="+mn-lt"/>
                          <a:ea typeface="+mn-ea"/>
                          <a:cs typeface="+mn-cs"/>
                        </a:rPr>
                        <a:t>avoid</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can't help</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can’t stand</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carry on</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deny</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enjoy</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fancy</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imagine</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interested in</a:t>
                      </a:r>
                    </a:p>
                    <a:p>
                      <a:pPr algn="ctr"/>
                      <a:r>
                        <a:rPr lang="en-US" sz="2400" b="1" kern="1200" dirty="0" smtClean="0">
                          <a:solidFill>
                            <a:schemeClr val="lt1"/>
                          </a:solidFill>
                          <a:effectLst/>
                          <a:latin typeface="+mn-lt"/>
                          <a:ea typeface="+mn-ea"/>
                          <a:cs typeface="+mn-cs"/>
                        </a:rPr>
                        <a:t>good at</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hate</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look forward to</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mind / don’t mind</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recommend</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spend time</a:t>
                      </a:r>
                      <a:endParaRPr lang="es-MX" sz="2400" b="1" kern="1200" dirty="0" smtClean="0">
                        <a:solidFill>
                          <a:schemeClr val="lt1"/>
                        </a:solidFill>
                        <a:effectLst/>
                        <a:latin typeface="+mn-lt"/>
                        <a:ea typeface="+mn-ea"/>
                        <a:cs typeface="+mn-cs"/>
                      </a:endParaRPr>
                    </a:p>
                    <a:p>
                      <a:pPr algn="ctr"/>
                      <a:r>
                        <a:rPr lang="en-US" sz="2400" b="1" kern="1200" dirty="0" smtClean="0">
                          <a:solidFill>
                            <a:schemeClr val="lt1"/>
                          </a:solidFill>
                          <a:effectLst/>
                          <a:latin typeface="+mn-lt"/>
                          <a:ea typeface="+mn-ea"/>
                          <a:cs typeface="+mn-cs"/>
                        </a:rPr>
                        <a:t>suggest</a:t>
                      </a:r>
                      <a:endParaRPr lang="es-MX" sz="2400" b="1" kern="1200" dirty="0">
                        <a:solidFill>
                          <a:schemeClr val="lt1"/>
                        </a:solidFill>
                        <a:effectLst/>
                        <a:latin typeface="+mn-lt"/>
                        <a:ea typeface="+mn-ea"/>
                        <a:cs typeface="+mn-cs"/>
                      </a:endParaRPr>
                    </a:p>
                  </a:txBody>
                  <a:tcPr marL="68580" marR="68580" marT="0" marB="0" anchor="ctr"/>
                </a:tc>
                <a:tc>
                  <a:txBody>
                    <a:bodyPr/>
                    <a:lstStyle/>
                    <a:p>
                      <a:pPr algn="ctr">
                        <a:spcAft>
                          <a:spcPts val="0"/>
                        </a:spcAft>
                      </a:pPr>
                      <a:r>
                        <a:rPr lang="es-MX" sz="2400" b="1" kern="1200" dirty="0" err="1" smtClean="0">
                          <a:solidFill>
                            <a:srgbClr val="C00000"/>
                          </a:solidFill>
                          <a:effectLst/>
                          <a:latin typeface="+mn-lt"/>
                          <a:ea typeface="+mn-ea"/>
                          <a:cs typeface="+mn-cs"/>
                        </a:rPr>
                        <a:t>playing</a:t>
                      </a:r>
                      <a:endParaRPr lang="es-MX" sz="2400" b="1" kern="1200" dirty="0" smtClean="0">
                        <a:solidFill>
                          <a:srgbClr val="C00000"/>
                        </a:solidFill>
                        <a:effectLst/>
                        <a:latin typeface="+mn-lt"/>
                        <a:ea typeface="+mn-ea"/>
                        <a:cs typeface="+mn-cs"/>
                      </a:endParaRPr>
                    </a:p>
                    <a:p>
                      <a:pPr algn="ctr">
                        <a:spcAft>
                          <a:spcPts val="0"/>
                        </a:spcAft>
                      </a:pPr>
                      <a:r>
                        <a:rPr lang="es-MX" sz="2400" b="1" kern="1200" dirty="0" err="1" smtClean="0">
                          <a:solidFill>
                            <a:srgbClr val="C00000"/>
                          </a:solidFill>
                          <a:effectLst/>
                          <a:latin typeface="+mn-lt"/>
                          <a:ea typeface="+mn-ea"/>
                          <a:cs typeface="+mn-cs"/>
                        </a:rPr>
                        <a:t>driving</a:t>
                      </a:r>
                      <a:endParaRPr lang="es-MX" sz="2400" b="1" kern="1200" dirty="0" smtClean="0">
                        <a:solidFill>
                          <a:srgbClr val="C00000"/>
                        </a:solidFill>
                        <a:effectLst/>
                        <a:latin typeface="+mn-lt"/>
                        <a:ea typeface="+mn-ea"/>
                        <a:cs typeface="+mn-cs"/>
                      </a:endParaRPr>
                    </a:p>
                    <a:p>
                      <a:pPr algn="ctr">
                        <a:spcAft>
                          <a:spcPts val="0"/>
                        </a:spcAft>
                      </a:pPr>
                      <a:r>
                        <a:rPr lang="es-MX" sz="2400" b="1" kern="1200" dirty="0" err="1" smtClean="0">
                          <a:solidFill>
                            <a:srgbClr val="C00000"/>
                          </a:solidFill>
                          <a:effectLst/>
                          <a:latin typeface="+mn-lt"/>
                          <a:ea typeface="+mn-ea"/>
                          <a:cs typeface="+mn-cs"/>
                        </a:rPr>
                        <a:t>doing</a:t>
                      </a:r>
                      <a:endParaRPr lang="es-MX" sz="2400" b="1" kern="1200" dirty="0" smtClean="0">
                        <a:solidFill>
                          <a:srgbClr val="C00000"/>
                        </a:solidFill>
                        <a:effectLst/>
                        <a:latin typeface="+mn-lt"/>
                        <a:ea typeface="+mn-ea"/>
                        <a:cs typeface="+mn-cs"/>
                      </a:endParaRPr>
                    </a:p>
                    <a:p>
                      <a:pPr algn="ctr">
                        <a:spcAft>
                          <a:spcPts val="0"/>
                        </a:spcAft>
                      </a:pPr>
                      <a:r>
                        <a:rPr lang="es-MX" sz="2400" b="1" kern="1200" dirty="0" err="1" smtClean="0">
                          <a:solidFill>
                            <a:srgbClr val="C00000"/>
                          </a:solidFill>
                          <a:effectLst/>
                          <a:latin typeface="+mn-lt"/>
                          <a:ea typeface="+mn-ea"/>
                          <a:cs typeface="+mn-cs"/>
                        </a:rPr>
                        <a:t>going</a:t>
                      </a:r>
                      <a:endParaRPr lang="es-MX" sz="2400" b="1" kern="1200" dirty="0" smtClean="0">
                        <a:solidFill>
                          <a:srgbClr val="C00000"/>
                        </a:solidFill>
                        <a:effectLst/>
                        <a:latin typeface="+mn-lt"/>
                        <a:ea typeface="+mn-ea"/>
                        <a:cs typeface="+mn-cs"/>
                      </a:endParaRPr>
                    </a:p>
                    <a:p>
                      <a:pPr algn="ctr">
                        <a:spcAft>
                          <a:spcPts val="0"/>
                        </a:spcAft>
                      </a:pPr>
                      <a:r>
                        <a:rPr lang="es-MX" sz="2400" b="1" kern="1200" dirty="0" err="1" smtClean="0">
                          <a:solidFill>
                            <a:srgbClr val="C00000"/>
                          </a:solidFill>
                          <a:effectLst/>
                          <a:latin typeface="+mn-lt"/>
                          <a:ea typeface="+mn-ea"/>
                          <a:cs typeface="+mn-cs"/>
                        </a:rPr>
                        <a:t>eating</a:t>
                      </a:r>
                      <a:endParaRPr lang="es-MX" sz="2400" b="1" kern="1200" dirty="0" smtClean="0">
                        <a:solidFill>
                          <a:srgbClr val="C00000"/>
                        </a:solidFill>
                        <a:effectLst/>
                        <a:latin typeface="+mn-lt"/>
                        <a:ea typeface="+mn-ea"/>
                        <a:cs typeface="+mn-cs"/>
                      </a:endParaRPr>
                    </a:p>
                    <a:p>
                      <a:pPr algn="ctr">
                        <a:spcAft>
                          <a:spcPts val="0"/>
                        </a:spcAft>
                      </a:pPr>
                      <a:r>
                        <a:rPr lang="es-MX" sz="2400" b="1" kern="1200" dirty="0" smtClean="0">
                          <a:solidFill>
                            <a:srgbClr val="C00000"/>
                          </a:solidFill>
                          <a:effectLst/>
                          <a:latin typeface="+mn-lt"/>
                          <a:ea typeface="+mn-ea"/>
                          <a:cs typeface="+mn-cs"/>
                        </a:rPr>
                        <a:t>etc.</a:t>
                      </a:r>
                    </a:p>
                  </a:txBody>
                  <a:tcPr marL="68580" marR="68580" marT="0" marB="0" anchor="ctr"/>
                </a:tc>
                <a:extLst>
                  <a:ext uri="{0D108BD9-81ED-4DB2-BD59-A6C34878D82A}">
                    <a16:rowId xmlns:a16="http://schemas.microsoft.com/office/drawing/2014/main" val="10001"/>
                  </a:ext>
                </a:extLst>
              </a:tr>
            </a:tbl>
          </a:graphicData>
        </a:graphic>
      </p:graphicFrame>
      <p:sp>
        <p:nvSpPr>
          <p:cNvPr id="5" name="Rectángulo redondeado 4">
            <a:hlinkClick r:id="rId2" action="ppaction://hlinksldjump"/>
          </p:cNvPr>
          <p:cNvSpPr/>
          <p:nvPr/>
        </p:nvSpPr>
        <p:spPr>
          <a:xfrm>
            <a:off x="95090" y="61598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6170792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a:xfrm>
            <a:off x="203200" y="1721564"/>
            <a:ext cx="11988800" cy="5047536"/>
          </a:xfrm>
          <a:prstGeom prst="rect">
            <a:avLst/>
          </a:prstGeom>
        </p:spPr>
        <p:txBody>
          <a:bodyPr wrap="square">
            <a:spAutoFit/>
          </a:bodyPr>
          <a:lstStyle/>
          <a:p>
            <a:pPr>
              <a:spcAft>
                <a:spcPts val="1200"/>
              </a:spcAft>
            </a:pPr>
            <a:r>
              <a:rPr lang="es-MX" sz="2800" dirty="0" smtClean="0"/>
              <a:t>Do </a:t>
            </a:r>
            <a:r>
              <a:rPr lang="es-MX" sz="2800" dirty="0" err="1" smtClean="0"/>
              <a:t>you</a:t>
            </a:r>
            <a:r>
              <a:rPr lang="es-MX" sz="2800" dirty="0" smtClean="0"/>
              <a:t> </a:t>
            </a:r>
            <a:r>
              <a:rPr lang="es-MX" sz="2800" dirty="0" err="1" smtClean="0">
                <a:solidFill>
                  <a:srgbClr val="FF0000"/>
                </a:solidFill>
              </a:rPr>
              <a:t>fancy</a:t>
            </a:r>
            <a:r>
              <a:rPr lang="es-MX" sz="2800" dirty="0" smtClean="0">
                <a:solidFill>
                  <a:srgbClr val="FF0000"/>
                </a:solidFill>
              </a:rPr>
              <a:t> </a:t>
            </a:r>
            <a:r>
              <a:rPr lang="es-MX" sz="2800" dirty="0" smtClean="0"/>
              <a:t>_________________ to ice-</a:t>
            </a:r>
            <a:r>
              <a:rPr lang="es-MX" sz="2800" dirty="0" err="1" smtClean="0"/>
              <a:t>skate</a:t>
            </a:r>
            <a:r>
              <a:rPr lang="es-MX" sz="2800" dirty="0" smtClean="0"/>
              <a:t>?</a:t>
            </a:r>
          </a:p>
          <a:p>
            <a:pPr>
              <a:spcAft>
                <a:spcPts val="1200"/>
              </a:spcAft>
            </a:pPr>
            <a:r>
              <a:rPr lang="es-MX" sz="2800" dirty="0" err="1" smtClean="0"/>
              <a:t>We</a:t>
            </a:r>
            <a:r>
              <a:rPr lang="es-MX" sz="2800" dirty="0" smtClean="0"/>
              <a:t> </a:t>
            </a:r>
            <a:r>
              <a:rPr lang="es-MX" sz="2800" dirty="0" err="1" smtClean="0"/>
              <a:t>always</a:t>
            </a:r>
            <a:r>
              <a:rPr lang="es-MX" sz="2800" dirty="0" smtClean="0"/>
              <a:t> </a:t>
            </a:r>
            <a:r>
              <a:rPr lang="es-MX" sz="2800" dirty="0" smtClean="0">
                <a:solidFill>
                  <a:srgbClr val="FF0000"/>
                </a:solidFill>
              </a:rPr>
              <a:t>look forward to </a:t>
            </a:r>
            <a:r>
              <a:rPr lang="es-MX" sz="2800" dirty="0" smtClean="0"/>
              <a:t>_________________ </a:t>
            </a:r>
            <a:r>
              <a:rPr lang="es-MX" sz="2800" dirty="0" err="1" smtClean="0"/>
              <a:t>on</a:t>
            </a:r>
            <a:r>
              <a:rPr lang="es-MX" sz="2800" dirty="0" smtClean="0"/>
              <a:t> </a:t>
            </a:r>
            <a:r>
              <a:rPr lang="es-MX" sz="2800" dirty="0" err="1" smtClean="0"/>
              <a:t>holiday</a:t>
            </a:r>
            <a:r>
              <a:rPr lang="es-MX" sz="2800" dirty="0" smtClean="0"/>
              <a:t>. </a:t>
            </a:r>
          </a:p>
          <a:p>
            <a:pPr>
              <a:spcAft>
                <a:spcPts val="1200"/>
              </a:spcAft>
            </a:pPr>
            <a:r>
              <a:rPr lang="es-MX" sz="2800" dirty="0" err="1" smtClean="0"/>
              <a:t>Josh's</a:t>
            </a:r>
            <a:r>
              <a:rPr lang="es-MX" sz="2800" dirty="0" smtClean="0"/>
              <a:t> </a:t>
            </a:r>
            <a:r>
              <a:rPr lang="es-MX" sz="2800" dirty="0" err="1" smtClean="0"/>
              <a:t>parents</a:t>
            </a:r>
            <a:r>
              <a:rPr lang="es-MX" sz="2800" dirty="0" smtClean="0"/>
              <a:t> </a:t>
            </a:r>
            <a:r>
              <a:rPr lang="es-MX" sz="2800" dirty="0" err="1" smtClean="0">
                <a:solidFill>
                  <a:srgbClr val="FF0000"/>
                </a:solidFill>
              </a:rPr>
              <a:t>promised</a:t>
            </a:r>
            <a:r>
              <a:rPr lang="es-MX" sz="2800" dirty="0" smtClean="0">
                <a:solidFill>
                  <a:srgbClr val="FF0000"/>
                </a:solidFill>
              </a:rPr>
              <a:t> </a:t>
            </a:r>
            <a:r>
              <a:rPr lang="es-MX" sz="2800" dirty="0" smtClean="0"/>
              <a:t>_________________ </a:t>
            </a:r>
            <a:r>
              <a:rPr lang="es-MX" sz="2800" dirty="0" err="1" smtClean="0"/>
              <a:t>him</a:t>
            </a:r>
            <a:r>
              <a:rPr lang="es-MX" sz="2800" dirty="0" smtClean="0"/>
              <a:t> a </a:t>
            </a:r>
            <a:r>
              <a:rPr lang="es-MX" sz="2800" dirty="0" err="1" smtClean="0"/>
              <a:t>bike</a:t>
            </a:r>
            <a:r>
              <a:rPr lang="es-MX" sz="2800" dirty="0" smtClean="0"/>
              <a:t> </a:t>
            </a:r>
            <a:r>
              <a:rPr lang="es-MX" sz="2800" dirty="0" err="1" smtClean="0"/>
              <a:t>for</a:t>
            </a:r>
            <a:r>
              <a:rPr lang="es-MX" sz="2800" dirty="0" smtClean="0"/>
              <a:t> </a:t>
            </a:r>
            <a:r>
              <a:rPr lang="es-MX" sz="2800" dirty="0" err="1" smtClean="0"/>
              <a:t>his</a:t>
            </a:r>
            <a:r>
              <a:rPr lang="es-MX" sz="2800" dirty="0" smtClean="0"/>
              <a:t> </a:t>
            </a:r>
            <a:r>
              <a:rPr lang="es-MX" sz="2800" dirty="0" err="1" smtClean="0"/>
              <a:t>birthday</a:t>
            </a:r>
            <a:r>
              <a:rPr lang="es-MX" sz="2800" dirty="0" smtClean="0"/>
              <a:t>. </a:t>
            </a:r>
          </a:p>
          <a:p>
            <a:pPr>
              <a:spcAft>
                <a:spcPts val="1200"/>
              </a:spcAft>
            </a:pPr>
            <a:r>
              <a:rPr lang="es-MX" sz="2800" dirty="0" smtClean="0"/>
              <a:t>Mary </a:t>
            </a:r>
            <a:r>
              <a:rPr lang="es-MX" sz="2800" dirty="0" err="1" smtClean="0">
                <a:solidFill>
                  <a:srgbClr val="FF0000"/>
                </a:solidFill>
              </a:rPr>
              <a:t>pretends</a:t>
            </a:r>
            <a:r>
              <a:rPr lang="es-MX" sz="2800" dirty="0" smtClean="0">
                <a:solidFill>
                  <a:srgbClr val="FF0000"/>
                </a:solidFill>
              </a:rPr>
              <a:t> </a:t>
            </a:r>
            <a:r>
              <a:rPr lang="es-MX" sz="2800" dirty="0" smtClean="0"/>
              <a:t>_________________ </a:t>
            </a:r>
            <a:r>
              <a:rPr lang="es-MX" sz="2800" dirty="0" err="1" smtClean="0"/>
              <a:t>ill</a:t>
            </a:r>
            <a:r>
              <a:rPr lang="es-MX" sz="2800" dirty="0" smtClean="0"/>
              <a:t> </a:t>
            </a:r>
            <a:r>
              <a:rPr lang="es-MX" sz="2800" dirty="0" err="1" smtClean="0"/>
              <a:t>because</a:t>
            </a:r>
            <a:r>
              <a:rPr lang="es-MX" sz="2800" dirty="0" smtClean="0"/>
              <a:t> </a:t>
            </a:r>
            <a:r>
              <a:rPr lang="es-MX" sz="2800" dirty="0" err="1" smtClean="0"/>
              <a:t>she</a:t>
            </a:r>
            <a:r>
              <a:rPr lang="es-MX" sz="2800" dirty="0" smtClean="0"/>
              <a:t> </a:t>
            </a:r>
            <a:r>
              <a:rPr lang="es-MX" sz="2800" dirty="0" err="1" smtClean="0"/>
              <a:t>doesn't</a:t>
            </a:r>
            <a:r>
              <a:rPr lang="es-MX" sz="2800" dirty="0" smtClean="0"/>
              <a:t> </a:t>
            </a:r>
            <a:r>
              <a:rPr lang="es-MX" sz="2800" dirty="0" err="1" smtClean="0"/>
              <a:t>want</a:t>
            </a:r>
            <a:r>
              <a:rPr lang="es-MX" sz="2800" dirty="0" smtClean="0"/>
              <a:t> to </a:t>
            </a:r>
            <a:r>
              <a:rPr lang="es-MX" sz="2800" dirty="0" err="1" smtClean="0"/>
              <a:t>work</a:t>
            </a:r>
            <a:r>
              <a:rPr lang="es-MX" sz="2800" dirty="0" smtClean="0"/>
              <a:t>. </a:t>
            </a:r>
          </a:p>
          <a:p>
            <a:pPr>
              <a:spcAft>
                <a:spcPts val="1200"/>
              </a:spcAft>
            </a:pPr>
            <a:r>
              <a:rPr lang="es-MX" sz="2800" dirty="0" smtClean="0"/>
              <a:t>Sam </a:t>
            </a:r>
            <a:r>
              <a:rPr lang="es-MX" sz="2800" dirty="0" err="1" smtClean="0">
                <a:solidFill>
                  <a:srgbClr val="FF0000"/>
                </a:solidFill>
              </a:rPr>
              <a:t>suggested</a:t>
            </a:r>
            <a:r>
              <a:rPr lang="es-MX" sz="2800" dirty="0" smtClean="0">
                <a:solidFill>
                  <a:srgbClr val="FF0000"/>
                </a:solidFill>
              </a:rPr>
              <a:t> </a:t>
            </a:r>
            <a:r>
              <a:rPr lang="es-MX" sz="2800" dirty="0" smtClean="0"/>
              <a:t>_________________ at </a:t>
            </a:r>
            <a:r>
              <a:rPr lang="es-MX" sz="2800" dirty="0" err="1" smtClean="0"/>
              <a:t>the</a:t>
            </a:r>
            <a:r>
              <a:rPr lang="es-MX" sz="2800" dirty="0" smtClean="0"/>
              <a:t> </a:t>
            </a:r>
            <a:r>
              <a:rPr lang="es-MX" sz="2800" dirty="0" err="1" smtClean="0"/>
              <a:t>station</a:t>
            </a:r>
            <a:r>
              <a:rPr lang="es-MX" sz="2800" dirty="0" smtClean="0"/>
              <a:t>. </a:t>
            </a:r>
          </a:p>
          <a:p>
            <a:pPr>
              <a:spcAft>
                <a:spcPts val="1200"/>
              </a:spcAft>
            </a:pPr>
            <a:r>
              <a:rPr lang="es-MX" sz="2800" dirty="0" err="1" smtClean="0"/>
              <a:t>You</a:t>
            </a:r>
            <a:r>
              <a:rPr lang="es-MX" sz="2800" dirty="0" smtClean="0"/>
              <a:t> </a:t>
            </a:r>
            <a:r>
              <a:rPr lang="es-MX" sz="2800" dirty="0" err="1" smtClean="0"/>
              <a:t>never</a:t>
            </a:r>
            <a:r>
              <a:rPr lang="es-MX" sz="2800" dirty="0" smtClean="0"/>
              <a:t> </a:t>
            </a:r>
            <a:r>
              <a:rPr lang="es-MX" sz="2800" dirty="0" err="1" smtClean="0">
                <a:solidFill>
                  <a:srgbClr val="FF0000"/>
                </a:solidFill>
              </a:rPr>
              <a:t>offer</a:t>
            </a:r>
            <a:r>
              <a:rPr lang="es-MX" sz="2800" dirty="0" smtClean="0">
                <a:solidFill>
                  <a:srgbClr val="FF0000"/>
                </a:solidFill>
              </a:rPr>
              <a:t> </a:t>
            </a:r>
            <a:r>
              <a:rPr lang="es-MX" sz="2800" dirty="0" smtClean="0"/>
              <a:t>_________________ </a:t>
            </a:r>
            <a:r>
              <a:rPr lang="es-MX" sz="2800" dirty="0" err="1" smtClean="0"/>
              <a:t>dinner</a:t>
            </a:r>
            <a:r>
              <a:rPr lang="es-MX" sz="2800" dirty="0" smtClean="0"/>
              <a:t>. </a:t>
            </a:r>
          </a:p>
          <a:p>
            <a:pPr>
              <a:spcAft>
                <a:spcPts val="1200"/>
              </a:spcAft>
            </a:pPr>
            <a:r>
              <a:rPr lang="es-MX" sz="2800" dirty="0" err="1" smtClean="0"/>
              <a:t>They</a:t>
            </a:r>
            <a:r>
              <a:rPr lang="es-MX" sz="2800" dirty="0" smtClean="0"/>
              <a:t> </a:t>
            </a:r>
            <a:r>
              <a:rPr lang="es-MX" sz="2800" dirty="0" err="1" smtClean="0">
                <a:solidFill>
                  <a:srgbClr val="FF0000"/>
                </a:solidFill>
              </a:rPr>
              <a:t>decided</a:t>
            </a:r>
            <a:r>
              <a:rPr lang="es-MX" sz="2800" dirty="0" smtClean="0">
                <a:solidFill>
                  <a:srgbClr val="FF0000"/>
                </a:solidFill>
              </a:rPr>
              <a:t> </a:t>
            </a:r>
            <a:r>
              <a:rPr lang="es-MX" sz="2800" dirty="0" smtClean="0"/>
              <a:t>____________ a film. </a:t>
            </a:r>
          </a:p>
          <a:p>
            <a:pPr>
              <a:spcAft>
                <a:spcPts val="1200"/>
              </a:spcAft>
            </a:pPr>
            <a:r>
              <a:rPr lang="es-MX" sz="2800" dirty="0" smtClean="0"/>
              <a:t>I </a:t>
            </a:r>
            <a:r>
              <a:rPr lang="es-MX" sz="2800" dirty="0" err="1" smtClean="0"/>
              <a:t>don't</a:t>
            </a:r>
            <a:r>
              <a:rPr lang="es-MX" sz="2800" dirty="0" smtClean="0"/>
              <a:t> </a:t>
            </a:r>
            <a:r>
              <a:rPr lang="es-MX" sz="2800" dirty="0" err="1" smtClean="0">
                <a:solidFill>
                  <a:srgbClr val="FF0000"/>
                </a:solidFill>
              </a:rPr>
              <a:t>spend</a:t>
            </a:r>
            <a:r>
              <a:rPr lang="es-MX" sz="2800" dirty="0" smtClean="0">
                <a:solidFill>
                  <a:srgbClr val="FF0000"/>
                </a:solidFill>
              </a:rPr>
              <a:t> a </a:t>
            </a:r>
            <a:r>
              <a:rPr lang="es-MX" sz="2800" dirty="0" err="1" smtClean="0">
                <a:solidFill>
                  <a:srgbClr val="FF0000"/>
                </a:solidFill>
              </a:rPr>
              <a:t>lot</a:t>
            </a:r>
            <a:r>
              <a:rPr lang="es-MX" sz="2800" dirty="0" smtClean="0">
                <a:solidFill>
                  <a:srgbClr val="FF0000"/>
                </a:solidFill>
              </a:rPr>
              <a:t> of time </a:t>
            </a:r>
            <a:r>
              <a:rPr lang="es-MX" sz="2800" dirty="0" smtClean="0"/>
              <a:t>_________________ </a:t>
            </a:r>
            <a:r>
              <a:rPr lang="es-MX" sz="2800" dirty="0" err="1" smtClean="0"/>
              <a:t>computer</a:t>
            </a:r>
            <a:r>
              <a:rPr lang="es-MX" sz="2800" dirty="0" smtClean="0"/>
              <a:t> </a:t>
            </a:r>
            <a:r>
              <a:rPr lang="es-MX" sz="2800" dirty="0" err="1" smtClean="0"/>
              <a:t>games</a:t>
            </a:r>
            <a:r>
              <a:rPr lang="es-MX" sz="2800" dirty="0" smtClean="0"/>
              <a:t>.</a:t>
            </a:r>
            <a:endParaRPr lang="es-MX" sz="2800" dirty="0"/>
          </a:p>
        </p:txBody>
      </p:sp>
      <p:graphicFrame>
        <p:nvGraphicFramePr>
          <p:cNvPr id="21" name="Tabla 20"/>
          <p:cNvGraphicFramePr>
            <a:graphicFrameLocks noGrp="1"/>
          </p:cNvGraphicFramePr>
          <p:nvPr>
            <p:extLst>
              <p:ext uri="{D42A27DB-BD31-4B8C-83A1-F6EECF244321}">
                <p14:modId xmlns:p14="http://schemas.microsoft.com/office/powerpoint/2010/main" val="2273514891"/>
              </p:ext>
            </p:extLst>
          </p:nvPr>
        </p:nvGraphicFramePr>
        <p:xfrm>
          <a:off x="672918" y="1185060"/>
          <a:ext cx="10846162" cy="486138"/>
        </p:xfrm>
        <a:graphic>
          <a:graphicData uri="http://schemas.openxmlformats.org/drawingml/2006/table">
            <a:tbl>
              <a:tblPr firstRow="1" firstCol="1" bandRow="1">
                <a:tableStyleId>{5C22544A-7EE6-4342-B048-85BDC9FD1C3A}</a:tableStyleId>
              </a:tblPr>
              <a:tblGrid>
                <a:gridCol w="10846162">
                  <a:extLst>
                    <a:ext uri="{9D8B030D-6E8A-4147-A177-3AD203B41FA5}">
                      <a16:colId xmlns:a16="http://schemas.microsoft.com/office/drawing/2014/main" val="20000"/>
                    </a:ext>
                  </a:extLst>
                </a:gridCol>
              </a:tblGrid>
              <a:tr h="486138">
                <a:tc>
                  <a:txBody>
                    <a:bodyPr/>
                    <a:lstStyle/>
                    <a:p>
                      <a:pPr algn="ctr">
                        <a:spcAft>
                          <a:spcPts val="0"/>
                        </a:spcAft>
                      </a:pPr>
                      <a:r>
                        <a:rPr lang="en-US" sz="2400" dirty="0">
                          <a:effectLst/>
                        </a:rPr>
                        <a:t>play   /   watch   /   learn   /   buy   /   be   /   meet   /   go   /   make</a:t>
                      </a:r>
                      <a:endParaRPr lang="es-MX" sz="3600" dirty="0">
                        <a:effectLst/>
                        <a:latin typeface="VNI-Times"/>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bl>
          </a:graphicData>
        </a:graphic>
      </p:graphicFrame>
      <p:sp>
        <p:nvSpPr>
          <p:cNvPr id="22" name="Rectángulo 21"/>
          <p:cNvSpPr/>
          <p:nvPr/>
        </p:nvSpPr>
        <p:spPr>
          <a:xfrm>
            <a:off x="0" y="107842"/>
            <a:ext cx="12191999" cy="1077218"/>
          </a:xfrm>
          <a:prstGeom prst="rect">
            <a:avLst/>
          </a:prstGeom>
        </p:spPr>
        <p:txBody>
          <a:bodyPr wrap="square">
            <a:spAutoFit/>
          </a:bodyPr>
          <a:lstStyle/>
          <a:p>
            <a:pPr algn="ctr"/>
            <a:r>
              <a:rPr lang="en-US" sz="3200" b="1" dirty="0" smtClean="0">
                <a:ln w="6600">
                  <a:solidFill>
                    <a:srgbClr val="C00000"/>
                  </a:solidFill>
                  <a:prstDash val="solid"/>
                </a:ln>
                <a:solidFill>
                  <a:srgbClr val="FFFFFF"/>
                </a:solidFill>
                <a:effectLst>
                  <a:outerShdw dist="38100" dir="2700000" algn="tl" rotWithShape="0">
                    <a:schemeClr val="accent2"/>
                  </a:outerShdw>
                </a:effectLst>
                <a:latin typeface="Century Gothic" panose="020B0502020202020204" pitchFamily="34" charset="0"/>
                <a:ea typeface="Times New Roman" panose="02020603050405020304" pitchFamily="18" charset="0"/>
                <a:cs typeface="Times New Roman" panose="02020603050405020304" pitchFamily="18" charset="0"/>
              </a:rPr>
              <a:t>Complete the following sentences with the correct form of the verb.</a:t>
            </a:r>
            <a:endParaRPr lang="es-MX" sz="3200" b="1" dirty="0">
              <a:ln w="6600">
                <a:solidFill>
                  <a:srgbClr val="C00000"/>
                </a:solidFill>
                <a:prstDash val="solid"/>
              </a:ln>
              <a:solidFill>
                <a:srgbClr val="FFFFFF"/>
              </a:solidFill>
              <a:effectLst>
                <a:outerShdw dist="38100" dir="2700000" algn="tl" rotWithShape="0">
                  <a:schemeClr val="accent2"/>
                </a:outerShdw>
              </a:effectLst>
            </a:endParaRPr>
          </a:p>
        </p:txBody>
      </p:sp>
      <p:sp>
        <p:nvSpPr>
          <p:cNvPr id="5" name="Rectángulo redondeado 4">
            <a:hlinkClick r:id="rId2" action="ppaction://hlinksldjump"/>
          </p:cNvPr>
          <p:cNvSpPr/>
          <p:nvPr/>
        </p:nvSpPr>
        <p:spPr>
          <a:xfrm>
            <a:off x="10918024" y="53343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40819423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a:xfrm>
            <a:off x="215900" y="1288401"/>
            <a:ext cx="11437913" cy="5478423"/>
          </a:xfrm>
          <a:prstGeom prst="rect">
            <a:avLst/>
          </a:prstGeom>
        </p:spPr>
        <p:txBody>
          <a:bodyPr wrap="square">
            <a:spAutoFit/>
          </a:bodyPr>
          <a:lstStyle/>
          <a:p>
            <a:pPr>
              <a:spcAft>
                <a:spcPts val="1200"/>
              </a:spcAft>
            </a:pPr>
            <a:r>
              <a:rPr lang="es-MX" sz="2800" dirty="0" smtClean="0"/>
              <a:t>Do </a:t>
            </a:r>
            <a:r>
              <a:rPr lang="es-MX" sz="2800" dirty="0" err="1" smtClean="0"/>
              <a:t>you</a:t>
            </a:r>
            <a:r>
              <a:rPr lang="es-MX" sz="2800" dirty="0" smtClean="0"/>
              <a:t> </a:t>
            </a:r>
            <a:r>
              <a:rPr lang="es-MX" sz="2800" dirty="0" err="1" smtClean="0">
                <a:solidFill>
                  <a:srgbClr val="FF0000"/>
                </a:solidFill>
              </a:rPr>
              <a:t>fancy</a:t>
            </a:r>
            <a:r>
              <a:rPr lang="es-MX" sz="2800" dirty="0" smtClean="0">
                <a:solidFill>
                  <a:srgbClr val="FF0000"/>
                </a:solidFill>
              </a:rPr>
              <a:t> </a:t>
            </a:r>
            <a:r>
              <a:rPr lang="es-MX" sz="2800" dirty="0" smtClean="0"/>
              <a:t>_________________ to ice-</a:t>
            </a:r>
            <a:r>
              <a:rPr lang="es-MX" sz="2800" dirty="0" err="1" smtClean="0"/>
              <a:t>skate</a:t>
            </a:r>
            <a:r>
              <a:rPr lang="es-MX" sz="2800" dirty="0" smtClean="0"/>
              <a:t>?</a:t>
            </a:r>
          </a:p>
          <a:p>
            <a:pPr>
              <a:spcAft>
                <a:spcPts val="1200"/>
              </a:spcAft>
            </a:pPr>
            <a:r>
              <a:rPr lang="es-MX" sz="2800" dirty="0" err="1" smtClean="0"/>
              <a:t>We</a:t>
            </a:r>
            <a:r>
              <a:rPr lang="es-MX" sz="2800" dirty="0" smtClean="0"/>
              <a:t> </a:t>
            </a:r>
            <a:r>
              <a:rPr lang="es-MX" sz="2800" dirty="0" err="1" smtClean="0"/>
              <a:t>always</a:t>
            </a:r>
            <a:r>
              <a:rPr lang="es-MX" sz="2800" dirty="0" smtClean="0"/>
              <a:t> </a:t>
            </a:r>
            <a:r>
              <a:rPr lang="es-MX" sz="2800" dirty="0" smtClean="0">
                <a:solidFill>
                  <a:srgbClr val="FF0000"/>
                </a:solidFill>
              </a:rPr>
              <a:t>look forward to </a:t>
            </a:r>
            <a:r>
              <a:rPr lang="es-MX" sz="2800" dirty="0" smtClean="0"/>
              <a:t>_________________ </a:t>
            </a:r>
            <a:r>
              <a:rPr lang="es-MX" sz="2800" dirty="0" err="1" smtClean="0"/>
              <a:t>on</a:t>
            </a:r>
            <a:r>
              <a:rPr lang="es-MX" sz="2800" dirty="0" smtClean="0"/>
              <a:t> </a:t>
            </a:r>
            <a:r>
              <a:rPr lang="es-MX" sz="2800" dirty="0" err="1" smtClean="0"/>
              <a:t>holiday</a:t>
            </a:r>
            <a:r>
              <a:rPr lang="es-MX" sz="2800" dirty="0" smtClean="0"/>
              <a:t>. </a:t>
            </a:r>
          </a:p>
          <a:p>
            <a:pPr>
              <a:spcAft>
                <a:spcPts val="1200"/>
              </a:spcAft>
            </a:pPr>
            <a:r>
              <a:rPr lang="es-MX" sz="2800" dirty="0" err="1" smtClean="0"/>
              <a:t>Josh's</a:t>
            </a:r>
            <a:r>
              <a:rPr lang="es-MX" sz="2800" dirty="0" smtClean="0"/>
              <a:t> </a:t>
            </a:r>
            <a:r>
              <a:rPr lang="es-MX" sz="2800" dirty="0" err="1" smtClean="0"/>
              <a:t>parents</a:t>
            </a:r>
            <a:r>
              <a:rPr lang="es-MX" sz="2800" dirty="0" smtClean="0"/>
              <a:t> </a:t>
            </a:r>
            <a:r>
              <a:rPr lang="es-MX" sz="2800" dirty="0" err="1" smtClean="0">
                <a:solidFill>
                  <a:srgbClr val="FF0000"/>
                </a:solidFill>
              </a:rPr>
              <a:t>promised</a:t>
            </a:r>
            <a:r>
              <a:rPr lang="es-MX" sz="2800" dirty="0" smtClean="0">
                <a:solidFill>
                  <a:srgbClr val="FF0000"/>
                </a:solidFill>
              </a:rPr>
              <a:t> </a:t>
            </a:r>
            <a:r>
              <a:rPr lang="es-MX" sz="2800" dirty="0" smtClean="0"/>
              <a:t>_________________ </a:t>
            </a:r>
            <a:r>
              <a:rPr lang="es-MX" sz="2800" dirty="0" err="1" smtClean="0"/>
              <a:t>him</a:t>
            </a:r>
            <a:r>
              <a:rPr lang="es-MX" sz="2800" dirty="0" smtClean="0"/>
              <a:t> a </a:t>
            </a:r>
            <a:r>
              <a:rPr lang="es-MX" sz="2800" dirty="0" err="1" smtClean="0"/>
              <a:t>bike</a:t>
            </a:r>
            <a:r>
              <a:rPr lang="es-MX" sz="2800" dirty="0" smtClean="0"/>
              <a:t> </a:t>
            </a:r>
            <a:r>
              <a:rPr lang="es-MX" sz="2800" dirty="0" err="1" smtClean="0"/>
              <a:t>for</a:t>
            </a:r>
            <a:r>
              <a:rPr lang="es-MX" sz="2800" dirty="0" smtClean="0"/>
              <a:t> </a:t>
            </a:r>
            <a:r>
              <a:rPr lang="es-MX" sz="2800" dirty="0" err="1" smtClean="0"/>
              <a:t>his</a:t>
            </a:r>
            <a:r>
              <a:rPr lang="es-MX" sz="2800" dirty="0" smtClean="0"/>
              <a:t> </a:t>
            </a:r>
            <a:r>
              <a:rPr lang="es-MX" sz="2800" dirty="0" err="1" smtClean="0"/>
              <a:t>birthday</a:t>
            </a:r>
            <a:r>
              <a:rPr lang="es-MX" sz="2800" dirty="0" smtClean="0"/>
              <a:t>. </a:t>
            </a:r>
          </a:p>
          <a:p>
            <a:pPr>
              <a:spcAft>
                <a:spcPts val="1200"/>
              </a:spcAft>
            </a:pPr>
            <a:r>
              <a:rPr lang="es-MX" sz="2800" dirty="0" smtClean="0"/>
              <a:t>Mary </a:t>
            </a:r>
            <a:r>
              <a:rPr lang="es-MX" sz="2800" dirty="0" err="1" smtClean="0">
                <a:solidFill>
                  <a:srgbClr val="FF0000"/>
                </a:solidFill>
              </a:rPr>
              <a:t>pretends</a:t>
            </a:r>
            <a:r>
              <a:rPr lang="es-MX" sz="2800" dirty="0" smtClean="0">
                <a:solidFill>
                  <a:srgbClr val="FF0000"/>
                </a:solidFill>
              </a:rPr>
              <a:t> </a:t>
            </a:r>
            <a:r>
              <a:rPr lang="es-MX" sz="2800" dirty="0" smtClean="0"/>
              <a:t>_________________ </a:t>
            </a:r>
            <a:r>
              <a:rPr lang="es-MX" sz="2800" dirty="0" err="1" smtClean="0"/>
              <a:t>ill</a:t>
            </a:r>
            <a:r>
              <a:rPr lang="es-MX" sz="2800" dirty="0" smtClean="0"/>
              <a:t> </a:t>
            </a:r>
            <a:r>
              <a:rPr lang="es-MX" sz="2800" dirty="0" err="1" smtClean="0"/>
              <a:t>because</a:t>
            </a:r>
            <a:r>
              <a:rPr lang="es-MX" sz="2800" dirty="0" smtClean="0"/>
              <a:t> </a:t>
            </a:r>
            <a:r>
              <a:rPr lang="es-MX" sz="2800" dirty="0" err="1" smtClean="0"/>
              <a:t>she</a:t>
            </a:r>
            <a:r>
              <a:rPr lang="es-MX" sz="2800" dirty="0" smtClean="0"/>
              <a:t> </a:t>
            </a:r>
            <a:r>
              <a:rPr lang="es-MX" sz="2800" dirty="0" err="1" smtClean="0"/>
              <a:t>doesn't</a:t>
            </a:r>
            <a:r>
              <a:rPr lang="es-MX" sz="2800" dirty="0" smtClean="0"/>
              <a:t> </a:t>
            </a:r>
            <a:r>
              <a:rPr lang="es-MX" sz="2800" dirty="0" err="1" smtClean="0"/>
              <a:t>want</a:t>
            </a:r>
            <a:r>
              <a:rPr lang="es-MX" sz="2800" dirty="0" smtClean="0"/>
              <a:t> to </a:t>
            </a:r>
            <a:r>
              <a:rPr lang="es-MX" sz="2800" dirty="0" err="1" smtClean="0"/>
              <a:t>work</a:t>
            </a:r>
            <a:r>
              <a:rPr lang="es-MX" sz="2800" dirty="0" smtClean="0"/>
              <a:t>. </a:t>
            </a:r>
          </a:p>
          <a:p>
            <a:pPr>
              <a:spcAft>
                <a:spcPts val="1200"/>
              </a:spcAft>
            </a:pPr>
            <a:r>
              <a:rPr lang="es-MX" sz="2800" dirty="0" smtClean="0"/>
              <a:t>Sam </a:t>
            </a:r>
            <a:r>
              <a:rPr lang="es-MX" sz="2800" dirty="0" err="1" smtClean="0">
                <a:solidFill>
                  <a:srgbClr val="FF0000"/>
                </a:solidFill>
              </a:rPr>
              <a:t>suggested</a:t>
            </a:r>
            <a:r>
              <a:rPr lang="es-MX" sz="2800" dirty="0" smtClean="0">
                <a:solidFill>
                  <a:srgbClr val="FF0000"/>
                </a:solidFill>
              </a:rPr>
              <a:t> </a:t>
            </a:r>
            <a:r>
              <a:rPr lang="es-MX" sz="2800" dirty="0" smtClean="0"/>
              <a:t>_________________ at </a:t>
            </a:r>
            <a:r>
              <a:rPr lang="es-MX" sz="2800" dirty="0" err="1" smtClean="0"/>
              <a:t>the</a:t>
            </a:r>
            <a:r>
              <a:rPr lang="es-MX" sz="2800" dirty="0" smtClean="0"/>
              <a:t> </a:t>
            </a:r>
            <a:r>
              <a:rPr lang="es-MX" sz="2800" dirty="0" err="1" smtClean="0"/>
              <a:t>station</a:t>
            </a:r>
            <a:r>
              <a:rPr lang="es-MX" sz="2800" dirty="0" smtClean="0"/>
              <a:t>. </a:t>
            </a:r>
          </a:p>
          <a:p>
            <a:pPr>
              <a:spcAft>
                <a:spcPts val="1200"/>
              </a:spcAft>
            </a:pPr>
            <a:r>
              <a:rPr lang="es-MX" sz="2800" dirty="0" err="1" smtClean="0"/>
              <a:t>You</a:t>
            </a:r>
            <a:r>
              <a:rPr lang="es-MX" sz="2800" dirty="0" smtClean="0"/>
              <a:t> </a:t>
            </a:r>
            <a:r>
              <a:rPr lang="es-MX" sz="2800" dirty="0" err="1" smtClean="0"/>
              <a:t>never</a:t>
            </a:r>
            <a:r>
              <a:rPr lang="es-MX" sz="2800" dirty="0" smtClean="0"/>
              <a:t> </a:t>
            </a:r>
            <a:r>
              <a:rPr lang="es-MX" sz="2800" dirty="0" err="1" smtClean="0">
                <a:solidFill>
                  <a:srgbClr val="FF0000"/>
                </a:solidFill>
              </a:rPr>
              <a:t>offer</a:t>
            </a:r>
            <a:r>
              <a:rPr lang="es-MX" sz="2800" dirty="0" smtClean="0">
                <a:solidFill>
                  <a:srgbClr val="FF0000"/>
                </a:solidFill>
              </a:rPr>
              <a:t> </a:t>
            </a:r>
            <a:r>
              <a:rPr lang="es-MX" sz="2800" dirty="0" smtClean="0"/>
              <a:t>_________________ </a:t>
            </a:r>
            <a:r>
              <a:rPr lang="es-MX" sz="2800" dirty="0" err="1" smtClean="0"/>
              <a:t>dinner</a:t>
            </a:r>
            <a:r>
              <a:rPr lang="es-MX" sz="2800" dirty="0" smtClean="0"/>
              <a:t>. </a:t>
            </a:r>
          </a:p>
          <a:p>
            <a:pPr>
              <a:spcAft>
                <a:spcPts val="1200"/>
              </a:spcAft>
            </a:pPr>
            <a:r>
              <a:rPr lang="es-MX" sz="2800" dirty="0" err="1" smtClean="0"/>
              <a:t>They</a:t>
            </a:r>
            <a:r>
              <a:rPr lang="es-MX" sz="2800" dirty="0" smtClean="0"/>
              <a:t> </a:t>
            </a:r>
            <a:r>
              <a:rPr lang="es-MX" sz="2800" dirty="0" err="1" smtClean="0">
                <a:solidFill>
                  <a:srgbClr val="FF0000"/>
                </a:solidFill>
              </a:rPr>
              <a:t>decided</a:t>
            </a:r>
            <a:r>
              <a:rPr lang="es-MX" sz="2800" dirty="0" smtClean="0">
                <a:solidFill>
                  <a:srgbClr val="FF0000"/>
                </a:solidFill>
              </a:rPr>
              <a:t> </a:t>
            </a:r>
            <a:r>
              <a:rPr lang="es-MX" sz="2800" dirty="0" smtClean="0"/>
              <a:t>_________________ a film. </a:t>
            </a:r>
          </a:p>
          <a:p>
            <a:pPr>
              <a:spcAft>
                <a:spcPts val="1200"/>
              </a:spcAft>
            </a:pPr>
            <a:r>
              <a:rPr lang="es-MX" sz="2800" dirty="0" smtClean="0"/>
              <a:t>I </a:t>
            </a:r>
            <a:r>
              <a:rPr lang="es-MX" sz="2800" dirty="0" err="1" smtClean="0"/>
              <a:t>don't</a:t>
            </a:r>
            <a:r>
              <a:rPr lang="es-MX" sz="2800" dirty="0" smtClean="0"/>
              <a:t> </a:t>
            </a:r>
            <a:r>
              <a:rPr lang="es-MX" sz="2800" dirty="0" err="1" smtClean="0">
                <a:solidFill>
                  <a:srgbClr val="FF0000"/>
                </a:solidFill>
              </a:rPr>
              <a:t>spend</a:t>
            </a:r>
            <a:r>
              <a:rPr lang="es-MX" sz="2800" dirty="0" smtClean="0">
                <a:solidFill>
                  <a:srgbClr val="FF0000"/>
                </a:solidFill>
              </a:rPr>
              <a:t> a </a:t>
            </a:r>
            <a:r>
              <a:rPr lang="es-MX" sz="2800" dirty="0" err="1" smtClean="0">
                <a:solidFill>
                  <a:srgbClr val="FF0000"/>
                </a:solidFill>
              </a:rPr>
              <a:t>lot</a:t>
            </a:r>
            <a:r>
              <a:rPr lang="es-MX" sz="2800" dirty="0" smtClean="0">
                <a:solidFill>
                  <a:srgbClr val="FF0000"/>
                </a:solidFill>
              </a:rPr>
              <a:t> of time </a:t>
            </a:r>
            <a:r>
              <a:rPr lang="es-MX" sz="2800" dirty="0" smtClean="0"/>
              <a:t>_________________ </a:t>
            </a:r>
            <a:r>
              <a:rPr lang="es-MX" sz="2800" dirty="0" err="1" smtClean="0"/>
              <a:t>computer</a:t>
            </a:r>
            <a:r>
              <a:rPr lang="es-MX" sz="2800" dirty="0" smtClean="0"/>
              <a:t> </a:t>
            </a:r>
            <a:r>
              <a:rPr lang="es-MX" sz="2800" dirty="0" err="1" smtClean="0"/>
              <a:t>games</a:t>
            </a:r>
            <a:r>
              <a:rPr lang="es-MX" sz="2800" dirty="0" smtClean="0"/>
              <a:t>.</a:t>
            </a:r>
            <a:endParaRPr lang="es-MX" sz="2800" dirty="0"/>
          </a:p>
        </p:txBody>
      </p:sp>
      <p:graphicFrame>
        <p:nvGraphicFramePr>
          <p:cNvPr id="21" name="Tabla 20"/>
          <p:cNvGraphicFramePr>
            <a:graphicFrameLocks noGrp="1"/>
          </p:cNvGraphicFramePr>
          <p:nvPr>
            <p:extLst>
              <p:ext uri="{D42A27DB-BD31-4B8C-83A1-F6EECF244321}">
                <p14:modId xmlns:p14="http://schemas.microsoft.com/office/powerpoint/2010/main" val="443171178"/>
              </p:ext>
            </p:extLst>
          </p:nvPr>
        </p:nvGraphicFramePr>
        <p:xfrm>
          <a:off x="763013" y="765181"/>
          <a:ext cx="10336787" cy="486138"/>
        </p:xfrm>
        <a:graphic>
          <a:graphicData uri="http://schemas.openxmlformats.org/drawingml/2006/table">
            <a:tbl>
              <a:tblPr firstRow="1" firstCol="1" bandRow="1">
                <a:tableStyleId>{5C22544A-7EE6-4342-B048-85BDC9FD1C3A}</a:tableStyleId>
              </a:tblPr>
              <a:tblGrid>
                <a:gridCol w="10336787">
                  <a:extLst>
                    <a:ext uri="{9D8B030D-6E8A-4147-A177-3AD203B41FA5}">
                      <a16:colId xmlns:a16="http://schemas.microsoft.com/office/drawing/2014/main" val="20000"/>
                    </a:ext>
                  </a:extLst>
                </a:gridCol>
              </a:tblGrid>
              <a:tr h="486138">
                <a:tc>
                  <a:txBody>
                    <a:bodyPr/>
                    <a:lstStyle/>
                    <a:p>
                      <a:pPr algn="ctr">
                        <a:spcAft>
                          <a:spcPts val="0"/>
                        </a:spcAft>
                      </a:pPr>
                      <a:r>
                        <a:rPr lang="en-US" sz="2400" dirty="0">
                          <a:effectLst/>
                        </a:rPr>
                        <a:t>play   /   watch   /   learn   /   buy   /   be   /   meet   /   go   /   make</a:t>
                      </a:r>
                      <a:endParaRPr lang="es-MX" sz="3600" dirty="0">
                        <a:effectLst/>
                        <a:latin typeface="VNI-Times"/>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bl>
          </a:graphicData>
        </a:graphic>
      </p:graphicFrame>
      <p:sp>
        <p:nvSpPr>
          <p:cNvPr id="22" name="Rectángulo 21"/>
          <p:cNvSpPr/>
          <p:nvPr/>
        </p:nvSpPr>
        <p:spPr>
          <a:xfrm>
            <a:off x="1" y="256668"/>
            <a:ext cx="12191999" cy="523220"/>
          </a:xfrm>
          <a:prstGeom prst="rect">
            <a:avLst/>
          </a:prstGeom>
        </p:spPr>
        <p:txBody>
          <a:bodyPr wrap="square">
            <a:spAutoFit/>
          </a:bodyPr>
          <a:lstStyle/>
          <a:p>
            <a:pPr algn="ctr"/>
            <a:r>
              <a:rPr lang="en-US" sz="2800" b="1" dirty="0" smtClean="0">
                <a:ln w="6600">
                  <a:solidFill>
                    <a:srgbClr val="C00000"/>
                  </a:solidFill>
                  <a:prstDash val="solid"/>
                </a:ln>
                <a:solidFill>
                  <a:srgbClr val="FFFFFF"/>
                </a:solidFill>
                <a:effectLst>
                  <a:outerShdw dist="38100" dir="2700000" algn="tl" rotWithShape="0">
                    <a:schemeClr val="accent2"/>
                  </a:outerShdw>
                </a:effectLst>
                <a:latin typeface="Century Gothic" panose="020B0502020202020204" pitchFamily="34" charset="0"/>
                <a:ea typeface="Times New Roman" panose="02020603050405020304" pitchFamily="18" charset="0"/>
                <a:cs typeface="Times New Roman" panose="02020603050405020304" pitchFamily="18" charset="0"/>
              </a:rPr>
              <a:t>Complete the following sentences with the correct form of the verb.</a:t>
            </a:r>
            <a:endParaRPr lang="es-MX" sz="2800" b="1" dirty="0">
              <a:ln w="6600">
                <a:solidFill>
                  <a:srgbClr val="C00000"/>
                </a:solidFill>
                <a:prstDash val="solid"/>
              </a:ln>
              <a:solidFill>
                <a:srgbClr val="FFFFFF"/>
              </a:solidFill>
              <a:effectLst>
                <a:outerShdw dist="38100" dir="2700000" algn="tl" rotWithShape="0">
                  <a:schemeClr val="accent2"/>
                </a:outerShdw>
              </a:effectLst>
            </a:endParaRPr>
          </a:p>
        </p:txBody>
      </p:sp>
      <p:sp>
        <p:nvSpPr>
          <p:cNvPr id="2" name="Rectángulo 1"/>
          <p:cNvSpPr/>
          <p:nvPr/>
        </p:nvSpPr>
        <p:spPr>
          <a:xfrm>
            <a:off x="3223762" y="1034145"/>
            <a:ext cx="2178803" cy="769441"/>
          </a:xfrm>
          <a:prstGeom prst="rect">
            <a:avLst/>
          </a:prstGeom>
          <a:noFill/>
        </p:spPr>
        <p:txBody>
          <a:bodyPr wrap="none" lIns="91440" tIns="45720" rIns="91440" bIns="45720">
            <a:spAutoFit/>
          </a:bodyPr>
          <a:lstStyle/>
          <a:p>
            <a:pPr algn="ctr"/>
            <a:r>
              <a:rPr lang="es-ES" sz="4400" b="1" cap="none" spc="0" dirty="0" err="1" smtClean="0">
                <a:ln w="6600">
                  <a:solidFill>
                    <a:schemeClr val="accent2"/>
                  </a:solidFill>
                  <a:prstDash val="solid"/>
                </a:ln>
                <a:solidFill>
                  <a:srgbClr val="FFFFFF"/>
                </a:solidFill>
                <a:effectLst>
                  <a:outerShdw dist="38100" dir="2700000" algn="tl" rotWithShape="0">
                    <a:schemeClr val="accent2"/>
                  </a:outerShdw>
                </a:effectLst>
              </a:rPr>
              <a:t>learning</a:t>
            </a:r>
            <a:endParaRPr lang="es-ES" sz="4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5784071" y="1620648"/>
            <a:ext cx="1571264" cy="769441"/>
          </a:xfrm>
          <a:prstGeom prst="rect">
            <a:avLst/>
          </a:prstGeom>
          <a:noFill/>
        </p:spPr>
        <p:txBody>
          <a:bodyPr wrap="none" lIns="91440" tIns="45720" rIns="91440" bIns="45720">
            <a:spAutoFit/>
          </a:bodyPr>
          <a:lstStyle/>
          <a:p>
            <a:pPr algn="ctr"/>
            <a:r>
              <a:rPr lang="es-ES" sz="4400" b="1" cap="none" spc="0" dirty="0" err="1" smtClean="0">
                <a:ln w="6600">
                  <a:solidFill>
                    <a:schemeClr val="accent2"/>
                  </a:solidFill>
                  <a:prstDash val="solid"/>
                </a:ln>
                <a:solidFill>
                  <a:srgbClr val="FFFFFF"/>
                </a:solidFill>
                <a:effectLst>
                  <a:outerShdw dist="38100" dir="2700000" algn="tl" rotWithShape="0">
                    <a:schemeClr val="accent2"/>
                  </a:outerShdw>
                </a:effectLst>
              </a:rPr>
              <a:t>going</a:t>
            </a:r>
            <a:endParaRPr lang="es-ES" sz="4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tángulo 6"/>
          <p:cNvSpPr/>
          <p:nvPr/>
        </p:nvSpPr>
        <p:spPr>
          <a:xfrm>
            <a:off x="5181040" y="2205145"/>
            <a:ext cx="1741182" cy="769441"/>
          </a:xfrm>
          <a:prstGeom prst="rect">
            <a:avLst/>
          </a:prstGeom>
          <a:noFill/>
        </p:spPr>
        <p:txBody>
          <a:bodyPr wrap="none" lIns="91440" tIns="45720" rIns="91440" bIns="45720">
            <a:spAutoFit/>
          </a:bodyPr>
          <a:lstStyle/>
          <a:p>
            <a:pPr algn="ctr"/>
            <a:r>
              <a:rPr lang="es-ES" sz="4400" b="1" cap="none" spc="0" dirty="0" smtClean="0">
                <a:ln w="6600">
                  <a:solidFill>
                    <a:schemeClr val="accent2"/>
                  </a:solidFill>
                  <a:prstDash val="solid"/>
                </a:ln>
                <a:solidFill>
                  <a:srgbClr val="FFFFFF"/>
                </a:solidFill>
                <a:effectLst>
                  <a:outerShdw dist="38100" dir="2700000" algn="tl" rotWithShape="0">
                    <a:schemeClr val="accent2"/>
                  </a:outerShdw>
                </a:effectLst>
              </a:rPr>
              <a:t>to </a:t>
            </a:r>
            <a:r>
              <a:rPr lang="es-ES" sz="4400" b="1" cap="none" spc="0" dirty="0" err="1" smtClean="0">
                <a:ln w="6600">
                  <a:solidFill>
                    <a:schemeClr val="accent2"/>
                  </a:solidFill>
                  <a:prstDash val="solid"/>
                </a:ln>
                <a:solidFill>
                  <a:srgbClr val="FFFFFF"/>
                </a:solidFill>
                <a:effectLst>
                  <a:outerShdw dist="38100" dir="2700000" algn="tl" rotWithShape="0">
                    <a:schemeClr val="accent2"/>
                  </a:outerShdw>
                </a:effectLst>
              </a:rPr>
              <a:t>buy</a:t>
            </a:r>
            <a:endParaRPr lang="es-ES" sz="4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8" name="Rectángulo 7"/>
          <p:cNvSpPr/>
          <p:nvPr/>
        </p:nvSpPr>
        <p:spPr>
          <a:xfrm>
            <a:off x="3752603" y="3228843"/>
            <a:ext cx="1431803" cy="769441"/>
          </a:xfrm>
          <a:prstGeom prst="rect">
            <a:avLst/>
          </a:prstGeom>
          <a:noFill/>
        </p:spPr>
        <p:txBody>
          <a:bodyPr wrap="none" lIns="91440" tIns="45720" rIns="91440" bIns="45720">
            <a:spAutoFit/>
          </a:bodyPr>
          <a:lstStyle/>
          <a:p>
            <a:pPr algn="ctr"/>
            <a:r>
              <a:rPr lang="es-ES" sz="4400" b="1" cap="none" spc="0" dirty="0" smtClean="0">
                <a:ln w="6600">
                  <a:solidFill>
                    <a:schemeClr val="accent2"/>
                  </a:solidFill>
                  <a:prstDash val="solid"/>
                </a:ln>
                <a:solidFill>
                  <a:srgbClr val="FFFFFF"/>
                </a:solidFill>
                <a:effectLst>
                  <a:outerShdw dist="38100" dir="2700000" algn="tl" rotWithShape="0">
                    <a:schemeClr val="accent2"/>
                  </a:outerShdw>
                </a:effectLst>
              </a:rPr>
              <a:t>to be</a:t>
            </a:r>
            <a:endParaRPr lang="es-ES" sz="4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9" name="Rectángulo 8"/>
          <p:cNvSpPr/>
          <p:nvPr/>
        </p:nvSpPr>
        <p:spPr>
          <a:xfrm>
            <a:off x="3531061" y="4208205"/>
            <a:ext cx="2220481" cy="769441"/>
          </a:xfrm>
          <a:prstGeom prst="rect">
            <a:avLst/>
          </a:prstGeom>
          <a:noFill/>
        </p:spPr>
        <p:txBody>
          <a:bodyPr wrap="none" lIns="91440" tIns="45720" rIns="91440" bIns="45720">
            <a:spAutoFit/>
          </a:bodyPr>
          <a:lstStyle/>
          <a:p>
            <a:pPr algn="ctr"/>
            <a:r>
              <a:rPr lang="es-ES" sz="4400" b="1" cap="none" spc="0" dirty="0" smtClean="0">
                <a:ln w="6600">
                  <a:solidFill>
                    <a:schemeClr val="accent2"/>
                  </a:solidFill>
                  <a:prstDash val="solid"/>
                </a:ln>
                <a:solidFill>
                  <a:srgbClr val="FFFFFF"/>
                </a:solidFill>
                <a:effectLst>
                  <a:outerShdw dist="38100" dir="2700000" algn="tl" rotWithShape="0">
                    <a:schemeClr val="accent2"/>
                  </a:outerShdw>
                </a:effectLst>
              </a:rPr>
              <a:t>meeting</a:t>
            </a:r>
            <a:endParaRPr lang="es-ES" sz="4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0" name="Rectángulo 9"/>
          <p:cNvSpPr/>
          <p:nvPr/>
        </p:nvSpPr>
        <p:spPr>
          <a:xfrm>
            <a:off x="3614695" y="4786266"/>
            <a:ext cx="2169376" cy="769441"/>
          </a:xfrm>
          <a:prstGeom prst="rect">
            <a:avLst/>
          </a:prstGeom>
          <a:noFill/>
        </p:spPr>
        <p:txBody>
          <a:bodyPr wrap="none" lIns="91440" tIns="45720" rIns="91440" bIns="45720">
            <a:spAutoFit/>
          </a:bodyPr>
          <a:lstStyle/>
          <a:p>
            <a:pPr algn="ctr"/>
            <a:r>
              <a:rPr lang="es-ES" sz="4400" b="1" cap="none" spc="0" dirty="0" smtClean="0">
                <a:ln w="6600">
                  <a:solidFill>
                    <a:schemeClr val="accent2"/>
                  </a:solidFill>
                  <a:prstDash val="solid"/>
                </a:ln>
                <a:solidFill>
                  <a:srgbClr val="FFFFFF"/>
                </a:solidFill>
                <a:effectLst>
                  <a:outerShdw dist="38100" dir="2700000" algn="tl" rotWithShape="0">
                    <a:schemeClr val="accent2"/>
                  </a:outerShdw>
                </a:effectLst>
              </a:rPr>
              <a:t>to </a:t>
            </a:r>
            <a:r>
              <a:rPr lang="es-ES" sz="4400" b="1" cap="none" spc="0" dirty="0" err="1" smtClean="0">
                <a:ln w="6600">
                  <a:solidFill>
                    <a:schemeClr val="accent2"/>
                  </a:solidFill>
                  <a:prstDash val="solid"/>
                </a:ln>
                <a:solidFill>
                  <a:srgbClr val="FFFFFF"/>
                </a:solidFill>
                <a:effectLst>
                  <a:outerShdw dist="38100" dir="2700000" algn="tl" rotWithShape="0">
                    <a:schemeClr val="accent2"/>
                  </a:outerShdw>
                </a:effectLst>
              </a:rPr>
              <a:t>make</a:t>
            </a:r>
            <a:endParaRPr lang="es-ES" sz="4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Rectángulo 10"/>
          <p:cNvSpPr/>
          <p:nvPr/>
        </p:nvSpPr>
        <p:spPr>
          <a:xfrm>
            <a:off x="3315267" y="5380907"/>
            <a:ext cx="2321469" cy="769441"/>
          </a:xfrm>
          <a:prstGeom prst="rect">
            <a:avLst/>
          </a:prstGeom>
          <a:noFill/>
        </p:spPr>
        <p:txBody>
          <a:bodyPr wrap="none" lIns="91440" tIns="45720" rIns="91440" bIns="45720">
            <a:spAutoFit/>
          </a:bodyPr>
          <a:lstStyle/>
          <a:p>
            <a:pPr algn="ctr"/>
            <a:r>
              <a:rPr lang="es-ES" sz="4400" b="1" cap="none" spc="0" dirty="0" smtClean="0">
                <a:ln w="6600">
                  <a:solidFill>
                    <a:schemeClr val="accent2"/>
                  </a:solidFill>
                  <a:prstDash val="solid"/>
                </a:ln>
                <a:solidFill>
                  <a:srgbClr val="FFFFFF"/>
                </a:solidFill>
                <a:effectLst>
                  <a:outerShdw dist="38100" dir="2700000" algn="tl" rotWithShape="0">
                    <a:schemeClr val="accent2"/>
                  </a:outerShdw>
                </a:effectLst>
              </a:rPr>
              <a:t>to </a:t>
            </a:r>
            <a:r>
              <a:rPr lang="es-ES" sz="4400" b="1" cap="none" spc="0" dirty="0" err="1" smtClean="0">
                <a:ln w="6600">
                  <a:solidFill>
                    <a:schemeClr val="accent2"/>
                  </a:solidFill>
                  <a:prstDash val="solid"/>
                </a:ln>
                <a:solidFill>
                  <a:srgbClr val="FFFFFF"/>
                </a:solidFill>
                <a:effectLst>
                  <a:outerShdw dist="38100" dir="2700000" algn="tl" rotWithShape="0">
                    <a:schemeClr val="accent2"/>
                  </a:outerShdw>
                </a:effectLst>
              </a:rPr>
              <a:t>watch</a:t>
            </a:r>
            <a:endParaRPr lang="es-ES" sz="4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2" name="Rectángulo 11"/>
          <p:cNvSpPr/>
          <p:nvPr/>
        </p:nvSpPr>
        <p:spPr>
          <a:xfrm>
            <a:off x="5315700" y="5958968"/>
            <a:ext cx="1981633" cy="769441"/>
          </a:xfrm>
          <a:prstGeom prst="rect">
            <a:avLst/>
          </a:prstGeom>
          <a:noFill/>
        </p:spPr>
        <p:txBody>
          <a:bodyPr wrap="none" lIns="91440" tIns="45720" rIns="91440" bIns="45720">
            <a:spAutoFit/>
          </a:bodyPr>
          <a:lstStyle/>
          <a:p>
            <a:pPr algn="ctr"/>
            <a:r>
              <a:rPr lang="es-ES" sz="4400" b="1" cap="none" spc="0" dirty="0" err="1" smtClean="0">
                <a:ln w="6600">
                  <a:solidFill>
                    <a:schemeClr val="accent2"/>
                  </a:solidFill>
                  <a:prstDash val="solid"/>
                </a:ln>
                <a:solidFill>
                  <a:srgbClr val="FFFFFF"/>
                </a:solidFill>
                <a:effectLst>
                  <a:outerShdw dist="38100" dir="2700000" algn="tl" rotWithShape="0">
                    <a:schemeClr val="accent2"/>
                  </a:outerShdw>
                </a:effectLst>
              </a:rPr>
              <a:t>playing</a:t>
            </a:r>
            <a:endParaRPr lang="es-ES" sz="4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3" name="Rectángulo redondeado 12">
            <a:hlinkClick r:id="rId2" action="ppaction://hlinksldjump"/>
          </p:cNvPr>
          <p:cNvSpPr/>
          <p:nvPr/>
        </p:nvSpPr>
        <p:spPr>
          <a:xfrm>
            <a:off x="10989888" y="5555707"/>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5940316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anim calcmode="lin" valueType="num">
                                      <p:cBhvr>
                                        <p:cTn id="57" dur="1000" fill="hold"/>
                                        <p:tgtEl>
                                          <p:spTgt spid="12"/>
                                        </p:tgtEl>
                                        <p:attrNameLst>
                                          <p:attrName>ppt_x</p:attrName>
                                        </p:attrNameLst>
                                      </p:cBhvr>
                                      <p:tavLst>
                                        <p:tav tm="0">
                                          <p:val>
                                            <p:strVal val="#ppt_x"/>
                                          </p:val>
                                        </p:tav>
                                        <p:tav tm="100000">
                                          <p:val>
                                            <p:strVal val="#ppt_x"/>
                                          </p:val>
                                        </p:tav>
                                      </p:tavLst>
                                    </p:anim>
                                    <p:anim calcmode="lin" valueType="num">
                                      <p:cBhvr>
                                        <p:cTn id="5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9" grpId="0"/>
      <p:bldP spid="10" grpId="0"/>
      <p:bldP spid="11" grpId="0"/>
      <p:bldP spid="1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sz="8000" dirty="0" err="1"/>
              <a:t>Modifying</a:t>
            </a:r>
            <a:r>
              <a:rPr lang="es-MX" sz="8000" dirty="0"/>
              <a:t> </a:t>
            </a:r>
            <a:r>
              <a:rPr lang="es-MX" sz="8000" dirty="0" err="1"/>
              <a:t>Adverbs</a:t>
            </a:r>
            <a:endParaRPr lang="es-MX" sz="8000" dirty="0"/>
          </a:p>
        </p:txBody>
      </p:sp>
      <p:sp>
        <p:nvSpPr>
          <p:cNvPr id="3" name="Subtítulo 2"/>
          <p:cNvSpPr>
            <a:spLocks noGrp="1"/>
          </p:cNvSpPr>
          <p:nvPr>
            <p:ph type="subTitle" idx="1"/>
          </p:nvPr>
        </p:nvSpPr>
        <p:spPr/>
        <p:txBody>
          <a:bodyPr>
            <a:normAutofit/>
          </a:bodyPr>
          <a:lstStyle/>
          <a:p>
            <a:r>
              <a:rPr lang="es-MX" sz="2400" b="1" dirty="0" err="1" smtClean="0"/>
              <a:t>How</a:t>
            </a:r>
            <a:r>
              <a:rPr lang="es-MX" sz="2400" b="1" dirty="0" smtClean="0"/>
              <a:t> to describe </a:t>
            </a:r>
            <a:r>
              <a:rPr lang="es-MX" sz="2400" b="1" dirty="0" err="1" smtClean="0"/>
              <a:t>people’s</a:t>
            </a:r>
            <a:r>
              <a:rPr lang="es-MX" sz="2400" b="1" dirty="0" smtClean="0"/>
              <a:t> </a:t>
            </a:r>
            <a:r>
              <a:rPr lang="es-MX" sz="2400" b="1" dirty="0" err="1" smtClean="0"/>
              <a:t>personality</a:t>
            </a:r>
            <a:endParaRPr lang="es-MX" sz="2400" b="1" dirty="0"/>
          </a:p>
        </p:txBody>
      </p:sp>
      <p:pic>
        <p:nvPicPr>
          <p:cNvPr id="4" name="Imagen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40470" y="3185582"/>
            <a:ext cx="4094357" cy="2959101"/>
          </a:xfrm>
          <a:prstGeom prst="rect">
            <a:avLst/>
          </a:prstGeom>
        </p:spPr>
      </p:pic>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538141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2500"/>
                            </p:stCondLst>
                            <p:childTnLst>
                              <p:par>
                                <p:cTn id="11" presetID="42" presetClass="entr" presetSubtype="0" fill="hold" grpId="0" nodeType="afterEffect">
                                  <p:stCondLst>
                                    <p:cond delay="10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4500"/>
                            </p:stCondLst>
                            <p:childTnLst>
                              <p:par>
                                <p:cTn id="17" presetID="42" presetClass="entr" presetSubtype="0" fill="hold" grpId="0" nodeType="afterEffect">
                                  <p:stCondLst>
                                    <p:cond delay="100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4119" y="785660"/>
            <a:ext cx="8761413" cy="728480"/>
          </a:xfrm>
        </p:spPr>
        <p:txBody>
          <a:bodyPr/>
          <a:lstStyle/>
          <a:p>
            <a:r>
              <a:rPr lang="es-MX" sz="4400" b="1" dirty="0" err="1" smtClean="0">
                <a:solidFill>
                  <a:schemeClr val="accent2"/>
                </a:solidFill>
              </a:rPr>
              <a:t>Modifying</a:t>
            </a:r>
            <a:r>
              <a:rPr lang="es-MX" sz="4400" b="1" dirty="0" smtClean="0">
                <a:solidFill>
                  <a:schemeClr val="accent2"/>
                </a:solidFill>
              </a:rPr>
              <a:t> </a:t>
            </a:r>
            <a:r>
              <a:rPr lang="es-MX" sz="4400" b="1" dirty="0" err="1" smtClean="0">
                <a:solidFill>
                  <a:schemeClr val="accent2"/>
                </a:solidFill>
              </a:rPr>
              <a:t>Adverbs</a:t>
            </a:r>
            <a:endParaRPr lang="es-MX" sz="4400" b="1" dirty="0">
              <a:solidFill>
                <a:schemeClr val="accent2"/>
              </a:solidFill>
            </a:endParaRPr>
          </a:p>
        </p:txBody>
      </p:sp>
      <p:pic>
        <p:nvPicPr>
          <p:cNvPr id="4" name="Marcador de contenido 3"/>
          <p:cNvPicPr>
            <a:picLocks noGrp="1" noChangeAspect="1"/>
          </p:cNvPicPr>
          <p:nvPr>
            <p:ph idx="1"/>
          </p:nvPr>
        </p:nvPicPr>
        <p:blipFill>
          <a:blip r:embed="rId2"/>
          <a:stretch>
            <a:fillRect/>
          </a:stretch>
        </p:blipFill>
        <p:spPr>
          <a:xfrm>
            <a:off x="844119" y="1936085"/>
            <a:ext cx="10503763" cy="4464715"/>
          </a:xfrm>
          <a:prstGeom prst="rect">
            <a:avLst/>
          </a:prstGeom>
        </p:spPr>
      </p:pic>
      <p:sp>
        <p:nvSpPr>
          <p:cNvPr id="5" name="CuadroTexto 4"/>
          <p:cNvSpPr txBox="1"/>
          <p:nvPr/>
        </p:nvSpPr>
        <p:spPr>
          <a:xfrm>
            <a:off x="8234496" y="688235"/>
            <a:ext cx="1681871" cy="923330"/>
          </a:xfrm>
          <a:prstGeom prst="rect">
            <a:avLst/>
          </a:prstGeom>
          <a:noFill/>
        </p:spPr>
        <p:txBody>
          <a:bodyPr wrap="none" rtlCol="0">
            <a:spAutoFit/>
          </a:bodyPr>
          <a:lstStyle/>
          <a:p>
            <a:r>
              <a:rPr lang="es-MX" sz="5400" b="1" dirty="0" smtClean="0">
                <a:ln w="6600">
                  <a:solidFill>
                    <a:schemeClr val="accent2"/>
                  </a:solidFill>
                  <a:prstDash val="solid"/>
                </a:ln>
                <a:solidFill>
                  <a:srgbClr val="FFFFFF"/>
                </a:solidFill>
                <a:effectLst>
                  <a:outerShdw dist="38100" dir="2700000" algn="tl" rotWithShape="0">
                    <a:schemeClr val="accent2"/>
                  </a:outerShdw>
                </a:effectLst>
              </a:rPr>
              <a:t>MUY</a:t>
            </a:r>
            <a:endParaRPr lang="es-MX"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CuadroTexto 5"/>
          <p:cNvSpPr txBox="1"/>
          <p:nvPr/>
        </p:nvSpPr>
        <p:spPr>
          <a:xfrm>
            <a:off x="6730879" y="688235"/>
            <a:ext cx="4689104" cy="923330"/>
          </a:xfrm>
          <a:prstGeom prst="rect">
            <a:avLst/>
          </a:prstGeom>
          <a:noFill/>
        </p:spPr>
        <p:txBody>
          <a:bodyPr wrap="none" rtlCol="0">
            <a:spAutoFit/>
          </a:bodyPr>
          <a:lstStyle/>
          <a:p>
            <a:r>
              <a:rPr lang="es-MX" sz="5400" b="1" dirty="0" smtClean="0">
                <a:ln w="6600">
                  <a:solidFill>
                    <a:schemeClr val="accent2"/>
                  </a:solidFill>
                  <a:prstDash val="solid"/>
                </a:ln>
                <a:solidFill>
                  <a:srgbClr val="FFFFFF"/>
                </a:solidFill>
                <a:effectLst>
                  <a:outerShdw dist="38100" dir="2700000" algn="tl" rotWithShape="0">
                    <a:schemeClr val="accent2"/>
                  </a:outerShdw>
                </a:effectLst>
              </a:rPr>
              <a:t>LIGERAMENTE</a:t>
            </a:r>
            <a:endParaRPr lang="es-MX"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CuadroTexto 6"/>
          <p:cNvSpPr txBox="1"/>
          <p:nvPr/>
        </p:nvSpPr>
        <p:spPr>
          <a:xfrm>
            <a:off x="7361661" y="688235"/>
            <a:ext cx="3427541" cy="923330"/>
          </a:xfrm>
          <a:prstGeom prst="rect">
            <a:avLst/>
          </a:prstGeom>
          <a:noFill/>
        </p:spPr>
        <p:txBody>
          <a:bodyPr wrap="none" rtlCol="0">
            <a:spAutoFit/>
          </a:bodyPr>
          <a:lstStyle/>
          <a:p>
            <a:r>
              <a:rPr lang="es-MX" sz="5400" b="1" dirty="0" smtClean="0">
                <a:ln w="6600">
                  <a:solidFill>
                    <a:schemeClr val="accent2"/>
                  </a:solidFill>
                  <a:prstDash val="solid"/>
                </a:ln>
                <a:solidFill>
                  <a:srgbClr val="FFFFFF"/>
                </a:solidFill>
                <a:effectLst>
                  <a:outerShdw dist="38100" dir="2700000" algn="tl" rotWithShape="0">
                    <a:schemeClr val="accent2"/>
                  </a:outerShdw>
                </a:effectLst>
              </a:rPr>
              <a:t>UN POCO</a:t>
            </a:r>
            <a:endParaRPr lang="es-MX"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8" name="CuadroTexto 7"/>
          <p:cNvSpPr txBox="1"/>
          <p:nvPr/>
        </p:nvSpPr>
        <p:spPr>
          <a:xfrm>
            <a:off x="7361661" y="688235"/>
            <a:ext cx="3427541" cy="923330"/>
          </a:xfrm>
          <a:prstGeom prst="rect">
            <a:avLst/>
          </a:prstGeom>
          <a:noFill/>
        </p:spPr>
        <p:txBody>
          <a:bodyPr wrap="none" rtlCol="0">
            <a:spAutoFit/>
          </a:bodyPr>
          <a:lstStyle/>
          <a:p>
            <a:r>
              <a:rPr lang="es-MX" sz="5400" b="1" dirty="0" smtClean="0">
                <a:ln w="6600">
                  <a:solidFill>
                    <a:schemeClr val="accent2"/>
                  </a:solidFill>
                  <a:prstDash val="solid"/>
                </a:ln>
                <a:solidFill>
                  <a:srgbClr val="FFFFFF"/>
                </a:solidFill>
                <a:effectLst>
                  <a:outerShdw dist="38100" dir="2700000" algn="tl" rotWithShape="0">
                    <a:schemeClr val="accent2"/>
                  </a:outerShdw>
                </a:effectLst>
              </a:rPr>
              <a:t>BASTANTE</a:t>
            </a:r>
            <a:endParaRPr lang="es-MX"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9" name="CuadroTexto 8"/>
          <p:cNvSpPr txBox="1"/>
          <p:nvPr/>
        </p:nvSpPr>
        <p:spPr>
          <a:xfrm>
            <a:off x="6488024" y="688235"/>
            <a:ext cx="5243743" cy="923330"/>
          </a:xfrm>
          <a:prstGeom prst="rect">
            <a:avLst/>
          </a:prstGeom>
          <a:noFill/>
        </p:spPr>
        <p:txBody>
          <a:bodyPr wrap="none" rtlCol="0">
            <a:spAutoFit/>
          </a:bodyPr>
          <a:lstStyle/>
          <a:p>
            <a:r>
              <a:rPr lang="es-MX" sz="5400" b="1" dirty="0" smtClean="0">
                <a:ln w="6600">
                  <a:solidFill>
                    <a:schemeClr val="accent2"/>
                  </a:solidFill>
                  <a:prstDash val="solid"/>
                </a:ln>
                <a:solidFill>
                  <a:srgbClr val="FFFFFF"/>
                </a:solidFill>
                <a:effectLst>
                  <a:outerShdw dist="38100" dir="2700000" algn="tl" rotWithShape="0">
                    <a:schemeClr val="accent2"/>
                  </a:outerShdw>
                </a:effectLst>
              </a:rPr>
              <a:t>MUY/BASTANTE</a:t>
            </a:r>
            <a:endParaRPr lang="es-MX"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0" name="CuadroTexto 9"/>
          <p:cNvSpPr txBox="1"/>
          <p:nvPr/>
        </p:nvSpPr>
        <p:spPr>
          <a:xfrm>
            <a:off x="8234496" y="688235"/>
            <a:ext cx="1681871" cy="923330"/>
          </a:xfrm>
          <a:prstGeom prst="rect">
            <a:avLst/>
          </a:prstGeom>
          <a:noFill/>
        </p:spPr>
        <p:txBody>
          <a:bodyPr wrap="none" rtlCol="0">
            <a:spAutoFit/>
          </a:bodyPr>
          <a:lstStyle/>
          <a:p>
            <a:r>
              <a:rPr lang="es-MX" sz="5400" b="1" dirty="0" smtClean="0">
                <a:ln w="6600">
                  <a:solidFill>
                    <a:schemeClr val="accent2"/>
                  </a:solidFill>
                  <a:prstDash val="solid"/>
                </a:ln>
                <a:solidFill>
                  <a:srgbClr val="FFFFFF"/>
                </a:solidFill>
                <a:effectLst>
                  <a:outerShdw dist="38100" dir="2700000" algn="tl" rotWithShape="0">
                    <a:schemeClr val="accent2"/>
                  </a:outerShdw>
                </a:effectLst>
              </a:rPr>
              <a:t>MUY</a:t>
            </a:r>
            <a:endParaRPr lang="es-MX"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Rectángulo redondeado 10">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93512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5"/>
                                        </p:tgtEl>
                                      </p:cBhvr>
                                    </p:animEffect>
                                    <p:set>
                                      <p:cBhvr>
                                        <p:cTn id="22" dur="1" fill="hold">
                                          <p:stCondLst>
                                            <p:cond delay="499"/>
                                          </p:stCondLst>
                                        </p:cTn>
                                        <p:tgtEl>
                                          <p:spTgt spid="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1" nodeType="clickEffect">
                                  <p:stCondLst>
                                    <p:cond delay="0"/>
                                  </p:stCondLst>
                                  <p:childTnLst>
                                    <p:animEffect transition="out" filter="fade">
                                      <p:cBhvr>
                                        <p:cTn id="33" dur="500"/>
                                        <p:tgtEl>
                                          <p:spTgt spid="6"/>
                                        </p:tgtEl>
                                      </p:cBhvr>
                                    </p:animEffect>
                                    <p:set>
                                      <p:cBhvr>
                                        <p:cTn id="34" dur="1" fill="hold">
                                          <p:stCondLst>
                                            <p:cond delay="499"/>
                                          </p:stCondLst>
                                        </p:cTn>
                                        <p:tgtEl>
                                          <p:spTgt spid="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anim calcmode="lin" valueType="num">
                                      <p:cBhvr>
                                        <p:cTn id="40" dur="1000" fill="hold"/>
                                        <p:tgtEl>
                                          <p:spTgt spid="7"/>
                                        </p:tgtEl>
                                        <p:attrNameLst>
                                          <p:attrName>ppt_x</p:attrName>
                                        </p:attrNameLst>
                                      </p:cBhvr>
                                      <p:tavLst>
                                        <p:tav tm="0">
                                          <p:val>
                                            <p:strVal val="#ppt_x"/>
                                          </p:val>
                                        </p:tav>
                                        <p:tav tm="100000">
                                          <p:val>
                                            <p:strVal val="#ppt_x"/>
                                          </p:val>
                                        </p:tav>
                                      </p:tavLst>
                                    </p:anim>
                                    <p:anim calcmode="lin" valueType="num">
                                      <p:cBhvr>
                                        <p:cTn id="4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7"/>
                                        </p:tgtEl>
                                      </p:cBhvr>
                                    </p:animEffect>
                                    <p:set>
                                      <p:cBhvr>
                                        <p:cTn id="46" dur="1" fill="hold">
                                          <p:stCondLst>
                                            <p:cond delay="499"/>
                                          </p:stCondLst>
                                        </p:cTn>
                                        <p:tgtEl>
                                          <p:spTgt spid="7"/>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1" nodeType="clickEffect">
                                  <p:stCondLst>
                                    <p:cond delay="0"/>
                                  </p:stCondLst>
                                  <p:childTnLst>
                                    <p:animEffect transition="out" filter="fade">
                                      <p:cBhvr>
                                        <p:cTn id="57" dur="500"/>
                                        <p:tgtEl>
                                          <p:spTgt spid="8"/>
                                        </p:tgtEl>
                                      </p:cBhvr>
                                    </p:animEffect>
                                    <p:set>
                                      <p:cBhvr>
                                        <p:cTn id="58" dur="1" fill="hold">
                                          <p:stCondLst>
                                            <p:cond delay="499"/>
                                          </p:stCondLst>
                                        </p:cTn>
                                        <p:tgtEl>
                                          <p:spTgt spid="8"/>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1000"/>
                                        <p:tgtEl>
                                          <p:spTgt spid="9"/>
                                        </p:tgtEl>
                                      </p:cBhvr>
                                    </p:animEffect>
                                    <p:anim calcmode="lin" valueType="num">
                                      <p:cBhvr>
                                        <p:cTn id="64" dur="1000" fill="hold"/>
                                        <p:tgtEl>
                                          <p:spTgt spid="9"/>
                                        </p:tgtEl>
                                        <p:attrNameLst>
                                          <p:attrName>ppt_x</p:attrName>
                                        </p:attrNameLst>
                                      </p:cBhvr>
                                      <p:tavLst>
                                        <p:tav tm="0">
                                          <p:val>
                                            <p:strVal val="#ppt_x"/>
                                          </p:val>
                                        </p:tav>
                                        <p:tav tm="100000">
                                          <p:val>
                                            <p:strVal val="#ppt_x"/>
                                          </p:val>
                                        </p:tav>
                                      </p:tavLst>
                                    </p:anim>
                                    <p:anim calcmode="lin" valueType="num">
                                      <p:cBhvr>
                                        <p:cTn id="6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xit" presetSubtype="0" fill="hold" grpId="1" nodeType="clickEffect">
                                  <p:stCondLst>
                                    <p:cond delay="0"/>
                                  </p:stCondLst>
                                  <p:childTnLst>
                                    <p:animEffect transition="out" filter="fade">
                                      <p:cBhvr>
                                        <p:cTn id="69" dur="500"/>
                                        <p:tgtEl>
                                          <p:spTgt spid="9"/>
                                        </p:tgtEl>
                                      </p:cBhvr>
                                    </p:animEffect>
                                    <p:set>
                                      <p:cBhvr>
                                        <p:cTn id="70" dur="1" fill="hold">
                                          <p:stCondLst>
                                            <p:cond delay="499"/>
                                          </p:stCondLst>
                                        </p:cTn>
                                        <p:tgtEl>
                                          <p:spTgt spid="9"/>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1000"/>
                                        <p:tgtEl>
                                          <p:spTgt spid="10"/>
                                        </p:tgtEl>
                                      </p:cBhvr>
                                    </p:animEffect>
                                    <p:anim calcmode="lin" valueType="num">
                                      <p:cBhvr>
                                        <p:cTn id="76" dur="1000" fill="hold"/>
                                        <p:tgtEl>
                                          <p:spTgt spid="10"/>
                                        </p:tgtEl>
                                        <p:attrNameLst>
                                          <p:attrName>ppt_x</p:attrName>
                                        </p:attrNameLst>
                                      </p:cBhvr>
                                      <p:tavLst>
                                        <p:tav tm="0">
                                          <p:val>
                                            <p:strVal val="#ppt_x"/>
                                          </p:val>
                                        </p:tav>
                                        <p:tav tm="100000">
                                          <p:val>
                                            <p:strVal val="#ppt_x"/>
                                          </p:val>
                                        </p:tav>
                                      </p:tavLst>
                                    </p:anim>
                                    <p:anim calcmode="lin" valueType="num">
                                      <p:cBhvr>
                                        <p:cTn id="7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xit" presetSubtype="0" fill="hold" grpId="1" nodeType="clickEffect">
                                  <p:stCondLst>
                                    <p:cond delay="0"/>
                                  </p:stCondLst>
                                  <p:childTnLst>
                                    <p:animEffect transition="out" filter="fade">
                                      <p:cBhvr>
                                        <p:cTn id="81" dur="500"/>
                                        <p:tgtEl>
                                          <p:spTgt spid="10"/>
                                        </p:tgtEl>
                                      </p:cBhvr>
                                    </p:animEffect>
                                    <p:set>
                                      <p:cBhvr>
                                        <p:cTn id="8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7" grpId="1"/>
      <p:bldP spid="8" grpId="0"/>
      <p:bldP spid="8" grpId="1"/>
      <p:bldP spid="9" grpId="0"/>
      <p:bldP spid="9" grpId="1"/>
      <p:bldP spid="10" grpId="0"/>
      <p:bldP spid="10" grpId="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1055" y="363720"/>
            <a:ext cx="2997945" cy="1414280"/>
          </a:xfrm>
        </p:spPr>
        <p:txBody>
          <a:bodyPr/>
          <a:lstStyle/>
          <a:p>
            <a:r>
              <a:rPr lang="es-MX" b="1" dirty="0" err="1">
                <a:solidFill>
                  <a:schemeClr val="accent2"/>
                </a:solidFill>
              </a:rPr>
              <a:t>Modifying</a:t>
            </a:r>
            <a:r>
              <a:rPr lang="es-MX" b="1" dirty="0">
                <a:solidFill>
                  <a:schemeClr val="accent2"/>
                </a:solidFill>
              </a:rPr>
              <a:t> </a:t>
            </a:r>
            <a:r>
              <a:rPr lang="es-MX" b="1" dirty="0" smtClean="0">
                <a:solidFill>
                  <a:schemeClr val="accent2"/>
                </a:solidFill>
              </a:rPr>
              <a:t/>
            </a:r>
            <a:br>
              <a:rPr lang="es-MX" b="1" dirty="0" smtClean="0">
                <a:solidFill>
                  <a:schemeClr val="accent2"/>
                </a:solidFill>
              </a:rPr>
            </a:br>
            <a:r>
              <a:rPr lang="es-MX" b="1" dirty="0" err="1" smtClean="0">
                <a:solidFill>
                  <a:schemeClr val="accent2"/>
                </a:solidFill>
              </a:rPr>
              <a:t>Adverbs</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3860800" y="363719"/>
            <a:ext cx="7938563" cy="5960145"/>
          </a:xfrm>
        </p:spPr>
      </p:pic>
      <p:sp>
        <p:nvSpPr>
          <p:cNvPr id="5" name="Rectángulo redondeado 4">
            <a:hlinkClick r:id="rId3" action="ppaction://hlinksldjump"/>
          </p:cNvPr>
          <p:cNvSpPr/>
          <p:nvPr/>
        </p:nvSpPr>
        <p:spPr>
          <a:xfrm>
            <a:off x="105988" y="6064069"/>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4259878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9454" y="376420"/>
            <a:ext cx="8761413" cy="728480"/>
          </a:xfrm>
        </p:spPr>
        <p:txBody>
          <a:bodyPr/>
          <a:lstStyle/>
          <a:p>
            <a:r>
              <a:rPr lang="es-MX" b="1" dirty="0" err="1" smtClean="0">
                <a:solidFill>
                  <a:schemeClr val="accent2"/>
                </a:solidFill>
              </a:rPr>
              <a:t>EXAMPLES</a:t>
            </a:r>
            <a:endParaRPr lang="es-MX" b="1" dirty="0">
              <a:solidFill>
                <a:schemeClr val="accent2"/>
              </a:solidFill>
            </a:endParaRPr>
          </a:p>
        </p:txBody>
      </p:sp>
      <p:sp>
        <p:nvSpPr>
          <p:cNvPr id="3" name="Marcador de contenido 2"/>
          <p:cNvSpPr>
            <a:spLocks noGrp="1"/>
          </p:cNvSpPr>
          <p:nvPr>
            <p:ph idx="1"/>
          </p:nvPr>
        </p:nvSpPr>
        <p:spPr>
          <a:xfrm>
            <a:off x="469154" y="1104900"/>
            <a:ext cx="11354546" cy="4343400"/>
          </a:xfrm>
        </p:spPr>
        <p:txBody>
          <a:bodyPr>
            <a:normAutofit fontScale="92500" lnSpcReduction="10000"/>
          </a:bodyPr>
          <a:lstStyle/>
          <a:p>
            <a:pPr>
              <a:lnSpc>
                <a:spcPct val="150000"/>
              </a:lnSpc>
            </a:pPr>
            <a:r>
              <a:rPr lang="es-MX" sz="3600" dirty="0" err="1" smtClean="0"/>
              <a:t>I’m</a:t>
            </a:r>
            <a:r>
              <a:rPr lang="es-MX" sz="3600" dirty="0" smtClean="0"/>
              <a:t>  </a:t>
            </a:r>
            <a:r>
              <a:rPr lang="es-MX" sz="3600" b="1" dirty="0" smtClean="0">
                <a:solidFill>
                  <a:srgbClr val="0070C0"/>
                </a:solidFill>
              </a:rPr>
              <a:t>quite</a:t>
            </a:r>
            <a:r>
              <a:rPr lang="es-MX" sz="3600" dirty="0" smtClean="0">
                <a:solidFill>
                  <a:srgbClr val="0070C0"/>
                </a:solidFill>
              </a:rPr>
              <a:t> </a:t>
            </a:r>
            <a:r>
              <a:rPr lang="es-MX" sz="3600" dirty="0" smtClean="0">
                <a:solidFill>
                  <a:srgbClr val="FF0000"/>
                </a:solidFill>
              </a:rPr>
              <a:t>a </a:t>
            </a:r>
            <a:r>
              <a:rPr lang="es-MX" sz="3600" dirty="0" err="1" smtClean="0">
                <a:solidFill>
                  <a:srgbClr val="FF0000"/>
                </a:solidFill>
              </a:rPr>
              <a:t>friendly</a:t>
            </a:r>
            <a:r>
              <a:rPr lang="es-MX" sz="3600" dirty="0" smtClean="0">
                <a:solidFill>
                  <a:srgbClr val="FF0000"/>
                </a:solidFill>
              </a:rPr>
              <a:t> </a:t>
            </a:r>
            <a:r>
              <a:rPr lang="es-MX" sz="3600" dirty="0" err="1" smtClean="0"/>
              <a:t>peson</a:t>
            </a:r>
            <a:r>
              <a:rPr lang="es-MX" sz="3600" dirty="0" smtClean="0"/>
              <a:t> and </a:t>
            </a:r>
            <a:r>
              <a:rPr lang="es-MX" sz="3600" b="1" dirty="0" err="1" smtClean="0">
                <a:solidFill>
                  <a:srgbClr val="0070C0"/>
                </a:solidFill>
              </a:rPr>
              <a:t>rather</a:t>
            </a:r>
            <a:r>
              <a:rPr lang="es-MX" sz="3600" dirty="0" smtClean="0">
                <a:solidFill>
                  <a:srgbClr val="0070C0"/>
                </a:solidFill>
              </a:rPr>
              <a:t> </a:t>
            </a:r>
            <a:r>
              <a:rPr lang="es-MX" sz="3600" dirty="0" err="1" smtClean="0">
                <a:solidFill>
                  <a:srgbClr val="FF0000"/>
                </a:solidFill>
              </a:rPr>
              <a:t>sensitive</a:t>
            </a:r>
            <a:r>
              <a:rPr lang="es-MX" sz="3600" dirty="0" smtClean="0"/>
              <a:t>.</a:t>
            </a:r>
          </a:p>
          <a:p>
            <a:pPr>
              <a:lnSpc>
                <a:spcPct val="150000"/>
              </a:lnSpc>
            </a:pPr>
            <a:r>
              <a:rPr lang="es-MX" sz="3600" dirty="0" err="1" smtClean="0"/>
              <a:t>I’m</a:t>
            </a:r>
            <a:r>
              <a:rPr lang="es-MX" sz="3600" dirty="0" smtClean="0"/>
              <a:t> </a:t>
            </a:r>
            <a:r>
              <a:rPr lang="es-MX" sz="3600" dirty="0" err="1" smtClean="0"/>
              <a:t>sometimes</a:t>
            </a:r>
            <a:r>
              <a:rPr lang="es-MX" sz="3600" dirty="0" smtClean="0"/>
              <a:t> </a:t>
            </a:r>
            <a:r>
              <a:rPr lang="es-MX" sz="3600" b="1" dirty="0" err="1" smtClean="0">
                <a:solidFill>
                  <a:srgbClr val="0070C0"/>
                </a:solidFill>
              </a:rPr>
              <a:t>slightly</a:t>
            </a:r>
            <a:r>
              <a:rPr lang="es-MX" sz="3600" dirty="0" smtClean="0">
                <a:solidFill>
                  <a:srgbClr val="0070C0"/>
                </a:solidFill>
              </a:rPr>
              <a:t> </a:t>
            </a:r>
            <a:r>
              <a:rPr lang="es-MX" sz="3600" dirty="0" err="1" smtClean="0">
                <a:solidFill>
                  <a:srgbClr val="FF0000"/>
                </a:solidFill>
              </a:rPr>
              <a:t>impatient</a:t>
            </a:r>
            <a:r>
              <a:rPr lang="es-MX" sz="3600" dirty="0" smtClean="0"/>
              <a:t>.</a:t>
            </a:r>
          </a:p>
          <a:p>
            <a:pPr>
              <a:lnSpc>
                <a:spcPct val="150000"/>
              </a:lnSpc>
            </a:pPr>
            <a:r>
              <a:rPr lang="es-MX" sz="3600" dirty="0" smtClean="0"/>
              <a:t>I can be </a:t>
            </a:r>
            <a:r>
              <a:rPr lang="es-MX" sz="3600" b="1" dirty="0" smtClean="0">
                <a:solidFill>
                  <a:srgbClr val="0070C0"/>
                </a:solidFill>
              </a:rPr>
              <a:t>a bit </a:t>
            </a:r>
            <a:r>
              <a:rPr lang="es-MX" sz="3600" dirty="0" err="1" smtClean="0">
                <a:solidFill>
                  <a:srgbClr val="FF0000"/>
                </a:solidFill>
              </a:rPr>
              <a:t>lazy</a:t>
            </a:r>
            <a:r>
              <a:rPr lang="es-MX" sz="3600" dirty="0" smtClean="0"/>
              <a:t>.</a:t>
            </a:r>
          </a:p>
          <a:p>
            <a:pPr>
              <a:lnSpc>
                <a:spcPct val="150000"/>
              </a:lnSpc>
            </a:pPr>
            <a:r>
              <a:rPr lang="es-MX" sz="3600" dirty="0" err="1" smtClean="0"/>
              <a:t>I’m</a:t>
            </a:r>
            <a:r>
              <a:rPr lang="es-MX" sz="3600" dirty="0" smtClean="0"/>
              <a:t> </a:t>
            </a:r>
            <a:r>
              <a:rPr lang="es-MX" sz="3600" b="1" dirty="0" err="1" smtClean="0">
                <a:solidFill>
                  <a:srgbClr val="0070C0"/>
                </a:solidFill>
              </a:rPr>
              <a:t>pretty</a:t>
            </a:r>
            <a:r>
              <a:rPr lang="es-MX" sz="3600" b="1" dirty="0" smtClean="0">
                <a:solidFill>
                  <a:srgbClr val="0070C0"/>
                </a:solidFill>
              </a:rPr>
              <a:t> </a:t>
            </a:r>
            <a:r>
              <a:rPr lang="es-MX" sz="3600" dirty="0" err="1" smtClean="0">
                <a:solidFill>
                  <a:srgbClr val="FF0000"/>
                </a:solidFill>
              </a:rPr>
              <a:t>hard-working</a:t>
            </a:r>
            <a:r>
              <a:rPr lang="es-MX" sz="3600" dirty="0" smtClean="0"/>
              <a:t>.</a:t>
            </a:r>
          </a:p>
          <a:p>
            <a:pPr>
              <a:lnSpc>
                <a:spcPct val="150000"/>
              </a:lnSpc>
            </a:pPr>
            <a:r>
              <a:rPr lang="es-MX" sz="3600" dirty="0" err="1" smtClean="0"/>
              <a:t>I’m</a:t>
            </a:r>
            <a:r>
              <a:rPr lang="es-MX" sz="3600" dirty="0" smtClean="0"/>
              <a:t> </a:t>
            </a:r>
            <a:r>
              <a:rPr lang="es-MX" sz="3600" b="1" dirty="0" err="1" smtClean="0">
                <a:solidFill>
                  <a:srgbClr val="0070C0"/>
                </a:solidFill>
              </a:rPr>
              <a:t>not</a:t>
            </a:r>
            <a:r>
              <a:rPr lang="es-MX" sz="3600" b="1" dirty="0" smtClean="0">
                <a:solidFill>
                  <a:srgbClr val="0070C0"/>
                </a:solidFill>
              </a:rPr>
              <a:t> </a:t>
            </a:r>
            <a:r>
              <a:rPr lang="es-MX" sz="3600" b="1" dirty="0" err="1" smtClean="0">
                <a:solidFill>
                  <a:srgbClr val="0070C0"/>
                </a:solidFill>
              </a:rPr>
              <a:t>very</a:t>
            </a:r>
            <a:r>
              <a:rPr lang="es-MX" sz="3600" b="1" dirty="0" smtClean="0">
                <a:solidFill>
                  <a:srgbClr val="0070C0"/>
                </a:solidFill>
              </a:rPr>
              <a:t> </a:t>
            </a:r>
            <a:r>
              <a:rPr lang="es-MX" sz="3600" dirty="0" err="1" smtClean="0">
                <a:solidFill>
                  <a:srgbClr val="FF0000"/>
                </a:solidFill>
              </a:rPr>
              <a:t>tolerant</a:t>
            </a:r>
            <a:r>
              <a:rPr lang="es-MX" sz="3600" dirty="0" smtClean="0"/>
              <a:t> of </a:t>
            </a:r>
            <a:r>
              <a:rPr lang="es-MX" sz="3600" dirty="0" err="1" smtClean="0"/>
              <a:t>lazy</a:t>
            </a:r>
            <a:r>
              <a:rPr lang="es-MX" sz="3600" dirty="0" smtClean="0"/>
              <a:t> </a:t>
            </a:r>
            <a:r>
              <a:rPr lang="es-MX" sz="3600" dirty="0" err="1" smtClean="0"/>
              <a:t>people</a:t>
            </a:r>
            <a:r>
              <a:rPr lang="es-MX" sz="3600" dirty="0" smtClean="0"/>
              <a:t>.</a:t>
            </a:r>
            <a:endParaRPr lang="es-MX" sz="3600"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58200" y="1833380"/>
            <a:ext cx="3109547" cy="4667239"/>
          </a:xfrm>
          <a:prstGeom prst="rect">
            <a:avLst/>
          </a:prstGeom>
        </p:spPr>
      </p:pic>
      <p:sp>
        <p:nvSpPr>
          <p:cNvPr id="5" name="Rectángulo redondeado 4">
            <a:hlinkClick r:id="rId3"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626091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7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42" presetClass="entr" presetSubtype="0" fill="hold" grpId="0" nodeType="afterEffect">
                                  <p:stCondLst>
                                    <p:cond delay="75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3500"/>
                            </p:stCondLst>
                            <p:childTnLst>
                              <p:par>
                                <p:cTn id="17" presetID="42" presetClass="entr" presetSubtype="0" fill="hold" grpId="0" nodeType="afterEffect">
                                  <p:stCondLst>
                                    <p:cond delay="75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5250"/>
                            </p:stCondLst>
                            <p:childTnLst>
                              <p:par>
                                <p:cTn id="23" presetID="42" presetClass="entr" presetSubtype="0" fill="hold" grpId="0" nodeType="afterEffect">
                                  <p:stCondLst>
                                    <p:cond delay="75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7000"/>
                            </p:stCondLst>
                            <p:childTnLst>
                              <p:par>
                                <p:cTn id="29" presetID="42" presetClass="entr" presetSubtype="0" fill="hold" grpId="0" nodeType="afterEffect">
                                  <p:stCondLst>
                                    <p:cond delay="75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8750"/>
                            </p:stCondLst>
                            <p:childTnLst>
                              <p:par>
                                <p:cTn id="35" presetID="26" presetClass="entr" presetSubtype="0" fill="hold" nodeType="afterEffect">
                                  <p:stCondLst>
                                    <p:cond delay="750"/>
                                  </p:stCondLst>
                                  <p:childTnLst>
                                    <p:set>
                                      <p:cBhvr>
                                        <p:cTn id="36" dur="1" fill="hold">
                                          <p:stCondLst>
                                            <p:cond delay="0"/>
                                          </p:stCondLst>
                                        </p:cTn>
                                        <p:tgtEl>
                                          <p:spTgt spid="4"/>
                                        </p:tgtEl>
                                        <p:attrNameLst>
                                          <p:attrName>style.visibility</p:attrName>
                                        </p:attrNameLst>
                                      </p:cBhvr>
                                      <p:to>
                                        <p:strVal val="visible"/>
                                      </p:to>
                                    </p:set>
                                    <p:animEffect transition="in" filter="wipe(down)">
                                      <p:cBhvr>
                                        <p:cTn id="37" dur="580">
                                          <p:stCondLst>
                                            <p:cond delay="0"/>
                                          </p:stCondLst>
                                        </p:cTn>
                                        <p:tgtEl>
                                          <p:spTgt spid="4"/>
                                        </p:tgtEl>
                                      </p:cBhvr>
                                    </p:animEffect>
                                    <p:anim calcmode="lin" valueType="num">
                                      <p:cBhvr>
                                        <p:cTn id="3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3" dur="26">
                                          <p:stCondLst>
                                            <p:cond delay="650"/>
                                          </p:stCondLst>
                                        </p:cTn>
                                        <p:tgtEl>
                                          <p:spTgt spid="4"/>
                                        </p:tgtEl>
                                      </p:cBhvr>
                                      <p:to x="100000" y="60000"/>
                                    </p:animScale>
                                    <p:animScale>
                                      <p:cBhvr>
                                        <p:cTn id="44" dur="166" decel="50000">
                                          <p:stCondLst>
                                            <p:cond delay="676"/>
                                          </p:stCondLst>
                                        </p:cTn>
                                        <p:tgtEl>
                                          <p:spTgt spid="4"/>
                                        </p:tgtEl>
                                      </p:cBhvr>
                                      <p:to x="100000" y="100000"/>
                                    </p:animScale>
                                    <p:animScale>
                                      <p:cBhvr>
                                        <p:cTn id="45" dur="26">
                                          <p:stCondLst>
                                            <p:cond delay="1312"/>
                                          </p:stCondLst>
                                        </p:cTn>
                                        <p:tgtEl>
                                          <p:spTgt spid="4"/>
                                        </p:tgtEl>
                                      </p:cBhvr>
                                      <p:to x="100000" y="80000"/>
                                    </p:animScale>
                                    <p:animScale>
                                      <p:cBhvr>
                                        <p:cTn id="46" dur="166" decel="50000">
                                          <p:stCondLst>
                                            <p:cond delay="1338"/>
                                          </p:stCondLst>
                                        </p:cTn>
                                        <p:tgtEl>
                                          <p:spTgt spid="4"/>
                                        </p:tgtEl>
                                      </p:cBhvr>
                                      <p:to x="100000" y="100000"/>
                                    </p:animScale>
                                    <p:animScale>
                                      <p:cBhvr>
                                        <p:cTn id="47" dur="26">
                                          <p:stCondLst>
                                            <p:cond delay="1642"/>
                                          </p:stCondLst>
                                        </p:cTn>
                                        <p:tgtEl>
                                          <p:spTgt spid="4"/>
                                        </p:tgtEl>
                                      </p:cBhvr>
                                      <p:to x="100000" y="90000"/>
                                    </p:animScale>
                                    <p:animScale>
                                      <p:cBhvr>
                                        <p:cTn id="48" dur="166" decel="50000">
                                          <p:stCondLst>
                                            <p:cond delay="1668"/>
                                          </p:stCondLst>
                                        </p:cTn>
                                        <p:tgtEl>
                                          <p:spTgt spid="4"/>
                                        </p:tgtEl>
                                      </p:cBhvr>
                                      <p:to x="100000" y="100000"/>
                                    </p:animScale>
                                    <p:animScale>
                                      <p:cBhvr>
                                        <p:cTn id="49" dur="26">
                                          <p:stCondLst>
                                            <p:cond delay="1808"/>
                                          </p:stCondLst>
                                        </p:cTn>
                                        <p:tgtEl>
                                          <p:spTgt spid="4"/>
                                        </p:tgtEl>
                                      </p:cBhvr>
                                      <p:to x="100000" y="95000"/>
                                    </p:animScale>
                                    <p:animScale>
                                      <p:cBhvr>
                                        <p:cTn id="5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3857" y="412343"/>
            <a:ext cx="11221274" cy="728480"/>
          </a:xfrm>
        </p:spPr>
        <p:txBody>
          <a:bodyPr/>
          <a:lstStyle/>
          <a:p>
            <a:r>
              <a:rPr lang="en-GB" sz="4400" b="1" dirty="0" smtClean="0">
                <a:ln w="6600">
                  <a:solidFill>
                    <a:schemeClr val="accent2"/>
                  </a:solidFill>
                  <a:prstDash val="solid"/>
                </a:ln>
                <a:solidFill>
                  <a:srgbClr val="FFFFFF"/>
                </a:solidFill>
                <a:effectLst>
                  <a:outerShdw dist="38100" dir="2700000" algn="tl" rotWithShape="0">
                    <a:schemeClr val="accent2"/>
                  </a:outerShdw>
                </a:effectLst>
              </a:rPr>
              <a:t>Can you describe the following people?</a:t>
            </a:r>
            <a:endParaRPr lang="en-GB" sz="4400"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5" name="Imagen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301956" y="1554035"/>
            <a:ext cx="3357156" cy="4320000"/>
          </a:xfrm>
          <a:prstGeom prst="rect">
            <a:avLst/>
          </a:prstGeom>
        </p:spPr>
      </p:pic>
      <p:pic>
        <p:nvPicPr>
          <p:cNvPr id="6" name="Imagen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6636" y="1554035"/>
            <a:ext cx="3104832" cy="4320000"/>
          </a:xfrm>
          <a:prstGeom prst="rect">
            <a:avLst/>
          </a:prstGeom>
        </p:spPr>
      </p:pic>
      <p:pic>
        <p:nvPicPr>
          <p:cNvPr id="8" name="Imagen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229600" y="1554035"/>
            <a:ext cx="3187337" cy="4320000"/>
          </a:xfrm>
          <a:prstGeom prst="rect">
            <a:avLst/>
          </a:prstGeom>
        </p:spPr>
      </p:pic>
      <p:sp>
        <p:nvSpPr>
          <p:cNvPr id="7" name="Rectángulo redondeado 6">
            <a:hlinkClick r:id="rId5"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180811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3857" y="412343"/>
            <a:ext cx="11221274" cy="728480"/>
          </a:xfrm>
        </p:spPr>
        <p:txBody>
          <a:bodyPr/>
          <a:lstStyle/>
          <a:p>
            <a:r>
              <a:rPr lang="en-GB" sz="4400" b="1" dirty="0" smtClean="0">
                <a:ln w="6600">
                  <a:solidFill>
                    <a:schemeClr val="accent2"/>
                  </a:solidFill>
                  <a:prstDash val="solid"/>
                </a:ln>
                <a:solidFill>
                  <a:srgbClr val="FFFFFF"/>
                </a:solidFill>
                <a:effectLst>
                  <a:outerShdw dist="38100" dir="2700000" algn="tl" rotWithShape="0">
                    <a:schemeClr val="accent2"/>
                  </a:outerShdw>
                </a:effectLst>
              </a:rPr>
              <a:t>Can you describe the following people?</a:t>
            </a:r>
            <a:endParaRPr lang="en-GB" sz="4400"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102548" y="1580160"/>
            <a:ext cx="3326509" cy="4320000"/>
          </a:xfrm>
        </p:spPr>
      </p:pic>
      <p:pic>
        <p:nvPicPr>
          <p:cNvPr id="3" name="Imagen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4850" y="1580160"/>
            <a:ext cx="2430627" cy="4320000"/>
          </a:xfrm>
          <a:prstGeom prst="rect">
            <a:avLst/>
          </a:prstGeom>
        </p:spPr>
      </p:pic>
      <p:pic>
        <p:nvPicPr>
          <p:cNvPr id="7" name="Imagen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26128" y="1580160"/>
            <a:ext cx="3334500" cy="4320000"/>
          </a:xfrm>
          <a:prstGeom prst="rect">
            <a:avLst/>
          </a:prstGeom>
        </p:spPr>
      </p:pic>
      <p:sp>
        <p:nvSpPr>
          <p:cNvPr id="6" name="Rectángulo redondeado 5">
            <a:hlinkClick r:id="rId5"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056578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FD1175BB-7DD3-42E1-9EC4-1C6E116DA6E2}" type="slidenum">
              <a:rPr lang="es-MX" smtClean="0"/>
              <a:t>59</a:t>
            </a:fld>
            <a:endParaRPr lang="es-MX"/>
          </a:p>
        </p:txBody>
      </p:sp>
      <p:pic>
        <p:nvPicPr>
          <p:cNvPr id="6" name="Imagen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8489" y="1765578"/>
            <a:ext cx="6172311" cy="5080730"/>
          </a:xfrm>
          <a:prstGeom prst="rect">
            <a:avLst/>
          </a:prstGeom>
        </p:spPr>
      </p:pic>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3000424" y="722898"/>
            <a:ext cx="10058400" cy="6147802"/>
          </a:xfrm>
          <a:prstGeom prst="rect">
            <a:avLst/>
          </a:prstGeom>
        </p:spPr>
      </p:pic>
      <p:sp>
        <p:nvSpPr>
          <p:cNvPr id="8" name="Rectángulo redondeado 7"/>
          <p:cNvSpPr/>
          <p:nvPr/>
        </p:nvSpPr>
        <p:spPr>
          <a:xfrm>
            <a:off x="2489200" y="124990"/>
            <a:ext cx="7213600" cy="152628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66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REFERENCIAS</a:t>
            </a:r>
            <a:endParaRPr lang="es-MX" sz="66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9" name="Rectángulo redondeado 8">
            <a:hlinkClick r:id="rId4"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961379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02921" y="502607"/>
            <a:ext cx="11386159" cy="937256"/>
          </a:xfrm>
        </p:spPr>
        <p:txBody>
          <a:bodyPr>
            <a:normAutofit/>
          </a:bodyPr>
          <a:lstStyle/>
          <a:p>
            <a:pPr algn="l"/>
            <a:r>
              <a:rPr lang="es-MX" sz="6000" dirty="0" smtClean="0"/>
              <a:t>TEMAS</a:t>
            </a:r>
            <a:endParaRPr lang="es-MX" sz="6000" dirty="0"/>
          </a:p>
        </p:txBody>
      </p:sp>
      <p:pic>
        <p:nvPicPr>
          <p:cNvPr id="6" name="Imagen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356101"/>
            <a:ext cx="7744186" cy="2501900"/>
          </a:xfrm>
          <a:prstGeom prst="rect">
            <a:avLst/>
          </a:prstGeom>
        </p:spPr>
      </p:pic>
      <p:sp>
        <p:nvSpPr>
          <p:cNvPr id="3" name="Pentágono 2"/>
          <p:cNvSpPr/>
          <p:nvPr/>
        </p:nvSpPr>
        <p:spPr>
          <a:xfrm>
            <a:off x="5114621" y="745029"/>
            <a:ext cx="3307511" cy="16383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t>Simple </a:t>
            </a:r>
            <a:r>
              <a:rPr lang="es-MX" sz="3600" b="1" dirty="0" err="1"/>
              <a:t>P</a:t>
            </a:r>
            <a:r>
              <a:rPr lang="es-MX" sz="3600" b="1" smtClean="0"/>
              <a:t>resent</a:t>
            </a:r>
            <a:endParaRPr lang="es-MX" sz="3600" b="1" dirty="0"/>
          </a:p>
        </p:txBody>
      </p:sp>
      <p:sp>
        <p:nvSpPr>
          <p:cNvPr id="7" name="Pentágono 6"/>
          <p:cNvSpPr/>
          <p:nvPr/>
        </p:nvSpPr>
        <p:spPr>
          <a:xfrm flipH="1">
            <a:off x="7871244" y="1748935"/>
            <a:ext cx="3307511" cy="1638300"/>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3600" b="1" dirty="0" err="1" smtClean="0"/>
              <a:t>Personality</a:t>
            </a:r>
            <a:r>
              <a:rPr lang="es-MX" sz="3600" b="1" dirty="0" smtClean="0"/>
              <a:t> </a:t>
            </a:r>
            <a:r>
              <a:rPr lang="es-MX" sz="3600" b="1" dirty="0" err="1" smtClean="0"/>
              <a:t>Traits</a:t>
            </a:r>
            <a:endParaRPr lang="es-MX" sz="3600" b="1" dirty="0"/>
          </a:p>
        </p:txBody>
      </p:sp>
      <p:sp>
        <p:nvSpPr>
          <p:cNvPr id="8" name="Pentágono 7"/>
          <p:cNvSpPr/>
          <p:nvPr/>
        </p:nvSpPr>
        <p:spPr>
          <a:xfrm>
            <a:off x="5114621" y="2717801"/>
            <a:ext cx="3307511" cy="1638300"/>
          </a:xfrm>
          <a:prstGeom prst="homePlat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3600" b="1" dirty="0" err="1"/>
              <a:t>Verb</a:t>
            </a:r>
            <a:r>
              <a:rPr lang="es-MX" sz="3600" b="1" dirty="0"/>
              <a:t> +</a:t>
            </a:r>
          </a:p>
          <a:p>
            <a:pPr algn="ctr"/>
            <a:r>
              <a:rPr lang="es-MX" sz="3600" b="1" dirty="0" err="1" smtClean="0"/>
              <a:t>Infinitive</a:t>
            </a:r>
            <a:r>
              <a:rPr lang="es-MX" sz="3600" b="1" dirty="0" smtClean="0"/>
              <a:t> </a:t>
            </a:r>
            <a:r>
              <a:rPr lang="es-MX" sz="3600" b="1" dirty="0" err="1" smtClean="0"/>
              <a:t>or</a:t>
            </a:r>
            <a:endParaRPr lang="es-MX" sz="3600" b="1" dirty="0"/>
          </a:p>
          <a:p>
            <a:pPr algn="ctr"/>
            <a:r>
              <a:rPr lang="es-MX" sz="3600" b="1" dirty="0" err="1"/>
              <a:t>gerunds</a:t>
            </a:r>
            <a:endParaRPr lang="es-MX" sz="3600" b="1" dirty="0"/>
          </a:p>
        </p:txBody>
      </p:sp>
    </p:spTree>
    <p:extLst>
      <p:ext uri="{BB962C8B-B14F-4D97-AF65-F5344CB8AC3E}">
        <p14:creationId xmlns:p14="http://schemas.microsoft.com/office/powerpoint/2010/main" val="3682083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95300" y="355919"/>
            <a:ext cx="3409950" cy="828641"/>
          </a:xfrm>
        </p:spPr>
        <p:txBody>
          <a:bodyPr>
            <a:normAutofit/>
          </a:bodyPr>
          <a:lstStyle/>
          <a:p>
            <a:r>
              <a:rPr lang="es-MX" sz="3600" dirty="0"/>
              <a:t>Referencias</a:t>
            </a:r>
          </a:p>
        </p:txBody>
      </p:sp>
      <p:sp>
        <p:nvSpPr>
          <p:cNvPr id="2" name="1 Marcador de contenido"/>
          <p:cNvSpPr>
            <a:spLocks noGrp="1"/>
          </p:cNvSpPr>
          <p:nvPr>
            <p:ph idx="1"/>
          </p:nvPr>
        </p:nvSpPr>
        <p:spPr>
          <a:xfrm>
            <a:off x="774700" y="1105302"/>
            <a:ext cx="10772866" cy="5157286"/>
          </a:xfrm>
        </p:spPr>
        <p:txBody>
          <a:bodyPr>
            <a:noAutofit/>
          </a:bodyPr>
          <a:lstStyle/>
          <a:p>
            <a:pPr marL="45720" indent="0">
              <a:spcBef>
                <a:spcPts val="0"/>
              </a:spcBef>
              <a:spcAft>
                <a:spcPts val="0"/>
              </a:spcAft>
              <a:buNone/>
            </a:pPr>
            <a:r>
              <a:rPr lang="es-MX" sz="2000" b="1" dirty="0" err="1">
                <a:solidFill>
                  <a:schemeClr val="tx1"/>
                </a:solidFill>
              </a:rPr>
              <a:t>Mesografía</a:t>
            </a:r>
            <a:endParaRPr lang="es-MX" sz="2000" b="1" dirty="0">
              <a:solidFill>
                <a:schemeClr val="tx1"/>
              </a:solidFill>
            </a:endParaRPr>
          </a:p>
          <a:p>
            <a:pPr marL="45720" indent="0">
              <a:spcBef>
                <a:spcPts val="0"/>
              </a:spcBef>
              <a:spcAft>
                <a:spcPts val="0"/>
              </a:spcAft>
              <a:buNone/>
            </a:pPr>
            <a:endParaRPr lang="it-IT" sz="2000" dirty="0" smtClean="0">
              <a:solidFill>
                <a:schemeClr val="tx1"/>
              </a:solidFill>
            </a:endParaRPr>
          </a:p>
          <a:p>
            <a:pPr marL="45720" indent="0">
              <a:spcBef>
                <a:spcPts val="0"/>
              </a:spcBef>
              <a:spcAft>
                <a:spcPts val="0"/>
              </a:spcAft>
              <a:buNone/>
            </a:pPr>
            <a:r>
              <a:rPr lang="it-IT" sz="2000" b="1" dirty="0" smtClean="0">
                <a:solidFill>
                  <a:srgbClr val="0070C0"/>
                </a:solidFill>
              </a:rPr>
              <a:t>Tema 2</a:t>
            </a:r>
          </a:p>
          <a:p>
            <a:pPr marL="45720" indent="0">
              <a:spcBef>
                <a:spcPts val="0"/>
              </a:spcBef>
              <a:spcAft>
                <a:spcPts val="0"/>
              </a:spcAft>
              <a:buNone/>
            </a:pPr>
            <a:r>
              <a:rPr lang="es-MX" sz="1600" dirty="0"/>
              <a:t>https://</a:t>
            </a:r>
            <a:r>
              <a:rPr lang="es-MX" sz="1600" dirty="0" err="1"/>
              <a:t>www.colegiopentagono.com</a:t>
            </a:r>
            <a:r>
              <a:rPr lang="es-MX" sz="1600" dirty="0"/>
              <a:t>/</a:t>
            </a:r>
            <a:r>
              <a:rPr lang="es-MX" sz="1600" dirty="0" err="1"/>
              <a:t>wp-content</a:t>
            </a:r>
            <a:r>
              <a:rPr lang="es-MX" sz="1600" dirty="0"/>
              <a:t>/</a:t>
            </a:r>
            <a:r>
              <a:rPr lang="es-MX" sz="1600" dirty="0" err="1"/>
              <a:t>uploads</a:t>
            </a:r>
            <a:r>
              <a:rPr lang="es-MX" sz="1600" dirty="0"/>
              <a:t>/2018/12/Roteiro_recuperac%CC%A7a%CC%83o_semestral_Bridges_9ano_2semestre_2018-1.pdf</a:t>
            </a:r>
            <a:endParaRPr lang="it-IT" sz="1600" dirty="0"/>
          </a:p>
          <a:p>
            <a:pPr marL="45720" indent="0">
              <a:spcBef>
                <a:spcPts val="0"/>
              </a:spcBef>
              <a:spcAft>
                <a:spcPts val="0"/>
              </a:spcAft>
              <a:buNone/>
            </a:pPr>
            <a:endParaRPr lang="it-IT" sz="2000" dirty="0" smtClean="0">
              <a:solidFill>
                <a:schemeClr val="tx1"/>
              </a:solidFill>
            </a:endParaRPr>
          </a:p>
          <a:p>
            <a:pPr marL="45720" indent="0">
              <a:spcBef>
                <a:spcPts val="0"/>
              </a:spcBef>
              <a:spcAft>
                <a:spcPts val="0"/>
              </a:spcAft>
              <a:buNone/>
            </a:pPr>
            <a:endParaRPr lang="it-IT" sz="2000" dirty="0"/>
          </a:p>
          <a:p>
            <a:pPr marL="45720" indent="0">
              <a:spcBef>
                <a:spcPts val="0"/>
              </a:spcBef>
              <a:spcAft>
                <a:spcPts val="0"/>
              </a:spcAft>
              <a:buNone/>
            </a:pPr>
            <a:endParaRPr lang="it-IT" sz="2000" dirty="0" smtClean="0">
              <a:solidFill>
                <a:schemeClr val="tx1"/>
              </a:solidFill>
            </a:endParaRPr>
          </a:p>
          <a:p>
            <a:pPr marL="45720" indent="0">
              <a:spcBef>
                <a:spcPts val="0"/>
              </a:spcBef>
              <a:spcAft>
                <a:spcPts val="0"/>
              </a:spcAft>
              <a:buNone/>
            </a:pPr>
            <a:r>
              <a:rPr lang="it-IT" sz="2000" b="1" dirty="0"/>
              <a:t>Imágenes</a:t>
            </a:r>
          </a:p>
          <a:p>
            <a:pPr marL="45720" indent="0">
              <a:spcBef>
                <a:spcPts val="0"/>
              </a:spcBef>
              <a:buNone/>
            </a:pPr>
            <a:r>
              <a:rPr lang="it-IT" sz="1600" dirty="0"/>
              <a:t>Las imágenes se obtuvieron del sitio Freepik: http:www.freepik.com</a:t>
            </a:r>
          </a:p>
          <a:p>
            <a:pPr marL="45720" indent="0">
              <a:spcBef>
                <a:spcPts val="0"/>
              </a:spcBef>
              <a:spcAft>
                <a:spcPts val="0"/>
              </a:spcAft>
              <a:buNone/>
            </a:pPr>
            <a:endParaRPr lang="it-IT" sz="2000" dirty="0">
              <a:solidFill>
                <a:schemeClr val="tx1"/>
              </a:solidFill>
            </a:endParaRPr>
          </a:p>
        </p:txBody>
      </p:sp>
      <p:sp>
        <p:nvSpPr>
          <p:cNvPr id="5" name="Rectángulo redondeado 4">
            <a:hlinkClick r:id="rId2" action="ppaction://hlinksldjump"/>
          </p:cNvPr>
          <p:cNvSpPr/>
          <p:nvPr/>
        </p:nvSpPr>
        <p:spPr>
          <a:xfrm>
            <a:off x="10942626" y="6300310"/>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44346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63255" y="413359"/>
            <a:ext cx="11448789" cy="1618642"/>
          </a:xfrm>
        </p:spPr>
        <p:txBody>
          <a:bodyPr/>
          <a:lstStyle/>
          <a:p>
            <a:pPr algn="r"/>
            <a:r>
              <a:rPr lang="es-MX" dirty="0" smtClean="0"/>
              <a:t>Simple </a:t>
            </a:r>
            <a:r>
              <a:rPr lang="es-MX" dirty="0" err="1" smtClean="0"/>
              <a:t>Present</a:t>
            </a:r>
            <a:endParaRPr lang="es-MX" dirty="0"/>
          </a:p>
        </p:txBody>
      </p:sp>
      <p:sp>
        <p:nvSpPr>
          <p:cNvPr id="3" name="Subtítulo 2"/>
          <p:cNvSpPr>
            <a:spLocks noGrp="1"/>
          </p:cNvSpPr>
          <p:nvPr>
            <p:ph type="subTitle" idx="1"/>
          </p:nvPr>
        </p:nvSpPr>
        <p:spPr>
          <a:xfrm>
            <a:off x="8610600" y="4960137"/>
            <a:ext cx="3441700" cy="1463040"/>
          </a:xfrm>
        </p:spPr>
        <p:txBody>
          <a:bodyPr>
            <a:normAutofit/>
          </a:bodyPr>
          <a:lstStyle/>
          <a:p>
            <a:r>
              <a:rPr lang="es-MX" sz="2400" dirty="0" err="1" smtClean="0"/>
              <a:t>Everyday</a:t>
            </a:r>
            <a:r>
              <a:rPr lang="es-MX" sz="2400" dirty="0" smtClean="0"/>
              <a:t> </a:t>
            </a:r>
            <a:r>
              <a:rPr lang="es-MX" sz="2400" dirty="0" err="1"/>
              <a:t>A</a:t>
            </a:r>
            <a:r>
              <a:rPr lang="es-MX" sz="2400" dirty="0" err="1" smtClean="0"/>
              <a:t>ctivities</a:t>
            </a:r>
            <a:r>
              <a:rPr lang="es-MX" sz="2400" dirty="0" smtClean="0"/>
              <a:t>:</a:t>
            </a:r>
          </a:p>
          <a:p>
            <a:r>
              <a:rPr lang="es-MX" sz="2400" dirty="0" err="1" smtClean="0"/>
              <a:t>Habits</a:t>
            </a:r>
            <a:r>
              <a:rPr lang="es-MX" sz="2400" dirty="0" smtClean="0"/>
              <a:t> &amp; </a:t>
            </a:r>
            <a:r>
              <a:rPr lang="es-MX" sz="2400" dirty="0" err="1" smtClean="0"/>
              <a:t>Routines</a:t>
            </a:r>
            <a:endParaRPr lang="es-MX" sz="2400"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56357" y="3004747"/>
            <a:ext cx="3148767"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3255" y="3736607"/>
            <a:ext cx="3243691"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Imagen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54536" y="2312987"/>
            <a:ext cx="3245268" cy="216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Rectángulo redondeado 7">
            <a:hlinkClick r:id="rId5"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3590688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7" y="135050"/>
            <a:ext cx="11918149" cy="666808"/>
          </a:xfrm>
        </p:spPr>
        <p:txBody>
          <a:bodyPr>
            <a:noAutofit/>
          </a:bodyPr>
          <a:lstStyle/>
          <a:p>
            <a:r>
              <a:rPr lang="en-GB" dirty="0" smtClean="0"/>
              <a:t>Simple Present</a:t>
            </a:r>
            <a:endParaRPr lang="en-GB" dirty="0"/>
          </a:p>
        </p:txBody>
      </p:sp>
      <p:sp>
        <p:nvSpPr>
          <p:cNvPr id="3" name="Marcador de contenido 2"/>
          <p:cNvSpPr>
            <a:spLocks noGrp="1"/>
          </p:cNvSpPr>
          <p:nvPr>
            <p:ph idx="1"/>
          </p:nvPr>
        </p:nvSpPr>
        <p:spPr>
          <a:xfrm>
            <a:off x="109727" y="984738"/>
            <a:ext cx="11918149" cy="5345723"/>
          </a:xfrm>
        </p:spPr>
        <p:txBody>
          <a:bodyPr numCol="1" spcCol="576000">
            <a:normAutofit/>
          </a:bodyPr>
          <a:lstStyle/>
          <a:p>
            <a:pPr algn="just"/>
            <a:r>
              <a:rPr lang="en-GB" sz="3200" dirty="0" smtClean="0"/>
              <a:t>We use the present simple to express regular routines and habits. Also, to talk about general facts. It is used with adverbs of frequency to say how often we do different activities. </a:t>
            </a:r>
            <a:endParaRPr lang="en-GB" sz="3200" dirty="0"/>
          </a:p>
        </p:txBody>
      </p:sp>
      <p:grpSp>
        <p:nvGrpSpPr>
          <p:cNvPr id="4" name="Group 46"/>
          <p:cNvGrpSpPr>
            <a:grpSpLocks/>
          </p:cNvGrpSpPr>
          <p:nvPr/>
        </p:nvGrpSpPr>
        <p:grpSpPr bwMode="auto">
          <a:xfrm>
            <a:off x="10375900" y="2520461"/>
            <a:ext cx="1371600" cy="3810000"/>
            <a:chOff x="4320" y="1728"/>
            <a:chExt cx="864" cy="2400"/>
          </a:xfrm>
        </p:grpSpPr>
        <p:sp>
          <p:nvSpPr>
            <p:cNvPr id="5" name="Line 32"/>
            <p:cNvSpPr>
              <a:spLocks noChangeShapeType="1"/>
            </p:cNvSpPr>
            <p:nvPr/>
          </p:nvSpPr>
          <p:spPr bwMode="auto">
            <a:xfrm>
              <a:off x="4320" y="1728"/>
              <a:ext cx="0" cy="2400"/>
            </a:xfrm>
            <a:prstGeom prst="line">
              <a:avLst/>
            </a:prstGeom>
            <a:noFill/>
            <a:ln w="762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endParaRPr lang="en-GB" dirty="0"/>
            </a:p>
          </p:txBody>
        </p:sp>
        <p:sp>
          <p:nvSpPr>
            <p:cNvPr id="6" name="Text Box 33"/>
            <p:cNvSpPr txBox="1">
              <a:spLocks noChangeArrowheads="1"/>
            </p:cNvSpPr>
            <p:nvPr/>
          </p:nvSpPr>
          <p:spPr bwMode="auto">
            <a:xfrm>
              <a:off x="4560" y="1741"/>
              <a:ext cx="624" cy="288"/>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GB" sz="2400" dirty="0" smtClean="0">
                  <a:solidFill>
                    <a:srgbClr val="971328"/>
                  </a:solidFill>
                </a:rPr>
                <a:t>100%</a:t>
              </a:r>
              <a:endParaRPr lang="en-GB" sz="2400" dirty="0">
                <a:solidFill>
                  <a:srgbClr val="971328"/>
                </a:solidFill>
              </a:endParaRPr>
            </a:p>
          </p:txBody>
        </p:sp>
        <p:sp>
          <p:nvSpPr>
            <p:cNvPr id="7" name="Text Box 36"/>
            <p:cNvSpPr txBox="1">
              <a:spLocks noChangeArrowheads="1"/>
            </p:cNvSpPr>
            <p:nvPr/>
          </p:nvSpPr>
          <p:spPr bwMode="auto">
            <a:xfrm>
              <a:off x="4560" y="2808"/>
              <a:ext cx="624" cy="288"/>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GB" sz="2400" dirty="0" smtClean="0">
                  <a:solidFill>
                    <a:srgbClr val="971328"/>
                  </a:solidFill>
                </a:rPr>
                <a:t>50%</a:t>
              </a:r>
              <a:endParaRPr lang="en-GB" sz="2400" dirty="0">
                <a:solidFill>
                  <a:srgbClr val="971328"/>
                </a:solidFill>
              </a:endParaRPr>
            </a:p>
          </p:txBody>
        </p:sp>
        <p:sp>
          <p:nvSpPr>
            <p:cNvPr id="8" name="Text Box 37"/>
            <p:cNvSpPr txBox="1">
              <a:spLocks noChangeArrowheads="1"/>
            </p:cNvSpPr>
            <p:nvPr/>
          </p:nvSpPr>
          <p:spPr bwMode="auto">
            <a:xfrm>
              <a:off x="4560" y="3840"/>
              <a:ext cx="624" cy="288"/>
            </a:xfrm>
            <a:prstGeom prst="rect">
              <a:avLst/>
            </a:prstGeom>
            <a:solidFill>
              <a:srgbClr val="EFB00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spcBef>
                  <a:spcPct val="50000"/>
                </a:spcBef>
              </a:pPr>
              <a:r>
                <a:rPr lang="en-GB" sz="2400" dirty="0" smtClean="0">
                  <a:solidFill>
                    <a:srgbClr val="971328"/>
                  </a:solidFill>
                </a:rPr>
                <a:t>0%</a:t>
              </a:r>
              <a:endParaRPr lang="en-GB" sz="2400" dirty="0">
                <a:solidFill>
                  <a:srgbClr val="971328"/>
                </a:solidFill>
              </a:endParaRPr>
            </a:p>
          </p:txBody>
        </p:sp>
      </p:grpSp>
      <p:sp>
        <p:nvSpPr>
          <p:cNvPr id="9" name="Rectangle 39"/>
          <p:cNvSpPr>
            <a:spLocks noChangeArrowheads="1"/>
          </p:cNvSpPr>
          <p:nvPr/>
        </p:nvSpPr>
        <p:spPr bwMode="auto">
          <a:xfrm>
            <a:off x="8983664" y="2596661"/>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GB" sz="1800" dirty="0" smtClean="0"/>
              <a:t>always</a:t>
            </a:r>
            <a:endParaRPr lang="en-GB" sz="1800" dirty="0"/>
          </a:p>
        </p:txBody>
      </p:sp>
      <p:sp>
        <p:nvSpPr>
          <p:cNvPr id="10" name="Rectangle 40"/>
          <p:cNvSpPr>
            <a:spLocks noChangeArrowheads="1"/>
          </p:cNvSpPr>
          <p:nvPr/>
        </p:nvSpPr>
        <p:spPr bwMode="auto">
          <a:xfrm>
            <a:off x="8983664" y="3155461"/>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GB" sz="1800" dirty="0" smtClean="0"/>
              <a:t>usually</a:t>
            </a:r>
            <a:endParaRPr lang="en-GB" sz="1800" dirty="0"/>
          </a:p>
        </p:txBody>
      </p:sp>
      <p:sp>
        <p:nvSpPr>
          <p:cNvPr id="11" name="Rectangle 41"/>
          <p:cNvSpPr>
            <a:spLocks noChangeArrowheads="1"/>
          </p:cNvSpPr>
          <p:nvPr/>
        </p:nvSpPr>
        <p:spPr bwMode="auto">
          <a:xfrm>
            <a:off x="8983664" y="3714261"/>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GB" sz="1800" dirty="0" smtClean="0"/>
              <a:t>often</a:t>
            </a:r>
            <a:endParaRPr lang="en-GB" sz="1800" dirty="0"/>
          </a:p>
        </p:txBody>
      </p:sp>
      <p:sp>
        <p:nvSpPr>
          <p:cNvPr id="12" name="Rectangle 49"/>
          <p:cNvSpPr>
            <a:spLocks noChangeArrowheads="1"/>
          </p:cNvSpPr>
          <p:nvPr/>
        </p:nvSpPr>
        <p:spPr bwMode="auto">
          <a:xfrm>
            <a:off x="8678864" y="4273061"/>
            <a:ext cx="14097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GB" sz="1800" dirty="0" smtClean="0"/>
              <a:t>sometimes</a:t>
            </a:r>
            <a:endParaRPr lang="en-GB" sz="1800" dirty="0"/>
          </a:p>
        </p:txBody>
      </p:sp>
      <p:sp>
        <p:nvSpPr>
          <p:cNvPr id="13" name="Rectangle 52"/>
          <p:cNvSpPr>
            <a:spLocks noChangeArrowheads="1"/>
          </p:cNvSpPr>
          <p:nvPr/>
        </p:nvSpPr>
        <p:spPr bwMode="auto">
          <a:xfrm>
            <a:off x="8983664" y="5949461"/>
            <a:ext cx="1104900"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GB" sz="1800" dirty="0" smtClean="0"/>
              <a:t>never</a:t>
            </a:r>
            <a:endParaRPr lang="en-GB" sz="1800" dirty="0"/>
          </a:p>
        </p:txBody>
      </p:sp>
      <p:sp>
        <p:nvSpPr>
          <p:cNvPr id="14" name="Rectangle 53"/>
          <p:cNvSpPr>
            <a:spLocks noChangeArrowheads="1"/>
          </p:cNvSpPr>
          <p:nvPr/>
        </p:nvSpPr>
        <p:spPr bwMode="auto">
          <a:xfrm>
            <a:off x="8561388" y="5390661"/>
            <a:ext cx="1527176"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GB" sz="1800" dirty="0" smtClean="0"/>
              <a:t>hardly ever</a:t>
            </a:r>
            <a:endParaRPr lang="en-GB" sz="1800" dirty="0"/>
          </a:p>
        </p:txBody>
      </p:sp>
      <p:sp>
        <p:nvSpPr>
          <p:cNvPr id="15" name="Rectangle 53"/>
          <p:cNvSpPr>
            <a:spLocks noChangeArrowheads="1"/>
          </p:cNvSpPr>
          <p:nvPr/>
        </p:nvSpPr>
        <p:spPr bwMode="auto">
          <a:xfrm>
            <a:off x="8561388" y="4831861"/>
            <a:ext cx="1527176" cy="381000"/>
          </a:xfrm>
          <a:prstGeom prst="rect">
            <a:avLst/>
          </a:prstGeom>
          <a:solidFill>
            <a:srgbClr val="971328"/>
          </a:solidFill>
          <a:ln w="28575" algn="ctr">
            <a:solidFill>
              <a:srgbClr val="971328"/>
            </a:solidFill>
            <a:miter lim="800000"/>
            <a:headEnd/>
            <a:tailEnd/>
          </a:ln>
        </p:spPr>
        <p:txBody>
          <a:bodyPr anchor="ctr"/>
          <a:lstStyle>
            <a:lvl1pPr eaLnBrk="0" hangingPunct="0">
              <a:defRPr sz="4000" b="1">
                <a:solidFill>
                  <a:schemeClr val="bg1"/>
                </a:solidFill>
                <a:latin typeface="Arial" panose="020B0604020202020204" pitchFamily="34" charset="0"/>
              </a:defRPr>
            </a:lvl1pPr>
            <a:lvl2pPr marL="742950" indent="-285750" eaLnBrk="0" hangingPunct="0">
              <a:defRPr sz="4000" b="1">
                <a:solidFill>
                  <a:schemeClr val="bg1"/>
                </a:solidFill>
                <a:latin typeface="Arial" panose="020B0604020202020204" pitchFamily="34" charset="0"/>
              </a:defRPr>
            </a:lvl2pPr>
            <a:lvl3pPr marL="1143000" indent="-228600" eaLnBrk="0" hangingPunct="0">
              <a:defRPr sz="4000" b="1">
                <a:solidFill>
                  <a:schemeClr val="bg1"/>
                </a:solidFill>
                <a:latin typeface="Arial" panose="020B0604020202020204" pitchFamily="34" charset="0"/>
              </a:defRPr>
            </a:lvl3pPr>
            <a:lvl4pPr marL="1600200" indent="-228600" eaLnBrk="0" hangingPunct="0">
              <a:defRPr sz="4000" b="1">
                <a:solidFill>
                  <a:schemeClr val="bg1"/>
                </a:solidFill>
                <a:latin typeface="Arial" panose="020B0604020202020204" pitchFamily="34" charset="0"/>
              </a:defRPr>
            </a:lvl4pPr>
            <a:lvl5pPr marL="2057400" indent="-228600" eaLnBrk="0" hangingPunct="0">
              <a:defRPr sz="4000" b="1">
                <a:solidFill>
                  <a:schemeClr val="bg1"/>
                </a:solidFill>
                <a:latin typeface="Arial" panose="020B0604020202020204" pitchFamily="34" charset="0"/>
              </a:defRPr>
            </a:lvl5pPr>
            <a:lvl6pPr marL="2514600" indent="-228600" eaLnBrk="0" fontAlgn="base" hangingPunct="0">
              <a:spcBef>
                <a:spcPct val="0"/>
              </a:spcBef>
              <a:spcAft>
                <a:spcPct val="0"/>
              </a:spcAft>
              <a:defRPr sz="4000" b="1">
                <a:solidFill>
                  <a:schemeClr val="bg1"/>
                </a:solidFill>
                <a:latin typeface="Arial" panose="020B0604020202020204" pitchFamily="34" charset="0"/>
              </a:defRPr>
            </a:lvl6pPr>
            <a:lvl7pPr marL="2971800" indent="-228600" eaLnBrk="0" fontAlgn="base" hangingPunct="0">
              <a:spcBef>
                <a:spcPct val="0"/>
              </a:spcBef>
              <a:spcAft>
                <a:spcPct val="0"/>
              </a:spcAft>
              <a:defRPr sz="4000" b="1">
                <a:solidFill>
                  <a:schemeClr val="bg1"/>
                </a:solidFill>
                <a:latin typeface="Arial" panose="020B0604020202020204" pitchFamily="34" charset="0"/>
              </a:defRPr>
            </a:lvl7pPr>
            <a:lvl8pPr marL="3429000" indent="-228600" eaLnBrk="0" fontAlgn="base" hangingPunct="0">
              <a:spcBef>
                <a:spcPct val="0"/>
              </a:spcBef>
              <a:spcAft>
                <a:spcPct val="0"/>
              </a:spcAft>
              <a:defRPr sz="4000" b="1">
                <a:solidFill>
                  <a:schemeClr val="bg1"/>
                </a:solidFill>
                <a:latin typeface="Arial" panose="020B0604020202020204" pitchFamily="34" charset="0"/>
              </a:defRPr>
            </a:lvl8pPr>
            <a:lvl9pPr marL="3886200" indent="-228600" eaLnBrk="0" fontAlgn="base" hangingPunct="0">
              <a:spcBef>
                <a:spcPct val="0"/>
              </a:spcBef>
              <a:spcAft>
                <a:spcPct val="0"/>
              </a:spcAft>
              <a:defRPr sz="4000" b="1">
                <a:solidFill>
                  <a:schemeClr val="bg1"/>
                </a:solidFill>
                <a:latin typeface="Arial" panose="020B0604020202020204" pitchFamily="34" charset="0"/>
              </a:defRPr>
            </a:lvl9pPr>
          </a:lstStyle>
          <a:p>
            <a:pPr algn="ctr" eaLnBrk="1" hangingPunct="1"/>
            <a:r>
              <a:rPr lang="en-GB" sz="1800" dirty="0" smtClean="0"/>
              <a:t>rarely</a:t>
            </a:r>
            <a:endParaRPr lang="en-GB" sz="1800" dirty="0"/>
          </a:p>
        </p:txBody>
      </p:sp>
      <p:sp>
        <p:nvSpPr>
          <p:cNvPr id="16" name="Rectángulo 15"/>
          <p:cNvSpPr/>
          <p:nvPr/>
        </p:nvSpPr>
        <p:spPr>
          <a:xfrm>
            <a:off x="266005" y="2909339"/>
            <a:ext cx="8430323" cy="3323987"/>
          </a:xfrm>
          <a:prstGeom prst="rect">
            <a:avLst/>
          </a:prstGeom>
        </p:spPr>
        <p:txBody>
          <a:bodyPr wrap="square">
            <a:spAutoFit/>
          </a:bodyPr>
          <a:lstStyle/>
          <a:p>
            <a:pPr marL="457200" indent="-457200">
              <a:lnSpc>
                <a:spcPct val="150000"/>
              </a:lnSpc>
              <a:buFont typeface="+mj-lt"/>
              <a:buAutoNum type="arabicPeriod"/>
            </a:pPr>
            <a:r>
              <a:rPr lang="en-GB" sz="2800" b="0" dirty="0" smtClean="0">
                <a:solidFill>
                  <a:srgbClr val="002060"/>
                </a:solidFill>
              </a:rPr>
              <a:t>We see a boring film.</a:t>
            </a:r>
          </a:p>
          <a:p>
            <a:pPr marL="457200" indent="-457200">
              <a:lnSpc>
                <a:spcPct val="150000"/>
              </a:lnSpc>
              <a:buFont typeface="+mj-lt"/>
              <a:buAutoNum type="arabicPeriod"/>
            </a:pPr>
            <a:r>
              <a:rPr lang="en-GB" sz="2800" b="0" dirty="0" smtClean="0">
                <a:solidFill>
                  <a:srgbClr val="002060"/>
                </a:solidFill>
              </a:rPr>
              <a:t>I tidy my room when I’m happy.</a:t>
            </a:r>
            <a:endParaRPr lang="en-GB" sz="2800" dirty="0" smtClean="0">
              <a:solidFill>
                <a:srgbClr val="002060"/>
              </a:solidFill>
            </a:endParaRPr>
          </a:p>
          <a:p>
            <a:pPr marL="457200" indent="-457200">
              <a:lnSpc>
                <a:spcPct val="150000"/>
              </a:lnSpc>
              <a:buFont typeface="+mj-lt"/>
              <a:buAutoNum type="arabicPeriod"/>
            </a:pPr>
            <a:r>
              <a:rPr lang="en-GB" sz="2800" b="0" dirty="0" smtClean="0">
                <a:solidFill>
                  <a:srgbClr val="002060"/>
                </a:solidFill>
              </a:rPr>
              <a:t>We </a:t>
            </a:r>
            <a:r>
              <a:rPr lang="en-GB" sz="2800" b="0" dirty="0" smtClean="0">
                <a:solidFill>
                  <a:srgbClr val="FF0000"/>
                </a:solidFill>
              </a:rPr>
              <a:t>sometimes </a:t>
            </a:r>
            <a:r>
              <a:rPr lang="en-GB" sz="2800" b="0" dirty="0" smtClean="0">
                <a:solidFill>
                  <a:srgbClr val="002060"/>
                </a:solidFill>
              </a:rPr>
              <a:t>have pizza after the film.</a:t>
            </a:r>
          </a:p>
          <a:p>
            <a:pPr marL="457200" indent="-457200">
              <a:lnSpc>
                <a:spcPct val="150000"/>
              </a:lnSpc>
              <a:buFont typeface="+mj-lt"/>
              <a:buAutoNum type="arabicPeriod"/>
            </a:pPr>
            <a:r>
              <a:rPr lang="en-GB" sz="2800" b="0" dirty="0" smtClean="0">
                <a:solidFill>
                  <a:srgbClr val="002060"/>
                </a:solidFill>
              </a:rPr>
              <a:t>I </a:t>
            </a:r>
            <a:r>
              <a:rPr lang="en-GB" sz="2800" b="0" dirty="0" smtClean="0">
                <a:solidFill>
                  <a:srgbClr val="FF0000"/>
                </a:solidFill>
              </a:rPr>
              <a:t>usually </a:t>
            </a:r>
            <a:r>
              <a:rPr lang="en-GB" sz="2800" b="0" dirty="0" smtClean="0">
                <a:solidFill>
                  <a:srgbClr val="002060"/>
                </a:solidFill>
              </a:rPr>
              <a:t>play volleyball in a team.</a:t>
            </a:r>
          </a:p>
          <a:p>
            <a:pPr marL="457200" indent="-457200">
              <a:lnSpc>
                <a:spcPct val="150000"/>
              </a:lnSpc>
              <a:buFont typeface="+mj-lt"/>
              <a:buAutoNum type="arabicPeriod"/>
            </a:pPr>
            <a:r>
              <a:rPr lang="en-GB" sz="2800" b="0" dirty="0" smtClean="0">
                <a:solidFill>
                  <a:srgbClr val="002060"/>
                </a:solidFill>
              </a:rPr>
              <a:t>I don’t </a:t>
            </a:r>
            <a:r>
              <a:rPr lang="en-GB" sz="2800" b="0" dirty="0" smtClean="0">
                <a:solidFill>
                  <a:srgbClr val="FF0000"/>
                </a:solidFill>
              </a:rPr>
              <a:t>always </a:t>
            </a:r>
            <a:r>
              <a:rPr lang="en-GB" sz="2800" b="0" dirty="0" smtClean="0">
                <a:solidFill>
                  <a:srgbClr val="002060"/>
                </a:solidFill>
              </a:rPr>
              <a:t>like teaching maths.</a:t>
            </a:r>
          </a:p>
        </p:txBody>
      </p:sp>
      <p:sp>
        <p:nvSpPr>
          <p:cNvPr id="19" name="Rectángulo redondeado 18">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787610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7" y="135050"/>
            <a:ext cx="11918149" cy="830150"/>
          </a:xfrm>
        </p:spPr>
        <p:txBody>
          <a:bodyPr/>
          <a:lstStyle/>
          <a:p>
            <a:r>
              <a:rPr lang="en-GB" dirty="0" smtClean="0"/>
              <a:t>Expressions</a:t>
            </a:r>
            <a:endParaRPr lang="en-GB" dirty="0"/>
          </a:p>
        </p:txBody>
      </p:sp>
      <p:sp>
        <p:nvSpPr>
          <p:cNvPr id="3" name="Marcador de contenido 2"/>
          <p:cNvSpPr>
            <a:spLocks noGrp="1"/>
          </p:cNvSpPr>
          <p:nvPr>
            <p:ph idx="1"/>
          </p:nvPr>
        </p:nvSpPr>
        <p:spPr>
          <a:xfrm>
            <a:off x="109727" y="1308100"/>
            <a:ext cx="11918149" cy="1651000"/>
          </a:xfrm>
        </p:spPr>
        <p:txBody>
          <a:bodyPr>
            <a:noAutofit/>
          </a:bodyPr>
          <a:lstStyle/>
          <a:p>
            <a:pPr algn="just"/>
            <a:r>
              <a:rPr lang="en-GB" sz="3200" dirty="0" smtClean="0"/>
              <a:t>There are some expressions that we use to say when the action happen. They go a the beginning or at the end of a sentence.</a:t>
            </a:r>
          </a:p>
          <a:p>
            <a:pPr algn="just"/>
            <a:endParaRPr lang="en-GB" sz="3200" dirty="0" smtClean="0"/>
          </a:p>
          <a:p>
            <a:endParaRPr lang="en-GB" sz="2800" dirty="0"/>
          </a:p>
        </p:txBody>
      </p:sp>
      <p:sp>
        <p:nvSpPr>
          <p:cNvPr id="4" name="Rectángulo 3"/>
          <p:cNvSpPr/>
          <p:nvPr/>
        </p:nvSpPr>
        <p:spPr>
          <a:xfrm>
            <a:off x="109727" y="3302000"/>
            <a:ext cx="12082273" cy="3046988"/>
          </a:xfrm>
          <a:prstGeom prst="rect">
            <a:avLst/>
          </a:prstGeom>
        </p:spPr>
        <p:txBody>
          <a:bodyPr wrap="square" numCol="2" spcCol="360000">
            <a:spAutoFit/>
          </a:bodyPr>
          <a:lstStyle/>
          <a:p>
            <a:pPr>
              <a:buFont typeface="Arial" panose="020B0604020202020204" pitchFamily="34" charset="0"/>
              <a:buChar char="•"/>
            </a:pPr>
            <a:r>
              <a:rPr lang="en-GB" sz="3200" dirty="0" smtClean="0"/>
              <a:t>Every day</a:t>
            </a:r>
          </a:p>
          <a:p>
            <a:pPr>
              <a:buFont typeface="Arial" panose="020B0604020202020204" pitchFamily="34" charset="0"/>
              <a:buChar char="•"/>
            </a:pPr>
            <a:r>
              <a:rPr lang="en-GB" sz="3200" dirty="0" smtClean="0"/>
              <a:t>Every week</a:t>
            </a:r>
          </a:p>
          <a:p>
            <a:pPr>
              <a:buFont typeface="Arial" panose="020B0604020202020204" pitchFamily="34" charset="0"/>
              <a:buChar char="•"/>
            </a:pPr>
            <a:r>
              <a:rPr lang="en-GB" sz="3200" dirty="0" smtClean="0"/>
              <a:t>Every month</a:t>
            </a:r>
          </a:p>
          <a:p>
            <a:pPr>
              <a:buFont typeface="Arial" panose="020B0604020202020204" pitchFamily="34" charset="0"/>
              <a:buChar char="•"/>
            </a:pPr>
            <a:r>
              <a:rPr lang="en-GB" sz="3200" dirty="0" smtClean="0"/>
              <a:t>Every year</a:t>
            </a:r>
          </a:p>
          <a:p>
            <a:pPr>
              <a:buFont typeface="Arial" panose="020B0604020202020204" pitchFamily="34" charset="0"/>
              <a:buChar char="•"/>
            </a:pPr>
            <a:r>
              <a:rPr lang="en-GB" sz="3200" dirty="0" smtClean="0"/>
              <a:t>In the morning</a:t>
            </a:r>
          </a:p>
          <a:p>
            <a:pPr>
              <a:buFont typeface="Arial" panose="020B0604020202020204" pitchFamily="34" charset="0"/>
              <a:buChar char="•"/>
            </a:pPr>
            <a:r>
              <a:rPr lang="en-GB" sz="3200" dirty="0" smtClean="0"/>
              <a:t>In the afternoon</a:t>
            </a:r>
          </a:p>
          <a:p>
            <a:pPr>
              <a:buFont typeface="Arial" panose="020B0604020202020204" pitchFamily="34" charset="0"/>
              <a:buChar char="•"/>
            </a:pPr>
            <a:r>
              <a:rPr lang="en-GB" sz="3200" dirty="0" smtClean="0"/>
              <a:t>In the evening</a:t>
            </a:r>
          </a:p>
          <a:p>
            <a:pPr>
              <a:buFont typeface="Arial" panose="020B0604020202020204" pitchFamily="34" charset="0"/>
              <a:buChar char="•"/>
            </a:pPr>
            <a:r>
              <a:rPr lang="en-GB" sz="3200" dirty="0" smtClean="0"/>
              <a:t>At night</a:t>
            </a:r>
          </a:p>
          <a:p>
            <a:pPr>
              <a:buFont typeface="Arial" panose="020B0604020202020204" pitchFamily="34" charset="0"/>
              <a:buChar char="•"/>
            </a:pPr>
            <a:r>
              <a:rPr lang="en-GB" sz="3200" dirty="0" smtClean="0"/>
              <a:t>At weekends</a:t>
            </a:r>
          </a:p>
          <a:p>
            <a:pPr>
              <a:buFont typeface="Arial" panose="020B0604020202020204" pitchFamily="34" charset="0"/>
              <a:buChar char="•"/>
            </a:pPr>
            <a:r>
              <a:rPr lang="en-GB" sz="3200" dirty="0" smtClean="0"/>
              <a:t>On Monday, on Saturday</a:t>
            </a:r>
          </a:p>
          <a:p>
            <a:pPr>
              <a:buFont typeface="Arial" panose="020B0604020202020204" pitchFamily="34" charset="0"/>
              <a:buChar char="•"/>
            </a:pPr>
            <a:r>
              <a:rPr lang="en-GB" sz="3200" dirty="0" smtClean="0"/>
              <a:t>Once a day</a:t>
            </a:r>
          </a:p>
          <a:p>
            <a:pPr>
              <a:buFont typeface="Arial" panose="020B0604020202020204" pitchFamily="34" charset="0"/>
              <a:buChar char="•"/>
            </a:pPr>
            <a:r>
              <a:rPr lang="en-GB" sz="3200" dirty="0" smtClean="0"/>
              <a:t>Twice a month</a:t>
            </a:r>
            <a:endParaRPr lang="en-GB" sz="3200" dirty="0"/>
          </a:p>
        </p:txBody>
      </p:sp>
      <p:sp>
        <p:nvSpPr>
          <p:cNvPr id="5" name="Rectángulo redondeado 4">
            <a:hlinkClick r:id="rId2" action="ppaction://hlinksldjump"/>
          </p:cNvPr>
          <p:cNvSpPr/>
          <p:nvPr/>
        </p:nvSpPr>
        <p:spPr>
          <a:xfrm>
            <a:off x="10964488" y="25771"/>
            <a:ext cx="1202112" cy="51959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t>BACK</a:t>
            </a:r>
            <a:endParaRPr lang="es-MX" b="1" dirty="0"/>
          </a:p>
        </p:txBody>
      </p:sp>
    </p:spTree>
    <p:extLst>
      <p:ext uri="{BB962C8B-B14F-4D97-AF65-F5344CB8AC3E}">
        <p14:creationId xmlns:p14="http://schemas.microsoft.com/office/powerpoint/2010/main" val="2184966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Rojo naranj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Damasco</Template>
  <TotalTime>445</TotalTime>
  <Words>1739</Words>
  <Application>Microsoft Office PowerPoint</Application>
  <PresentationFormat>Panorámica</PresentationFormat>
  <Paragraphs>529</Paragraphs>
  <Slides>60</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60</vt:i4>
      </vt:variant>
    </vt:vector>
  </HeadingPairs>
  <TitlesOfParts>
    <vt:vector size="68" baseType="lpstr">
      <vt:lpstr>Arial</vt:lpstr>
      <vt:lpstr>Calibri</vt:lpstr>
      <vt:lpstr>Century Gothic</vt:lpstr>
      <vt:lpstr>Times New Roman</vt:lpstr>
      <vt:lpstr>VNI-Times</vt:lpstr>
      <vt:lpstr>Wingdings</vt:lpstr>
      <vt:lpstr>Wingdings 3</vt:lpstr>
      <vt:lpstr>Tema de Office</vt:lpstr>
      <vt:lpstr>Material Didáctico Audiovisual Sólo Visión Proyectables Diapositivas  Inglés 3 - Módulo III Bachillerato Universitario 2015</vt:lpstr>
      <vt:lpstr>Propósito General</vt:lpstr>
      <vt:lpstr>Módulo III</vt:lpstr>
      <vt:lpstr>Competencia Disciplinar</vt:lpstr>
      <vt:lpstr>Competencia Genérica</vt:lpstr>
      <vt:lpstr>TEMAS</vt:lpstr>
      <vt:lpstr>Simple Present</vt:lpstr>
      <vt:lpstr>Simple Present</vt:lpstr>
      <vt:lpstr>Expressions</vt:lpstr>
      <vt:lpstr>Verbs</vt:lpstr>
      <vt:lpstr>Presentación de PowerPoint</vt:lpstr>
      <vt:lpstr>Presentación de PowerPoint</vt:lpstr>
      <vt:lpstr>Now, describe some activities that you do in your life.</vt:lpstr>
      <vt:lpstr>Speaking Activity</vt:lpstr>
      <vt:lpstr>Personality Traits</vt:lpstr>
      <vt:lpstr>Adjectives to describe the personality in English VERB TO BE – AM / IS / ARE</vt:lpstr>
      <vt:lpstr>Presentación de PowerPoint</vt:lpstr>
      <vt:lpstr>Present Continuos</vt:lpstr>
      <vt:lpstr>Present continuous</vt:lpstr>
      <vt:lpstr>Examples</vt:lpstr>
      <vt:lpstr>What are they doing?</vt:lpstr>
      <vt:lpstr>What is she doing?</vt:lpstr>
      <vt:lpstr>What are they doing?</vt:lpstr>
      <vt:lpstr>What is she doing?</vt:lpstr>
      <vt:lpstr>What is she doing?</vt:lpstr>
      <vt:lpstr>What are they doing?</vt:lpstr>
      <vt:lpstr>What are they doing?</vt:lpstr>
      <vt:lpstr>What is he doing?</vt:lpstr>
      <vt:lpstr>What is happening?</vt:lpstr>
      <vt:lpstr>What is he doing?</vt:lpstr>
      <vt:lpstr>Presentación de PowerPoint</vt:lpstr>
      <vt:lpstr>STRUCTURE</vt:lpstr>
      <vt:lpstr>There are some expressions that we use in PRESENT CONTINUOUS.</vt:lpstr>
      <vt:lpstr>What is happening in the following pictures  Makes sentences on your notebook</vt:lpstr>
      <vt:lpstr>Presentación de PowerPoint</vt:lpstr>
      <vt:lpstr>What is he doing?</vt:lpstr>
      <vt:lpstr>Presentación de PowerPoint</vt:lpstr>
      <vt:lpstr>What is Candance doing?</vt:lpstr>
      <vt:lpstr>What is the hamster doing?</vt:lpstr>
      <vt:lpstr>What is the baby doing?</vt:lpstr>
      <vt:lpstr>What is the fish doing?</vt:lpstr>
      <vt:lpstr>What is he doing?</vt:lpstr>
      <vt:lpstr>Presentación de PowerPoint</vt:lpstr>
      <vt:lpstr>Presentación de PowerPoint</vt:lpstr>
      <vt:lpstr>Presentación de PowerPoint</vt:lpstr>
      <vt:lpstr>VERB + INFINITIVE  OR  VERB + -ING FORM</vt:lpstr>
      <vt:lpstr>Infinitives vs. Gerunds</vt:lpstr>
      <vt:lpstr>MAIN VERBS</vt:lpstr>
      <vt:lpstr>VERBS  +  INFINITIVE (TO …)</vt:lpstr>
      <vt:lpstr>VERBS  + GERUND (-ING…)</vt:lpstr>
      <vt:lpstr>Presentación de PowerPoint</vt:lpstr>
      <vt:lpstr>Presentación de PowerPoint</vt:lpstr>
      <vt:lpstr>Modifying Adverbs</vt:lpstr>
      <vt:lpstr>Modifying Adverbs</vt:lpstr>
      <vt:lpstr>Modifying  Adverbs</vt:lpstr>
      <vt:lpstr>EXAMPLES</vt:lpstr>
      <vt:lpstr>Can you describe the following people?</vt:lpstr>
      <vt:lpstr>Can you describe the following people?</vt:lpstr>
      <vt:lpstr>Presentación de PowerPoint</vt:lpstr>
      <vt:lpstr>Referencias</vt:lpstr>
    </vt:vector>
  </TitlesOfParts>
  <Company>Laptop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Audiovisual Sólo Visión Proyectables Diapositivas  Inglés 2 - Módulo I Bachillerato Universitario 2015</dc:title>
  <dc:creator>C Mtz A</dc:creator>
  <cp:lastModifiedBy>CMTZA</cp:lastModifiedBy>
  <cp:revision>153</cp:revision>
  <dcterms:created xsi:type="dcterms:W3CDTF">2017-09-26T21:41:15Z</dcterms:created>
  <dcterms:modified xsi:type="dcterms:W3CDTF">2019-09-25T22:03:39Z</dcterms:modified>
</cp:coreProperties>
</file>