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5"/>
  </p:notesMasterIdLst>
  <p:sldIdLst>
    <p:sldId id="257" r:id="rId2"/>
    <p:sldId id="258" r:id="rId3"/>
    <p:sldId id="259" r:id="rId4"/>
    <p:sldId id="260" r:id="rId5"/>
    <p:sldId id="261" r:id="rId6"/>
    <p:sldId id="262" r:id="rId7"/>
    <p:sldId id="386" r:id="rId8"/>
    <p:sldId id="387" r:id="rId9"/>
    <p:sldId id="388" r:id="rId10"/>
    <p:sldId id="389" r:id="rId11"/>
    <p:sldId id="390" r:id="rId12"/>
    <p:sldId id="391" r:id="rId13"/>
    <p:sldId id="392" r:id="rId14"/>
    <p:sldId id="393" r:id="rId15"/>
    <p:sldId id="394" r:id="rId16"/>
    <p:sldId id="409" r:id="rId17"/>
    <p:sldId id="395" r:id="rId18"/>
    <p:sldId id="396" r:id="rId19"/>
    <p:sldId id="397" r:id="rId20"/>
    <p:sldId id="407" r:id="rId21"/>
    <p:sldId id="398" r:id="rId22"/>
    <p:sldId id="399" r:id="rId23"/>
    <p:sldId id="408" r:id="rId24"/>
    <p:sldId id="400" r:id="rId25"/>
    <p:sldId id="401" r:id="rId26"/>
    <p:sldId id="402" r:id="rId27"/>
    <p:sldId id="403" r:id="rId28"/>
    <p:sldId id="404" r:id="rId29"/>
    <p:sldId id="405" r:id="rId30"/>
    <p:sldId id="406" r:id="rId31"/>
    <p:sldId id="410" r:id="rId32"/>
    <p:sldId id="411" r:id="rId33"/>
    <p:sldId id="412" r:id="rId34"/>
    <p:sldId id="413" r:id="rId35"/>
    <p:sldId id="414" r:id="rId36"/>
    <p:sldId id="415" r:id="rId37"/>
    <p:sldId id="416" r:id="rId38"/>
    <p:sldId id="417" r:id="rId39"/>
    <p:sldId id="418" r:id="rId40"/>
    <p:sldId id="419" r:id="rId41"/>
    <p:sldId id="420" r:id="rId42"/>
    <p:sldId id="421" r:id="rId43"/>
    <p:sldId id="422" r:id="rId44"/>
    <p:sldId id="423" r:id="rId45"/>
    <p:sldId id="424" r:id="rId46"/>
    <p:sldId id="425" r:id="rId47"/>
    <p:sldId id="426" r:id="rId48"/>
    <p:sldId id="427" r:id="rId49"/>
    <p:sldId id="428" r:id="rId50"/>
    <p:sldId id="429" r:id="rId51"/>
    <p:sldId id="430" r:id="rId52"/>
    <p:sldId id="431" r:id="rId53"/>
    <p:sldId id="432" r:id="rId54"/>
    <p:sldId id="433" r:id="rId55"/>
    <p:sldId id="434" r:id="rId56"/>
    <p:sldId id="435" r:id="rId57"/>
    <p:sldId id="436" r:id="rId58"/>
    <p:sldId id="437" r:id="rId59"/>
    <p:sldId id="438" r:id="rId60"/>
    <p:sldId id="439" r:id="rId61"/>
    <p:sldId id="440" r:id="rId62"/>
    <p:sldId id="441" r:id="rId63"/>
    <p:sldId id="442" r:id="rId64"/>
    <p:sldId id="443" r:id="rId65"/>
    <p:sldId id="444" r:id="rId66"/>
    <p:sldId id="445" r:id="rId67"/>
    <p:sldId id="446" r:id="rId68"/>
    <p:sldId id="447" r:id="rId69"/>
    <p:sldId id="448" r:id="rId70"/>
    <p:sldId id="449" r:id="rId71"/>
    <p:sldId id="450" r:id="rId72"/>
    <p:sldId id="451" r:id="rId73"/>
    <p:sldId id="452" r:id="rId74"/>
    <p:sldId id="453" r:id="rId75"/>
    <p:sldId id="454" r:id="rId76"/>
    <p:sldId id="455" r:id="rId77"/>
    <p:sldId id="456" r:id="rId78"/>
    <p:sldId id="457" r:id="rId79"/>
    <p:sldId id="459" r:id="rId80"/>
    <p:sldId id="460" r:id="rId81"/>
    <p:sldId id="458" r:id="rId82"/>
    <p:sldId id="384" r:id="rId83"/>
    <p:sldId id="385" r:id="rId8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8412"/>
    <a:srgbClr val="274E37"/>
    <a:srgbClr val="006600"/>
    <a:srgbClr val="0080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8" autoAdjust="0"/>
    <p:restoredTop sz="94660"/>
  </p:normalViewPr>
  <p:slideViewPr>
    <p:cSldViewPr snapToGrid="0">
      <p:cViewPr varScale="1">
        <p:scale>
          <a:sx n="72" d="100"/>
          <a:sy n="72" d="100"/>
        </p:scale>
        <p:origin x="84"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73E99E-6348-4F6C-809E-606632E5003E}" type="doc">
      <dgm:prSet loTypeId="urn:microsoft.com/office/officeart/2005/8/layout/hierarchy2" loCatId="hierarchy" qsTypeId="urn:microsoft.com/office/officeart/2005/8/quickstyle/3d5" qsCatId="3D" csTypeId="urn:microsoft.com/office/officeart/2005/8/colors/colorful5" csCatId="colorful" phldr="1"/>
      <dgm:spPr/>
      <dgm:t>
        <a:bodyPr/>
        <a:lstStyle/>
        <a:p>
          <a:endParaRPr lang="es-MX"/>
        </a:p>
      </dgm:t>
    </dgm:pt>
    <dgm:pt modelId="{22E54AFC-1B4F-4677-AD0E-9329586F8240}">
      <dgm:prSet phldrT="[Texto]"/>
      <dgm:spPr/>
      <dgm:t>
        <a:bodyPr/>
        <a:lstStyle/>
        <a:p>
          <a:r>
            <a:rPr lang="es-MX" dirty="0" err="1" smtClean="0"/>
            <a:t>Don’t</a:t>
          </a:r>
          <a:r>
            <a:rPr lang="es-MX" dirty="0" smtClean="0"/>
            <a:t> </a:t>
          </a:r>
          <a:r>
            <a:rPr lang="es-MX" dirty="0" err="1" smtClean="0"/>
            <a:t>forget</a:t>
          </a:r>
          <a:endParaRPr lang="es-MX" dirty="0"/>
        </a:p>
      </dgm:t>
    </dgm:pt>
    <dgm:pt modelId="{F709CAC8-4F37-44F9-B597-9AFAB8D075CA}" type="parTrans" cxnId="{B08BC57F-5E65-4A5C-AE42-F641415DD1D3}">
      <dgm:prSet/>
      <dgm:spPr/>
      <dgm:t>
        <a:bodyPr/>
        <a:lstStyle/>
        <a:p>
          <a:endParaRPr lang="es-MX"/>
        </a:p>
      </dgm:t>
    </dgm:pt>
    <dgm:pt modelId="{F2DCFB37-CC4A-4840-8D98-B5566CB4B7B9}" type="sibTrans" cxnId="{B08BC57F-5E65-4A5C-AE42-F641415DD1D3}">
      <dgm:prSet/>
      <dgm:spPr/>
      <dgm:t>
        <a:bodyPr/>
        <a:lstStyle/>
        <a:p>
          <a:endParaRPr lang="es-MX"/>
        </a:p>
      </dgm:t>
    </dgm:pt>
    <dgm:pt modelId="{D1D293EB-CBE4-4684-BF79-8F4FB6B1D354}">
      <dgm:prSet phldrT="[Texto]"/>
      <dgm:spPr/>
      <dgm:t>
        <a:bodyPr/>
        <a:lstStyle/>
        <a:p>
          <a:r>
            <a:rPr lang="es-MX" dirty="0" err="1" smtClean="0"/>
            <a:t>Countable</a:t>
          </a:r>
          <a:endParaRPr lang="es-MX" dirty="0"/>
        </a:p>
      </dgm:t>
    </dgm:pt>
    <dgm:pt modelId="{C2B2B5AC-B751-4F99-9210-AC392367A899}" type="parTrans" cxnId="{2786F4CB-DECF-4524-BDA4-F4CBFD2BE719}">
      <dgm:prSet/>
      <dgm:spPr/>
      <dgm:t>
        <a:bodyPr/>
        <a:lstStyle/>
        <a:p>
          <a:endParaRPr lang="es-MX"/>
        </a:p>
      </dgm:t>
    </dgm:pt>
    <dgm:pt modelId="{67EC167B-A8E8-4938-9126-21E7F2C02BF7}" type="sibTrans" cxnId="{2786F4CB-DECF-4524-BDA4-F4CBFD2BE719}">
      <dgm:prSet/>
      <dgm:spPr/>
      <dgm:t>
        <a:bodyPr/>
        <a:lstStyle/>
        <a:p>
          <a:endParaRPr lang="es-MX"/>
        </a:p>
      </dgm:t>
    </dgm:pt>
    <dgm:pt modelId="{7F4F3B50-E48F-4B2A-89D7-0E7C8981F88A}">
      <dgm:prSet phldrT="[Texto]"/>
      <dgm:spPr/>
      <dgm:t>
        <a:bodyPr/>
        <a:lstStyle/>
        <a:p>
          <a:r>
            <a:rPr lang="es-MX" dirty="0" err="1" smtClean="0"/>
            <a:t>MANY</a:t>
          </a:r>
          <a:endParaRPr lang="es-MX" dirty="0"/>
        </a:p>
      </dgm:t>
    </dgm:pt>
    <dgm:pt modelId="{24EED57F-2CF7-473B-9D1B-E1800A5091FE}" type="parTrans" cxnId="{1A7626BB-565F-438A-A767-3CF7EA83BA34}">
      <dgm:prSet/>
      <dgm:spPr/>
      <dgm:t>
        <a:bodyPr/>
        <a:lstStyle/>
        <a:p>
          <a:endParaRPr lang="es-MX"/>
        </a:p>
      </dgm:t>
    </dgm:pt>
    <dgm:pt modelId="{5493F57C-1C07-4BE3-8F10-84694A4930F4}" type="sibTrans" cxnId="{1A7626BB-565F-438A-A767-3CF7EA83BA34}">
      <dgm:prSet/>
      <dgm:spPr/>
      <dgm:t>
        <a:bodyPr/>
        <a:lstStyle/>
        <a:p>
          <a:endParaRPr lang="es-MX"/>
        </a:p>
      </dgm:t>
    </dgm:pt>
    <dgm:pt modelId="{2EE81E7E-474E-4F83-A21E-94ECF6CBE132}">
      <dgm:prSet phldrT="[Texto]"/>
      <dgm:spPr/>
      <dgm:t>
        <a:bodyPr/>
        <a:lstStyle/>
        <a:p>
          <a:r>
            <a:rPr lang="es-MX" dirty="0" err="1" smtClean="0"/>
            <a:t>Uncountable</a:t>
          </a:r>
          <a:endParaRPr lang="es-MX" dirty="0"/>
        </a:p>
      </dgm:t>
    </dgm:pt>
    <dgm:pt modelId="{C8A3359C-7A6F-4ACA-9C43-3EE10F4A54DD}" type="parTrans" cxnId="{55C77E0B-CE0F-4CEB-B433-92DD47313ADD}">
      <dgm:prSet/>
      <dgm:spPr/>
      <dgm:t>
        <a:bodyPr/>
        <a:lstStyle/>
        <a:p>
          <a:endParaRPr lang="es-MX"/>
        </a:p>
      </dgm:t>
    </dgm:pt>
    <dgm:pt modelId="{C94F75B1-591D-4EC0-931D-6CA21C704278}" type="sibTrans" cxnId="{55C77E0B-CE0F-4CEB-B433-92DD47313ADD}">
      <dgm:prSet/>
      <dgm:spPr/>
      <dgm:t>
        <a:bodyPr/>
        <a:lstStyle/>
        <a:p>
          <a:endParaRPr lang="es-MX"/>
        </a:p>
      </dgm:t>
    </dgm:pt>
    <dgm:pt modelId="{F2168117-553F-423F-B951-F5130040E618}">
      <dgm:prSet phldrT="[Texto]"/>
      <dgm:spPr/>
      <dgm:t>
        <a:bodyPr/>
        <a:lstStyle/>
        <a:p>
          <a:r>
            <a:rPr lang="es-MX" dirty="0" err="1" smtClean="0"/>
            <a:t>MUCH</a:t>
          </a:r>
          <a:endParaRPr lang="es-MX" dirty="0"/>
        </a:p>
      </dgm:t>
    </dgm:pt>
    <dgm:pt modelId="{3505C791-6BE0-412F-8332-4D30332A8ED6}" type="parTrans" cxnId="{4D80A507-002A-4D7B-8030-FDB68757CF99}">
      <dgm:prSet/>
      <dgm:spPr/>
      <dgm:t>
        <a:bodyPr/>
        <a:lstStyle/>
        <a:p>
          <a:endParaRPr lang="es-MX"/>
        </a:p>
      </dgm:t>
    </dgm:pt>
    <dgm:pt modelId="{1284F7D0-9816-4E41-91A8-FD65872C814D}" type="sibTrans" cxnId="{4D80A507-002A-4D7B-8030-FDB68757CF99}">
      <dgm:prSet/>
      <dgm:spPr/>
      <dgm:t>
        <a:bodyPr/>
        <a:lstStyle/>
        <a:p>
          <a:endParaRPr lang="es-MX"/>
        </a:p>
      </dgm:t>
    </dgm:pt>
    <dgm:pt modelId="{A70DB28E-51B6-4867-A77B-F81048A92DA3}" type="pres">
      <dgm:prSet presAssocID="{B173E99E-6348-4F6C-809E-606632E5003E}" presName="diagram" presStyleCnt="0">
        <dgm:presLayoutVars>
          <dgm:chPref val="1"/>
          <dgm:dir/>
          <dgm:animOne val="branch"/>
          <dgm:animLvl val="lvl"/>
          <dgm:resizeHandles val="exact"/>
        </dgm:presLayoutVars>
      </dgm:prSet>
      <dgm:spPr/>
      <dgm:t>
        <a:bodyPr/>
        <a:lstStyle/>
        <a:p>
          <a:endParaRPr lang="es-MX"/>
        </a:p>
      </dgm:t>
    </dgm:pt>
    <dgm:pt modelId="{6727954D-147C-4EB1-A5D4-815238318EE0}" type="pres">
      <dgm:prSet presAssocID="{22E54AFC-1B4F-4677-AD0E-9329586F8240}" presName="root1" presStyleCnt="0"/>
      <dgm:spPr/>
    </dgm:pt>
    <dgm:pt modelId="{9DB1C068-4C46-4F18-B8DD-A7B40DC0321C}" type="pres">
      <dgm:prSet presAssocID="{22E54AFC-1B4F-4677-AD0E-9329586F8240}" presName="LevelOneTextNode" presStyleLbl="node0" presStyleIdx="0" presStyleCnt="1">
        <dgm:presLayoutVars>
          <dgm:chPref val="3"/>
        </dgm:presLayoutVars>
      </dgm:prSet>
      <dgm:spPr/>
      <dgm:t>
        <a:bodyPr/>
        <a:lstStyle/>
        <a:p>
          <a:endParaRPr lang="es-MX"/>
        </a:p>
      </dgm:t>
    </dgm:pt>
    <dgm:pt modelId="{306F9E67-DE05-4692-99E5-D6F2B40FAD9D}" type="pres">
      <dgm:prSet presAssocID="{22E54AFC-1B4F-4677-AD0E-9329586F8240}" presName="level2hierChild" presStyleCnt="0"/>
      <dgm:spPr/>
    </dgm:pt>
    <dgm:pt modelId="{4A4F7E3B-32F7-45CE-9237-7D9667412E00}" type="pres">
      <dgm:prSet presAssocID="{C2B2B5AC-B751-4F99-9210-AC392367A899}" presName="conn2-1" presStyleLbl="parChTrans1D2" presStyleIdx="0" presStyleCnt="2"/>
      <dgm:spPr/>
      <dgm:t>
        <a:bodyPr/>
        <a:lstStyle/>
        <a:p>
          <a:endParaRPr lang="es-MX"/>
        </a:p>
      </dgm:t>
    </dgm:pt>
    <dgm:pt modelId="{D23830D0-8939-4561-B829-3DF37014BBA6}" type="pres">
      <dgm:prSet presAssocID="{C2B2B5AC-B751-4F99-9210-AC392367A899}" presName="connTx" presStyleLbl="parChTrans1D2" presStyleIdx="0" presStyleCnt="2"/>
      <dgm:spPr/>
      <dgm:t>
        <a:bodyPr/>
        <a:lstStyle/>
        <a:p>
          <a:endParaRPr lang="es-MX"/>
        </a:p>
      </dgm:t>
    </dgm:pt>
    <dgm:pt modelId="{A0D100AF-F0C9-4221-8DEE-B252BF87B9ED}" type="pres">
      <dgm:prSet presAssocID="{D1D293EB-CBE4-4684-BF79-8F4FB6B1D354}" presName="root2" presStyleCnt="0"/>
      <dgm:spPr/>
    </dgm:pt>
    <dgm:pt modelId="{0369FF53-CC3E-4579-9D66-7AFB88A47C8A}" type="pres">
      <dgm:prSet presAssocID="{D1D293EB-CBE4-4684-BF79-8F4FB6B1D354}" presName="LevelTwoTextNode" presStyleLbl="node2" presStyleIdx="0" presStyleCnt="2">
        <dgm:presLayoutVars>
          <dgm:chPref val="3"/>
        </dgm:presLayoutVars>
      </dgm:prSet>
      <dgm:spPr/>
      <dgm:t>
        <a:bodyPr/>
        <a:lstStyle/>
        <a:p>
          <a:endParaRPr lang="es-MX"/>
        </a:p>
      </dgm:t>
    </dgm:pt>
    <dgm:pt modelId="{581899E0-ED43-404B-8B31-F26BB5C81382}" type="pres">
      <dgm:prSet presAssocID="{D1D293EB-CBE4-4684-BF79-8F4FB6B1D354}" presName="level3hierChild" presStyleCnt="0"/>
      <dgm:spPr/>
    </dgm:pt>
    <dgm:pt modelId="{8BB632A6-DCC0-4403-B50C-613C9886B79B}" type="pres">
      <dgm:prSet presAssocID="{24EED57F-2CF7-473B-9D1B-E1800A5091FE}" presName="conn2-1" presStyleLbl="parChTrans1D3" presStyleIdx="0" presStyleCnt="2"/>
      <dgm:spPr/>
      <dgm:t>
        <a:bodyPr/>
        <a:lstStyle/>
        <a:p>
          <a:endParaRPr lang="es-MX"/>
        </a:p>
      </dgm:t>
    </dgm:pt>
    <dgm:pt modelId="{24263301-DBB3-4E47-B2F5-10BCFF0D67C1}" type="pres">
      <dgm:prSet presAssocID="{24EED57F-2CF7-473B-9D1B-E1800A5091FE}" presName="connTx" presStyleLbl="parChTrans1D3" presStyleIdx="0" presStyleCnt="2"/>
      <dgm:spPr/>
      <dgm:t>
        <a:bodyPr/>
        <a:lstStyle/>
        <a:p>
          <a:endParaRPr lang="es-MX"/>
        </a:p>
      </dgm:t>
    </dgm:pt>
    <dgm:pt modelId="{2EA5A636-1AF6-4407-B03B-6DEB6598CF45}" type="pres">
      <dgm:prSet presAssocID="{7F4F3B50-E48F-4B2A-89D7-0E7C8981F88A}" presName="root2" presStyleCnt="0"/>
      <dgm:spPr/>
    </dgm:pt>
    <dgm:pt modelId="{84425FDB-DDC2-4CEA-8572-9710B086C32B}" type="pres">
      <dgm:prSet presAssocID="{7F4F3B50-E48F-4B2A-89D7-0E7C8981F88A}" presName="LevelTwoTextNode" presStyleLbl="node3" presStyleIdx="0" presStyleCnt="2">
        <dgm:presLayoutVars>
          <dgm:chPref val="3"/>
        </dgm:presLayoutVars>
      </dgm:prSet>
      <dgm:spPr/>
      <dgm:t>
        <a:bodyPr/>
        <a:lstStyle/>
        <a:p>
          <a:endParaRPr lang="es-MX"/>
        </a:p>
      </dgm:t>
    </dgm:pt>
    <dgm:pt modelId="{4474E0B3-BAC0-4574-9579-FD4CA38A8D03}" type="pres">
      <dgm:prSet presAssocID="{7F4F3B50-E48F-4B2A-89D7-0E7C8981F88A}" presName="level3hierChild" presStyleCnt="0"/>
      <dgm:spPr/>
    </dgm:pt>
    <dgm:pt modelId="{250744CE-1094-43EF-9504-359BFFD8257F}" type="pres">
      <dgm:prSet presAssocID="{C8A3359C-7A6F-4ACA-9C43-3EE10F4A54DD}" presName="conn2-1" presStyleLbl="parChTrans1D2" presStyleIdx="1" presStyleCnt="2"/>
      <dgm:spPr/>
      <dgm:t>
        <a:bodyPr/>
        <a:lstStyle/>
        <a:p>
          <a:endParaRPr lang="es-MX"/>
        </a:p>
      </dgm:t>
    </dgm:pt>
    <dgm:pt modelId="{B2234329-4991-42A5-873D-6DBD4E3CB756}" type="pres">
      <dgm:prSet presAssocID="{C8A3359C-7A6F-4ACA-9C43-3EE10F4A54DD}" presName="connTx" presStyleLbl="parChTrans1D2" presStyleIdx="1" presStyleCnt="2"/>
      <dgm:spPr/>
      <dgm:t>
        <a:bodyPr/>
        <a:lstStyle/>
        <a:p>
          <a:endParaRPr lang="es-MX"/>
        </a:p>
      </dgm:t>
    </dgm:pt>
    <dgm:pt modelId="{AAEBC6E5-0BA5-456D-9736-4BC36863B055}" type="pres">
      <dgm:prSet presAssocID="{2EE81E7E-474E-4F83-A21E-94ECF6CBE132}" presName="root2" presStyleCnt="0"/>
      <dgm:spPr/>
    </dgm:pt>
    <dgm:pt modelId="{CC9C65A1-4B1D-4037-9529-5B0B678A5CD6}" type="pres">
      <dgm:prSet presAssocID="{2EE81E7E-474E-4F83-A21E-94ECF6CBE132}" presName="LevelTwoTextNode" presStyleLbl="node2" presStyleIdx="1" presStyleCnt="2">
        <dgm:presLayoutVars>
          <dgm:chPref val="3"/>
        </dgm:presLayoutVars>
      </dgm:prSet>
      <dgm:spPr/>
      <dgm:t>
        <a:bodyPr/>
        <a:lstStyle/>
        <a:p>
          <a:endParaRPr lang="es-MX"/>
        </a:p>
      </dgm:t>
    </dgm:pt>
    <dgm:pt modelId="{E4E7A695-425A-404E-8EF4-9069F716CAC6}" type="pres">
      <dgm:prSet presAssocID="{2EE81E7E-474E-4F83-A21E-94ECF6CBE132}" presName="level3hierChild" presStyleCnt="0"/>
      <dgm:spPr/>
    </dgm:pt>
    <dgm:pt modelId="{19A0A2BD-A59D-4F00-8FC4-E9054841C2A1}" type="pres">
      <dgm:prSet presAssocID="{3505C791-6BE0-412F-8332-4D30332A8ED6}" presName="conn2-1" presStyleLbl="parChTrans1D3" presStyleIdx="1" presStyleCnt="2"/>
      <dgm:spPr/>
      <dgm:t>
        <a:bodyPr/>
        <a:lstStyle/>
        <a:p>
          <a:endParaRPr lang="es-MX"/>
        </a:p>
      </dgm:t>
    </dgm:pt>
    <dgm:pt modelId="{20DC99F5-FF74-4264-8C3F-8E9A3C682A0C}" type="pres">
      <dgm:prSet presAssocID="{3505C791-6BE0-412F-8332-4D30332A8ED6}" presName="connTx" presStyleLbl="parChTrans1D3" presStyleIdx="1" presStyleCnt="2"/>
      <dgm:spPr/>
      <dgm:t>
        <a:bodyPr/>
        <a:lstStyle/>
        <a:p>
          <a:endParaRPr lang="es-MX"/>
        </a:p>
      </dgm:t>
    </dgm:pt>
    <dgm:pt modelId="{B974C648-FF31-4D68-BD42-A212DF775A31}" type="pres">
      <dgm:prSet presAssocID="{F2168117-553F-423F-B951-F5130040E618}" presName="root2" presStyleCnt="0"/>
      <dgm:spPr/>
    </dgm:pt>
    <dgm:pt modelId="{2CF730A4-065D-4A42-B470-931F95731F24}" type="pres">
      <dgm:prSet presAssocID="{F2168117-553F-423F-B951-F5130040E618}" presName="LevelTwoTextNode" presStyleLbl="node3" presStyleIdx="1" presStyleCnt="2">
        <dgm:presLayoutVars>
          <dgm:chPref val="3"/>
        </dgm:presLayoutVars>
      </dgm:prSet>
      <dgm:spPr/>
      <dgm:t>
        <a:bodyPr/>
        <a:lstStyle/>
        <a:p>
          <a:endParaRPr lang="es-MX"/>
        </a:p>
      </dgm:t>
    </dgm:pt>
    <dgm:pt modelId="{2B5DB843-F5FF-4F9D-9608-EF8514F55FE3}" type="pres">
      <dgm:prSet presAssocID="{F2168117-553F-423F-B951-F5130040E618}" presName="level3hierChild" presStyleCnt="0"/>
      <dgm:spPr/>
    </dgm:pt>
  </dgm:ptLst>
  <dgm:cxnLst>
    <dgm:cxn modelId="{EA42D496-00C6-4711-94C4-59EAD83E3D02}" type="presOf" srcId="{C8A3359C-7A6F-4ACA-9C43-3EE10F4A54DD}" destId="{250744CE-1094-43EF-9504-359BFFD8257F}" srcOrd="0" destOrd="0" presId="urn:microsoft.com/office/officeart/2005/8/layout/hierarchy2"/>
    <dgm:cxn modelId="{81719C50-7840-449A-8F35-ECFA73DAC829}" type="presOf" srcId="{24EED57F-2CF7-473B-9D1B-E1800A5091FE}" destId="{8BB632A6-DCC0-4403-B50C-613C9886B79B}" srcOrd="0" destOrd="0" presId="urn:microsoft.com/office/officeart/2005/8/layout/hierarchy2"/>
    <dgm:cxn modelId="{4D80A507-002A-4D7B-8030-FDB68757CF99}" srcId="{2EE81E7E-474E-4F83-A21E-94ECF6CBE132}" destId="{F2168117-553F-423F-B951-F5130040E618}" srcOrd="0" destOrd="0" parTransId="{3505C791-6BE0-412F-8332-4D30332A8ED6}" sibTransId="{1284F7D0-9816-4E41-91A8-FD65872C814D}"/>
    <dgm:cxn modelId="{1A7626BB-565F-438A-A767-3CF7EA83BA34}" srcId="{D1D293EB-CBE4-4684-BF79-8F4FB6B1D354}" destId="{7F4F3B50-E48F-4B2A-89D7-0E7C8981F88A}" srcOrd="0" destOrd="0" parTransId="{24EED57F-2CF7-473B-9D1B-E1800A5091FE}" sibTransId="{5493F57C-1C07-4BE3-8F10-84694A4930F4}"/>
    <dgm:cxn modelId="{70A4A720-A8E9-4D47-8E30-78B754442CEC}" type="presOf" srcId="{3505C791-6BE0-412F-8332-4D30332A8ED6}" destId="{19A0A2BD-A59D-4F00-8FC4-E9054841C2A1}" srcOrd="0" destOrd="0" presId="urn:microsoft.com/office/officeart/2005/8/layout/hierarchy2"/>
    <dgm:cxn modelId="{4A4083BA-6556-46AB-892E-842391D8D58D}" type="presOf" srcId="{F2168117-553F-423F-B951-F5130040E618}" destId="{2CF730A4-065D-4A42-B470-931F95731F24}" srcOrd="0" destOrd="0" presId="urn:microsoft.com/office/officeart/2005/8/layout/hierarchy2"/>
    <dgm:cxn modelId="{9254892A-2DFA-4B0A-ACEF-98188925AC97}" type="presOf" srcId="{B173E99E-6348-4F6C-809E-606632E5003E}" destId="{A70DB28E-51B6-4867-A77B-F81048A92DA3}" srcOrd="0" destOrd="0" presId="urn:microsoft.com/office/officeart/2005/8/layout/hierarchy2"/>
    <dgm:cxn modelId="{F8B28014-2CDC-4F41-9561-46C398180771}" type="presOf" srcId="{24EED57F-2CF7-473B-9D1B-E1800A5091FE}" destId="{24263301-DBB3-4E47-B2F5-10BCFF0D67C1}" srcOrd="1" destOrd="0" presId="urn:microsoft.com/office/officeart/2005/8/layout/hierarchy2"/>
    <dgm:cxn modelId="{19ED0F1A-8F83-4B03-8C05-DDD6E798DD9C}" type="presOf" srcId="{D1D293EB-CBE4-4684-BF79-8F4FB6B1D354}" destId="{0369FF53-CC3E-4579-9D66-7AFB88A47C8A}" srcOrd="0" destOrd="0" presId="urn:microsoft.com/office/officeart/2005/8/layout/hierarchy2"/>
    <dgm:cxn modelId="{A12A06D9-792B-43BF-9B24-176A1254D68E}" type="presOf" srcId="{C2B2B5AC-B751-4F99-9210-AC392367A899}" destId="{D23830D0-8939-4561-B829-3DF37014BBA6}" srcOrd="1" destOrd="0" presId="urn:microsoft.com/office/officeart/2005/8/layout/hierarchy2"/>
    <dgm:cxn modelId="{2786F4CB-DECF-4524-BDA4-F4CBFD2BE719}" srcId="{22E54AFC-1B4F-4677-AD0E-9329586F8240}" destId="{D1D293EB-CBE4-4684-BF79-8F4FB6B1D354}" srcOrd="0" destOrd="0" parTransId="{C2B2B5AC-B751-4F99-9210-AC392367A899}" sibTransId="{67EC167B-A8E8-4938-9126-21E7F2C02BF7}"/>
    <dgm:cxn modelId="{55C77E0B-CE0F-4CEB-B433-92DD47313ADD}" srcId="{22E54AFC-1B4F-4677-AD0E-9329586F8240}" destId="{2EE81E7E-474E-4F83-A21E-94ECF6CBE132}" srcOrd="1" destOrd="0" parTransId="{C8A3359C-7A6F-4ACA-9C43-3EE10F4A54DD}" sibTransId="{C94F75B1-591D-4EC0-931D-6CA21C704278}"/>
    <dgm:cxn modelId="{7D14AB6E-293E-4DBF-B249-26A90CED2EAA}" type="presOf" srcId="{2EE81E7E-474E-4F83-A21E-94ECF6CBE132}" destId="{CC9C65A1-4B1D-4037-9529-5B0B678A5CD6}" srcOrd="0" destOrd="0" presId="urn:microsoft.com/office/officeart/2005/8/layout/hierarchy2"/>
    <dgm:cxn modelId="{2E4FA6A2-725B-48CB-8631-D15D29881A3F}" type="presOf" srcId="{22E54AFC-1B4F-4677-AD0E-9329586F8240}" destId="{9DB1C068-4C46-4F18-B8DD-A7B40DC0321C}" srcOrd="0" destOrd="0" presId="urn:microsoft.com/office/officeart/2005/8/layout/hierarchy2"/>
    <dgm:cxn modelId="{7634D8B3-CEED-4847-8DBD-A90D429A66E0}" type="presOf" srcId="{C8A3359C-7A6F-4ACA-9C43-3EE10F4A54DD}" destId="{B2234329-4991-42A5-873D-6DBD4E3CB756}" srcOrd="1" destOrd="0" presId="urn:microsoft.com/office/officeart/2005/8/layout/hierarchy2"/>
    <dgm:cxn modelId="{F36F3DF6-C628-43E8-B31D-3E297D67D855}" type="presOf" srcId="{C2B2B5AC-B751-4F99-9210-AC392367A899}" destId="{4A4F7E3B-32F7-45CE-9237-7D9667412E00}" srcOrd="0" destOrd="0" presId="urn:microsoft.com/office/officeart/2005/8/layout/hierarchy2"/>
    <dgm:cxn modelId="{CCDF15EF-0302-4535-ABB9-EF6D8F755EF8}" type="presOf" srcId="{3505C791-6BE0-412F-8332-4D30332A8ED6}" destId="{20DC99F5-FF74-4264-8C3F-8E9A3C682A0C}" srcOrd="1" destOrd="0" presId="urn:microsoft.com/office/officeart/2005/8/layout/hierarchy2"/>
    <dgm:cxn modelId="{B08BC57F-5E65-4A5C-AE42-F641415DD1D3}" srcId="{B173E99E-6348-4F6C-809E-606632E5003E}" destId="{22E54AFC-1B4F-4677-AD0E-9329586F8240}" srcOrd="0" destOrd="0" parTransId="{F709CAC8-4F37-44F9-B597-9AFAB8D075CA}" sibTransId="{F2DCFB37-CC4A-4840-8D98-B5566CB4B7B9}"/>
    <dgm:cxn modelId="{9AFC24A4-C647-4CFF-B5FC-17F1DC30A39C}" type="presOf" srcId="{7F4F3B50-E48F-4B2A-89D7-0E7C8981F88A}" destId="{84425FDB-DDC2-4CEA-8572-9710B086C32B}" srcOrd="0" destOrd="0" presId="urn:microsoft.com/office/officeart/2005/8/layout/hierarchy2"/>
    <dgm:cxn modelId="{5D3103FA-8B9C-4AC2-9E2B-AAC99E198262}" type="presParOf" srcId="{A70DB28E-51B6-4867-A77B-F81048A92DA3}" destId="{6727954D-147C-4EB1-A5D4-815238318EE0}" srcOrd="0" destOrd="0" presId="urn:microsoft.com/office/officeart/2005/8/layout/hierarchy2"/>
    <dgm:cxn modelId="{9331E107-7899-4A43-9F96-5749CE8919CA}" type="presParOf" srcId="{6727954D-147C-4EB1-A5D4-815238318EE0}" destId="{9DB1C068-4C46-4F18-B8DD-A7B40DC0321C}" srcOrd="0" destOrd="0" presId="urn:microsoft.com/office/officeart/2005/8/layout/hierarchy2"/>
    <dgm:cxn modelId="{969CBCB3-B239-46DA-BA93-545AF48625F3}" type="presParOf" srcId="{6727954D-147C-4EB1-A5D4-815238318EE0}" destId="{306F9E67-DE05-4692-99E5-D6F2B40FAD9D}" srcOrd="1" destOrd="0" presId="urn:microsoft.com/office/officeart/2005/8/layout/hierarchy2"/>
    <dgm:cxn modelId="{BC6B3FC6-6350-493F-B7AE-366B5F14C064}" type="presParOf" srcId="{306F9E67-DE05-4692-99E5-D6F2B40FAD9D}" destId="{4A4F7E3B-32F7-45CE-9237-7D9667412E00}" srcOrd="0" destOrd="0" presId="urn:microsoft.com/office/officeart/2005/8/layout/hierarchy2"/>
    <dgm:cxn modelId="{98786BEE-A362-426B-BDA4-876D62A9C723}" type="presParOf" srcId="{4A4F7E3B-32F7-45CE-9237-7D9667412E00}" destId="{D23830D0-8939-4561-B829-3DF37014BBA6}" srcOrd="0" destOrd="0" presId="urn:microsoft.com/office/officeart/2005/8/layout/hierarchy2"/>
    <dgm:cxn modelId="{70BBD308-95B5-41A8-A036-FDBC9E876112}" type="presParOf" srcId="{306F9E67-DE05-4692-99E5-D6F2B40FAD9D}" destId="{A0D100AF-F0C9-4221-8DEE-B252BF87B9ED}" srcOrd="1" destOrd="0" presId="urn:microsoft.com/office/officeart/2005/8/layout/hierarchy2"/>
    <dgm:cxn modelId="{16784A8E-5C2A-4ED1-AFB1-7FAE77E1BF83}" type="presParOf" srcId="{A0D100AF-F0C9-4221-8DEE-B252BF87B9ED}" destId="{0369FF53-CC3E-4579-9D66-7AFB88A47C8A}" srcOrd="0" destOrd="0" presId="urn:microsoft.com/office/officeart/2005/8/layout/hierarchy2"/>
    <dgm:cxn modelId="{68A5016E-90C9-4711-8480-A068F0140FF6}" type="presParOf" srcId="{A0D100AF-F0C9-4221-8DEE-B252BF87B9ED}" destId="{581899E0-ED43-404B-8B31-F26BB5C81382}" srcOrd="1" destOrd="0" presId="urn:microsoft.com/office/officeart/2005/8/layout/hierarchy2"/>
    <dgm:cxn modelId="{2D6FB409-F552-4B37-AAD7-ED454AE84AEF}" type="presParOf" srcId="{581899E0-ED43-404B-8B31-F26BB5C81382}" destId="{8BB632A6-DCC0-4403-B50C-613C9886B79B}" srcOrd="0" destOrd="0" presId="urn:microsoft.com/office/officeart/2005/8/layout/hierarchy2"/>
    <dgm:cxn modelId="{D020FBE3-F7D1-455A-A5D7-B5772E1D1F69}" type="presParOf" srcId="{8BB632A6-DCC0-4403-B50C-613C9886B79B}" destId="{24263301-DBB3-4E47-B2F5-10BCFF0D67C1}" srcOrd="0" destOrd="0" presId="urn:microsoft.com/office/officeart/2005/8/layout/hierarchy2"/>
    <dgm:cxn modelId="{CCDE1A44-E6A4-4932-BD6E-050721FFB4F6}" type="presParOf" srcId="{581899E0-ED43-404B-8B31-F26BB5C81382}" destId="{2EA5A636-1AF6-4407-B03B-6DEB6598CF45}" srcOrd="1" destOrd="0" presId="urn:microsoft.com/office/officeart/2005/8/layout/hierarchy2"/>
    <dgm:cxn modelId="{B596E35F-69FF-4F00-B340-24D26726B6CC}" type="presParOf" srcId="{2EA5A636-1AF6-4407-B03B-6DEB6598CF45}" destId="{84425FDB-DDC2-4CEA-8572-9710B086C32B}" srcOrd="0" destOrd="0" presId="urn:microsoft.com/office/officeart/2005/8/layout/hierarchy2"/>
    <dgm:cxn modelId="{02E9C81B-FA07-4F79-895F-CD469CE501AC}" type="presParOf" srcId="{2EA5A636-1AF6-4407-B03B-6DEB6598CF45}" destId="{4474E0B3-BAC0-4574-9579-FD4CA38A8D03}" srcOrd="1" destOrd="0" presId="urn:microsoft.com/office/officeart/2005/8/layout/hierarchy2"/>
    <dgm:cxn modelId="{C81F060B-7887-4AD6-89B1-CCBD8B74483E}" type="presParOf" srcId="{306F9E67-DE05-4692-99E5-D6F2B40FAD9D}" destId="{250744CE-1094-43EF-9504-359BFFD8257F}" srcOrd="2" destOrd="0" presId="urn:microsoft.com/office/officeart/2005/8/layout/hierarchy2"/>
    <dgm:cxn modelId="{AF9199AE-54F0-478E-B914-602F6AE4825A}" type="presParOf" srcId="{250744CE-1094-43EF-9504-359BFFD8257F}" destId="{B2234329-4991-42A5-873D-6DBD4E3CB756}" srcOrd="0" destOrd="0" presId="urn:microsoft.com/office/officeart/2005/8/layout/hierarchy2"/>
    <dgm:cxn modelId="{941C96EA-88C6-4782-9B99-2CED6D3A499E}" type="presParOf" srcId="{306F9E67-DE05-4692-99E5-D6F2B40FAD9D}" destId="{AAEBC6E5-0BA5-456D-9736-4BC36863B055}" srcOrd="3" destOrd="0" presId="urn:microsoft.com/office/officeart/2005/8/layout/hierarchy2"/>
    <dgm:cxn modelId="{AC9545C9-547A-46DD-87CC-B617F03B2637}" type="presParOf" srcId="{AAEBC6E5-0BA5-456D-9736-4BC36863B055}" destId="{CC9C65A1-4B1D-4037-9529-5B0B678A5CD6}" srcOrd="0" destOrd="0" presId="urn:microsoft.com/office/officeart/2005/8/layout/hierarchy2"/>
    <dgm:cxn modelId="{2E0737D2-BFA2-4AEB-9289-72D24679B371}" type="presParOf" srcId="{AAEBC6E5-0BA5-456D-9736-4BC36863B055}" destId="{E4E7A695-425A-404E-8EF4-9069F716CAC6}" srcOrd="1" destOrd="0" presId="urn:microsoft.com/office/officeart/2005/8/layout/hierarchy2"/>
    <dgm:cxn modelId="{2A43E604-3777-4CAD-A8F5-D797D68C7FD6}" type="presParOf" srcId="{E4E7A695-425A-404E-8EF4-9069F716CAC6}" destId="{19A0A2BD-A59D-4F00-8FC4-E9054841C2A1}" srcOrd="0" destOrd="0" presId="urn:microsoft.com/office/officeart/2005/8/layout/hierarchy2"/>
    <dgm:cxn modelId="{17D611AE-CB56-44F7-ACB3-4192B09A8638}" type="presParOf" srcId="{19A0A2BD-A59D-4F00-8FC4-E9054841C2A1}" destId="{20DC99F5-FF74-4264-8C3F-8E9A3C682A0C}" srcOrd="0" destOrd="0" presId="urn:microsoft.com/office/officeart/2005/8/layout/hierarchy2"/>
    <dgm:cxn modelId="{9B27DB1E-FA94-4478-B73F-55479978DD0B}" type="presParOf" srcId="{E4E7A695-425A-404E-8EF4-9069F716CAC6}" destId="{B974C648-FF31-4D68-BD42-A212DF775A31}" srcOrd="1" destOrd="0" presId="urn:microsoft.com/office/officeart/2005/8/layout/hierarchy2"/>
    <dgm:cxn modelId="{F1DA1352-0EA3-4B60-B604-6F7CBE5F9EC2}" type="presParOf" srcId="{B974C648-FF31-4D68-BD42-A212DF775A31}" destId="{2CF730A4-065D-4A42-B470-931F95731F24}" srcOrd="0" destOrd="0" presId="urn:microsoft.com/office/officeart/2005/8/layout/hierarchy2"/>
    <dgm:cxn modelId="{2F340247-AF0F-4C5B-84B5-80E3AB6D1BAC}" type="presParOf" srcId="{B974C648-FF31-4D68-BD42-A212DF775A31}" destId="{2B5DB843-F5FF-4F9D-9608-EF8514F55FE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73E99E-6348-4F6C-809E-606632E5003E}" type="doc">
      <dgm:prSet loTypeId="urn:microsoft.com/office/officeart/2005/8/layout/hierarchy2" loCatId="hierarchy" qsTypeId="urn:microsoft.com/office/officeart/2005/8/quickstyle/3d5" qsCatId="3D" csTypeId="urn:microsoft.com/office/officeart/2005/8/colors/colorful5" csCatId="colorful" phldr="1"/>
      <dgm:spPr/>
      <dgm:t>
        <a:bodyPr/>
        <a:lstStyle/>
        <a:p>
          <a:endParaRPr lang="es-MX"/>
        </a:p>
      </dgm:t>
    </dgm:pt>
    <dgm:pt modelId="{22E54AFC-1B4F-4677-AD0E-9329586F8240}">
      <dgm:prSet phldrT="[Texto]"/>
      <dgm:spPr/>
      <dgm:t>
        <a:bodyPr/>
        <a:lstStyle/>
        <a:p>
          <a:r>
            <a:rPr lang="es-MX" dirty="0" err="1" smtClean="0"/>
            <a:t>Don’t</a:t>
          </a:r>
          <a:r>
            <a:rPr lang="es-MX" dirty="0" smtClean="0"/>
            <a:t> </a:t>
          </a:r>
          <a:r>
            <a:rPr lang="es-MX" dirty="0" err="1" smtClean="0"/>
            <a:t>forget</a:t>
          </a:r>
          <a:endParaRPr lang="es-MX" dirty="0"/>
        </a:p>
      </dgm:t>
    </dgm:pt>
    <dgm:pt modelId="{F709CAC8-4F37-44F9-B597-9AFAB8D075CA}" type="parTrans" cxnId="{B08BC57F-5E65-4A5C-AE42-F641415DD1D3}">
      <dgm:prSet/>
      <dgm:spPr/>
      <dgm:t>
        <a:bodyPr/>
        <a:lstStyle/>
        <a:p>
          <a:endParaRPr lang="es-MX"/>
        </a:p>
      </dgm:t>
    </dgm:pt>
    <dgm:pt modelId="{F2DCFB37-CC4A-4840-8D98-B5566CB4B7B9}" type="sibTrans" cxnId="{B08BC57F-5E65-4A5C-AE42-F641415DD1D3}">
      <dgm:prSet/>
      <dgm:spPr/>
      <dgm:t>
        <a:bodyPr/>
        <a:lstStyle/>
        <a:p>
          <a:endParaRPr lang="es-MX"/>
        </a:p>
      </dgm:t>
    </dgm:pt>
    <dgm:pt modelId="{D1D293EB-CBE4-4684-BF79-8F4FB6B1D354}">
      <dgm:prSet phldrT="[Texto]"/>
      <dgm:spPr/>
      <dgm:t>
        <a:bodyPr/>
        <a:lstStyle/>
        <a:p>
          <a:r>
            <a:rPr lang="es-MX" dirty="0" err="1" smtClean="0"/>
            <a:t>Countable</a:t>
          </a:r>
          <a:endParaRPr lang="es-MX" dirty="0"/>
        </a:p>
      </dgm:t>
    </dgm:pt>
    <dgm:pt modelId="{C2B2B5AC-B751-4F99-9210-AC392367A899}" type="parTrans" cxnId="{2786F4CB-DECF-4524-BDA4-F4CBFD2BE719}">
      <dgm:prSet/>
      <dgm:spPr/>
      <dgm:t>
        <a:bodyPr/>
        <a:lstStyle/>
        <a:p>
          <a:endParaRPr lang="es-MX"/>
        </a:p>
      </dgm:t>
    </dgm:pt>
    <dgm:pt modelId="{67EC167B-A8E8-4938-9126-21E7F2C02BF7}" type="sibTrans" cxnId="{2786F4CB-DECF-4524-BDA4-F4CBFD2BE719}">
      <dgm:prSet/>
      <dgm:spPr/>
      <dgm:t>
        <a:bodyPr/>
        <a:lstStyle/>
        <a:p>
          <a:endParaRPr lang="es-MX"/>
        </a:p>
      </dgm:t>
    </dgm:pt>
    <dgm:pt modelId="{7F4F3B50-E48F-4B2A-89D7-0E7C8981F88A}">
      <dgm:prSet phldrT="[Texto]"/>
      <dgm:spPr/>
      <dgm:t>
        <a:bodyPr/>
        <a:lstStyle/>
        <a:p>
          <a:r>
            <a:rPr lang="es-MX" dirty="0" smtClean="0"/>
            <a:t>A </a:t>
          </a:r>
          <a:r>
            <a:rPr lang="es-MX" dirty="0" err="1" smtClean="0"/>
            <a:t>FEW</a:t>
          </a:r>
          <a:endParaRPr lang="es-MX" dirty="0"/>
        </a:p>
      </dgm:t>
    </dgm:pt>
    <dgm:pt modelId="{24EED57F-2CF7-473B-9D1B-E1800A5091FE}" type="parTrans" cxnId="{1A7626BB-565F-438A-A767-3CF7EA83BA34}">
      <dgm:prSet/>
      <dgm:spPr/>
      <dgm:t>
        <a:bodyPr/>
        <a:lstStyle/>
        <a:p>
          <a:endParaRPr lang="es-MX"/>
        </a:p>
      </dgm:t>
    </dgm:pt>
    <dgm:pt modelId="{5493F57C-1C07-4BE3-8F10-84694A4930F4}" type="sibTrans" cxnId="{1A7626BB-565F-438A-A767-3CF7EA83BA34}">
      <dgm:prSet/>
      <dgm:spPr/>
      <dgm:t>
        <a:bodyPr/>
        <a:lstStyle/>
        <a:p>
          <a:endParaRPr lang="es-MX"/>
        </a:p>
      </dgm:t>
    </dgm:pt>
    <dgm:pt modelId="{2EE81E7E-474E-4F83-A21E-94ECF6CBE132}">
      <dgm:prSet phldrT="[Texto]"/>
      <dgm:spPr/>
      <dgm:t>
        <a:bodyPr/>
        <a:lstStyle/>
        <a:p>
          <a:r>
            <a:rPr lang="es-MX" dirty="0" err="1" smtClean="0"/>
            <a:t>Uncountable</a:t>
          </a:r>
          <a:endParaRPr lang="es-MX" dirty="0"/>
        </a:p>
      </dgm:t>
    </dgm:pt>
    <dgm:pt modelId="{C8A3359C-7A6F-4ACA-9C43-3EE10F4A54DD}" type="parTrans" cxnId="{55C77E0B-CE0F-4CEB-B433-92DD47313ADD}">
      <dgm:prSet/>
      <dgm:spPr/>
      <dgm:t>
        <a:bodyPr/>
        <a:lstStyle/>
        <a:p>
          <a:endParaRPr lang="es-MX"/>
        </a:p>
      </dgm:t>
    </dgm:pt>
    <dgm:pt modelId="{C94F75B1-591D-4EC0-931D-6CA21C704278}" type="sibTrans" cxnId="{55C77E0B-CE0F-4CEB-B433-92DD47313ADD}">
      <dgm:prSet/>
      <dgm:spPr/>
      <dgm:t>
        <a:bodyPr/>
        <a:lstStyle/>
        <a:p>
          <a:endParaRPr lang="es-MX"/>
        </a:p>
      </dgm:t>
    </dgm:pt>
    <dgm:pt modelId="{F2168117-553F-423F-B951-F5130040E618}">
      <dgm:prSet phldrT="[Texto]"/>
      <dgm:spPr/>
      <dgm:t>
        <a:bodyPr/>
        <a:lstStyle/>
        <a:p>
          <a:r>
            <a:rPr lang="es-MX" dirty="0" smtClean="0"/>
            <a:t>A LITTLE</a:t>
          </a:r>
          <a:endParaRPr lang="es-MX" dirty="0"/>
        </a:p>
      </dgm:t>
    </dgm:pt>
    <dgm:pt modelId="{3505C791-6BE0-412F-8332-4D30332A8ED6}" type="parTrans" cxnId="{4D80A507-002A-4D7B-8030-FDB68757CF99}">
      <dgm:prSet/>
      <dgm:spPr/>
      <dgm:t>
        <a:bodyPr/>
        <a:lstStyle/>
        <a:p>
          <a:endParaRPr lang="es-MX"/>
        </a:p>
      </dgm:t>
    </dgm:pt>
    <dgm:pt modelId="{1284F7D0-9816-4E41-91A8-FD65872C814D}" type="sibTrans" cxnId="{4D80A507-002A-4D7B-8030-FDB68757CF99}">
      <dgm:prSet/>
      <dgm:spPr/>
      <dgm:t>
        <a:bodyPr/>
        <a:lstStyle/>
        <a:p>
          <a:endParaRPr lang="es-MX"/>
        </a:p>
      </dgm:t>
    </dgm:pt>
    <dgm:pt modelId="{A70DB28E-51B6-4867-A77B-F81048A92DA3}" type="pres">
      <dgm:prSet presAssocID="{B173E99E-6348-4F6C-809E-606632E5003E}" presName="diagram" presStyleCnt="0">
        <dgm:presLayoutVars>
          <dgm:chPref val="1"/>
          <dgm:dir/>
          <dgm:animOne val="branch"/>
          <dgm:animLvl val="lvl"/>
          <dgm:resizeHandles val="exact"/>
        </dgm:presLayoutVars>
      </dgm:prSet>
      <dgm:spPr/>
      <dgm:t>
        <a:bodyPr/>
        <a:lstStyle/>
        <a:p>
          <a:endParaRPr lang="es-MX"/>
        </a:p>
      </dgm:t>
    </dgm:pt>
    <dgm:pt modelId="{6727954D-147C-4EB1-A5D4-815238318EE0}" type="pres">
      <dgm:prSet presAssocID="{22E54AFC-1B4F-4677-AD0E-9329586F8240}" presName="root1" presStyleCnt="0"/>
      <dgm:spPr/>
    </dgm:pt>
    <dgm:pt modelId="{9DB1C068-4C46-4F18-B8DD-A7B40DC0321C}" type="pres">
      <dgm:prSet presAssocID="{22E54AFC-1B4F-4677-AD0E-9329586F8240}" presName="LevelOneTextNode" presStyleLbl="node0" presStyleIdx="0" presStyleCnt="1">
        <dgm:presLayoutVars>
          <dgm:chPref val="3"/>
        </dgm:presLayoutVars>
      </dgm:prSet>
      <dgm:spPr/>
      <dgm:t>
        <a:bodyPr/>
        <a:lstStyle/>
        <a:p>
          <a:endParaRPr lang="es-MX"/>
        </a:p>
      </dgm:t>
    </dgm:pt>
    <dgm:pt modelId="{306F9E67-DE05-4692-99E5-D6F2B40FAD9D}" type="pres">
      <dgm:prSet presAssocID="{22E54AFC-1B4F-4677-AD0E-9329586F8240}" presName="level2hierChild" presStyleCnt="0"/>
      <dgm:spPr/>
    </dgm:pt>
    <dgm:pt modelId="{4A4F7E3B-32F7-45CE-9237-7D9667412E00}" type="pres">
      <dgm:prSet presAssocID="{C2B2B5AC-B751-4F99-9210-AC392367A899}" presName="conn2-1" presStyleLbl="parChTrans1D2" presStyleIdx="0" presStyleCnt="2"/>
      <dgm:spPr/>
      <dgm:t>
        <a:bodyPr/>
        <a:lstStyle/>
        <a:p>
          <a:endParaRPr lang="es-MX"/>
        </a:p>
      </dgm:t>
    </dgm:pt>
    <dgm:pt modelId="{D23830D0-8939-4561-B829-3DF37014BBA6}" type="pres">
      <dgm:prSet presAssocID="{C2B2B5AC-B751-4F99-9210-AC392367A899}" presName="connTx" presStyleLbl="parChTrans1D2" presStyleIdx="0" presStyleCnt="2"/>
      <dgm:spPr/>
      <dgm:t>
        <a:bodyPr/>
        <a:lstStyle/>
        <a:p>
          <a:endParaRPr lang="es-MX"/>
        </a:p>
      </dgm:t>
    </dgm:pt>
    <dgm:pt modelId="{A0D100AF-F0C9-4221-8DEE-B252BF87B9ED}" type="pres">
      <dgm:prSet presAssocID="{D1D293EB-CBE4-4684-BF79-8F4FB6B1D354}" presName="root2" presStyleCnt="0"/>
      <dgm:spPr/>
    </dgm:pt>
    <dgm:pt modelId="{0369FF53-CC3E-4579-9D66-7AFB88A47C8A}" type="pres">
      <dgm:prSet presAssocID="{D1D293EB-CBE4-4684-BF79-8F4FB6B1D354}" presName="LevelTwoTextNode" presStyleLbl="node2" presStyleIdx="0" presStyleCnt="2">
        <dgm:presLayoutVars>
          <dgm:chPref val="3"/>
        </dgm:presLayoutVars>
      </dgm:prSet>
      <dgm:spPr/>
      <dgm:t>
        <a:bodyPr/>
        <a:lstStyle/>
        <a:p>
          <a:endParaRPr lang="es-MX"/>
        </a:p>
      </dgm:t>
    </dgm:pt>
    <dgm:pt modelId="{581899E0-ED43-404B-8B31-F26BB5C81382}" type="pres">
      <dgm:prSet presAssocID="{D1D293EB-CBE4-4684-BF79-8F4FB6B1D354}" presName="level3hierChild" presStyleCnt="0"/>
      <dgm:spPr/>
    </dgm:pt>
    <dgm:pt modelId="{8BB632A6-DCC0-4403-B50C-613C9886B79B}" type="pres">
      <dgm:prSet presAssocID="{24EED57F-2CF7-473B-9D1B-E1800A5091FE}" presName="conn2-1" presStyleLbl="parChTrans1D3" presStyleIdx="0" presStyleCnt="2"/>
      <dgm:spPr/>
      <dgm:t>
        <a:bodyPr/>
        <a:lstStyle/>
        <a:p>
          <a:endParaRPr lang="es-MX"/>
        </a:p>
      </dgm:t>
    </dgm:pt>
    <dgm:pt modelId="{24263301-DBB3-4E47-B2F5-10BCFF0D67C1}" type="pres">
      <dgm:prSet presAssocID="{24EED57F-2CF7-473B-9D1B-E1800A5091FE}" presName="connTx" presStyleLbl="parChTrans1D3" presStyleIdx="0" presStyleCnt="2"/>
      <dgm:spPr/>
      <dgm:t>
        <a:bodyPr/>
        <a:lstStyle/>
        <a:p>
          <a:endParaRPr lang="es-MX"/>
        </a:p>
      </dgm:t>
    </dgm:pt>
    <dgm:pt modelId="{2EA5A636-1AF6-4407-B03B-6DEB6598CF45}" type="pres">
      <dgm:prSet presAssocID="{7F4F3B50-E48F-4B2A-89D7-0E7C8981F88A}" presName="root2" presStyleCnt="0"/>
      <dgm:spPr/>
    </dgm:pt>
    <dgm:pt modelId="{84425FDB-DDC2-4CEA-8572-9710B086C32B}" type="pres">
      <dgm:prSet presAssocID="{7F4F3B50-E48F-4B2A-89D7-0E7C8981F88A}" presName="LevelTwoTextNode" presStyleLbl="node3" presStyleIdx="0" presStyleCnt="2">
        <dgm:presLayoutVars>
          <dgm:chPref val="3"/>
        </dgm:presLayoutVars>
      </dgm:prSet>
      <dgm:spPr/>
      <dgm:t>
        <a:bodyPr/>
        <a:lstStyle/>
        <a:p>
          <a:endParaRPr lang="es-MX"/>
        </a:p>
      </dgm:t>
    </dgm:pt>
    <dgm:pt modelId="{4474E0B3-BAC0-4574-9579-FD4CA38A8D03}" type="pres">
      <dgm:prSet presAssocID="{7F4F3B50-E48F-4B2A-89D7-0E7C8981F88A}" presName="level3hierChild" presStyleCnt="0"/>
      <dgm:spPr/>
    </dgm:pt>
    <dgm:pt modelId="{250744CE-1094-43EF-9504-359BFFD8257F}" type="pres">
      <dgm:prSet presAssocID="{C8A3359C-7A6F-4ACA-9C43-3EE10F4A54DD}" presName="conn2-1" presStyleLbl="parChTrans1D2" presStyleIdx="1" presStyleCnt="2"/>
      <dgm:spPr/>
      <dgm:t>
        <a:bodyPr/>
        <a:lstStyle/>
        <a:p>
          <a:endParaRPr lang="es-MX"/>
        </a:p>
      </dgm:t>
    </dgm:pt>
    <dgm:pt modelId="{B2234329-4991-42A5-873D-6DBD4E3CB756}" type="pres">
      <dgm:prSet presAssocID="{C8A3359C-7A6F-4ACA-9C43-3EE10F4A54DD}" presName="connTx" presStyleLbl="parChTrans1D2" presStyleIdx="1" presStyleCnt="2"/>
      <dgm:spPr/>
      <dgm:t>
        <a:bodyPr/>
        <a:lstStyle/>
        <a:p>
          <a:endParaRPr lang="es-MX"/>
        </a:p>
      </dgm:t>
    </dgm:pt>
    <dgm:pt modelId="{AAEBC6E5-0BA5-456D-9736-4BC36863B055}" type="pres">
      <dgm:prSet presAssocID="{2EE81E7E-474E-4F83-A21E-94ECF6CBE132}" presName="root2" presStyleCnt="0"/>
      <dgm:spPr/>
    </dgm:pt>
    <dgm:pt modelId="{CC9C65A1-4B1D-4037-9529-5B0B678A5CD6}" type="pres">
      <dgm:prSet presAssocID="{2EE81E7E-474E-4F83-A21E-94ECF6CBE132}" presName="LevelTwoTextNode" presStyleLbl="node2" presStyleIdx="1" presStyleCnt="2">
        <dgm:presLayoutVars>
          <dgm:chPref val="3"/>
        </dgm:presLayoutVars>
      </dgm:prSet>
      <dgm:spPr/>
      <dgm:t>
        <a:bodyPr/>
        <a:lstStyle/>
        <a:p>
          <a:endParaRPr lang="es-MX"/>
        </a:p>
      </dgm:t>
    </dgm:pt>
    <dgm:pt modelId="{E4E7A695-425A-404E-8EF4-9069F716CAC6}" type="pres">
      <dgm:prSet presAssocID="{2EE81E7E-474E-4F83-A21E-94ECF6CBE132}" presName="level3hierChild" presStyleCnt="0"/>
      <dgm:spPr/>
    </dgm:pt>
    <dgm:pt modelId="{19A0A2BD-A59D-4F00-8FC4-E9054841C2A1}" type="pres">
      <dgm:prSet presAssocID="{3505C791-6BE0-412F-8332-4D30332A8ED6}" presName="conn2-1" presStyleLbl="parChTrans1D3" presStyleIdx="1" presStyleCnt="2"/>
      <dgm:spPr/>
      <dgm:t>
        <a:bodyPr/>
        <a:lstStyle/>
        <a:p>
          <a:endParaRPr lang="es-MX"/>
        </a:p>
      </dgm:t>
    </dgm:pt>
    <dgm:pt modelId="{20DC99F5-FF74-4264-8C3F-8E9A3C682A0C}" type="pres">
      <dgm:prSet presAssocID="{3505C791-6BE0-412F-8332-4D30332A8ED6}" presName="connTx" presStyleLbl="parChTrans1D3" presStyleIdx="1" presStyleCnt="2"/>
      <dgm:spPr/>
      <dgm:t>
        <a:bodyPr/>
        <a:lstStyle/>
        <a:p>
          <a:endParaRPr lang="es-MX"/>
        </a:p>
      </dgm:t>
    </dgm:pt>
    <dgm:pt modelId="{B974C648-FF31-4D68-BD42-A212DF775A31}" type="pres">
      <dgm:prSet presAssocID="{F2168117-553F-423F-B951-F5130040E618}" presName="root2" presStyleCnt="0"/>
      <dgm:spPr/>
    </dgm:pt>
    <dgm:pt modelId="{2CF730A4-065D-4A42-B470-931F95731F24}" type="pres">
      <dgm:prSet presAssocID="{F2168117-553F-423F-B951-F5130040E618}" presName="LevelTwoTextNode" presStyleLbl="node3" presStyleIdx="1" presStyleCnt="2">
        <dgm:presLayoutVars>
          <dgm:chPref val="3"/>
        </dgm:presLayoutVars>
      </dgm:prSet>
      <dgm:spPr/>
      <dgm:t>
        <a:bodyPr/>
        <a:lstStyle/>
        <a:p>
          <a:endParaRPr lang="es-MX"/>
        </a:p>
      </dgm:t>
    </dgm:pt>
    <dgm:pt modelId="{2B5DB843-F5FF-4F9D-9608-EF8514F55FE3}" type="pres">
      <dgm:prSet presAssocID="{F2168117-553F-423F-B951-F5130040E618}" presName="level3hierChild" presStyleCnt="0"/>
      <dgm:spPr/>
    </dgm:pt>
  </dgm:ptLst>
  <dgm:cxnLst>
    <dgm:cxn modelId="{EA42D496-00C6-4711-94C4-59EAD83E3D02}" type="presOf" srcId="{C8A3359C-7A6F-4ACA-9C43-3EE10F4A54DD}" destId="{250744CE-1094-43EF-9504-359BFFD8257F}" srcOrd="0" destOrd="0" presId="urn:microsoft.com/office/officeart/2005/8/layout/hierarchy2"/>
    <dgm:cxn modelId="{81719C50-7840-449A-8F35-ECFA73DAC829}" type="presOf" srcId="{24EED57F-2CF7-473B-9D1B-E1800A5091FE}" destId="{8BB632A6-DCC0-4403-B50C-613C9886B79B}" srcOrd="0" destOrd="0" presId="urn:microsoft.com/office/officeart/2005/8/layout/hierarchy2"/>
    <dgm:cxn modelId="{4D80A507-002A-4D7B-8030-FDB68757CF99}" srcId="{2EE81E7E-474E-4F83-A21E-94ECF6CBE132}" destId="{F2168117-553F-423F-B951-F5130040E618}" srcOrd="0" destOrd="0" parTransId="{3505C791-6BE0-412F-8332-4D30332A8ED6}" sibTransId="{1284F7D0-9816-4E41-91A8-FD65872C814D}"/>
    <dgm:cxn modelId="{1A7626BB-565F-438A-A767-3CF7EA83BA34}" srcId="{D1D293EB-CBE4-4684-BF79-8F4FB6B1D354}" destId="{7F4F3B50-E48F-4B2A-89D7-0E7C8981F88A}" srcOrd="0" destOrd="0" parTransId="{24EED57F-2CF7-473B-9D1B-E1800A5091FE}" sibTransId="{5493F57C-1C07-4BE3-8F10-84694A4930F4}"/>
    <dgm:cxn modelId="{70A4A720-A8E9-4D47-8E30-78B754442CEC}" type="presOf" srcId="{3505C791-6BE0-412F-8332-4D30332A8ED6}" destId="{19A0A2BD-A59D-4F00-8FC4-E9054841C2A1}" srcOrd="0" destOrd="0" presId="urn:microsoft.com/office/officeart/2005/8/layout/hierarchy2"/>
    <dgm:cxn modelId="{4A4083BA-6556-46AB-892E-842391D8D58D}" type="presOf" srcId="{F2168117-553F-423F-B951-F5130040E618}" destId="{2CF730A4-065D-4A42-B470-931F95731F24}" srcOrd="0" destOrd="0" presId="urn:microsoft.com/office/officeart/2005/8/layout/hierarchy2"/>
    <dgm:cxn modelId="{9254892A-2DFA-4B0A-ACEF-98188925AC97}" type="presOf" srcId="{B173E99E-6348-4F6C-809E-606632E5003E}" destId="{A70DB28E-51B6-4867-A77B-F81048A92DA3}" srcOrd="0" destOrd="0" presId="urn:microsoft.com/office/officeart/2005/8/layout/hierarchy2"/>
    <dgm:cxn modelId="{F8B28014-2CDC-4F41-9561-46C398180771}" type="presOf" srcId="{24EED57F-2CF7-473B-9D1B-E1800A5091FE}" destId="{24263301-DBB3-4E47-B2F5-10BCFF0D67C1}" srcOrd="1" destOrd="0" presId="urn:microsoft.com/office/officeart/2005/8/layout/hierarchy2"/>
    <dgm:cxn modelId="{19ED0F1A-8F83-4B03-8C05-DDD6E798DD9C}" type="presOf" srcId="{D1D293EB-CBE4-4684-BF79-8F4FB6B1D354}" destId="{0369FF53-CC3E-4579-9D66-7AFB88A47C8A}" srcOrd="0" destOrd="0" presId="urn:microsoft.com/office/officeart/2005/8/layout/hierarchy2"/>
    <dgm:cxn modelId="{A12A06D9-792B-43BF-9B24-176A1254D68E}" type="presOf" srcId="{C2B2B5AC-B751-4F99-9210-AC392367A899}" destId="{D23830D0-8939-4561-B829-3DF37014BBA6}" srcOrd="1" destOrd="0" presId="urn:microsoft.com/office/officeart/2005/8/layout/hierarchy2"/>
    <dgm:cxn modelId="{2786F4CB-DECF-4524-BDA4-F4CBFD2BE719}" srcId="{22E54AFC-1B4F-4677-AD0E-9329586F8240}" destId="{D1D293EB-CBE4-4684-BF79-8F4FB6B1D354}" srcOrd="0" destOrd="0" parTransId="{C2B2B5AC-B751-4F99-9210-AC392367A899}" sibTransId="{67EC167B-A8E8-4938-9126-21E7F2C02BF7}"/>
    <dgm:cxn modelId="{55C77E0B-CE0F-4CEB-B433-92DD47313ADD}" srcId="{22E54AFC-1B4F-4677-AD0E-9329586F8240}" destId="{2EE81E7E-474E-4F83-A21E-94ECF6CBE132}" srcOrd="1" destOrd="0" parTransId="{C8A3359C-7A6F-4ACA-9C43-3EE10F4A54DD}" sibTransId="{C94F75B1-591D-4EC0-931D-6CA21C704278}"/>
    <dgm:cxn modelId="{7D14AB6E-293E-4DBF-B249-26A90CED2EAA}" type="presOf" srcId="{2EE81E7E-474E-4F83-A21E-94ECF6CBE132}" destId="{CC9C65A1-4B1D-4037-9529-5B0B678A5CD6}" srcOrd="0" destOrd="0" presId="urn:microsoft.com/office/officeart/2005/8/layout/hierarchy2"/>
    <dgm:cxn modelId="{2E4FA6A2-725B-48CB-8631-D15D29881A3F}" type="presOf" srcId="{22E54AFC-1B4F-4677-AD0E-9329586F8240}" destId="{9DB1C068-4C46-4F18-B8DD-A7B40DC0321C}" srcOrd="0" destOrd="0" presId="urn:microsoft.com/office/officeart/2005/8/layout/hierarchy2"/>
    <dgm:cxn modelId="{7634D8B3-CEED-4847-8DBD-A90D429A66E0}" type="presOf" srcId="{C8A3359C-7A6F-4ACA-9C43-3EE10F4A54DD}" destId="{B2234329-4991-42A5-873D-6DBD4E3CB756}" srcOrd="1" destOrd="0" presId="urn:microsoft.com/office/officeart/2005/8/layout/hierarchy2"/>
    <dgm:cxn modelId="{F36F3DF6-C628-43E8-B31D-3E297D67D855}" type="presOf" srcId="{C2B2B5AC-B751-4F99-9210-AC392367A899}" destId="{4A4F7E3B-32F7-45CE-9237-7D9667412E00}" srcOrd="0" destOrd="0" presId="urn:microsoft.com/office/officeart/2005/8/layout/hierarchy2"/>
    <dgm:cxn modelId="{CCDF15EF-0302-4535-ABB9-EF6D8F755EF8}" type="presOf" srcId="{3505C791-6BE0-412F-8332-4D30332A8ED6}" destId="{20DC99F5-FF74-4264-8C3F-8E9A3C682A0C}" srcOrd="1" destOrd="0" presId="urn:microsoft.com/office/officeart/2005/8/layout/hierarchy2"/>
    <dgm:cxn modelId="{B08BC57F-5E65-4A5C-AE42-F641415DD1D3}" srcId="{B173E99E-6348-4F6C-809E-606632E5003E}" destId="{22E54AFC-1B4F-4677-AD0E-9329586F8240}" srcOrd="0" destOrd="0" parTransId="{F709CAC8-4F37-44F9-B597-9AFAB8D075CA}" sibTransId="{F2DCFB37-CC4A-4840-8D98-B5566CB4B7B9}"/>
    <dgm:cxn modelId="{9AFC24A4-C647-4CFF-B5FC-17F1DC30A39C}" type="presOf" srcId="{7F4F3B50-E48F-4B2A-89D7-0E7C8981F88A}" destId="{84425FDB-DDC2-4CEA-8572-9710B086C32B}" srcOrd="0" destOrd="0" presId="urn:microsoft.com/office/officeart/2005/8/layout/hierarchy2"/>
    <dgm:cxn modelId="{5D3103FA-8B9C-4AC2-9E2B-AAC99E198262}" type="presParOf" srcId="{A70DB28E-51B6-4867-A77B-F81048A92DA3}" destId="{6727954D-147C-4EB1-A5D4-815238318EE0}" srcOrd="0" destOrd="0" presId="urn:microsoft.com/office/officeart/2005/8/layout/hierarchy2"/>
    <dgm:cxn modelId="{9331E107-7899-4A43-9F96-5749CE8919CA}" type="presParOf" srcId="{6727954D-147C-4EB1-A5D4-815238318EE0}" destId="{9DB1C068-4C46-4F18-B8DD-A7B40DC0321C}" srcOrd="0" destOrd="0" presId="urn:microsoft.com/office/officeart/2005/8/layout/hierarchy2"/>
    <dgm:cxn modelId="{969CBCB3-B239-46DA-BA93-545AF48625F3}" type="presParOf" srcId="{6727954D-147C-4EB1-A5D4-815238318EE0}" destId="{306F9E67-DE05-4692-99E5-D6F2B40FAD9D}" srcOrd="1" destOrd="0" presId="urn:microsoft.com/office/officeart/2005/8/layout/hierarchy2"/>
    <dgm:cxn modelId="{BC6B3FC6-6350-493F-B7AE-366B5F14C064}" type="presParOf" srcId="{306F9E67-DE05-4692-99E5-D6F2B40FAD9D}" destId="{4A4F7E3B-32F7-45CE-9237-7D9667412E00}" srcOrd="0" destOrd="0" presId="urn:microsoft.com/office/officeart/2005/8/layout/hierarchy2"/>
    <dgm:cxn modelId="{98786BEE-A362-426B-BDA4-876D62A9C723}" type="presParOf" srcId="{4A4F7E3B-32F7-45CE-9237-7D9667412E00}" destId="{D23830D0-8939-4561-B829-3DF37014BBA6}" srcOrd="0" destOrd="0" presId="urn:microsoft.com/office/officeart/2005/8/layout/hierarchy2"/>
    <dgm:cxn modelId="{70BBD308-95B5-41A8-A036-FDBC9E876112}" type="presParOf" srcId="{306F9E67-DE05-4692-99E5-D6F2B40FAD9D}" destId="{A0D100AF-F0C9-4221-8DEE-B252BF87B9ED}" srcOrd="1" destOrd="0" presId="urn:microsoft.com/office/officeart/2005/8/layout/hierarchy2"/>
    <dgm:cxn modelId="{16784A8E-5C2A-4ED1-AFB1-7FAE77E1BF83}" type="presParOf" srcId="{A0D100AF-F0C9-4221-8DEE-B252BF87B9ED}" destId="{0369FF53-CC3E-4579-9D66-7AFB88A47C8A}" srcOrd="0" destOrd="0" presId="urn:microsoft.com/office/officeart/2005/8/layout/hierarchy2"/>
    <dgm:cxn modelId="{68A5016E-90C9-4711-8480-A068F0140FF6}" type="presParOf" srcId="{A0D100AF-F0C9-4221-8DEE-B252BF87B9ED}" destId="{581899E0-ED43-404B-8B31-F26BB5C81382}" srcOrd="1" destOrd="0" presId="urn:microsoft.com/office/officeart/2005/8/layout/hierarchy2"/>
    <dgm:cxn modelId="{2D6FB409-F552-4B37-AAD7-ED454AE84AEF}" type="presParOf" srcId="{581899E0-ED43-404B-8B31-F26BB5C81382}" destId="{8BB632A6-DCC0-4403-B50C-613C9886B79B}" srcOrd="0" destOrd="0" presId="urn:microsoft.com/office/officeart/2005/8/layout/hierarchy2"/>
    <dgm:cxn modelId="{D020FBE3-F7D1-455A-A5D7-B5772E1D1F69}" type="presParOf" srcId="{8BB632A6-DCC0-4403-B50C-613C9886B79B}" destId="{24263301-DBB3-4E47-B2F5-10BCFF0D67C1}" srcOrd="0" destOrd="0" presId="urn:microsoft.com/office/officeart/2005/8/layout/hierarchy2"/>
    <dgm:cxn modelId="{CCDE1A44-E6A4-4932-BD6E-050721FFB4F6}" type="presParOf" srcId="{581899E0-ED43-404B-8B31-F26BB5C81382}" destId="{2EA5A636-1AF6-4407-B03B-6DEB6598CF45}" srcOrd="1" destOrd="0" presId="urn:microsoft.com/office/officeart/2005/8/layout/hierarchy2"/>
    <dgm:cxn modelId="{B596E35F-69FF-4F00-B340-24D26726B6CC}" type="presParOf" srcId="{2EA5A636-1AF6-4407-B03B-6DEB6598CF45}" destId="{84425FDB-DDC2-4CEA-8572-9710B086C32B}" srcOrd="0" destOrd="0" presId="urn:microsoft.com/office/officeart/2005/8/layout/hierarchy2"/>
    <dgm:cxn modelId="{02E9C81B-FA07-4F79-895F-CD469CE501AC}" type="presParOf" srcId="{2EA5A636-1AF6-4407-B03B-6DEB6598CF45}" destId="{4474E0B3-BAC0-4574-9579-FD4CA38A8D03}" srcOrd="1" destOrd="0" presId="urn:microsoft.com/office/officeart/2005/8/layout/hierarchy2"/>
    <dgm:cxn modelId="{C81F060B-7887-4AD6-89B1-CCBD8B74483E}" type="presParOf" srcId="{306F9E67-DE05-4692-99E5-D6F2B40FAD9D}" destId="{250744CE-1094-43EF-9504-359BFFD8257F}" srcOrd="2" destOrd="0" presId="urn:microsoft.com/office/officeart/2005/8/layout/hierarchy2"/>
    <dgm:cxn modelId="{AF9199AE-54F0-478E-B914-602F6AE4825A}" type="presParOf" srcId="{250744CE-1094-43EF-9504-359BFFD8257F}" destId="{B2234329-4991-42A5-873D-6DBD4E3CB756}" srcOrd="0" destOrd="0" presId="urn:microsoft.com/office/officeart/2005/8/layout/hierarchy2"/>
    <dgm:cxn modelId="{941C96EA-88C6-4782-9B99-2CED6D3A499E}" type="presParOf" srcId="{306F9E67-DE05-4692-99E5-D6F2B40FAD9D}" destId="{AAEBC6E5-0BA5-456D-9736-4BC36863B055}" srcOrd="3" destOrd="0" presId="urn:microsoft.com/office/officeart/2005/8/layout/hierarchy2"/>
    <dgm:cxn modelId="{AC9545C9-547A-46DD-87CC-B617F03B2637}" type="presParOf" srcId="{AAEBC6E5-0BA5-456D-9736-4BC36863B055}" destId="{CC9C65A1-4B1D-4037-9529-5B0B678A5CD6}" srcOrd="0" destOrd="0" presId="urn:microsoft.com/office/officeart/2005/8/layout/hierarchy2"/>
    <dgm:cxn modelId="{2E0737D2-BFA2-4AEB-9289-72D24679B371}" type="presParOf" srcId="{AAEBC6E5-0BA5-456D-9736-4BC36863B055}" destId="{E4E7A695-425A-404E-8EF4-9069F716CAC6}" srcOrd="1" destOrd="0" presId="urn:microsoft.com/office/officeart/2005/8/layout/hierarchy2"/>
    <dgm:cxn modelId="{2A43E604-3777-4CAD-A8F5-D797D68C7FD6}" type="presParOf" srcId="{E4E7A695-425A-404E-8EF4-9069F716CAC6}" destId="{19A0A2BD-A59D-4F00-8FC4-E9054841C2A1}" srcOrd="0" destOrd="0" presId="urn:microsoft.com/office/officeart/2005/8/layout/hierarchy2"/>
    <dgm:cxn modelId="{17D611AE-CB56-44F7-ACB3-4192B09A8638}" type="presParOf" srcId="{19A0A2BD-A59D-4F00-8FC4-E9054841C2A1}" destId="{20DC99F5-FF74-4264-8C3F-8E9A3C682A0C}" srcOrd="0" destOrd="0" presId="urn:microsoft.com/office/officeart/2005/8/layout/hierarchy2"/>
    <dgm:cxn modelId="{9B27DB1E-FA94-4478-B73F-55479978DD0B}" type="presParOf" srcId="{E4E7A695-425A-404E-8EF4-9069F716CAC6}" destId="{B974C648-FF31-4D68-BD42-A212DF775A31}" srcOrd="1" destOrd="0" presId="urn:microsoft.com/office/officeart/2005/8/layout/hierarchy2"/>
    <dgm:cxn modelId="{F1DA1352-0EA3-4B60-B604-6F7CBE5F9EC2}" type="presParOf" srcId="{B974C648-FF31-4D68-BD42-A212DF775A31}" destId="{2CF730A4-065D-4A42-B470-931F95731F24}" srcOrd="0" destOrd="0" presId="urn:microsoft.com/office/officeart/2005/8/layout/hierarchy2"/>
    <dgm:cxn modelId="{2F340247-AF0F-4C5B-84B5-80E3AB6D1BAC}" type="presParOf" srcId="{B974C648-FF31-4D68-BD42-A212DF775A31}" destId="{2B5DB843-F5FF-4F9D-9608-EF8514F55FE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B1C068-4C46-4F18-B8DD-A7B40DC0321C}">
      <dsp:nvSpPr>
        <dsp:cNvPr id="0" name=""/>
        <dsp:cNvSpPr/>
      </dsp:nvSpPr>
      <dsp:spPr>
        <a:xfrm>
          <a:off x="2243" y="2500422"/>
          <a:ext cx="3011945" cy="1505972"/>
        </a:xfrm>
        <a:prstGeom prst="roundRect">
          <a:avLst>
            <a:gd name="adj" fmla="val 10000"/>
          </a:avLst>
        </a:prstGeom>
        <a:solidFill>
          <a:schemeClr val="accent4">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MX" sz="3500" kern="1200" dirty="0" err="1" smtClean="0"/>
            <a:t>Don’t</a:t>
          </a:r>
          <a:r>
            <a:rPr lang="es-MX" sz="3500" kern="1200" dirty="0" smtClean="0"/>
            <a:t> </a:t>
          </a:r>
          <a:r>
            <a:rPr lang="es-MX" sz="3500" kern="1200" dirty="0" err="1" smtClean="0"/>
            <a:t>forget</a:t>
          </a:r>
          <a:endParaRPr lang="es-MX" sz="3500" kern="1200" dirty="0"/>
        </a:p>
      </dsp:txBody>
      <dsp:txXfrm>
        <a:off x="46351" y="2544530"/>
        <a:ext cx="2923729" cy="1417756"/>
      </dsp:txXfrm>
    </dsp:sp>
    <dsp:sp modelId="{4A4F7E3B-32F7-45CE-9237-7D9667412E00}">
      <dsp:nvSpPr>
        <dsp:cNvPr id="0" name=""/>
        <dsp:cNvSpPr/>
      </dsp:nvSpPr>
      <dsp:spPr>
        <a:xfrm rot="19457599">
          <a:off x="2874733" y="2799611"/>
          <a:ext cx="1483688" cy="41660"/>
        </a:xfrm>
        <a:custGeom>
          <a:avLst/>
          <a:gdLst/>
          <a:ahLst/>
          <a:cxnLst/>
          <a:rect l="0" t="0" r="0" b="0"/>
          <a:pathLst>
            <a:path>
              <a:moveTo>
                <a:pt x="0" y="20830"/>
              </a:moveTo>
              <a:lnTo>
                <a:pt x="1483688" y="20830"/>
              </a:lnTo>
            </a:path>
          </a:pathLst>
        </a:custGeom>
        <a:noFill/>
        <a:ln w="12700" cap="flat" cmpd="sng" algn="ctr">
          <a:solidFill>
            <a:schemeClr val="accent6">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579485" y="2783349"/>
        <a:ext cx="74184" cy="74184"/>
      </dsp:txXfrm>
    </dsp:sp>
    <dsp:sp modelId="{0369FF53-CC3E-4579-9D66-7AFB88A47C8A}">
      <dsp:nvSpPr>
        <dsp:cNvPr id="0" name=""/>
        <dsp:cNvSpPr/>
      </dsp:nvSpPr>
      <dsp:spPr>
        <a:xfrm>
          <a:off x="4218966" y="1634488"/>
          <a:ext cx="3011945" cy="1505972"/>
        </a:xfrm>
        <a:prstGeom prst="roundRect">
          <a:avLst>
            <a:gd name="adj" fmla="val 10000"/>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MX" sz="3500" kern="1200" dirty="0" err="1" smtClean="0"/>
            <a:t>Countable</a:t>
          </a:r>
          <a:endParaRPr lang="es-MX" sz="3500" kern="1200" dirty="0"/>
        </a:p>
      </dsp:txBody>
      <dsp:txXfrm>
        <a:off x="4263074" y="1678596"/>
        <a:ext cx="2923729" cy="1417756"/>
      </dsp:txXfrm>
    </dsp:sp>
    <dsp:sp modelId="{8BB632A6-DCC0-4403-B50C-613C9886B79B}">
      <dsp:nvSpPr>
        <dsp:cNvPr id="0" name=""/>
        <dsp:cNvSpPr/>
      </dsp:nvSpPr>
      <dsp:spPr>
        <a:xfrm>
          <a:off x="7230911" y="2366644"/>
          <a:ext cx="1204778" cy="41660"/>
        </a:xfrm>
        <a:custGeom>
          <a:avLst/>
          <a:gdLst/>
          <a:ahLst/>
          <a:cxnLst/>
          <a:rect l="0" t="0" r="0" b="0"/>
          <a:pathLst>
            <a:path>
              <a:moveTo>
                <a:pt x="0" y="20830"/>
              </a:moveTo>
              <a:lnTo>
                <a:pt x="1204778" y="20830"/>
              </a:lnTo>
            </a:path>
          </a:pathLst>
        </a:custGeom>
        <a:noFill/>
        <a:ln w="12700" cap="flat" cmpd="sng" algn="ctr">
          <a:solidFill>
            <a:schemeClr val="accent1">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7803181" y="2357355"/>
        <a:ext cx="60238" cy="60238"/>
      </dsp:txXfrm>
    </dsp:sp>
    <dsp:sp modelId="{84425FDB-DDC2-4CEA-8572-9710B086C32B}">
      <dsp:nvSpPr>
        <dsp:cNvPr id="0" name=""/>
        <dsp:cNvSpPr/>
      </dsp:nvSpPr>
      <dsp:spPr>
        <a:xfrm>
          <a:off x="8435689" y="1634488"/>
          <a:ext cx="3011945" cy="1505972"/>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MX" sz="3500" kern="1200" dirty="0" err="1" smtClean="0"/>
            <a:t>MANY</a:t>
          </a:r>
          <a:endParaRPr lang="es-MX" sz="3500" kern="1200" dirty="0"/>
        </a:p>
      </dsp:txBody>
      <dsp:txXfrm>
        <a:off x="8479797" y="1678596"/>
        <a:ext cx="2923729" cy="1417756"/>
      </dsp:txXfrm>
    </dsp:sp>
    <dsp:sp modelId="{250744CE-1094-43EF-9504-359BFFD8257F}">
      <dsp:nvSpPr>
        <dsp:cNvPr id="0" name=""/>
        <dsp:cNvSpPr/>
      </dsp:nvSpPr>
      <dsp:spPr>
        <a:xfrm rot="2142401">
          <a:off x="2874733" y="3665546"/>
          <a:ext cx="1483688" cy="41660"/>
        </a:xfrm>
        <a:custGeom>
          <a:avLst/>
          <a:gdLst/>
          <a:ahLst/>
          <a:cxnLst/>
          <a:rect l="0" t="0" r="0" b="0"/>
          <a:pathLst>
            <a:path>
              <a:moveTo>
                <a:pt x="0" y="20830"/>
              </a:moveTo>
              <a:lnTo>
                <a:pt x="1483688" y="20830"/>
              </a:lnTo>
            </a:path>
          </a:pathLst>
        </a:custGeom>
        <a:noFill/>
        <a:ln w="12700" cap="flat" cmpd="sng" algn="ctr">
          <a:solidFill>
            <a:schemeClr val="accent6">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579485" y="3649283"/>
        <a:ext cx="74184" cy="74184"/>
      </dsp:txXfrm>
    </dsp:sp>
    <dsp:sp modelId="{CC9C65A1-4B1D-4037-9529-5B0B678A5CD6}">
      <dsp:nvSpPr>
        <dsp:cNvPr id="0" name=""/>
        <dsp:cNvSpPr/>
      </dsp:nvSpPr>
      <dsp:spPr>
        <a:xfrm>
          <a:off x="4218966" y="3366356"/>
          <a:ext cx="3011945" cy="1505972"/>
        </a:xfrm>
        <a:prstGeom prst="roundRect">
          <a:avLst>
            <a:gd name="adj" fmla="val 10000"/>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MX" sz="3500" kern="1200" dirty="0" err="1" smtClean="0"/>
            <a:t>Uncountable</a:t>
          </a:r>
          <a:endParaRPr lang="es-MX" sz="3500" kern="1200" dirty="0"/>
        </a:p>
      </dsp:txBody>
      <dsp:txXfrm>
        <a:off x="4263074" y="3410464"/>
        <a:ext cx="2923729" cy="1417756"/>
      </dsp:txXfrm>
    </dsp:sp>
    <dsp:sp modelId="{19A0A2BD-A59D-4F00-8FC4-E9054841C2A1}">
      <dsp:nvSpPr>
        <dsp:cNvPr id="0" name=""/>
        <dsp:cNvSpPr/>
      </dsp:nvSpPr>
      <dsp:spPr>
        <a:xfrm>
          <a:off x="7230911" y="4098513"/>
          <a:ext cx="1204778" cy="41660"/>
        </a:xfrm>
        <a:custGeom>
          <a:avLst/>
          <a:gdLst/>
          <a:ahLst/>
          <a:cxnLst/>
          <a:rect l="0" t="0" r="0" b="0"/>
          <a:pathLst>
            <a:path>
              <a:moveTo>
                <a:pt x="0" y="20830"/>
              </a:moveTo>
              <a:lnTo>
                <a:pt x="1204778" y="20830"/>
              </a:lnTo>
            </a:path>
          </a:pathLst>
        </a:custGeom>
        <a:noFill/>
        <a:ln w="12700" cap="flat" cmpd="sng" algn="ctr">
          <a:solidFill>
            <a:schemeClr val="accent1">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7803181" y="4089223"/>
        <a:ext cx="60238" cy="60238"/>
      </dsp:txXfrm>
    </dsp:sp>
    <dsp:sp modelId="{2CF730A4-065D-4A42-B470-931F95731F24}">
      <dsp:nvSpPr>
        <dsp:cNvPr id="0" name=""/>
        <dsp:cNvSpPr/>
      </dsp:nvSpPr>
      <dsp:spPr>
        <a:xfrm>
          <a:off x="8435689" y="3366356"/>
          <a:ext cx="3011945" cy="1505972"/>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MX" sz="3500" kern="1200" dirty="0" err="1" smtClean="0"/>
            <a:t>MUCH</a:t>
          </a:r>
          <a:endParaRPr lang="es-MX" sz="3500" kern="1200" dirty="0"/>
        </a:p>
      </dsp:txBody>
      <dsp:txXfrm>
        <a:off x="8479797" y="3410464"/>
        <a:ext cx="2923729" cy="14177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B1C068-4C46-4F18-B8DD-A7B40DC0321C}">
      <dsp:nvSpPr>
        <dsp:cNvPr id="0" name=""/>
        <dsp:cNvSpPr/>
      </dsp:nvSpPr>
      <dsp:spPr>
        <a:xfrm>
          <a:off x="2243" y="2500422"/>
          <a:ext cx="3011945" cy="1505972"/>
        </a:xfrm>
        <a:prstGeom prst="roundRect">
          <a:avLst>
            <a:gd name="adj" fmla="val 10000"/>
          </a:avLst>
        </a:prstGeom>
        <a:solidFill>
          <a:schemeClr val="accent4">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MX" sz="3500" kern="1200" dirty="0" err="1" smtClean="0"/>
            <a:t>Don’t</a:t>
          </a:r>
          <a:r>
            <a:rPr lang="es-MX" sz="3500" kern="1200" dirty="0" smtClean="0"/>
            <a:t> </a:t>
          </a:r>
          <a:r>
            <a:rPr lang="es-MX" sz="3500" kern="1200" dirty="0" err="1" smtClean="0"/>
            <a:t>forget</a:t>
          </a:r>
          <a:endParaRPr lang="es-MX" sz="3500" kern="1200" dirty="0"/>
        </a:p>
      </dsp:txBody>
      <dsp:txXfrm>
        <a:off x="46351" y="2544530"/>
        <a:ext cx="2923729" cy="1417756"/>
      </dsp:txXfrm>
    </dsp:sp>
    <dsp:sp modelId="{4A4F7E3B-32F7-45CE-9237-7D9667412E00}">
      <dsp:nvSpPr>
        <dsp:cNvPr id="0" name=""/>
        <dsp:cNvSpPr/>
      </dsp:nvSpPr>
      <dsp:spPr>
        <a:xfrm rot="19457599">
          <a:off x="2874733" y="2799611"/>
          <a:ext cx="1483688" cy="41660"/>
        </a:xfrm>
        <a:custGeom>
          <a:avLst/>
          <a:gdLst/>
          <a:ahLst/>
          <a:cxnLst/>
          <a:rect l="0" t="0" r="0" b="0"/>
          <a:pathLst>
            <a:path>
              <a:moveTo>
                <a:pt x="0" y="20830"/>
              </a:moveTo>
              <a:lnTo>
                <a:pt x="1483688" y="20830"/>
              </a:lnTo>
            </a:path>
          </a:pathLst>
        </a:custGeom>
        <a:noFill/>
        <a:ln w="12700" cap="flat" cmpd="sng" algn="ctr">
          <a:solidFill>
            <a:schemeClr val="accent6">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579485" y="2783349"/>
        <a:ext cx="74184" cy="74184"/>
      </dsp:txXfrm>
    </dsp:sp>
    <dsp:sp modelId="{0369FF53-CC3E-4579-9D66-7AFB88A47C8A}">
      <dsp:nvSpPr>
        <dsp:cNvPr id="0" name=""/>
        <dsp:cNvSpPr/>
      </dsp:nvSpPr>
      <dsp:spPr>
        <a:xfrm>
          <a:off x="4218966" y="1634488"/>
          <a:ext cx="3011945" cy="1505972"/>
        </a:xfrm>
        <a:prstGeom prst="roundRect">
          <a:avLst>
            <a:gd name="adj" fmla="val 10000"/>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MX" sz="3500" kern="1200" dirty="0" err="1" smtClean="0"/>
            <a:t>Countable</a:t>
          </a:r>
          <a:endParaRPr lang="es-MX" sz="3500" kern="1200" dirty="0"/>
        </a:p>
      </dsp:txBody>
      <dsp:txXfrm>
        <a:off x="4263074" y="1678596"/>
        <a:ext cx="2923729" cy="1417756"/>
      </dsp:txXfrm>
    </dsp:sp>
    <dsp:sp modelId="{8BB632A6-DCC0-4403-B50C-613C9886B79B}">
      <dsp:nvSpPr>
        <dsp:cNvPr id="0" name=""/>
        <dsp:cNvSpPr/>
      </dsp:nvSpPr>
      <dsp:spPr>
        <a:xfrm>
          <a:off x="7230911" y="2366644"/>
          <a:ext cx="1204778" cy="41660"/>
        </a:xfrm>
        <a:custGeom>
          <a:avLst/>
          <a:gdLst/>
          <a:ahLst/>
          <a:cxnLst/>
          <a:rect l="0" t="0" r="0" b="0"/>
          <a:pathLst>
            <a:path>
              <a:moveTo>
                <a:pt x="0" y="20830"/>
              </a:moveTo>
              <a:lnTo>
                <a:pt x="1204778" y="20830"/>
              </a:lnTo>
            </a:path>
          </a:pathLst>
        </a:custGeom>
        <a:noFill/>
        <a:ln w="12700" cap="flat" cmpd="sng" algn="ctr">
          <a:solidFill>
            <a:schemeClr val="accent1">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7803181" y="2357355"/>
        <a:ext cx="60238" cy="60238"/>
      </dsp:txXfrm>
    </dsp:sp>
    <dsp:sp modelId="{84425FDB-DDC2-4CEA-8572-9710B086C32B}">
      <dsp:nvSpPr>
        <dsp:cNvPr id="0" name=""/>
        <dsp:cNvSpPr/>
      </dsp:nvSpPr>
      <dsp:spPr>
        <a:xfrm>
          <a:off x="8435689" y="1634488"/>
          <a:ext cx="3011945" cy="1505972"/>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MX" sz="3500" kern="1200" dirty="0" smtClean="0"/>
            <a:t>A </a:t>
          </a:r>
          <a:r>
            <a:rPr lang="es-MX" sz="3500" kern="1200" dirty="0" err="1" smtClean="0"/>
            <a:t>FEW</a:t>
          </a:r>
          <a:endParaRPr lang="es-MX" sz="3500" kern="1200" dirty="0"/>
        </a:p>
      </dsp:txBody>
      <dsp:txXfrm>
        <a:off x="8479797" y="1678596"/>
        <a:ext cx="2923729" cy="1417756"/>
      </dsp:txXfrm>
    </dsp:sp>
    <dsp:sp modelId="{250744CE-1094-43EF-9504-359BFFD8257F}">
      <dsp:nvSpPr>
        <dsp:cNvPr id="0" name=""/>
        <dsp:cNvSpPr/>
      </dsp:nvSpPr>
      <dsp:spPr>
        <a:xfrm rot="2142401">
          <a:off x="2874733" y="3665546"/>
          <a:ext cx="1483688" cy="41660"/>
        </a:xfrm>
        <a:custGeom>
          <a:avLst/>
          <a:gdLst/>
          <a:ahLst/>
          <a:cxnLst/>
          <a:rect l="0" t="0" r="0" b="0"/>
          <a:pathLst>
            <a:path>
              <a:moveTo>
                <a:pt x="0" y="20830"/>
              </a:moveTo>
              <a:lnTo>
                <a:pt x="1483688" y="20830"/>
              </a:lnTo>
            </a:path>
          </a:pathLst>
        </a:custGeom>
        <a:noFill/>
        <a:ln w="12700" cap="flat" cmpd="sng" algn="ctr">
          <a:solidFill>
            <a:schemeClr val="accent6">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579485" y="3649283"/>
        <a:ext cx="74184" cy="74184"/>
      </dsp:txXfrm>
    </dsp:sp>
    <dsp:sp modelId="{CC9C65A1-4B1D-4037-9529-5B0B678A5CD6}">
      <dsp:nvSpPr>
        <dsp:cNvPr id="0" name=""/>
        <dsp:cNvSpPr/>
      </dsp:nvSpPr>
      <dsp:spPr>
        <a:xfrm>
          <a:off x="4218966" y="3366356"/>
          <a:ext cx="3011945" cy="1505972"/>
        </a:xfrm>
        <a:prstGeom prst="roundRect">
          <a:avLst>
            <a:gd name="adj" fmla="val 10000"/>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MX" sz="3500" kern="1200" dirty="0" err="1" smtClean="0"/>
            <a:t>Uncountable</a:t>
          </a:r>
          <a:endParaRPr lang="es-MX" sz="3500" kern="1200" dirty="0"/>
        </a:p>
      </dsp:txBody>
      <dsp:txXfrm>
        <a:off x="4263074" y="3410464"/>
        <a:ext cx="2923729" cy="1417756"/>
      </dsp:txXfrm>
    </dsp:sp>
    <dsp:sp modelId="{19A0A2BD-A59D-4F00-8FC4-E9054841C2A1}">
      <dsp:nvSpPr>
        <dsp:cNvPr id="0" name=""/>
        <dsp:cNvSpPr/>
      </dsp:nvSpPr>
      <dsp:spPr>
        <a:xfrm>
          <a:off x="7230911" y="4098513"/>
          <a:ext cx="1204778" cy="41660"/>
        </a:xfrm>
        <a:custGeom>
          <a:avLst/>
          <a:gdLst/>
          <a:ahLst/>
          <a:cxnLst/>
          <a:rect l="0" t="0" r="0" b="0"/>
          <a:pathLst>
            <a:path>
              <a:moveTo>
                <a:pt x="0" y="20830"/>
              </a:moveTo>
              <a:lnTo>
                <a:pt x="1204778" y="20830"/>
              </a:lnTo>
            </a:path>
          </a:pathLst>
        </a:custGeom>
        <a:noFill/>
        <a:ln w="12700" cap="flat" cmpd="sng" algn="ctr">
          <a:solidFill>
            <a:schemeClr val="accent1">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7803181" y="4089223"/>
        <a:ext cx="60238" cy="60238"/>
      </dsp:txXfrm>
    </dsp:sp>
    <dsp:sp modelId="{2CF730A4-065D-4A42-B470-931F95731F24}">
      <dsp:nvSpPr>
        <dsp:cNvPr id="0" name=""/>
        <dsp:cNvSpPr/>
      </dsp:nvSpPr>
      <dsp:spPr>
        <a:xfrm>
          <a:off x="8435689" y="3366356"/>
          <a:ext cx="3011945" cy="1505972"/>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MX" sz="3500" kern="1200" dirty="0" smtClean="0"/>
            <a:t>A LITTLE</a:t>
          </a:r>
          <a:endParaRPr lang="es-MX" sz="3500" kern="1200" dirty="0"/>
        </a:p>
      </dsp:txBody>
      <dsp:txXfrm>
        <a:off x="8479797" y="3410464"/>
        <a:ext cx="2923729" cy="141775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9FBC7F-E28D-44D6-882C-30440C86B771}" type="datetimeFigureOut">
              <a:rPr lang="es-MX" smtClean="0"/>
              <a:t>22/09/2019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FBDC37-24D9-4B37-92F3-E0253BD91106}" type="slidenum">
              <a:rPr lang="es-MX" smtClean="0"/>
              <a:t>‹Nº›</a:t>
            </a:fld>
            <a:endParaRPr lang="es-MX"/>
          </a:p>
        </p:txBody>
      </p:sp>
    </p:spTree>
    <p:extLst>
      <p:ext uri="{BB962C8B-B14F-4D97-AF65-F5344CB8AC3E}">
        <p14:creationId xmlns:p14="http://schemas.microsoft.com/office/powerpoint/2010/main" val="1689345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6FBDC37-24D9-4B37-92F3-E0253BD91106}" type="slidenum">
              <a:rPr lang="es-MX" smtClean="0"/>
              <a:t>1</a:t>
            </a:fld>
            <a:endParaRPr lang="es-MX"/>
          </a:p>
        </p:txBody>
      </p:sp>
    </p:spTree>
    <p:extLst>
      <p:ext uri="{BB962C8B-B14F-4D97-AF65-F5344CB8AC3E}">
        <p14:creationId xmlns:p14="http://schemas.microsoft.com/office/powerpoint/2010/main" val="3520495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6FBDC37-24D9-4B37-92F3-E0253BD91106}" type="slidenum">
              <a:rPr lang="es-MX" smtClean="0"/>
              <a:t>2</a:t>
            </a:fld>
            <a:endParaRPr lang="es-MX"/>
          </a:p>
        </p:txBody>
      </p:sp>
    </p:spTree>
    <p:extLst>
      <p:ext uri="{BB962C8B-B14F-4D97-AF65-F5344CB8AC3E}">
        <p14:creationId xmlns:p14="http://schemas.microsoft.com/office/powerpoint/2010/main" val="1915096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s-ES" smtClean="0"/>
          </a:p>
        </p:txBody>
      </p:sp>
      <p:sp>
        <p:nvSpPr>
          <p:cNvPr id="29700" name="3 Marcador de número de diapositiva"/>
          <p:cNvSpPr>
            <a:spLocks noGrp="1"/>
          </p:cNvSpPr>
          <p:nvPr>
            <p:ph type="sldNum" sz="quarter" idx="5"/>
          </p:nvPr>
        </p:nvSpPr>
        <p:spPr bwMode="auto">
          <a:ln>
            <a:miter lim="800000"/>
            <a:headEnd/>
            <a:tailEnd/>
          </a:ln>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339C8A91-5169-450F-B373-8842DD826BB6}" type="slidenum">
              <a:rPr lang="en-US" altLang="es-ES"/>
              <a:pPr eaLnBrk="1" hangingPunct="1"/>
              <a:t>52</a:t>
            </a:fld>
            <a:endParaRPr lang="en-US" altLang="es-ES"/>
          </a:p>
        </p:txBody>
      </p:sp>
    </p:spTree>
    <p:extLst>
      <p:ext uri="{BB962C8B-B14F-4D97-AF65-F5344CB8AC3E}">
        <p14:creationId xmlns:p14="http://schemas.microsoft.com/office/powerpoint/2010/main" val="2329579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363255" y="413358"/>
            <a:ext cx="11448789" cy="2090129"/>
          </a:xfrm>
        </p:spPr>
        <p:txBody>
          <a:bodyPr anchor="b"/>
          <a:lstStyle>
            <a:lvl1pPr algn="ctr">
              <a:defRPr sz="6000" b="1" cap="none" spc="0">
                <a:ln w="22225">
                  <a:solidFill>
                    <a:schemeClr val="accent2"/>
                  </a:solidFill>
                  <a:prstDash val="solid"/>
                </a:ln>
                <a:solidFill>
                  <a:schemeClr val="accent2">
                    <a:lumMod val="40000"/>
                    <a:lumOff val="60000"/>
                  </a:schemeClr>
                </a:solidFill>
                <a:effectLst/>
              </a:defRPr>
            </a:lvl1pPr>
          </a:lstStyle>
          <a:p>
            <a:r>
              <a:rPr lang="es-ES" dirty="0" smtClean="0"/>
              <a:t>Haga clic para modificar el estilo de título del patrón</a:t>
            </a:r>
            <a:endParaRPr lang="es-MX" dirty="0"/>
          </a:p>
        </p:txBody>
      </p:sp>
      <p:sp>
        <p:nvSpPr>
          <p:cNvPr id="3" name="Subtítulo 2"/>
          <p:cNvSpPr>
            <a:spLocks noGrp="1"/>
          </p:cNvSpPr>
          <p:nvPr>
            <p:ph type="subTitle" idx="1"/>
          </p:nvPr>
        </p:nvSpPr>
        <p:spPr>
          <a:xfrm>
            <a:off x="838200" y="2503488"/>
            <a:ext cx="10515600" cy="2754312"/>
          </a:xfrm>
        </p:spPr>
        <p:txBody>
          <a:bodyPr/>
          <a:lstStyle>
            <a:lvl1pPr marL="0" indent="0" algn="ctr">
              <a:buNone/>
              <a:defRPr sz="2400" b="1" cap="none" spc="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smtClean="0"/>
              <a:t>Haga clic para modificar el estilo de subtítulo del patrón</a:t>
            </a:r>
            <a:endParaRPr lang="es-MX" dirty="0"/>
          </a:p>
        </p:txBody>
      </p:sp>
      <p:sp>
        <p:nvSpPr>
          <p:cNvPr id="4" name="Marcador de fecha 3"/>
          <p:cNvSpPr>
            <a:spLocks noGrp="1"/>
          </p:cNvSpPr>
          <p:nvPr>
            <p:ph type="dt" sz="half" idx="10"/>
          </p:nvPr>
        </p:nvSpPr>
        <p:spPr/>
        <p:txBody>
          <a:bodyPr/>
          <a:lstStyle/>
          <a:p>
            <a:fld id="{43B02F1C-D4C2-47C0-8B93-E0FF1B6F4E56}" type="datetime1">
              <a:rPr lang="es-MX" smtClean="0"/>
              <a:t>22/09/2019</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0193445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6BB0C51A-AC35-4928-AF31-CBEEB0745ECA}" type="datetime1">
              <a:rPr lang="es-MX" smtClean="0"/>
              <a:t>22/09/2019</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4671069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17EFC56F-66AD-429C-AD90-ACA148C3EA77}" type="datetime1">
              <a:rPr lang="es-MX" smtClean="0"/>
              <a:t>22/09/2019</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5277885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388307" y="388307"/>
            <a:ext cx="11386159" cy="937256"/>
          </a:xfrm>
        </p:spPr>
        <p:txBody>
          <a:bodyPr/>
          <a:lstStyle/>
          <a:p>
            <a:r>
              <a:rPr lang="es-ES" dirty="0" smtClean="0"/>
              <a:t>Haga clic para modificar el estilo de título del patrón</a:t>
            </a:r>
            <a:endParaRPr lang="es-MX" dirty="0"/>
          </a:p>
        </p:txBody>
      </p:sp>
      <p:sp>
        <p:nvSpPr>
          <p:cNvPr id="3" name="Marcador de contenido 2"/>
          <p:cNvSpPr>
            <a:spLocks noGrp="1"/>
          </p:cNvSpPr>
          <p:nvPr>
            <p:ph idx="1"/>
          </p:nvPr>
        </p:nvSpPr>
        <p:spPr>
          <a:xfrm>
            <a:off x="388306" y="1325562"/>
            <a:ext cx="11386160" cy="4887347"/>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fecha 3"/>
          <p:cNvSpPr>
            <a:spLocks noGrp="1"/>
          </p:cNvSpPr>
          <p:nvPr>
            <p:ph type="dt" sz="half" idx="10"/>
          </p:nvPr>
        </p:nvSpPr>
        <p:spPr/>
        <p:txBody>
          <a:bodyPr/>
          <a:lstStyle/>
          <a:p>
            <a:fld id="{F7D5F77B-FFD4-4D8D-AD4D-9D481E792393}" type="datetime1">
              <a:rPr lang="es-MX" smtClean="0"/>
              <a:t>22/09/2019</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4585604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57002BD4-1D9A-45FC-B0B9-EAB0EAE7C30B}" type="datetime1">
              <a:rPr lang="es-MX" smtClean="0"/>
              <a:t>22/09/2019</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1799030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5AD179E2-9B41-46DC-87E8-6A3D7C9135B4}" type="datetime1">
              <a:rPr lang="es-MX" smtClean="0"/>
              <a:t>22/09/2019</a:t>
            </a:fld>
            <a:endParaRPr lang="es-MX"/>
          </a:p>
        </p:txBody>
      </p:sp>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7746006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36570B05-59A3-4062-A3C1-1B8636FFD737}" type="datetime1">
              <a:rPr lang="es-MX" smtClean="0"/>
              <a:t>22/09/2019</a:t>
            </a:fld>
            <a:endParaRPr lang="es-MX"/>
          </a:p>
        </p:txBody>
      </p:sp>
      <p:sp>
        <p:nvSpPr>
          <p:cNvPr id="8" name="Marcador de pie de página 7"/>
          <p:cNvSpPr>
            <a:spLocks noGrp="1"/>
          </p:cNvSpPr>
          <p:nvPr>
            <p:ph type="ftr" sz="quarter" idx="11"/>
          </p:nvPr>
        </p:nvSpPr>
        <p:spPr/>
        <p:txBody>
          <a:bodyPr/>
          <a:lstStyle/>
          <a:p>
            <a:r>
              <a:rPr lang="it-IT" smtClean="0"/>
              <a:t>Inglés 4 - Módulo I - L22LI. Cesar Martínez Acevedo</a:t>
            </a:r>
            <a:endParaRPr lang="es-MX"/>
          </a:p>
        </p:txBody>
      </p:sp>
      <p:sp>
        <p:nvSpPr>
          <p:cNvPr id="9" name="Marcador de número de diapositiva 8"/>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3910800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D57EE704-3FC2-49D9-B00A-81EF67015BE3}" type="datetime1">
              <a:rPr lang="es-MX" smtClean="0"/>
              <a:t>22/09/2019</a:t>
            </a:fld>
            <a:endParaRPr lang="es-MX"/>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6123699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F812CE3-7CC5-45FC-B80B-6A6B2335DEA8}" type="datetime1">
              <a:rPr lang="es-MX" smtClean="0"/>
              <a:t>22/09/2019</a:t>
            </a:fld>
            <a:endParaRPr lang="es-MX"/>
          </a:p>
        </p:txBody>
      </p:sp>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4" name="Marcador de número de diapositiva 3"/>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40805985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D0B2249-75EB-4701-9FA8-29CAA79C872A}" type="datetime1">
              <a:rPr lang="es-MX" smtClean="0"/>
              <a:t>22/09/2019</a:t>
            </a:fld>
            <a:endParaRPr lang="es-MX"/>
          </a:p>
        </p:txBody>
      </p:sp>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5716787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E63F330-C9B9-4D10-B038-E0887144B83B}" type="datetime1">
              <a:rPr lang="es-MX" smtClean="0"/>
              <a:t>22/09/2019</a:t>
            </a:fld>
            <a:endParaRPr lang="es-MX"/>
          </a:p>
        </p:txBody>
      </p:sp>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5949080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13" cstate="print">
            <a:lum bright="70000" contrast="-70000"/>
            <a:extLst>
              <a:ext uri="{28A0092B-C50C-407E-A947-70E740481C1C}">
                <a14:useLocalDpi xmlns:a14="http://schemas.microsoft.com/office/drawing/2010/main"/>
              </a:ext>
            </a:extLst>
          </a:blip>
          <a:stretch>
            <a:fillRect/>
          </a:stretch>
        </p:blipFill>
        <p:spPr>
          <a:xfrm>
            <a:off x="2966036" y="650011"/>
            <a:ext cx="6259928" cy="5557979"/>
          </a:xfrm>
          <a:prstGeom prst="rect">
            <a:avLst/>
          </a:prstGeom>
        </p:spPr>
      </p:pic>
      <p:sp>
        <p:nvSpPr>
          <p:cNvPr id="8" name="Rectángulo 7"/>
          <p:cNvSpPr/>
          <p:nvPr userDrawn="1"/>
        </p:nvSpPr>
        <p:spPr>
          <a:xfrm rot="5400000">
            <a:off x="5901014" y="-5906724"/>
            <a:ext cx="382043" cy="12199931"/>
          </a:xfrm>
          <a:prstGeom prst="rect">
            <a:avLst/>
          </a:prstGeom>
          <a:solidFill>
            <a:srgbClr val="274E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2DAA25-D139-4ADD-A573-6E2C19E7C114}" type="datetime1">
              <a:rPr lang="es-MX" smtClean="0"/>
              <a:t>22/09/2019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Inglés 4 - Módulo I - L22LI. Cesar Martínez Acevedo</a:t>
            </a:r>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F1AD8D-6DE8-42FE-9C5D-C48D75D8E338}" type="slidenum">
              <a:rPr lang="es-MX" smtClean="0"/>
              <a:t>‹Nº›</a:t>
            </a:fld>
            <a:endParaRPr lang="es-MX"/>
          </a:p>
        </p:txBody>
      </p:sp>
      <p:sp>
        <p:nvSpPr>
          <p:cNvPr id="9" name="Rectángulo 8"/>
          <p:cNvSpPr/>
          <p:nvPr userDrawn="1"/>
        </p:nvSpPr>
        <p:spPr>
          <a:xfrm rot="16200000">
            <a:off x="6025955" y="695519"/>
            <a:ext cx="140091" cy="12192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2526" y="16616"/>
            <a:ext cx="425323" cy="360000"/>
          </a:xfrm>
          <a:prstGeom prst="rect">
            <a:avLst/>
          </a:prstGeom>
        </p:spPr>
      </p:pic>
    </p:spTree>
    <p:extLst>
      <p:ext uri="{BB962C8B-B14F-4D97-AF65-F5344CB8AC3E}">
        <p14:creationId xmlns:p14="http://schemas.microsoft.com/office/powerpoint/2010/main" val="3219051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sldNum="0" hdr="0" ftr="0" dt="0"/>
  <p:txStyles>
    <p:titleStyle>
      <a:lvl1pPr algn="ctr" defTabSz="914400" rtl="0" eaLnBrk="1" latinLnBrk="0" hangingPunct="1">
        <a:lnSpc>
          <a:spcPct val="90000"/>
        </a:lnSpc>
        <a:spcBef>
          <a:spcPct val="0"/>
        </a:spcBef>
        <a:buNone/>
        <a:defRPr sz="4400" b="1" kern="1200" cap="none" spc="0">
          <a:ln w="22225">
            <a:solidFill>
              <a:schemeClr val="accent2"/>
            </a:solidFill>
            <a:prstDash val="solid"/>
          </a:ln>
          <a:solidFill>
            <a:schemeClr val="accent2">
              <a:lumMod val="40000"/>
              <a:lumOff val="60000"/>
            </a:schemeClr>
          </a:solidFill>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package" Target="../embeddings/Hoja_de_c_lculo_de_Microsoft_Excel.xlsx"/><Relationship Id="rId7" Type="http://schemas.openxmlformats.org/officeDocument/2006/relationships/slide" Target="slide6.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6.emf"/><Relationship Id="rId5" Type="http://schemas.openxmlformats.org/officeDocument/2006/relationships/package" Target="../embeddings/Hoja_de_c_lculo_de_Microsoft_Excel1.xlsx"/><Relationship Id="rId4" Type="http://schemas.openxmlformats.org/officeDocument/2006/relationships/image" Target="../media/image15.emf"/></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package" Target="../embeddings/Documento_de_Microsoft_Word.docx"/><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9.png"/><Relationship Id="rId5" Type="http://schemas.openxmlformats.org/officeDocument/2006/relationships/slide" Target="slide6.xml"/><Relationship Id="rId4" Type="http://schemas.openxmlformats.org/officeDocument/2006/relationships/image" Target="../media/image18.emf"/></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0.jpg"/><Relationship Id="rId7" Type="http://schemas.openxmlformats.org/officeDocument/2006/relationships/slide" Target="slide6.xml"/><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2.jpg"/><Relationship Id="rId5" Type="http://schemas.openxmlformats.org/officeDocument/2006/relationships/image" Target="../media/image21.jpeg"/><Relationship Id="rId4" Type="http://schemas.openxmlformats.org/officeDocument/2006/relationships/image" Target="../media/image10.jpg"/></Relationships>
</file>

<file path=ppt/slides/_rels/slide2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4.jpeg"/><Relationship Id="rId7" Type="http://schemas.openxmlformats.org/officeDocument/2006/relationships/slide" Target="slide6.xml"/><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9.jpeg"/><Relationship Id="rId7" Type="http://schemas.openxmlformats.org/officeDocument/2006/relationships/slide" Target="slide6.xml"/><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1.jpg"/><Relationship Id="rId5" Type="http://schemas.openxmlformats.org/officeDocument/2006/relationships/image" Target="../media/image5.jpg"/><Relationship Id="rId4" Type="http://schemas.openxmlformats.org/officeDocument/2006/relationships/image" Target="../media/image30.jpeg"/></Relationships>
</file>

<file path=ppt/slides/_rels/slide2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3.jpeg"/><Relationship Id="rId7" Type="http://schemas.openxmlformats.org/officeDocument/2006/relationships/slide" Target="slide6.xml"/><Relationship Id="rId2" Type="http://schemas.openxmlformats.org/officeDocument/2006/relationships/image" Target="../media/image32.jpg"/><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2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9.png"/><Relationship Id="rId2" Type="http://schemas.openxmlformats.org/officeDocument/2006/relationships/image" Target="../media/image38.jpeg"/><Relationship Id="rId1" Type="http://schemas.openxmlformats.org/officeDocument/2006/relationships/slideLayout" Target="../slideLayouts/slideLayout3.xml"/><Relationship Id="rId6" Type="http://schemas.openxmlformats.org/officeDocument/2006/relationships/slide" Target="slide6.xml"/><Relationship Id="rId5" Type="http://schemas.openxmlformats.org/officeDocument/2006/relationships/image" Target="../media/image41.jpeg"/><Relationship Id="rId4" Type="http://schemas.openxmlformats.org/officeDocument/2006/relationships/image" Target="../media/image40.jpeg"/></Relationships>
</file>

<file path=ppt/slides/_rels/slide3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42.gi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6.xml"/></Relationships>
</file>

<file path=ppt/slides/_rels/slide34.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4.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6.xml"/></Relationships>
</file>

<file path=ppt/slides/_rels/slide3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6.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6.xml"/></Relationships>
</file>

<file path=ppt/slides/_rels/slide3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47.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6.xml"/></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6.xml"/></Relationships>
</file>

<file path=ppt/slides/_rels/slide4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54.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55.jp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4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slide" Target="slide6.xml"/><Relationship Id="rId4" Type="http://schemas.openxmlformats.org/officeDocument/2006/relationships/image" Target="../media/image59.png"/></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60.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5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slide" Target="slide6.xml"/><Relationship Id="rId4" Type="http://schemas.openxmlformats.org/officeDocument/2006/relationships/image" Target="../media/image63.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64.png"/><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5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65.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66.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slide" Target="slide48.xml"/><Relationship Id="rId5" Type="http://schemas.openxmlformats.org/officeDocument/2006/relationships/slide" Target="slide44.xml"/><Relationship Id="rId4" Type="http://schemas.openxmlformats.org/officeDocument/2006/relationships/slide" Target="slide31.xml"/></Relationships>
</file>

<file path=ppt/slides/_rels/slide6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image" Target="../media/image73.jpeg"/><Relationship Id="rId3" Type="http://schemas.openxmlformats.org/officeDocument/2006/relationships/image" Target="../media/image68.jpeg"/><Relationship Id="rId7" Type="http://schemas.openxmlformats.org/officeDocument/2006/relationships/image" Target="../media/image72.jpeg"/><Relationship Id="rId2" Type="http://schemas.openxmlformats.org/officeDocument/2006/relationships/image" Target="../media/image67.jpeg"/><Relationship Id="rId1" Type="http://schemas.openxmlformats.org/officeDocument/2006/relationships/slideLayout" Target="../slideLayouts/slideLayout2.xml"/><Relationship Id="rId6" Type="http://schemas.openxmlformats.org/officeDocument/2006/relationships/image" Target="../media/image71.jpeg"/><Relationship Id="rId11" Type="http://schemas.openxmlformats.org/officeDocument/2006/relationships/image" Target="../media/image9.png"/><Relationship Id="rId5" Type="http://schemas.openxmlformats.org/officeDocument/2006/relationships/image" Target="../media/image70.jpeg"/><Relationship Id="rId10" Type="http://schemas.openxmlformats.org/officeDocument/2006/relationships/slide" Target="slide6.xml"/><Relationship Id="rId4" Type="http://schemas.openxmlformats.org/officeDocument/2006/relationships/image" Target="../media/image69.jpeg"/><Relationship Id="rId9" Type="http://schemas.openxmlformats.org/officeDocument/2006/relationships/image" Target="../media/image74.png"/></Relationships>
</file>

<file path=ppt/slides/_rels/slide6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slide" Target="slide6.xml"/></Relationships>
</file>

<file path=ppt/slides/_rels/slide65.xml.rels><?xml version="1.0" encoding="UTF-8" standalone="yes"?>
<Relationships xmlns="http://schemas.openxmlformats.org/package/2006/relationships"><Relationship Id="rId8" Type="http://schemas.openxmlformats.org/officeDocument/2006/relationships/image" Target="../media/image83.gif"/><Relationship Id="rId13" Type="http://schemas.openxmlformats.org/officeDocument/2006/relationships/slide" Target="slide6.xml"/><Relationship Id="rId3" Type="http://schemas.openxmlformats.org/officeDocument/2006/relationships/image" Target="../media/image78.wmf"/><Relationship Id="rId7" Type="http://schemas.openxmlformats.org/officeDocument/2006/relationships/image" Target="../media/image82.png"/><Relationship Id="rId12" Type="http://schemas.openxmlformats.org/officeDocument/2006/relationships/image" Target="../media/image87.png"/><Relationship Id="rId2" Type="http://schemas.openxmlformats.org/officeDocument/2006/relationships/image" Target="../media/image77.wmf"/><Relationship Id="rId1" Type="http://schemas.openxmlformats.org/officeDocument/2006/relationships/slideLayout" Target="../slideLayouts/slideLayout2.xml"/><Relationship Id="rId6" Type="http://schemas.openxmlformats.org/officeDocument/2006/relationships/image" Target="../media/image81.png"/><Relationship Id="rId11" Type="http://schemas.openxmlformats.org/officeDocument/2006/relationships/image" Target="../media/image86.png"/><Relationship Id="rId5" Type="http://schemas.openxmlformats.org/officeDocument/2006/relationships/image" Target="../media/image80.png"/><Relationship Id="rId10" Type="http://schemas.openxmlformats.org/officeDocument/2006/relationships/image" Target="../media/image85.png"/><Relationship Id="rId4" Type="http://schemas.openxmlformats.org/officeDocument/2006/relationships/image" Target="../media/image79.wmf"/><Relationship Id="rId9" Type="http://schemas.openxmlformats.org/officeDocument/2006/relationships/image" Target="../media/image84.png"/><Relationship Id="rId14" Type="http://schemas.openxmlformats.org/officeDocument/2006/relationships/image" Target="../media/image9.png"/></Relationships>
</file>

<file path=ppt/slides/_rels/slide6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8.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89.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6.xml"/></Relationships>
</file>

<file path=ppt/slides/_rels/slide6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0.wm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1.wm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9.png"/><Relationship Id="rId2" Type="http://schemas.openxmlformats.org/officeDocument/2006/relationships/image" Target="../media/image5.jpg"/><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image" Target="../media/image8.jpeg"/><Relationship Id="rId4" Type="http://schemas.openxmlformats.org/officeDocument/2006/relationships/image" Target="../media/image7.jpg"/></Relationships>
</file>

<file path=ppt/slides/_rels/slide70.xml.rels><?xml version="1.0" encoding="UTF-8" standalone="yes"?>
<Relationships xmlns="http://schemas.openxmlformats.org/package/2006/relationships"><Relationship Id="rId3" Type="http://schemas.openxmlformats.org/officeDocument/2006/relationships/image" Target="../media/image93.wmf"/><Relationship Id="rId2" Type="http://schemas.openxmlformats.org/officeDocument/2006/relationships/image" Target="../media/image92.wmf"/><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6.xml"/></Relationships>
</file>

<file path=ppt/slides/_rels/slide7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image" Target="../media/image94.wmf"/><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6.xml"/></Relationships>
</file>

<file path=ppt/slides/_rels/slide7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6.wmf"/><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7.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8.wmf"/><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9.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7.x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slide" Target="slide6.xml"/></Relationships>
</file>

<file path=ppt/slides/_rels/slide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diagramLayout" Target="../diagrams/layout1.xml"/><Relationship Id="rId7" Type="http://schemas.openxmlformats.org/officeDocument/2006/relationships/image" Target="../media/image102.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9.png"/><Relationship Id="rId4" Type="http://schemas.openxmlformats.org/officeDocument/2006/relationships/diagramQuickStyle" Target="../diagrams/quickStyle1.xml"/><Relationship Id="rId9" Type="http://schemas.openxmlformats.org/officeDocument/2006/relationships/slide" Target="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slide" Target="slide6.xml"/><Relationship Id="rId4" Type="http://schemas.openxmlformats.org/officeDocument/2006/relationships/image" Target="../media/image11.jpeg"/></Relationships>
</file>

<file path=ppt/slides/_rels/slide80.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diagramLayout" Target="../diagrams/layout2.xml"/><Relationship Id="rId7" Type="http://schemas.openxmlformats.org/officeDocument/2006/relationships/image" Target="../media/image102.pn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9.png"/><Relationship Id="rId4" Type="http://schemas.openxmlformats.org/officeDocument/2006/relationships/diagramQuickStyle" Target="../diagrams/quickStyle2.xml"/><Relationship Id="rId9" Type="http://schemas.openxmlformats.org/officeDocument/2006/relationships/slide" Target="slide6.xml"/></Relationships>
</file>

<file path=ppt/slides/_rels/slide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slide" Target="slide6.xml"/></Relationships>
</file>

<file path=ppt/slides/_rels/slide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33401" y="1207334"/>
            <a:ext cx="11125200" cy="3018833"/>
          </a:xfrm>
        </p:spPr>
        <p:txBody>
          <a:bodyPr>
            <a:normAutofit fontScale="90000"/>
          </a:bodyPr>
          <a:lstStyle/>
          <a:p>
            <a:r>
              <a:rPr lang="es-MX" sz="4800" dirty="0"/>
              <a:t>Material Didáctico Audiovisual</a:t>
            </a:r>
            <a:br>
              <a:rPr lang="es-MX" sz="4800" dirty="0"/>
            </a:br>
            <a:r>
              <a:rPr lang="es-MX" sz="4800" dirty="0"/>
              <a:t>Sólo Visión </a:t>
            </a:r>
            <a:r>
              <a:rPr lang="es-MX" sz="4800" dirty="0" err="1"/>
              <a:t>Proyectables</a:t>
            </a:r>
            <a:r>
              <a:rPr lang="es-MX" sz="4800" dirty="0"/>
              <a:t> Diapositivas</a:t>
            </a:r>
            <a:br>
              <a:rPr lang="es-MX" sz="4800" dirty="0"/>
            </a:br>
            <a:r>
              <a:rPr lang="es-MX" sz="4800" dirty="0"/>
              <a:t/>
            </a:r>
            <a:br>
              <a:rPr lang="es-MX" sz="4800" dirty="0"/>
            </a:br>
            <a:r>
              <a:rPr lang="es-MX" sz="4800" dirty="0"/>
              <a:t>Inglés </a:t>
            </a:r>
            <a:r>
              <a:rPr lang="es-MX" sz="4800" dirty="0" smtClean="0"/>
              <a:t>3 - Módulo IV</a:t>
            </a:r>
            <a:r>
              <a:rPr lang="es-MX" sz="4800" dirty="0"/>
              <a:t/>
            </a:r>
            <a:br>
              <a:rPr lang="es-MX" sz="4800" dirty="0"/>
            </a:br>
            <a:r>
              <a:rPr lang="es-MX" sz="4800" dirty="0"/>
              <a:t>Bachillerato Universitario 2015</a:t>
            </a:r>
          </a:p>
        </p:txBody>
      </p:sp>
      <p:sp>
        <p:nvSpPr>
          <p:cNvPr id="3" name="Subtítulo 2"/>
          <p:cNvSpPr>
            <a:spLocks noGrp="1"/>
          </p:cNvSpPr>
          <p:nvPr>
            <p:ph type="subTitle" idx="1"/>
          </p:nvPr>
        </p:nvSpPr>
        <p:spPr>
          <a:xfrm>
            <a:off x="796682" y="4398797"/>
            <a:ext cx="10598638" cy="502911"/>
          </a:xfrm>
        </p:spPr>
        <p:txBody>
          <a:bodyPr>
            <a:noAutofit/>
          </a:bodyPr>
          <a:lstStyle/>
          <a:p>
            <a:r>
              <a:rPr lang="es-MX" sz="3200" dirty="0">
                <a:ln w="6600">
                  <a:solidFill>
                    <a:schemeClr val="accent2"/>
                  </a:solidFill>
                  <a:prstDash val="solid"/>
                </a:ln>
                <a:solidFill>
                  <a:srgbClr val="FFFFFF"/>
                </a:solidFill>
                <a:effectLst>
                  <a:outerShdw dist="38100" dir="2700000" algn="tl" rotWithShape="0">
                    <a:schemeClr val="accent2"/>
                  </a:outerShdw>
                </a:effectLst>
              </a:rPr>
              <a:t>Historias y anécdotas</a:t>
            </a:r>
            <a:endParaRPr lang="es-MX" sz="3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Rectángulo 3"/>
          <p:cNvSpPr/>
          <p:nvPr/>
        </p:nvSpPr>
        <p:spPr>
          <a:xfrm>
            <a:off x="958851" y="6219851"/>
            <a:ext cx="10274300" cy="461665"/>
          </a:xfrm>
          <a:prstGeom prst="rect">
            <a:avLst/>
          </a:prstGeom>
          <a:effectLst>
            <a:outerShdw blurRad="50800" dist="38100" dir="5400000" algn="t" rotWithShape="0">
              <a:prstClr val="black">
                <a:alpha val="40000"/>
              </a:prstClr>
            </a:outerShdw>
          </a:effectLst>
        </p:spPr>
        <p:txBody>
          <a:bodyPr wrap="square">
            <a:spAutoFit/>
          </a:bodyPr>
          <a:lstStyle/>
          <a:p>
            <a:r>
              <a:rPr lang="es-MX" sz="2400" b="1" dirty="0" smtClean="0">
                <a:ln w="0"/>
                <a:solidFill>
                  <a:srgbClr val="CC9900"/>
                </a:solidFill>
                <a:effectLst>
                  <a:outerShdw blurRad="38100" dist="19050" dir="2700000" algn="tl" rotWithShape="0">
                    <a:schemeClr val="dk1">
                      <a:alpha val="40000"/>
                    </a:schemeClr>
                  </a:outerShdw>
                </a:effectLst>
              </a:rPr>
              <a:t>Plantel “Dr. Ángel Ma. Garibay </a:t>
            </a:r>
            <a:r>
              <a:rPr lang="es-MX" sz="2400" b="1" dirty="0" err="1" smtClean="0">
                <a:ln w="0"/>
                <a:solidFill>
                  <a:srgbClr val="CC9900"/>
                </a:solidFill>
                <a:effectLst>
                  <a:outerShdw blurRad="38100" dist="19050" dir="2700000" algn="tl" rotWithShape="0">
                    <a:schemeClr val="dk1">
                      <a:alpha val="40000"/>
                    </a:schemeClr>
                  </a:outerShdw>
                </a:effectLst>
              </a:rPr>
              <a:t>Kintana</a:t>
            </a:r>
            <a:r>
              <a:rPr lang="es-MX" sz="2400" b="1" dirty="0" smtClean="0">
                <a:ln w="0"/>
                <a:solidFill>
                  <a:srgbClr val="CC9900"/>
                </a:solidFill>
                <a:effectLst>
                  <a:outerShdw blurRad="38100" dist="19050" dir="2700000" algn="tl" rotWithShape="0">
                    <a:schemeClr val="dk1">
                      <a:alpha val="40000"/>
                    </a:schemeClr>
                  </a:outerShdw>
                </a:effectLst>
              </a:rPr>
              <a:t>” de la Escuela Preparatoria</a:t>
            </a:r>
            <a:endParaRPr lang="es-MX" sz="2400" b="1" dirty="0">
              <a:ln w="0"/>
              <a:solidFill>
                <a:srgbClr val="CC9900"/>
              </a:solidFill>
              <a:effectLst>
                <a:outerShdw blurRad="38100" dist="19050" dir="2700000" algn="tl" rotWithShape="0">
                  <a:schemeClr val="dk1">
                    <a:alpha val="40000"/>
                  </a:schemeClr>
                </a:outerShdw>
              </a:effectLst>
            </a:endParaRPr>
          </a:p>
        </p:txBody>
      </p:sp>
      <p:sp>
        <p:nvSpPr>
          <p:cNvPr id="5" name="2 Subtítulo"/>
          <p:cNvSpPr txBox="1">
            <a:spLocks/>
          </p:cNvSpPr>
          <p:nvPr/>
        </p:nvSpPr>
        <p:spPr>
          <a:xfrm>
            <a:off x="412799" y="5074338"/>
            <a:ext cx="11366404" cy="67618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MX"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Elaborado por: </a:t>
            </a:r>
            <a:r>
              <a:rPr lang="es-MX"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M. en I. y G. E. </a:t>
            </a:r>
            <a:r>
              <a:rPr lang="es-MX" sz="4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Cesar </a:t>
            </a:r>
            <a:r>
              <a:rPr lang="es-MX"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Martínez Acevedo</a:t>
            </a:r>
          </a:p>
        </p:txBody>
      </p:sp>
      <p:pic>
        <p:nvPicPr>
          <p:cNvPr id="6" name="Imagen 5"/>
          <p:cNvPicPr>
            <a:picLocks noChangeAspect="1"/>
          </p:cNvPicPr>
          <p:nvPr/>
        </p:nvPicPr>
        <p:blipFill>
          <a:blip r:embed="rId3"/>
          <a:stretch>
            <a:fillRect/>
          </a:stretch>
        </p:blipFill>
        <p:spPr>
          <a:xfrm>
            <a:off x="1" y="0"/>
            <a:ext cx="12192000" cy="1130300"/>
          </a:xfrm>
          <a:prstGeom prst="rect">
            <a:avLst/>
          </a:prstGeom>
        </p:spPr>
      </p:pic>
    </p:spTree>
    <p:extLst>
      <p:ext uri="{BB962C8B-B14F-4D97-AF65-F5344CB8AC3E}">
        <p14:creationId xmlns:p14="http://schemas.microsoft.com/office/powerpoint/2010/main" val="13244614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ine 29"/>
          <p:cNvSpPr>
            <a:spLocks noChangeShapeType="1"/>
          </p:cNvSpPr>
          <p:nvPr/>
        </p:nvSpPr>
        <p:spPr bwMode="auto">
          <a:xfrm>
            <a:off x="1524000" y="2852738"/>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 name="Line 54"/>
          <p:cNvSpPr>
            <a:spLocks noChangeShapeType="1"/>
          </p:cNvSpPr>
          <p:nvPr/>
        </p:nvSpPr>
        <p:spPr bwMode="auto">
          <a:xfrm>
            <a:off x="1524000" y="4221163"/>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1" name="Rectangle 55"/>
          <p:cNvSpPr>
            <a:spLocks noChangeArrowheads="1"/>
          </p:cNvSpPr>
          <p:nvPr/>
        </p:nvSpPr>
        <p:spPr bwMode="auto">
          <a:xfrm>
            <a:off x="736601" y="5481518"/>
            <a:ext cx="409878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tr-TR" altLang="es-MX" sz="5400" b="1" dirty="0">
                <a:ln w="6600">
                  <a:solidFill>
                    <a:schemeClr val="accent2"/>
                  </a:solidFill>
                  <a:prstDash val="solid"/>
                </a:ln>
                <a:solidFill>
                  <a:srgbClr val="FFFFFF"/>
                </a:solidFill>
                <a:effectLst>
                  <a:outerShdw dist="38100" dir="2700000" algn="tl" rotWithShape="0">
                    <a:schemeClr val="accent2"/>
                  </a:outerShdw>
                </a:effectLst>
                <a:latin typeface="+mj-lt"/>
                <a:ea typeface="+mj-ea"/>
                <a:cs typeface="+mj-cs"/>
              </a:rPr>
              <a:t>YESTERDAY</a:t>
            </a:r>
          </a:p>
        </p:txBody>
      </p:sp>
      <p:sp>
        <p:nvSpPr>
          <p:cNvPr id="12" name="Text Box 56"/>
          <p:cNvSpPr txBox="1">
            <a:spLocks noChangeArrowheads="1"/>
          </p:cNvSpPr>
          <p:nvPr/>
        </p:nvSpPr>
        <p:spPr bwMode="auto">
          <a:xfrm>
            <a:off x="1790700" y="4346848"/>
            <a:ext cx="2181014" cy="923330"/>
          </a:xfrm>
          <a:prstGeom prst="rect">
            <a:avLst/>
          </a:prstGeom>
          <a:noFill/>
          <a:ln>
            <a:noFill/>
          </a:ln>
          <a:effectLst/>
        </p:spPr>
        <p:txBody>
          <a:bodyPr wrap="square">
            <a:spAutoFit/>
          </a:bodyPr>
          <a:lstStyle/>
          <a:p>
            <a:pPr>
              <a:spcBef>
                <a:spcPct val="50000"/>
              </a:spcBef>
            </a:pPr>
            <a:r>
              <a:rPr lang="tr-TR" altLang="es-MX" sz="5400" b="1" dirty="0">
                <a:ln w="6600">
                  <a:solidFill>
                    <a:schemeClr val="accent2"/>
                  </a:solidFill>
                  <a:prstDash val="solid"/>
                </a:ln>
                <a:solidFill>
                  <a:srgbClr val="FFFFFF"/>
                </a:solidFill>
                <a:effectLst>
                  <a:outerShdw dist="38100" dir="2700000" algn="tl" rotWithShape="0">
                    <a:schemeClr val="accent2"/>
                  </a:outerShdw>
                </a:effectLst>
                <a:latin typeface="+mj-lt"/>
                <a:ea typeface="+mj-ea"/>
                <a:cs typeface="+mj-cs"/>
              </a:rPr>
              <a:t>LAST</a:t>
            </a:r>
          </a:p>
        </p:txBody>
      </p:sp>
      <p:sp>
        <p:nvSpPr>
          <p:cNvPr id="13" name="Line 57"/>
          <p:cNvSpPr>
            <a:spLocks noChangeShapeType="1"/>
          </p:cNvSpPr>
          <p:nvPr/>
        </p:nvSpPr>
        <p:spPr bwMode="auto">
          <a:xfrm>
            <a:off x="1524000" y="5395863"/>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4" name="Line 58"/>
          <p:cNvSpPr>
            <a:spLocks noChangeShapeType="1"/>
          </p:cNvSpPr>
          <p:nvPr/>
        </p:nvSpPr>
        <p:spPr bwMode="auto">
          <a:xfrm>
            <a:off x="1524000" y="836613"/>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5" name="Rectangle 59"/>
          <p:cNvSpPr>
            <a:spLocks noChangeArrowheads="1"/>
          </p:cNvSpPr>
          <p:nvPr/>
        </p:nvSpPr>
        <p:spPr bwMode="auto">
          <a:xfrm>
            <a:off x="4816052" y="4477411"/>
            <a:ext cx="718460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tr-TR" altLang="es-MX" sz="4000" b="1" dirty="0">
                <a:solidFill>
                  <a:srgbClr val="0000FF"/>
                </a:solidFill>
              </a:rPr>
              <a:t> </a:t>
            </a:r>
            <a:r>
              <a:rPr lang="tr-TR" altLang="es-MX" sz="4000" b="1" dirty="0">
                <a:solidFill>
                  <a:srgbClr val="FF0000"/>
                </a:solidFill>
              </a:rPr>
              <a:t>last </a:t>
            </a:r>
            <a:r>
              <a:rPr lang="tr-TR" altLang="es-MX" sz="4000" b="1" dirty="0">
                <a:solidFill>
                  <a:srgbClr val="0000FF"/>
                </a:solidFill>
              </a:rPr>
              <a:t> </a:t>
            </a:r>
            <a:r>
              <a:rPr lang="es-MX" altLang="es-MX" sz="4000" b="1" dirty="0" err="1"/>
              <a:t>night</a:t>
            </a:r>
            <a:r>
              <a:rPr lang="es-MX" altLang="es-MX" sz="4000" b="1" dirty="0"/>
              <a:t>, </a:t>
            </a:r>
            <a:r>
              <a:rPr lang="tr-TR" altLang="es-MX" sz="4000" b="1" dirty="0"/>
              <a:t>week, month, year</a:t>
            </a:r>
          </a:p>
        </p:txBody>
      </p:sp>
      <p:sp>
        <p:nvSpPr>
          <p:cNvPr id="16" name="Text Box 60"/>
          <p:cNvSpPr txBox="1">
            <a:spLocks noChangeArrowheads="1"/>
          </p:cNvSpPr>
          <p:nvPr/>
        </p:nvSpPr>
        <p:spPr bwMode="auto">
          <a:xfrm>
            <a:off x="6672264" y="260351"/>
            <a:ext cx="34559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tr-TR" altLang="es-MX" sz="2000"/>
          </a:p>
        </p:txBody>
      </p:sp>
      <p:sp>
        <p:nvSpPr>
          <p:cNvPr id="17" name="Text Box 61"/>
          <p:cNvSpPr txBox="1">
            <a:spLocks noChangeArrowheads="1"/>
          </p:cNvSpPr>
          <p:nvPr/>
        </p:nvSpPr>
        <p:spPr bwMode="auto">
          <a:xfrm>
            <a:off x="1524000" y="44625"/>
            <a:ext cx="882015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tr-TR" altLang="es-MX" sz="3600" b="1" dirty="0"/>
              <a:t>            </a:t>
            </a:r>
            <a:r>
              <a:rPr lang="tr-TR" altLang="es-MX" sz="5400" b="1" dirty="0">
                <a:ln w="6600">
                  <a:solidFill>
                    <a:schemeClr val="accent2"/>
                  </a:solidFill>
                  <a:prstDash val="solid"/>
                </a:ln>
                <a:solidFill>
                  <a:srgbClr val="FFFFFF"/>
                </a:solidFill>
                <a:effectLst>
                  <a:outerShdw dist="38100" dir="2700000" algn="tl" rotWithShape="0">
                    <a:schemeClr val="accent2"/>
                  </a:outerShdw>
                </a:effectLst>
                <a:latin typeface="+mj-lt"/>
                <a:ea typeface="+mj-ea"/>
                <a:cs typeface="+mj-cs"/>
              </a:rPr>
              <a:t>TIME EXPRESSIONS</a:t>
            </a:r>
          </a:p>
        </p:txBody>
      </p:sp>
      <p:sp>
        <p:nvSpPr>
          <p:cNvPr id="22" name="21 CuadroTexto"/>
          <p:cNvSpPr txBox="1"/>
          <p:nvPr/>
        </p:nvSpPr>
        <p:spPr>
          <a:xfrm>
            <a:off x="2371919" y="1323765"/>
            <a:ext cx="1434816" cy="923330"/>
          </a:xfrm>
          <a:prstGeom prst="rect">
            <a:avLst/>
          </a:prstGeom>
          <a:noFill/>
        </p:spPr>
        <p:txBody>
          <a:bodyPr wrap="none" rtlCol="0">
            <a:spAutoFit/>
          </a:bodyPr>
          <a:lstStyle/>
          <a:p>
            <a:r>
              <a:rPr lang="es-MX" sz="5400" b="1" dirty="0" err="1">
                <a:ln w="6600">
                  <a:solidFill>
                    <a:schemeClr val="accent2"/>
                  </a:solidFill>
                  <a:prstDash val="solid"/>
                </a:ln>
                <a:solidFill>
                  <a:srgbClr val="FFFFFF"/>
                </a:solidFill>
                <a:effectLst>
                  <a:outerShdw dist="38100" dir="2700000" algn="tl" rotWithShape="0">
                    <a:schemeClr val="accent2"/>
                  </a:outerShdw>
                </a:effectLst>
                <a:latin typeface="+mj-lt"/>
                <a:ea typeface="+mj-ea"/>
                <a:cs typeface="+mj-cs"/>
              </a:rPr>
              <a:t>AGO</a:t>
            </a:r>
            <a:endParaRPr lang="es-MX" sz="5400" b="1" dirty="0">
              <a:ln w="6600">
                <a:solidFill>
                  <a:schemeClr val="accent2"/>
                </a:solidFill>
                <a:prstDash val="solid"/>
              </a:ln>
              <a:solidFill>
                <a:srgbClr val="FFFFFF"/>
              </a:solidFill>
              <a:effectLst>
                <a:outerShdw dist="38100" dir="2700000" algn="tl" rotWithShape="0">
                  <a:schemeClr val="accent2"/>
                </a:outerShdw>
              </a:effectLst>
              <a:latin typeface="+mj-lt"/>
              <a:ea typeface="+mj-ea"/>
              <a:cs typeface="+mj-cs"/>
            </a:endParaRPr>
          </a:p>
        </p:txBody>
      </p:sp>
      <p:sp>
        <p:nvSpPr>
          <p:cNvPr id="23" name="22 Rectángulo"/>
          <p:cNvSpPr/>
          <p:nvPr/>
        </p:nvSpPr>
        <p:spPr>
          <a:xfrm>
            <a:off x="2548037" y="3092505"/>
            <a:ext cx="1296830" cy="923330"/>
          </a:xfrm>
          <a:prstGeom prst="rect">
            <a:avLst/>
          </a:prstGeom>
        </p:spPr>
        <p:txBody>
          <a:bodyPr wrap="none">
            <a:spAutoFit/>
          </a:bodyPr>
          <a:lstStyle/>
          <a:p>
            <a:pPr lvl="0" fontAlgn="base">
              <a:spcBef>
                <a:spcPct val="0"/>
              </a:spcBef>
              <a:spcAft>
                <a:spcPct val="0"/>
              </a:spcAft>
            </a:pPr>
            <a:r>
              <a:rPr lang="en-US" altLang="es-MX" sz="5400" b="1" dirty="0">
                <a:ln w="6600">
                  <a:solidFill>
                    <a:schemeClr val="accent2"/>
                  </a:solidFill>
                  <a:prstDash val="solid"/>
                </a:ln>
                <a:solidFill>
                  <a:srgbClr val="FFFFFF"/>
                </a:solidFill>
                <a:effectLst>
                  <a:outerShdw dist="38100" dir="2700000" algn="tl" rotWithShape="0">
                    <a:schemeClr val="accent2"/>
                  </a:outerShdw>
                </a:effectLst>
                <a:latin typeface="+mj-lt"/>
                <a:ea typeface="+mj-ea"/>
                <a:cs typeface="+mj-cs"/>
              </a:rPr>
              <a:t>FOR</a:t>
            </a:r>
          </a:p>
        </p:txBody>
      </p:sp>
      <p:sp>
        <p:nvSpPr>
          <p:cNvPr id="24" name="Rectangle 59"/>
          <p:cNvSpPr>
            <a:spLocks noChangeArrowheads="1"/>
          </p:cNvSpPr>
          <p:nvPr/>
        </p:nvSpPr>
        <p:spPr bwMode="auto">
          <a:xfrm>
            <a:off x="4885197" y="5589240"/>
            <a:ext cx="711545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MX" altLang="es-MX" sz="4000" b="1" dirty="0"/>
              <a:t>I </a:t>
            </a:r>
            <a:r>
              <a:rPr lang="es-MX" altLang="es-MX" sz="4000" b="1" dirty="0" err="1"/>
              <a:t>went</a:t>
            </a:r>
            <a:r>
              <a:rPr lang="es-MX" altLang="es-MX" sz="4000" b="1" dirty="0"/>
              <a:t> </a:t>
            </a:r>
            <a:r>
              <a:rPr lang="es-MX" altLang="es-MX" sz="4000" b="1" dirty="0" err="1"/>
              <a:t>to</a:t>
            </a:r>
            <a:r>
              <a:rPr lang="es-MX" altLang="es-MX" sz="4000" b="1" dirty="0"/>
              <a:t> </a:t>
            </a:r>
            <a:r>
              <a:rPr lang="es-MX" altLang="es-MX" sz="4000" b="1" dirty="0" err="1"/>
              <a:t>the</a:t>
            </a:r>
            <a:r>
              <a:rPr lang="es-MX" altLang="es-MX" sz="4000" b="1" dirty="0"/>
              <a:t> </a:t>
            </a:r>
            <a:r>
              <a:rPr lang="es-MX" altLang="es-MX" sz="4000" b="1" dirty="0" err="1"/>
              <a:t>school</a:t>
            </a:r>
            <a:r>
              <a:rPr lang="es-MX" altLang="es-MX" sz="4000" b="1" dirty="0"/>
              <a:t> </a:t>
            </a:r>
            <a:r>
              <a:rPr lang="es-MX" altLang="es-MX" sz="4000" b="1" dirty="0" err="1">
                <a:solidFill>
                  <a:srgbClr val="FF0000"/>
                </a:solidFill>
              </a:rPr>
              <a:t>yesterday</a:t>
            </a:r>
            <a:r>
              <a:rPr lang="es-MX" altLang="es-MX" sz="4000" b="1" dirty="0"/>
              <a:t>.</a:t>
            </a:r>
            <a:endParaRPr lang="tr-TR" altLang="es-MX" sz="4000" b="1" dirty="0"/>
          </a:p>
        </p:txBody>
      </p:sp>
      <p:sp>
        <p:nvSpPr>
          <p:cNvPr id="25" name="24 Rectángulo"/>
          <p:cNvSpPr/>
          <p:nvPr/>
        </p:nvSpPr>
        <p:spPr>
          <a:xfrm>
            <a:off x="4885197" y="692696"/>
            <a:ext cx="4572000" cy="2308324"/>
          </a:xfrm>
          <a:prstGeom prst="rect">
            <a:avLst/>
          </a:prstGeom>
        </p:spPr>
        <p:txBody>
          <a:bodyPr>
            <a:spAutoFit/>
          </a:bodyPr>
          <a:lstStyle/>
          <a:p>
            <a:pPr lvl="0" fontAlgn="base">
              <a:spcBef>
                <a:spcPct val="0"/>
              </a:spcBef>
              <a:spcAft>
                <a:spcPct val="0"/>
              </a:spcAft>
            </a:pPr>
            <a:r>
              <a:rPr lang="en-US" altLang="es-MX" sz="3600" b="1" dirty="0">
                <a:ea typeface="Times New Roman" pitchFamily="18" charset="0"/>
                <a:cs typeface="Arial" charset="0"/>
              </a:rPr>
              <a:t>2 days</a:t>
            </a:r>
            <a:r>
              <a:rPr lang="en-US" altLang="es-MX" sz="3600" b="1" dirty="0">
                <a:solidFill>
                  <a:srgbClr val="FF3300"/>
                </a:solidFill>
                <a:ea typeface="Times New Roman" pitchFamily="18" charset="0"/>
                <a:cs typeface="Arial" charset="0"/>
              </a:rPr>
              <a:t> ago</a:t>
            </a:r>
            <a:br>
              <a:rPr lang="en-US" altLang="es-MX" sz="3600" b="1" dirty="0">
                <a:solidFill>
                  <a:srgbClr val="FF3300"/>
                </a:solidFill>
                <a:ea typeface="Times New Roman" pitchFamily="18" charset="0"/>
                <a:cs typeface="Arial" charset="0"/>
              </a:rPr>
            </a:br>
            <a:r>
              <a:rPr lang="en-US" altLang="es-MX" sz="3600" b="1" dirty="0">
                <a:ea typeface="Times New Roman" pitchFamily="18" charset="0"/>
                <a:cs typeface="Arial" charset="0"/>
              </a:rPr>
              <a:t>2 weeks</a:t>
            </a:r>
            <a:r>
              <a:rPr lang="en-US" altLang="es-MX" sz="3600" b="1" dirty="0">
                <a:solidFill>
                  <a:srgbClr val="FF3300"/>
                </a:solidFill>
                <a:ea typeface="Times New Roman" pitchFamily="18" charset="0"/>
                <a:cs typeface="Arial" charset="0"/>
              </a:rPr>
              <a:t> ago</a:t>
            </a:r>
            <a:br>
              <a:rPr lang="en-US" altLang="es-MX" sz="3600" b="1" dirty="0">
                <a:solidFill>
                  <a:srgbClr val="FF3300"/>
                </a:solidFill>
                <a:ea typeface="Times New Roman" pitchFamily="18" charset="0"/>
                <a:cs typeface="Arial" charset="0"/>
              </a:rPr>
            </a:br>
            <a:r>
              <a:rPr lang="en-US" altLang="es-MX" sz="3600" b="1" dirty="0">
                <a:ea typeface="Times New Roman" pitchFamily="18" charset="0"/>
                <a:cs typeface="Arial" charset="0"/>
              </a:rPr>
              <a:t>5 years</a:t>
            </a:r>
            <a:r>
              <a:rPr lang="en-US" altLang="es-MX" sz="3600" b="1" dirty="0">
                <a:solidFill>
                  <a:srgbClr val="FF3300"/>
                </a:solidFill>
                <a:ea typeface="Times New Roman" pitchFamily="18" charset="0"/>
                <a:cs typeface="Arial" charset="0"/>
              </a:rPr>
              <a:t> ago</a:t>
            </a:r>
            <a:br>
              <a:rPr lang="en-US" altLang="es-MX" sz="3600" b="1" dirty="0">
                <a:solidFill>
                  <a:srgbClr val="FF3300"/>
                </a:solidFill>
                <a:ea typeface="Times New Roman" pitchFamily="18" charset="0"/>
                <a:cs typeface="Arial" charset="0"/>
              </a:rPr>
            </a:br>
            <a:r>
              <a:rPr lang="en-US" altLang="es-MX" sz="3600" b="1" dirty="0">
                <a:ea typeface="Times New Roman" pitchFamily="18" charset="0"/>
                <a:cs typeface="Arial" charset="0"/>
              </a:rPr>
              <a:t>a long time</a:t>
            </a:r>
            <a:r>
              <a:rPr lang="en-US" altLang="es-MX" sz="3600" b="1" dirty="0">
                <a:solidFill>
                  <a:srgbClr val="FF3300"/>
                </a:solidFill>
                <a:ea typeface="Times New Roman" pitchFamily="18" charset="0"/>
                <a:cs typeface="Arial" charset="0"/>
              </a:rPr>
              <a:t> ago</a:t>
            </a:r>
            <a:endParaRPr lang="en-US" altLang="es-MX" sz="3600" b="1" dirty="0">
              <a:ea typeface="Times New Roman" pitchFamily="18" charset="0"/>
              <a:cs typeface="Arial" charset="0"/>
            </a:endParaRPr>
          </a:p>
        </p:txBody>
      </p:sp>
      <p:sp>
        <p:nvSpPr>
          <p:cNvPr id="26" name="25 Rectángulo"/>
          <p:cNvSpPr/>
          <p:nvPr/>
        </p:nvSpPr>
        <p:spPr>
          <a:xfrm>
            <a:off x="4868903" y="2907290"/>
            <a:ext cx="4572000" cy="1323439"/>
          </a:xfrm>
          <a:prstGeom prst="rect">
            <a:avLst/>
          </a:prstGeom>
        </p:spPr>
        <p:txBody>
          <a:bodyPr>
            <a:spAutoFit/>
          </a:bodyPr>
          <a:lstStyle/>
          <a:p>
            <a:pPr lvl="0" fontAlgn="base">
              <a:spcBef>
                <a:spcPct val="0"/>
              </a:spcBef>
              <a:spcAft>
                <a:spcPct val="0"/>
              </a:spcAft>
            </a:pPr>
            <a:r>
              <a:rPr lang="en-US" altLang="es-MX" sz="4000" b="1" dirty="0">
                <a:solidFill>
                  <a:srgbClr val="FF3300"/>
                </a:solidFill>
                <a:ea typeface="Times New Roman" pitchFamily="18" charset="0"/>
                <a:cs typeface="Arial" charset="0"/>
              </a:rPr>
              <a:t>for </a:t>
            </a:r>
            <a:r>
              <a:rPr lang="en-US" altLang="es-MX" sz="4000" b="1" dirty="0">
                <a:ea typeface="Times New Roman" pitchFamily="18" charset="0"/>
                <a:cs typeface="Arial" charset="0"/>
              </a:rPr>
              <a:t>2 weeks</a:t>
            </a:r>
            <a:br>
              <a:rPr lang="en-US" altLang="es-MX" sz="4000" b="1" dirty="0">
                <a:ea typeface="Times New Roman" pitchFamily="18" charset="0"/>
                <a:cs typeface="Arial" charset="0"/>
              </a:rPr>
            </a:br>
            <a:r>
              <a:rPr lang="en-US" altLang="es-MX" sz="4000" b="1" dirty="0">
                <a:solidFill>
                  <a:srgbClr val="FF3300"/>
                </a:solidFill>
                <a:ea typeface="Times New Roman" pitchFamily="18" charset="0"/>
                <a:cs typeface="Arial" charset="0"/>
              </a:rPr>
              <a:t>for </a:t>
            </a:r>
            <a:r>
              <a:rPr lang="en-US" altLang="es-MX" sz="4000" b="1" dirty="0">
                <a:ea typeface="Times New Roman" pitchFamily="18" charset="0"/>
                <a:cs typeface="Arial" charset="0"/>
              </a:rPr>
              <a:t>5 months</a:t>
            </a:r>
            <a:r>
              <a:rPr lang="en-US" altLang="es-MX" sz="4000" dirty="0">
                <a:solidFill>
                  <a:srgbClr val="FF3300"/>
                </a:solidFill>
                <a:ea typeface="Times New Roman" pitchFamily="18" charset="0"/>
                <a:cs typeface="Arial" charset="0"/>
              </a:rPr>
              <a:t> </a:t>
            </a:r>
            <a:endParaRPr lang="en-US" altLang="es-MX" sz="4000" dirty="0">
              <a:ea typeface="Times New Roman" pitchFamily="18" charset="0"/>
              <a:cs typeface="Arial" charset="0"/>
            </a:endParaRPr>
          </a:p>
        </p:txBody>
      </p:sp>
      <p:pic>
        <p:nvPicPr>
          <p:cNvPr id="18" name="Imagen 17">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5236774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22" grpId="0"/>
      <p:bldP spid="23" grpId="0"/>
      <p:bldP spid="24" grpId="0"/>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279576" y="980728"/>
            <a:ext cx="8077200" cy="4297363"/>
          </a:xfrm>
        </p:spPr>
        <p:txBody>
          <a:bodyPr>
            <a:noAutofit/>
          </a:bodyPr>
          <a:lstStyle/>
          <a:p>
            <a:pPr marL="0" indent="0" algn="ctr">
              <a:buNone/>
            </a:pPr>
            <a:r>
              <a:rPr lang="es-MX" sz="16600" b="1" dirty="0">
                <a:ln w="6600">
                  <a:solidFill>
                    <a:schemeClr val="accent2"/>
                  </a:solidFill>
                  <a:prstDash val="solid"/>
                </a:ln>
                <a:solidFill>
                  <a:srgbClr val="FFFFFF"/>
                </a:solidFill>
                <a:effectLst>
                  <a:outerShdw dist="38100" dir="2700000" algn="tl" rotWithShape="0">
                    <a:schemeClr val="accent2"/>
                  </a:outerShdw>
                </a:effectLst>
                <a:latin typeface="Arial Rounded MT Bold" panose="020F0704030504030204" pitchFamily="34" charset="0"/>
                <a:ea typeface="+mj-ea"/>
                <a:cs typeface="+mj-cs"/>
              </a:rPr>
              <a:t>VERB TO BE</a:t>
            </a:r>
          </a:p>
        </p:txBody>
      </p:sp>
      <p:pic>
        <p:nvPicPr>
          <p:cNvPr id="3" name="Imagen 2">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8831369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80">
                                          <p:stCondLst>
                                            <p:cond delay="0"/>
                                          </p:stCondLst>
                                        </p:cTn>
                                        <p:tgtEl>
                                          <p:spTgt spid="4">
                                            <p:txEl>
                                              <p:pRg st="0" end="0"/>
                                            </p:txEl>
                                          </p:spTgt>
                                        </p:tgtEl>
                                      </p:cBhvr>
                                    </p:animEffect>
                                    <p:anim calcmode="lin" valueType="num">
                                      <p:cBhvr>
                                        <p:cTn id="8"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xEl>
                                              <p:pRg st="0" end="0"/>
                                            </p:txEl>
                                          </p:spTgt>
                                        </p:tgtEl>
                                      </p:cBhvr>
                                      <p:to x="100000" y="60000"/>
                                    </p:animScale>
                                    <p:animScale>
                                      <p:cBhvr>
                                        <p:cTn id="14" dur="166" decel="50000">
                                          <p:stCondLst>
                                            <p:cond delay="676"/>
                                          </p:stCondLst>
                                        </p:cTn>
                                        <p:tgtEl>
                                          <p:spTgt spid="4">
                                            <p:txEl>
                                              <p:pRg st="0" end="0"/>
                                            </p:txEl>
                                          </p:spTgt>
                                        </p:tgtEl>
                                      </p:cBhvr>
                                      <p:to x="100000" y="100000"/>
                                    </p:animScale>
                                    <p:animScale>
                                      <p:cBhvr>
                                        <p:cTn id="15" dur="26">
                                          <p:stCondLst>
                                            <p:cond delay="1312"/>
                                          </p:stCondLst>
                                        </p:cTn>
                                        <p:tgtEl>
                                          <p:spTgt spid="4">
                                            <p:txEl>
                                              <p:pRg st="0" end="0"/>
                                            </p:txEl>
                                          </p:spTgt>
                                        </p:tgtEl>
                                      </p:cBhvr>
                                      <p:to x="100000" y="80000"/>
                                    </p:animScale>
                                    <p:animScale>
                                      <p:cBhvr>
                                        <p:cTn id="16" dur="166" decel="50000">
                                          <p:stCondLst>
                                            <p:cond delay="1338"/>
                                          </p:stCondLst>
                                        </p:cTn>
                                        <p:tgtEl>
                                          <p:spTgt spid="4">
                                            <p:txEl>
                                              <p:pRg st="0" end="0"/>
                                            </p:txEl>
                                          </p:spTgt>
                                        </p:tgtEl>
                                      </p:cBhvr>
                                      <p:to x="100000" y="100000"/>
                                    </p:animScale>
                                    <p:animScale>
                                      <p:cBhvr>
                                        <p:cTn id="17" dur="26">
                                          <p:stCondLst>
                                            <p:cond delay="1642"/>
                                          </p:stCondLst>
                                        </p:cTn>
                                        <p:tgtEl>
                                          <p:spTgt spid="4">
                                            <p:txEl>
                                              <p:pRg st="0" end="0"/>
                                            </p:txEl>
                                          </p:spTgt>
                                        </p:tgtEl>
                                      </p:cBhvr>
                                      <p:to x="100000" y="90000"/>
                                    </p:animScale>
                                    <p:animScale>
                                      <p:cBhvr>
                                        <p:cTn id="18" dur="166" decel="50000">
                                          <p:stCondLst>
                                            <p:cond delay="1668"/>
                                          </p:stCondLst>
                                        </p:cTn>
                                        <p:tgtEl>
                                          <p:spTgt spid="4">
                                            <p:txEl>
                                              <p:pRg st="0" end="0"/>
                                            </p:txEl>
                                          </p:spTgt>
                                        </p:tgtEl>
                                      </p:cBhvr>
                                      <p:to x="100000" y="100000"/>
                                    </p:animScale>
                                    <p:animScale>
                                      <p:cBhvr>
                                        <p:cTn id="19" dur="26">
                                          <p:stCondLst>
                                            <p:cond delay="1808"/>
                                          </p:stCondLst>
                                        </p:cTn>
                                        <p:tgtEl>
                                          <p:spTgt spid="4">
                                            <p:txEl>
                                              <p:pRg st="0" end="0"/>
                                            </p:txEl>
                                          </p:spTgt>
                                        </p:tgtEl>
                                      </p:cBhvr>
                                      <p:to x="100000" y="95000"/>
                                    </p:animScale>
                                    <p:animScale>
                                      <p:cBhvr>
                                        <p:cTn id="20"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207568" y="548680"/>
            <a:ext cx="7905750" cy="5524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Imagen 2">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2106357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3832" y="332656"/>
            <a:ext cx="11665296" cy="808856"/>
          </a:xfrm>
        </p:spPr>
        <p:txBody>
          <a:bodyPr>
            <a:normAutofit fontScale="90000"/>
          </a:bodyPr>
          <a:lstStyle/>
          <a:p>
            <a:r>
              <a:rPr lang="en-GB" dirty="0" smtClean="0"/>
              <a:t>Complete the sentences with WAS or WERE</a:t>
            </a:r>
            <a:endParaRPr lang="en-GB" dirty="0"/>
          </a:p>
        </p:txBody>
      </p:sp>
      <p:sp>
        <p:nvSpPr>
          <p:cNvPr id="3" name="Marcador de contenido 2"/>
          <p:cNvSpPr>
            <a:spLocks noGrp="1"/>
          </p:cNvSpPr>
          <p:nvPr>
            <p:ph idx="1"/>
          </p:nvPr>
        </p:nvSpPr>
        <p:spPr>
          <a:xfrm>
            <a:off x="293832" y="1333500"/>
            <a:ext cx="11665296" cy="5407868"/>
          </a:xfrm>
        </p:spPr>
        <p:txBody>
          <a:bodyPr>
            <a:normAutofit fontScale="92500"/>
          </a:bodyPr>
          <a:lstStyle/>
          <a:p>
            <a:pPr>
              <a:lnSpc>
                <a:spcPct val="100000"/>
              </a:lnSpc>
              <a:spcBef>
                <a:spcPts val="0"/>
              </a:spcBef>
              <a:spcAft>
                <a:spcPts val="0"/>
              </a:spcAft>
            </a:pPr>
            <a:r>
              <a:rPr lang="en-GB" sz="3600" dirty="0" smtClean="0"/>
              <a:t>1. My best friend _________ very sad this morning.</a:t>
            </a:r>
          </a:p>
          <a:p>
            <a:pPr>
              <a:lnSpc>
                <a:spcPct val="100000"/>
              </a:lnSpc>
              <a:spcBef>
                <a:spcPts val="0"/>
              </a:spcBef>
              <a:spcAft>
                <a:spcPts val="0"/>
              </a:spcAft>
            </a:pPr>
            <a:r>
              <a:rPr lang="en-GB" sz="3600" dirty="0" smtClean="0"/>
              <a:t>2. Peter and Sara _________ in the cinema last night.</a:t>
            </a:r>
          </a:p>
          <a:p>
            <a:pPr>
              <a:lnSpc>
                <a:spcPct val="100000"/>
              </a:lnSpc>
              <a:spcBef>
                <a:spcPts val="0"/>
              </a:spcBef>
              <a:spcAft>
                <a:spcPts val="0"/>
              </a:spcAft>
            </a:pPr>
            <a:r>
              <a:rPr lang="en-GB" sz="3600" dirty="0" smtClean="0"/>
              <a:t>3. When I called my mother, it _________ late.</a:t>
            </a:r>
          </a:p>
          <a:p>
            <a:pPr>
              <a:lnSpc>
                <a:spcPct val="100000"/>
              </a:lnSpc>
              <a:spcBef>
                <a:spcPts val="0"/>
              </a:spcBef>
              <a:spcAft>
                <a:spcPts val="0"/>
              </a:spcAft>
            </a:pPr>
            <a:r>
              <a:rPr lang="en-GB" sz="3600" dirty="0" smtClean="0"/>
              <a:t>4. We _________ busy last weekend. We worked a lot.</a:t>
            </a:r>
          </a:p>
          <a:p>
            <a:pPr>
              <a:lnSpc>
                <a:spcPct val="100000"/>
              </a:lnSpc>
              <a:spcBef>
                <a:spcPts val="0"/>
              </a:spcBef>
              <a:spcAft>
                <a:spcPts val="0"/>
              </a:spcAft>
            </a:pPr>
            <a:r>
              <a:rPr lang="en-GB" sz="3600" dirty="0" smtClean="0"/>
              <a:t>5. The books _________ very interesting.</a:t>
            </a:r>
          </a:p>
          <a:p>
            <a:pPr>
              <a:lnSpc>
                <a:spcPct val="100000"/>
              </a:lnSpc>
              <a:spcBef>
                <a:spcPts val="0"/>
              </a:spcBef>
              <a:spcAft>
                <a:spcPts val="0"/>
              </a:spcAft>
            </a:pPr>
            <a:r>
              <a:rPr lang="en-GB" sz="3600" dirty="0" smtClean="0"/>
              <a:t>6. In the beach the weather _________ hot.</a:t>
            </a:r>
          </a:p>
          <a:p>
            <a:pPr>
              <a:lnSpc>
                <a:spcPct val="100000"/>
              </a:lnSpc>
              <a:spcBef>
                <a:spcPts val="0"/>
              </a:spcBef>
              <a:spcAft>
                <a:spcPts val="0"/>
              </a:spcAft>
            </a:pPr>
            <a:r>
              <a:rPr lang="en-GB" sz="3600" dirty="0" smtClean="0"/>
              <a:t>7. I _________ very tired this morning.</a:t>
            </a:r>
          </a:p>
          <a:p>
            <a:pPr>
              <a:lnSpc>
                <a:spcPct val="100000"/>
              </a:lnSpc>
              <a:spcBef>
                <a:spcPts val="0"/>
              </a:spcBef>
              <a:spcAft>
                <a:spcPts val="0"/>
              </a:spcAft>
            </a:pPr>
            <a:r>
              <a:rPr lang="en-GB" sz="3600" dirty="0" smtClean="0"/>
              <a:t>8. Sara _________ my best friend in school.</a:t>
            </a:r>
          </a:p>
          <a:p>
            <a:pPr>
              <a:lnSpc>
                <a:spcPct val="100000"/>
              </a:lnSpc>
              <a:spcBef>
                <a:spcPts val="0"/>
              </a:spcBef>
              <a:spcAft>
                <a:spcPts val="0"/>
              </a:spcAft>
            </a:pPr>
            <a:r>
              <a:rPr lang="en-GB" sz="3600" dirty="0" smtClean="0"/>
              <a:t>9. My dogs _________ hungry. They barked a lot.</a:t>
            </a:r>
          </a:p>
          <a:p>
            <a:pPr>
              <a:lnSpc>
                <a:spcPct val="100000"/>
              </a:lnSpc>
              <a:spcBef>
                <a:spcPts val="0"/>
              </a:spcBef>
              <a:spcAft>
                <a:spcPts val="0"/>
              </a:spcAft>
            </a:pPr>
            <a:r>
              <a:rPr lang="en-GB" sz="3600" dirty="0" smtClean="0"/>
              <a:t>10. The bus _________ full in the afternoon.</a:t>
            </a:r>
          </a:p>
        </p:txBody>
      </p:sp>
      <p:pic>
        <p:nvPicPr>
          <p:cNvPr id="4" name="Imagen 3">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25880567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CuadroTexto"/>
          <p:cNvSpPr txBox="1">
            <a:spLocks noChangeArrowheads="1"/>
          </p:cNvSpPr>
          <p:nvPr/>
        </p:nvSpPr>
        <p:spPr bwMode="auto">
          <a:xfrm>
            <a:off x="7798095" y="794303"/>
            <a:ext cx="43211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MX" sz="2800" b="1" dirty="0">
                <a:latin typeface="+mn-lt"/>
              </a:rPr>
              <a:t>Irregular Verbs </a:t>
            </a:r>
            <a:endParaRPr lang="es-CO" altLang="es-MX" sz="2800" b="1" dirty="0">
              <a:latin typeface="+mn-lt"/>
            </a:endParaRPr>
          </a:p>
        </p:txBody>
      </p:sp>
      <p:sp>
        <p:nvSpPr>
          <p:cNvPr id="6" name="4 CuadroTexto"/>
          <p:cNvSpPr txBox="1">
            <a:spLocks noChangeArrowheads="1"/>
          </p:cNvSpPr>
          <p:nvPr/>
        </p:nvSpPr>
        <p:spPr bwMode="auto">
          <a:xfrm>
            <a:off x="499096" y="794303"/>
            <a:ext cx="43195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MX" sz="2800" b="1" dirty="0">
                <a:latin typeface="+mn-lt"/>
              </a:rPr>
              <a:t>Regular  Verbs </a:t>
            </a:r>
            <a:endParaRPr lang="es-CO" altLang="es-MX" sz="2800" b="1" dirty="0">
              <a:latin typeface="+mn-lt"/>
            </a:endParaRPr>
          </a:p>
        </p:txBody>
      </p:sp>
      <p:sp>
        <p:nvSpPr>
          <p:cNvPr id="7" name="4 CuadroTexto"/>
          <p:cNvSpPr txBox="1">
            <a:spLocks noChangeArrowheads="1"/>
          </p:cNvSpPr>
          <p:nvPr/>
        </p:nvSpPr>
        <p:spPr bwMode="auto">
          <a:xfrm>
            <a:off x="263352" y="1345266"/>
            <a:ext cx="4791076"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r>
              <a:rPr lang="en-US" altLang="es-MX" sz="2400" dirty="0">
                <a:latin typeface="+mn-lt"/>
              </a:rPr>
              <a:t>Most verbs are regular and show this regularity by having -</a:t>
            </a:r>
            <a:r>
              <a:rPr lang="en-US" altLang="es-MX" sz="3200" b="1" dirty="0" err="1">
                <a:solidFill>
                  <a:srgbClr val="FF0000"/>
                </a:solidFill>
                <a:latin typeface="+mn-lt"/>
              </a:rPr>
              <a:t>ed</a:t>
            </a:r>
            <a:r>
              <a:rPr lang="en-US" altLang="es-MX" sz="2400" dirty="0">
                <a:latin typeface="+mn-lt"/>
              </a:rPr>
              <a:t>  on the end.</a:t>
            </a:r>
            <a:endParaRPr lang="es-CO" altLang="es-MX" sz="2400" dirty="0">
              <a:latin typeface="+mn-lt"/>
            </a:endParaRPr>
          </a:p>
        </p:txBody>
      </p:sp>
      <p:sp>
        <p:nvSpPr>
          <p:cNvPr id="9" name="6 CuadroTexto"/>
          <p:cNvSpPr txBox="1">
            <a:spLocks noChangeArrowheads="1"/>
          </p:cNvSpPr>
          <p:nvPr/>
        </p:nvSpPr>
        <p:spPr bwMode="auto">
          <a:xfrm>
            <a:off x="8454318" y="1397020"/>
            <a:ext cx="324036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r>
              <a:rPr lang="en-US" altLang="es-MX" sz="2400" dirty="0">
                <a:latin typeface="+mn-lt"/>
              </a:rPr>
              <a:t>The irregular verbs can end in a variety of </a:t>
            </a:r>
            <a:r>
              <a:rPr lang="en-US" altLang="es-MX" sz="2400" b="1" dirty="0">
                <a:solidFill>
                  <a:srgbClr val="002060"/>
                </a:solidFill>
                <a:latin typeface="+mn-lt"/>
              </a:rPr>
              <a:t>ways</a:t>
            </a:r>
            <a:r>
              <a:rPr lang="en-US" altLang="es-MX" sz="2400" dirty="0">
                <a:solidFill>
                  <a:srgbClr val="002060"/>
                </a:solidFill>
                <a:latin typeface="+mn-lt"/>
              </a:rPr>
              <a:t>.</a:t>
            </a:r>
            <a:endParaRPr lang="es-CO" altLang="es-MX" sz="2400" dirty="0">
              <a:solidFill>
                <a:srgbClr val="002060"/>
              </a:solidFill>
              <a:latin typeface="+mn-lt"/>
            </a:endParaRPr>
          </a:p>
        </p:txBody>
      </p:sp>
      <p:sp>
        <p:nvSpPr>
          <p:cNvPr id="11" name="1 Título"/>
          <p:cNvSpPr>
            <a:spLocks noGrp="1"/>
          </p:cNvSpPr>
          <p:nvPr>
            <p:ph type="title"/>
          </p:nvPr>
        </p:nvSpPr>
        <p:spPr>
          <a:xfrm>
            <a:off x="2444647" y="440400"/>
            <a:ext cx="7514035" cy="647146"/>
          </a:xfrm>
        </p:spPr>
        <p:txBody>
          <a:bodyPr>
            <a:normAutofit fontScale="90000"/>
          </a:bodyPr>
          <a:lstStyle/>
          <a:p>
            <a:r>
              <a:rPr lang="es-MX" sz="4400" dirty="0"/>
              <a:t>SIMPLE </a:t>
            </a:r>
            <a:r>
              <a:rPr lang="es-MX" sz="4400" dirty="0" err="1"/>
              <a:t>PAST</a:t>
            </a:r>
            <a:endParaRPr lang="es-MX" sz="4400" dirty="0"/>
          </a:p>
        </p:txBody>
      </p:sp>
      <p:sp>
        <p:nvSpPr>
          <p:cNvPr id="12" name="Rectangle 3"/>
          <p:cNvSpPr txBox="1">
            <a:spLocks noChangeArrowheads="1"/>
          </p:cNvSpPr>
          <p:nvPr/>
        </p:nvSpPr>
        <p:spPr>
          <a:xfrm>
            <a:off x="4365461" y="1948617"/>
            <a:ext cx="3672408" cy="426975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nSpc>
                <a:spcPct val="90000"/>
              </a:lnSpc>
              <a:buNone/>
            </a:pPr>
            <a:r>
              <a:rPr lang="en-US" altLang="es-MX" dirty="0">
                <a:solidFill>
                  <a:srgbClr val="FF0000"/>
                </a:solidFill>
              </a:rPr>
              <a:t>walked		</a:t>
            </a:r>
            <a:r>
              <a:rPr lang="en-US" altLang="es-MX" dirty="0">
                <a:solidFill>
                  <a:schemeClr val="folHlink"/>
                </a:solidFill>
              </a:rPr>
              <a:t>	</a:t>
            </a:r>
            <a:r>
              <a:rPr lang="en-US" altLang="es-MX" dirty="0">
                <a:solidFill>
                  <a:srgbClr val="FF9900"/>
                </a:solidFill>
              </a:rPr>
              <a:t>regular</a:t>
            </a:r>
          </a:p>
          <a:p>
            <a:pPr marL="0" indent="0">
              <a:lnSpc>
                <a:spcPct val="90000"/>
              </a:lnSpc>
              <a:buNone/>
            </a:pPr>
            <a:r>
              <a:rPr lang="en-US" altLang="es-MX" dirty="0">
                <a:solidFill>
                  <a:srgbClr val="FF0000"/>
                </a:solidFill>
              </a:rPr>
              <a:t>studied</a:t>
            </a:r>
            <a:r>
              <a:rPr lang="en-US" altLang="es-MX" dirty="0">
                <a:solidFill>
                  <a:schemeClr val="folHlink"/>
                </a:solidFill>
              </a:rPr>
              <a:t>		</a:t>
            </a:r>
            <a:r>
              <a:rPr lang="en-US" altLang="es-MX" dirty="0" smtClean="0">
                <a:solidFill>
                  <a:schemeClr val="folHlink"/>
                </a:solidFill>
              </a:rPr>
              <a:t>	</a:t>
            </a:r>
            <a:r>
              <a:rPr lang="en-US" altLang="es-MX" dirty="0" smtClean="0">
                <a:solidFill>
                  <a:srgbClr val="FF9900"/>
                </a:solidFill>
              </a:rPr>
              <a:t>regular</a:t>
            </a:r>
            <a:endParaRPr lang="en-US" altLang="es-MX" dirty="0">
              <a:solidFill>
                <a:srgbClr val="FF9900"/>
              </a:solidFill>
            </a:endParaRPr>
          </a:p>
          <a:p>
            <a:pPr marL="0" indent="0">
              <a:lnSpc>
                <a:spcPct val="90000"/>
              </a:lnSpc>
              <a:buNone/>
            </a:pPr>
            <a:r>
              <a:rPr lang="en-US" altLang="es-MX" dirty="0">
                <a:solidFill>
                  <a:srgbClr val="FF0000"/>
                </a:solidFill>
              </a:rPr>
              <a:t>taught</a:t>
            </a:r>
            <a:r>
              <a:rPr lang="en-US" altLang="es-MX" dirty="0">
                <a:solidFill>
                  <a:schemeClr val="folHlink"/>
                </a:solidFill>
              </a:rPr>
              <a:t>			</a:t>
            </a:r>
            <a:r>
              <a:rPr lang="en-US" altLang="es-MX" dirty="0">
                <a:solidFill>
                  <a:srgbClr val="33CC33"/>
                </a:solidFill>
              </a:rPr>
              <a:t>irregular</a:t>
            </a:r>
          </a:p>
          <a:p>
            <a:pPr marL="0" indent="0">
              <a:lnSpc>
                <a:spcPct val="90000"/>
              </a:lnSpc>
              <a:buNone/>
            </a:pPr>
            <a:r>
              <a:rPr lang="en-US" altLang="es-MX" dirty="0">
                <a:solidFill>
                  <a:srgbClr val="FF0000"/>
                </a:solidFill>
              </a:rPr>
              <a:t>gave</a:t>
            </a:r>
            <a:r>
              <a:rPr lang="en-US" altLang="es-MX" dirty="0">
                <a:solidFill>
                  <a:schemeClr val="folHlink"/>
                </a:solidFill>
              </a:rPr>
              <a:t>			</a:t>
            </a:r>
            <a:r>
              <a:rPr lang="en-US" altLang="es-MX" dirty="0" smtClean="0">
                <a:solidFill>
                  <a:schemeClr val="folHlink"/>
                </a:solidFill>
              </a:rPr>
              <a:t>	</a:t>
            </a:r>
            <a:r>
              <a:rPr lang="en-US" altLang="es-MX" dirty="0" smtClean="0">
                <a:solidFill>
                  <a:srgbClr val="33CC33"/>
                </a:solidFill>
              </a:rPr>
              <a:t>irregular</a:t>
            </a:r>
            <a:endParaRPr lang="en-US" altLang="es-MX" dirty="0">
              <a:solidFill>
                <a:srgbClr val="33CC33"/>
              </a:solidFill>
            </a:endParaRPr>
          </a:p>
          <a:p>
            <a:pPr marL="0" indent="0">
              <a:lnSpc>
                <a:spcPct val="90000"/>
              </a:lnSpc>
              <a:buNone/>
            </a:pPr>
            <a:r>
              <a:rPr lang="en-US" altLang="es-MX" dirty="0">
                <a:solidFill>
                  <a:srgbClr val="FF0000"/>
                </a:solidFill>
              </a:rPr>
              <a:t>became</a:t>
            </a:r>
            <a:r>
              <a:rPr lang="en-US" altLang="es-MX" dirty="0">
                <a:solidFill>
                  <a:schemeClr val="folHlink"/>
                </a:solidFill>
              </a:rPr>
              <a:t>	        </a:t>
            </a:r>
            <a:r>
              <a:rPr lang="en-US" altLang="es-MX" dirty="0" smtClean="0">
                <a:solidFill>
                  <a:schemeClr val="folHlink"/>
                </a:solidFill>
              </a:rPr>
              <a:t>	</a:t>
            </a:r>
            <a:r>
              <a:rPr lang="en-US" altLang="es-MX" dirty="0" smtClean="0">
                <a:solidFill>
                  <a:srgbClr val="33CC33"/>
                </a:solidFill>
              </a:rPr>
              <a:t>irregular</a:t>
            </a:r>
            <a:endParaRPr lang="en-US" altLang="es-MX" dirty="0">
              <a:solidFill>
                <a:srgbClr val="33CC33"/>
              </a:solidFill>
            </a:endParaRPr>
          </a:p>
          <a:p>
            <a:pPr marL="0" indent="0">
              <a:lnSpc>
                <a:spcPct val="90000"/>
              </a:lnSpc>
              <a:buNone/>
            </a:pPr>
            <a:r>
              <a:rPr lang="en-US" altLang="es-MX" dirty="0">
                <a:solidFill>
                  <a:srgbClr val="FF0000"/>
                </a:solidFill>
              </a:rPr>
              <a:t>cried</a:t>
            </a:r>
            <a:r>
              <a:rPr lang="en-US" altLang="es-MX" dirty="0">
                <a:solidFill>
                  <a:schemeClr val="folHlink"/>
                </a:solidFill>
              </a:rPr>
              <a:t>			</a:t>
            </a:r>
            <a:r>
              <a:rPr lang="en-US" altLang="es-MX" dirty="0" smtClean="0">
                <a:solidFill>
                  <a:schemeClr val="folHlink"/>
                </a:solidFill>
              </a:rPr>
              <a:t>	</a:t>
            </a:r>
            <a:r>
              <a:rPr lang="en-US" altLang="es-MX" dirty="0" smtClean="0">
                <a:solidFill>
                  <a:srgbClr val="FF9900"/>
                </a:solidFill>
              </a:rPr>
              <a:t>regular</a:t>
            </a:r>
            <a:endParaRPr lang="en-US" altLang="es-MX" dirty="0">
              <a:solidFill>
                <a:srgbClr val="FF9900"/>
              </a:solidFill>
            </a:endParaRPr>
          </a:p>
          <a:p>
            <a:pPr marL="0" indent="0">
              <a:lnSpc>
                <a:spcPct val="90000"/>
              </a:lnSpc>
              <a:buNone/>
            </a:pPr>
            <a:r>
              <a:rPr lang="en-US" altLang="es-MX" dirty="0">
                <a:solidFill>
                  <a:srgbClr val="FF0000"/>
                </a:solidFill>
              </a:rPr>
              <a:t>lived</a:t>
            </a:r>
            <a:r>
              <a:rPr lang="en-US" altLang="es-MX" dirty="0">
                <a:solidFill>
                  <a:schemeClr val="folHlink"/>
                </a:solidFill>
              </a:rPr>
              <a:t>			</a:t>
            </a:r>
            <a:r>
              <a:rPr lang="en-US" altLang="es-MX" dirty="0" smtClean="0">
                <a:solidFill>
                  <a:schemeClr val="folHlink"/>
                </a:solidFill>
              </a:rPr>
              <a:t>	</a:t>
            </a:r>
            <a:r>
              <a:rPr lang="en-US" altLang="es-MX" dirty="0" smtClean="0">
                <a:solidFill>
                  <a:srgbClr val="FF9900"/>
                </a:solidFill>
              </a:rPr>
              <a:t>regular</a:t>
            </a:r>
            <a:endParaRPr lang="en-US" altLang="es-MX" dirty="0">
              <a:solidFill>
                <a:srgbClr val="FF9900"/>
              </a:solidFill>
            </a:endParaRPr>
          </a:p>
          <a:p>
            <a:pPr marL="0" indent="0">
              <a:lnSpc>
                <a:spcPct val="90000"/>
              </a:lnSpc>
              <a:buNone/>
            </a:pPr>
            <a:r>
              <a:rPr lang="en-US" altLang="es-MX" dirty="0">
                <a:solidFill>
                  <a:srgbClr val="FF0000"/>
                </a:solidFill>
              </a:rPr>
              <a:t>did</a:t>
            </a:r>
            <a:r>
              <a:rPr lang="en-US" altLang="es-MX" dirty="0">
                <a:solidFill>
                  <a:schemeClr val="folHlink"/>
                </a:solidFill>
              </a:rPr>
              <a:t>				</a:t>
            </a:r>
            <a:r>
              <a:rPr lang="en-US" altLang="es-MX" dirty="0">
                <a:solidFill>
                  <a:srgbClr val="33CC33"/>
                </a:solidFill>
              </a:rPr>
              <a:t>irregular</a:t>
            </a:r>
          </a:p>
        </p:txBody>
      </p:sp>
      <p:graphicFrame>
        <p:nvGraphicFramePr>
          <p:cNvPr id="13" name="12 Objeto"/>
          <p:cNvGraphicFramePr>
            <a:graphicFrameLocks noChangeAspect="1"/>
          </p:cNvGraphicFramePr>
          <p:nvPr>
            <p:extLst/>
          </p:nvPr>
        </p:nvGraphicFramePr>
        <p:xfrm>
          <a:off x="560350" y="2828354"/>
          <a:ext cx="3492500" cy="2447925"/>
        </p:xfrm>
        <a:graphic>
          <a:graphicData uri="http://schemas.openxmlformats.org/presentationml/2006/ole">
            <mc:AlternateContent xmlns:mc="http://schemas.openxmlformats.org/markup-compatibility/2006">
              <mc:Choice xmlns:v="urn:schemas-microsoft-com:vml" Requires="v">
                <p:oleObj spid="_x0000_s1088" name="Hoja de cálculo" r:id="rId3" imgW="1847668" imgH="1295295" progId="Excel.Sheet.12">
                  <p:embed/>
                </p:oleObj>
              </mc:Choice>
              <mc:Fallback>
                <p:oleObj name="Hoja de cálculo" r:id="rId3" imgW="1847668" imgH="1295295" progId="Excel.Sheet.12">
                  <p:embed/>
                  <p:pic>
                    <p:nvPicPr>
                      <p:cNvPr id="13" name="12 Objeto"/>
                      <p:cNvPicPr>
                        <a:picLocks noChangeAspect="1" noChangeArrowheads="1"/>
                      </p:cNvPicPr>
                      <p:nvPr/>
                    </p:nvPicPr>
                    <p:blipFill>
                      <a:blip r:embed="rId4"/>
                      <a:srcRect/>
                      <a:stretch>
                        <a:fillRect/>
                      </a:stretch>
                    </p:blipFill>
                    <p:spPr bwMode="auto">
                      <a:xfrm>
                        <a:off x="560350" y="2828354"/>
                        <a:ext cx="3492500"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 name="13 Objeto"/>
          <p:cNvGraphicFramePr>
            <a:graphicFrameLocks noChangeAspect="1"/>
          </p:cNvGraphicFramePr>
          <p:nvPr>
            <p:extLst/>
          </p:nvPr>
        </p:nvGraphicFramePr>
        <p:xfrm>
          <a:off x="8328248" y="2826714"/>
          <a:ext cx="3492500" cy="2447925"/>
        </p:xfrm>
        <a:graphic>
          <a:graphicData uri="http://schemas.openxmlformats.org/presentationml/2006/ole">
            <mc:AlternateContent xmlns:mc="http://schemas.openxmlformats.org/markup-compatibility/2006">
              <mc:Choice xmlns:v="urn:schemas-microsoft-com:vml" Requires="v">
                <p:oleObj spid="_x0000_s1089" name="Hoja de cálculo" r:id="rId5" imgW="1847668" imgH="1295295" progId="Excel.Sheet.12">
                  <p:embed/>
                </p:oleObj>
              </mc:Choice>
              <mc:Fallback>
                <p:oleObj name="Hoja de cálculo" r:id="rId5" imgW="1847668" imgH="1295295" progId="Excel.Sheet.12">
                  <p:embed/>
                  <p:pic>
                    <p:nvPicPr>
                      <p:cNvPr id="14" name="13 Objeto"/>
                      <p:cNvPicPr>
                        <a:picLocks noChangeAspect="1" noChangeArrowheads="1"/>
                      </p:cNvPicPr>
                      <p:nvPr/>
                    </p:nvPicPr>
                    <p:blipFill>
                      <a:blip r:embed="rId6"/>
                      <a:srcRect/>
                      <a:stretch>
                        <a:fillRect/>
                      </a:stretch>
                    </p:blipFill>
                    <p:spPr bwMode="auto">
                      <a:xfrm>
                        <a:off x="8328248" y="2826714"/>
                        <a:ext cx="3492500"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 name="Imagen 9">
            <a:hlinkClick r:id="rId7" action="ppaction://hlinksldjump"/>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0820678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4"/>
                                        </p:tgtEl>
                                      </p:cBhvr>
                                    </p:animEffect>
                                    <p:set>
                                      <p:cBhvr>
                                        <p:cTn id="12" dur="1" fill="hold">
                                          <p:stCondLst>
                                            <p:cond delay="499"/>
                                          </p:stCondLst>
                                        </p:cTn>
                                        <p:tgtEl>
                                          <p:spTgt spid="14"/>
                                        </p:tgtEl>
                                        <p:attrNameLst>
                                          <p:attrName>style.visibility</p:attrName>
                                        </p:attrNameLst>
                                      </p:cBhvr>
                                      <p:to>
                                        <p:strVal val="hidden"/>
                                      </p:to>
                                    </p:set>
                                  </p:childTnLst>
                                </p:cTn>
                              </p:par>
                            </p:childTnLst>
                          </p:cTn>
                        </p:par>
                        <p:par>
                          <p:cTn id="13" fill="hold">
                            <p:stCondLst>
                              <p:cond delay="500"/>
                            </p:stCondLst>
                            <p:childTnLst>
                              <p:par>
                                <p:cTn id="14" presetID="1" presetClass="entr" presetSubtype="0" fill="hold" grpId="0" nodeType="afterEffect">
                                  <p:stCondLst>
                                    <p:cond delay="0"/>
                                  </p:stCondLst>
                                  <p:iterate type="wd">
                                    <p:tmAbs val="500"/>
                                  </p:iterate>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91188" y="464074"/>
            <a:ext cx="4206665" cy="542079"/>
          </a:xfrm>
          <a:prstGeom prst="rect">
            <a:avLst/>
          </a:prstGeom>
          <a:noFill/>
          <a:ln w="9525">
            <a:noFill/>
            <a:miter lim="800000"/>
            <a:headEnd/>
            <a:tailEnd/>
          </a:ln>
        </p:spPr>
        <p:txBody>
          <a:bodyPr/>
          <a:lstStyle/>
          <a:p>
            <a:pPr marL="342900" indent="-342900" algn="ctr">
              <a:lnSpc>
                <a:spcPct val="90000"/>
              </a:lnSpc>
              <a:spcBef>
                <a:spcPct val="20000"/>
              </a:spcBef>
              <a:defRPr/>
            </a:pPr>
            <a:r>
              <a:rPr lang="en-US" sz="3600" b="1" kern="0" dirty="0">
                <a:solidFill>
                  <a:srgbClr val="FF0000"/>
                </a:solidFill>
                <a:effectLst>
                  <a:outerShdw blurRad="38100" dist="38100" dir="2700000" algn="tl">
                    <a:srgbClr val="000000">
                      <a:alpha val="43137"/>
                    </a:srgbClr>
                  </a:outerShdw>
                </a:effectLst>
              </a:rPr>
              <a:t>REGULAR VERBS</a:t>
            </a:r>
          </a:p>
        </p:txBody>
      </p:sp>
      <p:sp>
        <p:nvSpPr>
          <p:cNvPr id="5" name="Rectangle 3"/>
          <p:cNvSpPr txBox="1">
            <a:spLocks noChangeArrowheads="1"/>
          </p:cNvSpPr>
          <p:nvPr/>
        </p:nvSpPr>
        <p:spPr bwMode="auto">
          <a:xfrm>
            <a:off x="6110455" y="441093"/>
            <a:ext cx="4168507" cy="588040"/>
          </a:xfrm>
          <a:prstGeom prst="rect">
            <a:avLst/>
          </a:prstGeom>
          <a:noFill/>
          <a:ln w="9525">
            <a:noFill/>
            <a:miter lim="800000"/>
            <a:headEnd/>
            <a:tailEnd/>
          </a:ln>
        </p:spPr>
        <p:txBody>
          <a:bodyPr/>
          <a:lstStyle/>
          <a:p>
            <a:pPr marL="342900" indent="-342900" algn="ctr">
              <a:lnSpc>
                <a:spcPct val="90000"/>
              </a:lnSpc>
              <a:spcBef>
                <a:spcPct val="20000"/>
              </a:spcBef>
              <a:defRPr/>
            </a:pPr>
            <a:r>
              <a:rPr lang="en-US" sz="3600" b="1" kern="0" dirty="0" smtClean="0">
                <a:solidFill>
                  <a:srgbClr val="FF0000"/>
                </a:solidFill>
                <a:effectLst>
                  <a:outerShdw blurRad="38100" dist="38100" dir="2700000" algn="tl">
                    <a:srgbClr val="000000">
                      <a:alpha val="43137"/>
                    </a:srgbClr>
                  </a:outerShdw>
                </a:effectLst>
              </a:rPr>
              <a:t>IRREGULAR VERBS</a:t>
            </a:r>
            <a:endParaRPr lang="en-US" sz="3600" b="1" kern="0" dirty="0">
              <a:solidFill>
                <a:srgbClr val="FF0000"/>
              </a:solidFill>
              <a:effectLst>
                <a:outerShdw blurRad="38100" dist="38100" dir="2700000" algn="tl">
                  <a:srgbClr val="000000">
                    <a:alpha val="43137"/>
                  </a:srgbClr>
                </a:outerShdw>
              </a:effectLst>
            </a:endParaRPr>
          </a:p>
        </p:txBody>
      </p:sp>
      <p:cxnSp>
        <p:nvCxnSpPr>
          <p:cNvPr id="6" name="11 Conector recto"/>
          <p:cNvCxnSpPr>
            <a:cxnSpLocks noChangeShapeType="1"/>
          </p:cNvCxnSpPr>
          <p:nvPr/>
        </p:nvCxnSpPr>
        <p:spPr bwMode="auto">
          <a:xfrm>
            <a:off x="6081546" y="196825"/>
            <a:ext cx="28909" cy="626469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7" name="Rectangle 3"/>
          <p:cNvSpPr txBox="1">
            <a:spLocks noChangeArrowheads="1"/>
          </p:cNvSpPr>
          <p:nvPr/>
        </p:nvSpPr>
        <p:spPr bwMode="auto">
          <a:xfrm>
            <a:off x="2063751" y="1040054"/>
            <a:ext cx="3461540" cy="574675"/>
          </a:xfrm>
          <a:prstGeom prst="rect">
            <a:avLst/>
          </a:prstGeom>
          <a:noFill/>
          <a:ln w="9525">
            <a:noFill/>
            <a:miter lim="800000"/>
            <a:headEnd/>
            <a:tailEnd/>
          </a:ln>
        </p:spPr>
        <p:txBody>
          <a:bodyPr/>
          <a:lstStyle/>
          <a:p>
            <a:pPr marL="342900" indent="-342900" algn="ctr">
              <a:lnSpc>
                <a:spcPct val="90000"/>
              </a:lnSpc>
              <a:spcBef>
                <a:spcPct val="20000"/>
              </a:spcBef>
              <a:defRPr/>
            </a:pPr>
            <a:r>
              <a:rPr lang="en-US" sz="3600" kern="0" dirty="0"/>
              <a:t>We add </a:t>
            </a:r>
            <a:r>
              <a:rPr lang="en-US" sz="4800" b="1" kern="0" dirty="0">
                <a:solidFill>
                  <a:schemeClr val="tx2"/>
                </a:solidFill>
                <a:effectLst>
                  <a:outerShdw blurRad="38100" dist="38100" dir="2700000" algn="tl">
                    <a:srgbClr val="000000">
                      <a:alpha val="43137"/>
                    </a:srgbClr>
                  </a:outerShdw>
                </a:effectLst>
              </a:rPr>
              <a:t>-ED</a:t>
            </a:r>
          </a:p>
        </p:txBody>
      </p:sp>
      <p:cxnSp>
        <p:nvCxnSpPr>
          <p:cNvPr id="8" name="16 Conector recto"/>
          <p:cNvCxnSpPr>
            <a:cxnSpLocks noChangeShapeType="1"/>
          </p:cNvCxnSpPr>
          <p:nvPr/>
        </p:nvCxnSpPr>
        <p:spPr bwMode="auto">
          <a:xfrm>
            <a:off x="2063750" y="1087692"/>
            <a:ext cx="806450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9" name="8 CuadroTexto"/>
          <p:cNvSpPr txBox="1"/>
          <p:nvPr/>
        </p:nvSpPr>
        <p:spPr>
          <a:xfrm>
            <a:off x="2154847" y="1937206"/>
            <a:ext cx="3340889" cy="4524315"/>
          </a:xfrm>
          <a:prstGeom prst="rect">
            <a:avLst/>
          </a:prstGeom>
          <a:noFill/>
        </p:spPr>
        <p:txBody>
          <a:bodyPr wrap="square">
            <a:spAutoFit/>
          </a:bodyPr>
          <a:lstStyle/>
          <a:p>
            <a:pPr algn="ctr">
              <a:defRPr/>
            </a:pPr>
            <a:r>
              <a:rPr lang="es-ES" sz="3600" dirty="0"/>
              <a:t>I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You</a:t>
            </a:r>
            <a:r>
              <a:rPr lang="es-ES" sz="3600" dirty="0"/>
              <a:t>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a:t>He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She</a:t>
            </a:r>
            <a:r>
              <a:rPr lang="es-ES" sz="3600" dirty="0"/>
              <a:t>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It</a:t>
            </a:r>
            <a:r>
              <a:rPr lang="es-ES" sz="3600" dirty="0"/>
              <a:t>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We</a:t>
            </a:r>
            <a:r>
              <a:rPr lang="es-ES" sz="3600" dirty="0"/>
              <a:t>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You</a:t>
            </a:r>
            <a:r>
              <a:rPr lang="es-ES" sz="3600" dirty="0"/>
              <a:t>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They</a:t>
            </a:r>
            <a:r>
              <a:rPr lang="es-ES" sz="3600" dirty="0"/>
              <a:t> </a:t>
            </a:r>
            <a:r>
              <a:rPr lang="es-ES" sz="3600" dirty="0" err="1" smtClean="0"/>
              <a:t>work</a:t>
            </a:r>
            <a:r>
              <a:rPr lang="es-ES" sz="3600" dirty="0" err="1" smtClean="0">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p:txBody>
      </p:sp>
      <p:sp>
        <p:nvSpPr>
          <p:cNvPr id="10" name="Rectangle 3"/>
          <p:cNvSpPr txBox="1">
            <a:spLocks noChangeArrowheads="1"/>
          </p:cNvSpPr>
          <p:nvPr/>
        </p:nvSpPr>
        <p:spPr bwMode="auto">
          <a:xfrm>
            <a:off x="5773864" y="1124545"/>
            <a:ext cx="5694236" cy="870172"/>
          </a:xfrm>
          <a:prstGeom prst="rect">
            <a:avLst/>
          </a:prstGeom>
          <a:noFill/>
          <a:ln w="9525">
            <a:noFill/>
            <a:miter lim="800000"/>
            <a:headEnd/>
            <a:tailEnd/>
          </a:ln>
        </p:spPr>
        <p:txBody>
          <a:bodyPr/>
          <a:lstStyle/>
          <a:p>
            <a:pPr marL="342900" indent="-342900" algn="ctr">
              <a:lnSpc>
                <a:spcPct val="90000"/>
              </a:lnSpc>
              <a:spcBef>
                <a:spcPct val="20000"/>
              </a:spcBef>
              <a:defRPr/>
            </a:pPr>
            <a:r>
              <a:rPr lang="en-US" sz="3200" kern="0" dirty="0"/>
              <a:t>We have to learn the irregular verb list </a:t>
            </a:r>
            <a:r>
              <a:rPr lang="en-US" sz="3200" b="1" kern="0" dirty="0">
                <a:solidFill>
                  <a:schemeClr val="tx2"/>
                </a:solidFill>
                <a:effectLst>
                  <a:outerShdw blurRad="38100" dist="38100" dir="2700000" algn="tl">
                    <a:srgbClr val="000000">
                      <a:alpha val="43137"/>
                    </a:srgbClr>
                  </a:outerShdw>
                </a:effectLst>
              </a:rPr>
              <a:t>by heart</a:t>
            </a:r>
          </a:p>
        </p:txBody>
      </p:sp>
      <p:sp>
        <p:nvSpPr>
          <p:cNvPr id="11" name="10 CuadroTexto"/>
          <p:cNvSpPr txBox="1"/>
          <p:nvPr/>
        </p:nvSpPr>
        <p:spPr>
          <a:xfrm>
            <a:off x="7181119" y="1937205"/>
            <a:ext cx="2879725" cy="4524315"/>
          </a:xfrm>
          <a:prstGeom prst="rect">
            <a:avLst/>
          </a:prstGeom>
          <a:noFill/>
        </p:spPr>
        <p:txBody>
          <a:bodyPr>
            <a:spAutoFit/>
          </a:bodyPr>
          <a:lstStyle/>
          <a:p>
            <a:pPr algn="ctr">
              <a:defRPr/>
            </a:pPr>
            <a:r>
              <a:rPr lang="es-ES" sz="3600" dirty="0"/>
              <a:t>I </a:t>
            </a:r>
            <a:r>
              <a:rPr lang="es-ES" sz="3600" dirty="0" err="1">
                <a:solidFill>
                  <a:srgbClr val="FF0000"/>
                </a:solidFill>
              </a:rPr>
              <a:t>went</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You</a:t>
            </a:r>
            <a:r>
              <a:rPr lang="es-ES" sz="3600" dirty="0"/>
              <a:t> </a:t>
            </a:r>
            <a:r>
              <a:rPr lang="es-ES" sz="3600" dirty="0" err="1">
                <a:solidFill>
                  <a:srgbClr val="FF0000"/>
                </a:solidFill>
              </a:rPr>
              <a:t>went</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a:t>He </a:t>
            </a:r>
            <a:r>
              <a:rPr lang="es-ES" sz="3600" dirty="0" err="1">
                <a:solidFill>
                  <a:srgbClr val="FF0000"/>
                </a:solidFill>
              </a:rPr>
              <a:t>went</a:t>
            </a:r>
            <a:endParaRPr lang="es-ES" sz="3600" dirty="0">
              <a:solidFill>
                <a:srgbClr val="FF0000"/>
              </a:solidFill>
            </a:endParaRPr>
          </a:p>
          <a:p>
            <a:pPr algn="ctr">
              <a:defRPr/>
            </a:pPr>
            <a:r>
              <a:rPr lang="es-ES" sz="3600" dirty="0" err="1"/>
              <a:t>She</a:t>
            </a:r>
            <a:r>
              <a:rPr lang="es-ES" sz="3600" dirty="0"/>
              <a:t> </a:t>
            </a:r>
            <a:r>
              <a:rPr lang="es-ES" sz="3600" dirty="0" err="1">
                <a:solidFill>
                  <a:srgbClr val="FF0000"/>
                </a:solidFill>
              </a:rPr>
              <a:t>went</a:t>
            </a:r>
            <a:endParaRPr lang="es-ES" sz="3600" dirty="0">
              <a:solidFill>
                <a:srgbClr val="FF0000"/>
              </a:solidFill>
            </a:endParaRPr>
          </a:p>
          <a:p>
            <a:pPr algn="ctr">
              <a:defRPr/>
            </a:pPr>
            <a:r>
              <a:rPr lang="es-ES" sz="3600" dirty="0" err="1"/>
              <a:t>It</a:t>
            </a:r>
            <a:r>
              <a:rPr lang="es-ES" sz="3600" dirty="0"/>
              <a:t> </a:t>
            </a:r>
            <a:r>
              <a:rPr lang="es-ES" sz="3600" dirty="0" err="1">
                <a:solidFill>
                  <a:srgbClr val="FF0000"/>
                </a:solidFill>
              </a:rPr>
              <a:t>went</a:t>
            </a:r>
            <a:endParaRPr lang="es-ES" sz="3600" dirty="0">
              <a:solidFill>
                <a:srgbClr val="FF0000"/>
              </a:solidFill>
            </a:endParaRPr>
          </a:p>
          <a:p>
            <a:pPr algn="ctr">
              <a:defRPr/>
            </a:pPr>
            <a:r>
              <a:rPr lang="es-ES" sz="3600" dirty="0" err="1"/>
              <a:t>We</a:t>
            </a:r>
            <a:r>
              <a:rPr lang="es-ES" sz="3600" dirty="0"/>
              <a:t> </a:t>
            </a:r>
            <a:r>
              <a:rPr lang="es-ES" sz="3600" dirty="0" err="1">
                <a:solidFill>
                  <a:srgbClr val="FF0000"/>
                </a:solidFill>
              </a:rPr>
              <a:t>went</a:t>
            </a:r>
            <a:endParaRPr lang="es-ES" sz="3600" dirty="0">
              <a:solidFill>
                <a:srgbClr val="FF0000"/>
              </a:solidFill>
            </a:endParaRPr>
          </a:p>
          <a:p>
            <a:pPr algn="ctr">
              <a:defRPr/>
            </a:pPr>
            <a:r>
              <a:rPr lang="es-ES" sz="3600" dirty="0" err="1"/>
              <a:t>You</a:t>
            </a:r>
            <a:r>
              <a:rPr lang="es-ES" sz="3600" dirty="0"/>
              <a:t> </a:t>
            </a:r>
            <a:r>
              <a:rPr lang="es-ES" sz="3600" dirty="0" err="1">
                <a:solidFill>
                  <a:srgbClr val="FF0000"/>
                </a:solidFill>
              </a:rPr>
              <a:t>went</a:t>
            </a:r>
            <a:endParaRPr lang="es-ES" sz="3600" dirty="0">
              <a:solidFill>
                <a:srgbClr val="FF0000"/>
              </a:solidFill>
            </a:endParaRPr>
          </a:p>
          <a:p>
            <a:pPr algn="ctr">
              <a:defRPr/>
            </a:pPr>
            <a:r>
              <a:rPr lang="es-ES" sz="3600" dirty="0" err="1"/>
              <a:t>They</a:t>
            </a:r>
            <a:r>
              <a:rPr lang="es-ES" sz="3600" dirty="0"/>
              <a:t> </a:t>
            </a:r>
            <a:r>
              <a:rPr lang="es-ES" sz="3600" dirty="0" err="1" smtClean="0">
                <a:solidFill>
                  <a:srgbClr val="FF0000"/>
                </a:solidFill>
              </a:rPr>
              <a:t>went</a:t>
            </a:r>
            <a:endParaRPr lang="es-ES" sz="3600" dirty="0">
              <a:solidFill>
                <a:srgbClr val="FF0000"/>
              </a:solidFill>
            </a:endParaRPr>
          </a:p>
        </p:txBody>
      </p:sp>
      <p:pic>
        <p:nvPicPr>
          <p:cNvPr id="12" name="Imagen 11">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218671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8307" y="388307"/>
            <a:ext cx="11386159" cy="792793"/>
          </a:xfrm>
        </p:spPr>
        <p:txBody>
          <a:bodyPr/>
          <a:lstStyle/>
          <a:p>
            <a:r>
              <a:rPr lang="es-MX" dirty="0" smtClean="0"/>
              <a:t>REGULAR </a:t>
            </a:r>
            <a:r>
              <a:rPr lang="es-MX" dirty="0" err="1" smtClean="0"/>
              <a:t>VERBS</a:t>
            </a:r>
            <a:endParaRPr lang="es-MX" dirty="0"/>
          </a:p>
        </p:txBody>
      </p:sp>
      <p:pic>
        <p:nvPicPr>
          <p:cNvPr id="5" name="Marcador de contenido 4"/>
          <p:cNvPicPr>
            <a:picLocks noGrp="1" noChangeAspect="1"/>
          </p:cNvPicPr>
          <p:nvPr>
            <p:ph idx="1"/>
          </p:nvPr>
        </p:nvPicPr>
        <p:blipFill rotWithShape="1">
          <a:blip r:embed="rId2"/>
          <a:srcRect l="1779" t="18870" r="1234" b="2663"/>
          <a:stretch/>
        </p:blipFill>
        <p:spPr>
          <a:xfrm>
            <a:off x="960589" y="1181100"/>
            <a:ext cx="10241593" cy="5341902"/>
          </a:xfrm>
          <a:prstGeom prst="rect">
            <a:avLst/>
          </a:prstGeom>
        </p:spPr>
      </p:pic>
      <p:pic>
        <p:nvPicPr>
          <p:cNvPr id="4" name="Imagen 3">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8567677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60400" y="332656"/>
            <a:ext cx="10143009" cy="685800"/>
          </a:xfrm>
        </p:spPr>
        <p:style>
          <a:lnRef idx="1">
            <a:schemeClr val="accent3"/>
          </a:lnRef>
          <a:fillRef idx="2">
            <a:schemeClr val="accent3"/>
          </a:fillRef>
          <a:effectRef idx="1">
            <a:schemeClr val="accent3"/>
          </a:effectRef>
          <a:fontRef idx="minor">
            <a:schemeClr val="dk1"/>
          </a:fontRef>
        </p:style>
        <p:txBody>
          <a:bodyPr>
            <a:noAutofit/>
          </a:bodyPr>
          <a:lstStyle/>
          <a:p>
            <a:pPr eaLnBrk="1" hangingPunct="1"/>
            <a:r>
              <a:rPr lang="en-US" altLang="es-MX" sz="5400" b="1" dirty="0">
                <a:solidFill>
                  <a:srgbClr val="C00000"/>
                </a:solidFill>
              </a:rPr>
              <a:t>Do you </a:t>
            </a:r>
            <a:r>
              <a:rPr lang="en-US" altLang="es-MX" sz="5400" b="1" i="1" dirty="0">
                <a:solidFill>
                  <a:srgbClr val="C00000"/>
                </a:solidFill>
              </a:rPr>
              <a:t>know</a:t>
            </a:r>
            <a:r>
              <a:rPr lang="en-US" altLang="es-MX" sz="5400" b="1" dirty="0">
                <a:solidFill>
                  <a:srgbClr val="C00000"/>
                </a:solidFill>
              </a:rPr>
              <a:t> the past verbs?</a:t>
            </a:r>
          </a:p>
        </p:txBody>
      </p:sp>
      <p:sp>
        <p:nvSpPr>
          <p:cNvPr id="5" name="Rectangle 3"/>
          <p:cNvSpPr txBox="1">
            <a:spLocks noChangeArrowheads="1"/>
          </p:cNvSpPr>
          <p:nvPr/>
        </p:nvSpPr>
        <p:spPr>
          <a:xfrm>
            <a:off x="1357624" y="1028259"/>
            <a:ext cx="4563988" cy="52565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0" lang="es-ES"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609600" indent="-609600">
              <a:buNone/>
            </a:pPr>
            <a:r>
              <a:rPr lang="en-US" altLang="es-MX" dirty="0"/>
              <a:t>     </a:t>
            </a:r>
            <a:r>
              <a:rPr lang="en-US" altLang="es-MX" dirty="0">
                <a:solidFill>
                  <a:srgbClr val="A50021"/>
                </a:solidFill>
              </a:rPr>
              <a:t>P</a:t>
            </a:r>
            <a:r>
              <a:rPr lang="en-US" altLang="es-MX" dirty="0" smtClean="0">
                <a:solidFill>
                  <a:srgbClr val="A50021"/>
                </a:solidFill>
              </a:rPr>
              <a:t>resent</a:t>
            </a:r>
            <a:r>
              <a:rPr lang="en-US" altLang="es-MX" dirty="0">
                <a:solidFill>
                  <a:srgbClr val="A50021"/>
                </a:solidFill>
              </a:rPr>
              <a:t>	</a:t>
            </a:r>
            <a:r>
              <a:rPr lang="en-US" altLang="es-MX" dirty="0" smtClean="0">
                <a:solidFill>
                  <a:srgbClr val="A50021"/>
                </a:solidFill>
              </a:rPr>
              <a:t>	Past</a:t>
            </a:r>
            <a:endParaRPr lang="en-US" altLang="es-MX" dirty="0">
              <a:solidFill>
                <a:srgbClr val="A50021"/>
              </a:solidFill>
            </a:endParaRPr>
          </a:p>
          <a:p>
            <a:pPr marL="609600" indent="-609600">
              <a:buFont typeface="+mj-lt"/>
              <a:buAutoNum type="arabicPeriod"/>
            </a:pPr>
            <a:r>
              <a:rPr lang="en-US" altLang="es-MX" dirty="0"/>
              <a:t>begin	</a:t>
            </a:r>
            <a:r>
              <a:rPr lang="en-US" altLang="es-MX" dirty="0" smtClean="0"/>
              <a:t>	___</a:t>
            </a:r>
            <a:endParaRPr lang="en-US" altLang="es-MX" dirty="0"/>
          </a:p>
          <a:p>
            <a:pPr marL="609600" indent="-609600">
              <a:buFont typeface="+mj-lt"/>
              <a:buAutoNum type="arabicPeriod"/>
            </a:pPr>
            <a:r>
              <a:rPr lang="en-US" altLang="es-MX" dirty="0"/>
              <a:t>buy	</a:t>
            </a:r>
            <a:r>
              <a:rPr lang="en-US" altLang="es-MX" dirty="0" smtClean="0"/>
              <a:t>	___</a:t>
            </a:r>
            <a:endParaRPr lang="en-US" altLang="es-MX" dirty="0"/>
          </a:p>
          <a:p>
            <a:pPr marL="609600" indent="-609600">
              <a:buFont typeface="+mj-lt"/>
              <a:buAutoNum type="arabicPeriod"/>
            </a:pPr>
            <a:r>
              <a:rPr lang="en-US" altLang="es-MX" dirty="0"/>
              <a:t>drive	</a:t>
            </a:r>
            <a:r>
              <a:rPr lang="en-US" altLang="es-MX" dirty="0" smtClean="0"/>
              <a:t>	___</a:t>
            </a:r>
            <a:endParaRPr lang="en-US" altLang="es-MX" dirty="0"/>
          </a:p>
          <a:p>
            <a:pPr marL="609600" indent="-609600">
              <a:buFont typeface="+mj-lt"/>
              <a:buAutoNum type="arabicPeriod"/>
            </a:pPr>
            <a:r>
              <a:rPr lang="en-US" altLang="es-MX" dirty="0" smtClean="0"/>
              <a:t>do</a:t>
            </a:r>
            <a:r>
              <a:rPr lang="en-US" altLang="es-MX" dirty="0"/>
              <a:t>	</a:t>
            </a:r>
            <a:r>
              <a:rPr lang="en-US" altLang="es-MX" dirty="0" smtClean="0"/>
              <a:t>	___</a:t>
            </a:r>
            <a:endParaRPr lang="en-US" altLang="es-MX" dirty="0"/>
          </a:p>
          <a:p>
            <a:pPr marL="609600" indent="-609600">
              <a:buFont typeface="+mj-lt"/>
              <a:buAutoNum type="arabicPeriod"/>
            </a:pPr>
            <a:r>
              <a:rPr lang="en-US" altLang="es-MX" dirty="0"/>
              <a:t>feel	</a:t>
            </a:r>
            <a:r>
              <a:rPr lang="en-US" altLang="es-MX" dirty="0" smtClean="0"/>
              <a:t>	___</a:t>
            </a:r>
            <a:endParaRPr lang="en-US" altLang="es-MX" dirty="0"/>
          </a:p>
          <a:p>
            <a:pPr marL="609600" indent="-609600">
              <a:buFont typeface="+mj-lt"/>
              <a:buAutoNum type="arabicPeriod"/>
            </a:pPr>
            <a:r>
              <a:rPr lang="en-US" altLang="es-MX" dirty="0"/>
              <a:t>go	</a:t>
            </a:r>
            <a:r>
              <a:rPr lang="en-US" altLang="es-MX" dirty="0" smtClean="0"/>
              <a:t>	___</a:t>
            </a:r>
            <a:endParaRPr lang="en-US" altLang="es-MX" dirty="0"/>
          </a:p>
          <a:p>
            <a:pPr marL="609600" indent="-609600">
              <a:buFont typeface="+mj-lt"/>
              <a:buAutoNum type="arabicPeriod"/>
            </a:pPr>
            <a:r>
              <a:rPr lang="en-US" altLang="es-MX" dirty="0"/>
              <a:t>grow	</a:t>
            </a:r>
            <a:r>
              <a:rPr lang="en-US" altLang="es-MX" dirty="0" smtClean="0"/>
              <a:t>	___</a:t>
            </a:r>
            <a:endParaRPr lang="en-US" altLang="es-MX" dirty="0"/>
          </a:p>
          <a:p>
            <a:pPr marL="609600" indent="-609600">
              <a:buFont typeface="+mj-lt"/>
              <a:buAutoNum type="arabicPeriod"/>
            </a:pPr>
            <a:r>
              <a:rPr lang="en-US" altLang="es-MX" dirty="0"/>
              <a:t>hear	</a:t>
            </a:r>
            <a:r>
              <a:rPr lang="en-US" altLang="es-MX" dirty="0" smtClean="0"/>
              <a:t>	___</a:t>
            </a:r>
            <a:endParaRPr lang="en-US" altLang="es-MX" dirty="0"/>
          </a:p>
          <a:p>
            <a:pPr marL="609600" indent="-609600"/>
            <a:endParaRPr lang="en-US" altLang="es-MX" dirty="0"/>
          </a:p>
          <a:p>
            <a:pPr marL="609600" indent="-609600"/>
            <a:endParaRPr lang="en-US" altLang="es-MX" dirty="0"/>
          </a:p>
        </p:txBody>
      </p:sp>
      <p:sp>
        <p:nvSpPr>
          <p:cNvPr id="6" name="Rectangle 4"/>
          <p:cNvSpPr txBox="1">
            <a:spLocks noChangeArrowheads="1"/>
          </p:cNvSpPr>
          <p:nvPr/>
        </p:nvSpPr>
        <p:spPr>
          <a:xfrm>
            <a:off x="6600056" y="1028259"/>
            <a:ext cx="4500636" cy="5400600"/>
          </a:xfrm>
          <a:prstGeom prst="rect">
            <a:avLst/>
          </a:prstGeom>
        </p:spPr>
        <p:txBody>
          <a:bodyPr/>
          <a:lstStyle>
            <a:lvl1pPr marL="342900" indent="-34290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457200" lvl="1" indent="0">
              <a:buNone/>
            </a:pPr>
            <a:r>
              <a:rPr lang="en-US" altLang="es-MX" sz="3200" dirty="0">
                <a:solidFill>
                  <a:srgbClr val="A50021"/>
                </a:solidFill>
              </a:rPr>
              <a:t>P</a:t>
            </a:r>
            <a:r>
              <a:rPr lang="en-US" altLang="es-MX" sz="3200" dirty="0" smtClean="0">
                <a:solidFill>
                  <a:srgbClr val="A50021"/>
                </a:solidFill>
              </a:rPr>
              <a:t>resent</a:t>
            </a:r>
            <a:r>
              <a:rPr lang="en-US" altLang="es-MX" sz="3200" dirty="0">
                <a:solidFill>
                  <a:srgbClr val="A50021"/>
                </a:solidFill>
              </a:rPr>
              <a:t>	</a:t>
            </a:r>
            <a:r>
              <a:rPr lang="en-US" altLang="es-MX" sz="3200" dirty="0" smtClean="0">
                <a:solidFill>
                  <a:srgbClr val="A50021"/>
                </a:solidFill>
              </a:rPr>
              <a:t>	Past</a:t>
            </a:r>
            <a:endParaRPr lang="en-US" altLang="es-MX" sz="3200" dirty="0">
              <a:solidFill>
                <a:srgbClr val="A50021"/>
              </a:solidFill>
            </a:endParaRPr>
          </a:p>
          <a:p>
            <a:pPr marL="514350" indent="-514350">
              <a:buFont typeface="+mj-lt"/>
              <a:buAutoNum type="arabicPeriod"/>
            </a:pPr>
            <a:r>
              <a:rPr lang="en-US" altLang="es-MX" sz="3200" dirty="0"/>
              <a:t>know	</a:t>
            </a:r>
            <a:r>
              <a:rPr lang="en-US" altLang="es-MX" sz="3200" dirty="0" smtClean="0"/>
              <a:t>	___</a:t>
            </a:r>
            <a:endParaRPr lang="en-US" altLang="es-MX" sz="3200" dirty="0"/>
          </a:p>
          <a:p>
            <a:pPr marL="514350" indent="-514350">
              <a:buFont typeface="+mj-lt"/>
              <a:buAutoNum type="arabicPeriod"/>
            </a:pPr>
            <a:r>
              <a:rPr lang="en-US" altLang="es-MX" sz="3200" dirty="0"/>
              <a:t>leave	</a:t>
            </a:r>
            <a:r>
              <a:rPr lang="en-US" altLang="es-MX" sz="3200" dirty="0" smtClean="0"/>
              <a:t>	___</a:t>
            </a:r>
            <a:endParaRPr lang="en-US" altLang="es-MX" sz="3200" dirty="0"/>
          </a:p>
          <a:p>
            <a:pPr marL="514350" indent="-514350">
              <a:buFont typeface="+mj-lt"/>
              <a:buAutoNum type="arabicPeriod"/>
            </a:pPr>
            <a:r>
              <a:rPr lang="en-US" altLang="es-MX" sz="3200" dirty="0"/>
              <a:t>lose	</a:t>
            </a:r>
            <a:r>
              <a:rPr lang="en-US" altLang="es-MX" sz="3200" dirty="0" smtClean="0"/>
              <a:t>	___</a:t>
            </a:r>
            <a:endParaRPr lang="en-US" altLang="es-MX" sz="3200" dirty="0"/>
          </a:p>
          <a:p>
            <a:pPr marL="514350" indent="-514350">
              <a:buFont typeface="+mj-lt"/>
              <a:buAutoNum type="arabicPeriod"/>
            </a:pPr>
            <a:r>
              <a:rPr lang="en-US" altLang="es-MX" sz="3200" dirty="0"/>
              <a:t>mean	</a:t>
            </a:r>
            <a:r>
              <a:rPr lang="en-US" altLang="es-MX" sz="3200" dirty="0" smtClean="0"/>
              <a:t>	___</a:t>
            </a:r>
            <a:endParaRPr lang="en-US" altLang="es-MX" sz="3200" dirty="0"/>
          </a:p>
          <a:p>
            <a:pPr marL="514350" indent="-514350">
              <a:buFont typeface="+mj-lt"/>
              <a:buAutoNum type="arabicPeriod"/>
            </a:pPr>
            <a:r>
              <a:rPr lang="en-US" altLang="es-MX" sz="3200" dirty="0"/>
              <a:t>pay	</a:t>
            </a:r>
            <a:r>
              <a:rPr lang="en-US" altLang="es-MX" sz="3200" dirty="0" smtClean="0"/>
              <a:t>	___</a:t>
            </a:r>
            <a:endParaRPr lang="en-US" altLang="es-MX" sz="3200" dirty="0"/>
          </a:p>
          <a:p>
            <a:pPr marL="514350" indent="-514350">
              <a:buFont typeface="+mj-lt"/>
              <a:buAutoNum type="arabicPeriod"/>
            </a:pPr>
            <a:r>
              <a:rPr lang="en-US" altLang="es-MX" sz="3200" dirty="0"/>
              <a:t>sell	</a:t>
            </a:r>
            <a:r>
              <a:rPr lang="en-US" altLang="es-MX" sz="3200" dirty="0" smtClean="0"/>
              <a:t>	___</a:t>
            </a:r>
            <a:endParaRPr lang="en-US" altLang="es-MX" sz="3200" dirty="0"/>
          </a:p>
          <a:p>
            <a:pPr marL="514350" indent="-514350">
              <a:buFont typeface="+mj-lt"/>
              <a:buAutoNum type="arabicPeriod"/>
            </a:pPr>
            <a:r>
              <a:rPr lang="en-US" altLang="es-MX" sz="3200" dirty="0"/>
              <a:t>sit		</a:t>
            </a:r>
            <a:r>
              <a:rPr lang="en-US" altLang="es-MX" sz="3200" dirty="0" smtClean="0"/>
              <a:t>	___</a:t>
            </a:r>
            <a:endParaRPr lang="en-US" altLang="es-MX" sz="3200" dirty="0"/>
          </a:p>
          <a:p>
            <a:pPr marL="514350" indent="-514350">
              <a:buFont typeface="+mj-lt"/>
              <a:buAutoNum type="arabicPeriod"/>
            </a:pPr>
            <a:r>
              <a:rPr lang="en-US" altLang="es-MX" sz="3200" dirty="0"/>
              <a:t>think	</a:t>
            </a:r>
            <a:r>
              <a:rPr lang="en-US" altLang="es-MX" sz="3200" dirty="0" smtClean="0"/>
              <a:t>	___</a:t>
            </a:r>
            <a:endParaRPr lang="en-US" altLang="es-MX" sz="3200" dirty="0"/>
          </a:p>
        </p:txBody>
      </p:sp>
      <p:pic>
        <p:nvPicPr>
          <p:cNvPr id="7" name="Imagen 6">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3218578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388591" y="332656"/>
            <a:ext cx="9414818" cy="685800"/>
          </a:xfrm>
        </p:spPr>
        <p:style>
          <a:lnRef idx="1">
            <a:schemeClr val="accent3"/>
          </a:lnRef>
          <a:fillRef idx="2">
            <a:schemeClr val="accent3"/>
          </a:fillRef>
          <a:effectRef idx="1">
            <a:schemeClr val="accent3"/>
          </a:effectRef>
          <a:fontRef idx="minor">
            <a:schemeClr val="dk1"/>
          </a:fontRef>
        </p:style>
        <p:txBody>
          <a:bodyPr>
            <a:noAutofit/>
          </a:bodyPr>
          <a:lstStyle/>
          <a:p>
            <a:pPr eaLnBrk="1" hangingPunct="1"/>
            <a:r>
              <a:rPr lang="en-US" altLang="es-MX" sz="5400" b="1" dirty="0">
                <a:solidFill>
                  <a:srgbClr val="C00000"/>
                </a:solidFill>
              </a:rPr>
              <a:t>Do you </a:t>
            </a:r>
            <a:r>
              <a:rPr lang="en-US" altLang="es-MX" sz="5400" b="1" i="1" dirty="0">
                <a:solidFill>
                  <a:srgbClr val="C00000"/>
                </a:solidFill>
              </a:rPr>
              <a:t>know</a:t>
            </a:r>
            <a:r>
              <a:rPr lang="en-US" altLang="es-MX" sz="5400" b="1" dirty="0">
                <a:solidFill>
                  <a:srgbClr val="C00000"/>
                </a:solidFill>
              </a:rPr>
              <a:t> the past verbs?</a:t>
            </a:r>
          </a:p>
        </p:txBody>
      </p:sp>
      <p:sp>
        <p:nvSpPr>
          <p:cNvPr id="5" name="Rectangle 3"/>
          <p:cNvSpPr txBox="1">
            <a:spLocks noChangeArrowheads="1"/>
          </p:cNvSpPr>
          <p:nvPr/>
        </p:nvSpPr>
        <p:spPr>
          <a:xfrm>
            <a:off x="1415480" y="1018456"/>
            <a:ext cx="4563988" cy="52565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0" lang="es-ES"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609600" indent="-609600">
              <a:buNone/>
            </a:pPr>
            <a:r>
              <a:rPr lang="en-US" altLang="es-MX" dirty="0"/>
              <a:t>     </a:t>
            </a:r>
            <a:r>
              <a:rPr lang="en-US" altLang="es-MX" dirty="0">
                <a:solidFill>
                  <a:srgbClr val="A50021"/>
                </a:solidFill>
              </a:rPr>
              <a:t>P</a:t>
            </a:r>
            <a:r>
              <a:rPr lang="en-US" altLang="es-MX" dirty="0" smtClean="0">
                <a:solidFill>
                  <a:srgbClr val="A50021"/>
                </a:solidFill>
              </a:rPr>
              <a:t>resent</a:t>
            </a:r>
            <a:r>
              <a:rPr lang="en-US" altLang="es-MX" dirty="0">
                <a:solidFill>
                  <a:srgbClr val="A50021"/>
                </a:solidFill>
              </a:rPr>
              <a:t>	</a:t>
            </a:r>
            <a:r>
              <a:rPr lang="en-US" altLang="es-MX" dirty="0" smtClean="0">
                <a:solidFill>
                  <a:srgbClr val="A50021"/>
                </a:solidFill>
              </a:rPr>
              <a:t>	Past</a:t>
            </a:r>
            <a:endParaRPr lang="en-US" altLang="es-MX" dirty="0">
              <a:solidFill>
                <a:srgbClr val="A50021"/>
              </a:solidFill>
            </a:endParaRPr>
          </a:p>
          <a:p>
            <a:pPr marL="609600" indent="-609600">
              <a:buFont typeface="+mj-lt"/>
              <a:buAutoNum type="arabicPeriod"/>
            </a:pPr>
            <a:r>
              <a:rPr lang="en-US" altLang="es-MX" dirty="0"/>
              <a:t>begin	</a:t>
            </a:r>
            <a:r>
              <a:rPr lang="en-US" altLang="es-MX" dirty="0" smtClean="0"/>
              <a:t>	began</a:t>
            </a:r>
            <a:endParaRPr lang="en-US" altLang="es-MX" dirty="0"/>
          </a:p>
          <a:p>
            <a:pPr marL="609600" indent="-609600">
              <a:buFont typeface="+mj-lt"/>
              <a:buAutoNum type="arabicPeriod"/>
            </a:pPr>
            <a:r>
              <a:rPr lang="en-US" altLang="es-MX" dirty="0"/>
              <a:t>buy	</a:t>
            </a:r>
            <a:r>
              <a:rPr lang="en-US" altLang="es-MX" dirty="0" smtClean="0"/>
              <a:t>	bought</a:t>
            </a:r>
            <a:endParaRPr lang="en-US" altLang="es-MX" dirty="0"/>
          </a:p>
          <a:p>
            <a:pPr marL="609600" indent="-609600">
              <a:buFont typeface="+mj-lt"/>
              <a:buAutoNum type="arabicPeriod"/>
            </a:pPr>
            <a:r>
              <a:rPr lang="en-US" altLang="es-MX" dirty="0"/>
              <a:t>drive	</a:t>
            </a:r>
            <a:r>
              <a:rPr lang="en-US" altLang="es-MX" dirty="0" smtClean="0"/>
              <a:t>	drove</a:t>
            </a:r>
            <a:endParaRPr lang="en-US" altLang="es-MX" dirty="0"/>
          </a:p>
          <a:p>
            <a:pPr marL="609600" indent="-609600">
              <a:buFont typeface="+mj-lt"/>
              <a:buAutoNum type="arabicPeriod"/>
            </a:pPr>
            <a:r>
              <a:rPr lang="en-US" altLang="es-MX" dirty="0" smtClean="0"/>
              <a:t>do</a:t>
            </a:r>
            <a:r>
              <a:rPr lang="en-US" altLang="es-MX" dirty="0"/>
              <a:t>	</a:t>
            </a:r>
            <a:r>
              <a:rPr lang="en-US" altLang="es-MX" dirty="0" smtClean="0"/>
              <a:t>	did</a:t>
            </a:r>
            <a:endParaRPr lang="en-US" altLang="es-MX" dirty="0"/>
          </a:p>
          <a:p>
            <a:pPr marL="609600" indent="-609600">
              <a:buFont typeface="+mj-lt"/>
              <a:buAutoNum type="arabicPeriod"/>
            </a:pPr>
            <a:r>
              <a:rPr lang="en-US" altLang="es-MX" dirty="0"/>
              <a:t>feel	</a:t>
            </a:r>
            <a:r>
              <a:rPr lang="en-US" altLang="es-MX" dirty="0" smtClean="0"/>
              <a:t>	felt</a:t>
            </a:r>
            <a:endParaRPr lang="en-US" altLang="es-MX" dirty="0"/>
          </a:p>
          <a:p>
            <a:pPr marL="609600" indent="-609600">
              <a:buFont typeface="+mj-lt"/>
              <a:buAutoNum type="arabicPeriod"/>
            </a:pPr>
            <a:r>
              <a:rPr lang="en-US" altLang="es-MX" dirty="0"/>
              <a:t>go	</a:t>
            </a:r>
            <a:r>
              <a:rPr lang="en-US" altLang="es-MX" dirty="0" smtClean="0"/>
              <a:t>	went</a:t>
            </a:r>
            <a:endParaRPr lang="en-US" altLang="es-MX" dirty="0"/>
          </a:p>
          <a:p>
            <a:pPr marL="609600" indent="-609600">
              <a:buFont typeface="+mj-lt"/>
              <a:buAutoNum type="arabicPeriod"/>
            </a:pPr>
            <a:r>
              <a:rPr lang="en-US" altLang="es-MX" dirty="0"/>
              <a:t>grow	</a:t>
            </a:r>
            <a:r>
              <a:rPr lang="en-US" altLang="es-MX" dirty="0" smtClean="0"/>
              <a:t>	grew</a:t>
            </a:r>
            <a:endParaRPr lang="en-US" altLang="es-MX" dirty="0"/>
          </a:p>
          <a:p>
            <a:pPr marL="609600" indent="-609600">
              <a:buFont typeface="+mj-lt"/>
              <a:buAutoNum type="arabicPeriod"/>
            </a:pPr>
            <a:r>
              <a:rPr lang="en-US" altLang="es-MX" dirty="0"/>
              <a:t>hear	</a:t>
            </a:r>
            <a:r>
              <a:rPr lang="en-US" altLang="es-MX" dirty="0" smtClean="0"/>
              <a:t>	heard</a:t>
            </a:r>
            <a:endParaRPr lang="en-US" altLang="es-MX" dirty="0"/>
          </a:p>
          <a:p>
            <a:pPr marL="609600" indent="-609600"/>
            <a:endParaRPr lang="en-US" altLang="es-MX" dirty="0"/>
          </a:p>
          <a:p>
            <a:pPr marL="609600" indent="-609600"/>
            <a:endParaRPr lang="en-US" altLang="es-MX" dirty="0"/>
          </a:p>
        </p:txBody>
      </p:sp>
      <p:sp>
        <p:nvSpPr>
          <p:cNvPr id="6" name="Rectangle 4"/>
          <p:cNvSpPr txBox="1">
            <a:spLocks noChangeArrowheads="1"/>
          </p:cNvSpPr>
          <p:nvPr/>
        </p:nvSpPr>
        <p:spPr>
          <a:xfrm>
            <a:off x="6600056" y="1018456"/>
            <a:ext cx="4500636" cy="5400600"/>
          </a:xfrm>
          <a:prstGeom prst="rect">
            <a:avLst/>
          </a:prstGeom>
        </p:spPr>
        <p:txBody>
          <a:bodyPr/>
          <a:lstStyle>
            <a:lvl1pPr marL="342900" indent="-34290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457200" lvl="1" indent="0">
              <a:buNone/>
            </a:pPr>
            <a:r>
              <a:rPr lang="en-US" altLang="es-MX" sz="3200" dirty="0">
                <a:solidFill>
                  <a:srgbClr val="A50021"/>
                </a:solidFill>
              </a:rPr>
              <a:t>P</a:t>
            </a:r>
            <a:r>
              <a:rPr lang="en-US" altLang="es-MX" sz="3200" dirty="0" smtClean="0">
                <a:solidFill>
                  <a:srgbClr val="A50021"/>
                </a:solidFill>
              </a:rPr>
              <a:t>resent</a:t>
            </a:r>
            <a:r>
              <a:rPr lang="en-US" altLang="es-MX" sz="3200" dirty="0">
                <a:solidFill>
                  <a:srgbClr val="A50021"/>
                </a:solidFill>
              </a:rPr>
              <a:t>	</a:t>
            </a:r>
            <a:r>
              <a:rPr lang="en-US" altLang="es-MX" sz="3200" dirty="0" smtClean="0">
                <a:solidFill>
                  <a:srgbClr val="A50021"/>
                </a:solidFill>
              </a:rPr>
              <a:t>	Past</a:t>
            </a:r>
            <a:endParaRPr lang="en-US" altLang="es-MX" sz="3200" dirty="0">
              <a:solidFill>
                <a:srgbClr val="A50021"/>
              </a:solidFill>
            </a:endParaRPr>
          </a:p>
          <a:p>
            <a:pPr marL="514350" indent="-514350">
              <a:buFont typeface="+mj-lt"/>
              <a:buAutoNum type="arabicPeriod"/>
            </a:pPr>
            <a:r>
              <a:rPr lang="en-US" altLang="es-MX" sz="3200" dirty="0"/>
              <a:t>know	</a:t>
            </a:r>
            <a:r>
              <a:rPr lang="en-US" altLang="es-MX" sz="3200" dirty="0" smtClean="0"/>
              <a:t>	knew</a:t>
            </a:r>
            <a:endParaRPr lang="en-US" altLang="es-MX" sz="3200" dirty="0"/>
          </a:p>
          <a:p>
            <a:pPr marL="514350" indent="-514350">
              <a:buFont typeface="+mj-lt"/>
              <a:buAutoNum type="arabicPeriod"/>
            </a:pPr>
            <a:r>
              <a:rPr lang="en-US" altLang="es-MX" sz="3200" dirty="0"/>
              <a:t>leave	</a:t>
            </a:r>
            <a:r>
              <a:rPr lang="en-US" altLang="es-MX" sz="3200" dirty="0" smtClean="0"/>
              <a:t>	left</a:t>
            </a:r>
            <a:endParaRPr lang="en-US" altLang="es-MX" sz="3200" dirty="0"/>
          </a:p>
          <a:p>
            <a:pPr marL="514350" indent="-514350">
              <a:buFont typeface="+mj-lt"/>
              <a:buAutoNum type="arabicPeriod"/>
            </a:pPr>
            <a:r>
              <a:rPr lang="en-US" altLang="es-MX" sz="3200" dirty="0"/>
              <a:t>lose	</a:t>
            </a:r>
            <a:r>
              <a:rPr lang="en-US" altLang="es-MX" sz="3200" dirty="0" smtClean="0"/>
              <a:t>	lost</a:t>
            </a:r>
            <a:endParaRPr lang="en-US" altLang="es-MX" sz="3200" dirty="0"/>
          </a:p>
          <a:p>
            <a:pPr marL="514350" indent="-514350">
              <a:buFont typeface="+mj-lt"/>
              <a:buAutoNum type="arabicPeriod"/>
            </a:pPr>
            <a:r>
              <a:rPr lang="en-US" altLang="es-MX" sz="3200" dirty="0"/>
              <a:t>mean	</a:t>
            </a:r>
            <a:r>
              <a:rPr lang="en-US" altLang="es-MX" sz="3200" dirty="0" smtClean="0"/>
              <a:t>	meant</a:t>
            </a:r>
            <a:endParaRPr lang="en-US" altLang="es-MX" sz="3200" dirty="0"/>
          </a:p>
          <a:p>
            <a:pPr marL="514350" indent="-514350">
              <a:buFont typeface="+mj-lt"/>
              <a:buAutoNum type="arabicPeriod"/>
            </a:pPr>
            <a:r>
              <a:rPr lang="en-US" altLang="es-MX" sz="3200" dirty="0"/>
              <a:t>pay	</a:t>
            </a:r>
            <a:r>
              <a:rPr lang="en-US" altLang="es-MX" sz="3200" dirty="0" smtClean="0"/>
              <a:t>	paid</a:t>
            </a:r>
            <a:endParaRPr lang="en-US" altLang="es-MX" sz="3200" dirty="0"/>
          </a:p>
          <a:p>
            <a:pPr marL="514350" indent="-514350">
              <a:buFont typeface="+mj-lt"/>
              <a:buAutoNum type="arabicPeriod"/>
            </a:pPr>
            <a:r>
              <a:rPr lang="en-US" altLang="es-MX" sz="3200" dirty="0"/>
              <a:t>sell	</a:t>
            </a:r>
            <a:r>
              <a:rPr lang="en-US" altLang="es-MX" sz="3200" dirty="0" smtClean="0"/>
              <a:t>	sold</a:t>
            </a:r>
            <a:endParaRPr lang="en-US" altLang="es-MX" sz="3200" dirty="0"/>
          </a:p>
          <a:p>
            <a:pPr marL="514350" indent="-514350">
              <a:buFont typeface="+mj-lt"/>
              <a:buAutoNum type="arabicPeriod"/>
            </a:pPr>
            <a:r>
              <a:rPr lang="en-US" altLang="es-MX" sz="3200" dirty="0"/>
              <a:t>sit		</a:t>
            </a:r>
            <a:r>
              <a:rPr lang="en-US" altLang="es-MX" sz="3200" dirty="0" smtClean="0"/>
              <a:t>	sat</a:t>
            </a:r>
            <a:endParaRPr lang="en-US" altLang="es-MX" sz="3200" dirty="0"/>
          </a:p>
          <a:p>
            <a:pPr marL="514350" indent="-514350">
              <a:buFont typeface="+mj-lt"/>
              <a:buAutoNum type="arabicPeriod"/>
            </a:pPr>
            <a:r>
              <a:rPr lang="en-US" altLang="es-MX" sz="3200" dirty="0"/>
              <a:t>think	</a:t>
            </a:r>
            <a:r>
              <a:rPr lang="en-US" altLang="es-MX" sz="3200" dirty="0" smtClean="0"/>
              <a:t>	thought</a:t>
            </a:r>
            <a:endParaRPr lang="en-US" altLang="es-MX" sz="3200" dirty="0"/>
          </a:p>
        </p:txBody>
      </p:sp>
      <p:pic>
        <p:nvPicPr>
          <p:cNvPr id="7" name="Imagen 6">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27416431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2711624" y="485776"/>
            <a:ext cx="7632700" cy="701675"/>
          </a:xfrm>
          <a:prstGeom prst="rect">
            <a:avLst/>
          </a:prstGeom>
          <a:noFill/>
          <a:ln>
            <a:noFill/>
          </a:ln>
          <a:effectLst/>
        </p:spPr>
        <p:txBody>
          <a:bodyPr>
            <a:spAutoFit/>
          </a:bodyPr>
          <a:lstStyle/>
          <a:p>
            <a:pPr>
              <a:spcBef>
                <a:spcPct val="50000"/>
              </a:spcBef>
            </a:pPr>
            <a:r>
              <a:rPr lang="tr-TR" altLang="es-MX" sz="4000" b="1" dirty="0">
                <a:solidFill>
                  <a:srgbClr val="FF0000"/>
                </a:solidFill>
              </a:rPr>
              <a:t>AFFIRMATIVE SENTENCE</a:t>
            </a:r>
          </a:p>
        </p:txBody>
      </p:sp>
      <p:sp>
        <p:nvSpPr>
          <p:cNvPr id="5" name="Text Box 5"/>
          <p:cNvSpPr txBox="1">
            <a:spLocks noChangeArrowheads="1"/>
          </p:cNvSpPr>
          <p:nvPr/>
        </p:nvSpPr>
        <p:spPr bwMode="auto">
          <a:xfrm>
            <a:off x="2679693" y="1484313"/>
            <a:ext cx="7993063" cy="641350"/>
          </a:xfrm>
          <a:prstGeom prst="rect">
            <a:avLst/>
          </a:prstGeom>
          <a:noFill/>
          <a:ln>
            <a:noFill/>
          </a:ln>
          <a:effectLst/>
        </p:spPr>
        <p:txBody>
          <a:bodyPr>
            <a:spAutoFit/>
          </a:bodyPr>
          <a:lstStyle/>
          <a:p>
            <a:pPr>
              <a:spcBef>
                <a:spcPct val="50000"/>
              </a:spcBef>
            </a:pPr>
            <a:r>
              <a:rPr lang="tr-TR" altLang="es-MX" sz="3600" b="1" dirty="0">
                <a:solidFill>
                  <a:srgbClr val="0070C0"/>
                </a:solidFill>
              </a:rPr>
              <a:t>I </a:t>
            </a:r>
            <a:r>
              <a:rPr lang="tr-TR" altLang="es-MX" sz="3600" b="1" dirty="0">
                <a:solidFill>
                  <a:srgbClr val="FF0000"/>
                </a:solidFill>
              </a:rPr>
              <a:t>went</a:t>
            </a:r>
            <a:r>
              <a:rPr lang="tr-TR" altLang="es-MX" sz="3600" b="1" dirty="0">
                <a:solidFill>
                  <a:srgbClr val="0070C0"/>
                </a:solidFill>
              </a:rPr>
              <a:t> to Rome </a:t>
            </a:r>
            <a:r>
              <a:rPr lang="tr-TR" altLang="es-MX" sz="3600" b="1" dirty="0">
                <a:solidFill>
                  <a:srgbClr val="00B050"/>
                </a:solidFill>
              </a:rPr>
              <a:t>yesterday</a:t>
            </a:r>
            <a:r>
              <a:rPr lang="tr-TR" altLang="es-MX" sz="3600" b="1" dirty="0">
                <a:solidFill>
                  <a:srgbClr val="0070C0"/>
                </a:solidFill>
              </a:rPr>
              <a:t>.</a:t>
            </a:r>
          </a:p>
        </p:txBody>
      </p:sp>
      <p:sp>
        <p:nvSpPr>
          <p:cNvPr id="6" name="Text Box 6"/>
          <p:cNvSpPr txBox="1">
            <a:spLocks noChangeArrowheads="1"/>
          </p:cNvSpPr>
          <p:nvPr/>
        </p:nvSpPr>
        <p:spPr bwMode="auto">
          <a:xfrm>
            <a:off x="2679693" y="2205038"/>
            <a:ext cx="7993063" cy="641350"/>
          </a:xfrm>
          <a:prstGeom prst="rect">
            <a:avLst/>
          </a:prstGeom>
          <a:noFill/>
          <a:ln>
            <a:noFill/>
          </a:ln>
          <a:effectLst/>
        </p:spPr>
        <p:txBody>
          <a:bodyPr>
            <a:spAutoFit/>
          </a:bodyPr>
          <a:lstStyle/>
          <a:p>
            <a:pPr>
              <a:spcBef>
                <a:spcPct val="50000"/>
              </a:spcBef>
            </a:pPr>
            <a:r>
              <a:rPr lang="tr-TR" altLang="es-MX" sz="3600" b="1" dirty="0">
                <a:solidFill>
                  <a:srgbClr val="0070C0"/>
                </a:solidFill>
              </a:rPr>
              <a:t>She </a:t>
            </a:r>
            <a:r>
              <a:rPr lang="tr-TR" altLang="es-MX" sz="3600" b="1" dirty="0">
                <a:solidFill>
                  <a:srgbClr val="FF0000"/>
                </a:solidFill>
              </a:rPr>
              <a:t>cleaned</a:t>
            </a:r>
            <a:r>
              <a:rPr lang="tr-TR" altLang="es-MX" sz="3600" b="1" dirty="0">
                <a:solidFill>
                  <a:srgbClr val="0070C0"/>
                </a:solidFill>
              </a:rPr>
              <a:t> the house </a:t>
            </a:r>
            <a:r>
              <a:rPr lang="tr-TR" altLang="es-MX" sz="3600" b="1" dirty="0">
                <a:solidFill>
                  <a:srgbClr val="00B050"/>
                </a:solidFill>
              </a:rPr>
              <a:t>last week</a:t>
            </a:r>
            <a:r>
              <a:rPr lang="tr-TR" altLang="es-MX" sz="3600" b="1" dirty="0">
                <a:solidFill>
                  <a:srgbClr val="0070C0"/>
                </a:solidFill>
              </a:rPr>
              <a:t>.</a:t>
            </a:r>
          </a:p>
        </p:txBody>
      </p:sp>
      <p:sp>
        <p:nvSpPr>
          <p:cNvPr id="7" name="Text Box 7"/>
          <p:cNvSpPr txBox="1">
            <a:spLocks noChangeArrowheads="1"/>
          </p:cNvSpPr>
          <p:nvPr/>
        </p:nvSpPr>
        <p:spPr bwMode="auto">
          <a:xfrm>
            <a:off x="2679693" y="2924175"/>
            <a:ext cx="7993063" cy="641350"/>
          </a:xfrm>
          <a:prstGeom prst="rect">
            <a:avLst/>
          </a:prstGeom>
          <a:noFill/>
          <a:ln>
            <a:noFill/>
          </a:ln>
          <a:effectLst/>
        </p:spPr>
        <p:txBody>
          <a:bodyPr>
            <a:spAutoFit/>
          </a:bodyPr>
          <a:lstStyle/>
          <a:p>
            <a:pPr>
              <a:spcBef>
                <a:spcPct val="50000"/>
              </a:spcBef>
            </a:pPr>
            <a:r>
              <a:rPr lang="tr-TR" altLang="es-MX" sz="3600" b="1" dirty="0">
                <a:solidFill>
                  <a:srgbClr val="0070C0"/>
                </a:solidFill>
              </a:rPr>
              <a:t>We </a:t>
            </a:r>
            <a:r>
              <a:rPr lang="tr-TR" altLang="es-MX" sz="3600" b="1" dirty="0">
                <a:solidFill>
                  <a:srgbClr val="FF0000"/>
                </a:solidFill>
              </a:rPr>
              <a:t>played</a:t>
            </a:r>
            <a:r>
              <a:rPr lang="tr-TR" altLang="es-MX" sz="3600" b="1" dirty="0">
                <a:solidFill>
                  <a:srgbClr val="0070C0"/>
                </a:solidFill>
              </a:rPr>
              <a:t> </a:t>
            </a:r>
            <a:r>
              <a:rPr lang="es-MX" altLang="es-MX" sz="3600" b="1" dirty="0">
                <a:solidFill>
                  <a:srgbClr val="0070C0"/>
                </a:solidFill>
              </a:rPr>
              <a:t>soccer </a:t>
            </a:r>
            <a:r>
              <a:rPr lang="tr-TR" altLang="es-MX" sz="3600" b="1" dirty="0">
                <a:solidFill>
                  <a:srgbClr val="0070C0"/>
                </a:solidFill>
              </a:rPr>
              <a:t>two hours </a:t>
            </a:r>
            <a:r>
              <a:rPr lang="tr-TR" altLang="es-MX" sz="3600" b="1" dirty="0">
                <a:solidFill>
                  <a:srgbClr val="00B050"/>
                </a:solidFill>
              </a:rPr>
              <a:t>ago</a:t>
            </a:r>
            <a:r>
              <a:rPr lang="tr-TR" altLang="es-MX" sz="3600" b="1" dirty="0">
                <a:solidFill>
                  <a:srgbClr val="0070C0"/>
                </a:solidFill>
              </a:rPr>
              <a:t>.</a:t>
            </a:r>
          </a:p>
        </p:txBody>
      </p:sp>
      <p:pic>
        <p:nvPicPr>
          <p:cNvPr id="8" name="Imagen 7">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42506228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5"/>
                                        </p:tgtEl>
                                        <p:attrNameLst>
                                          <p:attrName>style.visibility</p:attrName>
                                        </p:attrNameLst>
                                      </p:cBhvr>
                                      <p:to>
                                        <p:strVal val="visible"/>
                                      </p:to>
                                    </p:set>
                                    <p:anim calcmode="discrete" valueType="clr">
                                      <p:cBhvr override="childStyle">
                                        <p:cTn id="15"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5"/>
                                        </p:tgtEl>
                                        <p:attrNameLst>
                                          <p:attrName>fillcolor</p:attrName>
                                        </p:attrNameLst>
                                      </p:cBhvr>
                                      <p:tavLst>
                                        <p:tav tm="0">
                                          <p:val>
                                            <p:clrVal>
                                              <a:schemeClr val="accent2"/>
                                            </p:clrVal>
                                          </p:val>
                                        </p:tav>
                                        <p:tav tm="50000">
                                          <p:val>
                                            <p:clrVal>
                                              <a:schemeClr val="hlink"/>
                                            </p:clrVal>
                                          </p:val>
                                        </p:tav>
                                      </p:tavLst>
                                    </p:anim>
                                    <p:set>
                                      <p:cBhvr>
                                        <p:cTn id="17" dur="80"/>
                                        <p:tgtEl>
                                          <p:spTgt spid="5"/>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6"/>
                                        </p:tgtEl>
                                        <p:attrNameLst>
                                          <p:attrName>style.visibility</p:attrName>
                                        </p:attrNameLst>
                                      </p:cBhvr>
                                      <p:to>
                                        <p:strVal val="visible"/>
                                      </p:to>
                                    </p:set>
                                    <p:anim calcmode="discrete" valueType="clr">
                                      <p:cBhvr override="childStyle">
                                        <p:cTn id="2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6"/>
                                        </p:tgtEl>
                                        <p:attrNameLst>
                                          <p:attrName>fillcolor</p:attrName>
                                        </p:attrNameLst>
                                      </p:cBhvr>
                                      <p:tavLst>
                                        <p:tav tm="0">
                                          <p:val>
                                            <p:clrVal>
                                              <a:schemeClr val="accent2"/>
                                            </p:clrVal>
                                          </p:val>
                                        </p:tav>
                                        <p:tav tm="50000">
                                          <p:val>
                                            <p:clrVal>
                                              <a:schemeClr val="hlink"/>
                                            </p:clrVal>
                                          </p:val>
                                        </p:tav>
                                      </p:tavLst>
                                    </p:anim>
                                    <p:set>
                                      <p:cBhvr>
                                        <p:cTn id="24" dur="80"/>
                                        <p:tgtEl>
                                          <p:spTgt spid="6"/>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27" presetClass="entr" presetSubtype="0" fill="hold" grpId="0" nodeType="clickEffect">
                                  <p:stCondLst>
                                    <p:cond delay="0"/>
                                  </p:stCondLst>
                                  <p:iterate type="lt">
                                    <p:tmPct val="50000"/>
                                  </p:iterate>
                                  <p:childTnLst>
                                    <p:set>
                                      <p:cBhvr>
                                        <p:cTn id="28" dur="1" fill="hold">
                                          <p:stCondLst>
                                            <p:cond delay="0"/>
                                          </p:stCondLst>
                                        </p:cTn>
                                        <p:tgtEl>
                                          <p:spTgt spid="7"/>
                                        </p:tgtEl>
                                        <p:attrNameLst>
                                          <p:attrName>style.visibility</p:attrName>
                                        </p:attrNameLst>
                                      </p:cBhvr>
                                      <p:to>
                                        <p:strVal val="visible"/>
                                      </p:to>
                                    </p:set>
                                    <p:anim calcmode="discrete" valueType="clr">
                                      <p:cBhvr override="childStyle">
                                        <p:cTn id="29"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7"/>
                                        </p:tgtEl>
                                        <p:attrNameLst>
                                          <p:attrName>fillcolor</p:attrName>
                                        </p:attrNameLst>
                                      </p:cBhvr>
                                      <p:tavLst>
                                        <p:tav tm="0">
                                          <p:val>
                                            <p:clrVal>
                                              <a:schemeClr val="accent2"/>
                                            </p:clrVal>
                                          </p:val>
                                        </p:tav>
                                        <p:tav tm="50000">
                                          <p:val>
                                            <p:clrVal>
                                              <a:schemeClr val="hlink"/>
                                            </p:clrVal>
                                          </p:val>
                                        </p:tav>
                                      </p:tavLst>
                                    </p:anim>
                                    <p:set>
                                      <p:cBhvr>
                                        <p:cTn id="31"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Propósito General</a:t>
            </a:r>
            <a:endParaRPr lang="es-MX" dirty="0"/>
          </a:p>
        </p:txBody>
      </p:sp>
      <p:sp>
        <p:nvSpPr>
          <p:cNvPr id="3" name="Marcador de contenido 2"/>
          <p:cNvSpPr>
            <a:spLocks noGrp="1"/>
          </p:cNvSpPr>
          <p:nvPr>
            <p:ph idx="1"/>
          </p:nvPr>
        </p:nvSpPr>
        <p:spPr/>
        <p:txBody>
          <a:bodyPr>
            <a:normAutofit fontScale="70000" lnSpcReduction="20000"/>
          </a:bodyPr>
          <a:lstStyle/>
          <a:p>
            <a:pPr marL="0" indent="0" algn="just">
              <a:buNone/>
            </a:pPr>
            <a:r>
              <a:rPr lang="es-MX" sz="4000" b="1" dirty="0" smtClean="0">
                <a:ln w="6600">
                  <a:solidFill>
                    <a:schemeClr val="accent2"/>
                  </a:solidFill>
                  <a:prstDash val="solid"/>
                </a:ln>
                <a:solidFill>
                  <a:srgbClr val="FFFFFF"/>
                </a:solidFill>
                <a:effectLst>
                  <a:outerShdw dist="38100" dir="2700000" algn="tl" rotWithShape="0">
                    <a:schemeClr val="accent2"/>
                  </a:outerShdw>
                </a:effectLst>
              </a:rPr>
              <a:t>Inglés 3</a:t>
            </a:r>
          </a:p>
          <a:p>
            <a:pPr algn="just"/>
            <a:endParaRPr lang="es-MX" sz="4000" dirty="0"/>
          </a:p>
          <a:p>
            <a:pPr marL="0" indent="0" algn="just">
              <a:buNone/>
            </a:pPr>
            <a:r>
              <a:rPr lang="es-MX" sz="3800" dirty="0"/>
              <a:t>Interactúa en el idioma inglés de forma oral y escrita, en situaciones sociales o académicas relacionadas con áreas de experiencia que</a:t>
            </a:r>
          </a:p>
          <a:p>
            <a:pPr marL="0" indent="0" algn="just">
              <a:buNone/>
            </a:pPr>
            <a:r>
              <a:rPr lang="es-MX" sz="3800" dirty="0"/>
              <a:t>le son especialmente familiares, para proporcionar información sobre sí mismo u obtener información de las personas que le rodean,</a:t>
            </a:r>
          </a:p>
          <a:p>
            <a:pPr marL="0" indent="0" algn="just">
              <a:buNone/>
            </a:pPr>
            <a:r>
              <a:rPr lang="es-MX" sz="3800" dirty="0"/>
              <a:t>pasatiempos, describir intereses, actividades rutinarias, actividades en progreso, aspectos de su pasado personal y del lugar en donde</a:t>
            </a:r>
          </a:p>
          <a:p>
            <a:pPr marL="0" indent="0" algn="just">
              <a:buNone/>
            </a:pPr>
            <a:r>
              <a:rPr lang="es-MX" sz="3800" dirty="0"/>
              <a:t>vive, eventos recientes, experiencias de vida; así como extraer información de distintas fuentes: visuales, auditivas y audiovisuales.</a:t>
            </a:r>
          </a:p>
        </p:txBody>
      </p:sp>
      <p:sp>
        <p:nvSpPr>
          <p:cNvPr id="6" name="Rectángulo 5">
            <a:hlinkClick r:id="rId3" action="ppaction://hlinksldjump"/>
          </p:cNvPr>
          <p:cNvSpPr/>
          <p:nvPr/>
        </p:nvSpPr>
        <p:spPr>
          <a:xfrm>
            <a:off x="8622783" y="5901790"/>
            <a:ext cx="3467617"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Continuar</a:t>
            </a:r>
          </a:p>
        </p:txBody>
      </p:sp>
    </p:spTree>
    <p:extLst>
      <p:ext uri="{BB962C8B-B14F-4D97-AF65-F5344CB8AC3E}">
        <p14:creationId xmlns:p14="http://schemas.microsoft.com/office/powerpoint/2010/main" val="7029766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1600" y="1305389"/>
            <a:ext cx="11899056" cy="5016758"/>
          </a:xfrm>
          <a:prstGeom prst="rect">
            <a:avLst/>
          </a:prstGeom>
        </p:spPr>
        <p:txBody>
          <a:bodyPr wrap="square">
            <a:spAutoFit/>
          </a:bodyPr>
          <a:lstStyle/>
          <a:p>
            <a:pPr algn="just"/>
            <a:r>
              <a:rPr lang="en-GB" sz="3200" dirty="0" smtClean="0"/>
              <a:t>Last </a:t>
            </a:r>
            <a:r>
              <a:rPr lang="en-GB" sz="3200" dirty="0"/>
              <a:t>Saturday my father …. took…. (take) my friends and me to the circus. We ………(see)lots of things. My father …………………. (buy) us some popcorn and orange juice. We……………………. (eat) the popcorn and ………………………… (drink) the orange juice.</a:t>
            </a:r>
          </a:p>
          <a:p>
            <a:pPr algn="just"/>
            <a:r>
              <a:rPr lang="en-GB" sz="3200" dirty="0"/>
              <a:t>We …………………….. (laugh) at the funny clowns. There …………………. (be) a lion-tamer. The lions …………………… (do) tricks; they ………………………… (jump) through hoops. A girl ………………………. (ride) an elephant around the ring. We all ………………… (have)a wonderful time.</a:t>
            </a:r>
          </a:p>
        </p:txBody>
      </p:sp>
      <p:sp>
        <p:nvSpPr>
          <p:cNvPr id="5" name="Text Box 4"/>
          <p:cNvSpPr txBox="1">
            <a:spLocks noChangeArrowheads="1"/>
          </p:cNvSpPr>
          <p:nvPr/>
        </p:nvSpPr>
        <p:spPr bwMode="auto">
          <a:xfrm>
            <a:off x="-44872" y="580914"/>
            <a:ext cx="12192000" cy="584775"/>
          </a:xfrm>
          <a:prstGeom prst="rect">
            <a:avLst/>
          </a:prstGeom>
          <a:noFill/>
          <a:ln>
            <a:noFill/>
          </a:ln>
          <a:effectLst/>
        </p:spPr>
        <p:txBody>
          <a:bodyPr wrap="square">
            <a:spAutoFit/>
          </a:bodyPr>
          <a:lstStyle/>
          <a:p>
            <a:pPr algn="ctr"/>
            <a:r>
              <a:rPr lang="en-GB" sz="3200" b="1" dirty="0">
                <a:solidFill>
                  <a:srgbClr val="FF0000"/>
                </a:solidFill>
              </a:rPr>
              <a:t>Fill in the blanks with the </a:t>
            </a:r>
            <a:r>
              <a:rPr lang="en-GB" sz="3200" b="1" dirty="0">
                <a:solidFill>
                  <a:srgbClr val="0070C0"/>
                </a:solidFill>
              </a:rPr>
              <a:t>SIMPLE PAST </a:t>
            </a:r>
            <a:r>
              <a:rPr lang="en-GB" sz="3200" b="1" dirty="0">
                <a:solidFill>
                  <a:srgbClr val="FF0000"/>
                </a:solidFill>
              </a:rPr>
              <a:t>of the verbs in brackets.</a:t>
            </a:r>
          </a:p>
        </p:txBody>
      </p:sp>
      <p:pic>
        <p:nvPicPr>
          <p:cNvPr id="6" name="Imagen 5">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6146468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a:xfrm>
            <a:off x="2711624" y="764704"/>
            <a:ext cx="7772400" cy="1656184"/>
          </a:xfrm>
          <a:prstGeom prst="rect">
            <a:avLst/>
          </a:prstGeom>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a:buClr>
                <a:srgbClr val="FF0066"/>
              </a:buClr>
              <a:buFont typeface="Wingdings" pitchFamily="2" charset="2"/>
              <a:buNone/>
            </a:pPr>
            <a:r>
              <a:rPr lang="en-US" altLang="zh-TW" sz="2800" dirty="0">
                <a:solidFill>
                  <a:srgbClr val="0070C0"/>
                </a:solidFill>
              </a:rPr>
              <a:t>We add “</a:t>
            </a:r>
            <a:r>
              <a:rPr lang="en-US" altLang="zh-TW" sz="2800" dirty="0">
                <a:solidFill>
                  <a:srgbClr val="FF0000"/>
                </a:solidFill>
              </a:rPr>
              <a:t>did not</a:t>
            </a:r>
            <a:r>
              <a:rPr lang="en-US" altLang="zh-TW" sz="2800" dirty="0">
                <a:solidFill>
                  <a:srgbClr val="0070C0"/>
                </a:solidFill>
              </a:rPr>
              <a:t>” before the main verb to</a:t>
            </a:r>
          </a:p>
          <a:p>
            <a:pPr>
              <a:buClr>
                <a:srgbClr val="FF0066"/>
              </a:buClr>
              <a:buFont typeface="Wingdings" pitchFamily="2" charset="2"/>
              <a:buNone/>
            </a:pPr>
            <a:r>
              <a:rPr lang="en-US" altLang="zh-TW" sz="2800" dirty="0">
                <a:solidFill>
                  <a:srgbClr val="0070C0"/>
                </a:solidFill>
              </a:rPr>
              <a:t>form negative sentence. (</a:t>
            </a:r>
            <a:r>
              <a:rPr lang="en-US" altLang="zh-TW" sz="2800" dirty="0">
                <a:solidFill>
                  <a:srgbClr val="FF0000"/>
                </a:solidFill>
              </a:rPr>
              <a:t>did not = didn’t</a:t>
            </a:r>
            <a:r>
              <a:rPr lang="en-US" altLang="zh-TW" sz="2800" dirty="0">
                <a:solidFill>
                  <a:srgbClr val="0070C0"/>
                </a:solidFill>
              </a:rPr>
              <a:t>)</a:t>
            </a:r>
          </a:p>
        </p:txBody>
      </p:sp>
      <p:sp>
        <p:nvSpPr>
          <p:cNvPr id="9" name="Text Box 4"/>
          <p:cNvSpPr txBox="1">
            <a:spLocks noChangeArrowheads="1"/>
          </p:cNvSpPr>
          <p:nvPr/>
        </p:nvSpPr>
        <p:spPr bwMode="auto">
          <a:xfrm>
            <a:off x="2711624" y="485776"/>
            <a:ext cx="7632700" cy="701675"/>
          </a:xfrm>
          <a:prstGeom prst="rect">
            <a:avLst/>
          </a:prstGeom>
          <a:noFill/>
          <a:ln>
            <a:noFill/>
          </a:ln>
          <a:effectLst/>
        </p:spPr>
        <p:txBody>
          <a:bodyPr>
            <a:spAutoFit/>
          </a:bodyPr>
          <a:lstStyle/>
          <a:p>
            <a:pPr>
              <a:spcBef>
                <a:spcPct val="50000"/>
              </a:spcBef>
            </a:pPr>
            <a:r>
              <a:rPr lang="es-MX" altLang="es-MX" sz="4000" b="1" dirty="0" err="1">
                <a:solidFill>
                  <a:srgbClr val="FF0000"/>
                </a:solidFill>
              </a:rPr>
              <a:t>NEG</a:t>
            </a:r>
            <a:r>
              <a:rPr lang="tr-TR" altLang="es-MX" sz="4000" b="1" dirty="0">
                <a:solidFill>
                  <a:srgbClr val="FF0000"/>
                </a:solidFill>
              </a:rPr>
              <a:t>ATIVE SENTENCE</a:t>
            </a:r>
          </a:p>
        </p:txBody>
      </p:sp>
      <p:sp>
        <p:nvSpPr>
          <p:cNvPr id="10" name="9 Rectángulo"/>
          <p:cNvSpPr/>
          <p:nvPr/>
        </p:nvSpPr>
        <p:spPr>
          <a:xfrm>
            <a:off x="2855640" y="2132857"/>
            <a:ext cx="7200800" cy="1384995"/>
          </a:xfrm>
          <a:prstGeom prst="rect">
            <a:avLst/>
          </a:prstGeom>
        </p:spPr>
        <p:txBody>
          <a:bodyPr wrap="square">
            <a:spAutoFit/>
          </a:bodyPr>
          <a:lstStyle/>
          <a:p>
            <a:pPr>
              <a:buClr>
                <a:srgbClr val="FF0066"/>
              </a:buClr>
            </a:pPr>
            <a:r>
              <a:rPr lang="en-US" altLang="zh-TW" sz="2800" b="1" dirty="0">
                <a:solidFill>
                  <a:srgbClr val="0070C0"/>
                </a:solidFill>
              </a:rPr>
              <a:t>I </a:t>
            </a:r>
            <a:r>
              <a:rPr lang="en-US" altLang="zh-TW" sz="2800" b="1" dirty="0">
                <a:solidFill>
                  <a:srgbClr val="FF0000"/>
                </a:solidFill>
              </a:rPr>
              <a:t>did not </a:t>
            </a:r>
            <a:r>
              <a:rPr lang="en-US" altLang="zh-TW" sz="2800" b="1" dirty="0">
                <a:solidFill>
                  <a:srgbClr val="00B050"/>
                </a:solidFill>
              </a:rPr>
              <a:t>see</a:t>
            </a:r>
            <a:r>
              <a:rPr lang="en-US" altLang="zh-TW" sz="2800" b="1" dirty="0">
                <a:solidFill>
                  <a:srgbClr val="0070C0"/>
                </a:solidFill>
              </a:rPr>
              <a:t> Sandy this morning.</a:t>
            </a:r>
          </a:p>
          <a:p>
            <a:pPr>
              <a:buClr>
                <a:srgbClr val="FF0066"/>
              </a:buClr>
            </a:pPr>
            <a:r>
              <a:rPr lang="en-US" altLang="zh-TW" sz="2800" b="1" dirty="0">
                <a:solidFill>
                  <a:srgbClr val="0070C0"/>
                </a:solidFill>
              </a:rPr>
              <a:t>John </a:t>
            </a:r>
            <a:r>
              <a:rPr lang="en-US" altLang="zh-TW" sz="2800" b="1" dirty="0">
                <a:solidFill>
                  <a:srgbClr val="FF0000"/>
                </a:solidFill>
              </a:rPr>
              <a:t>did not </a:t>
            </a:r>
            <a:r>
              <a:rPr lang="en-US" altLang="zh-TW" sz="2800" b="1" dirty="0">
                <a:solidFill>
                  <a:srgbClr val="00B050"/>
                </a:solidFill>
              </a:rPr>
              <a:t>go</a:t>
            </a:r>
            <a:r>
              <a:rPr lang="en-US" altLang="zh-TW" sz="2800" b="1" dirty="0">
                <a:solidFill>
                  <a:srgbClr val="0070C0"/>
                </a:solidFill>
              </a:rPr>
              <a:t> to church last Sunday.</a:t>
            </a:r>
          </a:p>
          <a:p>
            <a:pPr>
              <a:buClr>
                <a:srgbClr val="FF0066"/>
              </a:buClr>
            </a:pPr>
            <a:r>
              <a:rPr lang="en-US" altLang="zh-TW" sz="2800" b="1" dirty="0">
                <a:solidFill>
                  <a:srgbClr val="0070C0"/>
                </a:solidFill>
              </a:rPr>
              <a:t>David </a:t>
            </a:r>
            <a:r>
              <a:rPr lang="en-US" altLang="zh-TW" sz="2800" b="1" dirty="0">
                <a:solidFill>
                  <a:srgbClr val="FF0000"/>
                </a:solidFill>
              </a:rPr>
              <a:t>did not </a:t>
            </a:r>
            <a:r>
              <a:rPr lang="en-US" altLang="zh-TW" sz="2800" b="1" dirty="0">
                <a:solidFill>
                  <a:srgbClr val="00B050"/>
                </a:solidFill>
              </a:rPr>
              <a:t>watch</a:t>
            </a:r>
            <a:r>
              <a:rPr lang="en-US" altLang="zh-TW" sz="2800" b="1" dirty="0">
                <a:solidFill>
                  <a:srgbClr val="0070C0"/>
                </a:solidFill>
              </a:rPr>
              <a:t> TV last night.</a:t>
            </a:r>
          </a:p>
        </p:txBody>
      </p:sp>
      <p:graphicFrame>
        <p:nvGraphicFramePr>
          <p:cNvPr id="11" name="10 Objeto"/>
          <p:cNvGraphicFramePr>
            <a:graphicFrameLocks noChangeAspect="1"/>
          </p:cNvGraphicFramePr>
          <p:nvPr>
            <p:extLst/>
          </p:nvPr>
        </p:nvGraphicFramePr>
        <p:xfrm>
          <a:off x="2927648" y="3645024"/>
          <a:ext cx="7569200" cy="3487738"/>
        </p:xfrm>
        <a:graphic>
          <a:graphicData uri="http://schemas.openxmlformats.org/presentationml/2006/ole">
            <mc:AlternateContent xmlns:mc="http://schemas.openxmlformats.org/markup-compatibility/2006">
              <mc:Choice xmlns:v="urn:schemas-microsoft-com:vml" Requires="v">
                <p:oleObj spid="_x0000_s2080" name="Documento" r:id="rId3" imgW="5703334" imgH="2638668" progId="Word.Document.12">
                  <p:embed/>
                </p:oleObj>
              </mc:Choice>
              <mc:Fallback>
                <p:oleObj name="Documento" r:id="rId3" imgW="5703334" imgH="2638668" progId="Word.Document.12">
                  <p:embed/>
                  <p:pic>
                    <p:nvPicPr>
                      <p:cNvPr id="11" name="10 Objeto"/>
                      <p:cNvPicPr>
                        <a:picLocks noChangeAspect="1" noChangeArrowheads="1"/>
                      </p:cNvPicPr>
                      <p:nvPr/>
                    </p:nvPicPr>
                    <p:blipFill>
                      <a:blip r:embed="rId4"/>
                      <a:srcRect/>
                      <a:stretch>
                        <a:fillRect/>
                      </a:stretch>
                    </p:blipFill>
                    <p:spPr bwMode="auto">
                      <a:xfrm>
                        <a:off x="2927648" y="3645024"/>
                        <a:ext cx="7569200" cy="348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 name="Imagen 5">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42166233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5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par>
                          <p:cTn id="11" fill="hold">
                            <p:stCondLst>
                              <p:cond delay="1750"/>
                            </p:stCondLst>
                            <p:childTnLst>
                              <p:par>
                                <p:cTn id="12" presetID="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par>
                          <p:cTn id="14" fill="hold">
                            <p:stCondLst>
                              <p:cond delay="1750"/>
                            </p:stCondLst>
                            <p:childTnLst>
                              <p:par>
                                <p:cTn id="15" presetID="1" presetClass="entr" presetSubtype="0" fill="hold" nodeType="after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childTnLst>
                                </p:cTn>
                              </p:par>
                            </p:childTnLst>
                          </p:cTn>
                        </p:par>
                        <p:par>
                          <p:cTn id="17" fill="hold">
                            <p:stCondLst>
                              <p:cond delay="1750"/>
                            </p:stCondLst>
                            <p:childTnLst>
                              <p:par>
                                <p:cTn id="18" presetID="1" presetClass="entr" presetSubtype="0" fill="hold" nodeType="afterEffect">
                                  <p:stCondLst>
                                    <p:cond delay="0"/>
                                  </p:stCondLst>
                                  <p:childTnLst>
                                    <p:set>
                                      <p:cBhvr>
                                        <p:cTn id="19" dur="1" fill="hold">
                                          <p:stCondLst>
                                            <p:cond delay="0"/>
                                          </p:stCondLst>
                                        </p:cTn>
                                        <p:tgtEl>
                                          <p:spTgt spid="10">
                                            <p:txEl>
                                              <p:pRg st="1" end="1"/>
                                            </p:txEl>
                                          </p:spTgt>
                                        </p:tgtEl>
                                        <p:attrNameLst>
                                          <p:attrName>style.visibility</p:attrName>
                                        </p:attrNameLst>
                                      </p:cBhvr>
                                      <p:to>
                                        <p:strVal val="visible"/>
                                      </p:to>
                                    </p:set>
                                  </p:childTnLst>
                                </p:cTn>
                              </p:par>
                            </p:childTnLst>
                          </p:cTn>
                        </p:par>
                        <p:par>
                          <p:cTn id="20" fill="hold">
                            <p:stCondLst>
                              <p:cond delay="1750"/>
                            </p:stCondLst>
                            <p:childTnLst>
                              <p:par>
                                <p:cTn id="21" presetID="1" presetClass="entr" presetSubtype="0" fill="hold" nodeType="afterEffect">
                                  <p:stCondLst>
                                    <p:cond delay="0"/>
                                  </p:stCondLst>
                                  <p:childTnLst>
                                    <p:set>
                                      <p:cBhvr>
                                        <p:cTn id="2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2658704" y="1484784"/>
            <a:ext cx="9174162" cy="641350"/>
          </a:xfrm>
          <a:prstGeom prst="rect">
            <a:avLst/>
          </a:prstGeom>
          <a:noFill/>
          <a:ln>
            <a:noFill/>
          </a:ln>
          <a:effectLst/>
        </p:spPr>
        <p:txBody>
          <a:bodyPr wrap="square">
            <a:spAutoFit/>
          </a:bodyPr>
          <a:lstStyle/>
          <a:p>
            <a:pPr>
              <a:spcBef>
                <a:spcPct val="50000"/>
              </a:spcBef>
            </a:pPr>
            <a:r>
              <a:rPr lang="tr-TR" altLang="es-MX" sz="3600" b="1" dirty="0">
                <a:solidFill>
                  <a:srgbClr val="0070C0"/>
                </a:solidFill>
              </a:rPr>
              <a:t>I </a:t>
            </a:r>
            <a:r>
              <a:rPr lang="tr-TR" altLang="es-MX" sz="3600" b="1" dirty="0">
                <a:solidFill>
                  <a:srgbClr val="00B050"/>
                </a:solidFill>
              </a:rPr>
              <a:t>went </a:t>
            </a:r>
            <a:r>
              <a:rPr lang="tr-TR" altLang="es-MX" sz="3600" b="1" dirty="0">
                <a:solidFill>
                  <a:srgbClr val="0070C0"/>
                </a:solidFill>
              </a:rPr>
              <a:t>to Rome yesterday.</a:t>
            </a:r>
          </a:p>
        </p:txBody>
      </p:sp>
      <p:sp>
        <p:nvSpPr>
          <p:cNvPr id="5" name="Text Box 6"/>
          <p:cNvSpPr txBox="1">
            <a:spLocks noChangeArrowheads="1"/>
          </p:cNvSpPr>
          <p:nvPr/>
        </p:nvSpPr>
        <p:spPr bwMode="auto">
          <a:xfrm>
            <a:off x="2658703" y="3196655"/>
            <a:ext cx="9174162" cy="641350"/>
          </a:xfrm>
          <a:prstGeom prst="rect">
            <a:avLst/>
          </a:prstGeom>
          <a:noFill/>
          <a:ln>
            <a:noFill/>
          </a:ln>
          <a:effectLst/>
        </p:spPr>
        <p:txBody>
          <a:bodyPr wrap="square">
            <a:spAutoFit/>
          </a:bodyPr>
          <a:lstStyle/>
          <a:p>
            <a:pPr>
              <a:spcBef>
                <a:spcPct val="50000"/>
              </a:spcBef>
            </a:pPr>
            <a:r>
              <a:rPr lang="tr-TR" altLang="es-MX" sz="3600" b="1" dirty="0">
                <a:solidFill>
                  <a:srgbClr val="0070C0"/>
                </a:solidFill>
              </a:rPr>
              <a:t>She </a:t>
            </a:r>
            <a:r>
              <a:rPr lang="tr-TR" altLang="es-MX" sz="3600" b="1" dirty="0">
                <a:solidFill>
                  <a:srgbClr val="00B050"/>
                </a:solidFill>
              </a:rPr>
              <a:t>cleaned </a:t>
            </a:r>
            <a:r>
              <a:rPr lang="tr-TR" altLang="es-MX" sz="3600" b="1" dirty="0">
                <a:solidFill>
                  <a:srgbClr val="0070C0"/>
                </a:solidFill>
              </a:rPr>
              <a:t>the house last week.</a:t>
            </a:r>
          </a:p>
        </p:txBody>
      </p:sp>
      <p:sp>
        <p:nvSpPr>
          <p:cNvPr id="6" name="Text Box 7"/>
          <p:cNvSpPr txBox="1">
            <a:spLocks noChangeArrowheads="1"/>
          </p:cNvSpPr>
          <p:nvPr/>
        </p:nvSpPr>
        <p:spPr bwMode="auto">
          <a:xfrm>
            <a:off x="2636463" y="4908525"/>
            <a:ext cx="9174162" cy="641350"/>
          </a:xfrm>
          <a:prstGeom prst="rect">
            <a:avLst/>
          </a:prstGeom>
          <a:noFill/>
          <a:ln>
            <a:noFill/>
          </a:ln>
          <a:effectLst/>
        </p:spPr>
        <p:txBody>
          <a:bodyPr wrap="square">
            <a:spAutoFit/>
          </a:bodyPr>
          <a:lstStyle/>
          <a:p>
            <a:pPr>
              <a:spcBef>
                <a:spcPct val="50000"/>
              </a:spcBef>
            </a:pPr>
            <a:r>
              <a:rPr lang="tr-TR" altLang="es-MX" sz="3600" b="1" dirty="0">
                <a:solidFill>
                  <a:srgbClr val="0070C0"/>
                </a:solidFill>
              </a:rPr>
              <a:t>We </a:t>
            </a:r>
            <a:r>
              <a:rPr lang="tr-TR" altLang="es-MX" sz="3600" b="1" dirty="0">
                <a:solidFill>
                  <a:srgbClr val="00B050"/>
                </a:solidFill>
              </a:rPr>
              <a:t>played </a:t>
            </a:r>
            <a:r>
              <a:rPr lang="es-MX" altLang="es-MX" sz="3600" b="1" dirty="0">
                <a:solidFill>
                  <a:srgbClr val="0070C0"/>
                </a:solidFill>
              </a:rPr>
              <a:t>soccer </a:t>
            </a:r>
            <a:r>
              <a:rPr lang="tr-TR" altLang="es-MX" sz="3600" b="1" dirty="0">
                <a:solidFill>
                  <a:srgbClr val="0070C0"/>
                </a:solidFill>
              </a:rPr>
              <a:t>two hours ago.</a:t>
            </a:r>
          </a:p>
        </p:txBody>
      </p:sp>
      <p:sp>
        <p:nvSpPr>
          <p:cNvPr id="7" name="Text Box 4"/>
          <p:cNvSpPr txBox="1">
            <a:spLocks noChangeArrowheads="1"/>
          </p:cNvSpPr>
          <p:nvPr/>
        </p:nvSpPr>
        <p:spPr bwMode="auto">
          <a:xfrm>
            <a:off x="2711624" y="485776"/>
            <a:ext cx="7632700" cy="701675"/>
          </a:xfrm>
          <a:prstGeom prst="rect">
            <a:avLst/>
          </a:prstGeom>
          <a:noFill/>
          <a:ln>
            <a:noFill/>
          </a:ln>
          <a:effectLst/>
        </p:spPr>
        <p:txBody>
          <a:bodyPr>
            <a:spAutoFit/>
          </a:bodyPr>
          <a:lstStyle/>
          <a:p>
            <a:pPr>
              <a:spcBef>
                <a:spcPct val="50000"/>
              </a:spcBef>
            </a:pPr>
            <a:r>
              <a:rPr lang="es-MX" altLang="es-MX" sz="4000" b="1" dirty="0" err="1">
                <a:solidFill>
                  <a:srgbClr val="FF0000"/>
                </a:solidFill>
              </a:rPr>
              <a:t>NEG</a:t>
            </a:r>
            <a:r>
              <a:rPr lang="tr-TR" altLang="es-MX" sz="4000" b="1" dirty="0">
                <a:solidFill>
                  <a:srgbClr val="FF0000"/>
                </a:solidFill>
              </a:rPr>
              <a:t>ATIVE SENTENCE</a:t>
            </a:r>
          </a:p>
        </p:txBody>
      </p:sp>
      <p:sp>
        <p:nvSpPr>
          <p:cNvPr id="8" name="Text Box 5"/>
          <p:cNvSpPr txBox="1">
            <a:spLocks noChangeArrowheads="1"/>
          </p:cNvSpPr>
          <p:nvPr/>
        </p:nvSpPr>
        <p:spPr bwMode="auto">
          <a:xfrm>
            <a:off x="2658704" y="2348880"/>
            <a:ext cx="9174162" cy="641350"/>
          </a:xfrm>
          <a:prstGeom prst="rect">
            <a:avLst/>
          </a:prstGeom>
          <a:noFill/>
          <a:ln>
            <a:noFill/>
          </a:ln>
          <a:effectLst/>
        </p:spPr>
        <p:txBody>
          <a:bodyPr wrap="square">
            <a:spAutoFit/>
          </a:bodyPr>
          <a:lstStyle/>
          <a:p>
            <a:pPr>
              <a:spcBef>
                <a:spcPct val="50000"/>
              </a:spcBef>
            </a:pPr>
            <a:r>
              <a:rPr lang="tr-TR" altLang="es-MX" sz="3600" b="1" dirty="0">
                <a:solidFill>
                  <a:srgbClr val="0070C0"/>
                </a:solidFill>
              </a:rPr>
              <a:t>I </a:t>
            </a:r>
            <a:r>
              <a:rPr lang="es-MX" altLang="es-MX" sz="3600" b="1" dirty="0" err="1">
                <a:solidFill>
                  <a:srgbClr val="FF0000"/>
                </a:solidFill>
              </a:rPr>
              <a:t>didn’t</a:t>
            </a:r>
            <a:r>
              <a:rPr lang="es-MX" altLang="es-MX" sz="3600" b="1" dirty="0">
                <a:solidFill>
                  <a:srgbClr val="FF0000"/>
                </a:solidFill>
              </a:rPr>
              <a:t> </a:t>
            </a:r>
            <a:r>
              <a:rPr lang="es-MX" altLang="es-MX" sz="3600" b="1" dirty="0" err="1">
                <a:solidFill>
                  <a:srgbClr val="00B050"/>
                </a:solidFill>
              </a:rPr>
              <a:t>go</a:t>
            </a:r>
            <a:r>
              <a:rPr lang="es-MX" altLang="es-MX" sz="3600" b="1" dirty="0">
                <a:solidFill>
                  <a:srgbClr val="00B050"/>
                </a:solidFill>
              </a:rPr>
              <a:t> </a:t>
            </a:r>
            <a:r>
              <a:rPr lang="tr-TR" altLang="es-MX" sz="3600" b="1" dirty="0">
                <a:solidFill>
                  <a:srgbClr val="0070C0"/>
                </a:solidFill>
              </a:rPr>
              <a:t>to Rome yesterday.</a:t>
            </a:r>
          </a:p>
        </p:txBody>
      </p:sp>
      <p:sp>
        <p:nvSpPr>
          <p:cNvPr id="9" name="Text Box 6"/>
          <p:cNvSpPr txBox="1">
            <a:spLocks noChangeArrowheads="1"/>
          </p:cNvSpPr>
          <p:nvPr/>
        </p:nvSpPr>
        <p:spPr bwMode="auto">
          <a:xfrm>
            <a:off x="2674938" y="4077073"/>
            <a:ext cx="9174162" cy="646331"/>
          </a:xfrm>
          <a:prstGeom prst="rect">
            <a:avLst/>
          </a:prstGeom>
          <a:noFill/>
          <a:ln>
            <a:noFill/>
          </a:ln>
          <a:effectLst/>
        </p:spPr>
        <p:txBody>
          <a:bodyPr wrap="square">
            <a:spAutoFit/>
          </a:bodyPr>
          <a:lstStyle/>
          <a:p>
            <a:pPr>
              <a:spcBef>
                <a:spcPct val="50000"/>
              </a:spcBef>
            </a:pPr>
            <a:r>
              <a:rPr lang="tr-TR" altLang="es-MX" sz="3600" b="1" dirty="0">
                <a:solidFill>
                  <a:srgbClr val="0070C0"/>
                </a:solidFill>
              </a:rPr>
              <a:t>She </a:t>
            </a:r>
            <a:r>
              <a:rPr lang="es-MX" altLang="es-MX" sz="3600" b="1" dirty="0" err="1">
                <a:solidFill>
                  <a:srgbClr val="FF0000"/>
                </a:solidFill>
              </a:rPr>
              <a:t>didn’t</a:t>
            </a:r>
            <a:r>
              <a:rPr lang="es-MX" altLang="es-MX" sz="3600" b="1" dirty="0">
                <a:solidFill>
                  <a:srgbClr val="FF0000"/>
                </a:solidFill>
              </a:rPr>
              <a:t> </a:t>
            </a:r>
            <a:r>
              <a:rPr lang="es-MX" altLang="es-MX" sz="3600" b="1" dirty="0" err="1">
                <a:solidFill>
                  <a:srgbClr val="00B050"/>
                </a:solidFill>
              </a:rPr>
              <a:t>clean</a:t>
            </a:r>
            <a:r>
              <a:rPr lang="es-MX" altLang="es-MX" sz="3600" b="1" dirty="0">
                <a:solidFill>
                  <a:srgbClr val="00B050"/>
                </a:solidFill>
              </a:rPr>
              <a:t> </a:t>
            </a:r>
            <a:r>
              <a:rPr lang="tr-TR" altLang="es-MX" sz="3600" b="1" dirty="0">
                <a:solidFill>
                  <a:srgbClr val="0070C0"/>
                </a:solidFill>
              </a:rPr>
              <a:t>the house last week.</a:t>
            </a:r>
          </a:p>
        </p:txBody>
      </p:sp>
      <p:sp>
        <p:nvSpPr>
          <p:cNvPr id="10" name="Text Box 7"/>
          <p:cNvSpPr txBox="1">
            <a:spLocks noChangeArrowheads="1"/>
          </p:cNvSpPr>
          <p:nvPr/>
        </p:nvSpPr>
        <p:spPr bwMode="auto">
          <a:xfrm>
            <a:off x="2636462" y="5733257"/>
            <a:ext cx="9174162" cy="646331"/>
          </a:xfrm>
          <a:prstGeom prst="rect">
            <a:avLst/>
          </a:prstGeom>
          <a:noFill/>
          <a:ln>
            <a:noFill/>
          </a:ln>
          <a:effectLst/>
        </p:spPr>
        <p:txBody>
          <a:bodyPr wrap="square">
            <a:spAutoFit/>
          </a:bodyPr>
          <a:lstStyle/>
          <a:p>
            <a:pPr>
              <a:spcBef>
                <a:spcPct val="50000"/>
              </a:spcBef>
            </a:pPr>
            <a:r>
              <a:rPr lang="tr-TR" altLang="es-MX" sz="3600" b="1" dirty="0">
                <a:solidFill>
                  <a:srgbClr val="0070C0"/>
                </a:solidFill>
              </a:rPr>
              <a:t>We </a:t>
            </a:r>
            <a:r>
              <a:rPr lang="es-MX" altLang="es-MX" sz="3600" b="1" dirty="0" err="1">
                <a:solidFill>
                  <a:srgbClr val="FF0000"/>
                </a:solidFill>
              </a:rPr>
              <a:t>didn’t</a:t>
            </a:r>
            <a:r>
              <a:rPr lang="es-MX" altLang="es-MX" sz="3600" b="1" dirty="0">
                <a:solidFill>
                  <a:srgbClr val="FF0000"/>
                </a:solidFill>
              </a:rPr>
              <a:t> </a:t>
            </a:r>
            <a:r>
              <a:rPr lang="es-MX" altLang="es-MX" sz="3600" b="1" dirty="0" err="1">
                <a:solidFill>
                  <a:srgbClr val="00B050"/>
                </a:solidFill>
              </a:rPr>
              <a:t>play</a:t>
            </a:r>
            <a:r>
              <a:rPr lang="es-MX" altLang="es-MX" sz="3600" b="1" dirty="0">
                <a:solidFill>
                  <a:srgbClr val="00B050"/>
                </a:solidFill>
              </a:rPr>
              <a:t> </a:t>
            </a:r>
            <a:r>
              <a:rPr lang="es-MX" altLang="es-MX" sz="3600" b="1" dirty="0">
                <a:solidFill>
                  <a:srgbClr val="0070C0"/>
                </a:solidFill>
              </a:rPr>
              <a:t>soccer </a:t>
            </a:r>
            <a:r>
              <a:rPr lang="tr-TR" altLang="es-MX" sz="3600" b="1" dirty="0">
                <a:solidFill>
                  <a:srgbClr val="0070C0"/>
                </a:solidFill>
              </a:rPr>
              <a:t>two hours ago.</a:t>
            </a:r>
          </a:p>
        </p:txBody>
      </p:sp>
      <p:pic>
        <p:nvPicPr>
          <p:cNvPr id="11" name="Imagen 10">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8990178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500" autoRev="1" fill="hold">
                                          <p:stCondLst>
                                            <p:cond delay="0"/>
                                          </p:stCondLst>
                                        </p:cTn>
                                        <p:tgtEl>
                                          <p:spTgt spid="7"/>
                                        </p:tgtEl>
                                        <p:attrNameLst>
                                          <p:attrName>ppt_w</p:attrName>
                                        </p:attrNameLst>
                                      </p:cBhvr>
                                    </p:anim>
                                    <p:anim by="(#ppt_w*0.50)" calcmode="lin" valueType="num">
                                      <p:cBhvr>
                                        <p:cTn id="8" dur="500" decel="50000" autoRev="1" fill="hold">
                                          <p:stCondLst>
                                            <p:cond delay="0"/>
                                          </p:stCondLst>
                                        </p:cTn>
                                        <p:tgtEl>
                                          <p:spTgt spid="7"/>
                                        </p:tgtEl>
                                        <p:attrNameLst>
                                          <p:attrName>ppt_x</p:attrName>
                                        </p:attrNameLst>
                                      </p:cBhvr>
                                    </p:anim>
                                    <p:anim from="(-#ppt_h/2)" to="(#ppt_y)" calcmode="lin" valueType="num">
                                      <p:cBhvr>
                                        <p:cTn id="9" dur="1000" fill="hold">
                                          <p:stCondLst>
                                            <p:cond delay="0"/>
                                          </p:stCondLst>
                                        </p:cTn>
                                        <p:tgtEl>
                                          <p:spTgt spid="7"/>
                                        </p:tgtEl>
                                        <p:attrNameLst>
                                          <p:attrName>ppt_y</p:attrName>
                                        </p:attrNameLst>
                                      </p:cBhvr>
                                    </p:anim>
                                    <p:animRot by="21600000">
                                      <p:cBhvr>
                                        <p:cTn id="10" dur="1000" fill="hold">
                                          <p:stCondLst>
                                            <p:cond delay="0"/>
                                          </p:stCondLst>
                                        </p:cTn>
                                        <p:tgtEl>
                                          <p:spTgt spid="7"/>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4"/>
                                        </p:tgtEl>
                                        <p:attrNameLst>
                                          <p:attrName>style.visibility</p:attrName>
                                        </p:attrNameLst>
                                      </p:cBhvr>
                                      <p:to>
                                        <p:strVal val="visible"/>
                                      </p:to>
                                    </p:set>
                                    <p:anim calcmode="discrete" valueType="clr">
                                      <p:cBhvr override="childStyle">
                                        <p:cTn id="15"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4"/>
                                        </p:tgtEl>
                                        <p:attrNameLst>
                                          <p:attrName>fillcolor</p:attrName>
                                        </p:attrNameLst>
                                      </p:cBhvr>
                                      <p:tavLst>
                                        <p:tav tm="0">
                                          <p:val>
                                            <p:clrVal>
                                              <a:schemeClr val="accent2"/>
                                            </p:clrVal>
                                          </p:val>
                                        </p:tav>
                                        <p:tav tm="50000">
                                          <p:val>
                                            <p:clrVal>
                                              <a:schemeClr val="hlink"/>
                                            </p:clrVal>
                                          </p:val>
                                        </p:tav>
                                      </p:tavLst>
                                    </p:anim>
                                    <p:set>
                                      <p:cBhvr>
                                        <p:cTn id="17" dur="80"/>
                                        <p:tgtEl>
                                          <p:spTgt spid="4"/>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8"/>
                                        </p:tgtEl>
                                        <p:attrNameLst>
                                          <p:attrName>style.visibility</p:attrName>
                                        </p:attrNameLst>
                                      </p:cBhvr>
                                      <p:to>
                                        <p:strVal val="visible"/>
                                      </p:to>
                                    </p:set>
                                    <p:anim calcmode="discrete" valueType="clr">
                                      <p:cBhvr override="childStyle">
                                        <p:cTn id="22"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8"/>
                                        </p:tgtEl>
                                        <p:attrNameLst>
                                          <p:attrName>fillcolor</p:attrName>
                                        </p:attrNameLst>
                                      </p:cBhvr>
                                      <p:tavLst>
                                        <p:tav tm="0">
                                          <p:val>
                                            <p:clrVal>
                                              <a:schemeClr val="accent2"/>
                                            </p:clrVal>
                                          </p:val>
                                        </p:tav>
                                        <p:tav tm="50000">
                                          <p:val>
                                            <p:clrVal>
                                              <a:schemeClr val="hlink"/>
                                            </p:clrVal>
                                          </p:val>
                                        </p:tav>
                                      </p:tavLst>
                                    </p:anim>
                                    <p:set>
                                      <p:cBhvr>
                                        <p:cTn id="24" dur="80"/>
                                        <p:tgtEl>
                                          <p:spTgt spid="8"/>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27" presetClass="entr" presetSubtype="0" fill="hold" grpId="0" nodeType="clickEffect">
                                  <p:stCondLst>
                                    <p:cond delay="0"/>
                                  </p:stCondLst>
                                  <p:iterate type="lt">
                                    <p:tmPct val="50000"/>
                                  </p:iterate>
                                  <p:childTnLst>
                                    <p:set>
                                      <p:cBhvr>
                                        <p:cTn id="28" dur="1" fill="hold">
                                          <p:stCondLst>
                                            <p:cond delay="0"/>
                                          </p:stCondLst>
                                        </p:cTn>
                                        <p:tgtEl>
                                          <p:spTgt spid="5"/>
                                        </p:tgtEl>
                                        <p:attrNameLst>
                                          <p:attrName>style.visibility</p:attrName>
                                        </p:attrNameLst>
                                      </p:cBhvr>
                                      <p:to>
                                        <p:strVal val="visible"/>
                                      </p:to>
                                    </p:set>
                                    <p:anim calcmode="discrete" valueType="clr">
                                      <p:cBhvr override="childStyle">
                                        <p:cTn id="29"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5"/>
                                        </p:tgtEl>
                                        <p:attrNameLst>
                                          <p:attrName>fillcolor</p:attrName>
                                        </p:attrNameLst>
                                      </p:cBhvr>
                                      <p:tavLst>
                                        <p:tav tm="0">
                                          <p:val>
                                            <p:clrVal>
                                              <a:schemeClr val="accent2"/>
                                            </p:clrVal>
                                          </p:val>
                                        </p:tav>
                                        <p:tav tm="50000">
                                          <p:val>
                                            <p:clrVal>
                                              <a:schemeClr val="hlink"/>
                                            </p:clrVal>
                                          </p:val>
                                        </p:tav>
                                      </p:tavLst>
                                    </p:anim>
                                    <p:set>
                                      <p:cBhvr>
                                        <p:cTn id="31" dur="80"/>
                                        <p:tgtEl>
                                          <p:spTgt spid="5"/>
                                        </p:tgtEl>
                                        <p:attrNameLst>
                                          <p:attrName>fill.type</p:attrName>
                                        </p:attrNameLst>
                                      </p:cBhvr>
                                      <p:to>
                                        <p:strVal val="solid"/>
                                      </p:to>
                                    </p:set>
                                  </p:childTnLst>
                                </p:cTn>
                              </p:par>
                            </p:childTnLst>
                          </p:cTn>
                        </p:par>
                      </p:childTnLst>
                    </p:cTn>
                  </p:par>
                  <p:par>
                    <p:cTn id="32" fill="hold">
                      <p:stCondLst>
                        <p:cond delay="indefinite"/>
                      </p:stCondLst>
                      <p:childTnLst>
                        <p:par>
                          <p:cTn id="33" fill="hold">
                            <p:stCondLst>
                              <p:cond delay="0"/>
                            </p:stCondLst>
                            <p:childTnLst>
                              <p:par>
                                <p:cTn id="34" presetID="27" presetClass="entr" presetSubtype="0" fill="hold" grpId="0" nodeType="clickEffect">
                                  <p:stCondLst>
                                    <p:cond delay="0"/>
                                  </p:stCondLst>
                                  <p:iterate type="lt">
                                    <p:tmPct val="50000"/>
                                  </p:iterate>
                                  <p:childTnLst>
                                    <p:set>
                                      <p:cBhvr>
                                        <p:cTn id="35" dur="1" fill="hold">
                                          <p:stCondLst>
                                            <p:cond delay="0"/>
                                          </p:stCondLst>
                                        </p:cTn>
                                        <p:tgtEl>
                                          <p:spTgt spid="9"/>
                                        </p:tgtEl>
                                        <p:attrNameLst>
                                          <p:attrName>style.visibility</p:attrName>
                                        </p:attrNameLst>
                                      </p:cBhvr>
                                      <p:to>
                                        <p:strVal val="visible"/>
                                      </p:to>
                                    </p:set>
                                    <p:anim calcmode="discrete" valueType="clr">
                                      <p:cBhvr override="childStyle">
                                        <p:cTn id="36"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37" dur="80"/>
                                        <p:tgtEl>
                                          <p:spTgt spid="9"/>
                                        </p:tgtEl>
                                        <p:attrNameLst>
                                          <p:attrName>fillcolor</p:attrName>
                                        </p:attrNameLst>
                                      </p:cBhvr>
                                      <p:tavLst>
                                        <p:tav tm="0">
                                          <p:val>
                                            <p:clrVal>
                                              <a:schemeClr val="accent2"/>
                                            </p:clrVal>
                                          </p:val>
                                        </p:tav>
                                        <p:tav tm="50000">
                                          <p:val>
                                            <p:clrVal>
                                              <a:schemeClr val="hlink"/>
                                            </p:clrVal>
                                          </p:val>
                                        </p:tav>
                                      </p:tavLst>
                                    </p:anim>
                                    <p:set>
                                      <p:cBhvr>
                                        <p:cTn id="38" dur="80"/>
                                        <p:tgtEl>
                                          <p:spTgt spid="9"/>
                                        </p:tgtEl>
                                        <p:attrNameLst>
                                          <p:attrName>fill.type</p:attrName>
                                        </p:attrNameLst>
                                      </p:cBhvr>
                                      <p:to>
                                        <p:strVal val="solid"/>
                                      </p:to>
                                    </p:set>
                                  </p:childTnLst>
                                </p:cTn>
                              </p:par>
                            </p:childTnLst>
                          </p:cTn>
                        </p:par>
                      </p:childTnLst>
                    </p:cTn>
                  </p:par>
                  <p:par>
                    <p:cTn id="39" fill="hold">
                      <p:stCondLst>
                        <p:cond delay="indefinite"/>
                      </p:stCondLst>
                      <p:childTnLst>
                        <p:par>
                          <p:cTn id="40" fill="hold">
                            <p:stCondLst>
                              <p:cond delay="0"/>
                            </p:stCondLst>
                            <p:childTnLst>
                              <p:par>
                                <p:cTn id="41" presetID="27" presetClass="entr" presetSubtype="0" fill="hold" grpId="0" nodeType="clickEffect">
                                  <p:stCondLst>
                                    <p:cond delay="0"/>
                                  </p:stCondLst>
                                  <p:iterate type="lt">
                                    <p:tmPct val="50000"/>
                                  </p:iterate>
                                  <p:childTnLst>
                                    <p:set>
                                      <p:cBhvr>
                                        <p:cTn id="42" dur="1" fill="hold">
                                          <p:stCondLst>
                                            <p:cond delay="0"/>
                                          </p:stCondLst>
                                        </p:cTn>
                                        <p:tgtEl>
                                          <p:spTgt spid="6"/>
                                        </p:tgtEl>
                                        <p:attrNameLst>
                                          <p:attrName>style.visibility</p:attrName>
                                        </p:attrNameLst>
                                      </p:cBhvr>
                                      <p:to>
                                        <p:strVal val="visible"/>
                                      </p:to>
                                    </p:set>
                                    <p:anim calcmode="discrete" valueType="clr">
                                      <p:cBhvr override="childStyle">
                                        <p:cTn id="43"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44" dur="80"/>
                                        <p:tgtEl>
                                          <p:spTgt spid="6"/>
                                        </p:tgtEl>
                                        <p:attrNameLst>
                                          <p:attrName>fillcolor</p:attrName>
                                        </p:attrNameLst>
                                      </p:cBhvr>
                                      <p:tavLst>
                                        <p:tav tm="0">
                                          <p:val>
                                            <p:clrVal>
                                              <a:schemeClr val="accent2"/>
                                            </p:clrVal>
                                          </p:val>
                                        </p:tav>
                                        <p:tav tm="50000">
                                          <p:val>
                                            <p:clrVal>
                                              <a:schemeClr val="hlink"/>
                                            </p:clrVal>
                                          </p:val>
                                        </p:tav>
                                      </p:tavLst>
                                    </p:anim>
                                    <p:set>
                                      <p:cBhvr>
                                        <p:cTn id="45" dur="80"/>
                                        <p:tgtEl>
                                          <p:spTgt spid="6"/>
                                        </p:tgtEl>
                                        <p:attrNameLst>
                                          <p:attrName>fill.type</p:attrName>
                                        </p:attrNameLst>
                                      </p:cBhvr>
                                      <p:to>
                                        <p:strVal val="solid"/>
                                      </p:to>
                                    </p:set>
                                  </p:childTnLst>
                                </p:cTn>
                              </p:par>
                            </p:childTnLst>
                          </p:cTn>
                        </p:par>
                      </p:childTnLst>
                    </p:cTn>
                  </p:par>
                  <p:par>
                    <p:cTn id="46" fill="hold">
                      <p:stCondLst>
                        <p:cond delay="indefinite"/>
                      </p:stCondLst>
                      <p:childTnLst>
                        <p:par>
                          <p:cTn id="47" fill="hold">
                            <p:stCondLst>
                              <p:cond delay="0"/>
                            </p:stCondLst>
                            <p:childTnLst>
                              <p:par>
                                <p:cTn id="48" presetID="27" presetClass="entr" presetSubtype="0" fill="hold" grpId="0" nodeType="clickEffect">
                                  <p:stCondLst>
                                    <p:cond delay="0"/>
                                  </p:stCondLst>
                                  <p:iterate type="lt">
                                    <p:tmPct val="50000"/>
                                  </p:iterate>
                                  <p:childTnLst>
                                    <p:set>
                                      <p:cBhvr>
                                        <p:cTn id="49" dur="1" fill="hold">
                                          <p:stCondLst>
                                            <p:cond delay="0"/>
                                          </p:stCondLst>
                                        </p:cTn>
                                        <p:tgtEl>
                                          <p:spTgt spid="10"/>
                                        </p:tgtEl>
                                        <p:attrNameLst>
                                          <p:attrName>style.visibility</p:attrName>
                                        </p:attrNameLst>
                                      </p:cBhvr>
                                      <p:to>
                                        <p:strVal val="visible"/>
                                      </p:to>
                                    </p:set>
                                    <p:anim calcmode="discrete" valueType="clr">
                                      <p:cBhvr override="childStyle">
                                        <p:cTn id="50"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51" dur="80"/>
                                        <p:tgtEl>
                                          <p:spTgt spid="10"/>
                                        </p:tgtEl>
                                        <p:attrNameLst>
                                          <p:attrName>fillcolor</p:attrName>
                                        </p:attrNameLst>
                                      </p:cBhvr>
                                      <p:tavLst>
                                        <p:tav tm="0">
                                          <p:val>
                                            <p:clrVal>
                                              <a:schemeClr val="accent2"/>
                                            </p:clrVal>
                                          </p:val>
                                        </p:tav>
                                        <p:tav tm="50000">
                                          <p:val>
                                            <p:clrVal>
                                              <a:schemeClr val="hlink"/>
                                            </p:clrVal>
                                          </p:val>
                                        </p:tav>
                                      </p:tavLst>
                                    </p:anim>
                                    <p:set>
                                      <p:cBhvr>
                                        <p:cTn id="52" dur="80"/>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err="1" smtClean="0"/>
              <a:t>Change</a:t>
            </a:r>
            <a:r>
              <a:rPr lang="es-MX" sz="3600" dirty="0" smtClean="0"/>
              <a:t> </a:t>
            </a:r>
            <a:r>
              <a:rPr lang="es-MX" sz="3600" dirty="0" err="1" smtClean="0"/>
              <a:t>the</a:t>
            </a:r>
            <a:r>
              <a:rPr lang="es-MX" sz="3600" dirty="0" smtClean="0"/>
              <a:t> </a:t>
            </a:r>
            <a:r>
              <a:rPr lang="es-MX" sz="3600" dirty="0" err="1" smtClean="0"/>
              <a:t>following</a:t>
            </a:r>
            <a:r>
              <a:rPr lang="es-MX" sz="3600" dirty="0" smtClean="0"/>
              <a:t> </a:t>
            </a:r>
            <a:r>
              <a:rPr lang="es-MX" sz="3600" dirty="0" err="1" smtClean="0"/>
              <a:t>sentences</a:t>
            </a:r>
            <a:r>
              <a:rPr lang="es-MX" sz="3600" dirty="0" smtClean="0"/>
              <a:t> </a:t>
            </a:r>
            <a:r>
              <a:rPr lang="es-MX" sz="3600" dirty="0" err="1" smtClean="0"/>
              <a:t>into</a:t>
            </a:r>
            <a:r>
              <a:rPr lang="es-MX" sz="3600" dirty="0" smtClean="0"/>
              <a:t> </a:t>
            </a:r>
            <a:r>
              <a:rPr lang="es-MX" sz="3600" dirty="0" err="1" smtClean="0"/>
              <a:t>Negative</a:t>
            </a:r>
            <a:endParaRPr lang="es-MX" sz="3600" dirty="0"/>
          </a:p>
        </p:txBody>
      </p:sp>
      <p:sp>
        <p:nvSpPr>
          <p:cNvPr id="3" name="Marcador de contenido 2"/>
          <p:cNvSpPr>
            <a:spLocks noGrp="1"/>
          </p:cNvSpPr>
          <p:nvPr>
            <p:ph idx="1"/>
          </p:nvPr>
        </p:nvSpPr>
        <p:spPr>
          <a:xfrm>
            <a:off x="388306" y="1325562"/>
            <a:ext cx="11386160" cy="5278438"/>
          </a:xfrm>
        </p:spPr>
        <p:txBody>
          <a:bodyPr>
            <a:normAutofit/>
          </a:bodyPr>
          <a:lstStyle/>
          <a:p>
            <a:r>
              <a:rPr lang="en-US" sz="3600" dirty="0"/>
              <a:t>We </a:t>
            </a:r>
            <a:r>
              <a:rPr lang="en-US" sz="3600" b="1" dirty="0"/>
              <a:t>gave</a:t>
            </a:r>
            <a:r>
              <a:rPr lang="en-US" sz="3600" dirty="0"/>
              <a:t> her a doll for her birthday</a:t>
            </a:r>
            <a:r>
              <a:rPr lang="en-US" sz="3600" dirty="0" smtClean="0"/>
              <a:t>.</a:t>
            </a:r>
          </a:p>
          <a:p>
            <a:r>
              <a:rPr lang="en-US" sz="3600" dirty="0" smtClean="0"/>
              <a:t>She</a:t>
            </a:r>
            <a:r>
              <a:rPr lang="en-US" sz="3600" dirty="0"/>
              <a:t> </a:t>
            </a:r>
            <a:r>
              <a:rPr lang="en-US" sz="3600" b="1" dirty="0"/>
              <a:t>kissed</a:t>
            </a:r>
            <a:r>
              <a:rPr lang="en-US" sz="3600" dirty="0"/>
              <a:t> me on the cheek.</a:t>
            </a:r>
          </a:p>
          <a:p>
            <a:r>
              <a:rPr lang="en-US" sz="3600" dirty="0" err="1" smtClean="0"/>
              <a:t>I</a:t>
            </a:r>
            <a:r>
              <a:rPr lang="en-US" sz="3600" dirty="0" err="1"/>
              <a:t>He</a:t>
            </a:r>
            <a:r>
              <a:rPr lang="en-US" sz="3600" dirty="0"/>
              <a:t> </a:t>
            </a:r>
            <a:r>
              <a:rPr lang="en-US" sz="3600" b="1" dirty="0"/>
              <a:t>went</a:t>
            </a:r>
            <a:r>
              <a:rPr lang="en-US" sz="3600" dirty="0"/>
              <a:t> to a club last night.</a:t>
            </a:r>
          </a:p>
          <a:p>
            <a:r>
              <a:rPr lang="en-US" sz="3600" dirty="0" smtClean="0"/>
              <a:t>t</a:t>
            </a:r>
            <a:r>
              <a:rPr lang="en-US" sz="3600" dirty="0"/>
              <a:t> </a:t>
            </a:r>
            <a:r>
              <a:rPr lang="en-US" sz="3600" b="1" dirty="0"/>
              <a:t>rained</a:t>
            </a:r>
            <a:r>
              <a:rPr lang="en-US" sz="3600" dirty="0"/>
              <a:t> yesterday.</a:t>
            </a:r>
          </a:p>
          <a:p>
            <a:r>
              <a:rPr lang="en-US" sz="3600" dirty="0"/>
              <a:t>Angela </a:t>
            </a:r>
            <a:r>
              <a:rPr lang="en-US" sz="3600" b="1" dirty="0"/>
              <a:t>watched</a:t>
            </a:r>
            <a:r>
              <a:rPr lang="en-US" sz="3600" dirty="0"/>
              <a:t> TV all night.</a:t>
            </a:r>
          </a:p>
          <a:p>
            <a:r>
              <a:rPr lang="en-US" sz="3600" dirty="0"/>
              <a:t>My parents </a:t>
            </a:r>
            <a:r>
              <a:rPr lang="en-US" sz="3600" b="1" dirty="0"/>
              <a:t>came</a:t>
            </a:r>
            <a:r>
              <a:rPr lang="en-US" sz="3600" dirty="0"/>
              <a:t> to visit me last July.</a:t>
            </a:r>
          </a:p>
          <a:p>
            <a:r>
              <a:rPr lang="en-US" sz="3600" dirty="0" smtClean="0"/>
              <a:t>John</a:t>
            </a:r>
            <a:r>
              <a:rPr lang="en-US" sz="3600" dirty="0"/>
              <a:t> </a:t>
            </a:r>
            <a:r>
              <a:rPr lang="en-US" sz="3600" b="1" dirty="0"/>
              <a:t>wanted</a:t>
            </a:r>
            <a:r>
              <a:rPr lang="en-US" sz="3600" dirty="0"/>
              <a:t> to go to the museum.</a:t>
            </a:r>
          </a:p>
          <a:p>
            <a:r>
              <a:rPr lang="es-MX" sz="3600" dirty="0" smtClean="0"/>
              <a:t>I </a:t>
            </a:r>
            <a:r>
              <a:rPr lang="es-MX" sz="3600" b="1" dirty="0" err="1" smtClean="0"/>
              <a:t>bought</a:t>
            </a:r>
            <a:r>
              <a:rPr lang="es-MX" sz="3600" dirty="0" smtClean="0"/>
              <a:t> a car </a:t>
            </a:r>
            <a:r>
              <a:rPr lang="es-MX" sz="3600" dirty="0" err="1" smtClean="0"/>
              <a:t>last</a:t>
            </a:r>
            <a:r>
              <a:rPr lang="es-MX" sz="3600" dirty="0" smtClean="0"/>
              <a:t> </a:t>
            </a:r>
            <a:r>
              <a:rPr lang="es-MX" sz="3600" dirty="0" err="1" smtClean="0"/>
              <a:t>month</a:t>
            </a:r>
            <a:r>
              <a:rPr lang="es-MX" sz="3600" dirty="0" smtClean="0"/>
              <a:t>.</a:t>
            </a:r>
            <a:endParaRPr lang="es-MX" sz="3600" dirty="0"/>
          </a:p>
        </p:txBody>
      </p:sp>
      <p:pic>
        <p:nvPicPr>
          <p:cNvPr id="4" name="Imagen 3">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4249412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75520" y="3948795"/>
            <a:ext cx="2232248" cy="2749588"/>
          </a:xfrm>
          <a:prstGeom prst="rect">
            <a:avLst/>
          </a:prstGeom>
        </p:spPr>
      </p:pic>
      <p:sp>
        <p:nvSpPr>
          <p:cNvPr id="5" name="Text Box 4"/>
          <p:cNvSpPr txBox="1">
            <a:spLocks noChangeArrowheads="1"/>
          </p:cNvSpPr>
          <p:nvPr/>
        </p:nvSpPr>
        <p:spPr bwMode="auto">
          <a:xfrm>
            <a:off x="2321148" y="3140969"/>
            <a:ext cx="1656036" cy="584775"/>
          </a:xfrm>
          <a:prstGeom prst="rect">
            <a:avLst/>
          </a:prstGeom>
          <a:noFill/>
          <a:ln>
            <a:noFill/>
          </a:ln>
          <a:effectLst/>
        </p:spPr>
        <p:txBody>
          <a:bodyPr wrap="square">
            <a:spAutoFit/>
          </a:bodyPr>
          <a:lstStyle/>
          <a:p>
            <a:pPr>
              <a:spcBef>
                <a:spcPct val="50000"/>
              </a:spcBef>
            </a:pPr>
            <a:r>
              <a:rPr lang="en-GB" altLang="es-MX" sz="3200" b="1" dirty="0">
                <a:solidFill>
                  <a:srgbClr val="FF0000"/>
                </a:solidFill>
              </a:rPr>
              <a:t>Marcus</a:t>
            </a:r>
          </a:p>
        </p:txBody>
      </p:sp>
      <p:sp>
        <p:nvSpPr>
          <p:cNvPr id="6" name="5 CuadroTexto"/>
          <p:cNvSpPr txBox="1"/>
          <p:nvPr/>
        </p:nvSpPr>
        <p:spPr>
          <a:xfrm>
            <a:off x="4353475" y="5682721"/>
            <a:ext cx="6885218"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he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0368" y="216960"/>
            <a:ext cx="3248120" cy="2160000"/>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4204" y="2580389"/>
            <a:ext cx="2060448" cy="2743200"/>
          </a:xfrm>
          <a:prstGeom prst="rect">
            <a:avLst/>
          </a:prstGeom>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99856" y="293464"/>
            <a:ext cx="1959414" cy="2160000"/>
          </a:xfrm>
          <a:prstGeom prst="rect">
            <a:avLst/>
          </a:prstGeom>
        </p:spPr>
      </p:pic>
      <p:pic>
        <p:nvPicPr>
          <p:cNvPr id="2" name="1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54274" y="2804133"/>
            <a:ext cx="1686094" cy="2535480"/>
          </a:xfrm>
          <a:prstGeom prst="rect">
            <a:avLst/>
          </a:prstGeom>
        </p:spPr>
      </p:pic>
      <p:sp>
        <p:nvSpPr>
          <p:cNvPr id="10" name="2 Cuadro de texto"/>
          <p:cNvSpPr txBox="1"/>
          <p:nvPr/>
        </p:nvSpPr>
        <p:spPr>
          <a:xfrm>
            <a:off x="9304238" y="1062896"/>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1" name="1 Cuadro de texto"/>
          <p:cNvSpPr txBox="1"/>
          <p:nvPr/>
        </p:nvSpPr>
        <p:spPr>
          <a:xfrm>
            <a:off x="5779563" y="94208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2" name="1 Cuadro de texto"/>
          <p:cNvSpPr txBox="1"/>
          <p:nvPr/>
        </p:nvSpPr>
        <p:spPr>
          <a:xfrm>
            <a:off x="9106378" y="351415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3" name="2 Cuadro de texto"/>
          <p:cNvSpPr txBox="1"/>
          <p:nvPr/>
        </p:nvSpPr>
        <p:spPr>
          <a:xfrm>
            <a:off x="6059133" y="3547155"/>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4" name="13 CuadroTexto"/>
          <p:cNvSpPr txBox="1"/>
          <p:nvPr/>
        </p:nvSpPr>
        <p:spPr>
          <a:xfrm>
            <a:off x="3359696" y="5661249"/>
            <a:ext cx="7907934"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didn’t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he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5" name="Imagen 14">
            <a:hlinkClick r:id="rId7" action="ppaction://hlinksldjump"/>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6397041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2105784" y="4068361"/>
            <a:ext cx="1973992" cy="1077218"/>
          </a:xfrm>
          <a:prstGeom prst="rect">
            <a:avLst/>
          </a:prstGeom>
          <a:noFill/>
          <a:ln>
            <a:noFill/>
          </a:ln>
          <a:effectLst/>
        </p:spPr>
        <p:txBody>
          <a:bodyPr wrap="square">
            <a:spAutoFit/>
          </a:bodyPr>
          <a:lstStyle/>
          <a:p>
            <a:pPr algn="r">
              <a:spcBef>
                <a:spcPct val="50000"/>
              </a:spcBef>
            </a:pPr>
            <a:r>
              <a:rPr lang="en-GB" altLang="es-MX" sz="3200" b="1" dirty="0">
                <a:solidFill>
                  <a:srgbClr val="FF0000"/>
                </a:solidFill>
              </a:rPr>
              <a:t>Fernanda</a:t>
            </a:r>
          </a:p>
        </p:txBody>
      </p:sp>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75330" y="4813280"/>
            <a:ext cx="2401855" cy="1944000"/>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58920" y="205525"/>
            <a:ext cx="2700994" cy="1800000"/>
          </a:xfrm>
          <a:prstGeom prst="rect">
            <a:avLst/>
          </a:prstGeom>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98461" y="210501"/>
            <a:ext cx="1915518" cy="2720378"/>
          </a:xfrm>
          <a:prstGeom prst="rect">
            <a:avLst/>
          </a:prstGeom>
        </p:spPr>
      </p:pic>
      <p:pic>
        <p:nvPicPr>
          <p:cNvPr id="11" name="10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5472" y="2350126"/>
            <a:ext cx="2664442" cy="1800000"/>
          </a:xfrm>
          <a:prstGeom prst="rect">
            <a:avLst/>
          </a:prstGeom>
        </p:spPr>
      </p:pic>
      <p:sp>
        <p:nvSpPr>
          <p:cNvPr id="8" name="7 CuadroTexto"/>
          <p:cNvSpPr txBox="1"/>
          <p:nvPr/>
        </p:nvSpPr>
        <p:spPr>
          <a:xfrm>
            <a:off x="4079776" y="5682721"/>
            <a:ext cx="7261924"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she</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9" name="8 CuadroTexto"/>
          <p:cNvSpPr txBox="1"/>
          <p:nvPr/>
        </p:nvSpPr>
        <p:spPr>
          <a:xfrm>
            <a:off x="3071664" y="5661249"/>
            <a:ext cx="8284640"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didn’t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she</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4" name="3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64205" y="3250126"/>
            <a:ext cx="1968209" cy="2160000"/>
          </a:xfrm>
          <a:prstGeom prst="rect">
            <a:avLst/>
          </a:prstGeom>
        </p:spPr>
      </p:pic>
      <p:sp>
        <p:nvSpPr>
          <p:cNvPr id="12" name="2 Cuadro de texto"/>
          <p:cNvSpPr txBox="1"/>
          <p:nvPr/>
        </p:nvSpPr>
        <p:spPr>
          <a:xfrm>
            <a:off x="9304238" y="1062896"/>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3" name="1 Cuadro de texto"/>
          <p:cNvSpPr txBox="1"/>
          <p:nvPr/>
        </p:nvSpPr>
        <p:spPr>
          <a:xfrm>
            <a:off x="5779563" y="94208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4" name="1 Cuadro de texto"/>
          <p:cNvSpPr txBox="1"/>
          <p:nvPr/>
        </p:nvSpPr>
        <p:spPr>
          <a:xfrm>
            <a:off x="9106378" y="351415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5" name="2 Cuadro de texto"/>
          <p:cNvSpPr txBox="1"/>
          <p:nvPr/>
        </p:nvSpPr>
        <p:spPr>
          <a:xfrm>
            <a:off x="6059133" y="3547155"/>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pic>
        <p:nvPicPr>
          <p:cNvPr id="16" name="Imagen 15">
            <a:hlinkClick r:id="rId7" action="ppaction://hlinksldjump"/>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4985954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75520" y="3747215"/>
            <a:ext cx="2692498" cy="2692498"/>
          </a:xfrm>
          <a:prstGeom prst="rect">
            <a:avLst/>
          </a:prstGeom>
        </p:spPr>
      </p:pic>
      <p:sp>
        <p:nvSpPr>
          <p:cNvPr id="5" name="Text Box 4"/>
          <p:cNvSpPr txBox="1">
            <a:spLocks noChangeArrowheads="1"/>
          </p:cNvSpPr>
          <p:nvPr/>
        </p:nvSpPr>
        <p:spPr bwMode="auto">
          <a:xfrm>
            <a:off x="2321148" y="3140969"/>
            <a:ext cx="1656036" cy="584775"/>
          </a:xfrm>
          <a:prstGeom prst="rect">
            <a:avLst/>
          </a:prstGeom>
          <a:noFill/>
          <a:ln>
            <a:noFill/>
          </a:ln>
          <a:effectLst/>
        </p:spPr>
        <p:txBody>
          <a:bodyPr wrap="square">
            <a:spAutoFit/>
          </a:bodyPr>
          <a:lstStyle/>
          <a:p>
            <a:pPr>
              <a:spcBef>
                <a:spcPct val="50000"/>
              </a:spcBef>
            </a:pPr>
            <a:r>
              <a:rPr lang="en-GB" altLang="es-MX" sz="3200" b="1" dirty="0">
                <a:solidFill>
                  <a:srgbClr val="FF0000"/>
                </a:solidFill>
              </a:rPr>
              <a:t>Steve</a:t>
            </a:r>
          </a:p>
        </p:txBody>
      </p:sp>
      <p:sp>
        <p:nvSpPr>
          <p:cNvPr id="6" name="5 CuadroTexto"/>
          <p:cNvSpPr txBox="1"/>
          <p:nvPr/>
        </p:nvSpPr>
        <p:spPr>
          <a:xfrm>
            <a:off x="4353475" y="5682721"/>
            <a:ext cx="6885218"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he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52488" y="216960"/>
            <a:ext cx="3223880" cy="2160000"/>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25351" y="3119983"/>
            <a:ext cx="2893649" cy="1929099"/>
          </a:xfrm>
          <a:prstGeom prst="rect">
            <a:avLst/>
          </a:prstGeom>
        </p:spPr>
      </p:pic>
      <p:pic>
        <p:nvPicPr>
          <p:cNvPr id="9" name="8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68018" y="61919"/>
            <a:ext cx="2291252" cy="2291252"/>
          </a:xfrm>
          <a:prstGeom prst="rect">
            <a:avLst/>
          </a:prstGeom>
        </p:spPr>
      </p:pic>
      <p:pic>
        <p:nvPicPr>
          <p:cNvPr id="2" name="1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14672" y="2655972"/>
            <a:ext cx="1779133" cy="2368667"/>
          </a:xfrm>
          <a:prstGeom prst="rect">
            <a:avLst/>
          </a:prstGeom>
        </p:spPr>
      </p:pic>
      <p:sp>
        <p:nvSpPr>
          <p:cNvPr id="10" name="2 Cuadro de texto"/>
          <p:cNvSpPr txBox="1"/>
          <p:nvPr/>
        </p:nvSpPr>
        <p:spPr>
          <a:xfrm>
            <a:off x="9304238" y="1062896"/>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1" name="1 Cuadro de texto"/>
          <p:cNvSpPr txBox="1"/>
          <p:nvPr/>
        </p:nvSpPr>
        <p:spPr>
          <a:xfrm>
            <a:off x="5779563" y="94208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2" name="1 Cuadro de texto"/>
          <p:cNvSpPr txBox="1"/>
          <p:nvPr/>
        </p:nvSpPr>
        <p:spPr>
          <a:xfrm>
            <a:off x="9106378" y="351415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3" name="2 Cuadro de texto"/>
          <p:cNvSpPr txBox="1"/>
          <p:nvPr/>
        </p:nvSpPr>
        <p:spPr>
          <a:xfrm>
            <a:off x="4971900" y="3656678"/>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4" name="13 CuadroTexto"/>
          <p:cNvSpPr txBox="1"/>
          <p:nvPr/>
        </p:nvSpPr>
        <p:spPr>
          <a:xfrm>
            <a:off x="3359696" y="5661249"/>
            <a:ext cx="7907934"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didn’t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he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5" name="Imagen 14">
            <a:hlinkClick r:id="rId7" action="ppaction://hlinksldjump"/>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5147860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P spid="13"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2070721" y="3524844"/>
            <a:ext cx="1973992" cy="584775"/>
          </a:xfrm>
          <a:prstGeom prst="rect">
            <a:avLst/>
          </a:prstGeom>
          <a:noFill/>
          <a:ln>
            <a:noFill/>
          </a:ln>
          <a:effectLst/>
        </p:spPr>
        <p:txBody>
          <a:bodyPr wrap="square">
            <a:spAutoFit/>
          </a:bodyPr>
          <a:lstStyle/>
          <a:p>
            <a:pPr algn="r">
              <a:spcBef>
                <a:spcPct val="50000"/>
              </a:spcBef>
            </a:pPr>
            <a:r>
              <a:rPr lang="en-GB" altLang="es-MX" sz="3200" b="1" dirty="0">
                <a:solidFill>
                  <a:srgbClr val="FF0000"/>
                </a:solidFill>
              </a:rPr>
              <a:t>Gabriela</a:t>
            </a: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828" y="4075091"/>
            <a:ext cx="2523778" cy="2523778"/>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131" y="205525"/>
            <a:ext cx="2963458" cy="1991444"/>
          </a:xfrm>
          <a:prstGeom prst="rect">
            <a:avLst/>
          </a:prstGeom>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10179" y="227785"/>
            <a:ext cx="3122235" cy="2080872"/>
          </a:xfrm>
          <a:prstGeom prst="rect">
            <a:avLst/>
          </a:prstGeom>
        </p:spPr>
      </p:pic>
      <p:pic>
        <p:nvPicPr>
          <p:cNvPr id="11" name="10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8365" y="2449014"/>
            <a:ext cx="2594942" cy="2665216"/>
          </a:xfrm>
          <a:prstGeom prst="rect">
            <a:avLst/>
          </a:prstGeom>
        </p:spPr>
      </p:pic>
      <p:sp>
        <p:nvSpPr>
          <p:cNvPr id="8" name="7 CuadroTexto"/>
          <p:cNvSpPr txBox="1"/>
          <p:nvPr/>
        </p:nvSpPr>
        <p:spPr>
          <a:xfrm>
            <a:off x="4079776" y="5682721"/>
            <a:ext cx="7261924"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she</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9" name="8 CuadroTexto"/>
          <p:cNvSpPr txBox="1"/>
          <p:nvPr/>
        </p:nvSpPr>
        <p:spPr>
          <a:xfrm>
            <a:off x="3071664" y="5661249"/>
            <a:ext cx="8284640"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didn’t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she</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4" name="3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73285" y="2837312"/>
            <a:ext cx="2945581" cy="1962997"/>
          </a:xfrm>
          <a:prstGeom prst="rect">
            <a:avLst/>
          </a:prstGeom>
        </p:spPr>
      </p:pic>
      <p:sp>
        <p:nvSpPr>
          <p:cNvPr id="12" name="2 Cuadro de texto"/>
          <p:cNvSpPr txBox="1"/>
          <p:nvPr/>
        </p:nvSpPr>
        <p:spPr>
          <a:xfrm>
            <a:off x="9304238" y="1062896"/>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3" name="1 Cuadro de texto"/>
          <p:cNvSpPr txBox="1"/>
          <p:nvPr/>
        </p:nvSpPr>
        <p:spPr>
          <a:xfrm>
            <a:off x="5779563" y="94208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4" name="1 Cuadro de texto"/>
          <p:cNvSpPr txBox="1"/>
          <p:nvPr/>
        </p:nvSpPr>
        <p:spPr>
          <a:xfrm>
            <a:off x="9145256" y="390062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5" name="2 Cuadro de texto"/>
          <p:cNvSpPr txBox="1"/>
          <p:nvPr/>
        </p:nvSpPr>
        <p:spPr>
          <a:xfrm>
            <a:off x="6059133" y="3547155"/>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pic>
        <p:nvPicPr>
          <p:cNvPr id="16" name="Imagen 15">
            <a:hlinkClick r:id="rId7" action="ppaction://hlinksldjump"/>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9654592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P spid="14"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1602764" y="5229200"/>
            <a:ext cx="1973992" cy="1107996"/>
          </a:xfrm>
          <a:prstGeom prst="rect">
            <a:avLst/>
          </a:prstGeom>
          <a:noFill/>
          <a:ln>
            <a:noFill/>
          </a:ln>
          <a:effectLst/>
        </p:spPr>
        <p:txBody>
          <a:bodyPr wrap="square">
            <a:spAutoFit/>
          </a:bodyPr>
          <a:lstStyle/>
          <a:p>
            <a:pPr algn="ctr">
              <a:spcBef>
                <a:spcPct val="50000"/>
              </a:spcBef>
            </a:pPr>
            <a:r>
              <a:rPr lang="en-GB" altLang="es-MX" sz="6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YOU</a:t>
            </a:r>
          </a:p>
        </p:txBody>
      </p:sp>
      <p:sp>
        <p:nvSpPr>
          <p:cNvPr id="6" name="5 CuadroTexto"/>
          <p:cNvSpPr txBox="1"/>
          <p:nvPr/>
        </p:nvSpPr>
        <p:spPr>
          <a:xfrm>
            <a:off x="2652733" y="253097"/>
            <a:ext cx="7369325"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you</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3440" y="3324200"/>
            <a:ext cx="1905000" cy="1905000"/>
          </a:xfrm>
          <a:prstGeom prst="rect">
            <a:avLst/>
          </a:prstGeom>
        </p:spPr>
      </p:pic>
      <p:sp>
        <p:nvSpPr>
          <p:cNvPr id="7" name="6 CuadroTexto"/>
          <p:cNvSpPr txBox="1"/>
          <p:nvPr/>
        </p:nvSpPr>
        <p:spPr>
          <a:xfrm>
            <a:off x="2336981" y="1176580"/>
            <a:ext cx="8392041"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didn’t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you</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 name="1 CuadroTexto"/>
          <p:cNvSpPr txBox="1"/>
          <p:nvPr/>
        </p:nvSpPr>
        <p:spPr>
          <a:xfrm>
            <a:off x="3697800" y="2636911"/>
            <a:ext cx="8113200" cy="4524315"/>
          </a:xfrm>
          <a:prstGeom prst="rect">
            <a:avLst/>
          </a:prstGeom>
          <a:noFill/>
        </p:spPr>
        <p:txBody>
          <a:bodyPr wrap="square" rtlCol="0">
            <a:spAutoFit/>
          </a:bodyPr>
          <a:lstStyle/>
          <a:p>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1._______________________________.</a:t>
            </a:r>
          </a:p>
          <a:p>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2._______________________________.</a:t>
            </a:r>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3._______________________________.</a:t>
            </a:r>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4._______________________________.</a:t>
            </a:r>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5._______________________________.</a:t>
            </a:r>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6.______________________________.</a:t>
            </a:r>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2 Más"/>
          <p:cNvSpPr/>
          <p:nvPr/>
        </p:nvSpPr>
        <p:spPr>
          <a:xfrm>
            <a:off x="6528048" y="2132856"/>
            <a:ext cx="565096" cy="648072"/>
          </a:xfrm>
          <a:prstGeom prst="mathPlu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sz="2800"/>
          </a:p>
        </p:txBody>
      </p:sp>
      <p:sp>
        <p:nvSpPr>
          <p:cNvPr id="8" name="7 Menos"/>
          <p:cNvSpPr/>
          <p:nvPr/>
        </p:nvSpPr>
        <p:spPr>
          <a:xfrm>
            <a:off x="6337396" y="4509120"/>
            <a:ext cx="864096" cy="389948"/>
          </a:xfrm>
          <a:prstGeom prst="mathMinu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pic>
        <p:nvPicPr>
          <p:cNvPr id="9" name="Imagen 8">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42325227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989315"/>
            <a:ext cx="12192000" cy="5678478"/>
          </a:xfrm>
          <a:prstGeom prst="rect">
            <a:avLst/>
          </a:prstGeom>
        </p:spPr>
        <p:txBody>
          <a:bodyPr wrap="square">
            <a:spAutoFit/>
          </a:bodyPr>
          <a:lstStyle/>
          <a:p>
            <a:r>
              <a:rPr lang="es-MX" sz="3300" dirty="0"/>
              <a:t>1. Ayer </a:t>
            </a:r>
            <a:r>
              <a:rPr lang="es-MX" sz="3300" dirty="0" smtClean="0"/>
              <a:t>no vi </a:t>
            </a:r>
            <a:r>
              <a:rPr lang="es-MX" sz="3300" dirty="0"/>
              <a:t>la televisión con mis amigos. </a:t>
            </a:r>
          </a:p>
          <a:p>
            <a:r>
              <a:rPr lang="es-MX" sz="3300" dirty="0"/>
              <a:t>2. Ellos </a:t>
            </a:r>
            <a:r>
              <a:rPr lang="es-MX" sz="3300" dirty="0" smtClean="0"/>
              <a:t>estudiaron </a:t>
            </a:r>
            <a:r>
              <a:rPr lang="es-MX" sz="3300" dirty="0"/>
              <a:t>mucho anoche. </a:t>
            </a:r>
          </a:p>
          <a:p>
            <a:r>
              <a:rPr lang="es-MX" sz="3300" dirty="0"/>
              <a:t>3. Juan fue al cine con su novia. </a:t>
            </a:r>
          </a:p>
          <a:p>
            <a:r>
              <a:rPr lang="es-MX" sz="3300" dirty="0"/>
              <a:t>4. Ellas </a:t>
            </a:r>
            <a:r>
              <a:rPr lang="es-MX" sz="3300" dirty="0" smtClean="0"/>
              <a:t>comieron </a:t>
            </a:r>
            <a:r>
              <a:rPr lang="es-MX" sz="3300" dirty="0"/>
              <a:t>en el </a:t>
            </a:r>
            <a:r>
              <a:rPr lang="es-MX" sz="3300" dirty="0" smtClean="0"/>
              <a:t>restaurante </a:t>
            </a:r>
            <a:r>
              <a:rPr lang="es-MX" sz="3300" dirty="0"/>
              <a:t>la semana pasada. </a:t>
            </a:r>
          </a:p>
          <a:p>
            <a:r>
              <a:rPr lang="es-MX" sz="3300" dirty="0"/>
              <a:t>5. Ayer nosotros </a:t>
            </a:r>
            <a:r>
              <a:rPr lang="es-MX" sz="3300" dirty="0" smtClean="0"/>
              <a:t>no fuimos </a:t>
            </a:r>
            <a:r>
              <a:rPr lang="es-MX" sz="3300" dirty="0"/>
              <a:t>al teatro. </a:t>
            </a:r>
          </a:p>
          <a:p>
            <a:r>
              <a:rPr lang="es-MX" sz="3300" dirty="0"/>
              <a:t>6. Llovió hace dos meses. </a:t>
            </a:r>
          </a:p>
          <a:p>
            <a:r>
              <a:rPr lang="es-MX" sz="3300" dirty="0"/>
              <a:t>7. Yo vendí mi casa y mi auto el fin de semana pasado. </a:t>
            </a:r>
          </a:p>
          <a:p>
            <a:r>
              <a:rPr lang="es-MX" sz="3300" dirty="0"/>
              <a:t>8. Ella </a:t>
            </a:r>
            <a:r>
              <a:rPr lang="es-MX" sz="3300" dirty="0" smtClean="0"/>
              <a:t>no visitó </a:t>
            </a:r>
            <a:r>
              <a:rPr lang="es-MX" sz="3300" dirty="0"/>
              <a:t>a sus papás esta mañana. </a:t>
            </a:r>
          </a:p>
          <a:p>
            <a:r>
              <a:rPr lang="es-MX" sz="3300" dirty="0"/>
              <a:t>9. Tú caminaste </a:t>
            </a:r>
            <a:r>
              <a:rPr lang="es-MX" sz="3300" dirty="0" smtClean="0"/>
              <a:t>en el </a:t>
            </a:r>
            <a:r>
              <a:rPr lang="es-MX" sz="3300" dirty="0"/>
              <a:t>parque anoche. </a:t>
            </a:r>
          </a:p>
          <a:p>
            <a:r>
              <a:rPr lang="es-MX" sz="3300" dirty="0"/>
              <a:t>10. Mónica </a:t>
            </a:r>
            <a:r>
              <a:rPr lang="es-MX" sz="3300" dirty="0" smtClean="0"/>
              <a:t>no compró </a:t>
            </a:r>
            <a:r>
              <a:rPr lang="es-MX" sz="3300" dirty="0"/>
              <a:t>una tableta. </a:t>
            </a:r>
            <a:r>
              <a:rPr lang="es-MX" sz="3300" dirty="0" smtClean="0"/>
              <a:t>Ella compró un celular.</a:t>
            </a:r>
            <a:endParaRPr lang="es-MX" sz="3300" dirty="0"/>
          </a:p>
        </p:txBody>
      </p:sp>
      <p:sp>
        <p:nvSpPr>
          <p:cNvPr id="5" name="Text Box 4"/>
          <p:cNvSpPr txBox="1">
            <a:spLocks noChangeArrowheads="1"/>
          </p:cNvSpPr>
          <p:nvPr/>
        </p:nvSpPr>
        <p:spPr bwMode="auto">
          <a:xfrm>
            <a:off x="819200" y="404540"/>
            <a:ext cx="10293300" cy="584775"/>
          </a:xfrm>
          <a:prstGeom prst="rect">
            <a:avLst/>
          </a:prstGeom>
          <a:noFill/>
          <a:ln>
            <a:noFill/>
          </a:ln>
          <a:effectLst/>
        </p:spPr>
        <p:txBody>
          <a:bodyPr wrap="square">
            <a:spAutoFit/>
          </a:bodyPr>
          <a:lstStyle/>
          <a:p>
            <a:pPr algn="ctr">
              <a:spcBef>
                <a:spcPct val="50000"/>
              </a:spcBef>
            </a:pPr>
            <a:r>
              <a:rPr lang="en-GB" altLang="es-MX" sz="3200" b="1" dirty="0">
                <a:solidFill>
                  <a:srgbClr val="FF0000"/>
                </a:solidFill>
              </a:rPr>
              <a:t>Translate the following sentences into English</a:t>
            </a:r>
          </a:p>
        </p:txBody>
      </p:sp>
      <p:pic>
        <p:nvPicPr>
          <p:cNvPr id="6" name="Imagen 5">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2849881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Módulo IV</a:t>
            </a:r>
            <a:endParaRPr lang="es-MX" dirty="0"/>
          </a:p>
        </p:txBody>
      </p:sp>
      <p:sp>
        <p:nvSpPr>
          <p:cNvPr id="3" name="Marcador de contenido 2"/>
          <p:cNvSpPr>
            <a:spLocks noGrp="1"/>
          </p:cNvSpPr>
          <p:nvPr>
            <p:ph idx="1"/>
          </p:nvPr>
        </p:nvSpPr>
        <p:spPr/>
        <p:txBody>
          <a:bodyPr/>
          <a:lstStyle/>
          <a:p>
            <a:pPr marL="0" indent="0" algn="just">
              <a:buNone/>
            </a:pPr>
            <a:r>
              <a:rPr lang="es-MX" sz="4000" b="1" dirty="0">
                <a:ln w="6600">
                  <a:solidFill>
                    <a:schemeClr val="accent2"/>
                  </a:solidFill>
                  <a:prstDash val="solid"/>
                </a:ln>
                <a:solidFill>
                  <a:srgbClr val="FFFFFF"/>
                </a:solidFill>
                <a:effectLst>
                  <a:outerShdw dist="38100" dir="2700000" algn="tl" rotWithShape="0">
                    <a:schemeClr val="accent2"/>
                  </a:outerShdw>
                </a:effectLst>
              </a:rPr>
              <a:t>Nombre del Módulo</a:t>
            </a:r>
          </a:p>
          <a:p>
            <a:pPr algn="just"/>
            <a:r>
              <a:rPr lang="es-MX" dirty="0"/>
              <a:t>Historias y anécdotas.</a:t>
            </a:r>
            <a:endParaRPr lang="en-US" dirty="0" smtClean="0"/>
          </a:p>
          <a:p>
            <a:pPr marL="0" indent="0" algn="just">
              <a:buNone/>
            </a:pPr>
            <a:endParaRPr lang="es-MX" dirty="0"/>
          </a:p>
          <a:p>
            <a:pPr marL="0" indent="0" algn="just">
              <a:buNone/>
            </a:pPr>
            <a:r>
              <a:rPr lang="es-MX" sz="4000" b="1" dirty="0">
                <a:ln w="6600">
                  <a:solidFill>
                    <a:schemeClr val="accent2"/>
                  </a:solidFill>
                  <a:prstDash val="solid"/>
                </a:ln>
                <a:solidFill>
                  <a:srgbClr val="FFFFFF"/>
                </a:solidFill>
                <a:effectLst>
                  <a:outerShdw dist="38100" dir="2700000" algn="tl" rotWithShape="0">
                    <a:schemeClr val="accent2"/>
                  </a:outerShdw>
                </a:effectLst>
              </a:rPr>
              <a:t>Propósitos del Módulo</a:t>
            </a:r>
          </a:p>
          <a:p>
            <a:pPr algn="just"/>
            <a:r>
              <a:rPr lang="es-MX" dirty="0"/>
              <a:t>Construye un mensaje, de forma oral y escrita, en el que narra acontecimientos de su pasado</a:t>
            </a:r>
            <a:r>
              <a:rPr lang="es-MX" dirty="0" smtClean="0"/>
              <a:t>.</a:t>
            </a:r>
            <a:endParaRPr lang="es-MX" dirty="0"/>
          </a:p>
        </p:txBody>
      </p:sp>
      <p:sp>
        <p:nvSpPr>
          <p:cNvPr id="6" name="Rectángulo 5">
            <a:hlinkClick r:id="rId2" action="ppaction://hlinksldjump"/>
          </p:cNvPr>
          <p:cNvSpPr/>
          <p:nvPr/>
        </p:nvSpPr>
        <p:spPr>
          <a:xfrm>
            <a:off x="8622783" y="5901790"/>
            <a:ext cx="3467617"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Continuar</a:t>
            </a:r>
          </a:p>
        </p:txBody>
      </p:sp>
    </p:spTree>
    <p:extLst>
      <p:ext uri="{BB962C8B-B14F-4D97-AF65-F5344CB8AC3E}">
        <p14:creationId xmlns:p14="http://schemas.microsoft.com/office/powerpoint/2010/main" val="16972222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1319515"/>
            <a:ext cx="12192000" cy="5324535"/>
          </a:xfrm>
          <a:prstGeom prst="rect">
            <a:avLst/>
          </a:prstGeom>
        </p:spPr>
        <p:txBody>
          <a:bodyPr wrap="square">
            <a:spAutoFit/>
          </a:bodyPr>
          <a:lstStyle/>
          <a:p>
            <a:r>
              <a:rPr lang="en-GB" sz="3400" dirty="0" smtClean="0"/>
              <a:t>1. I didn’t watch TV with my friends yesterday. </a:t>
            </a:r>
          </a:p>
          <a:p>
            <a:r>
              <a:rPr lang="en-GB" sz="3400" dirty="0" smtClean="0"/>
              <a:t>2. They studied much last night. </a:t>
            </a:r>
          </a:p>
          <a:p>
            <a:r>
              <a:rPr lang="en-GB" sz="3400" dirty="0" smtClean="0"/>
              <a:t>3. Juan went to the cinema with his girlfriend. </a:t>
            </a:r>
          </a:p>
          <a:p>
            <a:r>
              <a:rPr lang="en-GB" sz="3400" dirty="0" smtClean="0"/>
              <a:t>4. They ate in the restaurant last week. </a:t>
            </a:r>
          </a:p>
          <a:p>
            <a:r>
              <a:rPr lang="en-GB" sz="3400" dirty="0" smtClean="0"/>
              <a:t>5. Yesterday we didn’t go to the theatre. </a:t>
            </a:r>
          </a:p>
          <a:p>
            <a:r>
              <a:rPr lang="en-GB" sz="3400" dirty="0" smtClean="0"/>
              <a:t>6. It rained two months ago.</a:t>
            </a:r>
          </a:p>
          <a:p>
            <a:r>
              <a:rPr lang="en-GB" sz="3400" dirty="0" smtClean="0"/>
              <a:t>7. I sold my </a:t>
            </a:r>
            <a:r>
              <a:rPr lang="en-GB" sz="3400" dirty="0"/>
              <a:t>h</a:t>
            </a:r>
            <a:r>
              <a:rPr lang="en-GB" sz="3400" dirty="0" smtClean="0"/>
              <a:t>ouse and my car last weekend.</a:t>
            </a:r>
          </a:p>
          <a:p>
            <a:r>
              <a:rPr lang="en-GB" sz="3400" dirty="0" smtClean="0"/>
              <a:t>8. She didn’t visit her parents this morning. </a:t>
            </a:r>
          </a:p>
          <a:p>
            <a:r>
              <a:rPr lang="en-GB" sz="3400" dirty="0" smtClean="0"/>
              <a:t>9. You walked in the park last night. </a:t>
            </a:r>
          </a:p>
          <a:p>
            <a:r>
              <a:rPr lang="en-GB" sz="3400" dirty="0" smtClean="0"/>
              <a:t>10. Monica didn’t buy a Tablet. She bought a cell phone.</a:t>
            </a:r>
            <a:endParaRPr lang="en-GB" sz="3400" dirty="0"/>
          </a:p>
        </p:txBody>
      </p:sp>
      <p:sp>
        <p:nvSpPr>
          <p:cNvPr id="5" name="Text Box 4"/>
          <p:cNvSpPr txBox="1">
            <a:spLocks noChangeArrowheads="1"/>
          </p:cNvSpPr>
          <p:nvPr/>
        </p:nvSpPr>
        <p:spPr bwMode="auto">
          <a:xfrm>
            <a:off x="906562" y="417240"/>
            <a:ext cx="10378876" cy="584775"/>
          </a:xfrm>
          <a:prstGeom prst="rect">
            <a:avLst/>
          </a:prstGeom>
          <a:noFill/>
          <a:ln>
            <a:noFill/>
          </a:ln>
          <a:effectLst/>
        </p:spPr>
        <p:txBody>
          <a:bodyPr wrap="square">
            <a:spAutoFit/>
          </a:bodyPr>
          <a:lstStyle/>
          <a:p>
            <a:pPr algn="ctr">
              <a:spcBef>
                <a:spcPct val="50000"/>
              </a:spcBef>
            </a:pPr>
            <a:r>
              <a:rPr lang="en-GB" altLang="es-MX" sz="3200" b="1" dirty="0">
                <a:solidFill>
                  <a:srgbClr val="FF0000"/>
                </a:solidFill>
              </a:rPr>
              <a:t>Translate the following sentences into English</a:t>
            </a:r>
          </a:p>
        </p:txBody>
      </p:sp>
      <p:pic>
        <p:nvPicPr>
          <p:cNvPr id="6" name="Imagen 5">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2000" y="-10373"/>
            <a:ext cx="720000" cy="720000"/>
          </a:xfrm>
          <a:prstGeom prst="rect">
            <a:avLst/>
          </a:prstGeom>
        </p:spPr>
      </p:pic>
    </p:spTree>
    <p:extLst>
      <p:ext uri="{BB962C8B-B14F-4D97-AF65-F5344CB8AC3E}">
        <p14:creationId xmlns:p14="http://schemas.microsoft.com/office/powerpoint/2010/main" val="37020695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scene3d>
              <a:camera prst="orthographicFront"/>
              <a:lightRig rig="harsh" dir="t"/>
            </a:scene3d>
            <a:sp3d extrusionH="57150" prstMaterial="matte">
              <a:bevelT w="63500" h="12700" prst="angle"/>
              <a:contourClr>
                <a:schemeClr val="bg1">
                  <a:lumMod val="65000"/>
                </a:schemeClr>
              </a:contourClr>
            </a:sp3d>
          </a:bodyPr>
          <a:lstStyle/>
          <a:p>
            <a:r>
              <a:rPr lang="es-MX" sz="4800" b="1" cap="none" spc="0" dirty="0">
                <a:ln/>
                <a:solidFill>
                  <a:schemeClr val="accent3"/>
                </a:solidFill>
                <a:latin typeface="Calibri" pitchFamily="34" charset="0"/>
              </a:rPr>
              <a:t>Simple </a:t>
            </a:r>
            <a:r>
              <a:rPr lang="es-MX" sz="4800" b="1" cap="none" spc="0" dirty="0" err="1" smtClean="0">
                <a:ln/>
                <a:solidFill>
                  <a:schemeClr val="accent3"/>
                </a:solidFill>
                <a:latin typeface="Calibri" pitchFamily="34" charset="0"/>
              </a:rPr>
              <a:t>Past</a:t>
            </a:r>
            <a:r>
              <a:rPr lang="es-MX" sz="4800" b="1" cap="none" spc="0" dirty="0" smtClean="0">
                <a:ln/>
                <a:solidFill>
                  <a:schemeClr val="accent3"/>
                </a:solidFill>
                <a:latin typeface="Calibri" pitchFamily="34" charset="0"/>
              </a:rPr>
              <a:t> </a:t>
            </a:r>
            <a:r>
              <a:rPr lang="es-MX" sz="4800" b="1" cap="none" spc="0" dirty="0">
                <a:ln/>
                <a:solidFill>
                  <a:schemeClr val="accent3"/>
                </a:solidFill>
                <a:latin typeface="Calibri" pitchFamily="34" charset="0"/>
              </a:rPr>
              <a:t>vs </a:t>
            </a:r>
            <a:r>
              <a:rPr lang="es-MX" sz="4800" b="1" cap="none" spc="0" dirty="0" smtClean="0">
                <a:ln/>
                <a:solidFill>
                  <a:schemeClr val="accent3"/>
                </a:solidFill>
                <a:latin typeface="Calibri" pitchFamily="34" charset="0"/>
              </a:rPr>
              <a:t/>
            </a:r>
            <a:br>
              <a:rPr lang="es-MX" sz="4800" b="1" cap="none" spc="0" dirty="0" smtClean="0">
                <a:ln/>
                <a:solidFill>
                  <a:schemeClr val="accent3"/>
                </a:solidFill>
                <a:latin typeface="Calibri" pitchFamily="34" charset="0"/>
              </a:rPr>
            </a:br>
            <a:r>
              <a:rPr lang="es-MX" sz="4800" b="1" cap="none" spc="0" dirty="0" err="1" smtClean="0">
                <a:ln/>
                <a:solidFill>
                  <a:schemeClr val="accent3"/>
                </a:solidFill>
                <a:latin typeface="Calibri" pitchFamily="34" charset="0"/>
              </a:rPr>
              <a:t>Past</a:t>
            </a:r>
            <a:r>
              <a:rPr lang="es-MX" sz="4800" b="1" cap="none" spc="0" dirty="0" smtClean="0">
                <a:ln/>
                <a:solidFill>
                  <a:schemeClr val="accent3"/>
                </a:solidFill>
                <a:latin typeface="Calibri" pitchFamily="34" charset="0"/>
              </a:rPr>
              <a:t> </a:t>
            </a:r>
            <a:r>
              <a:rPr lang="es-MX" sz="4800" b="1" cap="none" spc="0" dirty="0">
                <a:ln/>
                <a:solidFill>
                  <a:schemeClr val="accent3"/>
                </a:solidFill>
                <a:latin typeface="Calibri" pitchFamily="34" charset="0"/>
              </a:rPr>
              <a:t>Continuos</a:t>
            </a:r>
          </a:p>
        </p:txBody>
      </p:sp>
      <p:pic>
        <p:nvPicPr>
          <p:cNvPr id="1026" name="Picture 2" descr="C:\Users\César\AppData\Local\Microsoft\Windows\Temporary Internet Files\Content.IE5\1WOS38C8\MP90040705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651991">
            <a:off x="446419" y="695440"/>
            <a:ext cx="3167295" cy="21107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7" name="Picture 3" descr="C:\Users\César\AppData\Local\Microsoft\Windows\Temporary Internet Files\Content.IE5\MXGXR7HK\MP90042217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85410">
            <a:off x="9599924" y="3085884"/>
            <a:ext cx="1944216" cy="19442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8" name="Picture 4" descr="C:\Users\César\AppData\Local\Microsoft\Windows\Temporary Internet Files\Content.IE5\CGEF4PZL\MP90040935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686214">
            <a:off x="8587216" y="1041068"/>
            <a:ext cx="1988840" cy="19888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9" name="Picture 5" descr="C:\Users\César\AppData\Local\Microsoft\Windows\Temporary Internet Files\Content.IE5\CGEF4PZL\MP900422306[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839257">
            <a:off x="953589" y="3201623"/>
            <a:ext cx="2420888" cy="24208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7" name="Imagen 6">
            <a:hlinkClick r:id="rId6" action="ppaction://hlinksldjump"/>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2955832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50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par>
                          <p:cTn id="11" fill="hold">
                            <p:stCondLst>
                              <p:cond delay="1500"/>
                            </p:stCondLst>
                            <p:childTnLst>
                              <p:par>
                                <p:cTn id="12" presetID="31" presetClass="entr" presetSubtype="0" fill="hold" nodeType="afterEffect">
                                  <p:stCondLst>
                                    <p:cond delay="500"/>
                                  </p:stCondLst>
                                  <p:childTnLst>
                                    <p:set>
                                      <p:cBhvr>
                                        <p:cTn id="13" dur="1" fill="hold">
                                          <p:stCondLst>
                                            <p:cond delay="0"/>
                                          </p:stCondLst>
                                        </p:cTn>
                                        <p:tgtEl>
                                          <p:spTgt spid="1029"/>
                                        </p:tgtEl>
                                        <p:attrNameLst>
                                          <p:attrName>style.visibility</p:attrName>
                                        </p:attrNameLst>
                                      </p:cBhvr>
                                      <p:to>
                                        <p:strVal val="visible"/>
                                      </p:to>
                                    </p:set>
                                    <p:anim calcmode="lin" valueType="num">
                                      <p:cBhvr>
                                        <p:cTn id="14" dur="1000" fill="hold"/>
                                        <p:tgtEl>
                                          <p:spTgt spid="1029"/>
                                        </p:tgtEl>
                                        <p:attrNameLst>
                                          <p:attrName>ppt_w</p:attrName>
                                        </p:attrNameLst>
                                      </p:cBhvr>
                                      <p:tavLst>
                                        <p:tav tm="0">
                                          <p:val>
                                            <p:fltVal val="0"/>
                                          </p:val>
                                        </p:tav>
                                        <p:tav tm="100000">
                                          <p:val>
                                            <p:strVal val="#ppt_w"/>
                                          </p:val>
                                        </p:tav>
                                      </p:tavLst>
                                    </p:anim>
                                    <p:anim calcmode="lin" valueType="num">
                                      <p:cBhvr>
                                        <p:cTn id="15" dur="1000" fill="hold"/>
                                        <p:tgtEl>
                                          <p:spTgt spid="1029"/>
                                        </p:tgtEl>
                                        <p:attrNameLst>
                                          <p:attrName>ppt_h</p:attrName>
                                        </p:attrNameLst>
                                      </p:cBhvr>
                                      <p:tavLst>
                                        <p:tav tm="0">
                                          <p:val>
                                            <p:fltVal val="0"/>
                                          </p:val>
                                        </p:tav>
                                        <p:tav tm="100000">
                                          <p:val>
                                            <p:strVal val="#ppt_h"/>
                                          </p:val>
                                        </p:tav>
                                      </p:tavLst>
                                    </p:anim>
                                    <p:anim calcmode="lin" valueType="num">
                                      <p:cBhvr>
                                        <p:cTn id="16" dur="1000" fill="hold"/>
                                        <p:tgtEl>
                                          <p:spTgt spid="1029"/>
                                        </p:tgtEl>
                                        <p:attrNameLst>
                                          <p:attrName>style.rotation</p:attrName>
                                        </p:attrNameLst>
                                      </p:cBhvr>
                                      <p:tavLst>
                                        <p:tav tm="0">
                                          <p:val>
                                            <p:fltVal val="90"/>
                                          </p:val>
                                        </p:tav>
                                        <p:tav tm="100000">
                                          <p:val>
                                            <p:fltVal val="0"/>
                                          </p:val>
                                        </p:tav>
                                      </p:tavLst>
                                    </p:anim>
                                    <p:animEffect transition="in" filter="fade">
                                      <p:cBhvr>
                                        <p:cTn id="17" dur="1000"/>
                                        <p:tgtEl>
                                          <p:spTgt spid="1029"/>
                                        </p:tgtEl>
                                      </p:cBhvr>
                                    </p:animEffect>
                                  </p:childTnLst>
                                </p:cTn>
                              </p:par>
                            </p:childTnLst>
                          </p:cTn>
                        </p:par>
                        <p:par>
                          <p:cTn id="18" fill="hold">
                            <p:stCondLst>
                              <p:cond delay="3000"/>
                            </p:stCondLst>
                            <p:childTnLst>
                              <p:par>
                                <p:cTn id="19" presetID="31" presetClass="entr" presetSubtype="0" fill="hold" nodeType="afterEffect">
                                  <p:stCondLst>
                                    <p:cond delay="500"/>
                                  </p:stCondLst>
                                  <p:childTnLst>
                                    <p:set>
                                      <p:cBhvr>
                                        <p:cTn id="20" dur="1" fill="hold">
                                          <p:stCondLst>
                                            <p:cond delay="0"/>
                                          </p:stCondLst>
                                        </p:cTn>
                                        <p:tgtEl>
                                          <p:spTgt spid="1028"/>
                                        </p:tgtEl>
                                        <p:attrNameLst>
                                          <p:attrName>style.visibility</p:attrName>
                                        </p:attrNameLst>
                                      </p:cBhvr>
                                      <p:to>
                                        <p:strVal val="visible"/>
                                      </p:to>
                                    </p:set>
                                    <p:anim calcmode="lin" valueType="num">
                                      <p:cBhvr>
                                        <p:cTn id="21" dur="1000" fill="hold"/>
                                        <p:tgtEl>
                                          <p:spTgt spid="1028"/>
                                        </p:tgtEl>
                                        <p:attrNameLst>
                                          <p:attrName>ppt_w</p:attrName>
                                        </p:attrNameLst>
                                      </p:cBhvr>
                                      <p:tavLst>
                                        <p:tav tm="0">
                                          <p:val>
                                            <p:fltVal val="0"/>
                                          </p:val>
                                        </p:tav>
                                        <p:tav tm="100000">
                                          <p:val>
                                            <p:strVal val="#ppt_w"/>
                                          </p:val>
                                        </p:tav>
                                      </p:tavLst>
                                    </p:anim>
                                    <p:anim calcmode="lin" valueType="num">
                                      <p:cBhvr>
                                        <p:cTn id="22" dur="1000" fill="hold"/>
                                        <p:tgtEl>
                                          <p:spTgt spid="1028"/>
                                        </p:tgtEl>
                                        <p:attrNameLst>
                                          <p:attrName>ppt_h</p:attrName>
                                        </p:attrNameLst>
                                      </p:cBhvr>
                                      <p:tavLst>
                                        <p:tav tm="0">
                                          <p:val>
                                            <p:fltVal val="0"/>
                                          </p:val>
                                        </p:tav>
                                        <p:tav tm="100000">
                                          <p:val>
                                            <p:strVal val="#ppt_h"/>
                                          </p:val>
                                        </p:tav>
                                      </p:tavLst>
                                    </p:anim>
                                    <p:anim calcmode="lin" valueType="num">
                                      <p:cBhvr>
                                        <p:cTn id="23" dur="1000" fill="hold"/>
                                        <p:tgtEl>
                                          <p:spTgt spid="1028"/>
                                        </p:tgtEl>
                                        <p:attrNameLst>
                                          <p:attrName>style.rotation</p:attrName>
                                        </p:attrNameLst>
                                      </p:cBhvr>
                                      <p:tavLst>
                                        <p:tav tm="0">
                                          <p:val>
                                            <p:fltVal val="90"/>
                                          </p:val>
                                        </p:tav>
                                        <p:tav tm="100000">
                                          <p:val>
                                            <p:fltVal val="0"/>
                                          </p:val>
                                        </p:tav>
                                      </p:tavLst>
                                    </p:anim>
                                    <p:animEffect transition="in" filter="fade">
                                      <p:cBhvr>
                                        <p:cTn id="24" dur="1000"/>
                                        <p:tgtEl>
                                          <p:spTgt spid="1028"/>
                                        </p:tgtEl>
                                      </p:cBhvr>
                                    </p:animEffect>
                                  </p:childTnLst>
                                </p:cTn>
                              </p:par>
                            </p:childTnLst>
                          </p:cTn>
                        </p:par>
                        <p:par>
                          <p:cTn id="25" fill="hold">
                            <p:stCondLst>
                              <p:cond delay="4500"/>
                            </p:stCondLst>
                            <p:childTnLst>
                              <p:par>
                                <p:cTn id="26" presetID="31" presetClass="entr" presetSubtype="0" fill="hold" nodeType="afterEffect">
                                  <p:stCondLst>
                                    <p:cond delay="500"/>
                                  </p:stCondLst>
                                  <p:childTnLst>
                                    <p:set>
                                      <p:cBhvr>
                                        <p:cTn id="27" dur="1" fill="hold">
                                          <p:stCondLst>
                                            <p:cond delay="0"/>
                                          </p:stCondLst>
                                        </p:cTn>
                                        <p:tgtEl>
                                          <p:spTgt spid="1027"/>
                                        </p:tgtEl>
                                        <p:attrNameLst>
                                          <p:attrName>style.visibility</p:attrName>
                                        </p:attrNameLst>
                                      </p:cBhvr>
                                      <p:to>
                                        <p:strVal val="visible"/>
                                      </p:to>
                                    </p:set>
                                    <p:anim calcmode="lin" valueType="num">
                                      <p:cBhvr>
                                        <p:cTn id="28" dur="1000" fill="hold"/>
                                        <p:tgtEl>
                                          <p:spTgt spid="1027"/>
                                        </p:tgtEl>
                                        <p:attrNameLst>
                                          <p:attrName>ppt_w</p:attrName>
                                        </p:attrNameLst>
                                      </p:cBhvr>
                                      <p:tavLst>
                                        <p:tav tm="0">
                                          <p:val>
                                            <p:fltVal val="0"/>
                                          </p:val>
                                        </p:tav>
                                        <p:tav tm="100000">
                                          <p:val>
                                            <p:strVal val="#ppt_w"/>
                                          </p:val>
                                        </p:tav>
                                      </p:tavLst>
                                    </p:anim>
                                    <p:anim calcmode="lin" valueType="num">
                                      <p:cBhvr>
                                        <p:cTn id="29" dur="1000" fill="hold"/>
                                        <p:tgtEl>
                                          <p:spTgt spid="1027"/>
                                        </p:tgtEl>
                                        <p:attrNameLst>
                                          <p:attrName>ppt_h</p:attrName>
                                        </p:attrNameLst>
                                      </p:cBhvr>
                                      <p:tavLst>
                                        <p:tav tm="0">
                                          <p:val>
                                            <p:fltVal val="0"/>
                                          </p:val>
                                        </p:tav>
                                        <p:tav tm="100000">
                                          <p:val>
                                            <p:strVal val="#ppt_h"/>
                                          </p:val>
                                        </p:tav>
                                      </p:tavLst>
                                    </p:anim>
                                    <p:anim calcmode="lin" valueType="num">
                                      <p:cBhvr>
                                        <p:cTn id="30" dur="1000" fill="hold"/>
                                        <p:tgtEl>
                                          <p:spTgt spid="1027"/>
                                        </p:tgtEl>
                                        <p:attrNameLst>
                                          <p:attrName>style.rotation</p:attrName>
                                        </p:attrNameLst>
                                      </p:cBhvr>
                                      <p:tavLst>
                                        <p:tav tm="0">
                                          <p:val>
                                            <p:fltVal val="90"/>
                                          </p:val>
                                        </p:tav>
                                        <p:tav tm="100000">
                                          <p:val>
                                            <p:fltVal val="0"/>
                                          </p:val>
                                        </p:tav>
                                      </p:tavLst>
                                    </p:anim>
                                    <p:animEffect transition="in" filter="fade">
                                      <p:cBhvr>
                                        <p:cTn id="31" dur="1000"/>
                                        <p:tgtEl>
                                          <p:spTgt spid="1027"/>
                                        </p:tgtEl>
                                      </p:cBhvr>
                                    </p:animEffect>
                                  </p:childTnLst>
                                </p:cTn>
                              </p:par>
                            </p:childTnLst>
                          </p:cTn>
                        </p:par>
                        <p:par>
                          <p:cTn id="32" fill="hold">
                            <p:stCondLst>
                              <p:cond delay="6000"/>
                            </p:stCondLst>
                            <p:childTnLst>
                              <p:par>
                                <p:cTn id="33" presetID="26" presetClass="entr" presetSubtype="0" fill="hold" grpId="0" nodeType="afterEffect">
                                  <p:stCondLst>
                                    <p:cond delay="50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80">
                                          <p:stCondLst>
                                            <p:cond delay="0"/>
                                          </p:stCondLst>
                                        </p:cTn>
                                        <p:tgtEl>
                                          <p:spTgt spid="2"/>
                                        </p:tgtEl>
                                      </p:cBhvr>
                                    </p:animEffect>
                                    <p:anim calcmode="lin" valueType="num">
                                      <p:cBhvr>
                                        <p:cTn id="36"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41" dur="26">
                                          <p:stCondLst>
                                            <p:cond delay="650"/>
                                          </p:stCondLst>
                                        </p:cTn>
                                        <p:tgtEl>
                                          <p:spTgt spid="2"/>
                                        </p:tgtEl>
                                      </p:cBhvr>
                                      <p:to x="100000" y="60000"/>
                                    </p:animScale>
                                    <p:animScale>
                                      <p:cBhvr>
                                        <p:cTn id="42" dur="166" decel="50000">
                                          <p:stCondLst>
                                            <p:cond delay="676"/>
                                          </p:stCondLst>
                                        </p:cTn>
                                        <p:tgtEl>
                                          <p:spTgt spid="2"/>
                                        </p:tgtEl>
                                      </p:cBhvr>
                                      <p:to x="100000" y="100000"/>
                                    </p:animScale>
                                    <p:animScale>
                                      <p:cBhvr>
                                        <p:cTn id="43" dur="26">
                                          <p:stCondLst>
                                            <p:cond delay="1312"/>
                                          </p:stCondLst>
                                        </p:cTn>
                                        <p:tgtEl>
                                          <p:spTgt spid="2"/>
                                        </p:tgtEl>
                                      </p:cBhvr>
                                      <p:to x="100000" y="80000"/>
                                    </p:animScale>
                                    <p:animScale>
                                      <p:cBhvr>
                                        <p:cTn id="44" dur="166" decel="50000">
                                          <p:stCondLst>
                                            <p:cond delay="1338"/>
                                          </p:stCondLst>
                                        </p:cTn>
                                        <p:tgtEl>
                                          <p:spTgt spid="2"/>
                                        </p:tgtEl>
                                      </p:cBhvr>
                                      <p:to x="100000" y="100000"/>
                                    </p:animScale>
                                    <p:animScale>
                                      <p:cBhvr>
                                        <p:cTn id="45" dur="26">
                                          <p:stCondLst>
                                            <p:cond delay="1642"/>
                                          </p:stCondLst>
                                        </p:cTn>
                                        <p:tgtEl>
                                          <p:spTgt spid="2"/>
                                        </p:tgtEl>
                                      </p:cBhvr>
                                      <p:to x="100000" y="90000"/>
                                    </p:animScale>
                                    <p:animScale>
                                      <p:cBhvr>
                                        <p:cTn id="46" dur="166" decel="50000">
                                          <p:stCondLst>
                                            <p:cond delay="1668"/>
                                          </p:stCondLst>
                                        </p:cTn>
                                        <p:tgtEl>
                                          <p:spTgt spid="2"/>
                                        </p:tgtEl>
                                      </p:cBhvr>
                                      <p:to x="100000" y="100000"/>
                                    </p:animScale>
                                    <p:animScale>
                                      <p:cBhvr>
                                        <p:cTn id="47" dur="26">
                                          <p:stCondLst>
                                            <p:cond delay="1808"/>
                                          </p:stCondLst>
                                        </p:cTn>
                                        <p:tgtEl>
                                          <p:spTgt spid="2"/>
                                        </p:tgtEl>
                                      </p:cBhvr>
                                      <p:to x="100000" y="95000"/>
                                    </p:animScale>
                                    <p:animScale>
                                      <p:cBhvr>
                                        <p:cTn id="48"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1031270">
            <a:off x="5136799" y="4266673"/>
            <a:ext cx="1419069" cy="1895876"/>
          </a:xfrm>
          <a:prstGeom prst="rect">
            <a:avLst/>
          </a:prstGeom>
        </p:spPr>
      </p:pic>
      <p:sp>
        <p:nvSpPr>
          <p:cNvPr id="4" name="2 Subtítulo"/>
          <p:cNvSpPr txBox="1">
            <a:spLocks/>
          </p:cNvSpPr>
          <p:nvPr/>
        </p:nvSpPr>
        <p:spPr>
          <a:xfrm>
            <a:off x="119336" y="188639"/>
            <a:ext cx="11953328" cy="1889841"/>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gn="ctr">
              <a:buNone/>
              <a:defRPr/>
            </a:pPr>
            <a:r>
              <a:rPr lang="en-US" sz="3200" dirty="0">
                <a:solidFill>
                  <a:srgbClr val="FF0000"/>
                </a:solidFill>
                <a:latin typeface="Adobe Heiti Std R" pitchFamily="34" charset="-128"/>
                <a:ea typeface="Adobe Heiti Std R" pitchFamily="34" charset="-128"/>
              </a:rPr>
              <a:t>The </a:t>
            </a:r>
            <a:r>
              <a:rPr lang="en-US" sz="3200" dirty="0" smtClean="0">
                <a:solidFill>
                  <a:srgbClr val="0070C0"/>
                </a:solidFill>
                <a:latin typeface="Adobe Heiti Std R" pitchFamily="34" charset="-128"/>
                <a:ea typeface="Adobe Heiti Std R" pitchFamily="34" charset="-128"/>
              </a:rPr>
              <a:t>SIMPLE PAST </a:t>
            </a:r>
            <a:r>
              <a:rPr lang="en-US" sz="3200" dirty="0" smtClean="0">
                <a:solidFill>
                  <a:srgbClr val="FF0000"/>
                </a:solidFill>
                <a:latin typeface="Adobe Heiti Std R" pitchFamily="34" charset="-128"/>
                <a:ea typeface="Adobe Heiti Std R" pitchFamily="34" charset="-128"/>
              </a:rPr>
              <a:t>and </a:t>
            </a:r>
            <a:r>
              <a:rPr lang="en-US" sz="3200" dirty="0" smtClean="0">
                <a:solidFill>
                  <a:srgbClr val="0070C0"/>
                </a:solidFill>
                <a:latin typeface="Adobe Heiti Std R" pitchFamily="34" charset="-128"/>
                <a:ea typeface="Adobe Heiti Std R" pitchFamily="34" charset="-128"/>
              </a:rPr>
              <a:t>PAST CONTINUOUS </a:t>
            </a:r>
            <a:r>
              <a:rPr lang="en-US" sz="3200" dirty="0" smtClean="0">
                <a:solidFill>
                  <a:srgbClr val="FF0000"/>
                </a:solidFill>
                <a:latin typeface="Adobe Heiti Std R" pitchFamily="34" charset="-128"/>
                <a:ea typeface="Adobe Heiti Std R" pitchFamily="34" charset="-128"/>
              </a:rPr>
              <a:t>are </a:t>
            </a:r>
            <a:r>
              <a:rPr lang="en-US" sz="3200" dirty="0">
                <a:solidFill>
                  <a:srgbClr val="FF0000"/>
                </a:solidFill>
                <a:latin typeface="Adobe Heiti Std R" pitchFamily="34" charset="-128"/>
                <a:ea typeface="Adobe Heiti Std R" pitchFamily="34" charset="-128"/>
              </a:rPr>
              <a:t>used together to express an interrupted action in the past. The simple past expresses the interruption, whereas the past continuous expresses the action that was interrupted.</a:t>
            </a:r>
            <a:endParaRPr lang="es-MX" sz="3200" dirty="0">
              <a:solidFill>
                <a:srgbClr val="FF0000"/>
              </a:solidFill>
              <a:latin typeface="Calibri" pitchFamily="34" charset="0"/>
            </a:endParaRPr>
          </a:p>
        </p:txBody>
      </p:sp>
      <p:grpSp>
        <p:nvGrpSpPr>
          <p:cNvPr id="10" name="9 Grupo"/>
          <p:cNvGrpSpPr/>
          <p:nvPr/>
        </p:nvGrpSpPr>
        <p:grpSpPr>
          <a:xfrm>
            <a:off x="2423592" y="2123564"/>
            <a:ext cx="7344816" cy="576064"/>
            <a:chOff x="611560" y="1293807"/>
            <a:chExt cx="7776864" cy="576064"/>
          </a:xfrm>
        </p:grpSpPr>
        <p:cxnSp>
          <p:nvCxnSpPr>
            <p:cNvPr id="6" name="5 Conector recto"/>
            <p:cNvCxnSpPr/>
            <p:nvPr/>
          </p:nvCxnSpPr>
          <p:spPr>
            <a:xfrm>
              <a:off x="611560" y="1581839"/>
              <a:ext cx="7776864"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611560" y="1293807"/>
              <a:ext cx="0" cy="57606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8388424" y="1293807"/>
              <a:ext cx="0" cy="576064"/>
            </a:xfrm>
            <a:prstGeom prst="line">
              <a:avLst/>
            </a:prstGeom>
            <a:ln w="57150"/>
          </p:spPr>
          <p:style>
            <a:lnRef idx="1">
              <a:schemeClr val="accent1"/>
            </a:lnRef>
            <a:fillRef idx="0">
              <a:schemeClr val="accent1"/>
            </a:fillRef>
            <a:effectRef idx="0">
              <a:schemeClr val="accent1"/>
            </a:effectRef>
            <a:fontRef idx="minor">
              <a:schemeClr val="tx1"/>
            </a:fontRef>
          </p:style>
        </p:cxnSp>
      </p:grpSp>
      <p:sp>
        <p:nvSpPr>
          <p:cNvPr id="11" name="10 CuadroTexto"/>
          <p:cNvSpPr txBox="1"/>
          <p:nvPr/>
        </p:nvSpPr>
        <p:spPr>
          <a:xfrm>
            <a:off x="9028654" y="2729022"/>
            <a:ext cx="1479508" cy="584775"/>
          </a:xfrm>
          <a:prstGeom prst="rect">
            <a:avLst/>
          </a:prstGeom>
          <a:noFill/>
        </p:spPr>
        <p:txBody>
          <a:bodyPr wrap="none" rtlCol="0">
            <a:spAutoFit/>
          </a:bodyPr>
          <a:lstStyle/>
          <a:p>
            <a:r>
              <a:rPr lang="es-MX" sz="3200" b="1" dirty="0" err="1">
                <a:solidFill>
                  <a:schemeClr val="accent3"/>
                </a:solidFill>
                <a:latin typeface="Calibri" pitchFamily="34" charset="0"/>
              </a:rPr>
              <a:t>Present</a:t>
            </a:r>
            <a:endParaRPr lang="es-MX" sz="3200" b="1" dirty="0">
              <a:solidFill>
                <a:schemeClr val="accent3"/>
              </a:solidFill>
              <a:latin typeface="Calibri" pitchFamily="34" charset="0"/>
            </a:endParaRPr>
          </a:p>
        </p:txBody>
      </p:sp>
      <p:sp>
        <p:nvSpPr>
          <p:cNvPr id="12" name="11 CuadroTexto"/>
          <p:cNvSpPr txBox="1"/>
          <p:nvPr/>
        </p:nvSpPr>
        <p:spPr>
          <a:xfrm>
            <a:off x="1936344" y="2699628"/>
            <a:ext cx="898195" cy="584775"/>
          </a:xfrm>
          <a:prstGeom prst="rect">
            <a:avLst/>
          </a:prstGeom>
          <a:noFill/>
        </p:spPr>
        <p:txBody>
          <a:bodyPr wrap="none" rtlCol="0">
            <a:spAutoFit/>
          </a:bodyPr>
          <a:lstStyle/>
          <a:p>
            <a:r>
              <a:rPr lang="es-MX" sz="3200" b="1" dirty="0" err="1">
                <a:solidFill>
                  <a:schemeClr val="accent3"/>
                </a:solidFill>
                <a:latin typeface="Calibri" pitchFamily="34" charset="0"/>
              </a:rPr>
              <a:t>Past</a:t>
            </a:r>
            <a:endParaRPr lang="es-MX" sz="3200" b="1" dirty="0">
              <a:solidFill>
                <a:schemeClr val="accent3"/>
              </a:solidFill>
              <a:latin typeface="Calibri" pitchFamily="34" charset="0"/>
            </a:endParaRPr>
          </a:p>
        </p:txBody>
      </p:sp>
      <p:sp>
        <p:nvSpPr>
          <p:cNvPr id="13" name="12 CuadroTexto"/>
          <p:cNvSpPr txBox="1"/>
          <p:nvPr/>
        </p:nvSpPr>
        <p:spPr>
          <a:xfrm>
            <a:off x="3117210" y="2026876"/>
            <a:ext cx="576064" cy="769441"/>
          </a:xfrm>
          <a:prstGeom prst="rect">
            <a:avLst/>
          </a:prstGeom>
          <a:noFill/>
          <a:ln>
            <a:noFill/>
          </a:ln>
        </p:spPr>
        <p:txBody>
          <a:bodyPr wrap="square" rtlCol="0">
            <a:spAutoFit/>
          </a:bodyPr>
          <a:lstStyle/>
          <a:p>
            <a:r>
              <a:rPr lang="es-MX" sz="4400" b="1" dirty="0">
                <a:solidFill>
                  <a:srgbClr val="FF0000"/>
                </a:solidFill>
                <a:latin typeface="Calibri" pitchFamily="34" charset="0"/>
              </a:rPr>
              <a:t>X</a:t>
            </a:r>
          </a:p>
        </p:txBody>
      </p:sp>
      <p:sp>
        <p:nvSpPr>
          <p:cNvPr id="14" name="13 CuadroTexto"/>
          <p:cNvSpPr txBox="1"/>
          <p:nvPr/>
        </p:nvSpPr>
        <p:spPr>
          <a:xfrm>
            <a:off x="4727848" y="2026876"/>
            <a:ext cx="576064" cy="769441"/>
          </a:xfrm>
          <a:prstGeom prst="rect">
            <a:avLst/>
          </a:prstGeom>
          <a:noFill/>
          <a:ln>
            <a:noFill/>
          </a:ln>
        </p:spPr>
        <p:txBody>
          <a:bodyPr wrap="square" rtlCol="0">
            <a:spAutoFit/>
          </a:bodyPr>
          <a:lstStyle/>
          <a:p>
            <a:r>
              <a:rPr lang="es-MX" sz="4400" b="1" dirty="0">
                <a:solidFill>
                  <a:srgbClr val="FF0000"/>
                </a:solidFill>
                <a:latin typeface="Calibri" pitchFamily="34" charset="0"/>
              </a:rPr>
              <a:t>X</a:t>
            </a:r>
          </a:p>
        </p:txBody>
      </p:sp>
      <p:sp>
        <p:nvSpPr>
          <p:cNvPr id="15" name="14 Cerrar llave"/>
          <p:cNvSpPr/>
          <p:nvPr/>
        </p:nvSpPr>
        <p:spPr>
          <a:xfrm rot="5400000">
            <a:off x="3967037" y="2181304"/>
            <a:ext cx="386502" cy="1423151"/>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6" name="15 Rectángulo"/>
          <p:cNvSpPr/>
          <p:nvPr/>
        </p:nvSpPr>
        <p:spPr>
          <a:xfrm>
            <a:off x="-24680" y="5203938"/>
            <a:ext cx="5688632" cy="584775"/>
          </a:xfrm>
          <a:prstGeom prst="rect">
            <a:avLst/>
          </a:prstGeom>
        </p:spPr>
        <p:txBody>
          <a:bodyPr wrap="square">
            <a:spAutoFit/>
          </a:bodyPr>
          <a:lstStyle/>
          <a:p>
            <a:pPr>
              <a:defRPr/>
            </a:pPr>
            <a:r>
              <a:rPr lang="en-US" sz="3200" i="1" dirty="0">
                <a:solidFill>
                  <a:srgbClr val="0070C0"/>
                </a:solidFill>
                <a:latin typeface="Adobe Heiti Std R" pitchFamily="34" charset="-128"/>
                <a:ea typeface="Adobe Heiti Std R" pitchFamily="34" charset="-128"/>
              </a:rPr>
              <a:t>I was walking along the road,</a:t>
            </a:r>
            <a:r>
              <a:rPr lang="en-US" sz="3200" i="1" dirty="0">
                <a:solidFill>
                  <a:srgbClr val="FF0000"/>
                </a:solidFill>
                <a:latin typeface="Adobe Heiti Std R" pitchFamily="34" charset="-128"/>
                <a:ea typeface="Adobe Heiti Std R" pitchFamily="34" charset="-128"/>
              </a:rPr>
              <a:t> </a:t>
            </a:r>
          </a:p>
        </p:txBody>
      </p:sp>
      <p:sp>
        <p:nvSpPr>
          <p:cNvPr id="17" name="16 Rectángulo"/>
          <p:cNvSpPr/>
          <p:nvPr/>
        </p:nvSpPr>
        <p:spPr>
          <a:xfrm>
            <a:off x="2949979" y="5847074"/>
            <a:ext cx="58221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a:t>
            </a:r>
          </a:p>
        </p:txBody>
      </p:sp>
      <p:cxnSp>
        <p:nvCxnSpPr>
          <p:cNvPr id="19" name="18 Conector recto"/>
          <p:cNvCxnSpPr/>
          <p:nvPr/>
        </p:nvCxnSpPr>
        <p:spPr>
          <a:xfrm flipV="1">
            <a:off x="782311" y="5813620"/>
            <a:ext cx="4953649" cy="14247"/>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0" name="19 Rectángulo"/>
          <p:cNvSpPr/>
          <p:nvPr/>
        </p:nvSpPr>
        <p:spPr>
          <a:xfrm>
            <a:off x="3935760" y="3123811"/>
            <a:ext cx="440378" cy="46166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a:t>
            </a:r>
          </a:p>
        </p:txBody>
      </p:sp>
      <p:cxnSp>
        <p:nvCxnSpPr>
          <p:cNvPr id="22" name="21 Conector recto"/>
          <p:cNvCxnSpPr/>
          <p:nvPr/>
        </p:nvCxnSpPr>
        <p:spPr>
          <a:xfrm>
            <a:off x="5991111" y="5788712"/>
            <a:ext cx="5768176" cy="32031"/>
          </a:xfrm>
          <a:prstGeom prst="line">
            <a:avLst/>
          </a:prstGeom>
          <a:ln w="38100">
            <a:prstDash val="lgDash"/>
          </a:ln>
        </p:spPr>
        <p:style>
          <a:lnRef idx="1">
            <a:schemeClr val="accent1"/>
          </a:lnRef>
          <a:fillRef idx="0">
            <a:schemeClr val="accent1"/>
          </a:fillRef>
          <a:effectRef idx="0">
            <a:schemeClr val="accent1"/>
          </a:effectRef>
          <a:fontRef idx="minor">
            <a:schemeClr val="tx1"/>
          </a:fontRef>
        </p:style>
      </p:cxnSp>
      <p:sp>
        <p:nvSpPr>
          <p:cNvPr id="23" name="22 Rectángulo"/>
          <p:cNvSpPr/>
          <p:nvPr/>
        </p:nvSpPr>
        <p:spPr>
          <a:xfrm>
            <a:off x="8584093" y="5859898"/>
            <a:ext cx="582212"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a:t>
            </a:r>
          </a:p>
        </p:txBody>
      </p:sp>
      <p:sp>
        <p:nvSpPr>
          <p:cNvPr id="24" name="23 CuadroTexto"/>
          <p:cNvSpPr txBox="1"/>
          <p:nvPr/>
        </p:nvSpPr>
        <p:spPr>
          <a:xfrm rot="4850474">
            <a:off x="3868604" y="1929466"/>
            <a:ext cx="576064" cy="646331"/>
          </a:xfrm>
          <a:prstGeom prst="rect">
            <a:avLst/>
          </a:prstGeom>
          <a:noFill/>
          <a:ln>
            <a:noFill/>
          </a:ln>
        </p:spPr>
        <p:txBody>
          <a:bodyPr wrap="square" rtlCol="0">
            <a:spAutoFit/>
          </a:bodyPr>
          <a:lstStyle/>
          <a:p>
            <a:r>
              <a:rPr lang="es-MX" sz="3600" b="1" dirty="0">
                <a:solidFill>
                  <a:schemeClr val="accent3"/>
                </a:solidFill>
                <a:latin typeface="Calibri" pitchFamily="34" charset="0"/>
                <a:sym typeface="Wingdings"/>
              </a:rPr>
              <a:t></a:t>
            </a:r>
            <a:endParaRPr lang="es-MX" sz="3600" b="1" dirty="0">
              <a:solidFill>
                <a:schemeClr val="accent3"/>
              </a:solidFill>
              <a:latin typeface="Calibri" pitchFamily="34" charset="0"/>
            </a:endParaRPr>
          </a:p>
        </p:txBody>
      </p:sp>
      <p:sp>
        <p:nvSpPr>
          <p:cNvPr id="25" name="24 Rectángulo"/>
          <p:cNvSpPr/>
          <p:nvPr/>
        </p:nvSpPr>
        <p:spPr>
          <a:xfrm>
            <a:off x="4121719" y="2337279"/>
            <a:ext cx="440378" cy="46166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a:t>
            </a:r>
          </a:p>
        </p:txBody>
      </p:sp>
      <p:sp>
        <p:nvSpPr>
          <p:cNvPr id="26" name="25 Rectángulo"/>
          <p:cNvSpPr/>
          <p:nvPr/>
        </p:nvSpPr>
        <p:spPr>
          <a:xfrm>
            <a:off x="-21203" y="3495782"/>
            <a:ext cx="5052986" cy="584775"/>
          </a:xfrm>
          <a:prstGeom prst="rect">
            <a:avLst/>
          </a:prstGeom>
        </p:spPr>
        <p:txBody>
          <a:bodyPr wrap="none">
            <a:spAutoFit/>
          </a:bodyPr>
          <a:lstStyle/>
          <a:p>
            <a:r>
              <a:rPr lang="en-US" sz="3200" i="1" dirty="0">
                <a:solidFill>
                  <a:srgbClr val="0070C0"/>
                </a:solidFill>
                <a:latin typeface="Adobe Heiti Std R" pitchFamily="34" charset="-128"/>
                <a:ea typeface="Adobe Heiti Std R" pitchFamily="34" charset="-128"/>
              </a:rPr>
              <a:t>I was walking along the road.</a:t>
            </a:r>
            <a:endParaRPr lang="es-MX" sz="3200" dirty="0"/>
          </a:p>
        </p:txBody>
      </p:sp>
      <p:sp>
        <p:nvSpPr>
          <p:cNvPr id="27" name="26 Rectángulo"/>
          <p:cNvSpPr/>
          <p:nvPr/>
        </p:nvSpPr>
        <p:spPr>
          <a:xfrm>
            <a:off x="5010087" y="3934944"/>
            <a:ext cx="6590266" cy="584775"/>
          </a:xfrm>
          <a:prstGeom prst="rect">
            <a:avLst/>
          </a:prstGeom>
        </p:spPr>
        <p:txBody>
          <a:bodyPr wrap="none">
            <a:spAutoFit/>
          </a:bodyPr>
          <a:lstStyle/>
          <a:p>
            <a:r>
              <a:rPr lang="en-US" sz="3200" i="1" dirty="0">
                <a:solidFill>
                  <a:srgbClr val="FF0000"/>
                </a:solidFill>
                <a:latin typeface="Adobe Heiti Std R" pitchFamily="34" charset="-128"/>
                <a:ea typeface="Adobe Heiti Std R" pitchFamily="34" charset="-128"/>
              </a:rPr>
              <a:t>Suddenly, I saw a car hit a motorbike.</a:t>
            </a:r>
            <a:endParaRPr lang="es-MX" sz="3200" dirty="0"/>
          </a:p>
        </p:txBody>
      </p:sp>
      <p:sp>
        <p:nvSpPr>
          <p:cNvPr id="28" name="27 Rectángulo"/>
          <p:cNvSpPr/>
          <p:nvPr/>
        </p:nvSpPr>
        <p:spPr>
          <a:xfrm>
            <a:off x="5546528" y="5203937"/>
            <a:ext cx="6457217" cy="584775"/>
          </a:xfrm>
          <a:prstGeom prst="rect">
            <a:avLst/>
          </a:prstGeom>
        </p:spPr>
        <p:txBody>
          <a:bodyPr wrap="none">
            <a:spAutoFit/>
          </a:bodyPr>
          <a:lstStyle/>
          <a:p>
            <a:pPr algn="ctr">
              <a:defRPr/>
            </a:pPr>
            <a:r>
              <a:rPr lang="en-US" sz="3200" b="1" i="1" dirty="0">
                <a:solidFill>
                  <a:srgbClr val="00B0F0"/>
                </a:solidFill>
                <a:latin typeface="Adobe Heiti Std R" pitchFamily="34" charset="-128"/>
                <a:ea typeface="Adobe Heiti Std R" pitchFamily="34" charset="-128"/>
              </a:rPr>
              <a:t>when</a:t>
            </a:r>
            <a:r>
              <a:rPr lang="en-US" sz="3200" i="1" dirty="0">
                <a:solidFill>
                  <a:srgbClr val="0070C0"/>
                </a:solidFill>
                <a:latin typeface="Adobe Heiti Std R" pitchFamily="34" charset="-128"/>
                <a:ea typeface="Adobe Heiti Std R" pitchFamily="34" charset="-128"/>
              </a:rPr>
              <a:t> </a:t>
            </a:r>
            <a:r>
              <a:rPr lang="en-US" sz="3200" i="1" dirty="0">
                <a:solidFill>
                  <a:srgbClr val="FF0000"/>
                </a:solidFill>
                <a:latin typeface="Adobe Heiti Std R" pitchFamily="34" charset="-128"/>
                <a:ea typeface="Adobe Heiti Std R" pitchFamily="34" charset="-128"/>
              </a:rPr>
              <a:t> I saw a car hit a motorbike.</a:t>
            </a:r>
          </a:p>
        </p:txBody>
      </p:sp>
      <p:pic>
        <p:nvPicPr>
          <p:cNvPr id="29" name="Imagen 28">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801068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iterate type="wd">
                                    <p:tmPct val="10000"/>
                                  </p:iterate>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7"/>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22"/>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2"/>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1" grpId="0"/>
      <p:bldP spid="12" grpId="0"/>
      <p:bldP spid="13" grpId="0"/>
      <p:bldP spid="14" grpId="0"/>
      <p:bldP spid="15" grpId="0" animBg="1"/>
      <p:bldP spid="16" grpId="0"/>
      <p:bldP spid="17" grpId="0"/>
      <p:bldP spid="20" grpId="0"/>
      <p:bldP spid="23" grpId="0"/>
      <p:bldP spid="24" grpId="0"/>
      <p:bldP spid="25" grpId="0"/>
      <p:bldP spid="26" grpId="0"/>
      <p:bldP spid="27" grpId="0"/>
      <p:bldP spid="2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Box 4"/>
          <p:cNvSpPr txBox="1">
            <a:spLocks noChangeArrowheads="1"/>
          </p:cNvSpPr>
          <p:nvPr/>
        </p:nvSpPr>
        <p:spPr bwMode="auto">
          <a:xfrm>
            <a:off x="178303" y="0"/>
            <a:ext cx="1166529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spcBef>
                <a:spcPct val="50000"/>
              </a:spcBef>
            </a:pPr>
            <a:r>
              <a:rPr lang="es-ES_tradnl" sz="4000" b="1" dirty="0" err="1">
                <a:solidFill>
                  <a:srgbClr val="002060"/>
                </a:solidFill>
                <a:latin typeface="Calibri" pitchFamily="34" charset="0"/>
              </a:rPr>
              <a:t>They</a:t>
            </a:r>
            <a:r>
              <a:rPr lang="es-ES_tradnl" sz="4000" b="1" dirty="0">
                <a:solidFill>
                  <a:srgbClr val="002060"/>
                </a:solidFill>
                <a:latin typeface="Calibri" pitchFamily="34" charset="0"/>
              </a:rPr>
              <a:t> </a:t>
            </a:r>
            <a:r>
              <a:rPr lang="es-ES_tradnl" sz="4800" b="1" u="sng" dirty="0" err="1">
                <a:solidFill>
                  <a:schemeClr val="bg2">
                    <a:lumMod val="50000"/>
                  </a:schemeClr>
                </a:solidFill>
                <a:latin typeface="Calibri" pitchFamily="34" charset="0"/>
              </a:rPr>
              <a:t>were</a:t>
            </a:r>
            <a:r>
              <a:rPr lang="es-ES_tradnl" sz="4800" b="1" u="sng" dirty="0">
                <a:solidFill>
                  <a:schemeClr val="bg2">
                    <a:lumMod val="50000"/>
                  </a:schemeClr>
                </a:solidFill>
                <a:latin typeface="Calibri" pitchFamily="34" charset="0"/>
              </a:rPr>
              <a:t> </a:t>
            </a:r>
            <a:r>
              <a:rPr lang="es-ES_tradnl" sz="4800" b="1" u="sng" dirty="0" err="1">
                <a:solidFill>
                  <a:schemeClr val="bg2">
                    <a:lumMod val="50000"/>
                  </a:schemeClr>
                </a:solidFill>
                <a:latin typeface="Calibri" pitchFamily="34" charset="0"/>
              </a:rPr>
              <a:t>having</a:t>
            </a:r>
            <a:r>
              <a:rPr lang="es-ES_tradnl" sz="3600" b="1" dirty="0">
                <a:solidFill>
                  <a:srgbClr val="002060"/>
                </a:solidFill>
                <a:latin typeface="Calibri" pitchFamily="34" charset="0"/>
              </a:rPr>
              <a:t> </a:t>
            </a:r>
            <a:r>
              <a:rPr lang="es-ES_tradnl" sz="4000" b="1" dirty="0" err="1">
                <a:solidFill>
                  <a:srgbClr val="002060"/>
                </a:solidFill>
                <a:latin typeface="Calibri" pitchFamily="34" charset="0"/>
              </a:rPr>
              <a:t>dinner</a:t>
            </a:r>
            <a:r>
              <a:rPr lang="es-ES_tradnl" sz="4000" b="1" dirty="0">
                <a:solidFill>
                  <a:srgbClr val="002060"/>
                </a:solidFill>
                <a:latin typeface="Calibri" pitchFamily="34" charset="0"/>
              </a:rPr>
              <a:t> </a:t>
            </a:r>
            <a:r>
              <a:rPr lang="es-ES_tradnl" sz="4000" b="1" dirty="0" err="1">
                <a:solidFill>
                  <a:srgbClr val="FF0000"/>
                </a:solidFill>
                <a:latin typeface="Calibri" pitchFamily="34" charset="0"/>
              </a:rPr>
              <a:t>when</a:t>
            </a:r>
            <a:r>
              <a:rPr lang="es-ES_tradnl" sz="4000" b="1" dirty="0">
                <a:solidFill>
                  <a:srgbClr val="002060"/>
                </a:solidFill>
                <a:latin typeface="Calibri" pitchFamily="34" charset="0"/>
              </a:rPr>
              <a:t> Mary </a:t>
            </a:r>
            <a:r>
              <a:rPr lang="es-ES_tradnl" sz="4800" b="1" u="sng" dirty="0" err="1">
                <a:solidFill>
                  <a:schemeClr val="bg2">
                    <a:lumMod val="50000"/>
                  </a:schemeClr>
                </a:solidFill>
                <a:latin typeface="Calibri" pitchFamily="34" charset="0"/>
              </a:rPr>
              <a:t>arrived</a:t>
            </a:r>
            <a:r>
              <a:rPr lang="es-ES_tradnl" sz="4000" b="1" dirty="0">
                <a:solidFill>
                  <a:srgbClr val="002060"/>
                </a:solidFill>
                <a:latin typeface="Calibri" pitchFamily="34" charset="0"/>
              </a:rPr>
              <a:t>.</a:t>
            </a:r>
          </a:p>
        </p:txBody>
      </p:sp>
      <p:pic>
        <p:nvPicPr>
          <p:cNvPr id="26" name="Picture 1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178303" y="1815880"/>
            <a:ext cx="4471089" cy="2520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26 Rectángulo"/>
          <p:cNvSpPr/>
          <p:nvPr/>
        </p:nvSpPr>
        <p:spPr>
          <a:xfrm>
            <a:off x="3071664" y="842222"/>
            <a:ext cx="484428" cy="769441"/>
          </a:xfrm>
          <a:prstGeom prst="rect">
            <a:avLst/>
          </a:prstGeom>
          <a:noFill/>
        </p:spPr>
        <p:txBody>
          <a:bodyPr wrap="none" lIns="91440" tIns="45720" rIns="91440" bIns="45720">
            <a:spAutoFit/>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a:t>
            </a:r>
          </a:p>
        </p:txBody>
      </p:sp>
      <p:sp>
        <p:nvSpPr>
          <p:cNvPr id="28" name="27 Rectángulo"/>
          <p:cNvSpPr/>
          <p:nvPr/>
        </p:nvSpPr>
        <p:spPr>
          <a:xfrm>
            <a:off x="9912424" y="814936"/>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2</a:t>
            </a:r>
          </a:p>
        </p:txBody>
      </p:sp>
      <p:sp>
        <p:nvSpPr>
          <p:cNvPr id="30" name="Text Box 3"/>
          <p:cNvSpPr txBox="1">
            <a:spLocks noChangeArrowheads="1"/>
          </p:cNvSpPr>
          <p:nvPr/>
        </p:nvSpPr>
        <p:spPr bwMode="auto">
          <a:xfrm>
            <a:off x="479376" y="5221045"/>
            <a:ext cx="115212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spcBef>
                <a:spcPct val="50000"/>
              </a:spcBef>
            </a:pPr>
            <a:r>
              <a:rPr lang="es-ES_tradnl" sz="4000" b="1" dirty="0" err="1">
                <a:solidFill>
                  <a:srgbClr val="002060"/>
                </a:solidFill>
                <a:latin typeface="Calibri" pitchFamily="34" charset="0"/>
              </a:rPr>
              <a:t>The</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sun</a:t>
            </a:r>
            <a:r>
              <a:rPr lang="es-ES_tradnl" sz="4000" b="1" dirty="0">
                <a:solidFill>
                  <a:srgbClr val="002060"/>
                </a:solidFill>
                <a:latin typeface="Calibri" pitchFamily="34" charset="0"/>
              </a:rPr>
              <a:t> </a:t>
            </a:r>
            <a:r>
              <a:rPr lang="es-ES_tradnl" sz="4000" b="1" u="sng" dirty="0" err="1">
                <a:solidFill>
                  <a:schemeClr val="bg2">
                    <a:lumMod val="50000"/>
                  </a:schemeClr>
                </a:solidFill>
                <a:latin typeface="Calibri" pitchFamily="34" charset="0"/>
              </a:rPr>
              <a:t>was</a:t>
            </a:r>
            <a:r>
              <a:rPr lang="es-ES_tradnl" sz="4000" b="1" u="sng" dirty="0">
                <a:solidFill>
                  <a:schemeClr val="bg2">
                    <a:lumMod val="50000"/>
                  </a:schemeClr>
                </a:solidFill>
                <a:latin typeface="Calibri" pitchFamily="34" charset="0"/>
              </a:rPr>
              <a:t> </a:t>
            </a:r>
            <a:r>
              <a:rPr lang="es-ES_tradnl" sz="4000" b="1" u="sng" dirty="0" err="1">
                <a:solidFill>
                  <a:schemeClr val="bg2">
                    <a:lumMod val="50000"/>
                  </a:schemeClr>
                </a:solidFill>
                <a:latin typeface="Calibri" pitchFamily="34" charset="0"/>
              </a:rPr>
              <a:t>shining</a:t>
            </a:r>
            <a:r>
              <a:rPr lang="es-ES_tradnl" sz="4000" b="1" dirty="0">
                <a:solidFill>
                  <a:srgbClr val="FF0000"/>
                </a:solidFill>
                <a:latin typeface="Calibri" pitchFamily="34" charset="0"/>
              </a:rPr>
              <a:t> </a:t>
            </a:r>
            <a:r>
              <a:rPr lang="es-ES_tradnl" sz="4000" b="1" dirty="0" err="1">
                <a:solidFill>
                  <a:srgbClr val="FF0000"/>
                </a:solidFill>
                <a:latin typeface="Calibri" pitchFamily="34" charset="0"/>
              </a:rPr>
              <a:t>when</a:t>
            </a:r>
            <a:r>
              <a:rPr lang="es-ES_tradnl" sz="4000" b="1" dirty="0">
                <a:solidFill>
                  <a:srgbClr val="002060"/>
                </a:solidFill>
                <a:latin typeface="Calibri" pitchFamily="34" charset="0"/>
              </a:rPr>
              <a:t> I </a:t>
            </a:r>
            <a:r>
              <a:rPr lang="es-ES_tradnl" sz="4800" b="1" u="sng" dirty="0" err="1">
                <a:solidFill>
                  <a:schemeClr val="bg2">
                    <a:lumMod val="50000"/>
                  </a:schemeClr>
                </a:solidFill>
                <a:latin typeface="Calibri" pitchFamily="34" charset="0"/>
              </a:rPr>
              <a:t>got</a:t>
            </a:r>
            <a:r>
              <a:rPr lang="es-ES_tradnl" sz="4800" b="1" u="sng" dirty="0">
                <a:solidFill>
                  <a:schemeClr val="bg2">
                    <a:lumMod val="50000"/>
                  </a:schemeClr>
                </a:solidFill>
                <a:latin typeface="Calibri" pitchFamily="34" charset="0"/>
              </a:rPr>
              <a:t> up </a:t>
            </a:r>
            <a:r>
              <a:rPr lang="es-ES_tradnl" sz="4000" b="1" dirty="0" err="1">
                <a:solidFill>
                  <a:srgbClr val="002060"/>
                </a:solidFill>
                <a:latin typeface="Calibri" pitchFamily="34" charset="0"/>
              </a:rPr>
              <a:t>this</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morning</a:t>
            </a:r>
            <a:r>
              <a:rPr lang="es-ES_tradnl" sz="4000" b="1" dirty="0">
                <a:solidFill>
                  <a:srgbClr val="002060"/>
                </a:solidFill>
                <a:latin typeface="Calibri" pitchFamily="34" charset="0"/>
              </a:rPr>
              <a:t>.</a:t>
            </a:r>
          </a:p>
        </p:txBody>
      </p:sp>
      <p:sp>
        <p:nvSpPr>
          <p:cNvPr id="31" name="30 Rectángulo"/>
          <p:cNvSpPr/>
          <p:nvPr/>
        </p:nvSpPr>
        <p:spPr>
          <a:xfrm>
            <a:off x="3765554" y="6021262"/>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a:t>
            </a:r>
          </a:p>
        </p:txBody>
      </p:sp>
      <p:sp>
        <p:nvSpPr>
          <p:cNvPr id="32" name="31 Rectángulo"/>
          <p:cNvSpPr/>
          <p:nvPr/>
        </p:nvSpPr>
        <p:spPr>
          <a:xfrm>
            <a:off x="7536160" y="6021263"/>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2</a:t>
            </a:r>
          </a:p>
        </p:txBody>
      </p:sp>
      <p:pic>
        <p:nvPicPr>
          <p:cNvPr id="19" name="Imagen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2104" y="2558696"/>
            <a:ext cx="3723113" cy="2634102"/>
          </a:xfrm>
          <a:prstGeom prst="rect">
            <a:avLst/>
          </a:prstGeom>
        </p:spPr>
      </p:pic>
      <p:pic>
        <p:nvPicPr>
          <p:cNvPr id="10" name="Imagen 9">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2870884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50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Effect transition="in" filter="fade">
                                      <p:cBhvr>
                                        <p:cTn id="17" dur="500"/>
                                        <p:tgtEl>
                                          <p:spTgt spid="2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ppt_w</p:attrName>
                                        </p:attrNameLst>
                                      </p:cBhvr>
                                      <p:tavLst>
                                        <p:tav tm="0">
                                          <p:val>
                                            <p:fltVal val="0"/>
                                          </p:val>
                                        </p:tav>
                                        <p:tav tm="100000">
                                          <p:val>
                                            <p:strVal val="#ppt_w"/>
                                          </p:val>
                                        </p:tav>
                                      </p:tavLst>
                                    </p:anim>
                                    <p:anim calcmode="lin" valueType="num">
                                      <p:cBhvr>
                                        <p:cTn id="21" dur="500" fill="hold"/>
                                        <p:tgtEl>
                                          <p:spTgt spid="28"/>
                                        </p:tgtEl>
                                        <p:attrNameLst>
                                          <p:attrName>ppt_h</p:attrName>
                                        </p:attrNameLst>
                                      </p:cBhvr>
                                      <p:tavLst>
                                        <p:tav tm="0">
                                          <p:val>
                                            <p:fltVal val="0"/>
                                          </p:val>
                                        </p:tav>
                                        <p:tav tm="100000">
                                          <p:val>
                                            <p:strVal val="#ppt_h"/>
                                          </p:val>
                                        </p:tav>
                                      </p:tavLst>
                                    </p:anim>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par>
                          <p:cTn id="27" fill="hold">
                            <p:stCondLst>
                              <p:cond delay="0"/>
                            </p:stCondLst>
                            <p:childTnLst>
                              <p:par>
                                <p:cTn id="28" presetID="10" presetClass="entr" presetSubtype="0" fill="hold" nodeType="afterEffect">
                                  <p:stCondLst>
                                    <p:cond delay="50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Effect transition="in" filter="fade">
                                      <p:cBhvr>
                                        <p:cTn id="37" dur="500"/>
                                        <p:tgtEl>
                                          <p:spTgt spid="31"/>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fltVal val="0"/>
                                          </p:val>
                                        </p:tav>
                                        <p:tav tm="100000">
                                          <p:val>
                                            <p:strVal val="#ppt_h"/>
                                          </p:val>
                                        </p:tav>
                                      </p:tavLst>
                                    </p:anim>
                                    <p:animEffect transition="in" filter="fade">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8" grpId="0"/>
      <p:bldP spid="30" grpId="0"/>
      <p:bldP spid="31" grpId="0"/>
      <p:bldP spid="3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119336" y="692697"/>
            <a:ext cx="1152128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spcBef>
                <a:spcPct val="50000"/>
              </a:spcBef>
            </a:pPr>
            <a:r>
              <a:rPr lang="es-ES_tradnl" sz="4000" b="1" dirty="0" err="1">
                <a:solidFill>
                  <a:srgbClr val="FF0000"/>
                </a:solidFill>
                <a:latin typeface="Calibri" pitchFamily="34" charset="0"/>
              </a:rPr>
              <a:t>When</a:t>
            </a:r>
            <a:r>
              <a:rPr lang="es-ES_tradnl" sz="4000" b="1" dirty="0">
                <a:solidFill>
                  <a:srgbClr val="002060"/>
                </a:solidFill>
                <a:latin typeface="Calibri" pitchFamily="34" charset="0"/>
              </a:rPr>
              <a:t> Mary </a:t>
            </a:r>
            <a:r>
              <a:rPr lang="es-ES_tradnl" sz="4800" b="1" u="sng" dirty="0" err="1">
                <a:solidFill>
                  <a:schemeClr val="bg2">
                    <a:lumMod val="50000"/>
                  </a:schemeClr>
                </a:solidFill>
                <a:latin typeface="Calibri" pitchFamily="34" charset="0"/>
              </a:rPr>
              <a:t>arrived</a:t>
            </a:r>
            <a:r>
              <a:rPr lang="es-ES_tradnl" sz="4800" b="1" dirty="0">
                <a:solidFill>
                  <a:srgbClr val="00B0F0"/>
                </a:solidFill>
                <a:latin typeface="Calibri" pitchFamily="34" charset="0"/>
              </a:rPr>
              <a:t>,</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they</a:t>
            </a:r>
            <a:r>
              <a:rPr lang="es-ES_tradnl" sz="4000" b="1" dirty="0">
                <a:solidFill>
                  <a:srgbClr val="002060"/>
                </a:solidFill>
                <a:latin typeface="Calibri" pitchFamily="34" charset="0"/>
              </a:rPr>
              <a:t> </a:t>
            </a:r>
            <a:r>
              <a:rPr lang="es-ES_tradnl" sz="4800" b="1" u="sng" dirty="0" err="1">
                <a:solidFill>
                  <a:schemeClr val="bg2">
                    <a:lumMod val="50000"/>
                  </a:schemeClr>
                </a:solidFill>
                <a:latin typeface="Calibri" pitchFamily="34" charset="0"/>
              </a:rPr>
              <a:t>were</a:t>
            </a:r>
            <a:r>
              <a:rPr lang="es-ES_tradnl" sz="4800" b="1" u="sng" dirty="0">
                <a:solidFill>
                  <a:schemeClr val="bg2">
                    <a:lumMod val="50000"/>
                  </a:schemeClr>
                </a:solidFill>
                <a:latin typeface="Calibri" pitchFamily="34" charset="0"/>
              </a:rPr>
              <a:t> </a:t>
            </a:r>
            <a:r>
              <a:rPr lang="es-ES_tradnl" sz="4800" b="1" u="sng" dirty="0" err="1">
                <a:solidFill>
                  <a:schemeClr val="bg2">
                    <a:lumMod val="50000"/>
                  </a:schemeClr>
                </a:solidFill>
                <a:latin typeface="Calibri" pitchFamily="34" charset="0"/>
              </a:rPr>
              <a:t>having</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dinner</a:t>
            </a:r>
            <a:r>
              <a:rPr lang="es-ES_tradnl" sz="4000" b="1" dirty="0">
                <a:solidFill>
                  <a:srgbClr val="002060"/>
                </a:solidFill>
                <a:latin typeface="Calibri" pitchFamily="34" charset="0"/>
              </a:rPr>
              <a:t>.</a:t>
            </a:r>
          </a:p>
        </p:txBody>
      </p:sp>
      <p:sp>
        <p:nvSpPr>
          <p:cNvPr id="6" name="5 Rectángulo"/>
          <p:cNvSpPr/>
          <p:nvPr/>
        </p:nvSpPr>
        <p:spPr>
          <a:xfrm>
            <a:off x="7527127" y="1317703"/>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a:t>
            </a:r>
          </a:p>
        </p:txBody>
      </p:sp>
      <p:sp>
        <p:nvSpPr>
          <p:cNvPr id="7" name="6 Rectángulo"/>
          <p:cNvSpPr/>
          <p:nvPr/>
        </p:nvSpPr>
        <p:spPr>
          <a:xfrm>
            <a:off x="3898066" y="1421224"/>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2</a:t>
            </a:r>
          </a:p>
        </p:txBody>
      </p:sp>
      <p:sp>
        <p:nvSpPr>
          <p:cNvPr id="13" name="Text Box 3"/>
          <p:cNvSpPr txBox="1">
            <a:spLocks noChangeArrowheads="1"/>
          </p:cNvSpPr>
          <p:nvPr/>
        </p:nvSpPr>
        <p:spPr bwMode="auto">
          <a:xfrm>
            <a:off x="263352" y="5196091"/>
            <a:ext cx="115212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spcBef>
                <a:spcPct val="50000"/>
              </a:spcBef>
            </a:pPr>
            <a:r>
              <a:rPr lang="es-ES_tradnl" sz="4000" b="1" dirty="0" err="1">
                <a:solidFill>
                  <a:srgbClr val="FF0000"/>
                </a:solidFill>
                <a:latin typeface="Calibri" pitchFamily="34" charset="0"/>
              </a:rPr>
              <a:t>When</a:t>
            </a:r>
            <a:r>
              <a:rPr lang="es-ES_tradnl" sz="4000" b="1" dirty="0">
                <a:solidFill>
                  <a:srgbClr val="002060"/>
                </a:solidFill>
                <a:latin typeface="Calibri" pitchFamily="34" charset="0"/>
              </a:rPr>
              <a:t> I </a:t>
            </a:r>
            <a:r>
              <a:rPr lang="es-ES_tradnl" sz="4800" b="1" u="sng" dirty="0" err="1">
                <a:solidFill>
                  <a:schemeClr val="bg2">
                    <a:lumMod val="50000"/>
                  </a:schemeClr>
                </a:solidFill>
                <a:latin typeface="Calibri" pitchFamily="34" charset="0"/>
              </a:rPr>
              <a:t>got</a:t>
            </a:r>
            <a:r>
              <a:rPr lang="es-ES_tradnl" sz="4800" b="1" u="sng" dirty="0">
                <a:solidFill>
                  <a:schemeClr val="bg2">
                    <a:lumMod val="50000"/>
                  </a:schemeClr>
                </a:solidFill>
                <a:latin typeface="Calibri" pitchFamily="34" charset="0"/>
              </a:rPr>
              <a:t> up </a:t>
            </a:r>
            <a:r>
              <a:rPr lang="es-ES_tradnl" sz="4000" b="1" dirty="0" err="1">
                <a:solidFill>
                  <a:srgbClr val="002060"/>
                </a:solidFill>
                <a:latin typeface="Calibri" pitchFamily="34" charset="0"/>
              </a:rPr>
              <a:t>this</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morning</a:t>
            </a:r>
            <a:r>
              <a:rPr lang="es-ES_tradnl" sz="4800" b="1" dirty="0">
                <a:solidFill>
                  <a:srgbClr val="00B0F0"/>
                </a:solidFill>
                <a:latin typeface="Calibri" pitchFamily="34" charset="0"/>
              </a:rPr>
              <a:t>,</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the</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sun</a:t>
            </a:r>
            <a:r>
              <a:rPr lang="es-ES_tradnl" sz="4000" b="1" dirty="0">
                <a:solidFill>
                  <a:srgbClr val="002060"/>
                </a:solidFill>
                <a:latin typeface="Calibri" pitchFamily="34" charset="0"/>
              </a:rPr>
              <a:t> </a:t>
            </a:r>
            <a:r>
              <a:rPr lang="es-ES_tradnl" sz="4800" b="1" u="sng" dirty="0" err="1">
                <a:solidFill>
                  <a:schemeClr val="bg2">
                    <a:lumMod val="50000"/>
                  </a:schemeClr>
                </a:solidFill>
                <a:latin typeface="Calibri" pitchFamily="34" charset="0"/>
              </a:rPr>
              <a:t>was</a:t>
            </a:r>
            <a:r>
              <a:rPr lang="es-ES_tradnl" sz="4800" b="1" u="sng" dirty="0">
                <a:solidFill>
                  <a:schemeClr val="bg2">
                    <a:lumMod val="50000"/>
                  </a:schemeClr>
                </a:solidFill>
                <a:latin typeface="Calibri" pitchFamily="34" charset="0"/>
              </a:rPr>
              <a:t> </a:t>
            </a:r>
            <a:r>
              <a:rPr lang="es-ES_tradnl" sz="4800" b="1" u="sng" dirty="0" err="1">
                <a:solidFill>
                  <a:schemeClr val="bg2">
                    <a:lumMod val="50000"/>
                  </a:schemeClr>
                </a:solidFill>
                <a:latin typeface="Calibri" pitchFamily="34" charset="0"/>
              </a:rPr>
              <a:t>shining</a:t>
            </a:r>
            <a:r>
              <a:rPr lang="es-ES_tradnl" sz="4000" b="1" dirty="0">
                <a:solidFill>
                  <a:srgbClr val="002060"/>
                </a:solidFill>
                <a:latin typeface="Calibri" pitchFamily="34" charset="0"/>
              </a:rPr>
              <a:t>.</a:t>
            </a:r>
          </a:p>
        </p:txBody>
      </p:sp>
      <p:sp>
        <p:nvSpPr>
          <p:cNvPr id="14" name="13 Rectángulo"/>
          <p:cNvSpPr/>
          <p:nvPr/>
        </p:nvSpPr>
        <p:spPr>
          <a:xfrm>
            <a:off x="9768408" y="5897107"/>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a:t>
            </a:r>
          </a:p>
        </p:txBody>
      </p:sp>
      <p:sp>
        <p:nvSpPr>
          <p:cNvPr id="15" name="14 Rectángulo"/>
          <p:cNvSpPr/>
          <p:nvPr/>
        </p:nvSpPr>
        <p:spPr>
          <a:xfrm>
            <a:off x="2726461" y="5877272"/>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2</a:t>
            </a: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5400" y="2758839"/>
            <a:ext cx="3444880" cy="2437252"/>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747" y="2190665"/>
            <a:ext cx="4217397" cy="2377079"/>
          </a:xfrm>
          <a:prstGeom prst="rect">
            <a:avLst/>
          </a:prstGeom>
        </p:spPr>
      </p:pic>
      <p:pic>
        <p:nvPicPr>
          <p:cNvPr id="10" name="Imagen 9">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6575686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par>
                          <p:cTn id="27" fill="hold">
                            <p:stCondLst>
                              <p:cond delay="0"/>
                            </p:stCondLst>
                            <p:childTnLst>
                              <p:par>
                                <p:cTn id="28" presetID="10" presetClass="entr" presetSubtype="0" fill="hold" nodeType="afterEffect">
                                  <p:stCondLst>
                                    <p:cond delay="50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067616" y="1803003"/>
            <a:ext cx="2924572" cy="252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5"/>
          <p:cNvSpPr txBox="1">
            <a:spLocks noChangeArrowheads="1"/>
          </p:cNvSpPr>
          <p:nvPr/>
        </p:nvSpPr>
        <p:spPr bwMode="auto">
          <a:xfrm>
            <a:off x="983432" y="116632"/>
            <a:ext cx="1022513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spcBef>
                <a:spcPct val="50000"/>
              </a:spcBef>
            </a:pPr>
            <a:r>
              <a:rPr lang="es-ES_tradnl" sz="4000" b="1" dirty="0">
                <a:solidFill>
                  <a:srgbClr val="00B0F0"/>
                </a:solidFill>
                <a:latin typeface="Calibri" pitchFamily="34" charset="0"/>
              </a:rPr>
              <a:t> </a:t>
            </a:r>
            <a:r>
              <a:rPr lang="es-ES_tradnl" sz="4000" b="1" dirty="0">
                <a:solidFill>
                  <a:srgbClr val="002060"/>
                </a:solidFill>
                <a:latin typeface="Calibri" pitchFamily="34" charset="0"/>
              </a:rPr>
              <a:t>David </a:t>
            </a:r>
            <a:r>
              <a:rPr lang="es-ES_tradnl" sz="4800" b="1" u="sng" dirty="0" err="1">
                <a:solidFill>
                  <a:schemeClr val="bg2">
                    <a:lumMod val="50000"/>
                  </a:schemeClr>
                </a:solidFill>
                <a:latin typeface="Calibri" pitchFamily="34" charset="0"/>
              </a:rPr>
              <a:t>fell</a:t>
            </a:r>
            <a:r>
              <a:rPr lang="es-ES_tradnl" sz="4000" b="1" dirty="0">
                <a:solidFill>
                  <a:srgbClr val="00B0F0"/>
                </a:solidFill>
                <a:latin typeface="Calibri" pitchFamily="34" charset="0"/>
              </a:rPr>
              <a:t> </a:t>
            </a:r>
            <a:r>
              <a:rPr lang="es-ES_tradnl" sz="4000" b="1" dirty="0" err="1">
                <a:solidFill>
                  <a:srgbClr val="00B0F0"/>
                </a:solidFill>
                <a:latin typeface="Calibri" pitchFamily="34" charset="0"/>
              </a:rPr>
              <a:t>while</a:t>
            </a:r>
            <a:r>
              <a:rPr lang="es-ES_tradnl" sz="4000" b="1" dirty="0">
                <a:solidFill>
                  <a:srgbClr val="002060"/>
                </a:solidFill>
                <a:latin typeface="Calibri" pitchFamily="34" charset="0"/>
              </a:rPr>
              <a:t> he </a:t>
            </a:r>
            <a:r>
              <a:rPr lang="es-ES_tradnl" sz="4800" b="1" u="sng" dirty="0" err="1">
                <a:solidFill>
                  <a:schemeClr val="bg2">
                    <a:lumMod val="50000"/>
                  </a:schemeClr>
                </a:solidFill>
                <a:latin typeface="Calibri" pitchFamily="34" charset="0"/>
              </a:rPr>
              <a:t>was</a:t>
            </a:r>
            <a:r>
              <a:rPr lang="es-ES_tradnl" sz="4800" b="1" u="sng" dirty="0">
                <a:solidFill>
                  <a:schemeClr val="bg2">
                    <a:lumMod val="50000"/>
                  </a:schemeClr>
                </a:solidFill>
                <a:latin typeface="Calibri" pitchFamily="34" charset="0"/>
              </a:rPr>
              <a:t> </a:t>
            </a:r>
            <a:r>
              <a:rPr lang="es-ES_tradnl" sz="4800" b="1" u="sng" dirty="0" err="1">
                <a:solidFill>
                  <a:schemeClr val="bg2">
                    <a:lumMod val="50000"/>
                  </a:schemeClr>
                </a:solidFill>
                <a:latin typeface="Calibri" pitchFamily="34" charset="0"/>
              </a:rPr>
              <a:t>rollerblading</a:t>
            </a:r>
            <a:r>
              <a:rPr lang="es-ES_tradnl" sz="4000" b="1" dirty="0">
                <a:solidFill>
                  <a:srgbClr val="002060"/>
                </a:solidFill>
                <a:latin typeface="Calibri" pitchFamily="34" charset="0"/>
              </a:rPr>
              <a:t>.</a:t>
            </a:r>
          </a:p>
        </p:txBody>
      </p:sp>
      <p:pic>
        <p:nvPicPr>
          <p:cNvPr id="14" name="Picture 8"/>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48128" y="2695542"/>
            <a:ext cx="3673360" cy="2246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9"/>
          <p:cNvSpPr txBox="1">
            <a:spLocks noChangeArrowheads="1"/>
          </p:cNvSpPr>
          <p:nvPr/>
        </p:nvSpPr>
        <p:spPr bwMode="auto">
          <a:xfrm>
            <a:off x="191344" y="4942244"/>
            <a:ext cx="1200065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spcBef>
                <a:spcPct val="50000"/>
              </a:spcBef>
            </a:pPr>
            <a:r>
              <a:rPr lang="es-ES_tradnl" sz="4000" b="1" dirty="0">
                <a:solidFill>
                  <a:srgbClr val="002060"/>
                </a:solidFill>
                <a:latin typeface="Calibri" pitchFamily="34" charset="0"/>
              </a:rPr>
              <a:t>He </a:t>
            </a:r>
            <a:r>
              <a:rPr lang="es-ES_tradnl" sz="4800" b="1" u="sng" dirty="0" err="1">
                <a:solidFill>
                  <a:schemeClr val="bg2">
                    <a:lumMod val="50000"/>
                  </a:schemeClr>
                </a:solidFill>
                <a:latin typeface="Calibri" pitchFamily="34" charset="0"/>
              </a:rPr>
              <a:t>had</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an</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accident</a:t>
            </a:r>
            <a:r>
              <a:rPr lang="es-ES_tradnl" sz="4000" b="1" dirty="0">
                <a:solidFill>
                  <a:srgbClr val="00B0F0"/>
                </a:solidFill>
                <a:latin typeface="Calibri" pitchFamily="34" charset="0"/>
              </a:rPr>
              <a:t> </a:t>
            </a:r>
            <a:r>
              <a:rPr lang="es-ES_tradnl" sz="4000" b="1" dirty="0" err="1">
                <a:solidFill>
                  <a:srgbClr val="00B0F0"/>
                </a:solidFill>
                <a:latin typeface="Calibri" pitchFamily="34" charset="0"/>
              </a:rPr>
              <a:t>while</a:t>
            </a:r>
            <a:r>
              <a:rPr lang="es-ES_tradnl" sz="4000" b="1" dirty="0">
                <a:solidFill>
                  <a:srgbClr val="002060"/>
                </a:solidFill>
                <a:latin typeface="Calibri" pitchFamily="34" charset="0"/>
              </a:rPr>
              <a:t> Steve </a:t>
            </a:r>
            <a:r>
              <a:rPr lang="es-ES_tradnl" sz="4800" b="1" u="sng" dirty="0" err="1">
                <a:solidFill>
                  <a:schemeClr val="bg2">
                    <a:lumMod val="50000"/>
                  </a:schemeClr>
                </a:solidFill>
                <a:latin typeface="Calibri" pitchFamily="34" charset="0"/>
              </a:rPr>
              <a:t>was</a:t>
            </a:r>
            <a:r>
              <a:rPr lang="es-ES_tradnl" sz="4800" b="1" u="sng" dirty="0">
                <a:solidFill>
                  <a:schemeClr val="bg2">
                    <a:lumMod val="50000"/>
                  </a:schemeClr>
                </a:solidFill>
                <a:latin typeface="Calibri" pitchFamily="34" charset="0"/>
              </a:rPr>
              <a:t> </a:t>
            </a:r>
            <a:r>
              <a:rPr lang="es-ES_tradnl" sz="4800" b="1" u="sng" dirty="0" err="1">
                <a:solidFill>
                  <a:schemeClr val="bg2">
                    <a:lumMod val="50000"/>
                  </a:schemeClr>
                </a:solidFill>
                <a:latin typeface="Calibri" pitchFamily="34" charset="0"/>
              </a:rPr>
              <a:t>driving</a:t>
            </a:r>
            <a:r>
              <a:rPr lang="es-ES_tradnl" sz="4800" b="1" u="sng" dirty="0">
                <a:solidFill>
                  <a:schemeClr val="bg2">
                    <a:lumMod val="50000"/>
                  </a:schemeClr>
                </a:solidFill>
                <a:latin typeface="Calibri" pitchFamily="34" charset="0"/>
              </a:rPr>
              <a:t> </a:t>
            </a:r>
            <a:r>
              <a:rPr lang="es-ES_tradnl" sz="4000" b="1" dirty="0" smtClean="0">
                <a:solidFill>
                  <a:srgbClr val="002060"/>
                </a:solidFill>
                <a:latin typeface="Calibri" pitchFamily="34" charset="0"/>
              </a:rPr>
              <a:t>home.</a:t>
            </a:r>
            <a:endParaRPr lang="es-ES_tradnl" sz="4000" b="1" dirty="0">
              <a:solidFill>
                <a:srgbClr val="002060"/>
              </a:solidFill>
              <a:latin typeface="Calibri" pitchFamily="34" charset="0"/>
            </a:endParaRPr>
          </a:p>
        </p:txBody>
      </p:sp>
      <p:sp>
        <p:nvSpPr>
          <p:cNvPr id="16" name="15 Rectángulo"/>
          <p:cNvSpPr/>
          <p:nvPr/>
        </p:nvSpPr>
        <p:spPr>
          <a:xfrm>
            <a:off x="7824192" y="991823"/>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a:t>
            </a:r>
          </a:p>
        </p:txBody>
      </p:sp>
      <p:sp>
        <p:nvSpPr>
          <p:cNvPr id="17" name="16 Rectángulo"/>
          <p:cNvSpPr/>
          <p:nvPr/>
        </p:nvSpPr>
        <p:spPr>
          <a:xfrm>
            <a:off x="3287688" y="963177"/>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2</a:t>
            </a:r>
          </a:p>
        </p:txBody>
      </p:sp>
      <p:sp>
        <p:nvSpPr>
          <p:cNvPr id="18" name="17 Rectángulo"/>
          <p:cNvSpPr/>
          <p:nvPr/>
        </p:nvSpPr>
        <p:spPr>
          <a:xfrm>
            <a:off x="8688288" y="5805264"/>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a:t>
            </a:r>
          </a:p>
        </p:txBody>
      </p:sp>
      <p:sp>
        <p:nvSpPr>
          <p:cNvPr id="19" name="18 Rectángulo"/>
          <p:cNvSpPr/>
          <p:nvPr/>
        </p:nvSpPr>
        <p:spPr>
          <a:xfrm>
            <a:off x="1411416" y="5837403"/>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2</a:t>
            </a:r>
          </a:p>
        </p:txBody>
      </p:sp>
      <p:pic>
        <p:nvPicPr>
          <p:cNvPr id="10" name="Imagen 9">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5628579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5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par>
                          <p:cTn id="27" fill="hold">
                            <p:stCondLst>
                              <p:cond delay="0"/>
                            </p:stCondLst>
                            <p:childTnLst>
                              <p:par>
                                <p:cTn id="28" presetID="10" presetClass="entr" presetSubtype="0" fill="hold" nodeType="afterEffect">
                                  <p:stCondLst>
                                    <p:cond delay="50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P spid="1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8613347" y="1776428"/>
            <a:ext cx="3088216" cy="2663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5"/>
          <p:cNvSpPr txBox="1">
            <a:spLocks noChangeArrowheads="1"/>
          </p:cNvSpPr>
          <p:nvPr/>
        </p:nvSpPr>
        <p:spPr bwMode="auto">
          <a:xfrm>
            <a:off x="606388" y="350075"/>
            <a:ext cx="1116124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spcBef>
                <a:spcPct val="50000"/>
              </a:spcBef>
            </a:pPr>
            <a:r>
              <a:rPr lang="es-ES_tradnl" sz="4000" b="1" dirty="0">
                <a:solidFill>
                  <a:srgbClr val="00B0F0"/>
                </a:solidFill>
                <a:latin typeface="Calibri" pitchFamily="34" charset="0"/>
              </a:rPr>
              <a:t> </a:t>
            </a:r>
            <a:r>
              <a:rPr lang="es-ES_tradnl" sz="4000" b="1" dirty="0" err="1">
                <a:solidFill>
                  <a:srgbClr val="00B0F0"/>
                </a:solidFill>
                <a:latin typeface="Calibri" pitchFamily="34" charset="0"/>
              </a:rPr>
              <a:t>While</a:t>
            </a:r>
            <a:r>
              <a:rPr lang="es-ES_tradnl" sz="4000" b="1" dirty="0">
                <a:solidFill>
                  <a:srgbClr val="002060"/>
                </a:solidFill>
                <a:latin typeface="Calibri" pitchFamily="34" charset="0"/>
              </a:rPr>
              <a:t> he </a:t>
            </a:r>
            <a:r>
              <a:rPr lang="es-ES_tradnl" sz="4800" b="1" u="sng" dirty="0" err="1">
                <a:solidFill>
                  <a:schemeClr val="bg2">
                    <a:lumMod val="50000"/>
                  </a:schemeClr>
                </a:solidFill>
                <a:latin typeface="Calibri" pitchFamily="34" charset="0"/>
              </a:rPr>
              <a:t>was</a:t>
            </a:r>
            <a:r>
              <a:rPr lang="es-ES_tradnl" sz="4800" b="1" u="sng" dirty="0">
                <a:solidFill>
                  <a:schemeClr val="bg2">
                    <a:lumMod val="50000"/>
                  </a:schemeClr>
                </a:solidFill>
                <a:latin typeface="Calibri" pitchFamily="34" charset="0"/>
              </a:rPr>
              <a:t> </a:t>
            </a:r>
            <a:r>
              <a:rPr lang="es-ES_tradnl" sz="4800" b="1" u="sng" dirty="0" err="1">
                <a:solidFill>
                  <a:schemeClr val="bg2">
                    <a:lumMod val="50000"/>
                  </a:schemeClr>
                </a:solidFill>
                <a:latin typeface="Calibri" pitchFamily="34" charset="0"/>
              </a:rPr>
              <a:t>rollerblading</a:t>
            </a:r>
            <a:r>
              <a:rPr lang="es-ES_tradnl" sz="4800" b="1" dirty="0">
                <a:solidFill>
                  <a:srgbClr val="00B0F0"/>
                </a:solidFill>
                <a:latin typeface="Calibri" pitchFamily="34" charset="0"/>
              </a:rPr>
              <a:t>, </a:t>
            </a:r>
            <a:r>
              <a:rPr lang="es-ES_tradnl" sz="4000" b="1" dirty="0">
                <a:solidFill>
                  <a:srgbClr val="002060"/>
                </a:solidFill>
                <a:latin typeface="Calibri" pitchFamily="34" charset="0"/>
              </a:rPr>
              <a:t>David </a:t>
            </a:r>
            <a:r>
              <a:rPr lang="es-ES_tradnl" sz="4800" b="1" u="sng" dirty="0" err="1">
                <a:solidFill>
                  <a:schemeClr val="bg2">
                    <a:lumMod val="50000"/>
                  </a:schemeClr>
                </a:solidFill>
                <a:latin typeface="Calibri" pitchFamily="34" charset="0"/>
              </a:rPr>
              <a:t>fell</a:t>
            </a:r>
            <a:r>
              <a:rPr lang="es-ES_tradnl" sz="4000" b="1" dirty="0">
                <a:solidFill>
                  <a:srgbClr val="002060"/>
                </a:solidFill>
                <a:latin typeface="Calibri" pitchFamily="34" charset="0"/>
              </a:rPr>
              <a:t>.</a:t>
            </a:r>
          </a:p>
        </p:txBody>
      </p:sp>
      <p:pic>
        <p:nvPicPr>
          <p:cNvPr id="6" name="Picture 8"/>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49582" y="2722667"/>
            <a:ext cx="4104456" cy="25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9"/>
          <p:cNvSpPr txBox="1">
            <a:spLocks noChangeArrowheads="1"/>
          </p:cNvSpPr>
          <p:nvPr/>
        </p:nvSpPr>
        <p:spPr bwMode="auto">
          <a:xfrm>
            <a:off x="366700" y="5229200"/>
            <a:ext cx="1164061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spcBef>
                <a:spcPct val="50000"/>
              </a:spcBef>
            </a:pPr>
            <a:r>
              <a:rPr lang="es-ES_tradnl" sz="4000" b="1" dirty="0" err="1">
                <a:solidFill>
                  <a:srgbClr val="00B0F0"/>
                </a:solidFill>
                <a:latin typeface="Calibri" pitchFamily="34" charset="0"/>
              </a:rPr>
              <a:t>While</a:t>
            </a:r>
            <a:r>
              <a:rPr lang="es-ES_tradnl" sz="4000" b="1" dirty="0">
                <a:solidFill>
                  <a:srgbClr val="002060"/>
                </a:solidFill>
                <a:latin typeface="Calibri" pitchFamily="34" charset="0"/>
              </a:rPr>
              <a:t> Steve </a:t>
            </a:r>
            <a:r>
              <a:rPr lang="es-ES_tradnl" sz="4800" b="1" u="sng" dirty="0" err="1">
                <a:solidFill>
                  <a:schemeClr val="bg2">
                    <a:lumMod val="50000"/>
                  </a:schemeClr>
                </a:solidFill>
                <a:latin typeface="Calibri" pitchFamily="34" charset="0"/>
              </a:rPr>
              <a:t>was</a:t>
            </a:r>
            <a:r>
              <a:rPr lang="es-ES_tradnl" sz="4800" b="1" u="sng" dirty="0">
                <a:solidFill>
                  <a:schemeClr val="bg2">
                    <a:lumMod val="50000"/>
                  </a:schemeClr>
                </a:solidFill>
                <a:latin typeface="Calibri" pitchFamily="34" charset="0"/>
              </a:rPr>
              <a:t> </a:t>
            </a:r>
            <a:r>
              <a:rPr lang="es-ES_tradnl" sz="4800" b="1" u="sng" dirty="0" err="1">
                <a:solidFill>
                  <a:schemeClr val="bg2">
                    <a:lumMod val="50000"/>
                  </a:schemeClr>
                </a:solidFill>
                <a:latin typeface="Calibri" pitchFamily="34" charset="0"/>
              </a:rPr>
              <a:t>driving</a:t>
            </a:r>
            <a:r>
              <a:rPr lang="es-ES_tradnl" sz="4800" b="1" u="sng" dirty="0">
                <a:solidFill>
                  <a:schemeClr val="bg2">
                    <a:lumMod val="50000"/>
                  </a:schemeClr>
                </a:solidFill>
                <a:latin typeface="Calibri" pitchFamily="34" charset="0"/>
              </a:rPr>
              <a:t> </a:t>
            </a:r>
            <a:r>
              <a:rPr lang="es-ES_tradnl" sz="4000" b="1" dirty="0">
                <a:solidFill>
                  <a:srgbClr val="002060"/>
                </a:solidFill>
                <a:latin typeface="Calibri" pitchFamily="34" charset="0"/>
              </a:rPr>
              <a:t>home</a:t>
            </a:r>
            <a:r>
              <a:rPr lang="es-ES_tradnl" sz="4800" b="1" dirty="0">
                <a:solidFill>
                  <a:srgbClr val="00B0F0"/>
                </a:solidFill>
                <a:latin typeface="Calibri" pitchFamily="34" charset="0"/>
              </a:rPr>
              <a:t>,</a:t>
            </a:r>
            <a:r>
              <a:rPr lang="es-ES_tradnl" sz="4000" b="1" dirty="0">
                <a:solidFill>
                  <a:srgbClr val="002060"/>
                </a:solidFill>
                <a:latin typeface="Calibri" pitchFamily="34" charset="0"/>
              </a:rPr>
              <a:t> he </a:t>
            </a:r>
            <a:r>
              <a:rPr lang="es-ES_tradnl" sz="4800" b="1" u="sng" dirty="0" err="1">
                <a:solidFill>
                  <a:schemeClr val="bg2">
                    <a:lumMod val="50000"/>
                  </a:schemeClr>
                </a:solidFill>
                <a:latin typeface="Calibri" pitchFamily="34" charset="0"/>
              </a:rPr>
              <a:t>had</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an</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accident</a:t>
            </a:r>
            <a:r>
              <a:rPr lang="es-ES_tradnl" sz="4000" b="1" dirty="0">
                <a:solidFill>
                  <a:srgbClr val="002060"/>
                </a:solidFill>
                <a:latin typeface="Calibri" pitchFamily="34" charset="0"/>
              </a:rPr>
              <a:t>.</a:t>
            </a:r>
          </a:p>
        </p:txBody>
      </p:sp>
      <p:sp>
        <p:nvSpPr>
          <p:cNvPr id="8" name="7 Rectángulo"/>
          <p:cNvSpPr/>
          <p:nvPr/>
        </p:nvSpPr>
        <p:spPr>
          <a:xfrm>
            <a:off x="5697875" y="1089610"/>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a:t>
            </a:r>
          </a:p>
        </p:txBody>
      </p:sp>
      <p:sp>
        <p:nvSpPr>
          <p:cNvPr id="9" name="8 Rectángulo"/>
          <p:cNvSpPr/>
          <p:nvPr/>
        </p:nvSpPr>
        <p:spPr>
          <a:xfrm>
            <a:off x="9840416" y="1006987"/>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2</a:t>
            </a:r>
          </a:p>
        </p:txBody>
      </p:sp>
      <p:sp>
        <p:nvSpPr>
          <p:cNvPr id="10" name="9 Rectángulo"/>
          <p:cNvSpPr/>
          <p:nvPr/>
        </p:nvSpPr>
        <p:spPr>
          <a:xfrm>
            <a:off x="4511824" y="5877272"/>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a:t>
            </a:r>
          </a:p>
        </p:txBody>
      </p:sp>
      <p:sp>
        <p:nvSpPr>
          <p:cNvPr id="11" name="10 Rectángulo"/>
          <p:cNvSpPr/>
          <p:nvPr/>
        </p:nvSpPr>
        <p:spPr>
          <a:xfrm>
            <a:off x="8544272" y="5877272"/>
            <a:ext cx="48442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2</a:t>
            </a:r>
          </a:p>
        </p:txBody>
      </p:sp>
      <p:pic>
        <p:nvPicPr>
          <p:cNvPr id="12" name="Imagen 11">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20628011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par>
                          <p:cTn id="27" fill="hold">
                            <p:stCondLst>
                              <p:cond delay="0"/>
                            </p:stCondLst>
                            <p:childTnLst>
                              <p:par>
                                <p:cTn id="28" presetID="10" presetClass="entr" presetSubtype="0" fill="hold" nodeType="afterEffect">
                                  <p:stCondLst>
                                    <p:cond delay="50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8"/>
          <p:cNvSpPr txBox="1">
            <a:spLocks noChangeArrowheads="1"/>
          </p:cNvSpPr>
          <p:nvPr/>
        </p:nvSpPr>
        <p:spPr bwMode="auto">
          <a:xfrm>
            <a:off x="263352" y="273708"/>
            <a:ext cx="6137794" cy="64633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just" eaLnBrk="1" hangingPunct="1">
              <a:spcBef>
                <a:spcPct val="50000"/>
              </a:spcBef>
            </a:pPr>
            <a:r>
              <a:rPr lang="es-ES_tradnl" sz="3600" b="1" dirty="0">
                <a:ln w="9525">
                  <a:solidFill>
                    <a:schemeClr val="bg1"/>
                  </a:solidFill>
                  <a:prstDash val="solid"/>
                </a:ln>
                <a:effectLst>
                  <a:outerShdw blurRad="12700" dist="38100" dir="2700000" algn="tl" rotWithShape="0">
                    <a:schemeClr val="bg1">
                      <a:lumMod val="50000"/>
                    </a:schemeClr>
                  </a:outerShdw>
                </a:effectLst>
                <a:latin typeface="Arial" charset="0"/>
              </a:rPr>
              <a:t>WHEN</a:t>
            </a:r>
            <a:r>
              <a:rPr lang="es-ES_tradnl" sz="2800" b="1" dirty="0">
                <a:ln w="9525">
                  <a:solidFill>
                    <a:schemeClr val="bg1"/>
                  </a:solidFill>
                  <a:prstDash val="solid"/>
                </a:ln>
                <a:effectLst>
                  <a:outerShdw blurRad="12700" dist="38100" dir="2700000" algn="tl" rotWithShape="0">
                    <a:schemeClr val="bg1">
                      <a:lumMod val="50000"/>
                    </a:schemeClr>
                  </a:outerShdw>
                </a:effectLst>
                <a:latin typeface="Arial" charset="0"/>
              </a:rPr>
              <a:t> + Simple </a:t>
            </a:r>
            <a:r>
              <a:rPr lang="es-ES_tradnl" sz="2800" b="1" dirty="0" err="1">
                <a:ln w="9525">
                  <a:solidFill>
                    <a:schemeClr val="bg1"/>
                  </a:solidFill>
                  <a:prstDash val="solid"/>
                </a:ln>
                <a:effectLst>
                  <a:outerShdw blurRad="12700" dist="38100" dir="2700000" algn="tl" rotWithShape="0">
                    <a:schemeClr val="bg1">
                      <a:lumMod val="50000"/>
                    </a:schemeClr>
                  </a:outerShdw>
                </a:effectLst>
                <a:latin typeface="Arial" charset="0"/>
              </a:rPr>
              <a:t>Past</a:t>
            </a:r>
            <a:endParaRPr lang="es-ES_tradnl" sz="2800" b="1" dirty="0">
              <a:ln w="9525">
                <a:solidFill>
                  <a:schemeClr val="bg1"/>
                </a:solidFill>
                <a:prstDash val="solid"/>
              </a:ln>
              <a:effectLst>
                <a:outerShdw blurRad="12700" dist="38100" dir="2700000" algn="tl" rotWithShape="0">
                  <a:schemeClr val="bg1">
                    <a:lumMod val="50000"/>
                  </a:schemeClr>
                </a:outerShdw>
              </a:effectLst>
              <a:latin typeface="Arial" charset="0"/>
            </a:endParaRPr>
          </a:p>
        </p:txBody>
      </p:sp>
      <p:sp>
        <p:nvSpPr>
          <p:cNvPr id="5" name="Text Box 16"/>
          <p:cNvSpPr txBox="1">
            <a:spLocks noChangeArrowheads="1"/>
          </p:cNvSpPr>
          <p:nvPr/>
        </p:nvSpPr>
        <p:spPr bwMode="auto">
          <a:xfrm>
            <a:off x="280837" y="2825587"/>
            <a:ext cx="5256212" cy="64633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just" eaLnBrk="1" hangingPunct="1">
              <a:spcBef>
                <a:spcPct val="50000"/>
              </a:spcBef>
            </a:pPr>
            <a:r>
              <a:rPr lang="es-ES_tradnl" sz="3600" b="1" dirty="0" err="1">
                <a:solidFill>
                  <a:srgbClr val="000066"/>
                </a:solidFill>
                <a:latin typeface="Arial" charset="0"/>
              </a:rPr>
              <a:t>WHILE</a:t>
            </a:r>
            <a:r>
              <a:rPr lang="es-ES_tradnl" sz="2800" dirty="0">
                <a:solidFill>
                  <a:srgbClr val="000066"/>
                </a:solidFill>
                <a:latin typeface="Arial" charset="0"/>
              </a:rPr>
              <a:t> + </a:t>
            </a:r>
            <a:r>
              <a:rPr lang="es-ES_tradnl" sz="2800" dirty="0" err="1">
                <a:solidFill>
                  <a:srgbClr val="000066"/>
                </a:solidFill>
                <a:latin typeface="Arial" charset="0"/>
              </a:rPr>
              <a:t>Past</a:t>
            </a:r>
            <a:r>
              <a:rPr lang="es-ES_tradnl" sz="2800" dirty="0">
                <a:solidFill>
                  <a:srgbClr val="000066"/>
                </a:solidFill>
                <a:latin typeface="Arial" charset="0"/>
              </a:rPr>
              <a:t> </a:t>
            </a:r>
            <a:r>
              <a:rPr lang="es-ES_tradnl" sz="2800" dirty="0" err="1">
                <a:solidFill>
                  <a:srgbClr val="000066"/>
                </a:solidFill>
                <a:latin typeface="Arial" charset="0"/>
              </a:rPr>
              <a:t>Continuous</a:t>
            </a:r>
            <a:endParaRPr lang="es-ES_tradnl" sz="2800" dirty="0">
              <a:solidFill>
                <a:srgbClr val="000066"/>
              </a:solidFill>
              <a:latin typeface="Arial" charset="0"/>
            </a:endParaRPr>
          </a:p>
        </p:txBody>
      </p:sp>
      <p:sp>
        <p:nvSpPr>
          <p:cNvPr id="6" name="Text Box 17"/>
          <p:cNvSpPr txBox="1">
            <a:spLocks noChangeArrowheads="1"/>
          </p:cNvSpPr>
          <p:nvPr/>
        </p:nvSpPr>
        <p:spPr bwMode="auto">
          <a:xfrm>
            <a:off x="-362420" y="3636044"/>
            <a:ext cx="1260377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spcBef>
                <a:spcPct val="50000"/>
              </a:spcBef>
            </a:pPr>
            <a:r>
              <a:rPr lang="es-ES_tradnl" sz="4400" b="1" dirty="0" smtClean="0">
                <a:solidFill>
                  <a:srgbClr val="002060"/>
                </a:solidFill>
                <a:latin typeface="Calibri" pitchFamily="34" charset="0"/>
              </a:rPr>
              <a:t>He </a:t>
            </a:r>
            <a:r>
              <a:rPr lang="es-ES_tradnl" sz="5400" b="1" u="sng" dirty="0" err="1">
                <a:solidFill>
                  <a:schemeClr val="bg2">
                    <a:lumMod val="50000"/>
                  </a:schemeClr>
                </a:solidFill>
                <a:latin typeface="Calibri" pitchFamily="34" charset="0"/>
              </a:rPr>
              <a:t>saw</a:t>
            </a:r>
            <a:r>
              <a:rPr lang="es-ES_tradnl" sz="4400" b="1" dirty="0">
                <a:solidFill>
                  <a:srgbClr val="002060"/>
                </a:solidFill>
                <a:latin typeface="Calibri" pitchFamily="34" charset="0"/>
              </a:rPr>
              <a:t> </a:t>
            </a:r>
            <a:r>
              <a:rPr lang="es-ES_tradnl" sz="4400" b="1" dirty="0" err="1">
                <a:solidFill>
                  <a:srgbClr val="002060"/>
                </a:solidFill>
                <a:latin typeface="Calibri" pitchFamily="34" charset="0"/>
              </a:rPr>
              <a:t>an</a:t>
            </a:r>
            <a:r>
              <a:rPr lang="es-ES_tradnl" sz="4400" b="1" dirty="0">
                <a:solidFill>
                  <a:srgbClr val="002060"/>
                </a:solidFill>
                <a:latin typeface="Calibri" pitchFamily="34" charset="0"/>
              </a:rPr>
              <a:t> </a:t>
            </a:r>
            <a:r>
              <a:rPr lang="es-ES_tradnl" sz="4400" b="1" dirty="0" err="1" smtClean="0">
                <a:solidFill>
                  <a:srgbClr val="002060"/>
                </a:solidFill>
                <a:latin typeface="Calibri" pitchFamily="34" charset="0"/>
              </a:rPr>
              <a:t>accident</a:t>
            </a:r>
            <a:r>
              <a:rPr lang="es-ES_tradnl" sz="4400" b="1" dirty="0" smtClean="0">
                <a:solidFill>
                  <a:srgbClr val="002060"/>
                </a:solidFill>
                <a:latin typeface="Calibri" pitchFamily="34" charset="0"/>
              </a:rPr>
              <a:t> </a:t>
            </a:r>
            <a:r>
              <a:rPr lang="es-ES_tradnl" sz="4400" b="1" u="sng" dirty="0" err="1" smtClean="0">
                <a:solidFill>
                  <a:srgbClr val="FF0000"/>
                </a:solidFill>
                <a:latin typeface="Calibri" pitchFamily="34" charset="0"/>
              </a:rPr>
              <a:t>while</a:t>
            </a:r>
            <a:r>
              <a:rPr lang="es-ES_tradnl" sz="3600" b="1" dirty="0" smtClean="0">
                <a:solidFill>
                  <a:srgbClr val="FF0000"/>
                </a:solidFill>
                <a:latin typeface="Calibri" pitchFamily="34" charset="0"/>
              </a:rPr>
              <a:t> </a:t>
            </a:r>
            <a:r>
              <a:rPr lang="es-ES_tradnl" sz="3600" b="1" dirty="0">
                <a:solidFill>
                  <a:srgbClr val="002060"/>
                </a:solidFill>
                <a:latin typeface="Calibri" pitchFamily="34" charset="0"/>
              </a:rPr>
              <a:t>he </a:t>
            </a:r>
            <a:r>
              <a:rPr lang="es-ES_tradnl" sz="4400" b="1" u="sng" dirty="0" err="1">
                <a:solidFill>
                  <a:schemeClr val="bg2">
                    <a:lumMod val="50000"/>
                  </a:schemeClr>
                </a:solidFill>
                <a:latin typeface="Calibri" pitchFamily="34" charset="0"/>
              </a:rPr>
              <a:t>was</a:t>
            </a:r>
            <a:r>
              <a:rPr lang="es-ES_tradnl" sz="4400" b="1" u="sng" dirty="0">
                <a:solidFill>
                  <a:schemeClr val="bg2">
                    <a:lumMod val="50000"/>
                  </a:schemeClr>
                </a:solidFill>
                <a:latin typeface="Calibri" pitchFamily="34" charset="0"/>
              </a:rPr>
              <a:t> </a:t>
            </a:r>
            <a:r>
              <a:rPr lang="es-ES_tradnl" sz="4400" b="1" u="sng" dirty="0" err="1">
                <a:solidFill>
                  <a:schemeClr val="bg2">
                    <a:lumMod val="50000"/>
                  </a:schemeClr>
                </a:solidFill>
                <a:latin typeface="Calibri" pitchFamily="34" charset="0"/>
              </a:rPr>
              <a:t>posting</a:t>
            </a:r>
            <a:r>
              <a:rPr lang="es-ES_tradnl" sz="4400" b="1" u="sng" dirty="0">
                <a:solidFill>
                  <a:schemeClr val="bg2">
                    <a:lumMod val="50000"/>
                  </a:schemeClr>
                </a:solidFill>
                <a:latin typeface="Calibri" pitchFamily="34" charset="0"/>
              </a:rPr>
              <a:t> </a:t>
            </a:r>
            <a:r>
              <a:rPr lang="es-ES_tradnl" sz="3600" b="1" dirty="0" err="1">
                <a:solidFill>
                  <a:srgbClr val="002060"/>
                </a:solidFill>
                <a:latin typeface="Calibri" pitchFamily="34" charset="0"/>
              </a:rPr>
              <a:t>the</a:t>
            </a:r>
            <a:r>
              <a:rPr lang="es-ES_tradnl" sz="3600" b="1" dirty="0">
                <a:solidFill>
                  <a:srgbClr val="002060"/>
                </a:solidFill>
                <a:latin typeface="Calibri" pitchFamily="34" charset="0"/>
              </a:rPr>
              <a:t> </a:t>
            </a:r>
            <a:r>
              <a:rPr lang="es-ES_tradnl" sz="3600" b="1" dirty="0" err="1" smtClean="0">
                <a:solidFill>
                  <a:srgbClr val="002060"/>
                </a:solidFill>
                <a:latin typeface="Calibri" pitchFamily="34" charset="0"/>
              </a:rPr>
              <a:t>letter</a:t>
            </a:r>
            <a:r>
              <a:rPr lang="es-ES_tradnl" sz="3600" b="1" dirty="0" smtClean="0">
                <a:solidFill>
                  <a:srgbClr val="002060"/>
                </a:solidFill>
                <a:latin typeface="Calibri" pitchFamily="34" charset="0"/>
              </a:rPr>
              <a:t>.</a:t>
            </a:r>
            <a:endParaRPr lang="es-ES_tradnl" sz="3600" b="1" dirty="0">
              <a:solidFill>
                <a:srgbClr val="002060"/>
              </a:solidFill>
              <a:latin typeface="Calibri" pitchFamily="34" charset="0"/>
            </a:endParaRPr>
          </a:p>
        </p:txBody>
      </p:sp>
      <p:sp>
        <p:nvSpPr>
          <p:cNvPr id="7" name="Text Box 4"/>
          <p:cNvSpPr txBox="1">
            <a:spLocks noChangeArrowheads="1"/>
          </p:cNvSpPr>
          <p:nvPr/>
        </p:nvSpPr>
        <p:spPr bwMode="auto">
          <a:xfrm>
            <a:off x="0" y="917432"/>
            <a:ext cx="1224135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spcBef>
                <a:spcPct val="50000"/>
              </a:spcBef>
            </a:pPr>
            <a:r>
              <a:rPr lang="es-ES_tradnl" sz="4000" b="1" dirty="0">
                <a:solidFill>
                  <a:srgbClr val="002060"/>
                </a:solidFill>
                <a:latin typeface="Calibri" pitchFamily="34" charset="0"/>
              </a:rPr>
              <a:t>He </a:t>
            </a:r>
            <a:r>
              <a:rPr lang="es-ES_tradnl" sz="4800" b="1" u="sng" dirty="0" err="1">
                <a:solidFill>
                  <a:schemeClr val="bg2">
                    <a:lumMod val="50000"/>
                  </a:schemeClr>
                </a:solidFill>
                <a:latin typeface="Calibri" pitchFamily="34" charset="0"/>
              </a:rPr>
              <a:t>was</a:t>
            </a:r>
            <a:r>
              <a:rPr lang="es-ES_tradnl" sz="4800" b="1" u="sng" dirty="0">
                <a:solidFill>
                  <a:schemeClr val="bg2">
                    <a:lumMod val="50000"/>
                  </a:schemeClr>
                </a:solidFill>
                <a:latin typeface="Calibri" pitchFamily="34" charset="0"/>
              </a:rPr>
              <a:t> </a:t>
            </a:r>
            <a:r>
              <a:rPr lang="es-ES_tradnl" sz="4800" b="1" u="sng" dirty="0" err="1">
                <a:solidFill>
                  <a:schemeClr val="bg2">
                    <a:lumMod val="50000"/>
                  </a:schemeClr>
                </a:solidFill>
                <a:latin typeface="Calibri" pitchFamily="34" charset="0"/>
              </a:rPr>
              <a:t>posting</a:t>
            </a:r>
            <a:r>
              <a:rPr lang="es-ES_tradnl" sz="4800" b="1" u="sng" dirty="0">
                <a:solidFill>
                  <a:schemeClr val="bg2">
                    <a:lumMod val="50000"/>
                  </a:schemeClr>
                </a:solidFill>
                <a:latin typeface="Calibri" pitchFamily="34" charset="0"/>
              </a:rPr>
              <a:t> </a:t>
            </a:r>
            <a:r>
              <a:rPr lang="es-ES_tradnl" sz="4000" b="1" dirty="0" err="1">
                <a:solidFill>
                  <a:srgbClr val="002060"/>
                </a:solidFill>
                <a:latin typeface="Calibri" pitchFamily="34" charset="0"/>
              </a:rPr>
              <a:t>the</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letter</a:t>
            </a:r>
            <a:r>
              <a:rPr lang="es-ES_tradnl" sz="4000" b="1" dirty="0">
                <a:solidFill>
                  <a:srgbClr val="002060"/>
                </a:solidFill>
                <a:latin typeface="Calibri" pitchFamily="34" charset="0"/>
              </a:rPr>
              <a:t> </a:t>
            </a:r>
            <a:r>
              <a:rPr lang="es-ES_tradnl" sz="4800" b="1" u="sng" dirty="0" err="1">
                <a:solidFill>
                  <a:srgbClr val="FF0000"/>
                </a:solidFill>
                <a:latin typeface="Calibri" pitchFamily="34" charset="0"/>
              </a:rPr>
              <a:t>when</a:t>
            </a:r>
            <a:r>
              <a:rPr lang="es-ES_tradnl" sz="4000" b="1" dirty="0">
                <a:solidFill>
                  <a:srgbClr val="002060"/>
                </a:solidFill>
                <a:latin typeface="Calibri" pitchFamily="34" charset="0"/>
              </a:rPr>
              <a:t> he </a:t>
            </a:r>
            <a:r>
              <a:rPr lang="es-ES_tradnl" sz="4800" b="1" u="sng" dirty="0" err="1">
                <a:solidFill>
                  <a:schemeClr val="bg2">
                    <a:lumMod val="50000"/>
                  </a:schemeClr>
                </a:solidFill>
                <a:latin typeface="Calibri" pitchFamily="34" charset="0"/>
              </a:rPr>
              <a:t>saw</a:t>
            </a:r>
            <a:r>
              <a:rPr lang="es-ES_tradnl" sz="4000" b="1" dirty="0">
                <a:solidFill>
                  <a:schemeClr val="bg2">
                    <a:lumMod val="50000"/>
                  </a:schemeClr>
                </a:solidFill>
                <a:latin typeface="Calibri" pitchFamily="34" charset="0"/>
              </a:rPr>
              <a:t> </a:t>
            </a:r>
            <a:r>
              <a:rPr lang="es-ES_tradnl" sz="4000" b="1" dirty="0" err="1">
                <a:solidFill>
                  <a:srgbClr val="002060"/>
                </a:solidFill>
                <a:latin typeface="Calibri" pitchFamily="34" charset="0"/>
              </a:rPr>
              <a:t>an</a:t>
            </a:r>
            <a:r>
              <a:rPr lang="es-ES_tradnl" sz="4000" b="1" dirty="0">
                <a:solidFill>
                  <a:srgbClr val="002060"/>
                </a:solidFill>
                <a:latin typeface="Calibri" pitchFamily="34" charset="0"/>
              </a:rPr>
              <a:t> </a:t>
            </a:r>
            <a:r>
              <a:rPr lang="es-ES_tradnl" sz="4000" b="1" dirty="0" err="1">
                <a:solidFill>
                  <a:srgbClr val="002060"/>
                </a:solidFill>
                <a:latin typeface="Calibri" pitchFamily="34" charset="0"/>
              </a:rPr>
              <a:t>accident</a:t>
            </a:r>
            <a:r>
              <a:rPr lang="es-ES_tradnl" sz="4000" b="1" dirty="0">
                <a:solidFill>
                  <a:srgbClr val="002060"/>
                </a:solidFill>
                <a:latin typeface="Calibri" pitchFamily="34" charset="0"/>
              </a:rPr>
              <a:t>.</a:t>
            </a:r>
          </a:p>
        </p:txBody>
      </p:sp>
      <p:sp>
        <p:nvSpPr>
          <p:cNvPr id="9" name="8 Rectángulo"/>
          <p:cNvSpPr/>
          <p:nvPr/>
        </p:nvSpPr>
        <p:spPr>
          <a:xfrm>
            <a:off x="2207568" y="1648828"/>
            <a:ext cx="418704" cy="646331"/>
          </a:xfrm>
          <a:prstGeom prst="rect">
            <a:avLst/>
          </a:prstGeom>
          <a:noFill/>
        </p:spPr>
        <p:txBody>
          <a:bodyPr wrap="none" lIns="91440" tIns="45720" rIns="91440" bIns="45720">
            <a:spAutoFit/>
          </a:bodyPr>
          <a:lstStyle/>
          <a:p>
            <a:pPr algn="ctr"/>
            <a:r>
              <a:rPr lang="es-ES"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itchFamily="34" charset="0"/>
              </a:rPr>
              <a:t>1</a:t>
            </a:r>
          </a:p>
        </p:txBody>
      </p:sp>
      <p:sp>
        <p:nvSpPr>
          <p:cNvPr id="10" name="9 Rectángulo"/>
          <p:cNvSpPr/>
          <p:nvPr/>
        </p:nvSpPr>
        <p:spPr>
          <a:xfrm>
            <a:off x="8616280" y="1600784"/>
            <a:ext cx="418704" cy="646331"/>
          </a:xfrm>
          <a:prstGeom prst="rect">
            <a:avLst/>
          </a:prstGeom>
          <a:noFill/>
        </p:spPr>
        <p:txBody>
          <a:bodyPr wrap="none" lIns="91440" tIns="45720" rIns="91440" bIns="45720">
            <a:spAutoFit/>
          </a:bodyPr>
          <a:lstStyle/>
          <a:p>
            <a:pPr algn="ctr"/>
            <a:r>
              <a:rPr lang="es-ES"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itchFamily="34" charset="0"/>
              </a:rPr>
              <a:t>2</a:t>
            </a:r>
          </a:p>
        </p:txBody>
      </p:sp>
      <p:sp>
        <p:nvSpPr>
          <p:cNvPr id="11" name="10 Rectángulo"/>
          <p:cNvSpPr/>
          <p:nvPr/>
        </p:nvSpPr>
        <p:spPr>
          <a:xfrm>
            <a:off x="8210183" y="4400334"/>
            <a:ext cx="418704" cy="646331"/>
          </a:xfrm>
          <a:prstGeom prst="rect">
            <a:avLst/>
          </a:prstGeom>
          <a:noFill/>
        </p:spPr>
        <p:txBody>
          <a:bodyPr wrap="none" lIns="91440" tIns="45720" rIns="91440" bIns="45720">
            <a:spAutoFit/>
          </a:bodyPr>
          <a:lstStyle/>
          <a:p>
            <a:pPr algn="ctr"/>
            <a:r>
              <a:rPr lang="es-ES"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itchFamily="34" charset="0"/>
              </a:rPr>
              <a:t>1</a:t>
            </a:r>
          </a:p>
        </p:txBody>
      </p:sp>
      <p:sp>
        <p:nvSpPr>
          <p:cNvPr id="12" name="11 Rectángulo"/>
          <p:cNvSpPr/>
          <p:nvPr/>
        </p:nvSpPr>
        <p:spPr>
          <a:xfrm>
            <a:off x="1350482" y="4549076"/>
            <a:ext cx="418704" cy="646331"/>
          </a:xfrm>
          <a:prstGeom prst="rect">
            <a:avLst/>
          </a:prstGeom>
          <a:noFill/>
        </p:spPr>
        <p:txBody>
          <a:bodyPr wrap="none" lIns="91440" tIns="45720" rIns="91440" bIns="45720">
            <a:spAutoFit/>
          </a:bodyPr>
          <a:lstStyle/>
          <a:p>
            <a:pPr algn="ctr"/>
            <a:r>
              <a:rPr lang="es-ES"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itchFamily="34" charset="0"/>
              </a:rPr>
              <a:t>2</a:t>
            </a:r>
          </a:p>
        </p:txBody>
      </p:sp>
      <p:sp>
        <p:nvSpPr>
          <p:cNvPr id="13" name="Text Box 8"/>
          <p:cNvSpPr txBox="1">
            <a:spLocks noChangeArrowheads="1"/>
          </p:cNvSpPr>
          <p:nvPr/>
        </p:nvSpPr>
        <p:spPr bwMode="auto">
          <a:xfrm>
            <a:off x="8379112" y="332657"/>
            <a:ext cx="1807683" cy="58477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spcBef>
                <a:spcPct val="50000"/>
              </a:spcBef>
            </a:pPr>
            <a:r>
              <a:rPr lang="es-ES_tradnl" sz="3200" b="1" dirty="0">
                <a:solidFill>
                  <a:srgbClr val="000066"/>
                </a:solidFill>
                <a:latin typeface="Arial" charset="0"/>
              </a:rPr>
              <a:t>Cuando</a:t>
            </a:r>
            <a:endParaRPr lang="es-ES_tradnl" dirty="0">
              <a:solidFill>
                <a:srgbClr val="000066"/>
              </a:solidFill>
              <a:latin typeface="Arial" charset="0"/>
            </a:endParaRPr>
          </a:p>
        </p:txBody>
      </p:sp>
      <p:sp>
        <p:nvSpPr>
          <p:cNvPr id="14" name="Text Box 8"/>
          <p:cNvSpPr txBox="1">
            <a:spLocks noChangeArrowheads="1"/>
          </p:cNvSpPr>
          <p:nvPr/>
        </p:nvSpPr>
        <p:spPr bwMode="auto">
          <a:xfrm>
            <a:off x="8379112" y="2894517"/>
            <a:ext cx="2057456" cy="58477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spcBef>
                <a:spcPct val="50000"/>
              </a:spcBef>
            </a:pPr>
            <a:r>
              <a:rPr lang="es-ES_tradnl" sz="3200" b="1" dirty="0">
                <a:solidFill>
                  <a:srgbClr val="000066"/>
                </a:solidFill>
                <a:latin typeface="Arial" charset="0"/>
              </a:rPr>
              <a:t>Mientras</a:t>
            </a:r>
            <a:endParaRPr lang="es-ES_tradnl" dirty="0">
              <a:solidFill>
                <a:srgbClr val="000066"/>
              </a:solidFill>
              <a:latin typeface="Arial"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0704" y="4579087"/>
            <a:ext cx="3457960" cy="2114960"/>
          </a:xfrm>
          <a:prstGeom prst="rect">
            <a:avLst/>
          </a:prstGeom>
        </p:spPr>
      </p:pic>
      <p:pic>
        <p:nvPicPr>
          <p:cNvPr id="15" name="Imagen 14">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6400394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childTnLst>
                          </p:cTn>
                        </p:par>
                        <p:par>
                          <p:cTn id="41" fill="hold">
                            <p:stCondLst>
                              <p:cond delay="1000"/>
                            </p:stCondLst>
                            <p:childTnLst>
                              <p:par>
                                <p:cTn id="42" presetID="47"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childTnLst>
                          </p:cTn>
                        </p:par>
                        <p:par>
                          <p:cTn id="47" fill="hold">
                            <p:stCondLst>
                              <p:cond delay="2000"/>
                            </p:stCondLst>
                            <p:childTnLst>
                              <p:par>
                                <p:cTn id="48" presetID="47" presetClass="entr" presetSubtype="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1000"/>
                                        <p:tgtEl>
                                          <p:spTgt spid="6"/>
                                        </p:tgtEl>
                                      </p:cBhvr>
                                    </p:animEffect>
                                    <p:anim calcmode="lin" valueType="num">
                                      <p:cBhvr>
                                        <p:cTn id="51" dur="1000" fill="hold"/>
                                        <p:tgtEl>
                                          <p:spTgt spid="6"/>
                                        </p:tgtEl>
                                        <p:attrNameLst>
                                          <p:attrName>ppt_x</p:attrName>
                                        </p:attrNameLst>
                                      </p:cBhvr>
                                      <p:tavLst>
                                        <p:tav tm="0">
                                          <p:val>
                                            <p:strVal val="#ppt_x"/>
                                          </p:val>
                                        </p:tav>
                                        <p:tav tm="100000">
                                          <p:val>
                                            <p:strVal val="#ppt_x"/>
                                          </p:val>
                                        </p:tav>
                                      </p:tavLst>
                                    </p:anim>
                                    <p:anim calcmode="lin" valueType="num">
                                      <p:cBhvr>
                                        <p:cTn id="52" dur="1000" fill="hold"/>
                                        <p:tgtEl>
                                          <p:spTgt spid="6"/>
                                        </p:tgtEl>
                                        <p:attrNameLst>
                                          <p:attrName>ppt_y</p:attrName>
                                        </p:attrNameLst>
                                      </p:cBhvr>
                                      <p:tavLst>
                                        <p:tav tm="0">
                                          <p:val>
                                            <p:strVal val="#ppt_y-.1"/>
                                          </p:val>
                                        </p:tav>
                                        <p:tav tm="100000">
                                          <p:val>
                                            <p:strVal val="#ppt_y"/>
                                          </p:val>
                                        </p:tav>
                                      </p:tavLst>
                                    </p:anim>
                                  </p:childTnLst>
                                </p:cTn>
                              </p:par>
                            </p:childTnLst>
                          </p:cTn>
                        </p:par>
                        <p:par>
                          <p:cTn id="53" fill="hold">
                            <p:stCondLst>
                              <p:cond delay="3000"/>
                            </p:stCondLst>
                            <p:childTnLst>
                              <p:par>
                                <p:cTn id="54" presetID="47" presetClass="entr" presetSubtype="0"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1000"/>
                                        <p:tgtEl>
                                          <p:spTgt spid="12"/>
                                        </p:tgtEl>
                                      </p:cBhvr>
                                    </p:animEffect>
                                    <p:anim calcmode="lin" valueType="num">
                                      <p:cBhvr>
                                        <p:cTn id="57" dur="1000" fill="hold"/>
                                        <p:tgtEl>
                                          <p:spTgt spid="12"/>
                                        </p:tgtEl>
                                        <p:attrNameLst>
                                          <p:attrName>ppt_x</p:attrName>
                                        </p:attrNameLst>
                                      </p:cBhvr>
                                      <p:tavLst>
                                        <p:tav tm="0">
                                          <p:val>
                                            <p:strVal val="#ppt_x"/>
                                          </p:val>
                                        </p:tav>
                                        <p:tav tm="100000">
                                          <p:val>
                                            <p:strVal val="#ppt_x"/>
                                          </p:val>
                                        </p:tav>
                                      </p:tavLst>
                                    </p:anim>
                                    <p:anim calcmode="lin" valueType="num">
                                      <p:cBhvr>
                                        <p:cTn id="58" dur="1000" fill="hold"/>
                                        <p:tgtEl>
                                          <p:spTgt spid="12"/>
                                        </p:tgtEl>
                                        <p:attrNameLst>
                                          <p:attrName>ppt_y</p:attrName>
                                        </p:attrNameLst>
                                      </p:cBhvr>
                                      <p:tavLst>
                                        <p:tav tm="0">
                                          <p:val>
                                            <p:strVal val="#ppt_y-.1"/>
                                          </p:val>
                                        </p:tav>
                                        <p:tav tm="100000">
                                          <p:val>
                                            <p:strVal val="#ppt_y"/>
                                          </p:val>
                                        </p:tav>
                                      </p:tavLst>
                                    </p:anim>
                                  </p:childTnLst>
                                </p:cTn>
                              </p:par>
                            </p:childTnLst>
                          </p:cTn>
                        </p:par>
                        <p:par>
                          <p:cTn id="59" fill="hold">
                            <p:stCondLst>
                              <p:cond delay="4000"/>
                            </p:stCondLst>
                            <p:childTnLst>
                              <p:par>
                                <p:cTn id="60" presetID="47"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1000"/>
                                        <p:tgtEl>
                                          <p:spTgt spid="11"/>
                                        </p:tgtEl>
                                      </p:cBhvr>
                                    </p:animEffect>
                                    <p:anim calcmode="lin" valueType="num">
                                      <p:cBhvr>
                                        <p:cTn id="63" dur="1000" fill="hold"/>
                                        <p:tgtEl>
                                          <p:spTgt spid="11"/>
                                        </p:tgtEl>
                                        <p:attrNameLst>
                                          <p:attrName>ppt_x</p:attrName>
                                        </p:attrNameLst>
                                      </p:cBhvr>
                                      <p:tavLst>
                                        <p:tav tm="0">
                                          <p:val>
                                            <p:strVal val="#ppt_x"/>
                                          </p:val>
                                        </p:tav>
                                        <p:tav tm="100000">
                                          <p:val>
                                            <p:strVal val="#ppt_x"/>
                                          </p:val>
                                        </p:tav>
                                      </p:tavLst>
                                    </p:anim>
                                    <p:anim calcmode="lin" valueType="num">
                                      <p:cBhvr>
                                        <p:cTn id="64" dur="1000" fill="hold"/>
                                        <p:tgtEl>
                                          <p:spTgt spid="11"/>
                                        </p:tgtEl>
                                        <p:attrNameLst>
                                          <p:attrName>ppt_y</p:attrName>
                                        </p:attrNameLst>
                                      </p:cBhvr>
                                      <p:tavLst>
                                        <p:tav tm="0">
                                          <p:val>
                                            <p:strVal val="#ppt_y-.1"/>
                                          </p:val>
                                        </p:tav>
                                        <p:tav tm="100000">
                                          <p:val>
                                            <p:strVal val="#ppt_y"/>
                                          </p:val>
                                        </p:tav>
                                      </p:tavLst>
                                    </p:anim>
                                  </p:childTnLst>
                                </p:cTn>
                              </p:par>
                            </p:childTnLst>
                          </p:cTn>
                        </p:par>
                        <p:par>
                          <p:cTn id="65" fill="hold">
                            <p:stCondLst>
                              <p:cond delay="5000"/>
                            </p:stCondLst>
                            <p:childTnLst>
                              <p:par>
                                <p:cTn id="66" presetID="47" presetClass="entr" presetSubtype="0" fill="hold" nodeType="afterEffect">
                                  <p:stCondLst>
                                    <p:cond delay="0"/>
                                  </p:stCondLst>
                                  <p:childTnLst>
                                    <p:set>
                                      <p:cBhvr>
                                        <p:cTn id="67" dur="1" fill="hold">
                                          <p:stCondLst>
                                            <p:cond delay="0"/>
                                          </p:stCondLst>
                                        </p:cTn>
                                        <p:tgtEl>
                                          <p:spTgt spid="2"/>
                                        </p:tgtEl>
                                        <p:attrNameLst>
                                          <p:attrName>style.visibility</p:attrName>
                                        </p:attrNameLst>
                                      </p:cBhvr>
                                      <p:to>
                                        <p:strVal val="visible"/>
                                      </p:to>
                                    </p:set>
                                    <p:animEffect transition="in" filter="fade">
                                      <p:cBhvr>
                                        <p:cTn id="68" dur="1000"/>
                                        <p:tgtEl>
                                          <p:spTgt spid="2"/>
                                        </p:tgtEl>
                                      </p:cBhvr>
                                    </p:animEffect>
                                    <p:anim calcmode="lin" valueType="num">
                                      <p:cBhvr>
                                        <p:cTn id="69" dur="1000" fill="hold"/>
                                        <p:tgtEl>
                                          <p:spTgt spid="2"/>
                                        </p:tgtEl>
                                        <p:attrNameLst>
                                          <p:attrName>ppt_x</p:attrName>
                                        </p:attrNameLst>
                                      </p:cBhvr>
                                      <p:tavLst>
                                        <p:tav tm="0">
                                          <p:val>
                                            <p:strVal val="#ppt_x"/>
                                          </p:val>
                                        </p:tav>
                                        <p:tav tm="100000">
                                          <p:val>
                                            <p:strVal val="#ppt_x"/>
                                          </p:val>
                                        </p:tav>
                                      </p:tavLst>
                                    </p:anim>
                                    <p:anim calcmode="lin" valueType="num">
                                      <p:cBhvr>
                                        <p:cTn id="7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9" grpId="0"/>
      <p:bldP spid="10" grpId="0"/>
      <p:bldP spid="11" grpId="0"/>
      <p:bldP spid="12" grpId="0"/>
      <p:bldP spid="13" grpId="0" animBg="1"/>
      <p:bldP spid="1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55840" y="98736"/>
            <a:ext cx="7467600" cy="628922"/>
          </a:xfrm>
        </p:spPr>
        <p:txBody>
          <a:bodyPr>
            <a:noAutofit/>
            <a:scene3d>
              <a:camera prst="orthographicFront"/>
              <a:lightRig rig="harsh" dir="t"/>
            </a:scene3d>
            <a:sp3d extrusionH="57150" prstMaterial="matte">
              <a:bevelT w="63500" h="12700" prst="angle"/>
              <a:contourClr>
                <a:schemeClr val="bg1">
                  <a:lumMod val="65000"/>
                </a:schemeClr>
              </a:contourClr>
            </a:sp3d>
          </a:bodyPr>
          <a:lstStyle/>
          <a:p>
            <a:pPr algn="r"/>
            <a:r>
              <a:rPr lang="es-MX" sz="4400" b="1" cap="none" spc="0" dirty="0" err="1">
                <a:ln/>
                <a:solidFill>
                  <a:schemeClr val="accent3"/>
                </a:solidFill>
                <a:latin typeface="Calibri" pitchFamily="34" charset="0"/>
              </a:rPr>
              <a:t>Let’s</a:t>
            </a:r>
            <a:r>
              <a:rPr lang="es-MX" sz="4400" b="1" cap="none" spc="0" dirty="0">
                <a:ln/>
                <a:solidFill>
                  <a:schemeClr val="accent3"/>
                </a:solidFill>
                <a:latin typeface="Calibri" pitchFamily="34" charset="0"/>
              </a:rPr>
              <a:t> </a:t>
            </a:r>
            <a:r>
              <a:rPr lang="es-MX" sz="4400" b="1" cap="none" spc="0" dirty="0" err="1">
                <a:ln/>
                <a:solidFill>
                  <a:schemeClr val="accent3"/>
                </a:solidFill>
                <a:latin typeface="Calibri" pitchFamily="34" charset="0"/>
              </a:rPr>
              <a:t>practice</a:t>
            </a:r>
            <a:endParaRPr lang="es-MX" sz="4400" b="1" cap="none" spc="0" dirty="0">
              <a:ln/>
              <a:solidFill>
                <a:schemeClr val="accent3"/>
              </a:solidFill>
              <a:latin typeface="Calibri" pitchFamily="34" charset="0"/>
            </a:endParaRPr>
          </a:p>
        </p:txBody>
      </p:sp>
      <p:sp>
        <p:nvSpPr>
          <p:cNvPr id="4" name="1 Título"/>
          <p:cNvSpPr txBox="1">
            <a:spLocks/>
          </p:cNvSpPr>
          <p:nvPr/>
        </p:nvSpPr>
        <p:spPr>
          <a:xfrm>
            <a:off x="6531578" y="1142039"/>
            <a:ext cx="5570633" cy="2214953"/>
          </a:xfrm>
          <a:prstGeom prst="rect">
            <a:avLst/>
          </a:prstGeom>
        </p:spPr>
        <p:txBody>
          <a:bodyPr vert="horz" anchor="b">
            <a:no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es-ES" sz="4400" cap="none" dirty="0" err="1">
                <a:ln w="0"/>
                <a:solidFill>
                  <a:schemeClr val="tx1"/>
                </a:solidFill>
                <a:effectLst>
                  <a:outerShdw blurRad="38100" dist="19050" dir="2700000" algn="tl" rotWithShape="0">
                    <a:schemeClr val="dk1">
                      <a:alpha val="40000"/>
                    </a:schemeClr>
                  </a:outerShdw>
                </a:effectLst>
                <a:latin typeface="Calibri" pitchFamily="34" charset="0"/>
              </a:rPr>
              <a:t>What</a:t>
            </a:r>
            <a:r>
              <a:rPr lang="es-ES" sz="4400" cap="none" dirty="0">
                <a:ln w="0"/>
                <a:solidFill>
                  <a:schemeClr val="tx1"/>
                </a:solidFill>
                <a:effectLst>
                  <a:outerShdw blurRad="38100" dist="19050" dir="2700000" algn="tl" rotWithShape="0">
                    <a:schemeClr val="dk1">
                      <a:alpha val="40000"/>
                    </a:schemeClr>
                  </a:outerShdw>
                </a:effectLst>
                <a:latin typeface="Calibri" pitchFamily="34" charset="0"/>
              </a:rPr>
              <a:t> </a:t>
            </a:r>
            <a:r>
              <a:rPr lang="es-ES" sz="4400" cap="none" dirty="0" err="1">
                <a:ln w="0"/>
                <a:solidFill>
                  <a:schemeClr val="tx1"/>
                </a:solidFill>
                <a:effectLst>
                  <a:outerShdw blurRad="38100" dist="19050" dir="2700000" algn="tl" rotWithShape="0">
                    <a:schemeClr val="dk1">
                      <a:alpha val="40000"/>
                    </a:schemeClr>
                  </a:outerShdw>
                </a:effectLst>
                <a:latin typeface="Calibri" pitchFamily="34" charset="0"/>
              </a:rPr>
              <a:t>was</a:t>
            </a:r>
            <a:r>
              <a:rPr lang="es-ES" sz="4400" cap="none" dirty="0">
                <a:ln w="0"/>
                <a:solidFill>
                  <a:schemeClr val="tx1"/>
                </a:solidFill>
                <a:effectLst>
                  <a:outerShdw blurRad="38100" dist="19050" dir="2700000" algn="tl" rotWithShape="0">
                    <a:schemeClr val="dk1">
                      <a:alpha val="40000"/>
                    </a:schemeClr>
                  </a:outerShdw>
                </a:effectLst>
                <a:latin typeface="Calibri" pitchFamily="34" charset="0"/>
              </a:rPr>
              <a:t> </a:t>
            </a:r>
            <a:r>
              <a:rPr lang="es-ES" sz="4400" cap="none" dirty="0" err="1">
                <a:ln w="0"/>
                <a:solidFill>
                  <a:schemeClr val="tx1"/>
                </a:solidFill>
                <a:effectLst>
                  <a:outerShdw blurRad="38100" dist="19050" dir="2700000" algn="tl" rotWithShape="0">
                    <a:schemeClr val="dk1">
                      <a:alpha val="40000"/>
                    </a:schemeClr>
                  </a:outerShdw>
                </a:effectLst>
                <a:latin typeface="Calibri" pitchFamily="34" charset="0"/>
              </a:rPr>
              <a:t>sheldon</a:t>
            </a:r>
            <a:r>
              <a:rPr lang="es-ES" sz="4400" cap="none" dirty="0">
                <a:ln w="0"/>
                <a:solidFill>
                  <a:schemeClr val="tx1"/>
                </a:solidFill>
                <a:effectLst>
                  <a:outerShdw blurRad="38100" dist="19050" dir="2700000" algn="tl" rotWithShape="0">
                    <a:schemeClr val="dk1">
                      <a:alpha val="40000"/>
                    </a:schemeClr>
                  </a:outerShdw>
                </a:effectLst>
                <a:latin typeface="Calibri" pitchFamily="34" charset="0"/>
              </a:rPr>
              <a:t> </a:t>
            </a:r>
            <a:r>
              <a:rPr lang="es-ES" sz="4400" cap="none" dirty="0" err="1">
                <a:ln w="0"/>
                <a:solidFill>
                  <a:schemeClr val="tx1"/>
                </a:solidFill>
                <a:effectLst>
                  <a:outerShdw blurRad="38100" dist="19050" dir="2700000" algn="tl" rotWithShape="0">
                    <a:schemeClr val="dk1">
                      <a:alpha val="40000"/>
                    </a:schemeClr>
                  </a:outerShdw>
                </a:effectLst>
                <a:latin typeface="Calibri" pitchFamily="34" charset="0"/>
              </a:rPr>
              <a:t>doing</a:t>
            </a:r>
            <a:r>
              <a:rPr lang="es-ES" sz="4400" cap="none" dirty="0">
                <a:ln w="0"/>
                <a:solidFill>
                  <a:schemeClr val="tx1"/>
                </a:solidFill>
                <a:effectLst>
                  <a:outerShdw blurRad="38100" dist="19050" dir="2700000" algn="tl" rotWithShape="0">
                    <a:schemeClr val="dk1">
                      <a:alpha val="40000"/>
                    </a:schemeClr>
                  </a:outerShdw>
                </a:effectLst>
                <a:latin typeface="Calibri" pitchFamily="34" charset="0"/>
              </a:rPr>
              <a:t> at </a:t>
            </a:r>
            <a:r>
              <a:rPr lang="es-ES" sz="4400" cap="none" dirty="0" err="1">
                <a:ln w="0"/>
                <a:solidFill>
                  <a:schemeClr val="tx1"/>
                </a:solidFill>
                <a:effectLst>
                  <a:outerShdw blurRad="38100" dist="19050" dir="2700000" algn="tl" rotWithShape="0">
                    <a:schemeClr val="dk1">
                      <a:alpha val="40000"/>
                    </a:schemeClr>
                  </a:outerShdw>
                </a:effectLst>
                <a:latin typeface="Calibri" pitchFamily="34" charset="0"/>
              </a:rPr>
              <a:t>this</a:t>
            </a:r>
            <a:r>
              <a:rPr lang="es-ES" sz="4400" cap="none" dirty="0">
                <a:ln w="0"/>
                <a:solidFill>
                  <a:schemeClr val="tx1"/>
                </a:solidFill>
                <a:effectLst>
                  <a:outerShdw blurRad="38100" dist="19050" dir="2700000" algn="tl" rotWithShape="0">
                    <a:schemeClr val="dk1">
                      <a:alpha val="40000"/>
                    </a:schemeClr>
                  </a:outerShdw>
                </a:effectLst>
                <a:latin typeface="Calibri" pitchFamily="34" charset="0"/>
              </a:rPr>
              <a:t> time </a:t>
            </a:r>
            <a:r>
              <a:rPr lang="es-ES" sz="4400" cap="none" dirty="0" err="1">
                <a:ln w="0"/>
                <a:solidFill>
                  <a:schemeClr val="tx1"/>
                </a:solidFill>
                <a:effectLst>
                  <a:outerShdw blurRad="38100" dist="19050" dir="2700000" algn="tl" rotWithShape="0">
                    <a:schemeClr val="dk1">
                      <a:alpha val="40000"/>
                    </a:schemeClr>
                  </a:outerShdw>
                </a:effectLst>
                <a:latin typeface="Calibri" pitchFamily="34" charset="0"/>
              </a:rPr>
              <a:t>yesterday</a:t>
            </a:r>
            <a:r>
              <a:rPr lang="es-ES" sz="4400" cap="none" dirty="0">
                <a:ln w="0"/>
                <a:solidFill>
                  <a:schemeClr val="tx1"/>
                </a:solidFill>
                <a:effectLst>
                  <a:outerShdw blurRad="38100" dist="19050" dir="2700000" algn="tl" rotWithShape="0">
                    <a:schemeClr val="dk1">
                      <a:alpha val="40000"/>
                    </a:schemeClr>
                  </a:outerShdw>
                </a:effectLst>
                <a:latin typeface="Calibri" pitchFamily="34" charset="0"/>
              </a:rPr>
              <a:t>?</a:t>
            </a:r>
          </a:p>
        </p:txBody>
      </p:sp>
      <p:pic>
        <p:nvPicPr>
          <p:cNvPr id="5" name="Picture 2" descr="http://the-big-bang-theory.maxupdates.tv/wp-content/uploads/2010/09/TBBTseason4e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029" y="838566"/>
            <a:ext cx="6261043" cy="41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6"/>
          <p:cNvSpPr txBox="1">
            <a:spLocks noChangeArrowheads="1"/>
          </p:cNvSpPr>
          <p:nvPr/>
        </p:nvSpPr>
        <p:spPr bwMode="auto">
          <a:xfrm>
            <a:off x="483029" y="5238992"/>
            <a:ext cx="1123324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4000" b="1" dirty="0">
                <a:latin typeface="Calibri" pitchFamily="34" charset="0"/>
              </a:rPr>
              <a:t>Sheldon                                      on a physics problem.</a:t>
            </a:r>
          </a:p>
        </p:txBody>
      </p:sp>
      <p:sp>
        <p:nvSpPr>
          <p:cNvPr id="7" name="6 Rectángulo redondeado"/>
          <p:cNvSpPr/>
          <p:nvPr/>
        </p:nvSpPr>
        <p:spPr>
          <a:xfrm>
            <a:off x="2499253" y="5246067"/>
            <a:ext cx="4032325" cy="69373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ES" sz="4000" dirty="0">
              <a:solidFill>
                <a:schemeClr val="accent3"/>
              </a:solidFill>
              <a:latin typeface="Calibri" pitchFamily="34" charset="0"/>
            </a:endParaRPr>
          </a:p>
        </p:txBody>
      </p:sp>
      <p:sp>
        <p:nvSpPr>
          <p:cNvPr id="8" name="Text Box 6"/>
          <p:cNvSpPr txBox="1">
            <a:spLocks noChangeArrowheads="1"/>
          </p:cNvSpPr>
          <p:nvPr/>
        </p:nvSpPr>
        <p:spPr bwMode="auto">
          <a:xfrm>
            <a:off x="7968208" y="3771373"/>
            <a:ext cx="252028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libri" pitchFamily="34" charset="0"/>
              </a:rPr>
              <a:t>WORK</a:t>
            </a:r>
          </a:p>
        </p:txBody>
      </p:sp>
      <p:sp>
        <p:nvSpPr>
          <p:cNvPr id="9" name="Text Box 6"/>
          <p:cNvSpPr txBox="1">
            <a:spLocks noChangeArrowheads="1"/>
          </p:cNvSpPr>
          <p:nvPr/>
        </p:nvSpPr>
        <p:spPr bwMode="auto">
          <a:xfrm>
            <a:off x="2711624" y="5238992"/>
            <a:ext cx="36075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4000" b="1" dirty="0">
                <a:solidFill>
                  <a:srgbClr val="FF3300"/>
                </a:solidFill>
                <a:latin typeface="Calibri" pitchFamily="34" charset="0"/>
              </a:rPr>
              <a:t>was working</a:t>
            </a:r>
          </a:p>
        </p:txBody>
      </p:sp>
      <p:pic>
        <p:nvPicPr>
          <p:cNvPr id="10" name="Imagen 9">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3963788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06425" y="5576211"/>
            <a:ext cx="8640961" cy="865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Clr>
                <a:schemeClr val="hlink"/>
              </a:buClr>
              <a:buSzPct val="80000"/>
              <a:buFont typeface="Wingdings" pitchFamily="2" charset="2"/>
              <a:buNone/>
            </a:pPr>
            <a:r>
              <a:rPr lang="es-ES" sz="4400" b="1" dirty="0"/>
              <a:t>He                                 </a:t>
            </a:r>
            <a:r>
              <a:rPr lang="es-ES" sz="4400" b="1" dirty="0" err="1"/>
              <a:t>Chinese</a:t>
            </a:r>
            <a:r>
              <a:rPr lang="es-ES" sz="4400" b="1" dirty="0"/>
              <a:t>.</a:t>
            </a:r>
            <a:endParaRPr lang="hr-HR" sz="4400" b="1" dirty="0"/>
          </a:p>
        </p:txBody>
      </p:sp>
      <p:pic>
        <p:nvPicPr>
          <p:cNvPr id="5" name="Picture 12" descr="http://myskylanterns.files.wordpress.com/2012/06/sheldoncoopersheld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1984" y="727658"/>
            <a:ext cx="3876280" cy="473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 Título"/>
          <p:cNvSpPr txBox="1">
            <a:spLocks/>
          </p:cNvSpPr>
          <p:nvPr/>
        </p:nvSpPr>
        <p:spPr>
          <a:xfrm>
            <a:off x="479084" y="1538618"/>
            <a:ext cx="4664769" cy="1613316"/>
          </a:xfrm>
          <a:prstGeom prst="rect">
            <a:avLst/>
          </a:prstGeom>
        </p:spPr>
        <p:txBody>
          <a:bodyPr vert="horz" anchor="b">
            <a:no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es-ES" sz="4400" cap="none" dirty="0" err="1">
                <a:ln w="0"/>
                <a:solidFill>
                  <a:schemeClr val="tx1"/>
                </a:solidFill>
                <a:effectLst>
                  <a:outerShdw blurRad="38100" dist="19050" dir="2700000" algn="tl" rotWithShape="0">
                    <a:schemeClr val="dk1">
                      <a:alpha val="40000"/>
                    </a:schemeClr>
                  </a:outerShdw>
                </a:effectLst>
                <a:latin typeface="Calibri" pitchFamily="34" charset="0"/>
              </a:rPr>
              <a:t>What</a:t>
            </a:r>
            <a:r>
              <a:rPr lang="es-ES" sz="4400" cap="none" dirty="0">
                <a:ln w="0"/>
                <a:solidFill>
                  <a:schemeClr val="tx1"/>
                </a:solidFill>
                <a:effectLst>
                  <a:outerShdw blurRad="38100" dist="19050" dir="2700000" algn="tl" rotWithShape="0">
                    <a:schemeClr val="dk1">
                      <a:alpha val="40000"/>
                    </a:schemeClr>
                  </a:outerShdw>
                </a:effectLst>
                <a:latin typeface="Calibri" pitchFamily="34" charset="0"/>
              </a:rPr>
              <a:t> </a:t>
            </a:r>
            <a:r>
              <a:rPr lang="es-ES" sz="4400" cap="none" dirty="0" err="1">
                <a:ln w="0"/>
                <a:solidFill>
                  <a:schemeClr val="tx1"/>
                </a:solidFill>
                <a:effectLst>
                  <a:outerShdw blurRad="38100" dist="19050" dir="2700000" algn="tl" rotWithShape="0">
                    <a:schemeClr val="dk1">
                      <a:alpha val="40000"/>
                    </a:schemeClr>
                  </a:outerShdw>
                </a:effectLst>
                <a:latin typeface="Calibri" pitchFamily="34" charset="0"/>
              </a:rPr>
              <a:t>was</a:t>
            </a:r>
            <a:r>
              <a:rPr lang="es-ES" sz="4400" cap="none" dirty="0">
                <a:ln w="0"/>
                <a:solidFill>
                  <a:schemeClr val="tx1"/>
                </a:solidFill>
                <a:effectLst>
                  <a:outerShdw blurRad="38100" dist="19050" dir="2700000" algn="tl" rotWithShape="0">
                    <a:schemeClr val="dk1">
                      <a:alpha val="40000"/>
                    </a:schemeClr>
                  </a:outerShdw>
                </a:effectLst>
                <a:latin typeface="Calibri" pitchFamily="34" charset="0"/>
              </a:rPr>
              <a:t> </a:t>
            </a:r>
            <a:r>
              <a:rPr lang="es-ES" sz="4400" cap="none" dirty="0" err="1">
                <a:ln w="0"/>
                <a:solidFill>
                  <a:schemeClr val="tx1"/>
                </a:solidFill>
                <a:effectLst>
                  <a:outerShdw blurRad="38100" dist="19050" dir="2700000" algn="tl" rotWithShape="0">
                    <a:schemeClr val="dk1">
                      <a:alpha val="40000"/>
                    </a:schemeClr>
                  </a:outerShdw>
                </a:effectLst>
                <a:latin typeface="Calibri" pitchFamily="34" charset="0"/>
              </a:rPr>
              <a:t>sheldon</a:t>
            </a:r>
            <a:r>
              <a:rPr lang="es-ES" sz="4400" cap="none" dirty="0">
                <a:ln w="0"/>
                <a:solidFill>
                  <a:schemeClr val="tx1"/>
                </a:solidFill>
                <a:effectLst>
                  <a:outerShdw blurRad="38100" dist="19050" dir="2700000" algn="tl" rotWithShape="0">
                    <a:schemeClr val="dk1">
                      <a:alpha val="40000"/>
                    </a:schemeClr>
                  </a:outerShdw>
                </a:effectLst>
                <a:latin typeface="Calibri" pitchFamily="34" charset="0"/>
              </a:rPr>
              <a:t> </a:t>
            </a:r>
            <a:r>
              <a:rPr lang="es-ES" sz="4400" cap="none" dirty="0" err="1">
                <a:ln w="0"/>
                <a:solidFill>
                  <a:schemeClr val="tx1"/>
                </a:solidFill>
                <a:effectLst>
                  <a:outerShdw blurRad="38100" dist="19050" dir="2700000" algn="tl" rotWithShape="0">
                    <a:schemeClr val="dk1">
                      <a:alpha val="40000"/>
                    </a:schemeClr>
                  </a:outerShdw>
                </a:effectLst>
                <a:latin typeface="Calibri" pitchFamily="34" charset="0"/>
              </a:rPr>
              <a:t>doing</a:t>
            </a:r>
            <a:r>
              <a:rPr lang="es-ES" sz="4400" cap="none" dirty="0">
                <a:ln w="0"/>
                <a:solidFill>
                  <a:schemeClr val="tx1"/>
                </a:solidFill>
                <a:effectLst>
                  <a:outerShdw blurRad="38100" dist="19050" dir="2700000" algn="tl" rotWithShape="0">
                    <a:schemeClr val="dk1">
                      <a:alpha val="40000"/>
                    </a:schemeClr>
                  </a:outerShdw>
                </a:effectLst>
                <a:latin typeface="Calibri" pitchFamily="34" charset="0"/>
              </a:rPr>
              <a:t> </a:t>
            </a:r>
            <a:r>
              <a:rPr lang="es-ES" sz="4400" cap="none" dirty="0" err="1">
                <a:ln w="0"/>
                <a:solidFill>
                  <a:schemeClr val="tx1"/>
                </a:solidFill>
                <a:effectLst>
                  <a:outerShdw blurRad="38100" dist="19050" dir="2700000" algn="tl" rotWithShape="0">
                    <a:schemeClr val="dk1">
                      <a:alpha val="40000"/>
                    </a:schemeClr>
                  </a:outerShdw>
                </a:effectLst>
                <a:latin typeface="Calibri" pitchFamily="34" charset="0"/>
              </a:rPr>
              <a:t>last</a:t>
            </a:r>
            <a:r>
              <a:rPr lang="es-ES" sz="4400" cap="none" dirty="0">
                <a:ln w="0"/>
                <a:solidFill>
                  <a:schemeClr val="tx1"/>
                </a:solidFill>
                <a:effectLst>
                  <a:outerShdw blurRad="38100" dist="19050" dir="2700000" algn="tl" rotWithShape="0">
                    <a:schemeClr val="dk1">
                      <a:alpha val="40000"/>
                    </a:schemeClr>
                  </a:outerShdw>
                </a:effectLst>
                <a:latin typeface="Calibri" pitchFamily="34" charset="0"/>
              </a:rPr>
              <a:t> </a:t>
            </a:r>
            <a:r>
              <a:rPr lang="es-ES" sz="4400" cap="none" dirty="0" err="1">
                <a:ln w="0"/>
                <a:solidFill>
                  <a:schemeClr val="tx1"/>
                </a:solidFill>
                <a:effectLst>
                  <a:outerShdw blurRad="38100" dist="19050" dir="2700000" algn="tl" rotWithShape="0">
                    <a:schemeClr val="dk1">
                      <a:alpha val="40000"/>
                    </a:schemeClr>
                  </a:outerShdw>
                </a:effectLst>
                <a:latin typeface="Calibri" pitchFamily="34" charset="0"/>
              </a:rPr>
              <a:t>night</a:t>
            </a:r>
            <a:r>
              <a:rPr lang="es-ES" sz="4400" cap="none" dirty="0">
                <a:ln w="0"/>
                <a:solidFill>
                  <a:schemeClr val="tx1"/>
                </a:solidFill>
                <a:effectLst>
                  <a:outerShdw blurRad="38100" dist="19050" dir="2700000" algn="tl" rotWithShape="0">
                    <a:schemeClr val="dk1">
                      <a:alpha val="40000"/>
                    </a:schemeClr>
                  </a:outerShdw>
                </a:effectLst>
                <a:latin typeface="Calibri" pitchFamily="34" charset="0"/>
              </a:rPr>
              <a:t>?</a:t>
            </a:r>
          </a:p>
        </p:txBody>
      </p:sp>
      <p:sp>
        <p:nvSpPr>
          <p:cNvPr id="7" name="6 Rectángulo redondeado"/>
          <p:cNvSpPr/>
          <p:nvPr/>
        </p:nvSpPr>
        <p:spPr>
          <a:xfrm>
            <a:off x="3063525" y="5661936"/>
            <a:ext cx="3816424" cy="69373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ES" sz="4400" dirty="0">
              <a:solidFill>
                <a:schemeClr val="accent3"/>
              </a:solidFill>
              <a:latin typeface="Calibri" pitchFamily="34" charset="0"/>
            </a:endParaRPr>
          </a:p>
        </p:txBody>
      </p:sp>
      <p:sp>
        <p:nvSpPr>
          <p:cNvPr id="8" name="Text Box 6"/>
          <p:cNvSpPr txBox="1">
            <a:spLocks noChangeArrowheads="1"/>
          </p:cNvSpPr>
          <p:nvPr/>
        </p:nvSpPr>
        <p:spPr bwMode="auto">
          <a:xfrm>
            <a:off x="3240078" y="5624084"/>
            <a:ext cx="3639871"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4400" b="1" dirty="0">
                <a:solidFill>
                  <a:srgbClr val="FF3300"/>
                </a:solidFill>
                <a:latin typeface="Calibri" pitchFamily="34" charset="0"/>
              </a:rPr>
              <a:t>was learning</a:t>
            </a:r>
          </a:p>
        </p:txBody>
      </p:sp>
      <p:sp>
        <p:nvSpPr>
          <p:cNvPr id="10" name="Text Box 6"/>
          <p:cNvSpPr txBox="1">
            <a:spLocks noChangeArrowheads="1"/>
          </p:cNvSpPr>
          <p:nvPr/>
        </p:nvSpPr>
        <p:spPr bwMode="auto">
          <a:xfrm>
            <a:off x="1271464" y="3578173"/>
            <a:ext cx="237641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libri" pitchFamily="34" charset="0"/>
              </a:rPr>
              <a:t>LEARN</a:t>
            </a:r>
          </a:p>
        </p:txBody>
      </p:sp>
      <p:sp>
        <p:nvSpPr>
          <p:cNvPr id="9" name="1 Título"/>
          <p:cNvSpPr>
            <a:spLocks noGrp="1"/>
          </p:cNvSpPr>
          <p:nvPr>
            <p:ph type="title"/>
          </p:nvPr>
        </p:nvSpPr>
        <p:spPr>
          <a:xfrm>
            <a:off x="4655840" y="98736"/>
            <a:ext cx="7467600" cy="628922"/>
          </a:xfrm>
        </p:spPr>
        <p:txBody>
          <a:bodyPr>
            <a:noAutofit/>
            <a:scene3d>
              <a:camera prst="orthographicFront"/>
              <a:lightRig rig="harsh" dir="t"/>
            </a:scene3d>
            <a:sp3d extrusionH="57150" prstMaterial="matte">
              <a:bevelT w="63500" h="12700" prst="angle"/>
              <a:contourClr>
                <a:schemeClr val="bg1">
                  <a:lumMod val="65000"/>
                </a:schemeClr>
              </a:contourClr>
            </a:sp3d>
          </a:bodyPr>
          <a:lstStyle/>
          <a:p>
            <a:pPr algn="r"/>
            <a:r>
              <a:rPr lang="es-MX" sz="4400" b="1" cap="none" spc="0" dirty="0" err="1">
                <a:ln/>
                <a:solidFill>
                  <a:schemeClr val="accent3"/>
                </a:solidFill>
                <a:latin typeface="Calibri" pitchFamily="34" charset="0"/>
              </a:rPr>
              <a:t>Let’s</a:t>
            </a:r>
            <a:r>
              <a:rPr lang="es-MX" sz="4400" b="1" cap="none" spc="0" dirty="0">
                <a:ln/>
                <a:solidFill>
                  <a:schemeClr val="accent3"/>
                </a:solidFill>
                <a:latin typeface="Calibri" pitchFamily="34" charset="0"/>
              </a:rPr>
              <a:t> </a:t>
            </a:r>
            <a:r>
              <a:rPr lang="es-MX" sz="4400" b="1" cap="none" spc="0" dirty="0" err="1">
                <a:ln/>
                <a:solidFill>
                  <a:schemeClr val="accent3"/>
                </a:solidFill>
                <a:latin typeface="Calibri" pitchFamily="34" charset="0"/>
              </a:rPr>
              <a:t>practice</a:t>
            </a:r>
            <a:endParaRPr lang="es-MX" sz="4400" b="1" cap="none" spc="0" dirty="0">
              <a:ln/>
              <a:solidFill>
                <a:schemeClr val="accent3"/>
              </a:solidFill>
              <a:latin typeface="Calibri" pitchFamily="34" charset="0"/>
            </a:endParaRPr>
          </a:p>
        </p:txBody>
      </p:sp>
      <p:pic>
        <p:nvPicPr>
          <p:cNvPr id="11" name="Imagen 10">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41843154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 Disciplinar</a:t>
            </a:r>
            <a:endParaRPr lang="es-MX" dirty="0"/>
          </a:p>
        </p:txBody>
      </p:sp>
      <p:sp>
        <p:nvSpPr>
          <p:cNvPr id="3" name="Marcador de contenido 2"/>
          <p:cNvSpPr>
            <a:spLocks noGrp="1"/>
          </p:cNvSpPr>
          <p:nvPr>
            <p:ph idx="1"/>
          </p:nvPr>
        </p:nvSpPr>
        <p:spPr>
          <a:xfrm>
            <a:off x="228600" y="1192211"/>
            <a:ext cx="11734800" cy="5529263"/>
          </a:xfrm>
        </p:spPr>
        <p:txBody>
          <a:bodyPr>
            <a:noAutofit/>
          </a:bodyPr>
          <a:lstStyle/>
          <a:p>
            <a:pPr marL="0" indent="0" algn="just">
              <a:buNone/>
            </a:pPr>
            <a:r>
              <a:rPr lang="es-MX" b="1" dirty="0" smtClean="0"/>
              <a:t>Comunicación </a:t>
            </a:r>
          </a:p>
          <a:p>
            <a:pPr marL="0" indent="0" algn="just">
              <a:buNone/>
            </a:pPr>
            <a:r>
              <a:rPr lang="es-MX" b="1" dirty="0" smtClean="0"/>
              <a:t>Básica</a:t>
            </a:r>
            <a:endParaRPr lang="es-MX" b="1" dirty="0"/>
          </a:p>
          <a:p>
            <a:pPr algn="just"/>
            <a:r>
              <a:rPr lang="es-MX" dirty="0"/>
              <a:t>10. Identifica e interpreta la idea general y posible desarrollo de un mensaje oral o escrito en una </a:t>
            </a:r>
            <a:r>
              <a:rPr lang="es-MX" dirty="0" smtClean="0"/>
              <a:t>segunda lengua</a:t>
            </a:r>
            <a:r>
              <a:rPr lang="es-MX" dirty="0"/>
              <a:t>, recurriendo a conocimientos previos, elementos no verbales y contexto cultural.</a:t>
            </a:r>
          </a:p>
          <a:p>
            <a:pPr algn="just"/>
            <a:r>
              <a:rPr lang="es-MX" dirty="0"/>
              <a:t>11. Se comunica en una lengua extranjera mediante un discurso lógico, oral o escrito, congruente con </a:t>
            </a:r>
            <a:r>
              <a:rPr lang="es-MX" dirty="0" smtClean="0"/>
              <a:t>la situación </a:t>
            </a:r>
            <a:r>
              <a:rPr lang="es-MX" dirty="0"/>
              <a:t>comunicativa.</a:t>
            </a:r>
          </a:p>
          <a:p>
            <a:pPr marL="0" indent="0" algn="just">
              <a:buNone/>
            </a:pPr>
            <a:r>
              <a:rPr lang="es-MX" b="1" dirty="0"/>
              <a:t>Extendida</a:t>
            </a:r>
          </a:p>
          <a:p>
            <a:pPr algn="just"/>
            <a:r>
              <a:rPr lang="es-MX" dirty="0"/>
              <a:t>9. Trasmite mensajes en una segunda lengua o lengua extranjera atendiéndolas características de </a:t>
            </a:r>
            <a:r>
              <a:rPr lang="es-MX" dirty="0" smtClean="0"/>
              <a:t>contextos socioculturales </a:t>
            </a:r>
            <a:r>
              <a:rPr lang="es-MX" dirty="0"/>
              <a:t>diferentes.</a:t>
            </a:r>
          </a:p>
        </p:txBody>
      </p:sp>
      <p:sp>
        <p:nvSpPr>
          <p:cNvPr id="6" name="Rectángulo 5">
            <a:hlinkClick r:id="rId2" action="ppaction://hlinksldjump"/>
          </p:cNvPr>
          <p:cNvSpPr/>
          <p:nvPr/>
        </p:nvSpPr>
        <p:spPr>
          <a:xfrm>
            <a:off x="8622783" y="5901790"/>
            <a:ext cx="3467617"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Continuar</a:t>
            </a:r>
          </a:p>
        </p:txBody>
      </p:sp>
    </p:spTree>
    <p:extLst>
      <p:ext uri="{BB962C8B-B14F-4D97-AF65-F5344CB8AC3E}">
        <p14:creationId xmlns:p14="http://schemas.microsoft.com/office/powerpoint/2010/main" val="18887757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172223" y="4178394"/>
            <a:ext cx="11204519"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4000" b="1" dirty="0"/>
              <a:t>Amy and Sheldon                              </a:t>
            </a:r>
            <a:r>
              <a:rPr lang="en-US" sz="4000" b="1" dirty="0" smtClean="0"/>
              <a:t>      </a:t>
            </a:r>
            <a:r>
              <a:rPr lang="en-US" sz="4000" b="1" dirty="0">
                <a:solidFill>
                  <a:srgbClr val="0070C0"/>
                </a:solidFill>
              </a:rPr>
              <a:t>when</a:t>
            </a:r>
            <a:r>
              <a:rPr lang="en-US" sz="4000" b="1" dirty="0"/>
              <a:t> </a:t>
            </a:r>
          </a:p>
          <a:p>
            <a:pPr eaLnBrk="1" hangingPunct="1">
              <a:spcBef>
                <a:spcPct val="50000"/>
              </a:spcBef>
            </a:pPr>
            <a:r>
              <a:rPr lang="en-US" sz="4000" b="1" dirty="0" smtClean="0"/>
              <a:t>she                          </a:t>
            </a:r>
            <a:r>
              <a:rPr lang="en-US" sz="4000" b="1" dirty="0"/>
              <a:t>him.</a:t>
            </a:r>
          </a:p>
        </p:txBody>
      </p:sp>
      <p:sp>
        <p:nvSpPr>
          <p:cNvPr id="4" name="3 Rectángulo redondeado"/>
          <p:cNvSpPr/>
          <p:nvPr/>
        </p:nvSpPr>
        <p:spPr>
          <a:xfrm>
            <a:off x="4861942" y="4262380"/>
            <a:ext cx="4474417" cy="69373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ES" sz="3600" dirty="0">
              <a:solidFill>
                <a:schemeClr val="accent3"/>
              </a:solidFill>
            </a:endParaRPr>
          </a:p>
        </p:txBody>
      </p:sp>
      <p:sp>
        <p:nvSpPr>
          <p:cNvPr id="7" name="Text Box 6"/>
          <p:cNvSpPr txBox="1">
            <a:spLocks noChangeArrowheads="1"/>
          </p:cNvSpPr>
          <p:nvPr/>
        </p:nvSpPr>
        <p:spPr bwMode="auto">
          <a:xfrm>
            <a:off x="1430155" y="3492939"/>
            <a:ext cx="15843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libri" pitchFamily="34" charset="0"/>
              </a:rPr>
              <a:t>TALK</a:t>
            </a:r>
          </a:p>
        </p:txBody>
      </p:sp>
      <p:sp>
        <p:nvSpPr>
          <p:cNvPr id="8" name="Text Box 6"/>
          <p:cNvSpPr txBox="1">
            <a:spLocks noChangeArrowheads="1"/>
          </p:cNvSpPr>
          <p:nvPr/>
        </p:nvSpPr>
        <p:spPr bwMode="auto">
          <a:xfrm>
            <a:off x="6124232" y="3453063"/>
            <a:ext cx="15843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libri" pitchFamily="34" charset="0"/>
              </a:rPr>
              <a:t>KISS</a:t>
            </a:r>
          </a:p>
        </p:txBody>
      </p:sp>
      <p:sp>
        <p:nvSpPr>
          <p:cNvPr id="9" name="8 Rectángulo redondeado"/>
          <p:cNvSpPr/>
          <p:nvPr/>
        </p:nvSpPr>
        <p:spPr>
          <a:xfrm>
            <a:off x="1610324" y="5182470"/>
            <a:ext cx="2808312" cy="69373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ES" sz="3600" dirty="0">
              <a:solidFill>
                <a:schemeClr val="accent3"/>
              </a:solidFill>
            </a:endParaRPr>
          </a:p>
        </p:txBody>
      </p:sp>
      <p:pic>
        <p:nvPicPr>
          <p:cNvPr id="17416" name="Picture 2" descr="http://img2.timeinc.net/ew/dynamic/imgs/110428/HIMYM-042811_3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570" y="268460"/>
            <a:ext cx="4321238" cy="32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Picture 4" descr="http://images2.wikia.nocookie.net/__cb20111114132908/bigbangtheory/images/5/5e/Shamy_kis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9113" y="268460"/>
            <a:ext cx="4320000" cy="32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6"/>
          <p:cNvSpPr txBox="1">
            <a:spLocks noChangeArrowheads="1"/>
          </p:cNvSpPr>
          <p:nvPr/>
        </p:nvSpPr>
        <p:spPr bwMode="auto">
          <a:xfrm>
            <a:off x="4964176" y="4274234"/>
            <a:ext cx="426994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4000" b="1" dirty="0">
                <a:solidFill>
                  <a:srgbClr val="FF3300"/>
                </a:solidFill>
                <a:latin typeface="Calibri" pitchFamily="34" charset="0"/>
              </a:rPr>
              <a:t>were talking</a:t>
            </a:r>
          </a:p>
        </p:txBody>
      </p:sp>
      <p:sp>
        <p:nvSpPr>
          <p:cNvPr id="11" name="Text Box 6"/>
          <p:cNvSpPr txBox="1">
            <a:spLocks noChangeArrowheads="1"/>
          </p:cNvSpPr>
          <p:nvPr/>
        </p:nvSpPr>
        <p:spPr bwMode="auto">
          <a:xfrm>
            <a:off x="1786641" y="5206173"/>
            <a:ext cx="245567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4000" b="1" dirty="0">
                <a:solidFill>
                  <a:srgbClr val="FF3300"/>
                </a:solidFill>
                <a:latin typeface="Calibri" pitchFamily="34" charset="0"/>
              </a:rPr>
              <a:t>kissed</a:t>
            </a:r>
          </a:p>
        </p:txBody>
      </p:sp>
      <p:sp>
        <p:nvSpPr>
          <p:cNvPr id="12" name="1 Título"/>
          <p:cNvSpPr>
            <a:spLocks noGrp="1"/>
          </p:cNvSpPr>
          <p:nvPr>
            <p:ph type="title"/>
          </p:nvPr>
        </p:nvSpPr>
        <p:spPr>
          <a:xfrm>
            <a:off x="4655840" y="98736"/>
            <a:ext cx="7467600" cy="628922"/>
          </a:xfrm>
        </p:spPr>
        <p:txBody>
          <a:bodyPr>
            <a:noAutofit/>
            <a:scene3d>
              <a:camera prst="orthographicFront"/>
              <a:lightRig rig="harsh" dir="t"/>
            </a:scene3d>
            <a:sp3d extrusionH="57150" prstMaterial="matte">
              <a:bevelT w="63500" h="12700" prst="angle"/>
              <a:contourClr>
                <a:schemeClr val="bg1">
                  <a:lumMod val="65000"/>
                </a:schemeClr>
              </a:contourClr>
            </a:sp3d>
          </a:bodyPr>
          <a:lstStyle/>
          <a:p>
            <a:pPr algn="r"/>
            <a:r>
              <a:rPr lang="es-MX" sz="4400" b="1" cap="none" spc="0" dirty="0" err="1">
                <a:ln/>
                <a:solidFill>
                  <a:schemeClr val="accent3"/>
                </a:solidFill>
                <a:latin typeface="Calibri" pitchFamily="34" charset="0"/>
              </a:rPr>
              <a:t>Let’s</a:t>
            </a:r>
            <a:r>
              <a:rPr lang="es-MX" sz="4400" b="1" cap="none" spc="0" dirty="0">
                <a:ln/>
                <a:solidFill>
                  <a:schemeClr val="accent3"/>
                </a:solidFill>
                <a:latin typeface="Calibri" pitchFamily="34" charset="0"/>
              </a:rPr>
              <a:t> </a:t>
            </a:r>
            <a:r>
              <a:rPr lang="es-MX" sz="4400" b="1" cap="none" spc="0" dirty="0" err="1">
                <a:ln/>
                <a:solidFill>
                  <a:schemeClr val="accent3"/>
                </a:solidFill>
                <a:latin typeface="Calibri" pitchFamily="34" charset="0"/>
              </a:rPr>
              <a:t>practice</a:t>
            </a:r>
            <a:endParaRPr lang="es-MX" sz="4400" b="1" cap="none" spc="0" dirty="0">
              <a:ln/>
              <a:solidFill>
                <a:schemeClr val="accent3"/>
              </a:solidFill>
              <a:latin typeface="Calibri" pitchFamily="34" charset="0"/>
            </a:endParaRPr>
          </a:p>
        </p:txBody>
      </p:sp>
      <p:pic>
        <p:nvPicPr>
          <p:cNvPr id="13" name="Imagen 12">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24737681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263352" y="3798334"/>
            <a:ext cx="11737304"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4000" b="1" dirty="0"/>
              <a:t>Penny and Leonard                             on the sofa </a:t>
            </a:r>
          </a:p>
          <a:p>
            <a:pPr eaLnBrk="1" hangingPunct="1">
              <a:spcBef>
                <a:spcPct val="50000"/>
              </a:spcBef>
            </a:pPr>
            <a:endParaRPr lang="en-US" sz="4000" b="1" dirty="0"/>
          </a:p>
          <a:p>
            <a:pPr eaLnBrk="1" hangingPunct="1">
              <a:spcBef>
                <a:spcPct val="50000"/>
              </a:spcBef>
            </a:pPr>
            <a:r>
              <a:rPr lang="en-US" sz="4000" b="1" dirty="0">
                <a:solidFill>
                  <a:srgbClr val="0070C0"/>
                </a:solidFill>
              </a:rPr>
              <a:t>when</a:t>
            </a:r>
            <a:r>
              <a:rPr lang="en-US" sz="4000" b="1" dirty="0"/>
              <a:t> she                          him.</a:t>
            </a:r>
          </a:p>
        </p:txBody>
      </p:sp>
      <p:sp>
        <p:nvSpPr>
          <p:cNvPr id="4" name="3 Rectángulo redondeado"/>
          <p:cNvSpPr/>
          <p:nvPr/>
        </p:nvSpPr>
        <p:spPr>
          <a:xfrm>
            <a:off x="5328760" y="3842261"/>
            <a:ext cx="3700034" cy="69215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s-ES" sz="2800" dirty="0">
                <a:solidFill>
                  <a:schemeClr val="accent3"/>
                </a:solidFill>
              </a:rPr>
              <a:t> </a:t>
            </a:r>
          </a:p>
        </p:txBody>
      </p:sp>
      <p:sp>
        <p:nvSpPr>
          <p:cNvPr id="7" name="Text Box 6"/>
          <p:cNvSpPr txBox="1">
            <a:spLocks noChangeArrowheads="1"/>
          </p:cNvSpPr>
          <p:nvPr/>
        </p:nvSpPr>
        <p:spPr bwMode="auto">
          <a:xfrm>
            <a:off x="1847528" y="2870232"/>
            <a:ext cx="15843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libri" pitchFamily="34" charset="0"/>
              </a:rPr>
              <a:t>SIT</a:t>
            </a:r>
          </a:p>
        </p:txBody>
      </p:sp>
      <p:sp>
        <p:nvSpPr>
          <p:cNvPr id="8" name="Text Box 6"/>
          <p:cNvSpPr txBox="1">
            <a:spLocks noChangeArrowheads="1"/>
          </p:cNvSpPr>
          <p:nvPr/>
        </p:nvSpPr>
        <p:spPr bwMode="auto">
          <a:xfrm>
            <a:off x="6386613" y="2856820"/>
            <a:ext cx="15843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libri" pitchFamily="34" charset="0"/>
              </a:rPr>
              <a:t>HUG</a:t>
            </a:r>
          </a:p>
        </p:txBody>
      </p:sp>
      <p:sp>
        <p:nvSpPr>
          <p:cNvPr id="9" name="8 Rectángulo redondeado"/>
          <p:cNvSpPr/>
          <p:nvPr/>
        </p:nvSpPr>
        <p:spPr>
          <a:xfrm>
            <a:off x="3075101" y="5719168"/>
            <a:ext cx="2876883" cy="69373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ES" sz="2800" dirty="0">
              <a:solidFill>
                <a:schemeClr val="accent3"/>
              </a:solidFill>
            </a:endParaRPr>
          </a:p>
        </p:txBody>
      </p:sp>
      <p:sp>
        <p:nvSpPr>
          <p:cNvPr id="12" name="1 Título"/>
          <p:cNvSpPr>
            <a:spLocks noGrp="1"/>
          </p:cNvSpPr>
          <p:nvPr>
            <p:ph type="title"/>
          </p:nvPr>
        </p:nvSpPr>
        <p:spPr>
          <a:xfrm>
            <a:off x="4655840" y="98736"/>
            <a:ext cx="7467600" cy="628922"/>
          </a:xfrm>
        </p:spPr>
        <p:txBody>
          <a:bodyPr>
            <a:noAutofit/>
            <a:scene3d>
              <a:camera prst="orthographicFront"/>
              <a:lightRig rig="harsh" dir="t"/>
            </a:scene3d>
            <a:sp3d extrusionH="57150" prstMaterial="matte">
              <a:bevelT w="63500" h="12700" prst="angle"/>
              <a:contourClr>
                <a:schemeClr val="bg1">
                  <a:lumMod val="65000"/>
                </a:schemeClr>
              </a:contourClr>
            </a:sp3d>
          </a:bodyPr>
          <a:lstStyle/>
          <a:p>
            <a:pPr algn="r"/>
            <a:r>
              <a:rPr lang="es-MX" sz="4400" b="1" cap="none" spc="0" dirty="0" err="1">
                <a:ln/>
                <a:solidFill>
                  <a:schemeClr val="accent3"/>
                </a:solidFill>
                <a:latin typeface="Calibri" pitchFamily="34" charset="0"/>
              </a:rPr>
              <a:t>Let’s</a:t>
            </a:r>
            <a:r>
              <a:rPr lang="es-MX" sz="4400" b="1" cap="none" spc="0" dirty="0">
                <a:ln/>
                <a:solidFill>
                  <a:schemeClr val="accent3"/>
                </a:solidFill>
                <a:latin typeface="Calibri" pitchFamily="34" charset="0"/>
              </a:rPr>
              <a:t> </a:t>
            </a:r>
            <a:r>
              <a:rPr lang="es-MX" sz="4400" b="1" cap="none" spc="0" dirty="0" err="1">
                <a:ln/>
                <a:solidFill>
                  <a:schemeClr val="accent3"/>
                </a:solidFill>
                <a:latin typeface="Calibri" pitchFamily="34" charset="0"/>
              </a:rPr>
              <a:t>practice</a:t>
            </a:r>
            <a:endParaRPr lang="es-MX" sz="4400" b="1" cap="none" spc="0" dirty="0">
              <a:ln/>
              <a:solidFill>
                <a:schemeClr val="accent3"/>
              </a:solidFill>
              <a:latin typeface="Calibri" pitchFamily="34" charset="0"/>
            </a:endParaRPr>
          </a:p>
        </p:txBody>
      </p:sp>
      <p:pic>
        <p:nvPicPr>
          <p:cNvPr id="19464" name="Picture 2" descr="http://images2.fanpop.com/image/photos/9800000/Our-Leonard-and-Penny-leonard-penny-9844276-400-225.jpg"/>
          <p:cNvPicPr>
            <a:picLocks noChangeAspect="1" noChangeArrowheads="1"/>
          </p:cNvPicPr>
          <p:nvPr/>
        </p:nvPicPr>
        <p:blipFill rotWithShape="1">
          <a:blip r:embed="rId2">
            <a:extLst>
              <a:ext uri="{28A0092B-C50C-407E-A947-70E740481C1C}">
                <a14:useLocalDpi xmlns:a14="http://schemas.microsoft.com/office/drawing/2010/main" val="0"/>
              </a:ext>
            </a:extLst>
          </a:blip>
          <a:srcRect r="6852"/>
          <a:stretch/>
        </p:blipFill>
        <p:spPr bwMode="auto">
          <a:xfrm>
            <a:off x="119334" y="98232"/>
            <a:ext cx="4449625" cy="27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Picture 4" descr="http://images4.fanpop.com/image/photos/24200000/Leonard-and-Penny-leonard-penny-24246281-600-338.png"/>
          <p:cNvPicPr>
            <a:picLocks noChangeAspect="1" noChangeArrowheads="1"/>
          </p:cNvPicPr>
          <p:nvPr/>
        </p:nvPicPr>
        <p:blipFill rotWithShape="1">
          <a:blip r:embed="rId3">
            <a:extLst>
              <a:ext uri="{28A0092B-C50C-407E-A947-70E740481C1C}">
                <a14:useLocalDpi xmlns:a14="http://schemas.microsoft.com/office/drawing/2010/main" val="0"/>
              </a:ext>
            </a:extLst>
          </a:blip>
          <a:srcRect l="11001" r="3132"/>
          <a:stretch/>
        </p:blipFill>
        <p:spPr bwMode="auto">
          <a:xfrm>
            <a:off x="4655840" y="98232"/>
            <a:ext cx="4226199" cy="27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6"/>
          <p:cNvSpPr txBox="1">
            <a:spLocks noChangeArrowheads="1"/>
          </p:cNvSpPr>
          <p:nvPr/>
        </p:nvSpPr>
        <p:spPr bwMode="auto">
          <a:xfrm>
            <a:off x="3168594" y="5660729"/>
            <a:ext cx="243408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4000" b="1" dirty="0">
                <a:solidFill>
                  <a:srgbClr val="FF3300"/>
                </a:solidFill>
                <a:latin typeface="Calibri" pitchFamily="34" charset="0"/>
              </a:rPr>
              <a:t>hugged</a:t>
            </a:r>
          </a:p>
        </p:txBody>
      </p:sp>
      <p:sp>
        <p:nvSpPr>
          <p:cNvPr id="11" name="Text Box 6"/>
          <p:cNvSpPr txBox="1">
            <a:spLocks noChangeArrowheads="1"/>
          </p:cNvSpPr>
          <p:nvPr/>
        </p:nvSpPr>
        <p:spPr bwMode="auto">
          <a:xfrm>
            <a:off x="5633039" y="3810483"/>
            <a:ext cx="30914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4000" b="1" dirty="0">
                <a:solidFill>
                  <a:srgbClr val="FF3300"/>
                </a:solidFill>
                <a:latin typeface="Calibri" pitchFamily="34" charset="0"/>
              </a:rPr>
              <a:t>were sitting</a:t>
            </a:r>
          </a:p>
        </p:txBody>
      </p:sp>
      <p:pic>
        <p:nvPicPr>
          <p:cNvPr id="13" name="Imagen 12">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7009538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263353" y="4096534"/>
            <a:ext cx="11233248"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4000" b="1" dirty="0"/>
              <a:t>Penny                                </a:t>
            </a:r>
            <a:r>
              <a:rPr lang="en-US" sz="4000" b="1" dirty="0">
                <a:solidFill>
                  <a:srgbClr val="0070C0"/>
                </a:solidFill>
              </a:rPr>
              <a:t>when</a:t>
            </a:r>
            <a:r>
              <a:rPr lang="en-US" sz="4000" b="1" dirty="0"/>
              <a:t> Sheldon</a:t>
            </a:r>
          </a:p>
          <a:p>
            <a:pPr eaLnBrk="1" hangingPunct="1">
              <a:spcBef>
                <a:spcPct val="50000"/>
              </a:spcBef>
            </a:pPr>
            <a:endParaRPr lang="en-US" sz="4000" b="1" dirty="0"/>
          </a:p>
          <a:p>
            <a:pPr eaLnBrk="1" hangingPunct="1">
              <a:spcBef>
                <a:spcPct val="50000"/>
              </a:spcBef>
            </a:pPr>
            <a:r>
              <a:rPr lang="en-US" sz="4000" b="1" dirty="0"/>
              <a:t>                       on her door.</a:t>
            </a:r>
          </a:p>
        </p:txBody>
      </p:sp>
      <p:sp>
        <p:nvSpPr>
          <p:cNvPr id="5" name="4 Rectángulo redondeado"/>
          <p:cNvSpPr/>
          <p:nvPr/>
        </p:nvSpPr>
        <p:spPr>
          <a:xfrm>
            <a:off x="2279576" y="4198410"/>
            <a:ext cx="3746017" cy="69373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ES" sz="4000" dirty="0">
              <a:solidFill>
                <a:schemeClr val="accent3"/>
              </a:solidFill>
            </a:endParaRPr>
          </a:p>
        </p:txBody>
      </p:sp>
      <p:sp>
        <p:nvSpPr>
          <p:cNvPr id="6" name="Text Box 6"/>
          <p:cNvSpPr txBox="1">
            <a:spLocks noChangeArrowheads="1"/>
          </p:cNvSpPr>
          <p:nvPr/>
        </p:nvSpPr>
        <p:spPr bwMode="auto">
          <a:xfrm>
            <a:off x="6816080" y="1092402"/>
            <a:ext cx="15843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libri" pitchFamily="34" charset="0"/>
              </a:rPr>
              <a:t>SLEEP</a:t>
            </a:r>
          </a:p>
        </p:txBody>
      </p:sp>
      <p:sp>
        <p:nvSpPr>
          <p:cNvPr id="7" name="Text Box 6"/>
          <p:cNvSpPr txBox="1">
            <a:spLocks noChangeArrowheads="1"/>
          </p:cNvSpPr>
          <p:nvPr/>
        </p:nvSpPr>
        <p:spPr bwMode="auto">
          <a:xfrm>
            <a:off x="6790658" y="1688821"/>
            <a:ext cx="2185662"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libri" pitchFamily="34" charset="0"/>
              </a:rPr>
              <a:t>KNOCK</a:t>
            </a:r>
          </a:p>
        </p:txBody>
      </p:sp>
      <p:pic>
        <p:nvPicPr>
          <p:cNvPr id="8" name="Picture 2" descr="http://images2.fanpop.com/images/photos/7000000/The-Euclid-Alternative-penny-and-sheldon-7020798-1280-7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427" y="148030"/>
            <a:ext cx="6508645" cy="3659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Rectángulo redondeado"/>
          <p:cNvSpPr/>
          <p:nvPr/>
        </p:nvSpPr>
        <p:spPr>
          <a:xfrm>
            <a:off x="335360" y="5884347"/>
            <a:ext cx="3069905" cy="69373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ES" sz="4000" dirty="0">
              <a:solidFill>
                <a:schemeClr val="accent3"/>
              </a:solidFill>
            </a:endParaRPr>
          </a:p>
        </p:txBody>
      </p:sp>
      <p:sp>
        <p:nvSpPr>
          <p:cNvPr id="10" name="Text Box 6"/>
          <p:cNvSpPr txBox="1">
            <a:spLocks noChangeArrowheads="1"/>
          </p:cNvSpPr>
          <p:nvPr/>
        </p:nvSpPr>
        <p:spPr bwMode="auto">
          <a:xfrm>
            <a:off x="2449632" y="4149080"/>
            <a:ext cx="335114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4000" b="1" dirty="0">
                <a:solidFill>
                  <a:srgbClr val="FF3300"/>
                </a:solidFill>
                <a:latin typeface="Calibri" pitchFamily="34" charset="0"/>
              </a:rPr>
              <a:t>was sleeping</a:t>
            </a:r>
          </a:p>
        </p:txBody>
      </p:sp>
      <p:sp>
        <p:nvSpPr>
          <p:cNvPr id="11" name="Text Box 6"/>
          <p:cNvSpPr txBox="1">
            <a:spLocks noChangeArrowheads="1"/>
          </p:cNvSpPr>
          <p:nvPr/>
        </p:nvSpPr>
        <p:spPr bwMode="auto">
          <a:xfrm>
            <a:off x="730761" y="5877272"/>
            <a:ext cx="227910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4000" b="1" dirty="0">
                <a:solidFill>
                  <a:srgbClr val="FF3300"/>
                </a:solidFill>
                <a:latin typeface="Calibri" pitchFamily="34" charset="0"/>
              </a:rPr>
              <a:t>knocked</a:t>
            </a:r>
          </a:p>
        </p:txBody>
      </p:sp>
      <p:sp>
        <p:nvSpPr>
          <p:cNvPr id="12" name="1 Título"/>
          <p:cNvSpPr>
            <a:spLocks noGrp="1"/>
          </p:cNvSpPr>
          <p:nvPr>
            <p:ph type="title"/>
          </p:nvPr>
        </p:nvSpPr>
        <p:spPr>
          <a:xfrm>
            <a:off x="4655840" y="98736"/>
            <a:ext cx="7467600" cy="628922"/>
          </a:xfrm>
        </p:spPr>
        <p:txBody>
          <a:bodyPr>
            <a:noAutofit/>
            <a:scene3d>
              <a:camera prst="orthographicFront"/>
              <a:lightRig rig="harsh" dir="t"/>
            </a:scene3d>
            <a:sp3d extrusionH="57150" prstMaterial="matte">
              <a:bevelT w="63500" h="12700" prst="angle"/>
              <a:contourClr>
                <a:schemeClr val="bg1">
                  <a:lumMod val="65000"/>
                </a:schemeClr>
              </a:contourClr>
            </a:sp3d>
          </a:bodyPr>
          <a:lstStyle/>
          <a:p>
            <a:pPr algn="r"/>
            <a:r>
              <a:rPr lang="es-MX" sz="4400" b="1" cap="none" spc="0" dirty="0" err="1">
                <a:ln/>
                <a:solidFill>
                  <a:schemeClr val="accent3"/>
                </a:solidFill>
                <a:latin typeface="Calibri" pitchFamily="34" charset="0"/>
              </a:rPr>
              <a:t>Let’s</a:t>
            </a:r>
            <a:r>
              <a:rPr lang="es-MX" sz="4400" b="1" cap="none" spc="0" dirty="0">
                <a:ln/>
                <a:solidFill>
                  <a:schemeClr val="accent3"/>
                </a:solidFill>
                <a:latin typeface="Calibri" pitchFamily="34" charset="0"/>
              </a:rPr>
              <a:t> </a:t>
            </a:r>
            <a:r>
              <a:rPr lang="es-MX" sz="4400" b="1" cap="none" spc="0" dirty="0" err="1">
                <a:ln/>
                <a:solidFill>
                  <a:schemeClr val="accent3"/>
                </a:solidFill>
                <a:latin typeface="Calibri" pitchFamily="34" charset="0"/>
              </a:rPr>
              <a:t>practice</a:t>
            </a:r>
            <a:endParaRPr lang="es-MX" sz="4400" b="1" cap="none" spc="0" dirty="0">
              <a:ln/>
              <a:solidFill>
                <a:schemeClr val="accent3"/>
              </a:solidFill>
              <a:latin typeface="Calibri" pitchFamily="34" charset="0"/>
            </a:endParaRPr>
          </a:p>
        </p:txBody>
      </p:sp>
      <p:pic>
        <p:nvPicPr>
          <p:cNvPr id="13" name="Imagen 12">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8262968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0" y="572488"/>
            <a:ext cx="12072664" cy="1077218"/>
          </a:xfrm>
          <a:prstGeom prst="rect">
            <a:avLst/>
          </a:prstGeom>
          <a:noFill/>
        </p:spPr>
        <p:txBody>
          <a:bodyPr wrap="square" rtlCol="0">
            <a:spAutoFit/>
          </a:bodyPr>
          <a:lstStyle/>
          <a:p>
            <a:pPr algn="ctr"/>
            <a:r>
              <a:rPr lang="es-MX" sz="3200" dirty="0" err="1">
                <a:solidFill>
                  <a:srgbClr val="002060"/>
                </a:solidFill>
                <a:latin typeface="Calibri" pitchFamily="34" charset="0"/>
              </a:rPr>
              <a:t>Now</a:t>
            </a:r>
            <a:r>
              <a:rPr lang="es-MX" sz="3200" dirty="0">
                <a:solidFill>
                  <a:srgbClr val="002060"/>
                </a:solidFill>
                <a:latin typeface="Calibri" pitchFamily="34" charset="0"/>
              </a:rPr>
              <a:t> describe 5 </a:t>
            </a:r>
            <a:r>
              <a:rPr lang="es-MX" sz="3200" dirty="0" err="1">
                <a:solidFill>
                  <a:srgbClr val="002060"/>
                </a:solidFill>
                <a:latin typeface="Calibri" pitchFamily="34" charset="0"/>
              </a:rPr>
              <a:t>activites</a:t>
            </a:r>
            <a:r>
              <a:rPr lang="es-MX" sz="3200" dirty="0">
                <a:solidFill>
                  <a:srgbClr val="002060"/>
                </a:solidFill>
                <a:latin typeface="Calibri" pitchFamily="34" charset="0"/>
              </a:rPr>
              <a:t> </a:t>
            </a:r>
            <a:r>
              <a:rPr lang="es-MX" sz="3200" dirty="0" err="1">
                <a:solidFill>
                  <a:srgbClr val="002060"/>
                </a:solidFill>
                <a:latin typeface="Calibri" pitchFamily="34" charset="0"/>
              </a:rPr>
              <a:t>that</a:t>
            </a:r>
            <a:r>
              <a:rPr lang="es-MX" sz="3200" dirty="0">
                <a:solidFill>
                  <a:srgbClr val="002060"/>
                </a:solidFill>
                <a:latin typeface="Calibri" pitchFamily="34" charset="0"/>
              </a:rPr>
              <a:t> </a:t>
            </a:r>
            <a:r>
              <a:rPr lang="es-MX" sz="3200" dirty="0" err="1">
                <a:solidFill>
                  <a:srgbClr val="002060"/>
                </a:solidFill>
                <a:latin typeface="Calibri" pitchFamily="34" charset="0"/>
              </a:rPr>
              <a:t>you</a:t>
            </a:r>
            <a:r>
              <a:rPr lang="es-MX" sz="3200" dirty="0">
                <a:solidFill>
                  <a:srgbClr val="002060"/>
                </a:solidFill>
                <a:latin typeface="Calibri" pitchFamily="34" charset="0"/>
              </a:rPr>
              <a:t> </a:t>
            </a:r>
            <a:r>
              <a:rPr lang="es-MX" sz="3200" dirty="0" err="1">
                <a:solidFill>
                  <a:srgbClr val="002060"/>
                </a:solidFill>
                <a:latin typeface="Calibri" pitchFamily="34" charset="0"/>
              </a:rPr>
              <a:t>were</a:t>
            </a:r>
            <a:r>
              <a:rPr lang="es-MX" sz="3200" dirty="0">
                <a:solidFill>
                  <a:srgbClr val="002060"/>
                </a:solidFill>
                <a:latin typeface="Calibri" pitchFamily="34" charset="0"/>
              </a:rPr>
              <a:t> </a:t>
            </a:r>
            <a:r>
              <a:rPr lang="es-MX" sz="3200" dirty="0" err="1">
                <a:solidFill>
                  <a:srgbClr val="002060"/>
                </a:solidFill>
                <a:latin typeface="Calibri" pitchFamily="34" charset="0"/>
              </a:rPr>
              <a:t>doing</a:t>
            </a:r>
            <a:r>
              <a:rPr lang="es-MX" sz="3200" dirty="0">
                <a:solidFill>
                  <a:srgbClr val="002060"/>
                </a:solidFill>
                <a:latin typeface="Calibri" pitchFamily="34" charset="0"/>
              </a:rPr>
              <a:t>, </a:t>
            </a:r>
            <a:r>
              <a:rPr lang="es-MX" sz="3200" dirty="0" err="1">
                <a:solidFill>
                  <a:srgbClr val="002060"/>
                </a:solidFill>
                <a:latin typeface="Calibri" pitchFamily="34" charset="0"/>
              </a:rPr>
              <a:t>then</a:t>
            </a:r>
            <a:r>
              <a:rPr lang="es-MX" sz="3200" dirty="0">
                <a:solidFill>
                  <a:srgbClr val="002060"/>
                </a:solidFill>
                <a:latin typeface="Calibri" pitchFamily="34" charset="0"/>
              </a:rPr>
              <a:t> describe </a:t>
            </a:r>
            <a:r>
              <a:rPr lang="es-MX" sz="3200" dirty="0" smtClean="0">
                <a:solidFill>
                  <a:srgbClr val="002060"/>
                </a:solidFill>
                <a:latin typeface="Calibri" pitchFamily="34" charset="0"/>
              </a:rPr>
              <a:t>5 </a:t>
            </a:r>
            <a:r>
              <a:rPr lang="es-MX" sz="3200" dirty="0" err="1">
                <a:solidFill>
                  <a:srgbClr val="002060"/>
                </a:solidFill>
                <a:latin typeface="Calibri" pitchFamily="34" charset="0"/>
              </a:rPr>
              <a:t>activites</a:t>
            </a:r>
            <a:r>
              <a:rPr lang="es-MX" sz="3200" dirty="0">
                <a:solidFill>
                  <a:srgbClr val="002060"/>
                </a:solidFill>
                <a:latin typeface="Calibri" pitchFamily="34" charset="0"/>
              </a:rPr>
              <a:t> </a:t>
            </a:r>
            <a:r>
              <a:rPr lang="es-MX" sz="3200" dirty="0" err="1">
                <a:solidFill>
                  <a:srgbClr val="002060"/>
                </a:solidFill>
                <a:latin typeface="Calibri" pitchFamily="34" charset="0"/>
              </a:rPr>
              <a:t>that</a:t>
            </a:r>
            <a:r>
              <a:rPr lang="es-MX" sz="3200" dirty="0">
                <a:solidFill>
                  <a:srgbClr val="002060"/>
                </a:solidFill>
                <a:latin typeface="Calibri" pitchFamily="34" charset="0"/>
              </a:rPr>
              <a:t> </a:t>
            </a:r>
            <a:r>
              <a:rPr lang="es-MX" sz="3200" dirty="0" err="1">
                <a:solidFill>
                  <a:srgbClr val="002060"/>
                </a:solidFill>
                <a:latin typeface="Calibri" pitchFamily="34" charset="0"/>
              </a:rPr>
              <a:t>Interrupted</a:t>
            </a:r>
            <a:r>
              <a:rPr lang="es-MX" sz="3200" dirty="0">
                <a:solidFill>
                  <a:srgbClr val="002060"/>
                </a:solidFill>
                <a:latin typeface="Calibri" pitchFamily="34" charset="0"/>
              </a:rPr>
              <a:t> </a:t>
            </a:r>
            <a:r>
              <a:rPr lang="es-MX" sz="3200" dirty="0" err="1">
                <a:solidFill>
                  <a:srgbClr val="002060"/>
                </a:solidFill>
                <a:latin typeface="Calibri" pitchFamily="34" charset="0"/>
              </a:rPr>
              <a:t>the</a:t>
            </a:r>
            <a:r>
              <a:rPr lang="es-MX" sz="3200" dirty="0">
                <a:solidFill>
                  <a:srgbClr val="002060"/>
                </a:solidFill>
                <a:latin typeface="Calibri" pitchFamily="34" charset="0"/>
              </a:rPr>
              <a:t> </a:t>
            </a:r>
            <a:r>
              <a:rPr lang="es-MX" sz="3200" dirty="0" err="1">
                <a:solidFill>
                  <a:srgbClr val="002060"/>
                </a:solidFill>
                <a:latin typeface="Calibri" pitchFamily="34" charset="0"/>
              </a:rPr>
              <a:t>previous</a:t>
            </a:r>
            <a:r>
              <a:rPr lang="es-MX" sz="3200" dirty="0">
                <a:solidFill>
                  <a:srgbClr val="002060"/>
                </a:solidFill>
                <a:latin typeface="Calibri" pitchFamily="34" charset="0"/>
              </a:rPr>
              <a:t> </a:t>
            </a:r>
            <a:r>
              <a:rPr lang="es-MX" sz="3200" dirty="0" err="1" smtClean="0">
                <a:solidFill>
                  <a:srgbClr val="002060"/>
                </a:solidFill>
                <a:latin typeface="Calibri" pitchFamily="34" charset="0"/>
              </a:rPr>
              <a:t>activities</a:t>
            </a:r>
            <a:r>
              <a:rPr lang="es-MX" sz="3200" dirty="0" smtClean="0">
                <a:solidFill>
                  <a:srgbClr val="002060"/>
                </a:solidFill>
                <a:latin typeface="Calibri" pitchFamily="34" charset="0"/>
              </a:rPr>
              <a:t>. Use </a:t>
            </a:r>
            <a:r>
              <a:rPr lang="es-MX" sz="3200" dirty="0" err="1">
                <a:solidFill>
                  <a:srgbClr val="FF0000"/>
                </a:solidFill>
                <a:latin typeface="Calibri" pitchFamily="34" charset="0"/>
              </a:rPr>
              <a:t>WHEN</a:t>
            </a:r>
            <a:r>
              <a:rPr lang="es-MX" sz="3200" dirty="0">
                <a:solidFill>
                  <a:srgbClr val="FF0000"/>
                </a:solidFill>
                <a:latin typeface="Calibri" pitchFamily="34" charset="0"/>
              </a:rPr>
              <a:t> </a:t>
            </a:r>
            <a:r>
              <a:rPr lang="es-MX" sz="3200" dirty="0" err="1">
                <a:solidFill>
                  <a:srgbClr val="002060"/>
                </a:solidFill>
                <a:latin typeface="Calibri" pitchFamily="34" charset="0"/>
              </a:rPr>
              <a:t>or</a:t>
            </a:r>
            <a:r>
              <a:rPr lang="es-MX" sz="3200" dirty="0">
                <a:solidFill>
                  <a:srgbClr val="002060"/>
                </a:solidFill>
                <a:latin typeface="Calibri" pitchFamily="34" charset="0"/>
              </a:rPr>
              <a:t> </a:t>
            </a:r>
            <a:r>
              <a:rPr lang="es-MX" sz="3200" dirty="0" err="1">
                <a:solidFill>
                  <a:srgbClr val="FF0000"/>
                </a:solidFill>
                <a:latin typeface="Calibri" pitchFamily="34" charset="0"/>
              </a:rPr>
              <a:t>WHILE</a:t>
            </a:r>
            <a:r>
              <a:rPr lang="es-MX" sz="3200" dirty="0">
                <a:solidFill>
                  <a:srgbClr val="002060"/>
                </a:solidFill>
                <a:latin typeface="Calibri" pitchFamily="34" charset="0"/>
              </a:rPr>
              <a:t>.</a:t>
            </a:r>
          </a:p>
        </p:txBody>
      </p:sp>
      <p:sp>
        <p:nvSpPr>
          <p:cNvPr id="6" name="5 CuadroTexto"/>
          <p:cNvSpPr txBox="1"/>
          <p:nvPr/>
        </p:nvSpPr>
        <p:spPr>
          <a:xfrm>
            <a:off x="1091444" y="1649706"/>
            <a:ext cx="10009112" cy="261084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150000"/>
              </a:lnSpc>
            </a:pPr>
            <a:r>
              <a:rPr lang="es-MX" sz="2800" dirty="0" err="1">
                <a:solidFill>
                  <a:schemeClr val="bg2">
                    <a:lumMod val="50000"/>
                  </a:schemeClr>
                </a:solidFill>
                <a:latin typeface="Calibri" pitchFamily="34" charset="0"/>
              </a:rPr>
              <a:t>E.g</a:t>
            </a:r>
            <a:r>
              <a:rPr lang="es-MX" sz="2800" dirty="0">
                <a:solidFill>
                  <a:schemeClr val="bg2">
                    <a:lumMod val="50000"/>
                  </a:schemeClr>
                </a:solidFill>
                <a:latin typeface="Calibri" pitchFamily="34" charset="0"/>
              </a:rPr>
              <a:t>. </a:t>
            </a:r>
            <a:r>
              <a:rPr lang="es-MX" sz="2800" dirty="0">
                <a:solidFill>
                  <a:srgbClr val="002060"/>
                </a:solidFill>
                <a:latin typeface="Calibri" pitchFamily="34" charset="0"/>
              </a:rPr>
              <a:t>I </a:t>
            </a:r>
            <a:r>
              <a:rPr lang="es-MX" sz="2800" dirty="0" err="1">
                <a:solidFill>
                  <a:srgbClr val="002060"/>
                </a:solidFill>
                <a:latin typeface="Calibri" pitchFamily="34" charset="0"/>
              </a:rPr>
              <a:t>was</a:t>
            </a:r>
            <a:r>
              <a:rPr lang="es-MX" sz="2800" dirty="0">
                <a:solidFill>
                  <a:srgbClr val="002060"/>
                </a:solidFill>
                <a:latin typeface="Calibri" pitchFamily="34" charset="0"/>
              </a:rPr>
              <a:t> </a:t>
            </a:r>
            <a:r>
              <a:rPr lang="es-MX" sz="2800" dirty="0" err="1">
                <a:solidFill>
                  <a:srgbClr val="002060"/>
                </a:solidFill>
                <a:latin typeface="Calibri" pitchFamily="34" charset="0"/>
              </a:rPr>
              <a:t>eating</a:t>
            </a:r>
            <a:r>
              <a:rPr lang="es-MX" sz="2800" dirty="0">
                <a:solidFill>
                  <a:srgbClr val="002060"/>
                </a:solidFill>
                <a:latin typeface="Calibri" pitchFamily="34" charset="0"/>
              </a:rPr>
              <a:t> in </a:t>
            </a:r>
            <a:r>
              <a:rPr lang="es-MX" sz="2800" dirty="0" err="1">
                <a:solidFill>
                  <a:srgbClr val="002060"/>
                </a:solidFill>
                <a:latin typeface="Calibri" pitchFamily="34" charset="0"/>
              </a:rPr>
              <a:t>the</a:t>
            </a:r>
            <a:r>
              <a:rPr lang="es-MX" sz="2800" dirty="0">
                <a:solidFill>
                  <a:srgbClr val="002060"/>
                </a:solidFill>
                <a:latin typeface="Calibri" pitchFamily="34" charset="0"/>
              </a:rPr>
              <a:t> restaurant </a:t>
            </a:r>
            <a:r>
              <a:rPr lang="es-MX" sz="2800" dirty="0" err="1">
                <a:solidFill>
                  <a:srgbClr val="FF0000"/>
                </a:solidFill>
                <a:latin typeface="Calibri" pitchFamily="34" charset="0"/>
              </a:rPr>
              <a:t>when</a:t>
            </a:r>
            <a:r>
              <a:rPr lang="es-MX" sz="2800" dirty="0">
                <a:solidFill>
                  <a:srgbClr val="FF0000"/>
                </a:solidFill>
                <a:latin typeface="Calibri" pitchFamily="34" charset="0"/>
              </a:rPr>
              <a:t> </a:t>
            </a:r>
            <a:r>
              <a:rPr lang="es-MX" sz="2800" dirty="0" err="1">
                <a:solidFill>
                  <a:srgbClr val="002060"/>
                </a:solidFill>
                <a:latin typeface="Calibri" pitchFamily="34" charset="0"/>
              </a:rPr>
              <a:t>my</a:t>
            </a:r>
            <a:r>
              <a:rPr lang="es-MX" sz="2800" dirty="0">
                <a:solidFill>
                  <a:srgbClr val="002060"/>
                </a:solidFill>
                <a:latin typeface="Calibri" pitchFamily="34" charset="0"/>
              </a:rPr>
              <a:t> </a:t>
            </a:r>
            <a:r>
              <a:rPr lang="es-MX" sz="2800" dirty="0" err="1">
                <a:solidFill>
                  <a:srgbClr val="002060"/>
                </a:solidFill>
                <a:latin typeface="Calibri" pitchFamily="34" charset="0"/>
              </a:rPr>
              <a:t>girlfriend</a:t>
            </a:r>
            <a:r>
              <a:rPr lang="es-MX" sz="2800" dirty="0">
                <a:solidFill>
                  <a:srgbClr val="002060"/>
                </a:solidFill>
                <a:latin typeface="Calibri" pitchFamily="34" charset="0"/>
              </a:rPr>
              <a:t> </a:t>
            </a:r>
            <a:r>
              <a:rPr lang="es-MX" sz="2800" dirty="0" err="1">
                <a:solidFill>
                  <a:srgbClr val="002060"/>
                </a:solidFill>
                <a:latin typeface="Calibri" pitchFamily="34" charset="0"/>
              </a:rPr>
              <a:t>called</a:t>
            </a:r>
            <a:r>
              <a:rPr lang="es-MX" sz="2800" dirty="0">
                <a:solidFill>
                  <a:srgbClr val="002060"/>
                </a:solidFill>
                <a:latin typeface="Calibri" pitchFamily="34" charset="0"/>
              </a:rPr>
              <a:t> me.</a:t>
            </a:r>
          </a:p>
          <a:p>
            <a:pPr>
              <a:lnSpc>
                <a:spcPct val="150000"/>
              </a:lnSpc>
            </a:pPr>
            <a:r>
              <a:rPr lang="es-MX" sz="2800" dirty="0" err="1">
                <a:solidFill>
                  <a:schemeClr val="bg1"/>
                </a:solidFill>
                <a:latin typeface="Calibri" pitchFamily="34" charset="0"/>
              </a:rPr>
              <a:t>E.g</a:t>
            </a:r>
            <a:r>
              <a:rPr lang="es-MX" sz="2800" dirty="0">
                <a:solidFill>
                  <a:schemeClr val="bg1"/>
                </a:solidFill>
                <a:latin typeface="Calibri" pitchFamily="34" charset="0"/>
              </a:rPr>
              <a:t>. </a:t>
            </a:r>
            <a:r>
              <a:rPr lang="es-MX" sz="2800" dirty="0" err="1">
                <a:solidFill>
                  <a:srgbClr val="FF0000"/>
                </a:solidFill>
                <a:latin typeface="Calibri" pitchFamily="34" charset="0"/>
              </a:rPr>
              <a:t>When</a:t>
            </a:r>
            <a:r>
              <a:rPr lang="es-MX" sz="2800" dirty="0">
                <a:solidFill>
                  <a:srgbClr val="FF0000"/>
                </a:solidFill>
                <a:latin typeface="Calibri" pitchFamily="34" charset="0"/>
              </a:rPr>
              <a:t> </a:t>
            </a:r>
            <a:r>
              <a:rPr lang="es-MX" sz="2800" dirty="0" err="1">
                <a:solidFill>
                  <a:srgbClr val="002060"/>
                </a:solidFill>
                <a:latin typeface="Calibri" pitchFamily="34" charset="0"/>
              </a:rPr>
              <a:t>my</a:t>
            </a:r>
            <a:r>
              <a:rPr lang="es-MX" sz="2800" dirty="0">
                <a:solidFill>
                  <a:srgbClr val="002060"/>
                </a:solidFill>
                <a:latin typeface="Calibri" pitchFamily="34" charset="0"/>
              </a:rPr>
              <a:t> </a:t>
            </a:r>
            <a:r>
              <a:rPr lang="es-MX" sz="2800" dirty="0" err="1">
                <a:solidFill>
                  <a:srgbClr val="002060"/>
                </a:solidFill>
                <a:latin typeface="Calibri" pitchFamily="34" charset="0"/>
              </a:rPr>
              <a:t>girlfriend</a:t>
            </a:r>
            <a:r>
              <a:rPr lang="es-MX" sz="2800" dirty="0">
                <a:solidFill>
                  <a:srgbClr val="002060"/>
                </a:solidFill>
                <a:latin typeface="Calibri" pitchFamily="34" charset="0"/>
              </a:rPr>
              <a:t> </a:t>
            </a:r>
            <a:r>
              <a:rPr lang="es-MX" sz="2800" dirty="0" err="1">
                <a:solidFill>
                  <a:srgbClr val="002060"/>
                </a:solidFill>
                <a:latin typeface="Calibri" pitchFamily="34" charset="0"/>
              </a:rPr>
              <a:t>called</a:t>
            </a:r>
            <a:r>
              <a:rPr lang="es-MX" sz="2800" dirty="0">
                <a:solidFill>
                  <a:srgbClr val="002060"/>
                </a:solidFill>
                <a:latin typeface="Calibri" pitchFamily="34" charset="0"/>
              </a:rPr>
              <a:t> me, I </a:t>
            </a:r>
            <a:r>
              <a:rPr lang="es-MX" sz="2800" dirty="0" err="1">
                <a:solidFill>
                  <a:srgbClr val="002060"/>
                </a:solidFill>
                <a:latin typeface="Calibri" pitchFamily="34" charset="0"/>
              </a:rPr>
              <a:t>was</a:t>
            </a:r>
            <a:r>
              <a:rPr lang="es-MX" sz="2800" dirty="0">
                <a:solidFill>
                  <a:srgbClr val="002060"/>
                </a:solidFill>
                <a:latin typeface="Calibri" pitchFamily="34" charset="0"/>
              </a:rPr>
              <a:t> </a:t>
            </a:r>
            <a:r>
              <a:rPr lang="es-MX" sz="2800" dirty="0" err="1">
                <a:solidFill>
                  <a:srgbClr val="002060"/>
                </a:solidFill>
                <a:latin typeface="Calibri" pitchFamily="34" charset="0"/>
              </a:rPr>
              <a:t>eating</a:t>
            </a:r>
            <a:r>
              <a:rPr lang="es-MX" sz="2800" dirty="0">
                <a:solidFill>
                  <a:srgbClr val="002060"/>
                </a:solidFill>
                <a:latin typeface="Calibri" pitchFamily="34" charset="0"/>
              </a:rPr>
              <a:t> in </a:t>
            </a:r>
            <a:r>
              <a:rPr lang="es-MX" sz="2800" dirty="0" err="1">
                <a:solidFill>
                  <a:srgbClr val="002060"/>
                </a:solidFill>
                <a:latin typeface="Calibri" pitchFamily="34" charset="0"/>
              </a:rPr>
              <a:t>the</a:t>
            </a:r>
            <a:r>
              <a:rPr lang="es-MX" sz="2800" dirty="0">
                <a:solidFill>
                  <a:srgbClr val="002060"/>
                </a:solidFill>
                <a:latin typeface="Calibri" pitchFamily="34" charset="0"/>
              </a:rPr>
              <a:t> restaurant.</a:t>
            </a:r>
          </a:p>
          <a:p>
            <a:pPr>
              <a:lnSpc>
                <a:spcPct val="150000"/>
              </a:lnSpc>
            </a:pPr>
            <a:r>
              <a:rPr lang="es-MX" sz="2800" dirty="0" err="1">
                <a:solidFill>
                  <a:schemeClr val="bg1"/>
                </a:solidFill>
                <a:latin typeface="Calibri" pitchFamily="34" charset="0"/>
              </a:rPr>
              <a:t>E.g</a:t>
            </a:r>
            <a:r>
              <a:rPr lang="es-MX" sz="2800" dirty="0">
                <a:solidFill>
                  <a:schemeClr val="bg1"/>
                </a:solidFill>
                <a:latin typeface="Calibri" pitchFamily="34" charset="0"/>
              </a:rPr>
              <a:t>. </a:t>
            </a:r>
            <a:r>
              <a:rPr lang="es-MX" sz="2800" dirty="0" err="1">
                <a:solidFill>
                  <a:srgbClr val="002060"/>
                </a:solidFill>
                <a:latin typeface="Calibri" pitchFamily="34" charset="0"/>
              </a:rPr>
              <a:t>My</a:t>
            </a:r>
            <a:r>
              <a:rPr lang="es-MX" sz="2800" dirty="0">
                <a:solidFill>
                  <a:srgbClr val="002060"/>
                </a:solidFill>
                <a:latin typeface="Calibri" pitchFamily="34" charset="0"/>
              </a:rPr>
              <a:t> </a:t>
            </a:r>
            <a:r>
              <a:rPr lang="es-MX" sz="2800" dirty="0" err="1">
                <a:solidFill>
                  <a:srgbClr val="002060"/>
                </a:solidFill>
                <a:latin typeface="Calibri" pitchFamily="34" charset="0"/>
              </a:rPr>
              <a:t>girlfriend</a:t>
            </a:r>
            <a:r>
              <a:rPr lang="es-MX" sz="2800" dirty="0">
                <a:solidFill>
                  <a:srgbClr val="002060"/>
                </a:solidFill>
                <a:latin typeface="Calibri" pitchFamily="34" charset="0"/>
              </a:rPr>
              <a:t> </a:t>
            </a:r>
            <a:r>
              <a:rPr lang="es-MX" sz="2800" dirty="0" err="1">
                <a:solidFill>
                  <a:srgbClr val="002060"/>
                </a:solidFill>
                <a:latin typeface="Calibri" pitchFamily="34" charset="0"/>
              </a:rPr>
              <a:t>called</a:t>
            </a:r>
            <a:r>
              <a:rPr lang="es-MX" sz="2800" dirty="0">
                <a:solidFill>
                  <a:srgbClr val="002060"/>
                </a:solidFill>
                <a:latin typeface="Calibri" pitchFamily="34" charset="0"/>
              </a:rPr>
              <a:t> me </a:t>
            </a:r>
            <a:r>
              <a:rPr lang="es-MX" sz="2800" dirty="0" err="1">
                <a:solidFill>
                  <a:srgbClr val="FF0000"/>
                </a:solidFill>
                <a:latin typeface="Calibri" pitchFamily="34" charset="0"/>
              </a:rPr>
              <a:t>while</a:t>
            </a:r>
            <a:r>
              <a:rPr lang="es-MX" sz="2800" dirty="0">
                <a:solidFill>
                  <a:srgbClr val="FF0000"/>
                </a:solidFill>
                <a:latin typeface="Calibri" pitchFamily="34" charset="0"/>
              </a:rPr>
              <a:t> </a:t>
            </a:r>
            <a:r>
              <a:rPr lang="es-MX" sz="2800" dirty="0">
                <a:solidFill>
                  <a:srgbClr val="002060"/>
                </a:solidFill>
                <a:latin typeface="Calibri" pitchFamily="34" charset="0"/>
              </a:rPr>
              <a:t>I </a:t>
            </a:r>
            <a:r>
              <a:rPr lang="es-MX" sz="2800" dirty="0" err="1">
                <a:solidFill>
                  <a:srgbClr val="002060"/>
                </a:solidFill>
                <a:latin typeface="Calibri" pitchFamily="34" charset="0"/>
              </a:rPr>
              <a:t>was</a:t>
            </a:r>
            <a:r>
              <a:rPr lang="es-MX" sz="2800" dirty="0">
                <a:solidFill>
                  <a:srgbClr val="002060"/>
                </a:solidFill>
                <a:latin typeface="Calibri" pitchFamily="34" charset="0"/>
              </a:rPr>
              <a:t> </a:t>
            </a:r>
            <a:r>
              <a:rPr lang="es-MX" sz="2800" dirty="0" err="1">
                <a:solidFill>
                  <a:srgbClr val="002060"/>
                </a:solidFill>
                <a:latin typeface="Calibri" pitchFamily="34" charset="0"/>
              </a:rPr>
              <a:t>eating</a:t>
            </a:r>
            <a:r>
              <a:rPr lang="es-MX" sz="2800" dirty="0">
                <a:solidFill>
                  <a:srgbClr val="002060"/>
                </a:solidFill>
                <a:latin typeface="Calibri" pitchFamily="34" charset="0"/>
              </a:rPr>
              <a:t> in </a:t>
            </a:r>
            <a:r>
              <a:rPr lang="es-MX" sz="2800" dirty="0" err="1">
                <a:solidFill>
                  <a:srgbClr val="002060"/>
                </a:solidFill>
                <a:latin typeface="Calibri" pitchFamily="34" charset="0"/>
              </a:rPr>
              <a:t>the</a:t>
            </a:r>
            <a:r>
              <a:rPr lang="es-MX" sz="2800" dirty="0">
                <a:solidFill>
                  <a:srgbClr val="002060"/>
                </a:solidFill>
                <a:latin typeface="Calibri" pitchFamily="34" charset="0"/>
              </a:rPr>
              <a:t> restaurant.</a:t>
            </a:r>
          </a:p>
          <a:p>
            <a:pPr>
              <a:lnSpc>
                <a:spcPct val="150000"/>
              </a:lnSpc>
            </a:pPr>
            <a:r>
              <a:rPr lang="es-MX" sz="2800" dirty="0" err="1">
                <a:solidFill>
                  <a:schemeClr val="bg1"/>
                </a:solidFill>
                <a:latin typeface="Calibri" pitchFamily="34" charset="0"/>
              </a:rPr>
              <a:t>E.g</a:t>
            </a:r>
            <a:r>
              <a:rPr lang="es-MX" sz="2800" dirty="0">
                <a:solidFill>
                  <a:schemeClr val="bg1"/>
                </a:solidFill>
                <a:latin typeface="Calibri" pitchFamily="34" charset="0"/>
              </a:rPr>
              <a:t>. </a:t>
            </a:r>
            <a:r>
              <a:rPr lang="es-MX" sz="2800" dirty="0" err="1">
                <a:solidFill>
                  <a:srgbClr val="FF0000"/>
                </a:solidFill>
                <a:latin typeface="Calibri" pitchFamily="34" charset="0"/>
              </a:rPr>
              <a:t>While</a:t>
            </a:r>
            <a:r>
              <a:rPr lang="es-MX" sz="2800" dirty="0">
                <a:solidFill>
                  <a:srgbClr val="FF0000"/>
                </a:solidFill>
                <a:latin typeface="Calibri" pitchFamily="34" charset="0"/>
              </a:rPr>
              <a:t> </a:t>
            </a:r>
            <a:r>
              <a:rPr lang="es-MX" sz="2800" dirty="0">
                <a:solidFill>
                  <a:srgbClr val="002060"/>
                </a:solidFill>
                <a:latin typeface="Calibri" pitchFamily="34" charset="0"/>
              </a:rPr>
              <a:t>I </a:t>
            </a:r>
            <a:r>
              <a:rPr lang="es-MX" sz="2800" dirty="0" err="1">
                <a:solidFill>
                  <a:srgbClr val="002060"/>
                </a:solidFill>
                <a:latin typeface="Calibri" pitchFamily="34" charset="0"/>
              </a:rPr>
              <a:t>was</a:t>
            </a:r>
            <a:r>
              <a:rPr lang="es-MX" sz="2800" dirty="0">
                <a:solidFill>
                  <a:srgbClr val="002060"/>
                </a:solidFill>
                <a:latin typeface="Calibri" pitchFamily="34" charset="0"/>
              </a:rPr>
              <a:t> </a:t>
            </a:r>
            <a:r>
              <a:rPr lang="es-MX" sz="2800" dirty="0" err="1">
                <a:solidFill>
                  <a:srgbClr val="002060"/>
                </a:solidFill>
                <a:latin typeface="Calibri" pitchFamily="34" charset="0"/>
              </a:rPr>
              <a:t>eating</a:t>
            </a:r>
            <a:r>
              <a:rPr lang="es-MX" sz="2800" dirty="0">
                <a:solidFill>
                  <a:srgbClr val="002060"/>
                </a:solidFill>
                <a:latin typeface="Calibri" pitchFamily="34" charset="0"/>
              </a:rPr>
              <a:t> in </a:t>
            </a:r>
            <a:r>
              <a:rPr lang="es-MX" sz="2800" dirty="0" err="1">
                <a:solidFill>
                  <a:srgbClr val="002060"/>
                </a:solidFill>
                <a:latin typeface="Calibri" pitchFamily="34" charset="0"/>
              </a:rPr>
              <a:t>the</a:t>
            </a:r>
            <a:r>
              <a:rPr lang="es-MX" sz="2800" dirty="0">
                <a:solidFill>
                  <a:srgbClr val="002060"/>
                </a:solidFill>
                <a:latin typeface="Calibri" pitchFamily="34" charset="0"/>
              </a:rPr>
              <a:t> restaurant, </a:t>
            </a:r>
            <a:r>
              <a:rPr lang="es-MX" sz="2800" dirty="0" err="1">
                <a:solidFill>
                  <a:srgbClr val="002060"/>
                </a:solidFill>
                <a:latin typeface="Calibri" pitchFamily="34" charset="0"/>
              </a:rPr>
              <a:t>my</a:t>
            </a:r>
            <a:r>
              <a:rPr lang="es-MX" sz="2800" dirty="0">
                <a:solidFill>
                  <a:srgbClr val="002060"/>
                </a:solidFill>
                <a:latin typeface="Calibri" pitchFamily="34" charset="0"/>
              </a:rPr>
              <a:t> </a:t>
            </a:r>
            <a:r>
              <a:rPr lang="es-MX" sz="2800" dirty="0" err="1">
                <a:solidFill>
                  <a:srgbClr val="002060"/>
                </a:solidFill>
                <a:latin typeface="Calibri" pitchFamily="34" charset="0"/>
              </a:rPr>
              <a:t>girlfriend</a:t>
            </a:r>
            <a:r>
              <a:rPr lang="es-MX" sz="2800" dirty="0">
                <a:solidFill>
                  <a:srgbClr val="002060"/>
                </a:solidFill>
                <a:latin typeface="Calibri" pitchFamily="34" charset="0"/>
              </a:rPr>
              <a:t> </a:t>
            </a:r>
            <a:r>
              <a:rPr lang="es-MX" sz="2800" dirty="0" err="1">
                <a:solidFill>
                  <a:srgbClr val="002060"/>
                </a:solidFill>
                <a:latin typeface="Calibri" pitchFamily="34" charset="0"/>
              </a:rPr>
              <a:t>called</a:t>
            </a:r>
            <a:r>
              <a:rPr lang="es-MX" sz="2800" dirty="0">
                <a:solidFill>
                  <a:srgbClr val="002060"/>
                </a:solidFill>
                <a:latin typeface="Calibri" pitchFamily="34" charset="0"/>
              </a:rPr>
              <a:t> me.</a:t>
            </a:r>
          </a:p>
        </p:txBody>
      </p:sp>
      <p:sp>
        <p:nvSpPr>
          <p:cNvPr id="7" name="6 CuadroTexto"/>
          <p:cNvSpPr txBox="1"/>
          <p:nvPr/>
        </p:nvSpPr>
        <p:spPr>
          <a:xfrm>
            <a:off x="1523492" y="4006564"/>
            <a:ext cx="9145016" cy="2862322"/>
          </a:xfrm>
          <a:prstGeom prst="rect">
            <a:avLst/>
          </a:prstGeom>
          <a:noFill/>
        </p:spPr>
        <p:txBody>
          <a:bodyPr wrap="square" rtlCol="0">
            <a:spAutoFit/>
          </a:bodyPr>
          <a:lstStyle/>
          <a:p>
            <a:pPr>
              <a:lnSpc>
                <a:spcPct val="200000"/>
              </a:lnSpc>
            </a:pPr>
            <a:r>
              <a:rPr lang="es-MX" dirty="0"/>
              <a:t>1. ______________________________________________________________.</a:t>
            </a:r>
          </a:p>
          <a:p>
            <a:pPr>
              <a:lnSpc>
                <a:spcPct val="200000"/>
              </a:lnSpc>
            </a:pPr>
            <a:r>
              <a:rPr lang="es-MX" dirty="0"/>
              <a:t>2. ______________________________________________________________.</a:t>
            </a:r>
          </a:p>
          <a:p>
            <a:pPr>
              <a:lnSpc>
                <a:spcPct val="200000"/>
              </a:lnSpc>
            </a:pPr>
            <a:r>
              <a:rPr lang="es-MX" dirty="0"/>
              <a:t>3. ______________________________________________________________.</a:t>
            </a:r>
          </a:p>
          <a:p>
            <a:pPr>
              <a:lnSpc>
                <a:spcPct val="200000"/>
              </a:lnSpc>
            </a:pPr>
            <a:r>
              <a:rPr lang="es-MX" dirty="0"/>
              <a:t>4. ______________________________________________________________.</a:t>
            </a:r>
          </a:p>
          <a:p>
            <a:pPr>
              <a:lnSpc>
                <a:spcPct val="200000"/>
              </a:lnSpc>
            </a:pPr>
            <a:r>
              <a:rPr lang="es-MX" dirty="0"/>
              <a:t>5. ______________________________________________________________.</a:t>
            </a:r>
          </a:p>
        </p:txBody>
      </p:sp>
      <p:sp>
        <p:nvSpPr>
          <p:cNvPr id="8" name="7 CuadroTexto"/>
          <p:cNvSpPr txBox="1"/>
          <p:nvPr/>
        </p:nvSpPr>
        <p:spPr>
          <a:xfrm>
            <a:off x="0" y="-24188"/>
            <a:ext cx="2111155" cy="707886"/>
          </a:xfrm>
          <a:prstGeom prst="rect">
            <a:avLst/>
          </a:prstGeom>
          <a:noFill/>
        </p:spPr>
        <p:txBody>
          <a:bodyPr wrap="none" rtlCol="0">
            <a:spAutoFit/>
          </a:bodyPr>
          <a:lstStyle/>
          <a:p>
            <a:r>
              <a:rPr lang="es-MX" sz="4000" b="1" dirty="0" err="1">
                <a:ln w="9525">
                  <a:solidFill>
                    <a:schemeClr val="bg1"/>
                  </a:solidFill>
                  <a:prstDash val="solid"/>
                </a:ln>
                <a:effectLst>
                  <a:outerShdw blurRad="12700" dist="38100" dir="2700000" algn="tl" rotWithShape="0">
                    <a:schemeClr val="bg1">
                      <a:lumMod val="50000"/>
                    </a:schemeClr>
                  </a:outerShdw>
                </a:effectLst>
                <a:latin typeface="Calibri" pitchFamily="34" charset="0"/>
              </a:rPr>
              <a:t>ACTIVITY</a:t>
            </a:r>
            <a:endParaRPr lang="es-MX" sz="4000" b="1" dirty="0">
              <a:ln w="9525">
                <a:solidFill>
                  <a:schemeClr val="bg1"/>
                </a:solidFill>
                <a:prstDash val="solid"/>
              </a:ln>
              <a:effectLst>
                <a:outerShdw blurRad="12700" dist="38100" dir="2700000" algn="tl" rotWithShape="0">
                  <a:schemeClr val="bg1">
                    <a:lumMod val="50000"/>
                  </a:schemeClr>
                </a:outerShdw>
              </a:effectLst>
              <a:latin typeface="Calibri" pitchFamily="34" charset="0"/>
            </a:endParaRPr>
          </a:p>
        </p:txBody>
      </p:sp>
      <p:pic>
        <p:nvPicPr>
          <p:cNvPr id="9" name="Imagen 8">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1608587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err="1" smtClean="0"/>
              <a:t>Prepositions</a:t>
            </a:r>
            <a:r>
              <a:rPr lang="es-MX" dirty="0" smtClean="0"/>
              <a:t> of </a:t>
            </a:r>
            <a:r>
              <a:rPr lang="es-MX" dirty="0" err="1" smtClean="0"/>
              <a:t>Movement</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6749" y="2778454"/>
            <a:ext cx="4241800" cy="3546145"/>
          </a:xfrm>
          <a:prstGeom prst="rect">
            <a:avLst/>
          </a:prstGeom>
        </p:spPr>
      </p:pic>
      <p:pic>
        <p:nvPicPr>
          <p:cNvPr id="5" name="Imagen 4">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0683889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www.test-english.com/web18/wp-content/uploads/prepositions-of-movement.new_.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70200" y="0"/>
            <a:ext cx="6876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6969339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8307" y="388307"/>
            <a:ext cx="11386159" cy="386393"/>
          </a:xfrm>
        </p:spPr>
        <p:txBody>
          <a:bodyPr>
            <a:normAutofit fontScale="90000"/>
          </a:bodyPr>
          <a:lstStyle/>
          <a:p>
            <a:r>
              <a:rPr lang="es-MX" dirty="0" smtClean="0"/>
              <a:t>Complete </a:t>
            </a:r>
            <a:r>
              <a:rPr lang="es-MX" dirty="0" err="1" smtClean="0"/>
              <a:t>using</a:t>
            </a:r>
            <a:r>
              <a:rPr lang="es-MX" dirty="0" smtClean="0"/>
              <a:t> </a:t>
            </a:r>
            <a:r>
              <a:rPr lang="es-MX" dirty="0" err="1" smtClean="0"/>
              <a:t>prepositions</a:t>
            </a:r>
            <a:r>
              <a:rPr lang="es-MX" dirty="0" smtClean="0"/>
              <a:t> of </a:t>
            </a:r>
            <a:r>
              <a:rPr lang="es-MX" dirty="0" err="1" smtClean="0"/>
              <a:t>movement</a:t>
            </a:r>
            <a:endParaRPr lang="es-MX" dirty="0"/>
          </a:p>
        </p:txBody>
      </p:sp>
      <p:sp>
        <p:nvSpPr>
          <p:cNvPr id="3" name="Marcador de contenido 2"/>
          <p:cNvSpPr>
            <a:spLocks noGrp="1"/>
          </p:cNvSpPr>
          <p:nvPr>
            <p:ph idx="1"/>
          </p:nvPr>
        </p:nvSpPr>
        <p:spPr>
          <a:xfrm>
            <a:off x="165100" y="1676400"/>
            <a:ext cx="11861800" cy="5003800"/>
          </a:xfrm>
        </p:spPr>
        <p:txBody>
          <a:bodyPr>
            <a:noAutofit/>
          </a:bodyPr>
          <a:lstStyle/>
          <a:p>
            <a:pPr marL="457200" indent="-457200">
              <a:spcBef>
                <a:spcPts val="0"/>
              </a:spcBef>
              <a:buFont typeface="+mj-lt"/>
              <a:buAutoNum type="arabicPeriod"/>
            </a:pPr>
            <a:r>
              <a:rPr lang="en-GB" sz="2400" dirty="0"/>
              <a:t>I jumped __________ the swimming pool.</a:t>
            </a:r>
            <a:endParaRPr lang="es-MX" sz="2400" dirty="0"/>
          </a:p>
          <a:p>
            <a:pPr marL="457200" indent="-457200">
              <a:spcBef>
                <a:spcPts val="0"/>
              </a:spcBef>
              <a:buFont typeface="+mj-lt"/>
              <a:buAutoNum type="arabicPeriod"/>
            </a:pPr>
            <a:r>
              <a:rPr lang="en-GB" sz="2400" dirty="0"/>
              <a:t>Every morning I go jogging __________  the beach.</a:t>
            </a:r>
            <a:endParaRPr lang="es-MX" sz="2400" dirty="0"/>
          </a:p>
          <a:p>
            <a:pPr marL="457200" indent="-457200">
              <a:spcBef>
                <a:spcPts val="0"/>
              </a:spcBef>
              <a:buFont typeface="+mj-lt"/>
              <a:buAutoNum type="arabicPeriod"/>
            </a:pPr>
            <a:r>
              <a:rPr lang="en-GB" sz="2400" dirty="0"/>
              <a:t>I ran __________  the beach and into the sea.</a:t>
            </a:r>
            <a:endParaRPr lang="es-MX" sz="2400" dirty="0"/>
          </a:p>
          <a:p>
            <a:pPr marL="457200" indent="-457200">
              <a:spcBef>
                <a:spcPts val="0"/>
              </a:spcBef>
              <a:buFont typeface="+mj-lt"/>
              <a:buAutoNum type="arabicPeriod"/>
            </a:pPr>
            <a:r>
              <a:rPr lang="en-GB" sz="2400" dirty="0"/>
              <a:t>I climbed __________  the bath when I'd finished washing.</a:t>
            </a:r>
            <a:endParaRPr lang="es-MX" sz="2400" dirty="0"/>
          </a:p>
          <a:p>
            <a:pPr marL="457200" indent="-457200">
              <a:spcBef>
                <a:spcPts val="0"/>
              </a:spcBef>
              <a:buFont typeface="+mj-lt"/>
              <a:buAutoNum type="arabicPeriod"/>
            </a:pPr>
            <a:r>
              <a:rPr lang="en-GB" sz="2400" dirty="0"/>
              <a:t>The burglar jumped __________  the garden fence.</a:t>
            </a:r>
            <a:endParaRPr lang="es-MX" sz="2400" dirty="0"/>
          </a:p>
          <a:p>
            <a:pPr marL="457200" indent="-457200">
              <a:spcBef>
                <a:spcPts val="0"/>
              </a:spcBef>
              <a:buFont typeface="+mj-lt"/>
              <a:buAutoNum type="arabicPeriod"/>
            </a:pPr>
            <a:r>
              <a:rPr lang="en-GB" sz="2400" dirty="0"/>
              <a:t>The road was closed so we couldn't drive through the town centre, we had to go __________  it.</a:t>
            </a:r>
            <a:endParaRPr lang="es-MX" sz="2400" dirty="0"/>
          </a:p>
          <a:p>
            <a:pPr marL="457200" indent="-457200">
              <a:spcBef>
                <a:spcPts val="0"/>
              </a:spcBef>
              <a:buFont typeface="+mj-lt"/>
              <a:buAutoNum type="arabicPeriod"/>
            </a:pPr>
            <a:r>
              <a:rPr lang="en-GB" sz="2400" dirty="0"/>
              <a:t>I went __________  the kitchen to make a sandwich.</a:t>
            </a:r>
            <a:endParaRPr lang="es-MX" sz="2400" dirty="0"/>
          </a:p>
          <a:p>
            <a:pPr marL="457200" indent="-457200">
              <a:spcBef>
                <a:spcPts val="0"/>
              </a:spcBef>
              <a:buFont typeface="+mj-lt"/>
              <a:buAutoNum type="arabicPeriod"/>
            </a:pPr>
            <a:r>
              <a:rPr lang="en-GB" sz="2400" dirty="0"/>
              <a:t>He climbed __________  the ladder to clean the second floor windows.</a:t>
            </a:r>
            <a:endParaRPr lang="es-MX" sz="2400" dirty="0"/>
          </a:p>
          <a:p>
            <a:pPr marL="457200" indent="-457200">
              <a:spcBef>
                <a:spcPts val="0"/>
              </a:spcBef>
              <a:buFont typeface="+mj-lt"/>
              <a:buAutoNum type="arabicPeriod"/>
            </a:pPr>
            <a:r>
              <a:rPr lang="en-GB" sz="2400" dirty="0"/>
              <a:t>I didn't see the dog lying on the floor, and I fell __________  it.</a:t>
            </a:r>
            <a:endParaRPr lang="es-MX" sz="2400" dirty="0"/>
          </a:p>
          <a:p>
            <a:pPr marL="457200" indent="-457200">
              <a:spcBef>
                <a:spcPts val="0"/>
              </a:spcBef>
              <a:buFont typeface="+mj-lt"/>
              <a:buAutoNum type="arabicPeriod"/>
            </a:pPr>
            <a:r>
              <a:rPr lang="en-GB" sz="2400" dirty="0"/>
              <a:t>I dropped a £1 coin and it rolled __________  the sofa so I couldn't find it.</a:t>
            </a:r>
            <a:endParaRPr lang="es-MX" sz="2400" dirty="0"/>
          </a:p>
          <a:p>
            <a:pPr marL="457200" indent="-457200">
              <a:spcBef>
                <a:spcPts val="0"/>
              </a:spcBef>
              <a:buFont typeface="+mj-lt"/>
              <a:buAutoNum type="arabicPeriod"/>
            </a:pPr>
            <a:r>
              <a:rPr lang="en-GB" sz="2400" dirty="0"/>
              <a:t>We drove __________  Newcastle on the way to Edinburgh.</a:t>
            </a:r>
            <a:endParaRPr lang="es-MX" sz="2400" dirty="0"/>
          </a:p>
          <a:p>
            <a:pPr marL="457200" indent="-457200">
              <a:spcBef>
                <a:spcPts val="0"/>
              </a:spcBef>
              <a:buFont typeface="+mj-lt"/>
              <a:buAutoNum type="arabicPeriod"/>
            </a:pPr>
            <a:r>
              <a:rPr lang="en-GB" sz="2400" dirty="0"/>
              <a:t>When I was a student I travelled __________  Germany, Poland and the Czech Republic.</a:t>
            </a:r>
            <a:endParaRPr lang="es-MX" sz="2400" dirty="0"/>
          </a:p>
          <a:p>
            <a:pPr marL="457200" indent="-457200">
              <a:spcBef>
                <a:spcPts val="0"/>
              </a:spcBef>
              <a:buFont typeface="+mj-lt"/>
              <a:buAutoNum type="arabicPeriod"/>
            </a:pPr>
            <a:r>
              <a:rPr lang="en-GB" sz="2400" dirty="0"/>
              <a:t>After 6 hours of walking, we decided </a:t>
            </a:r>
            <a:r>
              <a:rPr lang="en-GB" sz="2400" dirty="0" smtClean="0"/>
              <a:t>to go </a:t>
            </a:r>
            <a:r>
              <a:rPr lang="en-GB" sz="2400" dirty="0"/>
              <a:t>back __________  the mountain</a:t>
            </a:r>
            <a:r>
              <a:rPr lang="en-GB" sz="2400" dirty="0" smtClean="0"/>
              <a:t>.</a:t>
            </a:r>
            <a:endParaRPr lang="es-MX" sz="2400" dirty="0"/>
          </a:p>
        </p:txBody>
      </p:sp>
      <p:graphicFrame>
        <p:nvGraphicFramePr>
          <p:cNvPr id="5" name="Tabla 4"/>
          <p:cNvGraphicFramePr>
            <a:graphicFrameLocks noGrp="1"/>
          </p:cNvGraphicFramePr>
          <p:nvPr>
            <p:extLst>
              <p:ext uri="{D42A27DB-BD31-4B8C-83A1-F6EECF244321}">
                <p14:modId xmlns:p14="http://schemas.microsoft.com/office/powerpoint/2010/main" val="1473665175"/>
              </p:ext>
            </p:extLst>
          </p:nvPr>
        </p:nvGraphicFramePr>
        <p:xfrm>
          <a:off x="388306" y="968851"/>
          <a:ext cx="10825794" cy="609600"/>
        </p:xfrm>
        <a:graphic>
          <a:graphicData uri="http://schemas.openxmlformats.org/drawingml/2006/table">
            <a:tbl>
              <a:tblPr firstRow="1" firstCol="1" bandRow="1">
                <a:tableStyleId>{3B4B98B0-60AC-42C2-AFA5-B58CD77FA1E5}</a:tableStyleId>
              </a:tblPr>
              <a:tblGrid>
                <a:gridCol w="1530196">
                  <a:extLst>
                    <a:ext uri="{9D8B030D-6E8A-4147-A177-3AD203B41FA5}">
                      <a16:colId xmlns:a16="http://schemas.microsoft.com/office/drawing/2014/main" val="3594897243"/>
                    </a:ext>
                  </a:extLst>
                </a:gridCol>
                <a:gridCol w="1554875">
                  <a:extLst>
                    <a:ext uri="{9D8B030D-6E8A-4147-A177-3AD203B41FA5}">
                      <a16:colId xmlns:a16="http://schemas.microsoft.com/office/drawing/2014/main" val="3408206148"/>
                    </a:ext>
                  </a:extLst>
                </a:gridCol>
                <a:gridCol w="1554875">
                  <a:extLst>
                    <a:ext uri="{9D8B030D-6E8A-4147-A177-3AD203B41FA5}">
                      <a16:colId xmlns:a16="http://schemas.microsoft.com/office/drawing/2014/main" val="882995502"/>
                    </a:ext>
                  </a:extLst>
                </a:gridCol>
                <a:gridCol w="1554875">
                  <a:extLst>
                    <a:ext uri="{9D8B030D-6E8A-4147-A177-3AD203B41FA5}">
                      <a16:colId xmlns:a16="http://schemas.microsoft.com/office/drawing/2014/main" val="849090104"/>
                    </a:ext>
                  </a:extLst>
                </a:gridCol>
                <a:gridCol w="1552633">
                  <a:extLst>
                    <a:ext uri="{9D8B030D-6E8A-4147-A177-3AD203B41FA5}">
                      <a16:colId xmlns:a16="http://schemas.microsoft.com/office/drawing/2014/main" val="3516826839"/>
                    </a:ext>
                  </a:extLst>
                </a:gridCol>
                <a:gridCol w="1552633">
                  <a:extLst>
                    <a:ext uri="{9D8B030D-6E8A-4147-A177-3AD203B41FA5}">
                      <a16:colId xmlns:a16="http://schemas.microsoft.com/office/drawing/2014/main" val="3040044672"/>
                    </a:ext>
                  </a:extLst>
                </a:gridCol>
                <a:gridCol w="1525707">
                  <a:extLst>
                    <a:ext uri="{9D8B030D-6E8A-4147-A177-3AD203B41FA5}">
                      <a16:colId xmlns:a16="http://schemas.microsoft.com/office/drawing/2014/main" val="3541438579"/>
                    </a:ext>
                  </a:extLst>
                </a:gridCol>
              </a:tblGrid>
              <a:tr h="0">
                <a:tc>
                  <a:txBody>
                    <a:bodyPr/>
                    <a:lstStyle/>
                    <a:p>
                      <a:pPr algn="ctr">
                        <a:spcAft>
                          <a:spcPts val="0"/>
                        </a:spcAft>
                      </a:pPr>
                      <a:r>
                        <a:rPr lang="en-GB" sz="2000" b="1" dirty="0">
                          <a:effectLst/>
                        </a:rPr>
                        <a:t>across</a:t>
                      </a:r>
                      <a:endParaRPr lang="es-MX"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lgn="ctr">
                        <a:spcAft>
                          <a:spcPts val="0"/>
                        </a:spcAft>
                      </a:pPr>
                      <a:r>
                        <a:rPr lang="en-GB" sz="2000" b="1" dirty="0">
                          <a:effectLst/>
                        </a:rPr>
                        <a:t>around</a:t>
                      </a:r>
                      <a:endParaRPr lang="es-MX"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spcAft>
                          <a:spcPts val="0"/>
                        </a:spcAft>
                      </a:pPr>
                      <a:r>
                        <a:rPr lang="es-MX" sz="2000" b="1" dirty="0" err="1">
                          <a:effectLst/>
                        </a:rPr>
                        <a:t>into</a:t>
                      </a:r>
                      <a:endParaRPr lang="es-MX"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spcAft>
                          <a:spcPts val="0"/>
                        </a:spcAft>
                      </a:pPr>
                      <a:r>
                        <a:rPr lang="en-GB" sz="2000" b="1" dirty="0">
                          <a:effectLst/>
                        </a:rPr>
                        <a:t>out of</a:t>
                      </a:r>
                      <a:endParaRPr lang="es-MX"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spcAft>
                          <a:spcPts val="0"/>
                        </a:spcAft>
                      </a:pPr>
                      <a:r>
                        <a:rPr lang="en-GB" sz="2000" b="1" dirty="0">
                          <a:effectLst/>
                        </a:rPr>
                        <a:t>over</a:t>
                      </a:r>
                      <a:endParaRPr lang="es-MX"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spcAft>
                          <a:spcPts val="0"/>
                        </a:spcAft>
                      </a:pPr>
                      <a:r>
                        <a:rPr lang="en-GB" sz="2000" b="1" dirty="0">
                          <a:effectLst/>
                        </a:rPr>
                        <a:t>through</a:t>
                      </a:r>
                      <a:endParaRPr lang="es-MX"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spcAft>
                          <a:spcPts val="0"/>
                        </a:spcAft>
                      </a:pPr>
                      <a:r>
                        <a:rPr lang="en-GB" sz="2000" b="1" dirty="0">
                          <a:effectLst/>
                        </a:rPr>
                        <a:t>up</a:t>
                      </a:r>
                      <a:endParaRPr lang="es-MX"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028929928"/>
                  </a:ext>
                </a:extLst>
              </a:tr>
              <a:tr h="0">
                <a:tc>
                  <a:txBody>
                    <a:bodyPr/>
                    <a:lstStyle/>
                    <a:p>
                      <a:pPr algn="ctr">
                        <a:spcAft>
                          <a:spcPts val="0"/>
                        </a:spcAft>
                      </a:pPr>
                      <a:r>
                        <a:rPr lang="en-GB" sz="2000" b="1">
                          <a:effectLst/>
                        </a:rPr>
                        <a:t>along</a:t>
                      </a:r>
                      <a:endParaRPr lang="es-MX" sz="1800" b="1">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lgn="ctr">
                        <a:spcAft>
                          <a:spcPts val="0"/>
                        </a:spcAft>
                      </a:pPr>
                      <a:r>
                        <a:rPr lang="en-GB" sz="2000" b="1">
                          <a:effectLst/>
                        </a:rPr>
                        <a:t>down</a:t>
                      </a:r>
                      <a:endParaRPr lang="es-MX" sz="18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spcAft>
                          <a:spcPts val="0"/>
                        </a:spcAft>
                      </a:pPr>
                      <a:r>
                        <a:rPr lang="en-GB" sz="2000" b="1">
                          <a:effectLst/>
                        </a:rPr>
                        <a:t>into</a:t>
                      </a:r>
                      <a:endParaRPr lang="es-MX" sz="18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spcAft>
                          <a:spcPts val="0"/>
                        </a:spcAft>
                      </a:pPr>
                      <a:r>
                        <a:rPr lang="en-GB" sz="2000" b="1">
                          <a:effectLst/>
                        </a:rPr>
                        <a:t>over</a:t>
                      </a:r>
                      <a:endParaRPr lang="es-MX" sz="18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spcAft>
                          <a:spcPts val="0"/>
                        </a:spcAft>
                      </a:pPr>
                      <a:r>
                        <a:rPr lang="en-GB" sz="2000" b="1">
                          <a:effectLst/>
                        </a:rPr>
                        <a:t>past</a:t>
                      </a:r>
                      <a:endParaRPr lang="es-MX" sz="18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spcAft>
                          <a:spcPts val="0"/>
                        </a:spcAft>
                      </a:pPr>
                      <a:r>
                        <a:rPr lang="en-GB" sz="2000" b="1">
                          <a:effectLst/>
                        </a:rPr>
                        <a:t>under</a:t>
                      </a:r>
                      <a:endParaRPr lang="es-MX" sz="18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spcAft>
                          <a:spcPts val="0"/>
                        </a:spcAft>
                      </a:pPr>
                      <a:r>
                        <a:rPr lang="en-GB" sz="2000" b="1" dirty="0">
                          <a:effectLst/>
                        </a:rPr>
                        <a:t> </a:t>
                      </a:r>
                      <a:endParaRPr lang="es-MX"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633810717"/>
                  </a:ext>
                </a:extLst>
              </a:tr>
            </a:tbl>
          </a:graphicData>
        </a:graphic>
      </p:graphicFrame>
      <p:pic>
        <p:nvPicPr>
          <p:cNvPr id="6" name="Imagen 5">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2000" y="28307"/>
            <a:ext cx="720000" cy="720000"/>
          </a:xfrm>
          <a:prstGeom prst="rect">
            <a:avLst/>
          </a:prstGeom>
        </p:spPr>
      </p:pic>
    </p:spTree>
    <p:extLst>
      <p:ext uri="{BB962C8B-B14F-4D97-AF65-F5344CB8AC3E}">
        <p14:creationId xmlns:p14="http://schemas.microsoft.com/office/powerpoint/2010/main" val="21254677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Answers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45582861"/>
              </p:ext>
            </p:extLst>
          </p:nvPr>
        </p:nvGraphicFramePr>
        <p:xfrm>
          <a:off x="188913" y="1513999"/>
          <a:ext cx="11616157" cy="4572000"/>
        </p:xfrm>
        <a:graphic>
          <a:graphicData uri="http://schemas.openxmlformats.org/drawingml/2006/table">
            <a:tbl>
              <a:tblPr firstRow="1" firstCol="1" bandRow="1">
                <a:tableStyleId>{3B4B98B0-60AC-42C2-AFA5-B58CD77FA1E5}</a:tableStyleId>
              </a:tblPr>
              <a:tblGrid>
                <a:gridCol w="10448925">
                  <a:extLst>
                    <a:ext uri="{9D8B030D-6E8A-4147-A177-3AD203B41FA5}">
                      <a16:colId xmlns:a16="http://schemas.microsoft.com/office/drawing/2014/main" val="449694513"/>
                    </a:ext>
                  </a:extLst>
                </a:gridCol>
                <a:gridCol w="1167232">
                  <a:extLst>
                    <a:ext uri="{9D8B030D-6E8A-4147-A177-3AD203B41FA5}">
                      <a16:colId xmlns:a16="http://schemas.microsoft.com/office/drawing/2014/main" val="3732140731"/>
                    </a:ext>
                  </a:extLst>
                </a:gridCol>
              </a:tblGrid>
              <a:tr h="0">
                <a:tc>
                  <a:txBody>
                    <a:bodyPr/>
                    <a:lstStyle/>
                    <a:p>
                      <a:pPr>
                        <a:spcAft>
                          <a:spcPts val="0"/>
                        </a:spcAft>
                      </a:pPr>
                      <a:r>
                        <a:rPr lang="en-GB" sz="2000" dirty="0">
                          <a:effectLst/>
                        </a:rPr>
                        <a:t>I jumped __________ the swimming pool.</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s-MX" sz="2000">
                          <a:effectLst/>
                        </a:rPr>
                        <a:t>into</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4189481819"/>
                  </a:ext>
                </a:extLst>
              </a:tr>
              <a:tr h="0">
                <a:tc>
                  <a:txBody>
                    <a:bodyPr/>
                    <a:lstStyle/>
                    <a:p>
                      <a:pPr>
                        <a:spcAft>
                          <a:spcPts val="0"/>
                        </a:spcAft>
                      </a:pPr>
                      <a:r>
                        <a:rPr lang="en-GB" sz="2000" dirty="0">
                          <a:effectLst/>
                        </a:rPr>
                        <a:t>Every morning I go jogging __________  the beach.</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n-GB" sz="2000">
                          <a:effectLst/>
                        </a:rPr>
                        <a:t>along</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4285925436"/>
                  </a:ext>
                </a:extLst>
              </a:tr>
              <a:tr h="0">
                <a:tc>
                  <a:txBody>
                    <a:bodyPr/>
                    <a:lstStyle/>
                    <a:p>
                      <a:pPr>
                        <a:spcAft>
                          <a:spcPts val="0"/>
                        </a:spcAft>
                      </a:pPr>
                      <a:r>
                        <a:rPr lang="en-GB" sz="2000" dirty="0">
                          <a:effectLst/>
                        </a:rPr>
                        <a:t>I ran __________  the beach and into the sea.</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n-GB" sz="2000">
                          <a:effectLst/>
                        </a:rPr>
                        <a:t>across</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1628276472"/>
                  </a:ext>
                </a:extLst>
              </a:tr>
              <a:tr h="0">
                <a:tc>
                  <a:txBody>
                    <a:bodyPr/>
                    <a:lstStyle/>
                    <a:p>
                      <a:pPr>
                        <a:spcAft>
                          <a:spcPts val="0"/>
                        </a:spcAft>
                      </a:pPr>
                      <a:r>
                        <a:rPr lang="en-GB" sz="2000" dirty="0">
                          <a:effectLst/>
                        </a:rPr>
                        <a:t>I climbed __________  the bath when I'd finished washing.</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n-GB" sz="2000">
                          <a:effectLst/>
                        </a:rPr>
                        <a:t>out of</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274739673"/>
                  </a:ext>
                </a:extLst>
              </a:tr>
              <a:tr h="0">
                <a:tc>
                  <a:txBody>
                    <a:bodyPr/>
                    <a:lstStyle/>
                    <a:p>
                      <a:pPr>
                        <a:spcAft>
                          <a:spcPts val="0"/>
                        </a:spcAft>
                      </a:pPr>
                      <a:r>
                        <a:rPr lang="en-GB" sz="2000">
                          <a:effectLst/>
                        </a:rPr>
                        <a:t>The burglar jumped __________  the garden fence.</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n-GB" sz="2000">
                          <a:effectLst/>
                        </a:rPr>
                        <a:t>over</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1931642374"/>
                  </a:ext>
                </a:extLst>
              </a:tr>
              <a:tr h="0">
                <a:tc>
                  <a:txBody>
                    <a:bodyPr/>
                    <a:lstStyle/>
                    <a:p>
                      <a:pPr>
                        <a:spcAft>
                          <a:spcPts val="0"/>
                        </a:spcAft>
                      </a:pPr>
                      <a:r>
                        <a:rPr lang="en-GB" sz="2000" dirty="0">
                          <a:effectLst/>
                        </a:rPr>
                        <a:t>The road was closed so we couldn't drive through the town centre, we had to go __________  it.</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n-GB" sz="2000">
                          <a:effectLst/>
                        </a:rPr>
                        <a:t>around</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2491725102"/>
                  </a:ext>
                </a:extLst>
              </a:tr>
              <a:tr h="0">
                <a:tc>
                  <a:txBody>
                    <a:bodyPr/>
                    <a:lstStyle/>
                    <a:p>
                      <a:pPr>
                        <a:spcAft>
                          <a:spcPts val="0"/>
                        </a:spcAft>
                      </a:pPr>
                      <a:r>
                        <a:rPr lang="en-GB" sz="2000" dirty="0">
                          <a:effectLst/>
                        </a:rPr>
                        <a:t>I went __________  the kitchen to make a sandwich.</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n-GB" sz="2000">
                          <a:effectLst/>
                        </a:rPr>
                        <a:t>into</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4249990020"/>
                  </a:ext>
                </a:extLst>
              </a:tr>
              <a:tr h="0">
                <a:tc>
                  <a:txBody>
                    <a:bodyPr/>
                    <a:lstStyle/>
                    <a:p>
                      <a:pPr>
                        <a:spcAft>
                          <a:spcPts val="0"/>
                        </a:spcAft>
                      </a:pPr>
                      <a:r>
                        <a:rPr lang="en-GB" sz="2000">
                          <a:effectLst/>
                        </a:rPr>
                        <a:t>He climbed __________  the ladder to clean the second floor windows.</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n-GB" sz="2000" dirty="0">
                          <a:effectLst/>
                        </a:rPr>
                        <a:t>up</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614162409"/>
                  </a:ext>
                </a:extLst>
              </a:tr>
              <a:tr h="0">
                <a:tc>
                  <a:txBody>
                    <a:bodyPr/>
                    <a:lstStyle/>
                    <a:p>
                      <a:pPr>
                        <a:spcAft>
                          <a:spcPts val="0"/>
                        </a:spcAft>
                      </a:pPr>
                      <a:r>
                        <a:rPr lang="en-GB" sz="2000">
                          <a:effectLst/>
                        </a:rPr>
                        <a:t>I didn't see the dog lying on the floor, and I fell __________  it.</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n-GB" sz="2000" dirty="0">
                          <a:effectLst/>
                        </a:rPr>
                        <a:t>over</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2801030203"/>
                  </a:ext>
                </a:extLst>
              </a:tr>
              <a:tr h="0">
                <a:tc>
                  <a:txBody>
                    <a:bodyPr/>
                    <a:lstStyle/>
                    <a:p>
                      <a:pPr>
                        <a:spcAft>
                          <a:spcPts val="0"/>
                        </a:spcAft>
                      </a:pPr>
                      <a:r>
                        <a:rPr lang="en-GB" sz="2000">
                          <a:effectLst/>
                        </a:rPr>
                        <a:t>I dropped a £1 coin and it rolled __________  the sofa so I couldn't find it.</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n-GB" sz="2000" dirty="0">
                          <a:effectLst/>
                        </a:rPr>
                        <a:t>under</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1592021222"/>
                  </a:ext>
                </a:extLst>
              </a:tr>
              <a:tr h="0">
                <a:tc>
                  <a:txBody>
                    <a:bodyPr/>
                    <a:lstStyle/>
                    <a:p>
                      <a:pPr>
                        <a:spcAft>
                          <a:spcPts val="0"/>
                        </a:spcAft>
                      </a:pPr>
                      <a:r>
                        <a:rPr lang="en-GB" sz="2000">
                          <a:effectLst/>
                        </a:rPr>
                        <a:t>We drove __________  Newcastle on the way to Edinburgh.</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n-GB" sz="2000" dirty="0">
                          <a:effectLst/>
                        </a:rPr>
                        <a:t>past</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409545054"/>
                  </a:ext>
                </a:extLst>
              </a:tr>
              <a:tr h="0">
                <a:tc>
                  <a:txBody>
                    <a:bodyPr/>
                    <a:lstStyle/>
                    <a:p>
                      <a:pPr>
                        <a:spcAft>
                          <a:spcPts val="0"/>
                        </a:spcAft>
                      </a:pPr>
                      <a:r>
                        <a:rPr lang="en-GB" sz="2000">
                          <a:effectLst/>
                        </a:rPr>
                        <a:t>When I was a student I travelled __________  Germany, Poland and the Czech Republic.</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n-GB" sz="2000" dirty="0">
                          <a:effectLst/>
                        </a:rPr>
                        <a:t>through</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1852889392"/>
                  </a:ext>
                </a:extLst>
              </a:tr>
              <a:tr h="0">
                <a:tc>
                  <a:txBody>
                    <a:bodyPr/>
                    <a:lstStyle/>
                    <a:p>
                      <a:pPr>
                        <a:spcAft>
                          <a:spcPts val="0"/>
                        </a:spcAft>
                      </a:pPr>
                      <a:r>
                        <a:rPr lang="en-GB" sz="2000">
                          <a:effectLst/>
                        </a:rPr>
                        <a:t>After 6 hours of walking, we decided to go back __________  the mountain.</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tc>
                  <a:txBody>
                    <a:bodyPr/>
                    <a:lstStyle/>
                    <a:p>
                      <a:pPr>
                        <a:spcAft>
                          <a:spcPts val="0"/>
                        </a:spcAft>
                      </a:pPr>
                      <a:r>
                        <a:rPr lang="en-GB" sz="2000" dirty="0">
                          <a:effectLst/>
                        </a:rPr>
                        <a:t>down</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nchor="ctr"/>
                </a:tc>
                <a:extLst>
                  <a:ext uri="{0D108BD9-81ED-4DB2-BD59-A6C34878D82A}">
                    <a16:rowId xmlns:a16="http://schemas.microsoft.com/office/drawing/2014/main" val="3333754184"/>
                  </a:ext>
                </a:extLst>
              </a:tr>
            </a:tbl>
          </a:graphicData>
        </a:graphic>
      </p:graphicFrame>
    </p:spTree>
    <p:extLst>
      <p:ext uri="{BB962C8B-B14F-4D97-AF65-F5344CB8AC3E}">
        <p14:creationId xmlns:p14="http://schemas.microsoft.com/office/powerpoint/2010/main" val="39923246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dirty="0" err="1" smtClean="0"/>
              <a:t>COUNTABLE</a:t>
            </a:r>
            <a:r>
              <a:rPr lang="es-ES" dirty="0" smtClean="0"/>
              <a:t> &amp; </a:t>
            </a:r>
            <a:r>
              <a:rPr lang="es-ES" dirty="0" err="1" smtClean="0"/>
              <a:t>UNCOUNTABLE</a:t>
            </a:r>
            <a:r>
              <a:rPr lang="es-ES" dirty="0" smtClean="0"/>
              <a:t> </a:t>
            </a:r>
            <a:r>
              <a:rPr lang="es-ES" dirty="0" err="1" smtClean="0"/>
              <a:t>NOUNS</a:t>
            </a:r>
            <a:endParaRPr lang="es-ES"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989515"/>
            <a:ext cx="6614984" cy="3315527"/>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0642" y="4025920"/>
            <a:ext cx="6094924" cy="2451219"/>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2764" y="1797813"/>
            <a:ext cx="3025021" cy="2228107"/>
          </a:xfrm>
          <a:prstGeom prst="rect">
            <a:avLst/>
          </a:prstGeom>
        </p:spPr>
      </p:pic>
      <p:pic>
        <p:nvPicPr>
          <p:cNvPr id="7" name="Imagen 6">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6469869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46005" y="29060"/>
            <a:ext cx="9720072" cy="1499616"/>
          </a:xfrm>
        </p:spPr>
        <p:txBody>
          <a:bodyPr>
            <a:normAutofit/>
          </a:bodyPr>
          <a:lstStyle/>
          <a:p>
            <a:pPr algn="ctr"/>
            <a:r>
              <a:rPr lang="es-ES" sz="7200" dirty="0" smtClean="0"/>
              <a:t>NOUNS</a:t>
            </a:r>
            <a:endParaRPr lang="es-ES" sz="7200" dirty="0"/>
          </a:p>
        </p:txBody>
      </p:sp>
      <p:sp>
        <p:nvSpPr>
          <p:cNvPr id="4" name="Marcador de texto 3"/>
          <p:cNvSpPr>
            <a:spLocks noGrp="1"/>
          </p:cNvSpPr>
          <p:nvPr>
            <p:ph type="body" idx="1"/>
          </p:nvPr>
        </p:nvSpPr>
        <p:spPr>
          <a:xfrm>
            <a:off x="701399" y="1371336"/>
            <a:ext cx="4754880" cy="822960"/>
          </a:xfrm>
          <a:solidFill>
            <a:schemeClr val="accent1">
              <a:lumMod val="20000"/>
              <a:lumOff val="80000"/>
            </a:schemeClr>
          </a:solidFill>
        </p:spPr>
        <p:txBody>
          <a:bodyPr/>
          <a:lstStyle/>
          <a:p>
            <a:pPr algn="ctr"/>
            <a:r>
              <a:rPr lang="es-ES" sz="4400" dirty="0" smtClean="0"/>
              <a:t>COUNTABLE</a:t>
            </a:r>
            <a:endParaRPr lang="es-ES" sz="4400" dirty="0"/>
          </a:p>
        </p:txBody>
      </p:sp>
      <p:sp>
        <p:nvSpPr>
          <p:cNvPr id="3" name="Marcador de contenido 2"/>
          <p:cNvSpPr>
            <a:spLocks noGrp="1"/>
          </p:cNvSpPr>
          <p:nvPr>
            <p:ph sz="half" idx="2"/>
          </p:nvPr>
        </p:nvSpPr>
        <p:spPr>
          <a:xfrm>
            <a:off x="701399" y="2362671"/>
            <a:ext cx="4754880" cy="4118812"/>
          </a:xfrm>
        </p:spPr>
        <p:txBody>
          <a:bodyPr>
            <a:noAutofit/>
          </a:bodyPr>
          <a:lstStyle/>
          <a:p>
            <a:pPr marL="0" indent="0" algn="just">
              <a:buNone/>
            </a:pPr>
            <a:r>
              <a:rPr lang="en-US" sz="4400" dirty="0"/>
              <a:t>We can use countable nouns to make nouns </a:t>
            </a:r>
            <a:r>
              <a:rPr lang="en-US" sz="4400" dirty="0" smtClean="0"/>
              <a:t>in plural </a:t>
            </a:r>
            <a:r>
              <a:rPr lang="en-US" sz="4400" dirty="0"/>
              <a:t>and we can use them with </a:t>
            </a:r>
            <a:r>
              <a:rPr lang="en-US" sz="4400" dirty="0" smtClean="0"/>
              <a:t>a/an articles</a:t>
            </a:r>
            <a:r>
              <a:rPr lang="en-US" sz="4400" dirty="0"/>
              <a:t>.</a:t>
            </a:r>
            <a:endParaRPr lang="tr-TR" sz="4400" dirty="0"/>
          </a:p>
        </p:txBody>
      </p:sp>
      <p:sp>
        <p:nvSpPr>
          <p:cNvPr id="5" name="Marcador de texto 4"/>
          <p:cNvSpPr>
            <a:spLocks noGrp="1"/>
          </p:cNvSpPr>
          <p:nvPr>
            <p:ph type="body" sz="quarter" idx="3"/>
          </p:nvPr>
        </p:nvSpPr>
        <p:spPr>
          <a:xfrm>
            <a:off x="6755803" y="1332207"/>
            <a:ext cx="4754880" cy="822960"/>
          </a:xfrm>
          <a:solidFill>
            <a:schemeClr val="accent1">
              <a:lumMod val="20000"/>
              <a:lumOff val="80000"/>
            </a:schemeClr>
          </a:solidFill>
        </p:spPr>
        <p:txBody>
          <a:bodyPr/>
          <a:lstStyle/>
          <a:p>
            <a:pPr algn="ctr"/>
            <a:r>
              <a:rPr lang="es-ES" sz="4400" dirty="0" smtClean="0"/>
              <a:t>UNCOUNTABLE</a:t>
            </a:r>
            <a:endParaRPr lang="es-ES" sz="4400" dirty="0"/>
          </a:p>
        </p:txBody>
      </p:sp>
      <p:sp>
        <p:nvSpPr>
          <p:cNvPr id="6" name="Marcador de contenido 5"/>
          <p:cNvSpPr>
            <a:spLocks noGrp="1"/>
          </p:cNvSpPr>
          <p:nvPr>
            <p:ph sz="quarter" idx="4"/>
          </p:nvPr>
        </p:nvSpPr>
        <p:spPr>
          <a:xfrm>
            <a:off x="6755803" y="2362671"/>
            <a:ext cx="4754880" cy="3341572"/>
          </a:xfrm>
        </p:spPr>
        <p:txBody>
          <a:bodyPr>
            <a:noAutofit/>
          </a:bodyPr>
          <a:lstStyle/>
          <a:p>
            <a:pPr algn="just"/>
            <a:r>
              <a:rPr lang="en-US" sz="4400" dirty="0"/>
              <a:t>We cannot use uncountable nouns in </a:t>
            </a:r>
            <a:r>
              <a:rPr lang="en-US" sz="4400" dirty="0" smtClean="0"/>
              <a:t>plural also </a:t>
            </a:r>
            <a:r>
              <a:rPr lang="en-US" sz="4400" dirty="0"/>
              <a:t>we cannot use a/an articles with them.</a:t>
            </a:r>
            <a:endParaRPr lang="es-ES" sz="4400" dirty="0"/>
          </a:p>
        </p:txBody>
      </p:sp>
      <p:pic>
        <p:nvPicPr>
          <p:cNvPr id="7" name="Imagen 6">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8353578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 Genérica</a:t>
            </a:r>
            <a:endParaRPr lang="es-MX" dirty="0"/>
          </a:p>
        </p:txBody>
      </p:sp>
      <p:sp>
        <p:nvSpPr>
          <p:cNvPr id="3" name="Marcador de contenido 2"/>
          <p:cNvSpPr>
            <a:spLocks noGrp="1"/>
          </p:cNvSpPr>
          <p:nvPr>
            <p:ph idx="1"/>
          </p:nvPr>
        </p:nvSpPr>
        <p:spPr>
          <a:xfrm>
            <a:off x="139700" y="1109662"/>
            <a:ext cx="11912600" cy="5367338"/>
          </a:xfrm>
        </p:spPr>
        <p:txBody>
          <a:bodyPr>
            <a:noAutofit/>
          </a:bodyPr>
          <a:lstStyle/>
          <a:p>
            <a:pPr marL="0" indent="0" algn="just">
              <a:buNone/>
            </a:pPr>
            <a:r>
              <a:rPr lang="es-MX" dirty="0"/>
              <a:t>4. Escucha, interpreta y emite mensajes pertinentes en distintos contextos mediante la utilización de </a:t>
            </a:r>
            <a:r>
              <a:rPr lang="es-MX" dirty="0" smtClean="0"/>
              <a:t>medios, códigos </a:t>
            </a:r>
            <a:r>
              <a:rPr lang="es-MX" dirty="0"/>
              <a:t>y herramientas apropiados.</a:t>
            </a:r>
          </a:p>
          <a:p>
            <a:pPr marL="0" indent="0" algn="just">
              <a:buNone/>
            </a:pPr>
            <a:r>
              <a:rPr lang="es-MX" dirty="0"/>
              <a:t>4.4 Se comunica en una segunda lengua en situaciones cotidianas.</a:t>
            </a:r>
          </a:p>
          <a:p>
            <a:pPr marL="0" indent="0" algn="just">
              <a:buNone/>
            </a:pPr>
            <a:r>
              <a:rPr lang="es-MX" dirty="0"/>
              <a:t>7. Aprende por iniciativa e interés propio a lo largo de la vida.</a:t>
            </a:r>
          </a:p>
          <a:p>
            <a:pPr marL="0" indent="0" algn="just">
              <a:buNone/>
            </a:pPr>
            <a:r>
              <a:rPr lang="es-MX" dirty="0"/>
              <a:t>7.1 Define metas y da seguimiento a sus procesos de construcción de conocimiento.</a:t>
            </a:r>
          </a:p>
          <a:p>
            <a:pPr marL="0" indent="0" algn="just">
              <a:buNone/>
            </a:pPr>
            <a:r>
              <a:rPr lang="es-MX" dirty="0"/>
              <a:t>10. Mantiene una actitud respetuosa hacia la interculturalidad y la diversidad de creencias, valores, ideas </a:t>
            </a:r>
            <a:r>
              <a:rPr lang="es-MX" dirty="0" smtClean="0"/>
              <a:t>y prácticas </a:t>
            </a:r>
            <a:r>
              <a:rPr lang="es-MX" dirty="0"/>
              <a:t>sociales.</a:t>
            </a:r>
          </a:p>
          <a:p>
            <a:pPr marL="0" indent="0" algn="just">
              <a:buNone/>
            </a:pPr>
            <a:r>
              <a:rPr lang="es-MX" dirty="0"/>
              <a:t>10.2 Dialoga y aprende de personas con distintos puntos de vista y tradiciones culturales mediante </a:t>
            </a:r>
            <a:r>
              <a:rPr lang="es-MX" dirty="0" smtClean="0"/>
              <a:t>la ubicación </a:t>
            </a:r>
            <a:r>
              <a:rPr lang="es-MX" dirty="0"/>
              <a:t>de sus propias circunstancias en un contexto más amplio.</a:t>
            </a:r>
          </a:p>
        </p:txBody>
      </p:sp>
      <p:sp>
        <p:nvSpPr>
          <p:cNvPr id="6" name="Rectángulo 5">
            <a:hlinkClick r:id="rId2" action="ppaction://hlinksldjump"/>
          </p:cNvPr>
          <p:cNvSpPr/>
          <p:nvPr/>
        </p:nvSpPr>
        <p:spPr>
          <a:xfrm>
            <a:off x="8622783" y="5901790"/>
            <a:ext cx="3467617"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Continuar</a:t>
            </a:r>
          </a:p>
        </p:txBody>
      </p:sp>
    </p:spTree>
    <p:extLst>
      <p:ext uri="{BB962C8B-B14F-4D97-AF65-F5344CB8AC3E}">
        <p14:creationId xmlns:p14="http://schemas.microsoft.com/office/powerpoint/2010/main" val="5524098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600" y="535659"/>
            <a:ext cx="5928432" cy="1325563"/>
          </a:xfrm>
        </p:spPr>
        <p:txBody>
          <a:bodyPr/>
          <a:lstStyle/>
          <a:p>
            <a:pPr algn="l"/>
            <a:r>
              <a:rPr lang="es-ES" dirty="0" err="1" smtClean="0"/>
              <a:t>COUNTABLE</a:t>
            </a:r>
            <a:r>
              <a:rPr lang="es-ES" dirty="0" smtClean="0"/>
              <a:t> </a:t>
            </a:r>
            <a:r>
              <a:rPr lang="es-ES" dirty="0" err="1" smtClean="0"/>
              <a:t>nouns</a:t>
            </a:r>
            <a:r>
              <a:rPr lang="es-ES" dirty="0" smtClean="0"/>
              <a:t/>
            </a:r>
            <a:br>
              <a:rPr lang="es-ES" dirty="0" smtClean="0"/>
            </a:br>
            <a:r>
              <a:rPr lang="es-ES" dirty="0" err="1" smtClean="0"/>
              <a:t>things</a:t>
            </a:r>
            <a:r>
              <a:rPr lang="es-ES" dirty="0" smtClean="0"/>
              <a:t> I CAN </a:t>
            </a:r>
            <a:r>
              <a:rPr lang="es-ES" dirty="0" err="1" smtClean="0"/>
              <a:t>COUNT</a:t>
            </a:r>
            <a:endParaRPr lang="es-ES" dirty="0"/>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2712" y="3367465"/>
            <a:ext cx="1893926" cy="1991249"/>
          </a:xfrm>
          <a:prstGeom prst="rect">
            <a:avLst/>
          </a:prstGeom>
        </p:spPr>
      </p:pic>
      <p:grpSp>
        <p:nvGrpSpPr>
          <p:cNvPr id="9" name="Grupo 8"/>
          <p:cNvGrpSpPr/>
          <p:nvPr/>
        </p:nvGrpSpPr>
        <p:grpSpPr>
          <a:xfrm>
            <a:off x="3707805" y="3367465"/>
            <a:ext cx="2998574" cy="2320763"/>
            <a:chOff x="3493621" y="2148263"/>
            <a:chExt cx="2998574" cy="2320763"/>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3621" y="2148263"/>
              <a:ext cx="1893926" cy="1991249"/>
            </a:xfrm>
            <a:prstGeom prst="rect">
              <a:avLst/>
            </a:prstGeom>
          </p:spPr>
        </p:pic>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98269" y="2477777"/>
              <a:ext cx="1893926" cy="1991249"/>
            </a:xfrm>
            <a:prstGeom prst="rect">
              <a:avLst/>
            </a:prstGeom>
          </p:spPr>
        </p:pic>
      </p:grpSp>
      <p:grpSp>
        <p:nvGrpSpPr>
          <p:cNvPr id="10" name="Grupo 9"/>
          <p:cNvGrpSpPr/>
          <p:nvPr/>
        </p:nvGrpSpPr>
        <p:grpSpPr>
          <a:xfrm>
            <a:off x="7967545" y="3367465"/>
            <a:ext cx="3378681" cy="2460806"/>
            <a:chOff x="7967545" y="2148263"/>
            <a:chExt cx="3378681" cy="2460806"/>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67545" y="2148263"/>
              <a:ext cx="1893926" cy="1991249"/>
            </a:xfrm>
            <a:prstGeom prst="rect">
              <a:avLst/>
            </a:prstGeom>
          </p:spPr>
        </p:pic>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52300" y="2148263"/>
              <a:ext cx="1893926" cy="1991249"/>
            </a:xfrm>
            <a:prstGeom prst="rect">
              <a:avLst/>
            </a:prstGeom>
          </p:spPr>
        </p:pic>
        <p:pic>
          <p:nvPicPr>
            <p:cNvPr id="8" name="Imagen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95178" y="2617820"/>
              <a:ext cx="1893926" cy="1991249"/>
            </a:xfrm>
            <a:prstGeom prst="rect">
              <a:avLst/>
            </a:prstGeom>
          </p:spPr>
        </p:pic>
      </p:grpSp>
      <p:sp>
        <p:nvSpPr>
          <p:cNvPr id="11" name="Rectángulo 10"/>
          <p:cNvSpPr/>
          <p:nvPr/>
        </p:nvSpPr>
        <p:spPr>
          <a:xfrm>
            <a:off x="179021" y="5798679"/>
            <a:ext cx="3348995" cy="830997"/>
          </a:xfrm>
          <a:prstGeom prst="rect">
            <a:avLst/>
          </a:prstGeom>
          <a:noFill/>
        </p:spPr>
        <p:txBody>
          <a:bodyPr wrap="none" lIns="91440" tIns="45720" rIns="91440" bIns="45720">
            <a:spAutoFit/>
          </a:bodyPr>
          <a:lstStyle/>
          <a:p>
            <a:pPr algn="ctr"/>
            <a:r>
              <a:rPr lang="es-ES" sz="4800" b="1"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An</a:t>
            </a:r>
            <a:r>
              <a:rPr lang="es-E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es-ES" sz="4800" b="1"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orange</a:t>
            </a:r>
            <a:endParaRPr lang="es-ES" sz="48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12" name="Rectángulo 11"/>
          <p:cNvSpPr/>
          <p:nvPr/>
        </p:nvSpPr>
        <p:spPr>
          <a:xfrm>
            <a:off x="3629832" y="5798679"/>
            <a:ext cx="3940502" cy="830997"/>
          </a:xfrm>
          <a:prstGeom prst="rect">
            <a:avLst/>
          </a:prstGeom>
          <a:noFill/>
        </p:spPr>
        <p:txBody>
          <a:bodyPr wrap="none" lIns="91440" tIns="45720" rIns="91440" bIns="45720">
            <a:spAutoFit/>
          </a:bodyPr>
          <a:lstStyle/>
          <a:p>
            <a:pPr algn="ctr"/>
            <a:r>
              <a:rPr lang="es-ES" sz="4800" b="1"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Two</a:t>
            </a:r>
            <a:r>
              <a:rPr lang="es-E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es-ES" sz="4800" b="1"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oranges</a:t>
            </a:r>
            <a:endParaRPr lang="es-ES" sz="48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13" name="Rectángulo 12"/>
          <p:cNvSpPr/>
          <p:nvPr/>
        </p:nvSpPr>
        <p:spPr>
          <a:xfrm>
            <a:off x="7664649" y="5798679"/>
            <a:ext cx="4408579" cy="830997"/>
          </a:xfrm>
          <a:prstGeom prst="rect">
            <a:avLst/>
          </a:prstGeom>
          <a:noFill/>
        </p:spPr>
        <p:txBody>
          <a:bodyPr wrap="none" lIns="91440" tIns="45720" rIns="91440" bIns="45720">
            <a:spAutoFit/>
          </a:bodyPr>
          <a:lstStyle/>
          <a:p>
            <a:pPr algn="ctr"/>
            <a:r>
              <a:rPr lang="es-ES" sz="4800" b="1"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Three</a:t>
            </a:r>
            <a:r>
              <a:rPr lang="es-E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es-ES" sz="4800" b="1"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oranges</a:t>
            </a:r>
            <a:endParaRPr lang="es-ES" sz="48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14" name="AutoShape 2"/>
          <p:cNvSpPr>
            <a:spLocks noChangeArrowheads="1"/>
          </p:cNvSpPr>
          <p:nvPr/>
        </p:nvSpPr>
        <p:spPr bwMode="auto">
          <a:xfrm>
            <a:off x="6597399" y="169781"/>
            <a:ext cx="5409977" cy="2977701"/>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US" altLang="es-ES" sz="3600" dirty="0" smtClean="0"/>
              <a:t>        </a:t>
            </a:r>
            <a:endParaRPr lang="en-US" altLang="es-ES" b="1" i="1" dirty="0"/>
          </a:p>
        </p:txBody>
      </p:sp>
      <p:sp>
        <p:nvSpPr>
          <p:cNvPr id="15" name="Text Box 11"/>
          <p:cNvSpPr txBox="1">
            <a:spLocks noChangeArrowheads="1"/>
          </p:cNvSpPr>
          <p:nvPr/>
        </p:nvSpPr>
        <p:spPr bwMode="auto">
          <a:xfrm>
            <a:off x="6644014" y="673659"/>
            <a:ext cx="3155950"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US" altLang="es-ES" sz="2800" dirty="0">
                <a:latin typeface="Arial" panose="020B0604020202020204" pitchFamily="34" charset="0"/>
              </a:rPr>
              <a:t>SINGULAR:</a:t>
            </a:r>
          </a:p>
          <a:p>
            <a:pPr eaLnBrk="1" hangingPunct="1"/>
            <a:r>
              <a:rPr lang="en-US" altLang="es-ES" sz="3600" b="1" i="1" smtClean="0">
                <a:solidFill>
                  <a:srgbClr val="FF0000"/>
                </a:solidFill>
                <a:latin typeface="Arial" panose="020B0604020202020204" pitchFamily="34" charset="0"/>
              </a:rPr>
              <a:t>a/an</a:t>
            </a:r>
            <a:r>
              <a:rPr lang="en-US" altLang="es-ES" sz="3600" b="1" smtClean="0">
                <a:latin typeface="Arial" panose="020B0604020202020204" pitchFamily="34" charset="0"/>
              </a:rPr>
              <a:t> </a:t>
            </a:r>
            <a:r>
              <a:rPr lang="en-US" altLang="es-ES" sz="3600" dirty="0">
                <a:latin typeface="Arial" panose="020B0604020202020204" pitchFamily="34" charset="0"/>
              </a:rPr>
              <a:t>+ </a:t>
            </a:r>
            <a:r>
              <a:rPr lang="en-US" altLang="es-ES" sz="3600" i="1" dirty="0">
                <a:latin typeface="Arial" panose="020B0604020202020204" pitchFamily="34" charset="0"/>
              </a:rPr>
              <a:t>noun</a:t>
            </a:r>
          </a:p>
          <a:p>
            <a:pPr eaLnBrk="1" hangingPunct="1"/>
            <a:r>
              <a:rPr lang="en-US" altLang="es-ES" sz="3600" b="1" i="1" dirty="0">
                <a:solidFill>
                  <a:srgbClr val="FF0000"/>
                </a:solidFill>
                <a:latin typeface="Arial" panose="020B0604020202020204" pitchFamily="34" charset="0"/>
              </a:rPr>
              <a:t>one</a:t>
            </a:r>
            <a:r>
              <a:rPr lang="en-US" altLang="es-ES" sz="3600" b="1" i="1" dirty="0">
                <a:latin typeface="Arial" panose="020B0604020202020204" pitchFamily="34" charset="0"/>
              </a:rPr>
              <a:t> </a:t>
            </a:r>
            <a:r>
              <a:rPr lang="en-US" altLang="es-ES" sz="3600" dirty="0">
                <a:latin typeface="Arial" panose="020B0604020202020204" pitchFamily="34" charset="0"/>
              </a:rPr>
              <a:t>+</a:t>
            </a:r>
            <a:r>
              <a:rPr lang="en-US" altLang="es-ES" sz="3600" i="1" dirty="0">
                <a:latin typeface="Arial" panose="020B0604020202020204" pitchFamily="34" charset="0"/>
              </a:rPr>
              <a:t> noun</a:t>
            </a:r>
            <a:endParaRPr lang="en-US" altLang="es-ES" sz="3600" dirty="0">
              <a:latin typeface="Arial" panose="020B0604020202020204" pitchFamily="34" charset="0"/>
            </a:endParaRPr>
          </a:p>
        </p:txBody>
      </p:sp>
      <p:sp>
        <p:nvSpPr>
          <p:cNvPr id="16" name="Rectangle 12"/>
          <p:cNvSpPr>
            <a:spLocks noChangeArrowheads="1"/>
          </p:cNvSpPr>
          <p:nvPr/>
        </p:nvSpPr>
        <p:spPr bwMode="auto">
          <a:xfrm>
            <a:off x="9607477" y="676777"/>
            <a:ext cx="2592387"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US" altLang="es-ES" sz="3000" dirty="0"/>
              <a:t>PLURAL:</a:t>
            </a:r>
          </a:p>
          <a:p>
            <a:pPr eaLnBrk="1" hangingPunct="1"/>
            <a:r>
              <a:rPr lang="en-US" altLang="es-ES" sz="4000" i="1" dirty="0" smtClean="0"/>
              <a:t>noun</a:t>
            </a:r>
            <a:r>
              <a:rPr lang="en-US" altLang="es-ES" sz="4000" b="1" i="1" dirty="0" smtClean="0"/>
              <a:t> </a:t>
            </a:r>
            <a:r>
              <a:rPr lang="en-US" altLang="es-ES" sz="4000" dirty="0"/>
              <a:t>+</a:t>
            </a:r>
            <a:r>
              <a:rPr lang="en-US" altLang="es-ES" sz="4000" b="1" dirty="0"/>
              <a:t> </a:t>
            </a:r>
            <a:r>
              <a:rPr lang="en-US" altLang="es-ES" sz="4000" b="1" i="1" dirty="0"/>
              <a:t>-</a:t>
            </a:r>
            <a:r>
              <a:rPr lang="en-US" altLang="es-ES" sz="4000" b="1" i="1" dirty="0" smtClean="0">
                <a:solidFill>
                  <a:srgbClr val="FF0000"/>
                </a:solidFill>
              </a:rPr>
              <a:t>s</a:t>
            </a:r>
          </a:p>
          <a:p>
            <a:pPr eaLnBrk="1" hangingPunct="1"/>
            <a:r>
              <a:rPr lang="en-US" altLang="es-ES" sz="4000" i="1" dirty="0"/>
              <a:t>noun</a:t>
            </a:r>
            <a:r>
              <a:rPr lang="en-US" altLang="es-ES" sz="4000" b="1" i="1" dirty="0"/>
              <a:t> </a:t>
            </a:r>
            <a:r>
              <a:rPr lang="en-US" altLang="es-ES" sz="4000" dirty="0"/>
              <a:t>+</a:t>
            </a:r>
            <a:r>
              <a:rPr lang="en-US" altLang="es-ES" sz="4000" b="1" dirty="0"/>
              <a:t> </a:t>
            </a:r>
            <a:r>
              <a:rPr lang="en-US" altLang="es-ES" sz="4000" b="1" i="1" dirty="0" smtClean="0"/>
              <a:t>-</a:t>
            </a:r>
            <a:r>
              <a:rPr lang="en-US" altLang="es-ES" sz="4000" b="1" i="1" dirty="0" err="1" smtClean="0">
                <a:solidFill>
                  <a:srgbClr val="FF0000"/>
                </a:solidFill>
              </a:rPr>
              <a:t>es</a:t>
            </a:r>
            <a:endParaRPr lang="en-US" altLang="es-ES" sz="4000" b="1" i="1" dirty="0">
              <a:solidFill>
                <a:srgbClr val="FF0000"/>
              </a:solidFill>
            </a:endParaRPr>
          </a:p>
        </p:txBody>
      </p:sp>
      <p:pic>
        <p:nvPicPr>
          <p:cNvPr id="17" name="Imagen 16">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864" y="0"/>
            <a:ext cx="720000" cy="720000"/>
          </a:xfrm>
          <a:prstGeom prst="rect">
            <a:avLst/>
          </a:prstGeom>
        </p:spPr>
      </p:pic>
    </p:spTree>
    <p:extLst>
      <p:ext uri="{BB962C8B-B14F-4D97-AF65-F5344CB8AC3E}">
        <p14:creationId xmlns:p14="http://schemas.microsoft.com/office/powerpoint/2010/main" val="16664556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22" presetClass="entr" presetSubtype="8"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animEffect transition="in" filter="wipe(left)">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8513" y="492125"/>
            <a:ext cx="6404387" cy="1325563"/>
          </a:xfrm>
        </p:spPr>
        <p:txBody>
          <a:bodyPr/>
          <a:lstStyle/>
          <a:p>
            <a:pPr algn="l"/>
            <a:r>
              <a:rPr lang="es-ES" dirty="0" err="1" smtClean="0"/>
              <a:t>Uncountable</a:t>
            </a:r>
            <a:r>
              <a:rPr lang="es-ES" dirty="0" smtClean="0"/>
              <a:t> </a:t>
            </a:r>
            <a:r>
              <a:rPr lang="es-ES" dirty="0" err="1" smtClean="0"/>
              <a:t>nouns</a:t>
            </a:r>
            <a:r>
              <a:rPr lang="es-ES" dirty="0" smtClean="0"/>
              <a:t/>
            </a:r>
            <a:br>
              <a:rPr lang="es-ES" dirty="0" smtClean="0"/>
            </a:br>
            <a:r>
              <a:rPr lang="es-ES" dirty="0" err="1" smtClean="0"/>
              <a:t>things</a:t>
            </a:r>
            <a:r>
              <a:rPr lang="es-ES" dirty="0" smtClean="0"/>
              <a:t> I </a:t>
            </a:r>
            <a:r>
              <a:rPr lang="es-ES" dirty="0" err="1" smtClean="0"/>
              <a:t>CAN´T</a:t>
            </a:r>
            <a:r>
              <a:rPr lang="es-ES" dirty="0" smtClean="0"/>
              <a:t> </a:t>
            </a:r>
            <a:r>
              <a:rPr lang="es-ES" dirty="0" err="1" smtClean="0"/>
              <a:t>COUNT</a:t>
            </a:r>
            <a:endParaRPr lang="es-ES" dirty="0"/>
          </a:p>
        </p:txBody>
      </p:sp>
      <p:sp>
        <p:nvSpPr>
          <p:cNvPr id="14" name="AutoShape 2"/>
          <p:cNvSpPr>
            <a:spLocks noChangeArrowheads="1"/>
          </p:cNvSpPr>
          <p:nvPr/>
        </p:nvSpPr>
        <p:spPr bwMode="auto">
          <a:xfrm>
            <a:off x="6676613" y="250404"/>
            <a:ext cx="5409977" cy="2977701"/>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US" altLang="es-ES" sz="3600" dirty="0" smtClean="0">
                <a:latin typeface="Arial" panose="020B0604020202020204" pitchFamily="34" charset="0"/>
              </a:rPr>
              <a:t>SINGULAR:</a:t>
            </a:r>
          </a:p>
          <a:p>
            <a:pPr algn="ctr" eaLnBrk="1" hangingPunct="1"/>
            <a:r>
              <a:rPr lang="en-US" altLang="es-ES" sz="4400" i="1" dirty="0" smtClean="0">
                <a:latin typeface="Arial" panose="020B0604020202020204" pitchFamily="34" charset="0"/>
              </a:rPr>
              <a:t>Only the noun</a:t>
            </a:r>
            <a:r>
              <a:rPr lang="en-US" altLang="es-ES" sz="3600" dirty="0" smtClean="0"/>
              <a:t>  </a:t>
            </a:r>
            <a:endParaRPr lang="en-US" altLang="es-ES" b="1" i="1" dirty="0"/>
          </a:p>
        </p:txBody>
      </p:sp>
      <p:pic>
        <p:nvPicPr>
          <p:cNvPr id="17" name="Imagen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7058" y="3154858"/>
            <a:ext cx="5754860" cy="2465288"/>
          </a:xfrm>
          <a:prstGeom prst="rect">
            <a:avLst/>
          </a:prstGeom>
        </p:spPr>
      </p:pic>
      <p:pic>
        <p:nvPicPr>
          <p:cNvPr id="18" name="Imagen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900" y="3328790"/>
            <a:ext cx="2344292" cy="2117425"/>
          </a:xfrm>
          <a:prstGeom prst="rect">
            <a:avLst/>
          </a:prstGeom>
        </p:spPr>
      </p:pic>
      <p:pic>
        <p:nvPicPr>
          <p:cNvPr id="19" name="Imagen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50361" y="3228105"/>
            <a:ext cx="3528601" cy="2318795"/>
          </a:xfrm>
          <a:prstGeom prst="rect">
            <a:avLst/>
          </a:prstGeom>
        </p:spPr>
      </p:pic>
      <p:sp>
        <p:nvSpPr>
          <p:cNvPr id="20" name="Rectángulo 19"/>
          <p:cNvSpPr/>
          <p:nvPr/>
        </p:nvSpPr>
        <p:spPr>
          <a:xfrm>
            <a:off x="567982" y="5798679"/>
            <a:ext cx="2246128" cy="923330"/>
          </a:xfrm>
          <a:prstGeom prst="rect">
            <a:avLst/>
          </a:prstGeom>
          <a:noFill/>
        </p:spPr>
        <p:txBody>
          <a:bodyPr wrap="none" lIns="91440" tIns="45720" rIns="91440" bIns="45720">
            <a:spAutoFit/>
          </a:bodyPr>
          <a:lstStyle/>
          <a:p>
            <a:pPr algn="ctr"/>
            <a:r>
              <a:rPr lang="es-ES" sz="5400" b="1"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Cheese</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21" name="Rectángulo 20"/>
          <p:cNvSpPr/>
          <p:nvPr/>
        </p:nvSpPr>
        <p:spPr>
          <a:xfrm>
            <a:off x="4844391" y="5798679"/>
            <a:ext cx="2079545" cy="923330"/>
          </a:xfrm>
          <a:prstGeom prst="rect">
            <a:avLst/>
          </a:prstGeom>
          <a:noFill/>
        </p:spPr>
        <p:txBody>
          <a:bodyPr wrap="none" lIns="91440" tIns="45720" rIns="91440" bIns="45720">
            <a:spAutoFit/>
          </a:bodyPr>
          <a:lstStyle/>
          <a:p>
            <a:pPr algn="ctr"/>
            <a:r>
              <a:rPr lang="es-ES" sz="5400" b="1"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Coffee</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22" name="Rectángulo 21"/>
          <p:cNvSpPr/>
          <p:nvPr/>
        </p:nvSpPr>
        <p:spPr>
          <a:xfrm>
            <a:off x="9425209" y="5764969"/>
            <a:ext cx="1378904" cy="923330"/>
          </a:xfrm>
          <a:prstGeom prst="rect">
            <a:avLst/>
          </a:prstGeom>
          <a:noFill/>
        </p:spPr>
        <p:txBody>
          <a:bodyPr wrap="none" lIns="91440" tIns="45720" rIns="91440" bIns="45720">
            <a:spAutoFit/>
          </a:bodyPr>
          <a:lstStyle/>
          <a:p>
            <a:pPr algn="ctr"/>
            <a:r>
              <a:rPr lang="es-ES"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Rice</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10" name="Imagen 9">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7631513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4773707" y="721729"/>
            <a:ext cx="7315200" cy="5509200"/>
            <a:chOff x="1194174" y="917640"/>
            <a:chExt cx="5148262" cy="5509200"/>
          </a:xfrm>
        </p:grpSpPr>
        <p:sp>
          <p:nvSpPr>
            <p:cNvPr id="9" name="Text Box 6"/>
            <p:cNvSpPr txBox="1">
              <a:spLocks noChangeArrowheads="1"/>
            </p:cNvSpPr>
            <p:nvPr/>
          </p:nvSpPr>
          <p:spPr bwMode="auto">
            <a:xfrm>
              <a:off x="1194174" y="917640"/>
              <a:ext cx="5148262"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US" altLang="es-ES" sz="4400" dirty="0">
                  <a:latin typeface="+mn-lt"/>
                </a:rPr>
                <a:t>There is </a:t>
              </a:r>
              <a:r>
                <a:rPr lang="en-US" altLang="es-ES" sz="4400" b="1" i="1" dirty="0">
                  <a:solidFill>
                    <a:schemeClr val="accent2"/>
                  </a:solidFill>
                  <a:latin typeface="+mn-lt"/>
                </a:rPr>
                <a:t>a</a:t>
              </a:r>
              <a:r>
                <a:rPr lang="en-US" altLang="es-ES" sz="4400" i="1" dirty="0">
                  <a:solidFill>
                    <a:srgbClr val="FF0000"/>
                  </a:solidFill>
                  <a:latin typeface="+mn-lt"/>
                </a:rPr>
                <a:t> </a:t>
              </a:r>
              <a:r>
                <a:rPr lang="en-US" altLang="es-ES" sz="4400" b="1" dirty="0">
                  <a:solidFill>
                    <a:srgbClr val="FF0000"/>
                  </a:solidFill>
                  <a:latin typeface="+mn-lt"/>
                </a:rPr>
                <a:t>mango</a:t>
              </a:r>
              <a:r>
                <a:rPr lang="en-US" altLang="es-ES" sz="4400" i="1" dirty="0">
                  <a:latin typeface="+mn-lt"/>
                </a:rPr>
                <a:t>.</a:t>
              </a:r>
            </a:p>
            <a:p>
              <a:pPr eaLnBrk="1" hangingPunct="1"/>
              <a:r>
                <a:rPr lang="en-US" altLang="es-ES" sz="4400" dirty="0" smtClean="0">
                  <a:latin typeface="+mn-lt"/>
                </a:rPr>
                <a:t>There is </a:t>
              </a:r>
              <a:r>
                <a:rPr lang="en-US" altLang="es-ES" sz="4400" b="1" i="1" dirty="0" smtClean="0">
                  <a:solidFill>
                    <a:schemeClr val="accent2"/>
                  </a:solidFill>
                  <a:latin typeface="+mn-lt"/>
                </a:rPr>
                <a:t>an</a:t>
              </a:r>
              <a:r>
                <a:rPr lang="en-US" altLang="es-ES" sz="4400" dirty="0" smtClean="0">
                  <a:latin typeface="+mn-lt"/>
                </a:rPr>
                <a:t> </a:t>
              </a:r>
              <a:r>
                <a:rPr lang="en-US" altLang="es-ES" sz="4400" b="1" dirty="0">
                  <a:solidFill>
                    <a:srgbClr val="FF0000"/>
                  </a:solidFill>
                  <a:latin typeface="+mn-lt"/>
                </a:rPr>
                <a:t>apple</a:t>
              </a:r>
              <a:r>
                <a:rPr lang="en-US" altLang="es-ES" sz="4400" dirty="0" smtClean="0">
                  <a:latin typeface="+mn-lt"/>
                </a:rPr>
                <a:t> in the basket.</a:t>
              </a:r>
              <a:r>
                <a:rPr lang="en-US" altLang="es-ES" sz="4400" i="1" dirty="0" smtClean="0">
                  <a:latin typeface="+mn-lt"/>
                </a:rPr>
                <a:t>  </a:t>
              </a:r>
              <a:endParaRPr lang="en-US" altLang="es-ES" sz="4400" i="1" dirty="0">
                <a:latin typeface="+mn-lt"/>
              </a:endParaRPr>
            </a:p>
            <a:p>
              <a:pPr eaLnBrk="1" hangingPunct="1"/>
              <a:endParaRPr lang="en-US" altLang="es-ES" sz="4400" dirty="0">
                <a:latin typeface="+mn-lt"/>
              </a:endParaRPr>
            </a:p>
            <a:p>
              <a:pPr eaLnBrk="1" hangingPunct="1"/>
              <a:r>
                <a:rPr lang="en-US" altLang="es-ES" sz="4400" dirty="0">
                  <a:latin typeface="+mn-lt"/>
                </a:rPr>
                <a:t>There are </a:t>
              </a:r>
              <a:r>
                <a:rPr lang="en-US" altLang="es-ES" sz="4400" dirty="0" smtClean="0">
                  <a:latin typeface="+mn-lt"/>
                </a:rPr>
                <a:t> </a:t>
              </a:r>
              <a:r>
                <a:rPr lang="en-US" altLang="es-ES" sz="4400" b="1" i="1" dirty="0" smtClean="0">
                  <a:solidFill>
                    <a:schemeClr val="accent2"/>
                  </a:solidFill>
                  <a:latin typeface="+mn-lt"/>
                </a:rPr>
                <a:t>four  </a:t>
              </a:r>
              <a:r>
                <a:rPr lang="en-US" altLang="es-ES" sz="4400" b="1" dirty="0" smtClean="0">
                  <a:solidFill>
                    <a:srgbClr val="C00000"/>
                  </a:solidFill>
                  <a:latin typeface="+mn-lt"/>
                </a:rPr>
                <a:t>apples</a:t>
              </a:r>
              <a:r>
                <a:rPr lang="en-US" altLang="es-ES" sz="4400" i="1" dirty="0">
                  <a:latin typeface="+mn-lt"/>
                </a:rPr>
                <a:t>.</a:t>
              </a:r>
              <a:endParaRPr lang="en-US" altLang="es-ES" sz="4400" dirty="0">
                <a:latin typeface="+mn-lt"/>
              </a:endParaRPr>
            </a:p>
            <a:p>
              <a:pPr eaLnBrk="1" hangingPunct="1"/>
              <a:r>
                <a:rPr lang="en-US" altLang="es-ES" sz="4400" dirty="0">
                  <a:latin typeface="+mn-lt"/>
                </a:rPr>
                <a:t>I have </a:t>
              </a:r>
              <a:r>
                <a:rPr lang="en-US" altLang="es-ES" sz="4400" b="1" i="1" dirty="0" smtClean="0">
                  <a:solidFill>
                    <a:schemeClr val="accent2"/>
                  </a:solidFill>
                  <a:latin typeface="+mn-lt"/>
                </a:rPr>
                <a:t>two </a:t>
              </a:r>
              <a:r>
                <a:rPr lang="en-US" altLang="es-ES" sz="4400" b="1" dirty="0">
                  <a:solidFill>
                    <a:srgbClr val="C00000"/>
                  </a:solidFill>
                  <a:latin typeface="+mn-lt"/>
                </a:rPr>
                <a:t>dogs</a:t>
              </a:r>
              <a:r>
                <a:rPr lang="en-US" altLang="es-ES" sz="4400" dirty="0" smtClean="0">
                  <a:latin typeface="+mn-lt"/>
                </a:rPr>
                <a:t>.</a:t>
              </a:r>
              <a:endParaRPr lang="en-US" altLang="es-ES" sz="4400" dirty="0">
                <a:latin typeface="+mn-lt"/>
              </a:endParaRPr>
            </a:p>
            <a:p>
              <a:pPr eaLnBrk="1" hangingPunct="1"/>
              <a:endParaRPr lang="en-US" altLang="es-ES" sz="4400" dirty="0">
                <a:latin typeface="+mn-lt"/>
              </a:endParaRPr>
            </a:p>
            <a:p>
              <a:pPr eaLnBrk="1" hangingPunct="1"/>
              <a:r>
                <a:rPr lang="en-US" altLang="es-ES" sz="4400" dirty="0">
                  <a:latin typeface="+mn-lt"/>
                </a:rPr>
                <a:t>There is </a:t>
              </a:r>
              <a:r>
                <a:rPr lang="en-US" altLang="es-ES" sz="4400" b="1" dirty="0" smtClean="0">
                  <a:solidFill>
                    <a:srgbClr val="0070C0"/>
                  </a:solidFill>
                  <a:latin typeface="+mn-lt"/>
                </a:rPr>
                <a:t>sugar</a:t>
              </a:r>
              <a:r>
                <a:rPr lang="en-US" altLang="es-ES" sz="4400" dirty="0">
                  <a:latin typeface="+mn-lt"/>
                </a:rPr>
                <a:t>.</a:t>
              </a:r>
            </a:p>
            <a:p>
              <a:pPr eaLnBrk="1" hangingPunct="1"/>
              <a:r>
                <a:rPr lang="en-US" altLang="es-ES" sz="4400" dirty="0">
                  <a:latin typeface="+mn-lt"/>
                </a:rPr>
                <a:t>He </a:t>
              </a:r>
              <a:r>
                <a:rPr lang="en-US" altLang="es-ES" sz="4400" dirty="0" smtClean="0">
                  <a:latin typeface="+mn-lt"/>
                </a:rPr>
                <a:t>has </a:t>
              </a:r>
              <a:r>
                <a:rPr lang="en-US" altLang="es-ES" sz="4400" b="1" dirty="0">
                  <a:solidFill>
                    <a:srgbClr val="0070C0"/>
                  </a:solidFill>
                  <a:latin typeface="+mn-lt"/>
                </a:rPr>
                <a:t>bread</a:t>
              </a:r>
              <a:r>
                <a:rPr lang="en-US" altLang="es-ES" sz="4400" dirty="0" smtClean="0">
                  <a:latin typeface="+mn-lt"/>
                </a:rPr>
                <a:t>.</a:t>
              </a:r>
              <a:endParaRPr lang="en-US" altLang="es-ES" sz="4400" dirty="0">
                <a:latin typeface="+mn-lt"/>
              </a:endParaRPr>
            </a:p>
          </p:txBody>
        </p:sp>
        <p:sp>
          <p:nvSpPr>
            <p:cNvPr id="10" name="Line 24"/>
            <p:cNvSpPr>
              <a:spLocks noChangeShapeType="1"/>
            </p:cNvSpPr>
            <p:nvPr/>
          </p:nvSpPr>
          <p:spPr bwMode="auto">
            <a:xfrm>
              <a:off x="2552070" y="1610723"/>
              <a:ext cx="381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ES" sz="2800"/>
            </a:p>
          </p:txBody>
        </p:sp>
        <p:sp>
          <p:nvSpPr>
            <p:cNvPr id="11" name="Line 25"/>
            <p:cNvSpPr>
              <a:spLocks noChangeShapeType="1"/>
            </p:cNvSpPr>
            <p:nvPr/>
          </p:nvSpPr>
          <p:spPr bwMode="auto">
            <a:xfrm>
              <a:off x="2498878" y="2281115"/>
              <a:ext cx="4826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ES" sz="2800"/>
            </a:p>
          </p:txBody>
        </p:sp>
        <p:sp>
          <p:nvSpPr>
            <p:cNvPr id="12" name="Line 26"/>
            <p:cNvSpPr>
              <a:spLocks noChangeShapeType="1"/>
            </p:cNvSpPr>
            <p:nvPr/>
          </p:nvSpPr>
          <p:spPr bwMode="auto">
            <a:xfrm>
              <a:off x="2791705" y="3621875"/>
              <a:ext cx="1013437"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ES" sz="2800"/>
            </a:p>
          </p:txBody>
        </p:sp>
        <p:sp>
          <p:nvSpPr>
            <p:cNvPr id="13" name="Line 27"/>
            <p:cNvSpPr>
              <a:spLocks noChangeShapeType="1"/>
            </p:cNvSpPr>
            <p:nvPr/>
          </p:nvSpPr>
          <p:spPr bwMode="auto">
            <a:xfrm>
              <a:off x="2258378" y="4238410"/>
              <a:ext cx="73474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ES" sz="2800"/>
            </a:p>
          </p:txBody>
        </p:sp>
      </p:grpSp>
      <p:sp>
        <p:nvSpPr>
          <p:cNvPr id="3" name="Redondear rectángulo de esquina del mismo lado 2"/>
          <p:cNvSpPr/>
          <p:nvPr/>
        </p:nvSpPr>
        <p:spPr>
          <a:xfrm>
            <a:off x="260024" y="855450"/>
            <a:ext cx="4212000" cy="742206"/>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s-ES" sz="3200" b="1" i="1" dirty="0" smtClean="0"/>
              <a:t>Singular</a:t>
            </a:r>
            <a:r>
              <a:rPr lang="en-US" altLang="es-ES" sz="3200" dirty="0" smtClean="0"/>
              <a:t> </a:t>
            </a:r>
            <a:r>
              <a:rPr lang="en-US" altLang="es-ES" sz="3200" dirty="0" smtClean="0">
                <a:solidFill>
                  <a:srgbClr val="006600"/>
                </a:solidFill>
              </a:rPr>
              <a:t>countable</a:t>
            </a:r>
          </a:p>
        </p:txBody>
      </p:sp>
      <p:sp>
        <p:nvSpPr>
          <p:cNvPr id="17" name="Redondear rectángulo de esquina del mismo lado 16"/>
          <p:cNvSpPr/>
          <p:nvPr/>
        </p:nvSpPr>
        <p:spPr>
          <a:xfrm>
            <a:off x="260024" y="3016038"/>
            <a:ext cx="4212000" cy="742206"/>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s-ES" sz="3200" dirty="0" smtClean="0"/>
              <a:t>Plural </a:t>
            </a:r>
            <a:r>
              <a:rPr lang="en-US" altLang="es-ES" sz="3200" dirty="0" smtClean="0">
                <a:solidFill>
                  <a:srgbClr val="006600"/>
                </a:solidFill>
              </a:rPr>
              <a:t>countable</a:t>
            </a:r>
          </a:p>
        </p:txBody>
      </p:sp>
      <p:sp>
        <p:nvSpPr>
          <p:cNvPr id="18" name="Redondear rectángulo de esquina del mismo lado 17"/>
          <p:cNvSpPr/>
          <p:nvPr/>
        </p:nvSpPr>
        <p:spPr>
          <a:xfrm>
            <a:off x="260024" y="5003458"/>
            <a:ext cx="4212000" cy="742206"/>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s-ES" sz="3200" b="1" i="1" dirty="0" smtClean="0"/>
              <a:t>Uncountable</a:t>
            </a:r>
            <a:endParaRPr lang="en-US" altLang="es-ES" sz="3200" dirty="0" smtClean="0">
              <a:solidFill>
                <a:srgbClr val="006600"/>
              </a:solidFill>
            </a:endParaRPr>
          </a:p>
        </p:txBody>
      </p:sp>
    </p:spTree>
    <p:extLst>
      <p:ext uri="{BB962C8B-B14F-4D97-AF65-F5344CB8AC3E}">
        <p14:creationId xmlns:p14="http://schemas.microsoft.com/office/powerpoint/2010/main" val="32496958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2290197422"/>
              </p:ext>
            </p:extLst>
          </p:nvPr>
        </p:nvGraphicFramePr>
        <p:xfrm>
          <a:off x="123399" y="495875"/>
          <a:ext cx="11898272" cy="1895163"/>
        </p:xfrm>
        <a:graphic>
          <a:graphicData uri="http://schemas.openxmlformats.org/drawingml/2006/table">
            <a:tbl>
              <a:tblPr>
                <a:tableStyleId>{5C22544A-7EE6-4342-B048-85BDC9FD1C3A}</a:tableStyleId>
              </a:tblPr>
              <a:tblGrid>
                <a:gridCol w="1962989">
                  <a:extLst>
                    <a:ext uri="{9D8B030D-6E8A-4147-A177-3AD203B41FA5}">
                      <a16:colId xmlns:a16="http://schemas.microsoft.com/office/drawing/2014/main" val="20000"/>
                    </a:ext>
                  </a:extLst>
                </a:gridCol>
                <a:gridCol w="1962989">
                  <a:extLst>
                    <a:ext uri="{9D8B030D-6E8A-4147-A177-3AD203B41FA5}">
                      <a16:colId xmlns:a16="http://schemas.microsoft.com/office/drawing/2014/main" val="20001"/>
                    </a:ext>
                  </a:extLst>
                </a:gridCol>
                <a:gridCol w="1962989">
                  <a:extLst>
                    <a:ext uri="{9D8B030D-6E8A-4147-A177-3AD203B41FA5}">
                      <a16:colId xmlns:a16="http://schemas.microsoft.com/office/drawing/2014/main" val="20002"/>
                    </a:ext>
                  </a:extLst>
                </a:gridCol>
                <a:gridCol w="1962989">
                  <a:extLst>
                    <a:ext uri="{9D8B030D-6E8A-4147-A177-3AD203B41FA5}">
                      <a16:colId xmlns:a16="http://schemas.microsoft.com/office/drawing/2014/main" val="20003"/>
                    </a:ext>
                  </a:extLst>
                </a:gridCol>
                <a:gridCol w="1964268">
                  <a:extLst>
                    <a:ext uri="{9D8B030D-6E8A-4147-A177-3AD203B41FA5}">
                      <a16:colId xmlns:a16="http://schemas.microsoft.com/office/drawing/2014/main" val="20004"/>
                    </a:ext>
                  </a:extLst>
                </a:gridCol>
                <a:gridCol w="2082048">
                  <a:extLst>
                    <a:ext uri="{9D8B030D-6E8A-4147-A177-3AD203B41FA5}">
                      <a16:colId xmlns:a16="http://schemas.microsoft.com/office/drawing/2014/main" val="20005"/>
                    </a:ext>
                  </a:extLst>
                </a:gridCol>
              </a:tblGrid>
              <a:tr h="631721">
                <a:tc>
                  <a:txBody>
                    <a:bodyPr/>
                    <a:lstStyle/>
                    <a:p>
                      <a:pPr algn="ctr">
                        <a:spcAft>
                          <a:spcPts val="0"/>
                        </a:spcAft>
                      </a:pPr>
                      <a:r>
                        <a:rPr lang="en-GB" sz="2400" dirty="0">
                          <a:effectLst/>
                        </a:rPr>
                        <a:t>children</a:t>
                      </a:r>
                      <a:endParaRPr lang="es-MX" sz="2400" dirty="0">
                        <a:effectLst/>
                        <a:latin typeface="Times New Roman"/>
                        <a:ea typeface="Times New Roman"/>
                      </a:endParaRPr>
                    </a:p>
                  </a:txBody>
                  <a:tcPr marL="44450" marR="44450" marT="0" marB="0" anchor="ctr"/>
                </a:tc>
                <a:tc>
                  <a:txBody>
                    <a:bodyPr/>
                    <a:lstStyle/>
                    <a:p>
                      <a:pPr algn="ctr">
                        <a:spcAft>
                          <a:spcPts val="0"/>
                        </a:spcAft>
                      </a:pPr>
                      <a:r>
                        <a:rPr lang="en-GB" sz="2400" dirty="0">
                          <a:effectLst/>
                        </a:rPr>
                        <a:t>bird</a:t>
                      </a:r>
                      <a:endParaRPr lang="es-MX" sz="2400" dirty="0">
                        <a:effectLst/>
                        <a:latin typeface="Times New Roman"/>
                        <a:ea typeface="Times New Roman"/>
                      </a:endParaRPr>
                    </a:p>
                  </a:txBody>
                  <a:tcPr marL="44450" marR="44450" marT="0" marB="0" anchor="ctr"/>
                </a:tc>
                <a:tc>
                  <a:txBody>
                    <a:bodyPr/>
                    <a:lstStyle/>
                    <a:p>
                      <a:pPr algn="ctr">
                        <a:spcAft>
                          <a:spcPts val="0"/>
                        </a:spcAft>
                      </a:pPr>
                      <a:r>
                        <a:rPr lang="en-GB" sz="2400" dirty="0">
                          <a:effectLst/>
                        </a:rPr>
                        <a:t>egg</a:t>
                      </a:r>
                      <a:endParaRPr lang="es-MX" sz="2400" dirty="0">
                        <a:effectLst/>
                        <a:latin typeface="Times New Roman"/>
                        <a:ea typeface="Times New Roman"/>
                      </a:endParaRPr>
                    </a:p>
                  </a:txBody>
                  <a:tcPr marL="44450" marR="44450" marT="0" marB="0" anchor="ctr"/>
                </a:tc>
                <a:tc>
                  <a:txBody>
                    <a:bodyPr/>
                    <a:lstStyle/>
                    <a:p>
                      <a:pPr algn="ctr">
                        <a:spcAft>
                          <a:spcPts val="0"/>
                        </a:spcAft>
                      </a:pPr>
                      <a:r>
                        <a:rPr lang="en-GB" sz="2400">
                          <a:effectLst/>
                        </a:rPr>
                        <a:t>table</a:t>
                      </a:r>
                      <a:endParaRPr lang="es-MX" sz="2400">
                        <a:effectLst/>
                        <a:latin typeface="Times New Roman"/>
                        <a:ea typeface="Times New Roman"/>
                      </a:endParaRPr>
                    </a:p>
                  </a:txBody>
                  <a:tcPr marL="44450" marR="44450" marT="0" marB="0" anchor="ctr"/>
                </a:tc>
                <a:tc>
                  <a:txBody>
                    <a:bodyPr/>
                    <a:lstStyle/>
                    <a:p>
                      <a:pPr algn="ctr">
                        <a:spcAft>
                          <a:spcPts val="0"/>
                        </a:spcAft>
                      </a:pPr>
                      <a:r>
                        <a:rPr lang="en-GB" sz="2400">
                          <a:effectLst/>
                        </a:rPr>
                        <a:t>meat</a:t>
                      </a:r>
                      <a:endParaRPr lang="es-MX" sz="2400">
                        <a:effectLst/>
                        <a:latin typeface="Times New Roman"/>
                        <a:ea typeface="Times New Roman"/>
                      </a:endParaRPr>
                    </a:p>
                  </a:txBody>
                  <a:tcPr marL="44450" marR="44450" marT="0" marB="0" anchor="ctr"/>
                </a:tc>
                <a:tc>
                  <a:txBody>
                    <a:bodyPr/>
                    <a:lstStyle/>
                    <a:p>
                      <a:pPr algn="ctr">
                        <a:spcAft>
                          <a:spcPts val="0"/>
                        </a:spcAft>
                      </a:pPr>
                      <a:r>
                        <a:rPr lang="en-GB" sz="2400">
                          <a:effectLst/>
                        </a:rPr>
                        <a:t>men</a:t>
                      </a:r>
                      <a:endParaRPr lang="es-MX" sz="2400">
                        <a:effectLst/>
                        <a:latin typeface="Times New Roman"/>
                        <a:ea typeface="Times New Roman"/>
                      </a:endParaRPr>
                    </a:p>
                  </a:txBody>
                  <a:tcPr marL="44450" marR="44450" marT="0" marB="0" anchor="ctr"/>
                </a:tc>
                <a:extLst>
                  <a:ext uri="{0D108BD9-81ED-4DB2-BD59-A6C34878D82A}">
                    <a16:rowId xmlns:a16="http://schemas.microsoft.com/office/drawing/2014/main" val="10000"/>
                  </a:ext>
                </a:extLst>
              </a:tr>
              <a:tr h="631721">
                <a:tc>
                  <a:txBody>
                    <a:bodyPr/>
                    <a:lstStyle/>
                    <a:p>
                      <a:pPr algn="ctr">
                        <a:spcAft>
                          <a:spcPts val="0"/>
                        </a:spcAft>
                      </a:pPr>
                      <a:r>
                        <a:rPr lang="en-GB" sz="2400">
                          <a:effectLst/>
                        </a:rPr>
                        <a:t>coffee</a:t>
                      </a:r>
                      <a:endParaRPr lang="es-MX" sz="2400">
                        <a:effectLst/>
                        <a:latin typeface="Times New Roman"/>
                        <a:ea typeface="Times New Roman"/>
                      </a:endParaRPr>
                    </a:p>
                  </a:txBody>
                  <a:tcPr marL="44450" marR="44450" marT="0" marB="0" anchor="ctr"/>
                </a:tc>
                <a:tc>
                  <a:txBody>
                    <a:bodyPr/>
                    <a:lstStyle/>
                    <a:p>
                      <a:pPr algn="ctr">
                        <a:spcAft>
                          <a:spcPts val="0"/>
                        </a:spcAft>
                      </a:pPr>
                      <a:r>
                        <a:rPr lang="en-GB" sz="2400" dirty="0">
                          <a:effectLst/>
                        </a:rPr>
                        <a:t>cheese</a:t>
                      </a:r>
                      <a:endParaRPr lang="es-MX" sz="2400" dirty="0">
                        <a:effectLst/>
                        <a:latin typeface="Times New Roman"/>
                        <a:ea typeface="Times New Roman"/>
                      </a:endParaRPr>
                    </a:p>
                  </a:txBody>
                  <a:tcPr marL="44450" marR="44450" marT="0" marB="0" anchor="ctr"/>
                </a:tc>
                <a:tc>
                  <a:txBody>
                    <a:bodyPr/>
                    <a:lstStyle/>
                    <a:p>
                      <a:pPr algn="ctr">
                        <a:spcAft>
                          <a:spcPts val="0"/>
                        </a:spcAft>
                      </a:pPr>
                      <a:r>
                        <a:rPr lang="en-GB" sz="2400" dirty="0">
                          <a:effectLst/>
                        </a:rPr>
                        <a:t>bread</a:t>
                      </a:r>
                      <a:endParaRPr lang="es-MX" sz="2400" dirty="0">
                        <a:effectLst/>
                        <a:latin typeface="Times New Roman"/>
                        <a:ea typeface="Times New Roman"/>
                      </a:endParaRPr>
                    </a:p>
                  </a:txBody>
                  <a:tcPr marL="44450" marR="44450" marT="0" marB="0" anchor="ctr"/>
                </a:tc>
                <a:tc>
                  <a:txBody>
                    <a:bodyPr/>
                    <a:lstStyle/>
                    <a:p>
                      <a:pPr algn="ctr">
                        <a:spcAft>
                          <a:spcPts val="0"/>
                        </a:spcAft>
                      </a:pPr>
                      <a:r>
                        <a:rPr lang="en-GB" sz="2400" dirty="0">
                          <a:effectLst/>
                        </a:rPr>
                        <a:t>milk</a:t>
                      </a:r>
                      <a:endParaRPr lang="es-MX" sz="2400" dirty="0">
                        <a:effectLst/>
                        <a:latin typeface="Times New Roman"/>
                        <a:ea typeface="Times New Roman"/>
                      </a:endParaRPr>
                    </a:p>
                  </a:txBody>
                  <a:tcPr marL="44450" marR="44450" marT="0" marB="0" anchor="ctr"/>
                </a:tc>
                <a:tc>
                  <a:txBody>
                    <a:bodyPr/>
                    <a:lstStyle/>
                    <a:p>
                      <a:pPr algn="ctr">
                        <a:spcAft>
                          <a:spcPts val="0"/>
                        </a:spcAft>
                      </a:pPr>
                      <a:r>
                        <a:rPr lang="en-GB" sz="2400" dirty="0">
                          <a:effectLst/>
                        </a:rPr>
                        <a:t>tea</a:t>
                      </a:r>
                      <a:endParaRPr lang="es-MX" sz="2400" dirty="0">
                        <a:effectLst/>
                        <a:latin typeface="Times New Roman"/>
                        <a:ea typeface="Times New Roman"/>
                      </a:endParaRPr>
                    </a:p>
                  </a:txBody>
                  <a:tcPr marL="44450" marR="44450" marT="0" marB="0" anchor="ctr"/>
                </a:tc>
                <a:tc>
                  <a:txBody>
                    <a:bodyPr/>
                    <a:lstStyle/>
                    <a:p>
                      <a:pPr algn="ctr">
                        <a:spcAft>
                          <a:spcPts val="0"/>
                        </a:spcAft>
                      </a:pPr>
                      <a:r>
                        <a:rPr lang="de-DE" sz="2400" dirty="0">
                          <a:effectLst/>
                        </a:rPr>
                        <a:t>sandwiches</a:t>
                      </a:r>
                      <a:endParaRPr lang="es-MX" sz="2400" dirty="0">
                        <a:effectLst/>
                        <a:latin typeface="Times New Roman"/>
                        <a:ea typeface="Times New Roman"/>
                      </a:endParaRPr>
                    </a:p>
                  </a:txBody>
                  <a:tcPr marL="44450" marR="44450" marT="0" marB="0" anchor="ctr"/>
                </a:tc>
                <a:extLst>
                  <a:ext uri="{0D108BD9-81ED-4DB2-BD59-A6C34878D82A}">
                    <a16:rowId xmlns:a16="http://schemas.microsoft.com/office/drawing/2014/main" val="10001"/>
                  </a:ext>
                </a:extLst>
              </a:tr>
              <a:tr h="631721">
                <a:tc>
                  <a:txBody>
                    <a:bodyPr/>
                    <a:lstStyle/>
                    <a:p>
                      <a:pPr algn="ctr">
                        <a:spcAft>
                          <a:spcPts val="0"/>
                        </a:spcAft>
                      </a:pPr>
                      <a:r>
                        <a:rPr lang="de-DE" sz="2400">
                          <a:effectLst/>
                        </a:rPr>
                        <a:t>knife</a:t>
                      </a:r>
                      <a:endParaRPr lang="es-MX" sz="2400">
                        <a:effectLst/>
                        <a:latin typeface="Times New Roman"/>
                        <a:ea typeface="Times New Roman"/>
                      </a:endParaRPr>
                    </a:p>
                  </a:txBody>
                  <a:tcPr marL="44450" marR="44450" marT="0" marB="0" anchor="ctr"/>
                </a:tc>
                <a:tc>
                  <a:txBody>
                    <a:bodyPr/>
                    <a:lstStyle/>
                    <a:p>
                      <a:pPr algn="ctr">
                        <a:spcAft>
                          <a:spcPts val="0"/>
                        </a:spcAft>
                      </a:pPr>
                      <a:r>
                        <a:rPr lang="de-DE" sz="2400">
                          <a:effectLst/>
                        </a:rPr>
                        <a:t>feet</a:t>
                      </a:r>
                      <a:endParaRPr lang="es-MX" sz="2400">
                        <a:effectLst/>
                        <a:latin typeface="Times New Roman"/>
                        <a:ea typeface="Times New Roman"/>
                      </a:endParaRPr>
                    </a:p>
                  </a:txBody>
                  <a:tcPr marL="44450" marR="44450" marT="0" marB="0" anchor="ctr"/>
                </a:tc>
                <a:tc>
                  <a:txBody>
                    <a:bodyPr/>
                    <a:lstStyle/>
                    <a:p>
                      <a:pPr algn="ctr">
                        <a:spcAft>
                          <a:spcPts val="0"/>
                        </a:spcAft>
                      </a:pPr>
                      <a:r>
                        <a:rPr lang="en-GB" sz="2400">
                          <a:effectLst/>
                        </a:rPr>
                        <a:t>watch</a:t>
                      </a:r>
                      <a:endParaRPr lang="es-MX" sz="2400">
                        <a:effectLst/>
                        <a:latin typeface="Times New Roman"/>
                        <a:ea typeface="Times New Roman"/>
                      </a:endParaRPr>
                    </a:p>
                  </a:txBody>
                  <a:tcPr marL="44450" marR="44450" marT="0" marB="0" anchor="ctr"/>
                </a:tc>
                <a:tc>
                  <a:txBody>
                    <a:bodyPr/>
                    <a:lstStyle/>
                    <a:p>
                      <a:pPr algn="ctr">
                        <a:spcAft>
                          <a:spcPts val="0"/>
                        </a:spcAft>
                      </a:pPr>
                      <a:r>
                        <a:rPr lang="en-GB" sz="2400">
                          <a:effectLst/>
                        </a:rPr>
                        <a:t>cherries</a:t>
                      </a:r>
                      <a:endParaRPr lang="es-MX" sz="2400">
                        <a:effectLst/>
                        <a:latin typeface="Times New Roman"/>
                        <a:ea typeface="Times New Roman"/>
                      </a:endParaRPr>
                    </a:p>
                  </a:txBody>
                  <a:tcPr marL="44450" marR="44450" marT="0" marB="0" anchor="ctr"/>
                </a:tc>
                <a:tc>
                  <a:txBody>
                    <a:bodyPr/>
                    <a:lstStyle/>
                    <a:p>
                      <a:pPr algn="ctr">
                        <a:spcAft>
                          <a:spcPts val="0"/>
                        </a:spcAft>
                      </a:pPr>
                      <a:r>
                        <a:rPr lang="en-GB" sz="2400" dirty="0">
                          <a:effectLst/>
                        </a:rPr>
                        <a:t>poster</a:t>
                      </a:r>
                      <a:endParaRPr lang="es-MX" sz="2400" dirty="0">
                        <a:effectLst/>
                        <a:latin typeface="Times New Roman"/>
                        <a:ea typeface="Times New Roman"/>
                      </a:endParaRPr>
                    </a:p>
                  </a:txBody>
                  <a:tcPr marL="44450" marR="44450" marT="0" marB="0" anchor="ctr"/>
                </a:tc>
                <a:tc>
                  <a:txBody>
                    <a:bodyPr/>
                    <a:lstStyle/>
                    <a:p>
                      <a:pPr algn="ctr">
                        <a:spcAft>
                          <a:spcPts val="0"/>
                        </a:spcAft>
                      </a:pPr>
                      <a:r>
                        <a:rPr lang="en-GB" sz="2400" dirty="0">
                          <a:effectLst/>
                        </a:rPr>
                        <a:t>apples</a:t>
                      </a:r>
                      <a:endParaRPr lang="es-MX" sz="2400" dirty="0">
                        <a:effectLst/>
                        <a:latin typeface="Times New Roman"/>
                        <a:ea typeface="Times New Roman"/>
                      </a:endParaRPr>
                    </a:p>
                  </a:txBody>
                  <a:tcPr marL="44450" marR="44450" marT="0" marB="0" anchor="ctr"/>
                </a:tc>
                <a:extLst>
                  <a:ext uri="{0D108BD9-81ED-4DB2-BD59-A6C34878D82A}">
                    <a16:rowId xmlns:a16="http://schemas.microsoft.com/office/drawing/2014/main" val="10002"/>
                  </a:ext>
                </a:extLst>
              </a:tr>
            </a:tbl>
          </a:graphicData>
        </a:graphic>
      </p:graphicFrame>
      <p:sp>
        <p:nvSpPr>
          <p:cNvPr id="5" name="Rectangle 1"/>
          <p:cNvSpPr>
            <a:spLocks noChangeArrowheads="1"/>
          </p:cNvSpPr>
          <p:nvPr/>
        </p:nvSpPr>
        <p:spPr bwMode="auto">
          <a:xfrm>
            <a:off x="633506" y="-88900"/>
            <a:ext cx="1125518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GB" sz="3200" dirty="0" smtClean="0">
                <a:solidFill>
                  <a:schemeClr val="bg1"/>
                </a:solidFill>
                <a:latin typeface="Comic Sans MS" pitchFamily="66" charset="0"/>
                <a:ea typeface="Times New Roman" pitchFamily="18" charset="0"/>
                <a:cs typeface="Arial" pitchFamily="34" charset="0"/>
              </a:rPr>
              <a:t>PRACTICE: </a:t>
            </a:r>
            <a:r>
              <a:rPr lang="en-GB" sz="3200" dirty="0">
                <a:solidFill>
                  <a:schemeClr val="bg1"/>
                </a:solidFill>
                <a:latin typeface="Comic Sans MS" pitchFamily="66" charset="0"/>
                <a:ea typeface="Times New Roman" pitchFamily="18" charset="0"/>
                <a:cs typeface="Arial" pitchFamily="34" charset="0"/>
              </a:rPr>
              <a:t>Put the nouns in the correct column.</a:t>
            </a:r>
            <a:endParaRPr lang="en-GB" sz="3200" dirty="0">
              <a:solidFill>
                <a:schemeClr val="bg1"/>
              </a:solidFill>
              <a:latin typeface="Arial" pitchFamily="34" charset="0"/>
              <a:cs typeface="Arial" pitchFamily="34" charset="0"/>
            </a:endParaRPr>
          </a:p>
        </p:txBody>
      </p:sp>
      <p:graphicFrame>
        <p:nvGraphicFramePr>
          <p:cNvPr id="6" name="5 Tabla"/>
          <p:cNvGraphicFramePr>
            <a:graphicFrameLocks noGrp="1"/>
          </p:cNvGraphicFramePr>
          <p:nvPr>
            <p:extLst/>
          </p:nvPr>
        </p:nvGraphicFramePr>
        <p:xfrm>
          <a:off x="123398" y="2640874"/>
          <a:ext cx="11898273" cy="3901440"/>
        </p:xfrm>
        <a:graphic>
          <a:graphicData uri="http://schemas.openxmlformats.org/drawingml/2006/table">
            <a:tbl>
              <a:tblPr>
                <a:tableStyleId>{5C22544A-7EE6-4342-B048-85BDC9FD1C3A}</a:tableStyleId>
              </a:tblPr>
              <a:tblGrid>
                <a:gridCol w="3965229">
                  <a:extLst>
                    <a:ext uri="{9D8B030D-6E8A-4147-A177-3AD203B41FA5}">
                      <a16:colId xmlns:a16="http://schemas.microsoft.com/office/drawing/2014/main" val="20000"/>
                    </a:ext>
                  </a:extLst>
                </a:gridCol>
                <a:gridCol w="3966522">
                  <a:extLst>
                    <a:ext uri="{9D8B030D-6E8A-4147-A177-3AD203B41FA5}">
                      <a16:colId xmlns:a16="http://schemas.microsoft.com/office/drawing/2014/main" val="20001"/>
                    </a:ext>
                  </a:extLst>
                </a:gridCol>
                <a:gridCol w="3966522">
                  <a:extLst>
                    <a:ext uri="{9D8B030D-6E8A-4147-A177-3AD203B41FA5}">
                      <a16:colId xmlns:a16="http://schemas.microsoft.com/office/drawing/2014/main" val="20002"/>
                    </a:ext>
                  </a:extLst>
                </a:gridCol>
              </a:tblGrid>
              <a:tr h="478395">
                <a:tc gridSpan="2">
                  <a:txBody>
                    <a:bodyPr/>
                    <a:lstStyle/>
                    <a:p>
                      <a:pPr algn="ctr">
                        <a:spcAft>
                          <a:spcPts val="0"/>
                        </a:spcAft>
                      </a:pPr>
                      <a:r>
                        <a:rPr lang="en-GB" sz="3200" b="1" dirty="0">
                          <a:effectLst/>
                        </a:rPr>
                        <a:t>Countable nouns</a:t>
                      </a:r>
                      <a:endParaRPr lang="es-MX" sz="3200" b="1" dirty="0">
                        <a:effectLst/>
                        <a:latin typeface="Times New Roman"/>
                        <a:ea typeface="Times New Roman"/>
                      </a:endParaRPr>
                    </a:p>
                  </a:txBody>
                  <a:tcPr marL="44450" marR="44450" marT="0" marB="0">
                    <a:solidFill>
                      <a:srgbClr val="FFC000"/>
                    </a:solidFill>
                  </a:tcPr>
                </a:tc>
                <a:tc hMerge="1">
                  <a:txBody>
                    <a:bodyPr/>
                    <a:lstStyle/>
                    <a:p>
                      <a:endParaRPr lang="es-MX"/>
                    </a:p>
                  </a:txBody>
                  <a:tcPr/>
                </a:tc>
                <a:tc rowSpan="2">
                  <a:txBody>
                    <a:bodyPr/>
                    <a:lstStyle/>
                    <a:p>
                      <a:pPr algn="ctr">
                        <a:spcAft>
                          <a:spcPts val="0"/>
                        </a:spcAft>
                      </a:pPr>
                      <a:r>
                        <a:rPr lang="en-GB" sz="3200" b="1" dirty="0">
                          <a:effectLst/>
                        </a:rPr>
                        <a:t>Uncountable nouns</a:t>
                      </a:r>
                      <a:endParaRPr lang="es-MX" sz="3200" b="1" dirty="0">
                        <a:effectLst/>
                        <a:latin typeface="Times New Roman"/>
                        <a:ea typeface="Times New Roman"/>
                      </a:endParaRPr>
                    </a:p>
                  </a:txBody>
                  <a:tcPr marL="44450" marR="44450" marT="0" marB="0" anchor="ctr">
                    <a:solidFill>
                      <a:srgbClr val="00B0F0"/>
                    </a:solidFill>
                  </a:tcPr>
                </a:tc>
                <a:extLst>
                  <a:ext uri="{0D108BD9-81ED-4DB2-BD59-A6C34878D82A}">
                    <a16:rowId xmlns:a16="http://schemas.microsoft.com/office/drawing/2014/main" val="10000"/>
                  </a:ext>
                </a:extLst>
              </a:tr>
              <a:tr h="478395">
                <a:tc>
                  <a:txBody>
                    <a:bodyPr/>
                    <a:lstStyle/>
                    <a:p>
                      <a:pPr algn="ctr">
                        <a:spcAft>
                          <a:spcPts val="0"/>
                        </a:spcAft>
                      </a:pPr>
                      <a:r>
                        <a:rPr lang="en-GB" sz="3200" b="1" dirty="0">
                          <a:effectLst/>
                        </a:rPr>
                        <a:t>Singular</a:t>
                      </a:r>
                      <a:endParaRPr lang="es-MX" sz="3200" b="1" dirty="0">
                        <a:effectLst/>
                        <a:latin typeface="Times New Roman"/>
                        <a:ea typeface="Times New Roman"/>
                      </a:endParaRPr>
                    </a:p>
                  </a:txBody>
                  <a:tcPr marL="44450" marR="44450" marT="0" marB="0">
                    <a:solidFill>
                      <a:srgbClr val="92D050"/>
                    </a:solidFill>
                  </a:tcPr>
                </a:tc>
                <a:tc>
                  <a:txBody>
                    <a:bodyPr/>
                    <a:lstStyle/>
                    <a:p>
                      <a:pPr algn="ctr">
                        <a:spcAft>
                          <a:spcPts val="0"/>
                        </a:spcAft>
                      </a:pPr>
                      <a:r>
                        <a:rPr lang="en-GB" sz="3200" b="1" dirty="0">
                          <a:effectLst/>
                        </a:rPr>
                        <a:t>Plural</a:t>
                      </a:r>
                      <a:endParaRPr lang="es-MX" sz="3200" b="1" dirty="0">
                        <a:effectLst/>
                        <a:latin typeface="Times New Roman"/>
                        <a:ea typeface="Times New Roman"/>
                      </a:endParaRPr>
                    </a:p>
                  </a:txBody>
                  <a:tcPr marL="44450" marR="44450" marT="0" marB="0">
                    <a:solidFill>
                      <a:srgbClr val="FF0000"/>
                    </a:solidFill>
                  </a:tcPr>
                </a:tc>
                <a:tc vMerge="1">
                  <a:txBody>
                    <a:bodyPr/>
                    <a:lstStyle/>
                    <a:p>
                      <a:endParaRPr lang="es-MX"/>
                    </a:p>
                  </a:txBody>
                  <a:tcPr/>
                </a:tc>
                <a:extLst>
                  <a:ext uri="{0D108BD9-81ED-4DB2-BD59-A6C34878D82A}">
                    <a16:rowId xmlns:a16="http://schemas.microsoft.com/office/drawing/2014/main" val="10001"/>
                  </a:ext>
                </a:extLst>
              </a:tr>
              <a:tr h="478395">
                <a:tc>
                  <a:txBody>
                    <a:bodyPr/>
                    <a:lstStyle/>
                    <a:p>
                      <a:pPr algn="ctr">
                        <a:spcAft>
                          <a:spcPts val="0"/>
                        </a:spcAft>
                      </a:pPr>
                      <a:r>
                        <a:rPr lang="en-GB" sz="3200" b="1" dirty="0">
                          <a:effectLst/>
                        </a:rPr>
                        <a:t> </a:t>
                      </a:r>
                      <a:r>
                        <a:rPr lang="en-GB" sz="3200" b="1" dirty="0" smtClean="0">
                          <a:effectLst/>
                        </a:rPr>
                        <a:t>egg</a:t>
                      </a:r>
                      <a:endParaRPr lang="es-MX" sz="3200" b="1" dirty="0">
                        <a:effectLst/>
                        <a:latin typeface="Times New Roman"/>
                        <a:ea typeface="Times New Roman"/>
                      </a:endParaRPr>
                    </a:p>
                  </a:txBody>
                  <a:tcPr marL="44450" marR="44450" marT="0" marB="0">
                    <a:solidFill>
                      <a:srgbClr val="92D050"/>
                    </a:solidFill>
                  </a:tcPr>
                </a:tc>
                <a:tc>
                  <a:txBody>
                    <a:bodyPr/>
                    <a:lstStyle/>
                    <a:p>
                      <a:pPr algn="ctr">
                        <a:spcAft>
                          <a:spcPts val="0"/>
                        </a:spcAft>
                      </a:pPr>
                      <a:r>
                        <a:rPr lang="en-GB" sz="3200" b="1" dirty="0">
                          <a:effectLst/>
                        </a:rPr>
                        <a:t>children</a:t>
                      </a:r>
                      <a:endParaRPr lang="es-MX" sz="3200" b="1" dirty="0">
                        <a:effectLst/>
                        <a:latin typeface="Times New Roman"/>
                        <a:ea typeface="Times New Roman"/>
                      </a:endParaRPr>
                    </a:p>
                  </a:txBody>
                  <a:tcPr marL="44450" marR="44450" marT="0" marB="0">
                    <a:solidFill>
                      <a:srgbClr val="FF0000"/>
                    </a:solidFill>
                  </a:tcPr>
                </a:tc>
                <a:tc>
                  <a:txBody>
                    <a:bodyPr/>
                    <a:lstStyle/>
                    <a:p>
                      <a:pPr algn="ctr">
                        <a:spcAft>
                          <a:spcPts val="0"/>
                        </a:spcAft>
                      </a:pPr>
                      <a:r>
                        <a:rPr lang="en-GB" sz="3200" b="1" dirty="0">
                          <a:effectLst/>
                        </a:rPr>
                        <a:t>coffee</a:t>
                      </a:r>
                      <a:endParaRPr lang="es-MX" sz="3200" b="1" dirty="0">
                        <a:effectLst/>
                        <a:latin typeface="Times New Roman"/>
                        <a:ea typeface="Times New Roman"/>
                      </a:endParaRPr>
                    </a:p>
                  </a:txBody>
                  <a:tcPr marL="44450" marR="44450" marT="0" marB="0">
                    <a:solidFill>
                      <a:srgbClr val="00B0F0"/>
                    </a:solidFill>
                  </a:tcPr>
                </a:tc>
                <a:extLst>
                  <a:ext uri="{0D108BD9-81ED-4DB2-BD59-A6C34878D82A}">
                    <a16:rowId xmlns:a16="http://schemas.microsoft.com/office/drawing/2014/main" val="10002"/>
                  </a:ext>
                </a:extLst>
              </a:tr>
              <a:tr h="478395">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92D050"/>
                    </a:solidFill>
                  </a:tcPr>
                </a:tc>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FF0000"/>
                    </a:solidFill>
                  </a:tcPr>
                </a:tc>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00B0F0"/>
                    </a:solidFill>
                  </a:tcPr>
                </a:tc>
                <a:extLst>
                  <a:ext uri="{0D108BD9-81ED-4DB2-BD59-A6C34878D82A}">
                    <a16:rowId xmlns:a16="http://schemas.microsoft.com/office/drawing/2014/main" val="10003"/>
                  </a:ext>
                </a:extLst>
              </a:tr>
              <a:tr h="478395">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92D050"/>
                    </a:solidFill>
                  </a:tcPr>
                </a:tc>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FF0000"/>
                    </a:solidFill>
                  </a:tcPr>
                </a:tc>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00B0F0"/>
                    </a:solidFill>
                  </a:tcPr>
                </a:tc>
                <a:extLst>
                  <a:ext uri="{0D108BD9-81ED-4DB2-BD59-A6C34878D82A}">
                    <a16:rowId xmlns:a16="http://schemas.microsoft.com/office/drawing/2014/main" val="10004"/>
                  </a:ext>
                </a:extLst>
              </a:tr>
              <a:tr h="478395">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92D050"/>
                    </a:solidFill>
                  </a:tcPr>
                </a:tc>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FF0000"/>
                    </a:solidFill>
                  </a:tcPr>
                </a:tc>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00B0F0"/>
                    </a:solidFill>
                  </a:tcPr>
                </a:tc>
                <a:extLst>
                  <a:ext uri="{0D108BD9-81ED-4DB2-BD59-A6C34878D82A}">
                    <a16:rowId xmlns:a16="http://schemas.microsoft.com/office/drawing/2014/main" val="10005"/>
                  </a:ext>
                </a:extLst>
              </a:tr>
              <a:tr h="478395">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92D050"/>
                    </a:solidFill>
                  </a:tcPr>
                </a:tc>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FF0000"/>
                    </a:solidFill>
                  </a:tcPr>
                </a:tc>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00B0F0"/>
                    </a:solidFill>
                  </a:tcPr>
                </a:tc>
                <a:extLst>
                  <a:ext uri="{0D108BD9-81ED-4DB2-BD59-A6C34878D82A}">
                    <a16:rowId xmlns:a16="http://schemas.microsoft.com/office/drawing/2014/main" val="10006"/>
                  </a:ext>
                </a:extLst>
              </a:tr>
              <a:tr h="478395">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92D050"/>
                    </a:solidFill>
                  </a:tcPr>
                </a:tc>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FF0000"/>
                    </a:solidFill>
                  </a:tcPr>
                </a:tc>
                <a:tc>
                  <a:txBody>
                    <a:bodyPr/>
                    <a:lstStyle/>
                    <a:p>
                      <a:pPr algn="ctr">
                        <a:spcAft>
                          <a:spcPts val="0"/>
                        </a:spcAft>
                      </a:pPr>
                      <a:r>
                        <a:rPr lang="en-GB" sz="3200" dirty="0">
                          <a:effectLst/>
                        </a:rPr>
                        <a:t> </a:t>
                      </a:r>
                      <a:endParaRPr lang="es-MX" sz="3200" dirty="0">
                        <a:effectLst/>
                        <a:latin typeface="Times New Roman"/>
                        <a:ea typeface="Times New Roman"/>
                      </a:endParaRPr>
                    </a:p>
                  </a:txBody>
                  <a:tcPr marL="44450" marR="44450" marT="0" marB="0">
                    <a:solidFill>
                      <a:srgbClr val="00B0F0"/>
                    </a:solidFill>
                  </a:tcPr>
                </a:tc>
                <a:extLst>
                  <a:ext uri="{0D108BD9-81ED-4DB2-BD59-A6C34878D82A}">
                    <a16:rowId xmlns:a16="http://schemas.microsoft.com/office/drawing/2014/main" val="10007"/>
                  </a:ext>
                </a:extLst>
              </a:tr>
            </a:tbl>
          </a:graphicData>
        </a:graphic>
      </p:graphicFrame>
      <p:pic>
        <p:nvPicPr>
          <p:cNvPr id="7" name="Imagen 6">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24396388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0818" y="123609"/>
            <a:ext cx="4389120" cy="777539"/>
          </a:xfrm>
        </p:spPr>
        <p:txBody>
          <a:bodyPr/>
          <a:lstStyle/>
          <a:p>
            <a:r>
              <a:rPr lang="es-ES" dirty="0" smtClean="0"/>
              <a:t>Shopping </a:t>
            </a:r>
            <a:r>
              <a:rPr lang="es-ES" dirty="0" err="1" smtClean="0"/>
              <a:t>list</a:t>
            </a:r>
            <a:endParaRPr lang="es-ES" dirty="0"/>
          </a:p>
        </p:txBody>
      </p:sp>
      <p:pic>
        <p:nvPicPr>
          <p:cNvPr id="5" name="Marcador de contenido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20335206">
            <a:off x="9495068" y="375125"/>
            <a:ext cx="1821349" cy="2272133"/>
          </a:xfrm>
        </p:spPr>
      </p:pic>
      <p:sp>
        <p:nvSpPr>
          <p:cNvPr id="4" name="Marcador de texto 3"/>
          <p:cNvSpPr>
            <a:spLocks noGrp="1"/>
          </p:cNvSpPr>
          <p:nvPr>
            <p:ph type="body" sz="half" idx="2"/>
          </p:nvPr>
        </p:nvSpPr>
        <p:spPr>
          <a:xfrm>
            <a:off x="345233" y="776514"/>
            <a:ext cx="8082564" cy="1105295"/>
          </a:xfrm>
        </p:spPr>
        <p:txBody>
          <a:bodyPr>
            <a:noAutofit/>
          </a:bodyPr>
          <a:lstStyle/>
          <a:p>
            <a:r>
              <a:rPr lang="en-US" sz="2800" dirty="0" smtClean="0"/>
              <a:t>Look at the following list of food. Organize the items in </a:t>
            </a:r>
            <a:r>
              <a:rPr lang="en-US" sz="2800" b="1" dirty="0" smtClean="0">
                <a:solidFill>
                  <a:srgbClr val="0070C0"/>
                </a:solidFill>
              </a:rPr>
              <a:t>countable</a:t>
            </a:r>
            <a:r>
              <a:rPr lang="en-US" sz="2800" dirty="0" smtClean="0"/>
              <a:t> and </a:t>
            </a:r>
            <a:r>
              <a:rPr lang="en-US" sz="2800" b="1" dirty="0">
                <a:solidFill>
                  <a:srgbClr val="0070C0"/>
                </a:solidFill>
              </a:rPr>
              <a:t>uncountable</a:t>
            </a:r>
            <a:r>
              <a:rPr lang="en-US" sz="2800" dirty="0" smtClean="0"/>
              <a:t> nouns.</a:t>
            </a:r>
            <a:endParaRPr lang="en-US" sz="2800" dirty="0"/>
          </a:p>
        </p:txBody>
      </p:sp>
      <p:sp>
        <p:nvSpPr>
          <p:cNvPr id="6" name="Rectángulo 5"/>
          <p:cNvSpPr/>
          <p:nvPr/>
        </p:nvSpPr>
        <p:spPr>
          <a:xfrm rot="20419577">
            <a:off x="8800518" y="534559"/>
            <a:ext cx="2590417" cy="369332"/>
          </a:xfrm>
          <a:prstGeom prst="rect">
            <a:avLst/>
          </a:prstGeom>
          <a:noFill/>
        </p:spPr>
        <p:txBody>
          <a:bodyPr wrap="square" lIns="91440" tIns="45720" rIns="91440" bIns="45720">
            <a:spAutoFit/>
          </a:bodyPr>
          <a:lstStyle/>
          <a:p>
            <a:pPr algn="ctr"/>
            <a:r>
              <a:rPr lang="es-ES" b="1"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My</a:t>
            </a:r>
            <a:r>
              <a:rPr lang="es-ES"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Shopping </a:t>
            </a:r>
            <a:r>
              <a:rPr lang="es-ES" b="1"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List</a:t>
            </a:r>
            <a:endParaRPr lang="es-ES"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7" name="CuadroTexto 6"/>
          <p:cNvSpPr txBox="1"/>
          <p:nvPr/>
        </p:nvSpPr>
        <p:spPr>
          <a:xfrm>
            <a:off x="270818" y="1759144"/>
            <a:ext cx="7996334" cy="6494085"/>
          </a:xfrm>
          <a:prstGeom prst="rect">
            <a:avLst/>
          </a:prstGeom>
          <a:noFill/>
        </p:spPr>
        <p:txBody>
          <a:bodyPr wrap="square" numCol="3" rtlCol="0">
            <a:spAutoFit/>
          </a:bodyPr>
          <a:lstStyle/>
          <a:p>
            <a:pPr marL="457200" indent="-457200">
              <a:buFont typeface="Wingdings" panose="05000000000000000000" pitchFamily="2" charset="2"/>
              <a:buChar char="q"/>
            </a:pPr>
            <a:r>
              <a:rPr lang="en-US" sz="2800" b="1" dirty="0" smtClean="0"/>
              <a:t>Lettuce</a:t>
            </a:r>
          </a:p>
          <a:p>
            <a:pPr marL="457200" indent="-457200">
              <a:buFont typeface="Wingdings" panose="05000000000000000000" pitchFamily="2" charset="2"/>
              <a:buChar char="q"/>
            </a:pPr>
            <a:r>
              <a:rPr lang="en-US" sz="2800" b="1" dirty="0" smtClean="0"/>
              <a:t>Carrot</a:t>
            </a:r>
          </a:p>
          <a:p>
            <a:pPr marL="457200" indent="-457200">
              <a:buFont typeface="Wingdings" panose="05000000000000000000" pitchFamily="2" charset="2"/>
              <a:buChar char="q"/>
            </a:pPr>
            <a:r>
              <a:rPr lang="en-US" sz="2800" b="1" dirty="0" smtClean="0"/>
              <a:t>Corn</a:t>
            </a:r>
          </a:p>
          <a:p>
            <a:pPr marL="457200" indent="-457200">
              <a:buFont typeface="Wingdings" panose="05000000000000000000" pitchFamily="2" charset="2"/>
              <a:buChar char="q"/>
            </a:pPr>
            <a:r>
              <a:rPr lang="en-US" sz="2800" b="1" dirty="0" smtClean="0"/>
              <a:t>Broccoli</a:t>
            </a:r>
          </a:p>
          <a:p>
            <a:pPr marL="457200" indent="-457200">
              <a:buFont typeface="Wingdings" panose="05000000000000000000" pitchFamily="2" charset="2"/>
              <a:buChar char="q"/>
            </a:pPr>
            <a:r>
              <a:rPr lang="en-US" sz="2800" b="1" dirty="0" smtClean="0"/>
              <a:t>Tomato</a:t>
            </a:r>
          </a:p>
          <a:p>
            <a:pPr marL="457200" indent="-457200">
              <a:buFont typeface="Wingdings" panose="05000000000000000000" pitchFamily="2" charset="2"/>
              <a:buChar char="q"/>
            </a:pPr>
            <a:r>
              <a:rPr lang="en-US" sz="2800" b="1" dirty="0" smtClean="0"/>
              <a:t>Onion</a:t>
            </a:r>
          </a:p>
          <a:p>
            <a:pPr marL="457200" indent="-457200">
              <a:buFont typeface="Wingdings" panose="05000000000000000000" pitchFamily="2" charset="2"/>
              <a:buChar char="q"/>
            </a:pPr>
            <a:r>
              <a:rPr lang="en-US" sz="2800" b="1" dirty="0" smtClean="0"/>
              <a:t>Banana</a:t>
            </a:r>
          </a:p>
          <a:p>
            <a:pPr marL="457200" indent="-457200">
              <a:buFont typeface="Wingdings" panose="05000000000000000000" pitchFamily="2" charset="2"/>
              <a:buChar char="q"/>
            </a:pPr>
            <a:r>
              <a:rPr lang="en-US" sz="2800" b="1" dirty="0" smtClean="0"/>
              <a:t>Lemon</a:t>
            </a:r>
          </a:p>
          <a:p>
            <a:pPr marL="457200" indent="-457200">
              <a:buFont typeface="Wingdings" panose="05000000000000000000" pitchFamily="2" charset="2"/>
              <a:buChar char="q"/>
            </a:pPr>
            <a:r>
              <a:rPr lang="en-US" sz="2800" b="1" dirty="0" smtClean="0"/>
              <a:t>Rice</a:t>
            </a:r>
          </a:p>
          <a:p>
            <a:pPr marL="457200" indent="-457200">
              <a:buFont typeface="Wingdings" panose="05000000000000000000" pitchFamily="2" charset="2"/>
              <a:buChar char="q"/>
            </a:pPr>
            <a:r>
              <a:rPr lang="en-US" sz="2800" b="1" dirty="0" smtClean="0"/>
              <a:t>Grape</a:t>
            </a:r>
          </a:p>
          <a:p>
            <a:pPr marL="457200" indent="-457200">
              <a:buFont typeface="Wingdings" panose="05000000000000000000" pitchFamily="2" charset="2"/>
              <a:buChar char="q"/>
            </a:pPr>
            <a:endParaRPr lang="en-US" sz="2800" b="1" dirty="0" smtClean="0"/>
          </a:p>
          <a:p>
            <a:pPr marL="457200" indent="-457200">
              <a:buFont typeface="Wingdings" panose="05000000000000000000" pitchFamily="2" charset="2"/>
              <a:buChar char="q"/>
            </a:pPr>
            <a:endParaRPr lang="en-US" sz="2800" b="1" dirty="0"/>
          </a:p>
          <a:p>
            <a:pPr marL="457200" indent="-457200">
              <a:buFont typeface="Wingdings" panose="05000000000000000000" pitchFamily="2" charset="2"/>
              <a:buChar char="q"/>
            </a:pPr>
            <a:endParaRPr lang="en-US" sz="2800" b="1" dirty="0" smtClean="0"/>
          </a:p>
          <a:p>
            <a:pPr marL="457200" indent="-457200">
              <a:buFont typeface="Wingdings" panose="05000000000000000000" pitchFamily="2" charset="2"/>
              <a:buChar char="q"/>
            </a:pPr>
            <a:endParaRPr lang="en-US" sz="2800" b="1" dirty="0"/>
          </a:p>
          <a:p>
            <a:pPr marL="457200" indent="-457200">
              <a:buFont typeface="Wingdings" panose="05000000000000000000" pitchFamily="2" charset="2"/>
              <a:buChar char="q"/>
            </a:pPr>
            <a:r>
              <a:rPr lang="en-US" sz="2800" b="1" dirty="0" smtClean="0"/>
              <a:t>Meat</a:t>
            </a:r>
          </a:p>
          <a:p>
            <a:pPr marL="457200" indent="-457200">
              <a:buFont typeface="Wingdings" panose="05000000000000000000" pitchFamily="2" charset="2"/>
              <a:buChar char="q"/>
            </a:pPr>
            <a:r>
              <a:rPr lang="en-US" sz="2800" b="1" dirty="0" smtClean="0"/>
              <a:t>Ham</a:t>
            </a:r>
          </a:p>
          <a:p>
            <a:pPr marL="457200" indent="-457200">
              <a:buFont typeface="Wingdings" panose="05000000000000000000" pitchFamily="2" charset="2"/>
              <a:buChar char="q"/>
            </a:pPr>
            <a:r>
              <a:rPr lang="en-US" sz="2800" b="1" dirty="0" smtClean="0"/>
              <a:t>Coffee</a:t>
            </a:r>
          </a:p>
          <a:p>
            <a:pPr marL="457200" indent="-457200">
              <a:buFont typeface="Wingdings" panose="05000000000000000000" pitchFamily="2" charset="2"/>
              <a:buChar char="q"/>
            </a:pPr>
            <a:r>
              <a:rPr lang="en-US" sz="2800" b="1" dirty="0" smtClean="0"/>
              <a:t>Water</a:t>
            </a:r>
          </a:p>
          <a:p>
            <a:pPr marL="457200" indent="-457200">
              <a:buFont typeface="Wingdings" panose="05000000000000000000" pitchFamily="2" charset="2"/>
              <a:buChar char="q"/>
            </a:pPr>
            <a:r>
              <a:rPr lang="en-US" sz="2800" b="1" dirty="0" smtClean="0"/>
              <a:t>Popcorn</a:t>
            </a:r>
          </a:p>
          <a:p>
            <a:pPr marL="457200" indent="-457200">
              <a:buFont typeface="Wingdings" panose="05000000000000000000" pitchFamily="2" charset="2"/>
              <a:buChar char="q"/>
            </a:pPr>
            <a:r>
              <a:rPr lang="en-US" sz="2800" b="1" dirty="0" smtClean="0"/>
              <a:t>Nut</a:t>
            </a:r>
          </a:p>
          <a:p>
            <a:pPr marL="457200" indent="-457200">
              <a:buFont typeface="Wingdings" panose="05000000000000000000" pitchFamily="2" charset="2"/>
              <a:buChar char="q"/>
            </a:pPr>
            <a:r>
              <a:rPr lang="en-US" sz="2800" b="1" dirty="0" smtClean="0"/>
              <a:t>Yogurt</a:t>
            </a:r>
          </a:p>
          <a:p>
            <a:pPr marL="457200" indent="-457200">
              <a:buFont typeface="Wingdings" panose="05000000000000000000" pitchFamily="2" charset="2"/>
              <a:buChar char="q"/>
            </a:pPr>
            <a:r>
              <a:rPr lang="en-US" sz="2800" b="1" dirty="0" smtClean="0"/>
              <a:t>Sugar</a:t>
            </a:r>
          </a:p>
          <a:p>
            <a:pPr marL="457200" indent="-457200">
              <a:buFont typeface="Wingdings" panose="05000000000000000000" pitchFamily="2" charset="2"/>
              <a:buChar char="q"/>
            </a:pPr>
            <a:r>
              <a:rPr lang="en-US" sz="2800" b="1" dirty="0" smtClean="0"/>
              <a:t>Apple</a:t>
            </a:r>
          </a:p>
          <a:p>
            <a:pPr marL="457200" indent="-457200">
              <a:buFont typeface="Wingdings" panose="05000000000000000000" pitchFamily="2" charset="2"/>
              <a:buChar char="q"/>
            </a:pPr>
            <a:r>
              <a:rPr lang="en-US" sz="2800" b="1" dirty="0" smtClean="0"/>
              <a:t>Strawberry</a:t>
            </a:r>
          </a:p>
          <a:p>
            <a:pPr marL="457200" indent="-457200">
              <a:buFont typeface="Wingdings" panose="05000000000000000000" pitchFamily="2" charset="2"/>
              <a:buChar char="q"/>
            </a:pPr>
            <a:endParaRPr lang="en-US" sz="2800" b="1" dirty="0" smtClean="0"/>
          </a:p>
          <a:p>
            <a:pPr marL="457200" indent="-457200">
              <a:buFont typeface="Wingdings" panose="05000000000000000000" pitchFamily="2" charset="2"/>
              <a:buChar char="q"/>
            </a:pPr>
            <a:endParaRPr lang="en-US" sz="2800" b="1" dirty="0"/>
          </a:p>
          <a:p>
            <a:pPr marL="457200" indent="-457200">
              <a:buFont typeface="Wingdings" panose="05000000000000000000" pitchFamily="2" charset="2"/>
              <a:buChar char="q"/>
            </a:pPr>
            <a:endParaRPr lang="en-US" sz="2800" b="1" dirty="0" smtClean="0"/>
          </a:p>
          <a:p>
            <a:pPr marL="457200" indent="-457200">
              <a:buFont typeface="Wingdings" panose="05000000000000000000" pitchFamily="2" charset="2"/>
              <a:buChar char="q"/>
            </a:pPr>
            <a:endParaRPr lang="en-US" sz="2800" b="1" dirty="0"/>
          </a:p>
          <a:p>
            <a:pPr marL="457200" indent="-457200">
              <a:buFont typeface="Wingdings" panose="05000000000000000000" pitchFamily="2" charset="2"/>
              <a:buChar char="q"/>
            </a:pPr>
            <a:r>
              <a:rPr lang="en-US" sz="2800" b="1" dirty="0" smtClean="0"/>
              <a:t>Pepper</a:t>
            </a:r>
          </a:p>
          <a:p>
            <a:pPr marL="457200" indent="-457200">
              <a:buFont typeface="Wingdings" panose="05000000000000000000" pitchFamily="2" charset="2"/>
              <a:buChar char="q"/>
            </a:pPr>
            <a:r>
              <a:rPr lang="en-US" sz="2800" b="1" dirty="0" smtClean="0"/>
              <a:t>Mayonnaise</a:t>
            </a:r>
          </a:p>
          <a:p>
            <a:pPr marL="457200" indent="-457200">
              <a:buFont typeface="Wingdings" panose="05000000000000000000" pitchFamily="2" charset="2"/>
              <a:buChar char="q"/>
            </a:pPr>
            <a:r>
              <a:rPr lang="en-US" sz="2800" b="1" dirty="0" smtClean="0"/>
              <a:t>Milk</a:t>
            </a:r>
          </a:p>
          <a:p>
            <a:pPr marL="457200" indent="-457200">
              <a:buFont typeface="Wingdings" panose="05000000000000000000" pitchFamily="2" charset="2"/>
              <a:buChar char="q"/>
            </a:pPr>
            <a:r>
              <a:rPr lang="en-US" sz="2800" b="1" dirty="0" smtClean="0"/>
              <a:t>Cheese</a:t>
            </a:r>
          </a:p>
          <a:p>
            <a:pPr marL="457200" indent="-457200">
              <a:buFont typeface="Wingdings" panose="05000000000000000000" pitchFamily="2" charset="2"/>
              <a:buChar char="q"/>
            </a:pPr>
            <a:r>
              <a:rPr lang="en-US" sz="2800" b="1" dirty="0" smtClean="0"/>
              <a:t>Salt</a:t>
            </a:r>
          </a:p>
          <a:p>
            <a:pPr marL="457200" indent="-457200">
              <a:buFont typeface="Wingdings" panose="05000000000000000000" pitchFamily="2" charset="2"/>
              <a:buChar char="q"/>
            </a:pPr>
            <a:r>
              <a:rPr lang="en-US" sz="2800" b="1" dirty="0" smtClean="0"/>
              <a:t>Orange</a:t>
            </a:r>
          </a:p>
          <a:p>
            <a:pPr marL="457200" indent="-457200">
              <a:buFont typeface="Wingdings" panose="05000000000000000000" pitchFamily="2" charset="2"/>
              <a:buChar char="q"/>
            </a:pPr>
            <a:r>
              <a:rPr lang="en-US" sz="2800" b="1" dirty="0" smtClean="0"/>
              <a:t>Chicken</a:t>
            </a:r>
          </a:p>
          <a:p>
            <a:pPr marL="457200" indent="-457200">
              <a:buFont typeface="Wingdings" panose="05000000000000000000" pitchFamily="2" charset="2"/>
              <a:buChar char="q"/>
            </a:pPr>
            <a:r>
              <a:rPr lang="en-US" sz="2800" b="1" dirty="0" smtClean="0"/>
              <a:t>Tea</a:t>
            </a:r>
          </a:p>
          <a:p>
            <a:pPr marL="457200" indent="-457200">
              <a:buFont typeface="Wingdings" panose="05000000000000000000" pitchFamily="2" charset="2"/>
              <a:buChar char="q"/>
            </a:pPr>
            <a:r>
              <a:rPr lang="en-US" sz="2800" b="1" dirty="0" smtClean="0"/>
              <a:t>Bread</a:t>
            </a:r>
          </a:p>
          <a:p>
            <a:pPr marL="457200" indent="-457200">
              <a:buFont typeface="Wingdings" panose="05000000000000000000" pitchFamily="2" charset="2"/>
              <a:buChar char="q"/>
            </a:pPr>
            <a:r>
              <a:rPr lang="en-US" sz="2800" b="1" dirty="0" smtClean="0"/>
              <a:t>Soda</a:t>
            </a:r>
            <a:endParaRPr lang="en-US" sz="2800" b="1" dirty="0"/>
          </a:p>
        </p:txBody>
      </p:sp>
      <p:graphicFrame>
        <p:nvGraphicFramePr>
          <p:cNvPr id="3" name="Tabla 2"/>
          <p:cNvGraphicFramePr>
            <a:graphicFrameLocks noGrp="1"/>
          </p:cNvGraphicFramePr>
          <p:nvPr>
            <p:extLst/>
          </p:nvPr>
        </p:nvGraphicFramePr>
        <p:xfrm>
          <a:off x="7688469" y="3071945"/>
          <a:ext cx="4231080" cy="2225040"/>
        </p:xfrm>
        <a:graphic>
          <a:graphicData uri="http://schemas.openxmlformats.org/drawingml/2006/table">
            <a:tbl>
              <a:tblPr firstRow="1" bandRow="1">
                <a:tableStyleId>{BDBED569-4797-4DF1-A0F4-6AAB3CD982D8}</a:tableStyleId>
              </a:tblPr>
              <a:tblGrid>
                <a:gridCol w="2115540">
                  <a:extLst>
                    <a:ext uri="{9D8B030D-6E8A-4147-A177-3AD203B41FA5}">
                      <a16:colId xmlns:a16="http://schemas.microsoft.com/office/drawing/2014/main" val="20000"/>
                    </a:ext>
                  </a:extLst>
                </a:gridCol>
                <a:gridCol w="2115540">
                  <a:extLst>
                    <a:ext uri="{9D8B030D-6E8A-4147-A177-3AD203B41FA5}">
                      <a16:colId xmlns:a16="http://schemas.microsoft.com/office/drawing/2014/main" val="20001"/>
                    </a:ext>
                  </a:extLst>
                </a:gridCol>
              </a:tblGrid>
              <a:tr h="370840">
                <a:tc>
                  <a:txBody>
                    <a:bodyPr/>
                    <a:lstStyle/>
                    <a:p>
                      <a:r>
                        <a:rPr lang="es-MX" dirty="0" err="1" smtClean="0"/>
                        <a:t>COUNTABLES</a:t>
                      </a:r>
                      <a:endParaRPr lang="es-MX" dirty="0"/>
                    </a:p>
                  </a:txBody>
                  <a:tcPr/>
                </a:tc>
                <a:tc>
                  <a:txBody>
                    <a:bodyPr/>
                    <a:lstStyle/>
                    <a:p>
                      <a:r>
                        <a:rPr lang="es-MX" dirty="0" err="1" smtClean="0"/>
                        <a:t>UNCOUNTABLE</a:t>
                      </a:r>
                      <a:endParaRPr lang="es-MX" dirty="0"/>
                    </a:p>
                  </a:txBody>
                  <a:tcPr/>
                </a:tc>
                <a:extLst>
                  <a:ext uri="{0D108BD9-81ED-4DB2-BD59-A6C34878D82A}">
                    <a16:rowId xmlns:a16="http://schemas.microsoft.com/office/drawing/2014/main" val="10000"/>
                  </a:ext>
                </a:extLst>
              </a:tr>
              <a:tr h="370840">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0001"/>
                  </a:ext>
                </a:extLst>
              </a:tr>
              <a:tr h="370840">
                <a:tc>
                  <a:txBody>
                    <a:bodyPr/>
                    <a:lstStyle/>
                    <a:p>
                      <a:endParaRPr lang="es-MX"/>
                    </a:p>
                  </a:txBody>
                  <a:tcPr/>
                </a:tc>
                <a:tc>
                  <a:txBody>
                    <a:bodyPr/>
                    <a:lstStyle/>
                    <a:p>
                      <a:endParaRPr lang="es-MX" dirty="0"/>
                    </a:p>
                  </a:txBody>
                  <a:tcPr/>
                </a:tc>
                <a:extLst>
                  <a:ext uri="{0D108BD9-81ED-4DB2-BD59-A6C34878D82A}">
                    <a16:rowId xmlns:a16="http://schemas.microsoft.com/office/drawing/2014/main" val="10002"/>
                  </a:ext>
                </a:extLst>
              </a:tr>
              <a:tr h="370840">
                <a:tc>
                  <a:txBody>
                    <a:bodyPr/>
                    <a:lstStyle/>
                    <a:p>
                      <a:endParaRPr lang="es-MX"/>
                    </a:p>
                  </a:txBody>
                  <a:tcPr/>
                </a:tc>
                <a:tc>
                  <a:txBody>
                    <a:bodyPr/>
                    <a:lstStyle/>
                    <a:p>
                      <a:endParaRPr lang="es-MX" dirty="0"/>
                    </a:p>
                  </a:txBody>
                  <a:tcPr/>
                </a:tc>
                <a:extLst>
                  <a:ext uri="{0D108BD9-81ED-4DB2-BD59-A6C34878D82A}">
                    <a16:rowId xmlns:a16="http://schemas.microsoft.com/office/drawing/2014/main" val="10003"/>
                  </a:ext>
                </a:extLst>
              </a:tr>
              <a:tr h="370840">
                <a:tc>
                  <a:txBody>
                    <a:bodyPr/>
                    <a:lstStyle/>
                    <a:p>
                      <a:endParaRPr lang="es-MX"/>
                    </a:p>
                  </a:txBody>
                  <a:tcPr/>
                </a:tc>
                <a:tc>
                  <a:txBody>
                    <a:bodyPr/>
                    <a:lstStyle/>
                    <a:p>
                      <a:endParaRPr lang="es-MX" dirty="0"/>
                    </a:p>
                  </a:txBody>
                  <a:tcPr/>
                </a:tc>
                <a:extLst>
                  <a:ext uri="{0D108BD9-81ED-4DB2-BD59-A6C34878D82A}">
                    <a16:rowId xmlns:a16="http://schemas.microsoft.com/office/drawing/2014/main" val="10004"/>
                  </a:ext>
                </a:extLst>
              </a:tr>
              <a:tr h="370840">
                <a:tc>
                  <a:txBody>
                    <a:bodyPr/>
                    <a:lstStyle/>
                    <a:p>
                      <a:endParaRPr lang="es-MX"/>
                    </a:p>
                  </a:txBody>
                  <a:tcPr/>
                </a:tc>
                <a:tc>
                  <a:txBody>
                    <a:bodyPr/>
                    <a:lstStyle/>
                    <a:p>
                      <a:endParaRPr lang="es-MX" dirty="0"/>
                    </a:p>
                  </a:txBody>
                  <a:tcPr/>
                </a:tc>
                <a:extLst>
                  <a:ext uri="{0D108BD9-81ED-4DB2-BD59-A6C34878D82A}">
                    <a16:rowId xmlns:a16="http://schemas.microsoft.com/office/drawing/2014/main" val="10005"/>
                  </a:ext>
                </a:extLst>
              </a:tr>
            </a:tbl>
          </a:graphicData>
        </a:graphic>
      </p:graphicFrame>
      <p:pic>
        <p:nvPicPr>
          <p:cNvPr id="8" name="Imagen 7">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4809255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17026" y="5891067"/>
            <a:ext cx="5970493" cy="813278"/>
          </a:xfrm>
        </p:spPr>
        <p:txBody>
          <a:bodyPr>
            <a:normAutofit fontScale="90000"/>
          </a:bodyPr>
          <a:lstStyle/>
          <a:p>
            <a:pPr algn="r"/>
            <a:r>
              <a:rPr lang="es-MX" sz="8000" b="1" cap="none" spc="0" dirty="0" err="1" smtClean="0">
                <a:ln w="6600">
                  <a:solidFill>
                    <a:schemeClr val="accent2"/>
                  </a:solidFill>
                  <a:prstDash val="solid"/>
                </a:ln>
                <a:solidFill>
                  <a:srgbClr val="FFFFFF"/>
                </a:solidFill>
                <a:effectLst>
                  <a:outerShdw dist="38100" dir="2700000" algn="tl" rotWithShape="0">
                    <a:schemeClr val="accent2"/>
                  </a:outerShdw>
                </a:effectLst>
              </a:rPr>
              <a:t>Containers</a:t>
            </a:r>
            <a:endParaRPr lang="es-MX"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CuadroTexto 2"/>
          <p:cNvSpPr txBox="1"/>
          <p:nvPr/>
        </p:nvSpPr>
        <p:spPr>
          <a:xfrm>
            <a:off x="0" y="456481"/>
            <a:ext cx="8302273" cy="6247864"/>
          </a:xfrm>
          <a:prstGeom prst="rect">
            <a:avLst/>
          </a:prstGeom>
          <a:noFill/>
        </p:spPr>
        <p:txBody>
          <a:bodyPr wrap="none" rtlCol="0">
            <a:spAutoFit/>
          </a:bodyPr>
          <a:lstStyle/>
          <a:p>
            <a:pPr marL="571500" indent="-571500">
              <a:buFont typeface="Wingdings" panose="05000000000000000000" pitchFamily="2" charset="2"/>
              <a:buChar char="q"/>
            </a:pPr>
            <a:r>
              <a:rPr lang="es-MX" sz="4000" b="1" dirty="0">
                <a:solidFill>
                  <a:srgbClr val="0070C0"/>
                </a:solidFill>
              </a:rPr>
              <a:t>a</a:t>
            </a:r>
            <a:r>
              <a:rPr lang="es-MX" sz="4000" b="1" dirty="0" smtClean="0">
                <a:solidFill>
                  <a:srgbClr val="0070C0"/>
                </a:solidFill>
              </a:rPr>
              <a:t> </a:t>
            </a:r>
            <a:r>
              <a:rPr lang="es-MX" sz="4000" b="1" dirty="0" err="1" smtClean="0">
                <a:solidFill>
                  <a:srgbClr val="0070C0"/>
                </a:solidFill>
              </a:rPr>
              <a:t>bottle</a:t>
            </a:r>
            <a:r>
              <a:rPr lang="es-MX" sz="4000" b="1" dirty="0" smtClean="0">
                <a:solidFill>
                  <a:srgbClr val="0070C0"/>
                </a:solidFill>
              </a:rPr>
              <a:t> of </a:t>
            </a:r>
            <a:r>
              <a:rPr lang="es-MX" sz="4000" dirty="0" err="1" smtClean="0"/>
              <a:t>water</a:t>
            </a:r>
            <a:r>
              <a:rPr lang="es-MX" sz="4000" dirty="0" smtClean="0"/>
              <a:t> / </a:t>
            </a:r>
            <a:r>
              <a:rPr lang="es-MX" sz="4000" dirty="0" err="1" smtClean="0"/>
              <a:t>wine</a:t>
            </a:r>
            <a:r>
              <a:rPr lang="es-MX" sz="4000" dirty="0" smtClean="0"/>
              <a:t> / soda</a:t>
            </a:r>
          </a:p>
          <a:p>
            <a:pPr marL="571500" indent="-571500">
              <a:buFont typeface="Wingdings" panose="05000000000000000000" pitchFamily="2" charset="2"/>
              <a:buChar char="q"/>
            </a:pPr>
            <a:r>
              <a:rPr lang="es-MX" sz="4000" b="1" dirty="0">
                <a:solidFill>
                  <a:srgbClr val="0070C0"/>
                </a:solidFill>
              </a:rPr>
              <a:t>a </a:t>
            </a:r>
            <a:r>
              <a:rPr lang="es-MX" sz="4000" b="1" dirty="0" err="1">
                <a:solidFill>
                  <a:srgbClr val="0070C0"/>
                </a:solidFill>
              </a:rPr>
              <a:t>carton</a:t>
            </a:r>
            <a:r>
              <a:rPr lang="es-MX" sz="4000" b="1" dirty="0">
                <a:solidFill>
                  <a:srgbClr val="0070C0"/>
                </a:solidFill>
              </a:rPr>
              <a:t> of </a:t>
            </a:r>
            <a:r>
              <a:rPr lang="es-MX" sz="4000" dirty="0" err="1" smtClean="0"/>
              <a:t>milk</a:t>
            </a:r>
            <a:r>
              <a:rPr lang="es-MX" sz="4000" dirty="0" smtClean="0"/>
              <a:t> / </a:t>
            </a:r>
            <a:r>
              <a:rPr lang="es-MX" sz="4000" dirty="0" err="1" smtClean="0"/>
              <a:t>juice</a:t>
            </a:r>
            <a:endParaRPr lang="es-MX" sz="4000" dirty="0" smtClean="0"/>
          </a:p>
          <a:p>
            <a:pPr marL="571500" indent="-571500">
              <a:buFont typeface="Wingdings" panose="05000000000000000000" pitchFamily="2" charset="2"/>
              <a:buChar char="q"/>
            </a:pPr>
            <a:r>
              <a:rPr lang="es-MX" sz="4000" b="1" dirty="0">
                <a:solidFill>
                  <a:srgbClr val="0070C0"/>
                </a:solidFill>
              </a:rPr>
              <a:t>a </a:t>
            </a:r>
            <a:r>
              <a:rPr lang="es-MX" sz="4000" b="1" dirty="0" err="1">
                <a:solidFill>
                  <a:srgbClr val="0070C0"/>
                </a:solidFill>
              </a:rPr>
              <a:t>packet</a:t>
            </a:r>
            <a:r>
              <a:rPr lang="es-MX" sz="4000" b="1" dirty="0">
                <a:solidFill>
                  <a:srgbClr val="0070C0"/>
                </a:solidFill>
              </a:rPr>
              <a:t> of </a:t>
            </a:r>
            <a:r>
              <a:rPr lang="es-MX" sz="4000" dirty="0" smtClean="0"/>
              <a:t>cereal</a:t>
            </a:r>
          </a:p>
          <a:p>
            <a:pPr marL="571500" indent="-571500">
              <a:buFont typeface="Wingdings" panose="05000000000000000000" pitchFamily="2" charset="2"/>
              <a:buChar char="q"/>
            </a:pPr>
            <a:r>
              <a:rPr lang="es-MX" sz="4000" b="1" dirty="0">
                <a:solidFill>
                  <a:srgbClr val="0070C0"/>
                </a:solidFill>
              </a:rPr>
              <a:t>a </a:t>
            </a:r>
            <a:r>
              <a:rPr lang="es-MX" sz="4000" b="1" dirty="0" err="1" smtClean="0">
                <a:solidFill>
                  <a:srgbClr val="0070C0"/>
                </a:solidFill>
              </a:rPr>
              <a:t>glass</a:t>
            </a:r>
            <a:r>
              <a:rPr lang="es-MX" sz="4000" b="1" dirty="0" smtClean="0">
                <a:solidFill>
                  <a:srgbClr val="0070C0"/>
                </a:solidFill>
              </a:rPr>
              <a:t> </a:t>
            </a:r>
            <a:r>
              <a:rPr lang="es-MX" sz="4000" b="1" dirty="0">
                <a:solidFill>
                  <a:srgbClr val="0070C0"/>
                </a:solidFill>
              </a:rPr>
              <a:t>of </a:t>
            </a:r>
            <a:r>
              <a:rPr lang="es-MX" sz="4000" dirty="0" err="1" smtClean="0"/>
              <a:t>water</a:t>
            </a:r>
            <a:r>
              <a:rPr lang="es-MX" sz="4000" dirty="0" smtClean="0"/>
              <a:t> / </a:t>
            </a:r>
            <a:r>
              <a:rPr lang="es-MX" sz="4000" dirty="0" err="1" smtClean="0"/>
              <a:t>milk</a:t>
            </a:r>
            <a:r>
              <a:rPr lang="es-MX" sz="4000" dirty="0" smtClean="0"/>
              <a:t> / soda</a:t>
            </a:r>
          </a:p>
          <a:p>
            <a:pPr marL="571500" indent="-571500">
              <a:buFont typeface="Wingdings" panose="05000000000000000000" pitchFamily="2" charset="2"/>
              <a:buChar char="q"/>
            </a:pPr>
            <a:r>
              <a:rPr lang="es-MX" sz="4000" b="1" dirty="0" smtClean="0">
                <a:solidFill>
                  <a:srgbClr val="0070C0"/>
                </a:solidFill>
              </a:rPr>
              <a:t>a </a:t>
            </a:r>
            <a:r>
              <a:rPr lang="es-MX" sz="4000" b="1" dirty="0">
                <a:solidFill>
                  <a:srgbClr val="0070C0"/>
                </a:solidFill>
              </a:rPr>
              <a:t>cup of </a:t>
            </a:r>
            <a:r>
              <a:rPr lang="es-MX" sz="4000" dirty="0" smtClean="0"/>
              <a:t>tea / </a:t>
            </a:r>
            <a:r>
              <a:rPr lang="es-MX" sz="4000" dirty="0" err="1" smtClean="0"/>
              <a:t>coffee</a:t>
            </a:r>
            <a:endParaRPr lang="es-MX" sz="4000" dirty="0" smtClean="0"/>
          </a:p>
          <a:p>
            <a:pPr marL="571500" indent="-571500">
              <a:buFont typeface="Wingdings" panose="05000000000000000000" pitchFamily="2" charset="2"/>
              <a:buChar char="q"/>
            </a:pPr>
            <a:r>
              <a:rPr lang="es-MX" sz="4000" b="1" dirty="0" smtClean="0">
                <a:solidFill>
                  <a:srgbClr val="0070C0"/>
                </a:solidFill>
              </a:rPr>
              <a:t>a </a:t>
            </a:r>
            <a:r>
              <a:rPr lang="es-MX" sz="4000" b="1" dirty="0">
                <a:solidFill>
                  <a:srgbClr val="0070C0"/>
                </a:solidFill>
              </a:rPr>
              <a:t>bar of </a:t>
            </a:r>
            <a:r>
              <a:rPr lang="es-MX" sz="4000" dirty="0" smtClean="0"/>
              <a:t>chocolate</a:t>
            </a:r>
          </a:p>
          <a:p>
            <a:pPr marL="571500" indent="-571500">
              <a:buFont typeface="Wingdings" panose="05000000000000000000" pitchFamily="2" charset="2"/>
              <a:buChar char="q"/>
            </a:pPr>
            <a:r>
              <a:rPr lang="es-MX" sz="4000" b="1" dirty="0" smtClean="0">
                <a:solidFill>
                  <a:srgbClr val="0070C0"/>
                </a:solidFill>
              </a:rPr>
              <a:t>a </a:t>
            </a:r>
            <a:r>
              <a:rPr lang="es-MX" sz="4000" b="1" dirty="0" err="1">
                <a:solidFill>
                  <a:srgbClr val="0070C0"/>
                </a:solidFill>
              </a:rPr>
              <a:t>tin</a:t>
            </a:r>
            <a:r>
              <a:rPr lang="es-MX" sz="4000" b="1" dirty="0">
                <a:solidFill>
                  <a:srgbClr val="0070C0"/>
                </a:solidFill>
              </a:rPr>
              <a:t> / can of </a:t>
            </a:r>
            <a:r>
              <a:rPr lang="es-MX" sz="4000" dirty="0" err="1" smtClean="0"/>
              <a:t>beans</a:t>
            </a:r>
            <a:r>
              <a:rPr lang="es-MX" sz="4000" dirty="0" smtClean="0"/>
              <a:t> / tuna</a:t>
            </a:r>
          </a:p>
          <a:p>
            <a:pPr marL="571500" indent="-571500">
              <a:buFont typeface="Wingdings" panose="05000000000000000000" pitchFamily="2" charset="2"/>
              <a:buChar char="q"/>
            </a:pPr>
            <a:r>
              <a:rPr lang="es-MX" sz="4000" b="1" dirty="0" smtClean="0">
                <a:solidFill>
                  <a:srgbClr val="0070C0"/>
                </a:solidFill>
              </a:rPr>
              <a:t>a </a:t>
            </a:r>
            <a:r>
              <a:rPr lang="es-MX" sz="4000" b="1" dirty="0" err="1">
                <a:solidFill>
                  <a:srgbClr val="0070C0"/>
                </a:solidFill>
              </a:rPr>
              <a:t>piece</a:t>
            </a:r>
            <a:r>
              <a:rPr lang="es-MX" sz="4000" b="1" dirty="0">
                <a:solidFill>
                  <a:srgbClr val="0070C0"/>
                </a:solidFill>
              </a:rPr>
              <a:t> / </a:t>
            </a:r>
            <a:r>
              <a:rPr lang="es-MX" sz="4000" b="1" dirty="0" err="1">
                <a:solidFill>
                  <a:srgbClr val="0070C0"/>
                </a:solidFill>
              </a:rPr>
              <a:t>loaf</a:t>
            </a:r>
            <a:r>
              <a:rPr lang="es-MX" sz="4000" b="1" dirty="0">
                <a:solidFill>
                  <a:srgbClr val="0070C0"/>
                </a:solidFill>
              </a:rPr>
              <a:t> / </a:t>
            </a:r>
            <a:r>
              <a:rPr lang="es-MX" sz="4000" b="1" dirty="0" err="1">
                <a:solidFill>
                  <a:srgbClr val="0070C0"/>
                </a:solidFill>
              </a:rPr>
              <a:t>slice</a:t>
            </a:r>
            <a:r>
              <a:rPr lang="es-MX" sz="4000" b="1" dirty="0">
                <a:solidFill>
                  <a:srgbClr val="0070C0"/>
                </a:solidFill>
              </a:rPr>
              <a:t> of </a:t>
            </a:r>
            <a:r>
              <a:rPr lang="es-MX" sz="4000" dirty="0" smtClean="0"/>
              <a:t>bread</a:t>
            </a:r>
          </a:p>
          <a:p>
            <a:pPr marL="571500" indent="-571500">
              <a:buFont typeface="Wingdings" panose="05000000000000000000" pitchFamily="2" charset="2"/>
              <a:buChar char="q"/>
            </a:pPr>
            <a:r>
              <a:rPr lang="es-MX" sz="4000" b="1" dirty="0">
                <a:solidFill>
                  <a:srgbClr val="0070C0"/>
                </a:solidFill>
              </a:rPr>
              <a:t>a </a:t>
            </a:r>
            <a:r>
              <a:rPr lang="es-MX" sz="4000" b="1" dirty="0" err="1">
                <a:solidFill>
                  <a:srgbClr val="0070C0"/>
                </a:solidFill>
              </a:rPr>
              <a:t>bowl</a:t>
            </a:r>
            <a:r>
              <a:rPr lang="es-MX" sz="4000" b="1" dirty="0">
                <a:solidFill>
                  <a:srgbClr val="0070C0"/>
                </a:solidFill>
              </a:rPr>
              <a:t> of </a:t>
            </a:r>
            <a:r>
              <a:rPr lang="es-MX" sz="4000" dirty="0" smtClean="0"/>
              <a:t>rice / cereal</a:t>
            </a:r>
          </a:p>
          <a:p>
            <a:pPr marL="571500" indent="-571500">
              <a:buFont typeface="Wingdings" panose="05000000000000000000" pitchFamily="2" charset="2"/>
              <a:buChar char="q"/>
            </a:pPr>
            <a:r>
              <a:rPr lang="es-MX" sz="4000" b="1" dirty="0">
                <a:solidFill>
                  <a:srgbClr val="0070C0"/>
                </a:solidFill>
              </a:rPr>
              <a:t>a </a:t>
            </a:r>
            <a:r>
              <a:rPr lang="es-MX" sz="4000" b="1" dirty="0" err="1">
                <a:solidFill>
                  <a:srgbClr val="0070C0"/>
                </a:solidFill>
              </a:rPr>
              <a:t>bunch</a:t>
            </a:r>
            <a:r>
              <a:rPr lang="es-MX" sz="4000" b="1" dirty="0">
                <a:solidFill>
                  <a:srgbClr val="0070C0"/>
                </a:solidFill>
              </a:rPr>
              <a:t> of </a:t>
            </a:r>
            <a:r>
              <a:rPr lang="es-MX" sz="4000" dirty="0" smtClean="0"/>
              <a:t>grapes</a:t>
            </a:r>
            <a:endParaRPr lang="es-MX" sz="4000" dirty="0"/>
          </a:p>
        </p:txBody>
      </p:sp>
      <p:pic>
        <p:nvPicPr>
          <p:cNvPr id="4" name="Imagen 3">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9837170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27682" y="179961"/>
            <a:ext cx="9736637" cy="747691"/>
          </a:xfrm>
        </p:spPr>
        <p:txBody>
          <a:bodyPr/>
          <a:lstStyle/>
          <a:p>
            <a:pPr algn="ctr"/>
            <a:r>
              <a:rPr lang="es-MX" dirty="0" err="1" smtClean="0"/>
              <a:t>Most</a:t>
            </a:r>
            <a:r>
              <a:rPr lang="es-MX" dirty="0" smtClean="0"/>
              <a:t> </a:t>
            </a:r>
            <a:r>
              <a:rPr lang="es-MX" dirty="0" err="1" smtClean="0"/>
              <a:t>Common</a:t>
            </a:r>
            <a:r>
              <a:rPr lang="es-MX" dirty="0" smtClean="0"/>
              <a:t> </a:t>
            </a:r>
            <a:r>
              <a:rPr lang="es-MX" dirty="0" err="1" smtClean="0"/>
              <a:t>Uncountable</a:t>
            </a:r>
            <a:r>
              <a:rPr lang="es-MX" dirty="0" smtClean="0"/>
              <a:t> </a:t>
            </a:r>
            <a:r>
              <a:rPr lang="es-MX" dirty="0" err="1" smtClean="0"/>
              <a:t>Nouns</a:t>
            </a:r>
            <a:endParaRPr lang="es-MX" dirty="0"/>
          </a:p>
        </p:txBody>
      </p:sp>
      <p:sp>
        <p:nvSpPr>
          <p:cNvPr id="3" name="Marcador de contenido 2"/>
          <p:cNvSpPr>
            <a:spLocks noGrp="1"/>
          </p:cNvSpPr>
          <p:nvPr>
            <p:ph idx="1"/>
          </p:nvPr>
        </p:nvSpPr>
        <p:spPr>
          <a:xfrm>
            <a:off x="134178" y="927652"/>
            <a:ext cx="11923645" cy="5184648"/>
          </a:xfrm>
        </p:spPr>
        <p:txBody>
          <a:bodyPr>
            <a:normAutofit/>
          </a:bodyPr>
          <a:lstStyle/>
          <a:p>
            <a:r>
              <a:rPr lang="en-GB" sz="3600" u="sng" dirty="0"/>
              <a:t>Material or substances</a:t>
            </a:r>
            <a:r>
              <a:rPr lang="en-GB" sz="3600" dirty="0"/>
              <a:t>: </a:t>
            </a:r>
            <a:r>
              <a:rPr lang="en-GB" sz="3600" dirty="0" smtClean="0"/>
              <a:t>air, water, plastic, metal, gold, silver, etc.</a:t>
            </a:r>
          </a:p>
          <a:p>
            <a:r>
              <a:rPr lang="en-GB" sz="3600" u="sng" dirty="0" smtClean="0"/>
              <a:t>Feelings or Qualities</a:t>
            </a:r>
            <a:r>
              <a:rPr lang="en-GB" sz="3600" dirty="0" smtClean="0"/>
              <a:t>: friendship, love, sadness, happiness, etc.</a:t>
            </a:r>
          </a:p>
          <a:p>
            <a:r>
              <a:rPr lang="en-GB" sz="3600" u="sng" dirty="0" smtClean="0"/>
              <a:t>Food &amp; Drinks</a:t>
            </a:r>
            <a:r>
              <a:rPr lang="en-GB" sz="3600" dirty="0" smtClean="0"/>
              <a:t>: butter, bread, milk, juice, rice, jam, coffee, etc.</a:t>
            </a:r>
          </a:p>
          <a:p>
            <a:r>
              <a:rPr lang="en-GB" sz="3600" u="sng" dirty="0" smtClean="0"/>
              <a:t>Other common words</a:t>
            </a:r>
            <a:r>
              <a:rPr lang="en-GB" sz="3600" dirty="0" smtClean="0"/>
              <a:t>: knowledge, intelligence, garbage, homework, information, money, news, traffic, work, weather, etc.</a:t>
            </a:r>
            <a:endParaRPr lang="en-GB" sz="3600" dirty="0"/>
          </a:p>
          <a:p>
            <a:endParaRPr lang="es-MX" sz="3600" dirty="0"/>
          </a:p>
        </p:txBody>
      </p:sp>
      <p:pic>
        <p:nvPicPr>
          <p:cNvPr id="4" name="Imagen 3">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8229104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1672" y="0"/>
            <a:ext cx="9498399" cy="1499616"/>
          </a:xfrm>
        </p:spPr>
        <p:txBody>
          <a:bodyPr/>
          <a:lstStyle/>
          <a:p>
            <a:r>
              <a:rPr lang="es-MX" dirty="0" err="1" smtClean="0"/>
              <a:t>SOME</a:t>
            </a:r>
            <a:endParaRPr lang="es-MX" dirty="0"/>
          </a:p>
        </p:txBody>
      </p:sp>
      <p:sp>
        <p:nvSpPr>
          <p:cNvPr id="3" name="Marcador de contenido 2"/>
          <p:cNvSpPr>
            <a:spLocks noGrp="1"/>
          </p:cNvSpPr>
          <p:nvPr>
            <p:ph idx="1"/>
          </p:nvPr>
        </p:nvSpPr>
        <p:spPr>
          <a:xfrm>
            <a:off x="122980" y="1130675"/>
            <a:ext cx="11750968" cy="4925568"/>
          </a:xfrm>
        </p:spPr>
        <p:txBody>
          <a:bodyPr>
            <a:noAutofit/>
          </a:bodyPr>
          <a:lstStyle/>
          <a:p>
            <a:pPr algn="just"/>
            <a:r>
              <a:rPr lang="es-MX" sz="3200" dirty="0" err="1" smtClean="0"/>
              <a:t>We</a:t>
            </a:r>
            <a:r>
              <a:rPr lang="es-MX" sz="3200" dirty="0" smtClean="0"/>
              <a:t> use </a:t>
            </a:r>
            <a:r>
              <a:rPr lang="es-MX" sz="3200" b="1" dirty="0" err="1" smtClean="0">
                <a:solidFill>
                  <a:srgbClr val="00B050"/>
                </a:solidFill>
              </a:rPr>
              <a:t>SOME</a:t>
            </a:r>
            <a:r>
              <a:rPr lang="es-MX" sz="3200" dirty="0" smtClean="0"/>
              <a:t> to describe </a:t>
            </a:r>
            <a:r>
              <a:rPr lang="es-MX" sz="3200" dirty="0" err="1" smtClean="0"/>
              <a:t>two</a:t>
            </a:r>
            <a:r>
              <a:rPr lang="es-MX" sz="3200" dirty="0" smtClean="0"/>
              <a:t> </a:t>
            </a:r>
            <a:r>
              <a:rPr lang="es-MX" sz="3200" dirty="0" err="1" smtClean="0"/>
              <a:t>or</a:t>
            </a:r>
            <a:r>
              <a:rPr lang="es-MX" sz="3200" dirty="0" smtClean="0"/>
              <a:t> more </a:t>
            </a:r>
            <a:r>
              <a:rPr lang="es-MX" sz="3200" dirty="0" err="1" smtClean="0"/>
              <a:t>elements</a:t>
            </a:r>
            <a:r>
              <a:rPr lang="es-MX" sz="3200" dirty="0"/>
              <a:t> </a:t>
            </a:r>
            <a:r>
              <a:rPr lang="es-MX" sz="3200" dirty="0" smtClean="0"/>
              <a:t>in a </a:t>
            </a:r>
            <a:r>
              <a:rPr lang="es-MX" sz="3200" b="1" dirty="0" smtClean="0">
                <a:solidFill>
                  <a:srgbClr val="0070C0"/>
                </a:solidFill>
              </a:rPr>
              <a:t>positive</a:t>
            </a:r>
            <a:r>
              <a:rPr lang="es-MX" sz="3200" dirty="0" smtClean="0"/>
              <a:t> </a:t>
            </a:r>
            <a:r>
              <a:rPr lang="es-MX" sz="3200" b="1" dirty="0" err="1">
                <a:solidFill>
                  <a:srgbClr val="0070C0"/>
                </a:solidFill>
              </a:rPr>
              <a:t>sentences</a:t>
            </a:r>
            <a:r>
              <a:rPr lang="es-MX" sz="3200" dirty="0" smtClean="0"/>
              <a:t>. </a:t>
            </a:r>
            <a:r>
              <a:rPr lang="es-MX" sz="3200" dirty="0" err="1" smtClean="0"/>
              <a:t>We</a:t>
            </a:r>
            <a:r>
              <a:rPr lang="es-MX" sz="3200" dirty="0" smtClean="0"/>
              <a:t> can use </a:t>
            </a:r>
            <a:r>
              <a:rPr lang="es-MX" sz="3200" b="1" dirty="0" err="1">
                <a:solidFill>
                  <a:srgbClr val="00B050"/>
                </a:solidFill>
              </a:rPr>
              <a:t>SOME</a:t>
            </a:r>
            <a:r>
              <a:rPr lang="es-MX" sz="3200" dirty="0" smtClean="0"/>
              <a:t> </a:t>
            </a:r>
            <a:r>
              <a:rPr lang="es-MX" sz="3200" dirty="0" err="1" smtClean="0"/>
              <a:t>with</a:t>
            </a:r>
            <a:r>
              <a:rPr lang="es-MX" sz="3200" dirty="0" smtClean="0"/>
              <a:t> </a:t>
            </a:r>
            <a:r>
              <a:rPr lang="es-MX" sz="3200" dirty="0" err="1" smtClean="0"/>
              <a:t>countables</a:t>
            </a:r>
            <a:r>
              <a:rPr lang="es-MX" sz="3200" dirty="0" smtClean="0"/>
              <a:t> &amp; </a:t>
            </a:r>
            <a:r>
              <a:rPr lang="es-MX" sz="3200" dirty="0" err="1" smtClean="0"/>
              <a:t>uncountable</a:t>
            </a:r>
            <a:r>
              <a:rPr lang="es-MX" sz="3200" dirty="0" smtClean="0"/>
              <a:t> </a:t>
            </a:r>
            <a:r>
              <a:rPr lang="es-MX" sz="3200" dirty="0" err="1" smtClean="0"/>
              <a:t>nouns</a:t>
            </a:r>
            <a:r>
              <a:rPr lang="es-MX" sz="3200" dirty="0" smtClean="0"/>
              <a:t>.</a:t>
            </a:r>
          </a:p>
          <a:p>
            <a:endParaRPr lang="es-MX" sz="3200" dirty="0"/>
          </a:p>
          <a:p>
            <a:pPr marL="0" indent="0">
              <a:buNone/>
            </a:pPr>
            <a:r>
              <a:rPr lang="es-MX" sz="3200" dirty="0" err="1" smtClean="0"/>
              <a:t>Examples</a:t>
            </a:r>
            <a:r>
              <a:rPr lang="es-MX" sz="3200" dirty="0" smtClean="0"/>
              <a:t>:</a:t>
            </a:r>
          </a:p>
          <a:p>
            <a:pPr>
              <a:buFont typeface="Wingdings" panose="05000000000000000000" pitchFamily="2" charset="2"/>
              <a:buChar char="v"/>
            </a:pPr>
            <a:r>
              <a:rPr lang="es-MX" sz="3200" dirty="0" err="1" smtClean="0"/>
              <a:t>There</a:t>
            </a:r>
            <a:r>
              <a:rPr lang="es-MX" sz="3200" dirty="0" smtClean="0"/>
              <a:t> are </a:t>
            </a:r>
            <a:r>
              <a:rPr lang="es-MX" sz="3200" dirty="0" err="1" smtClean="0"/>
              <a:t>SOME</a:t>
            </a:r>
            <a:r>
              <a:rPr lang="es-MX" sz="3200" dirty="0" smtClean="0"/>
              <a:t> posters of </a:t>
            </a:r>
            <a:r>
              <a:rPr lang="es-MX" sz="3200" dirty="0" err="1" smtClean="0"/>
              <a:t>my</a:t>
            </a:r>
            <a:r>
              <a:rPr lang="es-MX" sz="3200" dirty="0" smtClean="0"/>
              <a:t> </a:t>
            </a:r>
            <a:r>
              <a:rPr lang="es-MX" sz="3200" dirty="0" err="1" smtClean="0"/>
              <a:t>favorite</a:t>
            </a:r>
            <a:r>
              <a:rPr lang="es-MX" sz="3200" dirty="0" smtClean="0"/>
              <a:t> </a:t>
            </a:r>
            <a:r>
              <a:rPr lang="es-MX" sz="3200" dirty="0" err="1" smtClean="0"/>
              <a:t>singers</a:t>
            </a:r>
            <a:r>
              <a:rPr lang="es-MX" sz="3200" dirty="0" smtClean="0"/>
              <a:t>.</a:t>
            </a:r>
          </a:p>
          <a:p>
            <a:pPr>
              <a:buFont typeface="Wingdings" panose="05000000000000000000" pitchFamily="2" charset="2"/>
              <a:buChar char="v"/>
            </a:pPr>
            <a:r>
              <a:rPr lang="es-MX" sz="3200" dirty="0" smtClean="0"/>
              <a:t>I </a:t>
            </a:r>
            <a:r>
              <a:rPr lang="es-MX" sz="3200" dirty="0" err="1" smtClean="0"/>
              <a:t>want</a:t>
            </a:r>
            <a:r>
              <a:rPr lang="es-MX" sz="3200" dirty="0" smtClean="0"/>
              <a:t> </a:t>
            </a:r>
            <a:r>
              <a:rPr lang="es-MX" sz="3200" dirty="0" err="1" smtClean="0"/>
              <a:t>SOME</a:t>
            </a:r>
            <a:r>
              <a:rPr lang="es-MX" sz="3200" dirty="0" smtClean="0"/>
              <a:t> pizza.</a:t>
            </a:r>
          </a:p>
          <a:p>
            <a:pPr>
              <a:buFont typeface="Wingdings" panose="05000000000000000000" pitchFamily="2" charset="2"/>
              <a:buChar char="v"/>
            </a:pPr>
            <a:r>
              <a:rPr lang="es-MX" sz="3200" dirty="0"/>
              <a:t>Peter </a:t>
            </a:r>
            <a:r>
              <a:rPr lang="es-MX" sz="3200" dirty="0" err="1"/>
              <a:t>always</a:t>
            </a:r>
            <a:r>
              <a:rPr lang="es-MX" sz="3200" dirty="0"/>
              <a:t> </a:t>
            </a:r>
            <a:r>
              <a:rPr lang="es-MX" sz="3200" dirty="0" err="1"/>
              <a:t>drink</a:t>
            </a:r>
            <a:r>
              <a:rPr lang="es-MX" sz="3200" dirty="0"/>
              <a:t> </a:t>
            </a:r>
            <a:r>
              <a:rPr lang="es-MX" sz="3200" dirty="0" err="1"/>
              <a:t>SOME</a:t>
            </a:r>
            <a:r>
              <a:rPr lang="es-MX" sz="3200" dirty="0"/>
              <a:t> </a:t>
            </a:r>
            <a:r>
              <a:rPr lang="es-MX" sz="3200" dirty="0" err="1"/>
              <a:t>water</a:t>
            </a:r>
            <a:r>
              <a:rPr lang="es-MX" sz="3200" dirty="0"/>
              <a:t> in </a:t>
            </a:r>
            <a:r>
              <a:rPr lang="es-MX" sz="3200" dirty="0" err="1"/>
              <a:t>the</a:t>
            </a:r>
            <a:r>
              <a:rPr lang="es-MX" sz="3200" dirty="0"/>
              <a:t> </a:t>
            </a:r>
            <a:r>
              <a:rPr lang="es-MX" sz="3200" dirty="0" err="1"/>
              <a:t>gym</a:t>
            </a:r>
            <a:r>
              <a:rPr lang="es-MX" sz="3200" dirty="0"/>
              <a:t>.</a:t>
            </a:r>
          </a:p>
          <a:p>
            <a:pPr>
              <a:buFont typeface="Wingdings" panose="05000000000000000000" pitchFamily="2" charset="2"/>
              <a:buChar char="v"/>
            </a:pPr>
            <a:r>
              <a:rPr lang="es-MX" sz="3200" dirty="0" smtClean="0"/>
              <a:t>I </a:t>
            </a:r>
            <a:r>
              <a:rPr lang="es-MX" sz="3200" dirty="0" err="1" smtClean="0"/>
              <a:t>have</a:t>
            </a:r>
            <a:r>
              <a:rPr lang="es-MX" sz="3200" dirty="0" smtClean="0"/>
              <a:t> </a:t>
            </a:r>
            <a:r>
              <a:rPr lang="es-MX" sz="3200" dirty="0" err="1" smtClean="0"/>
              <a:t>SOME</a:t>
            </a:r>
            <a:r>
              <a:rPr lang="es-MX" sz="3200" dirty="0" smtClean="0"/>
              <a:t> </a:t>
            </a:r>
            <a:r>
              <a:rPr lang="es-MX" sz="3200" dirty="0" err="1" smtClean="0"/>
              <a:t>friends</a:t>
            </a:r>
            <a:r>
              <a:rPr lang="es-MX" sz="3200" dirty="0" smtClean="0"/>
              <a:t> at </a:t>
            </a:r>
            <a:r>
              <a:rPr lang="es-MX" sz="3200" dirty="0" err="1" smtClean="0"/>
              <a:t>school</a:t>
            </a:r>
            <a:r>
              <a:rPr lang="es-MX" sz="3200" dirty="0" smtClean="0"/>
              <a:t>.</a:t>
            </a:r>
          </a:p>
        </p:txBody>
      </p:sp>
      <p:pic>
        <p:nvPicPr>
          <p:cNvPr id="11" name="Imagen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43630" y="2971800"/>
            <a:ext cx="2306518" cy="3411341"/>
          </a:xfrm>
          <a:prstGeom prst="rect">
            <a:avLst/>
          </a:prstGeom>
        </p:spPr>
      </p:pic>
      <p:pic>
        <p:nvPicPr>
          <p:cNvPr id="5" name="Imagen 4">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9222318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499616"/>
          </a:xfrm>
        </p:spPr>
        <p:txBody>
          <a:bodyPr/>
          <a:lstStyle/>
          <a:p>
            <a:r>
              <a:rPr lang="es-MX" dirty="0" smtClean="0"/>
              <a:t>Describe </a:t>
            </a:r>
            <a:r>
              <a:rPr lang="es-MX" dirty="0" err="1" smtClean="0"/>
              <a:t>things</a:t>
            </a:r>
            <a:r>
              <a:rPr lang="es-MX" dirty="0" smtClean="0"/>
              <a:t> </a:t>
            </a:r>
            <a:r>
              <a:rPr lang="es-MX" dirty="0" err="1" smtClean="0"/>
              <a:t>that</a:t>
            </a:r>
            <a:r>
              <a:rPr lang="es-MX" dirty="0" smtClean="0"/>
              <a:t> </a:t>
            </a:r>
            <a:r>
              <a:rPr lang="es-MX" dirty="0" err="1" smtClean="0"/>
              <a:t>you</a:t>
            </a:r>
            <a:r>
              <a:rPr lang="es-MX" dirty="0" smtClean="0"/>
              <a:t> do </a:t>
            </a:r>
            <a:r>
              <a:rPr lang="es-MX" dirty="0" err="1" smtClean="0"/>
              <a:t>using</a:t>
            </a:r>
            <a:r>
              <a:rPr lang="es-MX" dirty="0" smtClean="0"/>
              <a:t> </a:t>
            </a:r>
            <a:r>
              <a:rPr lang="es-MX" dirty="0" err="1" smtClean="0"/>
              <a:t>the</a:t>
            </a:r>
            <a:r>
              <a:rPr lang="es-MX" dirty="0" smtClean="0"/>
              <a:t> </a:t>
            </a:r>
            <a:r>
              <a:rPr lang="es-MX" dirty="0" err="1" smtClean="0"/>
              <a:t>following</a:t>
            </a:r>
            <a:r>
              <a:rPr lang="es-MX" dirty="0" smtClean="0"/>
              <a:t> </a:t>
            </a:r>
            <a:r>
              <a:rPr lang="es-MX" dirty="0" err="1" smtClean="0"/>
              <a:t>verbs</a:t>
            </a:r>
            <a:r>
              <a:rPr lang="es-MX" dirty="0" smtClean="0"/>
              <a:t> and “</a:t>
            </a:r>
            <a:r>
              <a:rPr lang="es-MX" dirty="0" err="1" smtClean="0"/>
              <a:t>SOME</a:t>
            </a:r>
            <a:r>
              <a:rPr lang="es-MX" dirty="0" smtClean="0"/>
              <a:t>”.</a:t>
            </a:r>
            <a:endParaRPr lang="es-MX" dirty="0"/>
          </a:p>
        </p:txBody>
      </p:sp>
      <p:sp>
        <p:nvSpPr>
          <p:cNvPr id="3" name="Marcador de contenido 2"/>
          <p:cNvSpPr>
            <a:spLocks noGrp="1"/>
          </p:cNvSpPr>
          <p:nvPr>
            <p:ph idx="1"/>
          </p:nvPr>
        </p:nvSpPr>
        <p:spPr>
          <a:xfrm>
            <a:off x="215744" y="1623391"/>
            <a:ext cx="6553355" cy="4976191"/>
          </a:xfrm>
        </p:spPr>
        <p:txBody>
          <a:bodyPr numCol="3">
            <a:noAutofit/>
          </a:bodyPr>
          <a:lstStyle/>
          <a:p>
            <a:pPr marL="0" indent="0">
              <a:buNone/>
            </a:pPr>
            <a:r>
              <a:rPr lang="es-MX" sz="3200" b="1" dirty="0" err="1" smtClean="0"/>
              <a:t>Activities</a:t>
            </a:r>
            <a:r>
              <a:rPr lang="es-MX" sz="3200" dirty="0" smtClean="0"/>
              <a:t>:</a:t>
            </a:r>
          </a:p>
          <a:p>
            <a:pPr>
              <a:buFont typeface="Wingdings" panose="05000000000000000000" pitchFamily="2" charset="2"/>
              <a:buChar char="v"/>
            </a:pPr>
            <a:r>
              <a:rPr lang="es-MX" sz="3200" dirty="0" err="1" smtClean="0"/>
              <a:t>Drink</a:t>
            </a:r>
            <a:endParaRPr lang="es-MX" sz="3200" dirty="0" smtClean="0"/>
          </a:p>
          <a:p>
            <a:pPr>
              <a:buFont typeface="Wingdings" panose="05000000000000000000" pitchFamily="2" charset="2"/>
              <a:buChar char="v"/>
            </a:pPr>
            <a:r>
              <a:rPr lang="es-MX" sz="3200" dirty="0" err="1" smtClean="0"/>
              <a:t>Eat</a:t>
            </a:r>
            <a:endParaRPr lang="es-MX" sz="3200" dirty="0" smtClean="0"/>
          </a:p>
          <a:p>
            <a:pPr>
              <a:buFont typeface="Wingdings" panose="05000000000000000000" pitchFamily="2" charset="2"/>
              <a:buChar char="v"/>
            </a:pPr>
            <a:r>
              <a:rPr lang="es-MX" sz="3200" dirty="0" smtClean="0"/>
              <a:t>Do</a:t>
            </a:r>
          </a:p>
          <a:p>
            <a:pPr>
              <a:buFont typeface="Wingdings" panose="05000000000000000000" pitchFamily="2" charset="2"/>
              <a:buChar char="v"/>
            </a:pPr>
            <a:r>
              <a:rPr lang="es-MX" sz="3200" dirty="0" err="1" smtClean="0"/>
              <a:t>Have</a:t>
            </a:r>
            <a:r>
              <a:rPr lang="es-MX" sz="3200" dirty="0" smtClean="0"/>
              <a:t> </a:t>
            </a:r>
            <a:r>
              <a:rPr lang="es-MX" sz="3200" dirty="0" err="1" smtClean="0"/>
              <a:t>got</a:t>
            </a:r>
            <a:endParaRPr lang="es-MX" sz="3200" dirty="0" smtClean="0"/>
          </a:p>
          <a:p>
            <a:pPr>
              <a:buFont typeface="Wingdings" panose="05000000000000000000" pitchFamily="2" charset="2"/>
              <a:buChar char="v"/>
            </a:pPr>
            <a:r>
              <a:rPr lang="es-MX" sz="3200" dirty="0" err="1" smtClean="0"/>
              <a:t>Buy</a:t>
            </a:r>
            <a:endParaRPr lang="es-MX" sz="3200" dirty="0" smtClean="0"/>
          </a:p>
          <a:p>
            <a:pPr>
              <a:buFont typeface="Wingdings" panose="05000000000000000000" pitchFamily="2" charset="2"/>
              <a:buChar char="v"/>
            </a:pPr>
            <a:r>
              <a:rPr lang="es-MX" sz="3200" dirty="0" err="1" smtClean="0"/>
              <a:t>Draw</a:t>
            </a:r>
            <a:endParaRPr lang="es-MX" sz="3200" dirty="0" smtClean="0"/>
          </a:p>
          <a:p>
            <a:pPr>
              <a:buFont typeface="Wingdings" panose="05000000000000000000" pitchFamily="2" charset="2"/>
              <a:buChar char="v"/>
            </a:pPr>
            <a:r>
              <a:rPr lang="es-MX" sz="3200" dirty="0" err="1" smtClean="0"/>
              <a:t>Give</a:t>
            </a:r>
            <a:endParaRPr lang="es-MX" sz="3200" dirty="0" smtClean="0"/>
          </a:p>
          <a:p>
            <a:pPr>
              <a:buFont typeface="Wingdings" panose="05000000000000000000" pitchFamily="2" charset="2"/>
              <a:buChar char="v"/>
            </a:pPr>
            <a:endParaRPr lang="es-MX" sz="3200" dirty="0" smtClean="0"/>
          </a:p>
          <a:p>
            <a:pPr>
              <a:buFont typeface="Wingdings" panose="05000000000000000000" pitchFamily="2" charset="2"/>
              <a:buChar char="v"/>
            </a:pPr>
            <a:r>
              <a:rPr lang="es-MX" sz="3200" dirty="0" err="1" smtClean="0"/>
              <a:t>Read</a:t>
            </a:r>
            <a:endParaRPr lang="es-MX" sz="3200" dirty="0" smtClean="0"/>
          </a:p>
          <a:p>
            <a:pPr>
              <a:buFont typeface="Wingdings" panose="05000000000000000000" pitchFamily="2" charset="2"/>
              <a:buChar char="v"/>
            </a:pPr>
            <a:r>
              <a:rPr lang="es-MX" sz="3200" dirty="0" err="1" smtClean="0"/>
              <a:t>Sell</a:t>
            </a:r>
            <a:endParaRPr lang="es-MX" sz="3200" dirty="0" smtClean="0"/>
          </a:p>
          <a:p>
            <a:pPr>
              <a:buFont typeface="Wingdings" panose="05000000000000000000" pitchFamily="2" charset="2"/>
              <a:buChar char="v"/>
            </a:pPr>
            <a:r>
              <a:rPr lang="es-MX" sz="3200" dirty="0" err="1" smtClean="0"/>
              <a:t>See</a:t>
            </a:r>
            <a:endParaRPr lang="es-MX" sz="3200" dirty="0" smtClean="0"/>
          </a:p>
          <a:p>
            <a:pPr>
              <a:buFont typeface="Wingdings" panose="05000000000000000000" pitchFamily="2" charset="2"/>
              <a:buChar char="v"/>
            </a:pPr>
            <a:r>
              <a:rPr lang="es-MX" sz="3200" dirty="0" err="1" smtClean="0"/>
              <a:t>Sing</a:t>
            </a:r>
            <a:endParaRPr lang="es-MX" sz="3200" dirty="0" smtClean="0"/>
          </a:p>
          <a:p>
            <a:pPr>
              <a:buFont typeface="Wingdings" panose="05000000000000000000" pitchFamily="2" charset="2"/>
              <a:buChar char="v"/>
            </a:pPr>
            <a:r>
              <a:rPr lang="es-MX" sz="3200" dirty="0" err="1" smtClean="0"/>
              <a:t>Take</a:t>
            </a:r>
            <a:endParaRPr lang="es-MX" sz="3200" dirty="0" smtClean="0"/>
          </a:p>
          <a:p>
            <a:pPr>
              <a:buFont typeface="Wingdings" panose="05000000000000000000" pitchFamily="2" charset="2"/>
              <a:buChar char="v"/>
            </a:pPr>
            <a:r>
              <a:rPr lang="es-MX" sz="3200" dirty="0" err="1" smtClean="0"/>
              <a:t>Write</a:t>
            </a:r>
            <a:endParaRPr lang="es-MX" sz="3200" dirty="0" smtClean="0"/>
          </a:p>
          <a:p>
            <a:pPr>
              <a:buFont typeface="Wingdings" panose="05000000000000000000" pitchFamily="2" charset="2"/>
              <a:buChar char="v"/>
            </a:pPr>
            <a:r>
              <a:rPr lang="es-MX" sz="3200" dirty="0" err="1"/>
              <a:t>W</a:t>
            </a:r>
            <a:r>
              <a:rPr lang="es-MX" sz="3200" dirty="0" err="1" smtClean="0"/>
              <a:t>ant</a:t>
            </a:r>
            <a:endParaRPr lang="es-MX" sz="3200" dirty="0" smtClean="0"/>
          </a:p>
          <a:p>
            <a:pPr marL="0" indent="0">
              <a:buNone/>
            </a:pPr>
            <a:r>
              <a:rPr lang="es-MX" sz="3200" dirty="0" smtClean="0"/>
              <a:t> </a:t>
            </a:r>
          </a:p>
          <a:p>
            <a:pPr marL="0" indent="0">
              <a:buNone/>
            </a:pPr>
            <a:endParaRPr lang="es-MX" sz="3200" dirty="0"/>
          </a:p>
          <a:p>
            <a:pPr marL="0" indent="0">
              <a:buNone/>
            </a:pPr>
            <a:endParaRPr lang="es-MX" sz="3200" dirty="0" smtClean="0"/>
          </a:p>
          <a:p>
            <a:pPr marL="0" indent="0">
              <a:buNone/>
            </a:pPr>
            <a:endParaRPr lang="es-MX" sz="3200" dirty="0" smtClean="0"/>
          </a:p>
        </p:txBody>
      </p:sp>
      <p:sp>
        <p:nvSpPr>
          <p:cNvPr id="4" name="Rectángulo 3"/>
          <p:cNvSpPr/>
          <p:nvPr/>
        </p:nvSpPr>
        <p:spPr>
          <a:xfrm>
            <a:off x="3835400" y="1608482"/>
            <a:ext cx="8991600" cy="4185761"/>
          </a:xfrm>
          <a:prstGeom prst="rect">
            <a:avLst/>
          </a:prstGeom>
        </p:spPr>
        <p:txBody>
          <a:bodyPr wrap="square">
            <a:spAutoFit/>
          </a:bodyPr>
          <a:lstStyle/>
          <a:p>
            <a:r>
              <a:rPr lang="es-MX" sz="3800" b="1" dirty="0" err="1"/>
              <a:t>Examples</a:t>
            </a:r>
            <a:r>
              <a:rPr lang="es-MX" sz="3800" dirty="0"/>
              <a:t>:</a:t>
            </a:r>
          </a:p>
          <a:p>
            <a:r>
              <a:rPr lang="es-MX" sz="3800" dirty="0"/>
              <a:t>1. </a:t>
            </a:r>
            <a:r>
              <a:rPr lang="es-MX" sz="3800" u="sng" dirty="0"/>
              <a:t>I </a:t>
            </a:r>
            <a:r>
              <a:rPr lang="es-MX" sz="3800" u="sng" dirty="0" err="1"/>
              <a:t>read</a:t>
            </a:r>
            <a:r>
              <a:rPr lang="es-MX" sz="3800" u="sng" dirty="0"/>
              <a:t> </a:t>
            </a:r>
            <a:r>
              <a:rPr lang="es-MX" sz="3800" b="1" u="sng" dirty="0" err="1">
                <a:solidFill>
                  <a:srgbClr val="0070C0"/>
                </a:solidFill>
              </a:rPr>
              <a:t>some</a:t>
            </a:r>
            <a:r>
              <a:rPr lang="es-MX" sz="3800" u="sng" dirty="0"/>
              <a:t> </a:t>
            </a:r>
            <a:r>
              <a:rPr lang="es-MX" sz="3800" b="1" u="sng" dirty="0" err="1">
                <a:solidFill>
                  <a:srgbClr val="FF0000"/>
                </a:solidFill>
              </a:rPr>
              <a:t>books</a:t>
            </a:r>
            <a:r>
              <a:rPr lang="es-MX" sz="3800" u="sng" dirty="0"/>
              <a:t> a </a:t>
            </a:r>
            <a:r>
              <a:rPr lang="es-MX" sz="3800" u="sng" dirty="0" err="1"/>
              <a:t>day</a:t>
            </a:r>
            <a:r>
              <a:rPr lang="es-MX" sz="3800" u="sng" dirty="0"/>
              <a:t>.</a:t>
            </a:r>
          </a:p>
          <a:p>
            <a:r>
              <a:rPr lang="es-MX" sz="3800" dirty="0"/>
              <a:t>2. </a:t>
            </a:r>
            <a:r>
              <a:rPr lang="es-MX" sz="3800" u="sng" dirty="0"/>
              <a:t>I </a:t>
            </a:r>
            <a:r>
              <a:rPr lang="es-MX" sz="3800" u="sng" dirty="0" err="1" smtClean="0"/>
              <a:t>write</a:t>
            </a:r>
            <a:r>
              <a:rPr lang="es-MX" sz="3800" u="sng" dirty="0" smtClean="0"/>
              <a:t> </a:t>
            </a:r>
            <a:r>
              <a:rPr lang="es-MX" sz="3800" b="1" u="sng" dirty="0" err="1">
                <a:solidFill>
                  <a:srgbClr val="0070C0"/>
                </a:solidFill>
              </a:rPr>
              <a:t>some</a:t>
            </a:r>
            <a:r>
              <a:rPr lang="es-MX" sz="3800" u="sng" dirty="0" smtClean="0"/>
              <a:t> </a:t>
            </a:r>
            <a:r>
              <a:rPr lang="es-MX" sz="3800" b="1" u="sng" dirty="0" err="1" smtClean="0">
                <a:solidFill>
                  <a:srgbClr val="FF0000"/>
                </a:solidFill>
              </a:rPr>
              <a:t>letters</a:t>
            </a:r>
            <a:r>
              <a:rPr lang="es-MX" sz="3800" u="sng" dirty="0" smtClean="0"/>
              <a:t> at </a:t>
            </a:r>
            <a:r>
              <a:rPr lang="es-MX" sz="3800" u="sng" dirty="0" err="1" smtClean="0"/>
              <a:t>weekends</a:t>
            </a:r>
            <a:r>
              <a:rPr lang="es-MX" sz="3800" u="sng" dirty="0" smtClean="0"/>
              <a:t>.</a:t>
            </a:r>
            <a:endParaRPr lang="es-MX" sz="3800" u="sng" dirty="0"/>
          </a:p>
          <a:p>
            <a:r>
              <a:rPr lang="es-MX" sz="3800" dirty="0"/>
              <a:t>3. </a:t>
            </a:r>
            <a:r>
              <a:rPr lang="es-MX" sz="3800" u="sng" dirty="0"/>
              <a:t>I </a:t>
            </a:r>
            <a:r>
              <a:rPr lang="es-MX" sz="3800" u="sng" dirty="0" err="1" smtClean="0"/>
              <a:t>always</a:t>
            </a:r>
            <a:r>
              <a:rPr lang="es-MX" sz="3800" u="sng" dirty="0" smtClean="0"/>
              <a:t> </a:t>
            </a:r>
            <a:r>
              <a:rPr lang="es-MX" sz="3800" u="sng" dirty="0" err="1"/>
              <a:t>drink</a:t>
            </a:r>
            <a:r>
              <a:rPr lang="es-MX" sz="3800" u="sng" dirty="0" smtClean="0"/>
              <a:t> </a:t>
            </a:r>
            <a:r>
              <a:rPr lang="es-MX" sz="3800" b="1" u="sng" dirty="0" err="1">
                <a:solidFill>
                  <a:srgbClr val="0070C0"/>
                </a:solidFill>
              </a:rPr>
              <a:t>some</a:t>
            </a:r>
            <a:r>
              <a:rPr lang="es-MX" sz="3800" u="sng" dirty="0"/>
              <a:t> </a:t>
            </a:r>
            <a:r>
              <a:rPr lang="es-MX" sz="3800" b="1" u="sng" dirty="0">
                <a:solidFill>
                  <a:srgbClr val="FF0000"/>
                </a:solidFill>
              </a:rPr>
              <a:t>tea</a:t>
            </a:r>
            <a:r>
              <a:rPr lang="es-MX" sz="3800" u="sng" dirty="0"/>
              <a:t>.</a:t>
            </a:r>
          </a:p>
          <a:p>
            <a:r>
              <a:rPr lang="es-MX" sz="3800" dirty="0"/>
              <a:t>4. ___________________</a:t>
            </a:r>
          </a:p>
          <a:p>
            <a:r>
              <a:rPr lang="es-MX" sz="3800" dirty="0"/>
              <a:t>5. ___________________</a:t>
            </a:r>
          </a:p>
          <a:p>
            <a:r>
              <a:rPr lang="es-MX" sz="3800" dirty="0"/>
              <a:t>6. ___________________</a:t>
            </a:r>
          </a:p>
        </p:txBody>
      </p:sp>
      <p:pic>
        <p:nvPicPr>
          <p:cNvPr id="5" name="Imagen 4">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2275908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0108" y="0"/>
            <a:ext cx="9539963" cy="1499616"/>
          </a:xfrm>
        </p:spPr>
        <p:txBody>
          <a:bodyPr/>
          <a:lstStyle/>
          <a:p>
            <a:r>
              <a:rPr lang="es-MX" dirty="0" err="1" smtClean="0"/>
              <a:t>ANY</a:t>
            </a:r>
            <a:endParaRPr lang="es-MX" dirty="0"/>
          </a:p>
        </p:txBody>
      </p:sp>
      <p:sp>
        <p:nvSpPr>
          <p:cNvPr id="3" name="Marcador de contenido 2"/>
          <p:cNvSpPr>
            <a:spLocks noGrp="1"/>
          </p:cNvSpPr>
          <p:nvPr>
            <p:ph idx="1"/>
          </p:nvPr>
        </p:nvSpPr>
        <p:spPr>
          <a:xfrm>
            <a:off x="180108" y="1184286"/>
            <a:ext cx="11707092" cy="4023360"/>
          </a:xfrm>
        </p:spPr>
        <p:txBody>
          <a:bodyPr>
            <a:noAutofit/>
          </a:bodyPr>
          <a:lstStyle/>
          <a:p>
            <a:pPr algn="just"/>
            <a:r>
              <a:rPr lang="es-MX" sz="3200" dirty="0" err="1" smtClean="0"/>
              <a:t>We</a:t>
            </a:r>
            <a:r>
              <a:rPr lang="es-MX" sz="3200" dirty="0" smtClean="0"/>
              <a:t> use </a:t>
            </a:r>
            <a:r>
              <a:rPr lang="es-MX" sz="3200" b="1" dirty="0" err="1" smtClean="0">
                <a:solidFill>
                  <a:srgbClr val="FF0000"/>
                </a:solidFill>
              </a:rPr>
              <a:t>ANY</a:t>
            </a:r>
            <a:r>
              <a:rPr lang="es-MX" sz="3200" dirty="0" smtClean="0"/>
              <a:t> to describe </a:t>
            </a:r>
            <a:r>
              <a:rPr lang="es-MX" sz="3200" dirty="0" err="1" smtClean="0"/>
              <a:t>that</a:t>
            </a:r>
            <a:r>
              <a:rPr lang="es-MX" sz="3200" dirty="0" smtClean="0"/>
              <a:t> </a:t>
            </a:r>
            <a:r>
              <a:rPr lang="es-MX" sz="3200" dirty="0" err="1" smtClean="0"/>
              <a:t>there</a:t>
            </a:r>
            <a:r>
              <a:rPr lang="es-MX" sz="3200" dirty="0"/>
              <a:t> </a:t>
            </a:r>
            <a:r>
              <a:rPr lang="es-MX" sz="3200" dirty="0" smtClean="0"/>
              <a:t>are no </a:t>
            </a:r>
            <a:r>
              <a:rPr lang="es-MX" sz="3200" dirty="0" err="1" smtClean="0"/>
              <a:t>elements</a:t>
            </a:r>
            <a:r>
              <a:rPr lang="es-MX" sz="3200" dirty="0" smtClean="0"/>
              <a:t> in a </a:t>
            </a:r>
            <a:r>
              <a:rPr lang="es-MX" sz="3200" b="1" dirty="0" err="1" smtClean="0">
                <a:solidFill>
                  <a:srgbClr val="0070C0"/>
                </a:solidFill>
              </a:rPr>
              <a:t>negative</a:t>
            </a:r>
            <a:r>
              <a:rPr lang="es-MX" sz="3200" dirty="0"/>
              <a:t> </a:t>
            </a:r>
            <a:r>
              <a:rPr lang="es-MX" sz="3200" b="1" dirty="0" err="1">
                <a:solidFill>
                  <a:srgbClr val="0070C0"/>
                </a:solidFill>
              </a:rPr>
              <a:t>sentences</a:t>
            </a:r>
            <a:r>
              <a:rPr lang="es-MX" sz="3200" dirty="0" smtClean="0"/>
              <a:t>, </a:t>
            </a:r>
            <a:r>
              <a:rPr lang="es-MX" sz="3200" dirty="0" err="1" smtClean="0"/>
              <a:t>but</a:t>
            </a:r>
            <a:r>
              <a:rPr lang="es-MX" sz="3200" dirty="0" smtClean="0"/>
              <a:t> </a:t>
            </a:r>
            <a:r>
              <a:rPr lang="es-MX" sz="3200" dirty="0" err="1" smtClean="0"/>
              <a:t>also</a:t>
            </a:r>
            <a:r>
              <a:rPr lang="es-MX" sz="3200" dirty="0" smtClean="0"/>
              <a:t> </a:t>
            </a:r>
            <a:r>
              <a:rPr lang="es-MX" sz="3200" dirty="0" err="1" smtClean="0"/>
              <a:t>we</a:t>
            </a:r>
            <a:r>
              <a:rPr lang="es-MX" sz="3200" dirty="0" smtClean="0"/>
              <a:t> can use </a:t>
            </a:r>
            <a:r>
              <a:rPr lang="es-MX" sz="3200" b="1" dirty="0" err="1">
                <a:solidFill>
                  <a:srgbClr val="FF0000"/>
                </a:solidFill>
              </a:rPr>
              <a:t>ANY</a:t>
            </a:r>
            <a:r>
              <a:rPr lang="es-MX" sz="3200" dirty="0" smtClean="0"/>
              <a:t> in </a:t>
            </a:r>
            <a:r>
              <a:rPr lang="es-MX" sz="3200" b="1" dirty="0" err="1">
                <a:solidFill>
                  <a:srgbClr val="0070C0"/>
                </a:solidFill>
              </a:rPr>
              <a:t>questions</a:t>
            </a:r>
            <a:r>
              <a:rPr lang="es-MX" sz="3200" dirty="0" smtClean="0"/>
              <a:t>. </a:t>
            </a:r>
            <a:r>
              <a:rPr lang="es-MX" sz="3200" dirty="0" err="1" smtClean="0"/>
              <a:t>We</a:t>
            </a:r>
            <a:r>
              <a:rPr lang="es-MX" sz="3200" dirty="0" smtClean="0"/>
              <a:t> can use </a:t>
            </a:r>
            <a:r>
              <a:rPr lang="es-MX" sz="3200" b="1" dirty="0" err="1">
                <a:solidFill>
                  <a:srgbClr val="FF0000"/>
                </a:solidFill>
              </a:rPr>
              <a:t>ANY</a:t>
            </a:r>
            <a:r>
              <a:rPr lang="es-MX" sz="3200" dirty="0" smtClean="0"/>
              <a:t> </a:t>
            </a:r>
            <a:r>
              <a:rPr lang="es-MX" sz="3200" dirty="0" err="1" smtClean="0"/>
              <a:t>with</a:t>
            </a:r>
            <a:r>
              <a:rPr lang="es-MX" sz="3200" dirty="0" smtClean="0"/>
              <a:t> </a:t>
            </a:r>
            <a:r>
              <a:rPr lang="es-MX" sz="3200" dirty="0" err="1" smtClean="0"/>
              <a:t>countables</a:t>
            </a:r>
            <a:r>
              <a:rPr lang="es-MX" sz="3200" dirty="0" smtClean="0"/>
              <a:t> &amp; </a:t>
            </a:r>
            <a:r>
              <a:rPr lang="es-MX" sz="3200" dirty="0" err="1" smtClean="0"/>
              <a:t>uncountable</a:t>
            </a:r>
            <a:r>
              <a:rPr lang="es-MX" sz="3200" dirty="0" smtClean="0"/>
              <a:t> </a:t>
            </a:r>
            <a:r>
              <a:rPr lang="es-MX" sz="3200" dirty="0" err="1" smtClean="0"/>
              <a:t>nouns</a:t>
            </a:r>
            <a:r>
              <a:rPr lang="es-MX" sz="3200" dirty="0" smtClean="0"/>
              <a:t>.</a:t>
            </a:r>
          </a:p>
          <a:p>
            <a:pPr algn="just"/>
            <a:endParaRPr lang="es-MX" sz="3200" dirty="0"/>
          </a:p>
          <a:p>
            <a:pPr marL="0" indent="0" algn="just">
              <a:buNone/>
            </a:pPr>
            <a:r>
              <a:rPr lang="es-MX" sz="3200" dirty="0" err="1" smtClean="0"/>
              <a:t>Examples</a:t>
            </a:r>
            <a:r>
              <a:rPr lang="es-MX" sz="3200" dirty="0" smtClean="0"/>
              <a:t>:</a:t>
            </a:r>
          </a:p>
          <a:p>
            <a:pPr algn="just">
              <a:buFont typeface="Wingdings" panose="05000000000000000000" pitchFamily="2" charset="2"/>
              <a:buChar char="v"/>
            </a:pPr>
            <a:r>
              <a:rPr lang="es-MX" sz="3200" dirty="0" err="1" smtClean="0"/>
              <a:t>There</a:t>
            </a:r>
            <a:r>
              <a:rPr lang="es-MX" sz="3200" dirty="0" smtClean="0"/>
              <a:t> </a:t>
            </a:r>
            <a:r>
              <a:rPr lang="es-MX" sz="3200" dirty="0" err="1" smtClean="0"/>
              <a:t>aren’t</a:t>
            </a:r>
            <a:r>
              <a:rPr lang="es-MX" sz="3200" dirty="0" smtClean="0"/>
              <a:t> </a:t>
            </a:r>
            <a:r>
              <a:rPr lang="es-MX" sz="3200" dirty="0" err="1" smtClean="0"/>
              <a:t>ANY</a:t>
            </a:r>
            <a:r>
              <a:rPr lang="es-MX" sz="3200" dirty="0" smtClean="0"/>
              <a:t> posters of </a:t>
            </a:r>
            <a:r>
              <a:rPr lang="es-MX" sz="3200" dirty="0" err="1" smtClean="0"/>
              <a:t>my</a:t>
            </a:r>
            <a:r>
              <a:rPr lang="es-MX" sz="3200" dirty="0" smtClean="0"/>
              <a:t> </a:t>
            </a:r>
            <a:r>
              <a:rPr lang="es-MX" sz="3200" dirty="0" err="1" smtClean="0"/>
              <a:t>favorite</a:t>
            </a:r>
            <a:r>
              <a:rPr lang="es-MX" sz="3200" dirty="0" smtClean="0"/>
              <a:t> band.</a:t>
            </a:r>
          </a:p>
          <a:p>
            <a:pPr algn="just">
              <a:buFont typeface="Wingdings" panose="05000000000000000000" pitchFamily="2" charset="2"/>
              <a:buChar char="v"/>
            </a:pPr>
            <a:r>
              <a:rPr lang="es-MX" sz="3200" dirty="0" smtClean="0"/>
              <a:t>I </a:t>
            </a:r>
            <a:r>
              <a:rPr lang="es-MX" sz="3200" dirty="0" err="1" smtClean="0"/>
              <a:t>don’t</a:t>
            </a:r>
            <a:r>
              <a:rPr lang="es-MX" sz="3200" dirty="0" smtClean="0"/>
              <a:t> </a:t>
            </a:r>
            <a:r>
              <a:rPr lang="es-MX" sz="3200" dirty="0" err="1" smtClean="0"/>
              <a:t>want</a:t>
            </a:r>
            <a:r>
              <a:rPr lang="es-MX" sz="3200" dirty="0" smtClean="0"/>
              <a:t> </a:t>
            </a:r>
            <a:r>
              <a:rPr lang="es-MX" sz="3200" dirty="0" err="1"/>
              <a:t>ANY</a:t>
            </a:r>
            <a:r>
              <a:rPr lang="es-MX" sz="3200" dirty="0"/>
              <a:t> pizza</a:t>
            </a:r>
            <a:r>
              <a:rPr lang="es-MX" sz="3200" dirty="0" smtClean="0"/>
              <a:t>.</a:t>
            </a:r>
          </a:p>
          <a:p>
            <a:pPr algn="just">
              <a:buFont typeface="Wingdings" panose="05000000000000000000" pitchFamily="2" charset="2"/>
              <a:buChar char="v"/>
            </a:pPr>
            <a:r>
              <a:rPr lang="es-MX" sz="3200" dirty="0" smtClean="0"/>
              <a:t>I </a:t>
            </a:r>
            <a:r>
              <a:rPr lang="es-MX" sz="3200" dirty="0" err="1" smtClean="0"/>
              <a:t>haven’t</a:t>
            </a:r>
            <a:r>
              <a:rPr lang="es-MX" sz="3200" dirty="0" smtClean="0"/>
              <a:t> </a:t>
            </a:r>
            <a:r>
              <a:rPr lang="es-MX" sz="3200" dirty="0" err="1" smtClean="0"/>
              <a:t>got</a:t>
            </a:r>
            <a:r>
              <a:rPr lang="es-MX" sz="3200" dirty="0" smtClean="0"/>
              <a:t> </a:t>
            </a:r>
            <a:r>
              <a:rPr lang="es-MX" sz="3200" dirty="0" err="1"/>
              <a:t>ANY</a:t>
            </a:r>
            <a:r>
              <a:rPr lang="es-MX" sz="3200" dirty="0"/>
              <a:t> </a:t>
            </a:r>
            <a:r>
              <a:rPr lang="es-MX" sz="3200" dirty="0" err="1"/>
              <a:t>friends</a:t>
            </a:r>
            <a:r>
              <a:rPr lang="es-MX" sz="3200" dirty="0"/>
              <a:t> </a:t>
            </a:r>
            <a:r>
              <a:rPr lang="es-MX" sz="3200" dirty="0" smtClean="0"/>
              <a:t>at </a:t>
            </a:r>
            <a:r>
              <a:rPr lang="es-MX" sz="3200" dirty="0" err="1" smtClean="0"/>
              <a:t>school</a:t>
            </a:r>
            <a:r>
              <a:rPr lang="es-MX" sz="3200" dirty="0" smtClean="0"/>
              <a:t>.</a:t>
            </a:r>
          </a:p>
          <a:p>
            <a:pPr algn="just">
              <a:buFont typeface="Wingdings" panose="05000000000000000000" pitchFamily="2" charset="2"/>
              <a:buChar char="v"/>
            </a:pPr>
            <a:r>
              <a:rPr lang="es-MX" sz="3200" dirty="0" smtClean="0"/>
              <a:t>Peter </a:t>
            </a:r>
            <a:r>
              <a:rPr lang="es-MX" sz="3200" dirty="0" err="1" smtClean="0"/>
              <a:t>doesn’t</a:t>
            </a:r>
            <a:r>
              <a:rPr lang="es-MX" sz="3200" dirty="0" smtClean="0"/>
              <a:t> </a:t>
            </a:r>
            <a:r>
              <a:rPr lang="es-MX" sz="3200" dirty="0" err="1" smtClean="0"/>
              <a:t>drink</a:t>
            </a:r>
            <a:r>
              <a:rPr lang="es-MX" sz="3200" dirty="0" smtClean="0"/>
              <a:t> </a:t>
            </a:r>
            <a:r>
              <a:rPr lang="es-MX" sz="3200" dirty="0" err="1"/>
              <a:t>ANY</a:t>
            </a:r>
            <a:r>
              <a:rPr lang="es-MX" sz="3200" dirty="0"/>
              <a:t> </a:t>
            </a:r>
            <a:r>
              <a:rPr lang="es-MX" sz="3200" dirty="0" err="1"/>
              <a:t>water</a:t>
            </a:r>
            <a:r>
              <a:rPr lang="es-MX" sz="3200" dirty="0"/>
              <a:t> </a:t>
            </a:r>
            <a:r>
              <a:rPr lang="es-MX" sz="3200" dirty="0" smtClean="0"/>
              <a:t>in </a:t>
            </a:r>
            <a:r>
              <a:rPr lang="es-MX" sz="3200" dirty="0" err="1" smtClean="0"/>
              <a:t>the</a:t>
            </a:r>
            <a:r>
              <a:rPr lang="es-MX" sz="3200" dirty="0" smtClean="0"/>
              <a:t> </a:t>
            </a:r>
            <a:r>
              <a:rPr lang="es-MX" sz="3200" dirty="0" err="1" smtClean="0"/>
              <a:t>gym</a:t>
            </a:r>
            <a:r>
              <a:rPr lang="es-MX" sz="3200" dirty="0" smtClean="0"/>
              <a:t>.</a:t>
            </a:r>
            <a:endParaRPr lang="es-MX" sz="32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44443" y="3191533"/>
            <a:ext cx="2647557" cy="3200399"/>
          </a:xfrm>
          <a:prstGeom prst="rect">
            <a:avLst/>
          </a:prstGeom>
        </p:spPr>
      </p:pic>
      <p:pic>
        <p:nvPicPr>
          <p:cNvPr id="5" name="Imagen 4">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20802794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02921" y="502607"/>
            <a:ext cx="11386159" cy="937256"/>
          </a:xfrm>
        </p:spPr>
        <p:txBody>
          <a:bodyPr>
            <a:normAutofit/>
          </a:bodyPr>
          <a:lstStyle/>
          <a:p>
            <a:pPr algn="l"/>
            <a:r>
              <a:rPr lang="es-MX" sz="6000" dirty="0" smtClean="0"/>
              <a:t>TEMAS</a:t>
            </a:r>
            <a:endParaRPr lang="es-MX" sz="6000" dirty="0"/>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814723"/>
            <a:ext cx="6324600" cy="2043277"/>
          </a:xfrm>
          <a:prstGeom prst="rect">
            <a:avLst/>
          </a:prstGeom>
        </p:spPr>
      </p:pic>
      <p:sp>
        <p:nvSpPr>
          <p:cNvPr id="3" name="Pentágono 2">
            <a:hlinkClick r:id="rId3" action="ppaction://hlinksldjump"/>
          </p:cNvPr>
          <p:cNvSpPr/>
          <p:nvPr/>
        </p:nvSpPr>
        <p:spPr>
          <a:xfrm>
            <a:off x="5114621" y="502607"/>
            <a:ext cx="3307511" cy="16383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t>Simple </a:t>
            </a:r>
            <a:r>
              <a:rPr lang="es-MX" sz="3600" b="1" dirty="0" err="1" smtClean="0"/>
              <a:t>Past</a:t>
            </a:r>
            <a:endParaRPr lang="es-MX" sz="3600" b="1" dirty="0"/>
          </a:p>
        </p:txBody>
      </p:sp>
      <p:sp>
        <p:nvSpPr>
          <p:cNvPr id="7" name="Pentágono 6">
            <a:hlinkClick r:id="rId4" action="ppaction://hlinksldjump"/>
          </p:cNvPr>
          <p:cNvSpPr/>
          <p:nvPr/>
        </p:nvSpPr>
        <p:spPr>
          <a:xfrm flipH="1">
            <a:off x="7871243" y="1477963"/>
            <a:ext cx="3685756" cy="1638300"/>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200" b="1" dirty="0"/>
              <a:t>Simple Past vs </a:t>
            </a:r>
            <a:br>
              <a:rPr lang="en-US" sz="3200" b="1" dirty="0"/>
            </a:br>
            <a:r>
              <a:rPr lang="en-US" sz="3200" b="1" dirty="0"/>
              <a:t>Past Continuous</a:t>
            </a:r>
            <a:endParaRPr lang="es-MX" sz="3200" b="1" dirty="0"/>
          </a:p>
        </p:txBody>
      </p:sp>
      <p:sp>
        <p:nvSpPr>
          <p:cNvPr id="8" name="Pentágono 7">
            <a:hlinkClick r:id="rId5" action="ppaction://hlinksldjump"/>
          </p:cNvPr>
          <p:cNvSpPr/>
          <p:nvPr/>
        </p:nvSpPr>
        <p:spPr>
          <a:xfrm>
            <a:off x="5114621" y="2475379"/>
            <a:ext cx="3307511" cy="1638300"/>
          </a:xfrm>
          <a:prstGeom prst="homePlat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3200" b="1" dirty="0" err="1"/>
              <a:t>Prepositions</a:t>
            </a:r>
            <a:r>
              <a:rPr lang="es-MX" sz="3200" b="1" dirty="0"/>
              <a:t> of </a:t>
            </a:r>
            <a:r>
              <a:rPr lang="es-MX" sz="3200" b="1" dirty="0" err="1"/>
              <a:t>Movement</a:t>
            </a:r>
            <a:endParaRPr lang="es-MX" sz="3200" b="1" dirty="0"/>
          </a:p>
        </p:txBody>
      </p:sp>
      <p:sp>
        <p:nvSpPr>
          <p:cNvPr id="9" name="Pentágono 8">
            <a:hlinkClick r:id="rId6" action="ppaction://hlinksldjump"/>
          </p:cNvPr>
          <p:cNvSpPr/>
          <p:nvPr/>
        </p:nvSpPr>
        <p:spPr>
          <a:xfrm flipH="1">
            <a:off x="7871243" y="3450735"/>
            <a:ext cx="3685756" cy="1638300"/>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200" b="1" dirty="0" smtClean="0"/>
              <a:t>Countable &amp; Uncountable </a:t>
            </a:r>
            <a:r>
              <a:rPr lang="en-US" sz="3200" b="1" dirty="0"/>
              <a:t>N</a:t>
            </a:r>
            <a:r>
              <a:rPr lang="en-US" sz="3200" b="1" dirty="0" smtClean="0"/>
              <a:t>ouns</a:t>
            </a:r>
            <a:endParaRPr lang="es-MX" sz="3200" b="1" dirty="0"/>
          </a:p>
        </p:txBody>
      </p:sp>
    </p:spTree>
    <p:extLst>
      <p:ext uri="{BB962C8B-B14F-4D97-AF65-F5344CB8AC3E}">
        <p14:creationId xmlns:p14="http://schemas.microsoft.com/office/powerpoint/2010/main" val="36820836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1+#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42"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animBg="1"/>
      <p:bldP spid="8" grpId="0" animBg="1"/>
      <p:bldP spid="9"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5146" y="0"/>
            <a:ext cx="9720072" cy="800100"/>
          </a:xfrm>
        </p:spPr>
        <p:txBody>
          <a:bodyPr/>
          <a:lstStyle/>
          <a:p>
            <a:r>
              <a:rPr lang="es-MX" dirty="0" err="1" smtClean="0"/>
              <a:t>ANY</a:t>
            </a:r>
            <a:endParaRPr lang="es-MX" dirty="0"/>
          </a:p>
        </p:txBody>
      </p:sp>
      <p:sp>
        <p:nvSpPr>
          <p:cNvPr id="3" name="Marcador de contenido 2"/>
          <p:cNvSpPr>
            <a:spLocks noGrp="1"/>
          </p:cNvSpPr>
          <p:nvPr>
            <p:ph idx="1"/>
          </p:nvPr>
        </p:nvSpPr>
        <p:spPr>
          <a:xfrm>
            <a:off x="0" y="800100"/>
            <a:ext cx="12585700" cy="4800600"/>
          </a:xfrm>
        </p:spPr>
        <p:txBody>
          <a:bodyPr>
            <a:noAutofit/>
          </a:bodyPr>
          <a:lstStyle/>
          <a:p>
            <a:pPr marL="0" indent="0">
              <a:buNone/>
            </a:pPr>
            <a:r>
              <a:rPr lang="en-US" sz="3200" dirty="0" smtClean="0"/>
              <a:t>Change the following sentences into negative using </a:t>
            </a:r>
            <a:r>
              <a:rPr lang="en-US" sz="3200" b="1" dirty="0" smtClean="0"/>
              <a:t>ANY</a:t>
            </a:r>
            <a:r>
              <a:rPr lang="en-US" sz="3200" dirty="0" smtClean="0"/>
              <a:t>.</a:t>
            </a:r>
          </a:p>
          <a:p>
            <a:pPr marL="457200" indent="-457200">
              <a:buFont typeface="+mj-lt"/>
              <a:buAutoNum type="arabicPeriod"/>
            </a:pPr>
            <a:r>
              <a:rPr lang="en-US" sz="2400" dirty="0" smtClean="0"/>
              <a:t>We </a:t>
            </a:r>
            <a:r>
              <a:rPr lang="en-US" sz="2400" dirty="0"/>
              <a:t>need </a:t>
            </a:r>
            <a:r>
              <a:rPr lang="en-US" sz="2400" dirty="0" smtClean="0"/>
              <a:t>some</a:t>
            </a:r>
            <a:r>
              <a:rPr lang="en-US" sz="2400" dirty="0"/>
              <a:t> </a:t>
            </a:r>
            <a:r>
              <a:rPr lang="en-US" sz="2400" dirty="0" smtClean="0"/>
              <a:t>bananas.				1. We don’t need </a:t>
            </a:r>
            <a:r>
              <a:rPr lang="en-US" sz="2400" b="1" dirty="0" smtClean="0">
                <a:solidFill>
                  <a:srgbClr val="FF0000"/>
                </a:solidFill>
              </a:rPr>
              <a:t>any</a:t>
            </a:r>
            <a:r>
              <a:rPr lang="en-US" sz="2400" dirty="0" smtClean="0"/>
              <a:t> bananas.</a:t>
            </a:r>
            <a:endParaRPr lang="en-US" sz="2400" dirty="0"/>
          </a:p>
          <a:p>
            <a:pPr marL="457200" indent="-457200">
              <a:buFont typeface="+mj-lt"/>
              <a:buAutoNum type="arabicPeriod"/>
            </a:pPr>
            <a:r>
              <a:rPr lang="en-US" sz="2400" dirty="0"/>
              <a:t>You </a:t>
            </a:r>
            <a:r>
              <a:rPr lang="en-US" sz="2400" dirty="0" smtClean="0"/>
              <a:t>are looking for</a:t>
            </a:r>
            <a:r>
              <a:rPr lang="en-US" sz="2400" dirty="0"/>
              <a:t> </a:t>
            </a:r>
            <a:r>
              <a:rPr lang="en-US" sz="2400" dirty="0" smtClean="0"/>
              <a:t>some posters </a:t>
            </a:r>
            <a:r>
              <a:rPr lang="en-US" sz="2400" dirty="0"/>
              <a:t>in this shop</a:t>
            </a:r>
            <a:r>
              <a:rPr lang="en-US" sz="2400" dirty="0" smtClean="0"/>
              <a:t>.	</a:t>
            </a:r>
            <a:r>
              <a:rPr lang="en-US" sz="2400" dirty="0" smtClean="0"/>
              <a:t>2</a:t>
            </a:r>
            <a:r>
              <a:rPr lang="en-US" sz="2400" dirty="0" smtClean="0"/>
              <a:t>. ________________________.</a:t>
            </a:r>
            <a:endParaRPr lang="en-US" sz="2400" dirty="0"/>
          </a:p>
          <a:p>
            <a:pPr marL="457200" indent="-457200">
              <a:buFont typeface="+mj-lt"/>
              <a:buAutoNum type="arabicPeriod"/>
            </a:pPr>
            <a:r>
              <a:rPr lang="en-US" sz="2400" dirty="0"/>
              <a:t>We </a:t>
            </a:r>
            <a:r>
              <a:rPr lang="en-US" sz="2400" dirty="0" smtClean="0"/>
              <a:t>have </a:t>
            </a:r>
            <a:r>
              <a:rPr lang="en-US" sz="2400" dirty="0"/>
              <a:t>got </a:t>
            </a:r>
            <a:r>
              <a:rPr lang="en-US" sz="2400" dirty="0" smtClean="0"/>
              <a:t>some oranges </a:t>
            </a:r>
            <a:r>
              <a:rPr lang="en-US" sz="2400" dirty="0"/>
              <a:t>at the moment</a:t>
            </a:r>
            <a:r>
              <a:rPr lang="en-US" sz="2400" dirty="0" smtClean="0"/>
              <a:t>.	</a:t>
            </a:r>
            <a:r>
              <a:rPr lang="en-US" sz="2400" dirty="0" smtClean="0"/>
              <a:t>3</a:t>
            </a:r>
            <a:r>
              <a:rPr lang="en-US" sz="2400" dirty="0" smtClean="0"/>
              <a:t>. </a:t>
            </a:r>
            <a:r>
              <a:rPr lang="en-US" sz="2400" dirty="0"/>
              <a:t>________________________.</a:t>
            </a:r>
          </a:p>
          <a:p>
            <a:pPr marL="457200" indent="-457200">
              <a:buFont typeface="+mj-lt"/>
              <a:buAutoNum type="arabicPeriod"/>
            </a:pPr>
            <a:r>
              <a:rPr lang="en-US" sz="2400" dirty="0" smtClean="0"/>
              <a:t>Peter is buying some</a:t>
            </a:r>
            <a:r>
              <a:rPr lang="en-US" sz="2400" dirty="0"/>
              <a:t> new books</a:t>
            </a:r>
            <a:r>
              <a:rPr lang="en-US" sz="2400" dirty="0" smtClean="0"/>
              <a:t>.			4. </a:t>
            </a:r>
            <a:r>
              <a:rPr lang="en-US" sz="2400" dirty="0"/>
              <a:t>________________________.</a:t>
            </a:r>
          </a:p>
          <a:p>
            <a:pPr marL="457200" indent="-457200">
              <a:buFont typeface="+mj-lt"/>
              <a:buAutoNum type="arabicPeriod"/>
            </a:pPr>
            <a:r>
              <a:rPr lang="en-US" sz="2400" dirty="0" smtClean="0"/>
              <a:t>She takes</a:t>
            </a:r>
            <a:r>
              <a:rPr lang="en-US" sz="2400" dirty="0"/>
              <a:t> </a:t>
            </a:r>
            <a:r>
              <a:rPr lang="en-US" sz="2400" dirty="0" smtClean="0"/>
              <a:t>some sugar </a:t>
            </a:r>
            <a:r>
              <a:rPr lang="en-US" sz="2400" dirty="0"/>
              <a:t>with her coffee</a:t>
            </a:r>
            <a:r>
              <a:rPr lang="en-US" sz="2400" dirty="0" smtClean="0"/>
              <a:t>. 		5. ________________________.</a:t>
            </a:r>
            <a:endParaRPr lang="en-US" sz="2400" dirty="0"/>
          </a:p>
          <a:p>
            <a:pPr marL="457200" indent="-457200">
              <a:buFont typeface="+mj-lt"/>
              <a:buAutoNum type="arabicPeriod"/>
            </a:pPr>
            <a:r>
              <a:rPr lang="en-US" sz="2400" dirty="0" smtClean="0"/>
              <a:t>There are some</a:t>
            </a:r>
            <a:r>
              <a:rPr lang="en-US" sz="2400" dirty="0"/>
              <a:t> folders in my bag</a:t>
            </a:r>
            <a:r>
              <a:rPr lang="en-US" sz="2400" dirty="0" smtClean="0"/>
              <a:t>.		</a:t>
            </a:r>
            <a:r>
              <a:rPr lang="en-US" sz="2400" dirty="0" smtClean="0"/>
              <a:t>	6</a:t>
            </a:r>
            <a:r>
              <a:rPr lang="en-US" sz="2400" dirty="0" smtClean="0"/>
              <a:t>. </a:t>
            </a:r>
            <a:r>
              <a:rPr lang="en-US" sz="2400" dirty="0"/>
              <a:t>________________________.</a:t>
            </a:r>
          </a:p>
          <a:p>
            <a:pPr marL="457200" indent="-457200">
              <a:buFont typeface="+mj-lt"/>
              <a:buAutoNum type="arabicPeriod"/>
            </a:pPr>
            <a:r>
              <a:rPr lang="en-US" sz="2400" dirty="0" smtClean="0"/>
              <a:t>I have got</a:t>
            </a:r>
            <a:r>
              <a:rPr lang="en-US" sz="2400" dirty="0"/>
              <a:t> </a:t>
            </a:r>
            <a:r>
              <a:rPr lang="en-US" sz="2400" dirty="0" smtClean="0"/>
              <a:t>some magazines </a:t>
            </a:r>
            <a:r>
              <a:rPr lang="en-US" sz="2400" dirty="0"/>
              <a:t>for you</a:t>
            </a:r>
            <a:r>
              <a:rPr lang="en-US" sz="2400" dirty="0" smtClean="0"/>
              <a:t>.		</a:t>
            </a:r>
            <a:r>
              <a:rPr lang="en-US" sz="2400" dirty="0" smtClean="0"/>
              <a:t>7</a:t>
            </a:r>
            <a:r>
              <a:rPr lang="en-US" sz="2400" dirty="0" smtClean="0"/>
              <a:t>. </a:t>
            </a:r>
            <a:r>
              <a:rPr lang="en-US" sz="2400" dirty="0"/>
              <a:t>________________________.</a:t>
            </a:r>
          </a:p>
          <a:p>
            <a:pPr marL="457200" indent="-457200">
              <a:buFont typeface="+mj-lt"/>
              <a:buAutoNum type="arabicPeriod"/>
            </a:pPr>
            <a:r>
              <a:rPr lang="en-US" sz="2400" dirty="0" smtClean="0"/>
              <a:t>I eat</a:t>
            </a:r>
            <a:r>
              <a:rPr lang="en-US" sz="2400" dirty="0"/>
              <a:t> </a:t>
            </a:r>
            <a:r>
              <a:rPr lang="en-US" sz="2400" dirty="0" smtClean="0"/>
              <a:t>some apples every day			</a:t>
            </a:r>
            <a:r>
              <a:rPr lang="en-US" sz="2400" dirty="0" smtClean="0"/>
              <a:t>8</a:t>
            </a:r>
            <a:r>
              <a:rPr lang="en-US" sz="2400" dirty="0" smtClean="0"/>
              <a:t>. </a:t>
            </a:r>
            <a:r>
              <a:rPr lang="en-US" sz="2400" dirty="0"/>
              <a:t>________________________.</a:t>
            </a:r>
          </a:p>
          <a:p>
            <a:pPr marL="457200" indent="-457200">
              <a:buFont typeface="+mj-lt"/>
              <a:buAutoNum type="arabicPeriod"/>
            </a:pPr>
            <a:r>
              <a:rPr lang="en-US" sz="2400" dirty="0" smtClean="0"/>
              <a:t>Pam has got some pencils </a:t>
            </a:r>
            <a:r>
              <a:rPr lang="en-US" sz="2400" dirty="0"/>
              <a:t>on her desk</a:t>
            </a:r>
            <a:r>
              <a:rPr lang="en-US" sz="2400" dirty="0" smtClean="0"/>
              <a:t>.		</a:t>
            </a:r>
            <a:r>
              <a:rPr lang="en-US" sz="2400" dirty="0" smtClean="0"/>
              <a:t>9</a:t>
            </a:r>
            <a:r>
              <a:rPr lang="en-US" sz="2400" dirty="0" smtClean="0"/>
              <a:t>. ________________________.</a:t>
            </a:r>
            <a:endParaRPr lang="en-US" sz="2400" dirty="0"/>
          </a:p>
        </p:txBody>
      </p:sp>
      <p:pic>
        <p:nvPicPr>
          <p:cNvPr id="4" name="Imagen 3">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5542825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nvPr>
        </p:nvGraphicFramePr>
        <p:xfrm>
          <a:off x="1879599" y="1028700"/>
          <a:ext cx="8809582" cy="4431150"/>
        </p:xfrm>
        <a:graphic>
          <a:graphicData uri="http://schemas.openxmlformats.org/drawingml/2006/table">
            <a:tbl>
              <a:tblPr firstRow="1" firstCol="1" bandRow="1">
                <a:tableStyleId>{BDBED569-4797-4DF1-A0F4-6AAB3CD982D8}</a:tableStyleId>
              </a:tblPr>
              <a:tblGrid>
                <a:gridCol w="2047549">
                  <a:extLst>
                    <a:ext uri="{9D8B030D-6E8A-4147-A177-3AD203B41FA5}">
                      <a16:colId xmlns:a16="http://schemas.microsoft.com/office/drawing/2014/main" val="20000"/>
                    </a:ext>
                  </a:extLst>
                </a:gridCol>
                <a:gridCol w="1468541">
                  <a:extLst>
                    <a:ext uri="{9D8B030D-6E8A-4147-A177-3AD203B41FA5}">
                      <a16:colId xmlns:a16="http://schemas.microsoft.com/office/drawing/2014/main" val="20001"/>
                    </a:ext>
                  </a:extLst>
                </a:gridCol>
                <a:gridCol w="1323040">
                  <a:extLst>
                    <a:ext uri="{9D8B030D-6E8A-4147-A177-3AD203B41FA5}">
                      <a16:colId xmlns:a16="http://schemas.microsoft.com/office/drawing/2014/main" val="20002"/>
                    </a:ext>
                  </a:extLst>
                </a:gridCol>
                <a:gridCol w="1323040">
                  <a:extLst>
                    <a:ext uri="{9D8B030D-6E8A-4147-A177-3AD203B41FA5}">
                      <a16:colId xmlns:a16="http://schemas.microsoft.com/office/drawing/2014/main" val="20003"/>
                    </a:ext>
                  </a:extLst>
                </a:gridCol>
                <a:gridCol w="1323040">
                  <a:extLst>
                    <a:ext uri="{9D8B030D-6E8A-4147-A177-3AD203B41FA5}">
                      <a16:colId xmlns:a16="http://schemas.microsoft.com/office/drawing/2014/main" val="20004"/>
                    </a:ext>
                  </a:extLst>
                </a:gridCol>
                <a:gridCol w="1324372">
                  <a:extLst>
                    <a:ext uri="{9D8B030D-6E8A-4147-A177-3AD203B41FA5}">
                      <a16:colId xmlns:a16="http://schemas.microsoft.com/office/drawing/2014/main" val="20005"/>
                    </a:ext>
                  </a:extLst>
                </a:gridCol>
              </a:tblGrid>
              <a:tr h="600494">
                <a:tc>
                  <a:txBody>
                    <a:bodyPr/>
                    <a:lstStyle/>
                    <a:p>
                      <a:pPr algn="ctr">
                        <a:spcAft>
                          <a:spcPts val="0"/>
                        </a:spcAft>
                      </a:pPr>
                      <a:r>
                        <a:rPr lang="en-US" sz="1600" dirty="0">
                          <a:solidFill>
                            <a:schemeClr val="accent5">
                              <a:lumMod val="75000"/>
                            </a:schemeClr>
                          </a:solidFill>
                          <a:effectLst/>
                        </a:rPr>
                        <a:t>NOUNS</a:t>
                      </a:r>
                      <a:endParaRPr lang="es-MX" sz="1600" dirty="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dirty="0">
                          <a:solidFill>
                            <a:schemeClr val="accent5">
                              <a:lumMod val="75000"/>
                            </a:schemeClr>
                          </a:solidFill>
                          <a:effectLst/>
                        </a:rPr>
                        <a:t>SINGULAR</a:t>
                      </a:r>
                      <a:endParaRPr lang="es-MX" sz="1600" dirty="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dirty="0">
                          <a:solidFill>
                            <a:schemeClr val="accent5">
                              <a:lumMod val="75000"/>
                            </a:schemeClr>
                          </a:solidFill>
                          <a:effectLst/>
                        </a:rPr>
                        <a:t>PLURAL</a:t>
                      </a:r>
                      <a:endParaRPr lang="es-MX" sz="1600" dirty="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dirty="0" smtClean="0">
                          <a:solidFill>
                            <a:schemeClr val="accent5">
                              <a:lumMod val="75000"/>
                            </a:schemeClr>
                          </a:solidFill>
                          <a:effectLst/>
                        </a:rPr>
                        <a:t>A / AN</a:t>
                      </a:r>
                      <a:endParaRPr lang="es-MX" sz="1600" dirty="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dirty="0">
                          <a:solidFill>
                            <a:schemeClr val="accent5">
                              <a:lumMod val="75000"/>
                            </a:schemeClr>
                          </a:solidFill>
                          <a:effectLst/>
                        </a:rPr>
                        <a:t>SOME</a:t>
                      </a:r>
                      <a:endParaRPr lang="es-MX" sz="1600" dirty="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dirty="0">
                          <a:solidFill>
                            <a:schemeClr val="accent5">
                              <a:lumMod val="75000"/>
                            </a:schemeClr>
                          </a:solidFill>
                          <a:effectLst/>
                        </a:rPr>
                        <a:t>ANY</a:t>
                      </a:r>
                      <a:endParaRPr lang="es-MX" sz="1600" dirty="0">
                        <a:solidFill>
                          <a:schemeClr val="accent5">
                            <a:lumMod val="75000"/>
                          </a:schemeClr>
                        </a:solidFill>
                        <a:effectLst/>
                        <a:latin typeface="Calibri"/>
                        <a:ea typeface="Calibri"/>
                        <a:cs typeface="Times New Roman"/>
                      </a:endParaRPr>
                    </a:p>
                  </a:txBody>
                  <a:tcPr marL="68580" marR="68580" marT="0" marB="0" anchor="ctr"/>
                </a:tc>
                <a:extLst>
                  <a:ext uri="{0D108BD9-81ED-4DB2-BD59-A6C34878D82A}">
                    <a16:rowId xmlns:a16="http://schemas.microsoft.com/office/drawing/2014/main" val="10000"/>
                  </a:ext>
                </a:extLst>
              </a:tr>
              <a:tr h="1915328">
                <a:tc>
                  <a:txBody>
                    <a:bodyPr/>
                    <a:lstStyle/>
                    <a:p>
                      <a:pPr algn="ctr">
                        <a:spcAft>
                          <a:spcPts val="0"/>
                        </a:spcAft>
                      </a:pPr>
                      <a:r>
                        <a:rPr lang="en-US" sz="1600" dirty="0">
                          <a:solidFill>
                            <a:schemeClr val="accent5">
                              <a:lumMod val="75000"/>
                            </a:schemeClr>
                          </a:solidFill>
                          <a:effectLst/>
                        </a:rPr>
                        <a:t>COUNTABLE </a:t>
                      </a:r>
                      <a:endParaRPr lang="es-MX" sz="1600" dirty="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dirty="0">
                          <a:solidFill>
                            <a:schemeClr val="accent5">
                              <a:lumMod val="75000"/>
                            </a:schemeClr>
                          </a:solidFill>
                          <a:effectLst/>
                        </a:rPr>
                        <a:t> </a:t>
                      </a:r>
                      <a:endParaRPr lang="es-MX" sz="1600" dirty="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a:solidFill>
                            <a:schemeClr val="accent5">
                              <a:lumMod val="75000"/>
                            </a:schemeClr>
                          </a:solidFill>
                          <a:effectLst/>
                        </a:rPr>
                        <a:t> </a:t>
                      </a:r>
                      <a:endParaRPr lang="es-MX" sz="160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a:solidFill>
                            <a:schemeClr val="accent5">
                              <a:lumMod val="75000"/>
                            </a:schemeClr>
                          </a:solidFill>
                          <a:effectLst/>
                        </a:rPr>
                        <a:t> </a:t>
                      </a:r>
                      <a:endParaRPr lang="es-MX" sz="160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a:solidFill>
                            <a:schemeClr val="accent5">
                              <a:lumMod val="75000"/>
                            </a:schemeClr>
                          </a:solidFill>
                          <a:effectLst/>
                        </a:rPr>
                        <a:t> </a:t>
                      </a:r>
                      <a:endParaRPr lang="es-MX" sz="160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a:solidFill>
                            <a:schemeClr val="accent5">
                              <a:lumMod val="75000"/>
                            </a:schemeClr>
                          </a:solidFill>
                          <a:effectLst/>
                        </a:rPr>
                        <a:t> </a:t>
                      </a:r>
                      <a:endParaRPr lang="es-MX" sz="1600">
                        <a:solidFill>
                          <a:schemeClr val="accent5">
                            <a:lumMod val="75000"/>
                          </a:schemeClr>
                        </a:solidFill>
                        <a:effectLst/>
                        <a:latin typeface="Calibri"/>
                        <a:ea typeface="Calibri"/>
                        <a:cs typeface="Times New Roman"/>
                      </a:endParaRPr>
                    </a:p>
                  </a:txBody>
                  <a:tcPr marL="68580" marR="68580" marT="0" marB="0" anchor="ctr"/>
                </a:tc>
                <a:extLst>
                  <a:ext uri="{0D108BD9-81ED-4DB2-BD59-A6C34878D82A}">
                    <a16:rowId xmlns:a16="http://schemas.microsoft.com/office/drawing/2014/main" val="10001"/>
                  </a:ext>
                </a:extLst>
              </a:tr>
              <a:tr h="1915328">
                <a:tc>
                  <a:txBody>
                    <a:bodyPr/>
                    <a:lstStyle/>
                    <a:p>
                      <a:pPr algn="ctr">
                        <a:spcAft>
                          <a:spcPts val="0"/>
                        </a:spcAft>
                      </a:pPr>
                      <a:r>
                        <a:rPr lang="en-US" sz="1600" dirty="0">
                          <a:solidFill>
                            <a:schemeClr val="accent5">
                              <a:lumMod val="75000"/>
                            </a:schemeClr>
                          </a:solidFill>
                          <a:effectLst/>
                        </a:rPr>
                        <a:t>UNCOUNTABLE</a:t>
                      </a:r>
                      <a:endParaRPr lang="es-MX" sz="1600" dirty="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dirty="0">
                          <a:solidFill>
                            <a:schemeClr val="accent5">
                              <a:lumMod val="75000"/>
                            </a:schemeClr>
                          </a:solidFill>
                          <a:effectLst/>
                        </a:rPr>
                        <a:t> </a:t>
                      </a:r>
                      <a:endParaRPr lang="es-MX" sz="1600" dirty="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dirty="0">
                          <a:solidFill>
                            <a:schemeClr val="accent5">
                              <a:lumMod val="75000"/>
                            </a:schemeClr>
                          </a:solidFill>
                          <a:effectLst/>
                        </a:rPr>
                        <a:t> </a:t>
                      </a:r>
                      <a:endParaRPr lang="es-MX" sz="1600" dirty="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dirty="0">
                          <a:solidFill>
                            <a:schemeClr val="accent5">
                              <a:lumMod val="75000"/>
                            </a:schemeClr>
                          </a:solidFill>
                          <a:effectLst/>
                        </a:rPr>
                        <a:t> </a:t>
                      </a:r>
                      <a:endParaRPr lang="es-MX" sz="1600" dirty="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dirty="0">
                          <a:solidFill>
                            <a:schemeClr val="accent5">
                              <a:lumMod val="75000"/>
                            </a:schemeClr>
                          </a:solidFill>
                          <a:effectLst/>
                        </a:rPr>
                        <a:t> </a:t>
                      </a:r>
                      <a:endParaRPr lang="es-MX" sz="1600" dirty="0">
                        <a:solidFill>
                          <a:schemeClr val="accent5">
                            <a:lumMod val="75000"/>
                          </a:schemeClr>
                        </a:solidFill>
                        <a:effectLst/>
                        <a:latin typeface="Calibri"/>
                        <a:ea typeface="Calibri"/>
                        <a:cs typeface="Times New Roman"/>
                      </a:endParaRPr>
                    </a:p>
                  </a:txBody>
                  <a:tcPr marL="68580" marR="68580" marT="0" marB="0" anchor="ctr"/>
                </a:tc>
                <a:tc>
                  <a:txBody>
                    <a:bodyPr/>
                    <a:lstStyle/>
                    <a:p>
                      <a:pPr algn="ctr">
                        <a:spcAft>
                          <a:spcPts val="0"/>
                        </a:spcAft>
                      </a:pPr>
                      <a:r>
                        <a:rPr lang="en-US" sz="1600" dirty="0">
                          <a:solidFill>
                            <a:schemeClr val="accent5">
                              <a:lumMod val="75000"/>
                            </a:schemeClr>
                          </a:solidFill>
                          <a:effectLst/>
                        </a:rPr>
                        <a:t> </a:t>
                      </a:r>
                      <a:endParaRPr lang="es-MX" sz="1600" dirty="0">
                        <a:solidFill>
                          <a:schemeClr val="accent5">
                            <a:lumMod val="75000"/>
                          </a:schemeClr>
                        </a:solidFill>
                        <a:effectLst/>
                        <a:latin typeface="Calibri"/>
                        <a:ea typeface="Calibri"/>
                        <a:cs typeface="Times New Roman"/>
                      </a:endParaRPr>
                    </a:p>
                  </a:txBody>
                  <a:tcPr marL="68580" marR="68580" marT="0" marB="0" anchor="ctr"/>
                </a:tc>
                <a:extLst>
                  <a:ext uri="{0D108BD9-81ED-4DB2-BD59-A6C34878D82A}">
                    <a16:rowId xmlns:a16="http://schemas.microsoft.com/office/drawing/2014/main" val="10002"/>
                  </a:ext>
                </a:extLst>
              </a:tr>
            </a:tbl>
          </a:graphicData>
        </a:graphic>
      </p:graphicFrame>
      <p:pic>
        <p:nvPicPr>
          <p:cNvPr id="3" name="Imagen 2">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6063944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58755" y="295412"/>
            <a:ext cx="11923201" cy="6740307"/>
          </a:xfrm>
          <a:prstGeom prst="rect">
            <a:avLst/>
          </a:prstGeom>
        </p:spPr>
        <p:txBody>
          <a:bodyPr wrap="square">
            <a:spAutoFit/>
          </a:bodyPr>
          <a:lstStyle/>
          <a:p>
            <a:r>
              <a:rPr lang="en-US" sz="3500" b="1" dirty="0"/>
              <a:t>Underline the correct word in each sentence</a:t>
            </a:r>
            <a:endParaRPr lang="es-MX" sz="3500" dirty="0"/>
          </a:p>
          <a:p>
            <a:pPr marL="457200" indent="-457200">
              <a:buFont typeface="+mj-lt"/>
              <a:buAutoNum type="arabicPeriod"/>
            </a:pPr>
            <a:r>
              <a:rPr lang="en-US" sz="3500" dirty="0"/>
              <a:t>There  is </a:t>
            </a:r>
            <a:r>
              <a:rPr lang="en-US" sz="3500" b="1" dirty="0" smtClean="0">
                <a:solidFill>
                  <a:srgbClr val="0070C0"/>
                </a:solidFill>
              </a:rPr>
              <a:t>a / some</a:t>
            </a:r>
            <a:r>
              <a:rPr lang="en-US" sz="3500" dirty="0" smtClean="0">
                <a:solidFill>
                  <a:srgbClr val="0070C0"/>
                </a:solidFill>
              </a:rPr>
              <a:t> </a:t>
            </a:r>
            <a:r>
              <a:rPr lang="en-US" sz="3500" dirty="0"/>
              <a:t>milk  in  the  bottle.</a:t>
            </a:r>
            <a:endParaRPr lang="es-MX" sz="3500" dirty="0"/>
          </a:p>
          <a:p>
            <a:pPr marL="457200" indent="-457200">
              <a:buFont typeface="+mj-lt"/>
              <a:buAutoNum type="arabicPeriod"/>
            </a:pPr>
            <a:r>
              <a:rPr lang="en-US" sz="3500" dirty="0" smtClean="0"/>
              <a:t>Are </a:t>
            </a:r>
            <a:r>
              <a:rPr lang="en-US" sz="3500" dirty="0"/>
              <a:t>there </a:t>
            </a:r>
            <a:r>
              <a:rPr lang="en-US" sz="3500" b="1" dirty="0">
                <a:solidFill>
                  <a:srgbClr val="0070C0"/>
                </a:solidFill>
              </a:rPr>
              <a:t>a / any </a:t>
            </a:r>
            <a:r>
              <a:rPr lang="en-US" sz="3500" dirty="0"/>
              <a:t>people at the bus station?</a:t>
            </a:r>
            <a:endParaRPr lang="es-MX" sz="3500" dirty="0"/>
          </a:p>
          <a:p>
            <a:pPr marL="457200" indent="-457200">
              <a:buFont typeface="+mj-lt"/>
              <a:buAutoNum type="arabicPeriod"/>
            </a:pPr>
            <a:r>
              <a:rPr lang="en-US" sz="3500" dirty="0"/>
              <a:t>There  isn’t </a:t>
            </a:r>
            <a:r>
              <a:rPr lang="en-US" sz="3500" b="1" dirty="0">
                <a:solidFill>
                  <a:srgbClr val="0070C0"/>
                </a:solidFill>
              </a:rPr>
              <a:t>some / any</a:t>
            </a:r>
            <a:r>
              <a:rPr lang="en-US" sz="3500" dirty="0" smtClean="0"/>
              <a:t> </a:t>
            </a:r>
            <a:r>
              <a:rPr lang="en-US" sz="3500" dirty="0"/>
              <a:t>water  in  the  glass.</a:t>
            </a:r>
          </a:p>
          <a:p>
            <a:pPr marL="457200" indent="-457200">
              <a:buFont typeface="+mj-lt"/>
              <a:buAutoNum type="arabicPeriod"/>
            </a:pPr>
            <a:r>
              <a:rPr lang="en-US" sz="3500" dirty="0" smtClean="0"/>
              <a:t>Did </a:t>
            </a:r>
            <a:r>
              <a:rPr lang="en-US" sz="3500" dirty="0"/>
              <a:t>you buy </a:t>
            </a:r>
            <a:r>
              <a:rPr lang="en-US" sz="3500" b="1" dirty="0">
                <a:solidFill>
                  <a:srgbClr val="0070C0"/>
                </a:solidFill>
              </a:rPr>
              <a:t>a / some </a:t>
            </a:r>
            <a:r>
              <a:rPr lang="en-US" sz="3500" dirty="0"/>
              <a:t>magazine</a:t>
            </a:r>
            <a:r>
              <a:rPr lang="en-US" sz="3500" dirty="0" smtClean="0"/>
              <a:t>?</a:t>
            </a:r>
          </a:p>
          <a:p>
            <a:pPr marL="457200" indent="-457200">
              <a:buFont typeface="+mj-lt"/>
              <a:buAutoNum type="arabicPeriod"/>
            </a:pPr>
            <a:r>
              <a:rPr lang="en-US" sz="3500" dirty="0" smtClean="0"/>
              <a:t>There are </a:t>
            </a:r>
            <a:r>
              <a:rPr lang="en-US" sz="3500" b="1" dirty="0">
                <a:solidFill>
                  <a:srgbClr val="0070C0"/>
                </a:solidFill>
              </a:rPr>
              <a:t>some / any</a:t>
            </a:r>
            <a:r>
              <a:rPr lang="en-US" sz="3500" dirty="0" smtClean="0"/>
              <a:t> boys  in  the  room.</a:t>
            </a:r>
            <a:endParaRPr lang="es-MX" sz="3500" dirty="0" smtClean="0"/>
          </a:p>
          <a:p>
            <a:pPr marL="457200" indent="-457200">
              <a:buFont typeface="+mj-lt"/>
              <a:buAutoNum type="arabicPeriod"/>
            </a:pPr>
            <a:r>
              <a:rPr lang="en-US" sz="3500" dirty="0" smtClean="0"/>
              <a:t>Do </a:t>
            </a:r>
            <a:r>
              <a:rPr lang="en-US" sz="3500" dirty="0"/>
              <a:t>you have </a:t>
            </a:r>
            <a:r>
              <a:rPr lang="en-US" sz="3500" b="1" dirty="0" smtClean="0">
                <a:solidFill>
                  <a:srgbClr val="0070C0"/>
                </a:solidFill>
              </a:rPr>
              <a:t>some / any </a:t>
            </a:r>
            <a:r>
              <a:rPr lang="en-US" sz="3500" dirty="0" smtClean="0"/>
              <a:t>cheese </a:t>
            </a:r>
            <a:r>
              <a:rPr lang="en-US" sz="3500" dirty="0"/>
              <a:t>at home?</a:t>
            </a:r>
            <a:endParaRPr lang="es-MX" sz="3500" dirty="0"/>
          </a:p>
          <a:p>
            <a:pPr marL="457200" indent="-457200">
              <a:buFont typeface="+mj-lt"/>
              <a:buAutoNum type="arabicPeriod"/>
            </a:pPr>
            <a:r>
              <a:rPr lang="en-US" sz="3500" dirty="0"/>
              <a:t>There </a:t>
            </a:r>
            <a:r>
              <a:rPr lang="en-US" sz="3500" dirty="0" smtClean="0"/>
              <a:t>aren't </a:t>
            </a:r>
            <a:r>
              <a:rPr lang="en-US" sz="3500" b="1" dirty="0">
                <a:solidFill>
                  <a:srgbClr val="0070C0"/>
                </a:solidFill>
              </a:rPr>
              <a:t>some / any </a:t>
            </a:r>
            <a:r>
              <a:rPr lang="en-US" sz="3500" dirty="0" smtClean="0"/>
              <a:t>payphones </a:t>
            </a:r>
            <a:r>
              <a:rPr lang="en-US" sz="3500" dirty="0"/>
              <a:t>near </a:t>
            </a:r>
            <a:r>
              <a:rPr lang="en-US" sz="3500" dirty="0" smtClean="0"/>
              <a:t>here.</a:t>
            </a:r>
            <a:endParaRPr lang="es-MX" sz="3500" dirty="0"/>
          </a:p>
          <a:p>
            <a:pPr marL="457200" indent="-457200">
              <a:buFont typeface="+mj-lt"/>
              <a:buAutoNum type="arabicPeriod"/>
            </a:pPr>
            <a:r>
              <a:rPr lang="en-US" sz="3500" dirty="0"/>
              <a:t>She brings </a:t>
            </a:r>
            <a:r>
              <a:rPr lang="en-US" sz="3500" b="1" dirty="0">
                <a:solidFill>
                  <a:srgbClr val="0070C0"/>
                </a:solidFill>
              </a:rPr>
              <a:t>some / any </a:t>
            </a:r>
            <a:r>
              <a:rPr lang="en-US" sz="3500" dirty="0"/>
              <a:t>balls to </a:t>
            </a:r>
            <a:r>
              <a:rPr lang="en-US" sz="3500" dirty="0" smtClean="0"/>
              <a:t>play.</a:t>
            </a:r>
            <a:endParaRPr lang="es-MX" sz="3500" dirty="0"/>
          </a:p>
          <a:p>
            <a:pPr marL="457200" indent="-457200">
              <a:buFont typeface="+mj-lt"/>
              <a:buAutoNum type="arabicPeriod"/>
            </a:pPr>
            <a:r>
              <a:rPr lang="en-US" sz="3500" dirty="0"/>
              <a:t>We </a:t>
            </a:r>
            <a:r>
              <a:rPr lang="en-US" sz="3500" dirty="0" smtClean="0"/>
              <a:t>don't  </a:t>
            </a:r>
            <a:r>
              <a:rPr lang="en-US" sz="3500" dirty="0"/>
              <a:t>have </a:t>
            </a:r>
            <a:r>
              <a:rPr lang="en-US" sz="3500" b="1" dirty="0">
                <a:solidFill>
                  <a:srgbClr val="0070C0"/>
                </a:solidFill>
              </a:rPr>
              <a:t>some / any </a:t>
            </a:r>
            <a:r>
              <a:rPr lang="en-US" sz="3500" dirty="0" smtClean="0"/>
              <a:t>sandwiches left.</a:t>
            </a:r>
            <a:endParaRPr lang="es-MX" sz="3500" dirty="0"/>
          </a:p>
          <a:p>
            <a:pPr marL="457200" indent="-457200">
              <a:buFont typeface="+mj-lt"/>
              <a:buAutoNum type="arabicPeriod"/>
            </a:pPr>
            <a:r>
              <a:rPr lang="en-US" sz="3500" dirty="0"/>
              <a:t>You need </a:t>
            </a:r>
            <a:r>
              <a:rPr lang="en-US" sz="3500" b="1" dirty="0">
                <a:solidFill>
                  <a:srgbClr val="0070C0"/>
                </a:solidFill>
              </a:rPr>
              <a:t>some / any </a:t>
            </a:r>
            <a:r>
              <a:rPr lang="en-US" sz="3500" dirty="0"/>
              <a:t>glue to  fix that </a:t>
            </a:r>
            <a:r>
              <a:rPr lang="en-US" sz="3500" dirty="0" smtClean="0"/>
              <a:t>work.</a:t>
            </a:r>
          </a:p>
          <a:p>
            <a:pPr marL="457200" indent="-457200">
              <a:buFont typeface="+mj-lt"/>
              <a:buAutoNum type="arabicPeriod"/>
            </a:pPr>
            <a:r>
              <a:rPr lang="en-US" sz="3500" dirty="0"/>
              <a:t>Is there </a:t>
            </a:r>
            <a:r>
              <a:rPr lang="en-US" sz="3500" b="1" dirty="0">
                <a:solidFill>
                  <a:srgbClr val="0070C0"/>
                </a:solidFill>
              </a:rPr>
              <a:t>a / any</a:t>
            </a:r>
            <a:r>
              <a:rPr lang="en-US" sz="3500" dirty="0" smtClean="0"/>
              <a:t> </a:t>
            </a:r>
            <a:r>
              <a:rPr lang="en-US" sz="3500" dirty="0"/>
              <a:t>tea  in  the  cup</a:t>
            </a:r>
            <a:r>
              <a:rPr lang="en-US" sz="3500" dirty="0" smtClean="0"/>
              <a:t>?</a:t>
            </a:r>
            <a:endParaRPr lang="en-US" sz="3500" dirty="0"/>
          </a:p>
        </p:txBody>
      </p:sp>
      <p:sp>
        <p:nvSpPr>
          <p:cNvPr id="6" name="5 Rectángulo"/>
          <p:cNvSpPr/>
          <p:nvPr/>
        </p:nvSpPr>
        <p:spPr>
          <a:xfrm>
            <a:off x="9472986" y="-63500"/>
            <a:ext cx="2719014" cy="707886"/>
          </a:xfrm>
          <a:prstGeom prst="rect">
            <a:avLst/>
          </a:prstGeom>
        </p:spPr>
        <p:txBody>
          <a:bodyPr wrap="none">
            <a:spAutoFit/>
          </a:bodyPr>
          <a:lstStyle/>
          <a:p>
            <a:pPr lvl="0" fontAlgn="base">
              <a:spcBef>
                <a:spcPct val="0"/>
              </a:spcBef>
              <a:spcAft>
                <a:spcPct val="0"/>
              </a:spcAft>
            </a:pPr>
            <a:r>
              <a:rPr lang="en-GB" sz="4000" dirty="0">
                <a:solidFill>
                  <a:srgbClr val="00B0F0"/>
                </a:solidFill>
                <a:latin typeface="Comic Sans MS" pitchFamily="66" charset="0"/>
                <a:ea typeface="Times New Roman" pitchFamily="18" charset="0"/>
                <a:cs typeface="Arial" pitchFamily="34" charset="0"/>
              </a:rPr>
              <a:t>PRACTICE</a:t>
            </a:r>
            <a:endParaRPr lang="es-MX" sz="4000" dirty="0">
              <a:solidFill>
                <a:srgbClr val="00B0F0"/>
              </a:solidFill>
              <a:latin typeface="Arial" pitchFamily="34" charset="0"/>
              <a:cs typeface="Arial" pitchFamily="34" charset="0"/>
            </a:endParaRPr>
          </a:p>
        </p:txBody>
      </p:sp>
      <p:pic>
        <p:nvPicPr>
          <p:cNvPr id="4" name="Imagen 3">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2271977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0" y="1955376"/>
            <a:ext cx="12192000" cy="4939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lnSpc>
                <a:spcPct val="150000"/>
              </a:lnSpc>
              <a:spcBef>
                <a:spcPct val="0"/>
              </a:spcBef>
              <a:spcAft>
                <a:spcPct val="0"/>
              </a:spcAft>
            </a:pPr>
            <a:r>
              <a:rPr lang="es-MX" sz="3000" dirty="0">
                <a:cs typeface="Arial" pitchFamily="34" charset="0"/>
              </a:rPr>
              <a:t>a) </a:t>
            </a:r>
            <a:r>
              <a:rPr lang="es-MX" sz="3000" dirty="0" err="1">
                <a:cs typeface="Arial" pitchFamily="34" charset="0"/>
              </a:rPr>
              <a:t>There</a:t>
            </a:r>
            <a:r>
              <a:rPr lang="es-MX" sz="3000" dirty="0">
                <a:cs typeface="Arial" pitchFamily="34" charset="0"/>
              </a:rPr>
              <a:t> </a:t>
            </a:r>
            <a:r>
              <a:rPr lang="es-MX" sz="3000" dirty="0" err="1">
                <a:cs typeface="Arial" pitchFamily="34" charset="0"/>
              </a:rPr>
              <a:t>aren't</a:t>
            </a:r>
            <a:r>
              <a:rPr lang="es-MX" sz="3000" dirty="0">
                <a:cs typeface="Arial" pitchFamily="34" charset="0"/>
              </a:rPr>
              <a:t> ____________bananas </a:t>
            </a:r>
            <a:r>
              <a:rPr lang="es-MX" sz="3000" dirty="0" err="1">
                <a:cs typeface="Arial" pitchFamily="34" charset="0"/>
              </a:rPr>
              <a:t>left</a:t>
            </a:r>
            <a:r>
              <a:rPr lang="es-MX" sz="3000" dirty="0">
                <a:cs typeface="Arial" pitchFamily="34" charset="0"/>
              </a:rPr>
              <a:t>.</a:t>
            </a:r>
          </a:p>
          <a:p>
            <a:pPr lvl="0" eaLnBrk="0" fontAlgn="base" hangingPunct="0">
              <a:lnSpc>
                <a:spcPct val="150000"/>
              </a:lnSpc>
              <a:spcBef>
                <a:spcPct val="0"/>
              </a:spcBef>
              <a:spcAft>
                <a:spcPct val="0"/>
              </a:spcAft>
            </a:pPr>
            <a:r>
              <a:rPr lang="es-MX" sz="3000" dirty="0">
                <a:cs typeface="Arial" pitchFamily="34" charset="0"/>
              </a:rPr>
              <a:t>b) Oh! </a:t>
            </a:r>
            <a:r>
              <a:rPr lang="es-MX" sz="3000" dirty="0" err="1">
                <a:cs typeface="Arial" pitchFamily="34" charset="0"/>
              </a:rPr>
              <a:t>I've</a:t>
            </a:r>
            <a:r>
              <a:rPr lang="es-MX" sz="3000" dirty="0">
                <a:cs typeface="Arial" pitchFamily="34" charset="0"/>
              </a:rPr>
              <a:t> </a:t>
            </a:r>
            <a:r>
              <a:rPr lang="es-MX" sz="3000" dirty="0" err="1">
                <a:cs typeface="Arial" pitchFamily="34" charset="0"/>
              </a:rPr>
              <a:t>lost</a:t>
            </a:r>
            <a:r>
              <a:rPr lang="es-MX" sz="3000" dirty="0">
                <a:cs typeface="Arial" pitchFamily="34" charset="0"/>
              </a:rPr>
              <a:t> ____________ </a:t>
            </a:r>
            <a:r>
              <a:rPr lang="es-MX" sz="3000" dirty="0" err="1">
                <a:cs typeface="Arial" pitchFamily="34" charset="0"/>
              </a:rPr>
              <a:t>earring</a:t>
            </a:r>
            <a:r>
              <a:rPr lang="es-MX" sz="3000" dirty="0">
                <a:cs typeface="Arial" pitchFamily="34" charset="0"/>
              </a:rPr>
              <a:t>!</a:t>
            </a:r>
          </a:p>
          <a:p>
            <a:pPr lvl="0" eaLnBrk="0" fontAlgn="base" hangingPunct="0">
              <a:lnSpc>
                <a:spcPct val="150000"/>
              </a:lnSpc>
              <a:spcBef>
                <a:spcPct val="0"/>
              </a:spcBef>
              <a:spcAft>
                <a:spcPct val="0"/>
              </a:spcAft>
            </a:pPr>
            <a:r>
              <a:rPr lang="es-MX" sz="3000" dirty="0">
                <a:cs typeface="Arial" pitchFamily="34" charset="0"/>
              </a:rPr>
              <a:t>c) </a:t>
            </a:r>
            <a:r>
              <a:rPr lang="es-MX" sz="3000" dirty="0" err="1">
                <a:cs typeface="Arial" pitchFamily="34" charset="0"/>
              </a:rPr>
              <a:t>I'll</a:t>
            </a:r>
            <a:r>
              <a:rPr lang="es-MX" sz="3000" dirty="0">
                <a:cs typeface="Arial" pitchFamily="34" charset="0"/>
              </a:rPr>
              <a:t> </a:t>
            </a:r>
            <a:r>
              <a:rPr lang="es-MX" sz="3000" dirty="0" err="1">
                <a:cs typeface="Arial" pitchFamily="34" charset="0"/>
              </a:rPr>
              <a:t>have</a:t>
            </a:r>
            <a:r>
              <a:rPr lang="es-MX" sz="3000" dirty="0">
                <a:cs typeface="Arial" pitchFamily="34" charset="0"/>
              </a:rPr>
              <a:t> ____________ </a:t>
            </a:r>
            <a:r>
              <a:rPr lang="es-MX" sz="3000" dirty="0" err="1">
                <a:cs typeface="Arial" pitchFamily="34" charset="0"/>
              </a:rPr>
              <a:t>hamburguer</a:t>
            </a:r>
            <a:r>
              <a:rPr lang="es-MX" sz="3000" dirty="0">
                <a:cs typeface="Arial" pitchFamily="34" charset="0"/>
              </a:rPr>
              <a:t>, </a:t>
            </a:r>
            <a:r>
              <a:rPr lang="es-MX" sz="3000" dirty="0" err="1">
                <a:cs typeface="Arial" pitchFamily="34" charset="0"/>
              </a:rPr>
              <a:t>please</a:t>
            </a:r>
            <a:r>
              <a:rPr lang="es-MX" sz="3000" dirty="0">
                <a:cs typeface="Arial" pitchFamily="34" charset="0"/>
              </a:rPr>
              <a:t>.</a:t>
            </a:r>
          </a:p>
          <a:p>
            <a:pPr lvl="0" eaLnBrk="0" fontAlgn="base" hangingPunct="0">
              <a:lnSpc>
                <a:spcPct val="150000"/>
              </a:lnSpc>
              <a:spcBef>
                <a:spcPct val="0"/>
              </a:spcBef>
              <a:spcAft>
                <a:spcPct val="0"/>
              </a:spcAft>
            </a:pPr>
            <a:r>
              <a:rPr lang="es-MX" sz="3000" dirty="0">
                <a:cs typeface="Arial" pitchFamily="34" charset="0"/>
              </a:rPr>
              <a:t>d) </a:t>
            </a:r>
            <a:r>
              <a:rPr lang="es-MX" sz="3000" dirty="0" err="1">
                <a:cs typeface="Arial" pitchFamily="34" charset="0"/>
              </a:rPr>
              <a:t>There</a:t>
            </a:r>
            <a:r>
              <a:rPr lang="es-MX" sz="3000" dirty="0">
                <a:cs typeface="Arial" pitchFamily="34" charset="0"/>
              </a:rPr>
              <a:t> are ____________ </a:t>
            </a:r>
            <a:r>
              <a:rPr lang="es-MX" sz="3000" dirty="0" err="1">
                <a:cs typeface="Arial" pitchFamily="34" charset="0"/>
              </a:rPr>
              <a:t>leaves</a:t>
            </a:r>
            <a:r>
              <a:rPr lang="es-MX" sz="3000" dirty="0">
                <a:cs typeface="Arial" pitchFamily="34" charset="0"/>
              </a:rPr>
              <a:t> </a:t>
            </a:r>
            <a:r>
              <a:rPr lang="es-MX" sz="3000" dirty="0" err="1">
                <a:cs typeface="Arial" pitchFamily="34" charset="0"/>
              </a:rPr>
              <a:t>on</a:t>
            </a:r>
            <a:r>
              <a:rPr lang="es-MX" sz="3000" dirty="0">
                <a:cs typeface="Arial" pitchFamily="34" charset="0"/>
              </a:rPr>
              <a:t> </a:t>
            </a:r>
            <a:r>
              <a:rPr lang="es-MX" sz="3000" dirty="0" err="1">
                <a:cs typeface="Arial" pitchFamily="34" charset="0"/>
              </a:rPr>
              <a:t>the</a:t>
            </a:r>
            <a:r>
              <a:rPr lang="es-MX" sz="3000" dirty="0">
                <a:cs typeface="Arial" pitchFamily="34" charset="0"/>
              </a:rPr>
              <a:t> </a:t>
            </a:r>
            <a:r>
              <a:rPr lang="es-MX" sz="3000" dirty="0" err="1">
                <a:cs typeface="Arial" pitchFamily="34" charset="0"/>
              </a:rPr>
              <a:t>ground</a:t>
            </a:r>
            <a:r>
              <a:rPr lang="es-MX" sz="3000" dirty="0">
                <a:cs typeface="Arial" pitchFamily="34" charset="0"/>
              </a:rPr>
              <a:t>.</a:t>
            </a:r>
          </a:p>
          <a:p>
            <a:pPr lvl="0" eaLnBrk="0" fontAlgn="base" hangingPunct="0">
              <a:lnSpc>
                <a:spcPct val="150000"/>
              </a:lnSpc>
              <a:spcBef>
                <a:spcPct val="0"/>
              </a:spcBef>
              <a:spcAft>
                <a:spcPct val="0"/>
              </a:spcAft>
            </a:pPr>
            <a:r>
              <a:rPr lang="es-MX" sz="3000" dirty="0">
                <a:cs typeface="Arial" pitchFamily="34" charset="0"/>
              </a:rPr>
              <a:t>e) </a:t>
            </a:r>
            <a:r>
              <a:rPr lang="es-MX" sz="3000" dirty="0" err="1">
                <a:cs typeface="Arial" pitchFamily="34" charset="0"/>
              </a:rPr>
              <a:t>There</a:t>
            </a:r>
            <a:r>
              <a:rPr lang="es-MX" sz="3000" dirty="0">
                <a:cs typeface="Arial" pitchFamily="34" charset="0"/>
              </a:rPr>
              <a:t> </a:t>
            </a:r>
            <a:r>
              <a:rPr lang="es-MX" sz="3000" dirty="0" err="1">
                <a:cs typeface="Arial" pitchFamily="34" charset="0"/>
              </a:rPr>
              <a:t>aren't</a:t>
            </a:r>
            <a:r>
              <a:rPr lang="es-MX" sz="3000" dirty="0">
                <a:cs typeface="Arial" pitchFamily="34" charset="0"/>
              </a:rPr>
              <a:t> ____________ </a:t>
            </a:r>
            <a:r>
              <a:rPr lang="es-MX" sz="3000" dirty="0" err="1">
                <a:cs typeface="Arial" pitchFamily="34" charset="0"/>
              </a:rPr>
              <a:t>children</a:t>
            </a:r>
            <a:r>
              <a:rPr lang="es-MX" sz="3000" dirty="0">
                <a:cs typeface="Arial" pitchFamily="34" charset="0"/>
              </a:rPr>
              <a:t> </a:t>
            </a:r>
            <a:r>
              <a:rPr lang="es-MX" sz="3000" dirty="0" err="1">
                <a:cs typeface="Arial" pitchFamily="34" charset="0"/>
              </a:rPr>
              <a:t>playing</a:t>
            </a:r>
            <a:r>
              <a:rPr lang="es-MX" sz="3000" dirty="0">
                <a:cs typeface="Arial" pitchFamily="34" charset="0"/>
              </a:rPr>
              <a:t> in </a:t>
            </a:r>
            <a:r>
              <a:rPr lang="es-MX" sz="3000" dirty="0" err="1">
                <a:cs typeface="Arial" pitchFamily="34" charset="0"/>
              </a:rPr>
              <a:t>the</a:t>
            </a:r>
            <a:r>
              <a:rPr lang="es-MX" sz="3000" dirty="0">
                <a:cs typeface="Arial" pitchFamily="34" charset="0"/>
              </a:rPr>
              <a:t> </a:t>
            </a:r>
            <a:r>
              <a:rPr lang="es-MX" sz="3000" dirty="0" err="1">
                <a:cs typeface="Arial" pitchFamily="34" charset="0"/>
              </a:rPr>
              <a:t>park</a:t>
            </a:r>
            <a:r>
              <a:rPr lang="es-MX" sz="3000" dirty="0">
                <a:cs typeface="Arial" pitchFamily="34" charset="0"/>
              </a:rPr>
              <a:t> </a:t>
            </a:r>
            <a:r>
              <a:rPr lang="es-MX" sz="3000" dirty="0" err="1">
                <a:cs typeface="Arial" pitchFamily="34" charset="0"/>
              </a:rPr>
              <a:t>today</a:t>
            </a:r>
            <a:r>
              <a:rPr lang="es-MX" sz="3000" dirty="0">
                <a:cs typeface="Arial" pitchFamily="34" charset="0"/>
              </a:rPr>
              <a:t>.</a:t>
            </a:r>
          </a:p>
          <a:p>
            <a:pPr lvl="0" eaLnBrk="0" fontAlgn="base" hangingPunct="0">
              <a:lnSpc>
                <a:spcPct val="150000"/>
              </a:lnSpc>
              <a:spcBef>
                <a:spcPct val="0"/>
              </a:spcBef>
              <a:spcAft>
                <a:spcPct val="0"/>
              </a:spcAft>
            </a:pPr>
            <a:r>
              <a:rPr lang="es-MX" sz="3000" dirty="0">
                <a:cs typeface="Arial" pitchFamily="34" charset="0"/>
              </a:rPr>
              <a:t>f) I </a:t>
            </a:r>
            <a:r>
              <a:rPr lang="es-MX" sz="3000" dirty="0" err="1">
                <a:cs typeface="Arial" pitchFamily="34" charset="0"/>
              </a:rPr>
              <a:t>haven't</a:t>
            </a:r>
            <a:r>
              <a:rPr lang="es-MX" sz="3000" dirty="0">
                <a:cs typeface="Arial" pitchFamily="34" charset="0"/>
              </a:rPr>
              <a:t> </a:t>
            </a:r>
            <a:r>
              <a:rPr lang="es-MX" sz="3000" dirty="0" err="1">
                <a:cs typeface="Arial" pitchFamily="34" charset="0"/>
              </a:rPr>
              <a:t>got</a:t>
            </a:r>
            <a:r>
              <a:rPr lang="es-MX" sz="3000" dirty="0">
                <a:cs typeface="Arial" pitchFamily="34" charset="0"/>
              </a:rPr>
              <a:t> ____________ </a:t>
            </a:r>
            <a:r>
              <a:rPr lang="es-MX" sz="3000" dirty="0" err="1">
                <a:cs typeface="Arial" pitchFamily="34" charset="0"/>
              </a:rPr>
              <a:t>camcorder</a:t>
            </a:r>
            <a:r>
              <a:rPr lang="es-MX" sz="3000" dirty="0">
                <a:cs typeface="Arial" pitchFamily="34" charset="0"/>
              </a:rPr>
              <a:t>, </a:t>
            </a:r>
            <a:r>
              <a:rPr lang="es-MX" sz="3000" dirty="0" err="1">
                <a:cs typeface="Arial" pitchFamily="34" charset="0"/>
              </a:rPr>
              <a:t>but</a:t>
            </a:r>
            <a:r>
              <a:rPr lang="es-MX" sz="3000" dirty="0">
                <a:cs typeface="Arial" pitchFamily="34" charset="0"/>
              </a:rPr>
              <a:t> </a:t>
            </a:r>
            <a:r>
              <a:rPr lang="es-MX" sz="3000" dirty="0" err="1">
                <a:cs typeface="Arial" pitchFamily="34" charset="0"/>
              </a:rPr>
              <a:t>I'd</a:t>
            </a:r>
            <a:r>
              <a:rPr lang="es-MX" sz="3000" dirty="0">
                <a:cs typeface="Arial" pitchFamily="34" charset="0"/>
              </a:rPr>
              <a:t> </a:t>
            </a:r>
            <a:r>
              <a:rPr lang="es-MX" sz="3000" dirty="0" err="1">
                <a:cs typeface="Arial" pitchFamily="34" charset="0"/>
              </a:rPr>
              <a:t>like</a:t>
            </a:r>
            <a:r>
              <a:rPr lang="es-MX" sz="3000" dirty="0">
                <a:cs typeface="Arial" pitchFamily="34" charset="0"/>
              </a:rPr>
              <a:t> </a:t>
            </a:r>
            <a:r>
              <a:rPr lang="es-MX" sz="3000" dirty="0" err="1">
                <a:cs typeface="Arial" pitchFamily="34" charset="0"/>
              </a:rPr>
              <a:t>to</a:t>
            </a:r>
            <a:r>
              <a:rPr lang="es-MX" sz="3000" dirty="0">
                <a:cs typeface="Arial" pitchFamily="34" charset="0"/>
              </a:rPr>
              <a:t> </a:t>
            </a:r>
            <a:r>
              <a:rPr lang="es-MX" sz="3000" dirty="0" err="1">
                <a:cs typeface="Arial" pitchFamily="34" charset="0"/>
              </a:rPr>
              <a:t>buy</a:t>
            </a:r>
            <a:r>
              <a:rPr lang="es-MX" sz="3000" dirty="0">
                <a:cs typeface="Arial" pitchFamily="34" charset="0"/>
              </a:rPr>
              <a:t> </a:t>
            </a:r>
            <a:r>
              <a:rPr lang="es-MX" sz="3000" dirty="0" err="1">
                <a:cs typeface="Arial" pitchFamily="34" charset="0"/>
              </a:rPr>
              <a:t>one</a:t>
            </a:r>
            <a:r>
              <a:rPr lang="es-MX" sz="3000" dirty="0">
                <a:cs typeface="Arial" pitchFamily="34" charset="0"/>
              </a:rPr>
              <a:t>.</a:t>
            </a:r>
          </a:p>
          <a:p>
            <a:pPr lvl="0" eaLnBrk="0" fontAlgn="base" hangingPunct="0">
              <a:lnSpc>
                <a:spcPct val="150000"/>
              </a:lnSpc>
              <a:spcBef>
                <a:spcPct val="0"/>
              </a:spcBef>
              <a:spcAft>
                <a:spcPct val="0"/>
              </a:spcAft>
            </a:pPr>
            <a:r>
              <a:rPr lang="es-MX" sz="3000" dirty="0">
                <a:cs typeface="Arial" pitchFamily="34" charset="0"/>
              </a:rPr>
              <a:t>g) </a:t>
            </a:r>
            <a:r>
              <a:rPr lang="es-MX" sz="3000" dirty="0" err="1">
                <a:cs typeface="Arial" pitchFamily="34" charset="0"/>
              </a:rPr>
              <a:t>Would</a:t>
            </a:r>
            <a:r>
              <a:rPr lang="es-MX" sz="3000" dirty="0">
                <a:cs typeface="Arial" pitchFamily="34" charset="0"/>
              </a:rPr>
              <a:t> </a:t>
            </a:r>
            <a:r>
              <a:rPr lang="es-MX" sz="3000" dirty="0" err="1">
                <a:cs typeface="Arial" pitchFamily="34" charset="0"/>
              </a:rPr>
              <a:t>you</a:t>
            </a:r>
            <a:r>
              <a:rPr lang="es-MX" sz="3000" dirty="0">
                <a:cs typeface="Arial" pitchFamily="34" charset="0"/>
              </a:rPr>
              <a:t> </a:t>
            </a:r>
            <a:r>
              <a:rPr lang="es-MX" sz="3000" dirty="0" err="1">
                <a:cs typeface="Arial" pitchFamily="34" charset="0"/>
              </a:rPr>
              <a:t>like</a:t>
            </a:r>
            <a:r>
              <a:rPr lang="es-MX" sz="3000" dirty="0">
                <a:cs typeface="Arial" pitchFamily="34" charset="0"/>
              </a:rPr>
              <a:t> ____________ yogurt?</a:t>
            </a:r>
          </a:p>
        </p:txBody>
      </p:sp>
      <p:pic>
        <p:nvPicPr>
          <p:cNvPr id="7170" name="Picture 2" descr="http://www.englishexercises.org/makeagame/my_documents/my_pictures/gallery/b/banan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9575" y="-14263688"/>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http://www.englishexercises.org/makeagame/my_documents/my_pictures/gallery/e/earr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0438" y="-14263688"/>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www.englishexercises.org/makeagame/my_documents/my_pictures/gallery/h/hamburg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1300" y="-14263688"/>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descr="http://www.englishexercises.org/makeagame/my_documents/my_pictures/gallery/l/leave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2163" y="-14263688"/>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www.englishexercises.org/makeagame/my_documents/my_pictures/gallery/c/children.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3025" y="-14263688"/>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7175" name="Picture 7" descr="http://www.englishexercises.org/makeagame/my_documents/my_pictures/gallery/c/camcorder.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33888" y="-14263688"/>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http://www.englishexercises.org/makeagame/my_documents/my_pictures/gallery/y/yoghourt.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84750" y="-14263688"/>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7184"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62150" y="918899"/>
            <a:ext cx="8267700" cy="1133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488200" y="-96764"/>
            <a:ext cx="11215600" cy="1015663"/>
          </a:xfrm>
          <a:prstGeom prst="rect">
            <a:avLst/>
          </a:prstGeom>
        </p:spPr>
        <p:txBody>
          <a:bodyPr wrap="square">
            <a:spAutoFit/>
          </a:bodyPr>
          <a:lstStyle/>
          <a:p>
            <a:pPr algn="ctr"/>
            <a:r>
              <a:rPr lang="es-MX" sz="3000" b="1" dirty="0">
                <a:solidFill>
                  <a:srgbClr val="00B0F0"/>
                </a:solidFill>
                <a:cs typeface="Arial" pitchFamily="34" charset="0"/>
              </a:rPr>
              <a:t>Look at </a:t>
            </a:r>
            <a:r>
              <a:rPr lang="es-MX" sz="3000" b="1" dirty="0" err="1">
                <a:solidFill>
                  <a:srgbClr val="00B0F0"/>
                </a:solidFill>
                <a:cs typeface="Arial" pitchFamily="34" charset="0"/>
              </a:rPr>
              <a:t>the</a:t>
            </a:r>
            <a:r>
              <a:rPr lang="es-MX" sz="3000" b="1" dirty="0">
                <a:solidFill>
                  <a:srgbClr val="00B0F0"/>
                </a:solidFill>
                <a:cs typeface="Arial" pitchFamily="34" charset="0"/>
              </a:rPr>
              <a:t> </a:t>
            </a:r>
            <a:r>
              <a:rPr lang="es-MX" sz="3000" b="1" dirty="0" err="1">
                <a:solidFill>
                  <a:srgbClr val="00B0F0"/>
                </a:solidFill>
                <a:cs typeface="Arial" pitchFamily="34" charset="0"/>
              </a:rPr>
              <a:t>pictures</a:t>
            </a:r>
            <a:r>
              <a:rPr lang="es-MX" sz="3000" b="1" dirty="0">
                <a:solidFill>
                  <a:srgbClr val="00B0F0"/>
                </a:solidFill>
                <a:cs typeface="Arial" pitchFamily="34" charset="0"/>
              </a:rPr>
              <a:t> and complete </a:t>
            </a:r>
            <a:r>
              <a:rPr lang="es-MX" sz="3000" b="1" dirty="0" err="1">
                <a:solidFill>
                  <a:srgbClr val="00B0F0"/>
                </a:solidFill>
                <a:cs typeface="Arial" pitchFamily="34" charset="0"/>
              </a:rPr>
              <a:t>the</a:t>
            </a:r>
            <a:r>
              <a:rPr lang="es-MX" sz="3000" b="1" dirty="0">
                <a:solidFill>
                  <a:srgbClr val="00B0F0"/>
                </a:solidFill>
                <a:cs typeface="Arial" pitchFamily="34" charset="0"/>
              </a:rPr>
              <a:t> </a:t>
            </a:r>
            <a:r>
              <a:rPr lang="es-MX" sz="3000" b="1" dirty="0" err="1">
                <a:solidFill>
                  <a:srgbClr val="00B0F0"/>
                </a:solidFill>
                <a:cs typeface="Arial" pitchFamily="34" charset="0"/>
              </a:rPr>
              <a:t>sentences</a:t>
            </a:r>
            <a:r>
              <a:rPr lang="es-MX" sz="3000" b="1" dirty="0">
                <a:solidFill>
                  <a:srgbClr val="00B0F0"/>
                </a:solidFill>
                <a:cs typeface="Arial" pitchFamily="34" charset="0"/>
              </a:rPr>
              <a:t> </a:t>
            </a:r>
            <a:r>
              <a:rPr lang="es-MX" sz="3000" b="1" dirty="0" err="1">
                <a:solidFill>
                  <a:srgbClr val="00B0F0"/>
                </a:solidFill>
                <a:cs typeface="Arial" pitchFamily="34" charset="0"/>
              </a:rPr>
              <a:t>with</a:t>
            </a:r>
            <a:r>
              <a:rPr lang="es-MX" sz="3000" b="1" dirty="0">
                <a:solidFill>
                  <a:srgbClr val="00B0F0"/>
                </a:solidFill>
                <a:cs typeface="Arial" pitchFamily="34" charset="0"/>
              </a:rPr>
              <a:t> </a:t>
            </a:r>
          </a:p>
          <a:p>
            <a:pPr algn="ctr"/>
            <a:r>
              <a:rPr lang="es-MX" sz="3000" b="1" dirty="0" smtClean="0">
                <a:solidFill>
                  <a:srgbClr val="00B0F0"/>
                </a:solidFill>
              </a:rPr>
              <a:t>A  </a:t>
            </a:r>
            <a:r>
              <a:rPr lang="es-MX" sz="3000" b="1" dirty="0">
                <a:solidFill>
                  <a:srgbClr val="00B0F0"/>
                </a:solidFill>
              </a:rPr>
              <a:t>/  </a:t>
            </a:r>
            <a:r>
              <a:rPr lang="es-MX" sz="3000" b="1" dirty="0" err="1">
                <a:solidFill>
                  <a:srgbClr val="00B0F0"/>
                </a:solidFill>
              </a:rPr>
              <a:t>AN</a:t>
            </a:r>
            <a:r>
              <a:rPr lang="es-MX" sz="3000" b="1" dirty="0">
                <a:solidFill>
                  <a:srgbClr val="00B0F0"/>
                </a:solidFill>
              </a:rPr>
              <a:t>  /  </a:t>
            </a:r>
            <a:r>
              <a:rPr lang="es-MX" sz="3000" b="1" dirty="0" err="1" smtClean="0">
                <a:solidFill>
                  <a:srgbClr val="00B0F0"/>
                </a:solidFill>
              </a:rPr>
              <a:t>SOME</a:t>
            </a:r>
            <a:r>
              <a:rPr lang="es-MX" sz="3000" b="1" dirty="0" smtClean="0">
                <a:solidFill>
                  <a:srgbClr val="00B0F0"/>
                </a:solidFill>
              </a:rPr>
              <a:t>  </a:t>
            </a:r>
            <a:r>
              <a:rPr lang="es-MX" sz="3000" b="1" dirty="0">
                <a:solidFill>
                  <a:srgbClr val="00B0F0"/>
                </a:solidFill>
              </a:rPr>
              <a:t>/  </a:t>
            </a:r>
            <a:r>
              <a:rPr lang="es-MX" sz="3000" b="1" dirty="0" err="1">
                <a:solidFill>
                  <a:srgbClr val="00B0F0"/>
                </a:solidFill>
              </a:rPr>
              <a:t>ANY</a:t>
            </a:r>
            <a:endParaRPr lang="es-MX" sz="3000" b="1" dirty="0">
              <a:solidFill>
                <a:srgbClr val="00B0F0"/>
              </a:solidFill>
            </a:endParaRPr>
          </a:p>
        </p:txBody>
      </p:sp>
      <p:pic>
        <p:nvPicPr>
          <p:cNvPr id="12" name="Imagen 11">
            <a:hlinkClick r:id="rId10" action="ppaction://hlinksldjump"/>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3342578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363255" y="413359"/>
            <a:ext cx="11448789" cy="1326542"/>
          </a:xfrm>
        </p:spPr>
        <p:txBody>
          <a:bodyPr/>
          <a:lstStyle/>
          <a:p>
            <a:pPr eaLnBrk="1" hangingPunct="1"/>
            <a:r>
              <a:rPr lang="en-GB" altLang="es-MX" sz="6600" dirty="0" smtClean="0">
                <a:solidFill>
                  <a:srgbClr val="FF0000"/>
                </a:solidFill>
                <a:latin typeface="Arial Rounded MT Bold" panose="020F0704030504030204" pitchFamily="34" charset="0"/>
              </a:rPr>
              <a:t>MUCH OR MANY?</a:t>
            </a:r>
            <a:endParaRPr lang="en-GB" altLang="es-MX" sz="6600" dirty="0">
              <a:solidFill>
                <a:srgbClr val="FF0000"/>
              </a:solidFill>
              <a:latin typeface="Arial Rounded MT Bold" panose="020F0704030504030204" pitchFamily="34"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3061" y="2855985"/>
            <a:ext cx="5607477" cy="2822430"/>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255" y="2290617"/>
            <a:ext cx="3973513" cy="4381209"/>
          </a:xfrm>
          <a:prstGeom prst="rect">
            <a:avLst/>
          </a:prstGeom>
        </p:spPr>
      </p:pic>
      <p:pic>
        <p:nvPicPr>
          <p:cNvPr id="5" name="Imagen 4">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42736365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990357" y="39571"/>
            <a:ext cx="9720072" cy="1499616"/>
          </a:xfrm>
        </p:spPr>
        <p:txBody>
          <a:bodyPr/>
          <a:lstStyle/>
          <a:p>
            <a:pPr eaLnBrk="1" hangingPunct="1"/>
            <a:r>
              <a:rPr lang="en-GB" altLang="es-MX" dirty="0" smtClean="0"/>
              <a:t>Can you count these things?</a:t>
            </a:r>
          </a:p>
        </p:txBody>
      </p:sp>
      <p:pic>
        <p:nvPicPr>
          <p:cNvPr id="3075" name="Picture 5" descr="C:\Users\zoe\AppData\Local\Microsoft\Windows\Temporary Internet Files\Content.IE5\B319NTGJ\MCj023273700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98745" y="1401420"/>
            <a:ext cx="2003425"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11"/>
          <p:cNvSpPr txBox="1">
            <a:spLocks noChangeArrowheads="1"/>
          </p:cNvSpPr>
          <p:nvPr/>
        </p:nvSpPr>
        <p:spPr bwMode="auto">
          <a:xfrm>
            <a:off x="3542376" y="3086894"/>
            <a:ext cx="1071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2400" dirty="0"/>
              <a:t>sand</a:t>
            </a:r>
          </a:p>
        </p:txBody>
      </p:sp>
      <p:pic>
        <p:nvPicPr>
          <p:cNvPr id="3078" name="Picture 6" descr="C:\Users\zoe\AppData\Local\Microsoft\Windows\Temporary Internet Files\Content.IE5\7ZK310H7\MCj0430037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25405" y="1150540"/>
            <a:ext cx="1917700" cy="180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TextBox 13"/>
          <p:cNvSpPr txBox="1">
            <a:spLocks noChangeArrowheads="1"/>
          </p:cNvSpPr>
          <p:nvPr/>
        </p:nvSpPr>
        <p:spPr bwMode="auto">
          <a:xfrm>
            <a:off x="7267560" y="1150540"/>
            <a:ext cx="10715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2400" dirty="0"/>
              <a:t>boat</a:t>
            </a:r>
          </a:p>
        </p:txBody>
      </p:sp>
      <p:sp>
        <p:nvSpPr>
          <p:cNvPr id="3080" name="TextBox 14"/>
          <p:cNvSpPr txBox="1">
            <a:spLocks noChangeArrowheads="1"/>
          </p:cNvSpPr>
          <p:nvPr/>
        </p:nvSpPr>
        <p:spPr bwMode="auto">
          <a:xfrm>
            <a:off x="6448473" y="3005140"/>
            <a:ext cx="10715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2400" dirty="0"/>
              <a:t>water</a:t>
            </a:r>
          </a:p>
        </p:txBody>
      </p:sp>
      <p:sp>
        <p:nvSpPr>
          <p:cNvPr id="3081" name="TextBox 17"/>
          <p:cNvSpPr txBox="1">
            <a:spLocks noChangeArrowheads="1"/>
          </p:cNvSpPr>
          <p:nvPr/>
        </p:nvSpPr>
        <p:spPr bwMode="auto">
          <a:xfrm>
            <a:off x="2928894" y="5989639"/>
            <a:ext cx="10715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2400" dirty="0"/>
              <a:t>sugar</a:t>
            </a:r>
          </a:p>
        </p:txBody>
      </p:sp>
      <p:pic>
        <p:nvPicPr>
          <p:cNvPr id="3082" name="Picture 9" descr="C:\Users\zoe\AppData\Local\Microsoft\Windows\Temporary Internet Files\Content.IE5\7ZK310H7\MCj0325376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67893" y="4054935"/>
            <a:ext cx="1622425"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Picture 10" descr="C:\Users\zoe\AppData\Local\Microsoft\Windows\Temporary Internet Files\Content.IE5\XPLR7VSL\MCj04368960000[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81278" y="4142807"/>
            <a:ext cx="17145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4" name="TextBox 20"/>
          <p:cNvSpPr txBox="1">
            <a:spLocks noChangeArrowheads="1"/>
          </p:cNvSpPr>
          <p:nvPr/>
        </p:nvSpPr>
        <p:spPr bwMode="auto">
          <a:xfrm>
            <a:off x="5553743" y="5915968"/>
            <a:ext cx="1071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2400" dirty="0"/>
              <a:t>grape</a:t>
            </a:r>
          </a:p>
        </p:txBody>
      </p:sp>
      <p:pic>
        <p:nvPicPr>
          <p:cNvPr id="2" name="Imagen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151" y="4102100"/>
            <a:ext cx="2359150" cy="1715420"/>
          </a:xfrm>
          <a:prstGeom prst="rect">
            <a:avLst/>
          </a:prstGeom>
        </p:spPr>
      </p:pic>
      <p:pic>
        <p:nvPicPr>
          <p:cNvPr id="3" name="Imagen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67344" y="836009"/>
            <a:ext cx="3580574" cy="2075999"/>
          </a:xfrm>
          <a:prstGeom prst="rect">
            <a:avLst/>
          </a:prstGeom>
        </p:spPr>
      </p:pic>
      <p:pic>
        <p:nvPicPr>
          <p:cNvPr id="4" name="Imagen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16612" y="4299378"/>
            <a:ext cx="2019427" cy="1320864"/>
          </a:xfrm>
          <a:prstGeom prst="rect">
            <a:avLst/>
          </a:prstGeom>
        </p:spPr>
      </p:pic>
      <p:pic>
        <p:nvPicPr>
          <p:cNvPr id="5" name="Imagen 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457970" y="3652685"/>
            <a:ext cx="2504917" cy="2404720"/>
          </a:xfrm>
          <a:prstGeom prst="rect">
            <a:avLst/>
          </a:prstGeom>
        </p:spPr>
      </p:pic>
      <p:sp>
        <p:nvSpPr>
          <p:cNvPr id="19" name="TextBox 13"/>
          <p:cNvSpPr txBox="1">
            <a:spLocks noChangeArrowheads="1"/>
          </p:cNvSpPr>
          <p:nvPr/>
        </p:nvSpPr>
        <p:spPr bwMode="auto">
          <a:xfrm>
            <a:off x="10093649" y="6057405"/>
            <a:ext cx="13793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2400" dirty="0" smtClean="0"/>
              <a:t>Ketchup</a:t>
            </a:r>
            <a:endParaRPr lang="en-GB" altLang="es-MX" sz="2400" dirty="0"/>
          </a:p>
        </p:txBody>
      </p:sp>
      <p:sp>
        <p:nvSpPr>
          <p:cNvPr id="20" name="TextBox 17"/>
          <p:cNvSpPr txBox="1">
            <a:spLocks noChangeArrowheads="1"/>
          </p:cNvSpPr>
          <p:nvPr/>
        </p:nvSpPr>
        <p:spPr bwMode="auto">
          <a:xfrm>
            <a:off x="454701" y="5920086"/>
            <a:ext cx="14375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2400" dirty="0" smtClean="0"/>
              <a:t>Airplane</a:t>
            </a:r>
            <a:endParaRPr lang="en-GB" altLang="es-MX" sz="2400" dirty="0"/>
          </a:p>
        </p:txBody>
      </p:sp>
      <p:sp>
        <p:nvSpPr>
          <p:cNvPr id="21" name="TextBox 20"/>
          <p:cNvSpPr txBox="1">
            <a:spLocks noChangeArrowheads="1"/>
          </p:cNvSpPr>
          <p:nvPr/>
        </p:nvSpPr>
        <p:spPr bwMode="auto">
          <a:xfrm>
            <a:off x="7892420" y="5909320"/>
            <a:ext cx="691361"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2400" dirty="0" smtClean="0"/>
              <a:t>rice</a:t>
            </a:r>
            <a:endParaRPr lang="en-GB" altLang="es-MX" sz="2400" dirty="0"/>
          </a:p>
        </p:txBody>
      </p:sp>
      <p:sp>
        <p:nvSpPr>
          <p:cNvPr id="22" name="TextBox 14"/>
          <p:cNvSpPr txBox="1">
            <a:spLocks noChangeArrowheads="1"/>
          </p:cNvSpPr>
          <p:nvPr/>
        </p:nvSpPr>
        <p:spPr bwMode="auto">
          <a:xfrm>
            <a:off x="10052875" y="3005140"/>
            <a:ext cx="782651"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2400" dirty="0" smtClean="0"/>
              <a:t>bike</a:t>
            </a:r>
            <a:endParaRPr lang="en-GB" altLang="es-MX" sz="2400" dirty="0"/>
          </a:p>
        </p:txBody>
      </p:sp>
      <p:pic>
        <p:nvPicPr>
          <p:cNvPr id="6" name="Imagen 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99812" y="1150540"/>
            <a:ext cx="2080234" cy="1998427"/>
          </a:xfrm>
          <a:prstGeom prst="rect">
            <a:avLst/>
          </a:prstGeom>
        </p:spPr>
      </p:pic>
      <p:sp>
        <p:nvSpPr>
          <p:cNvPr id="24" name="TextBox 11"/>
          <p:cNvSpPr txBox="1">
            <a:spLocks noChangeArrowheads="1"/>
          </p:cNvSpPr>
          <p:nvPr/>
        </p:nvSpPr>
        <p:spPr bwMode="auto">
          <a:xfrm>
            <a:off x="1089717" y="3225800"/>
            <a:ext cx="1071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2400" dirty="0" smtClean="0"/>
              <a:t>flower</a:t>
            </a:r>
            <a:endParaRPr lang="en-GB" altLang="es-MX" sz="2400" dirty="0"/>
          </a:p>
        </p:txBody>
      </p:sp>
      <p:pic>
        <p:nvPicPr>
          <p:cNvPr id="7" name="Imagen 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90357" y="1856691"/>
            <a:ext cx="1435462" cy="782919"/>
          </a:xfrm>
          <a:prstGeom prst="rect">
            <a:avLst/>
          </a:prstGeom>
        </p:spPr>
      </p:pic>
      <p:pic>
        <p:nvPicPr>
          <p:cNvPr id="8" name="Imagen 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83688" y="1628917"/>
            <a:ext cx="1383442" cy="1185807"/>
          </a:xfrm>
          <a:prstGeom prst="rect">
            <a:avLst/>
          </a:prstGeom>
        </p:spPr>
      </p:pic>
      <p:pic>
        <p:nvPicPr>
          <p:cNvPr id="27" name="Imagen 2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903660" y="1019120"/>
            <a:ext cx="1435462" cy="782919"/>
          </a:xfrm>
          <a:prstGeom prst="rect">
            <a:avLst/>
          </a:prstGeom>
        </p:spPr>
      </p:pic>
      <p:pic>
        <p:nvPicPr>
          <p:cNvPr id="28" name="Imagen 2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237949" y="2619147"/>
            <a:ext cx="1383442" cy="1185807"/>
          </a:xfrm>
          <a:prstGeom prst="rect">
            <a:avLst/>
          </a:prstGeom>
        </p:spPr>
      </p:pic>
      <p:pic>
        <p:nvPicPr>
          <p:cNvPr id="29" name="Imagen 2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262598" y="2015242"/>
            <a:ext cx="1435462" cy="782919"/>
          </a:xfrm>
          <a:prstGeom prst="rect">
            <a:avLst/>
          </a:prstGeom>
        </p:spPr>
      </p:pic>
      <p:pic>
        <p:nvPicPr>
          <p:cNvPr id="30" name="Imagen 2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56808" y="4694425"/>
            <a:ext cx="1435462" cy="782919"/>
          </a:xfrm>
          <a:prstGeom prst="rect">
            <a:avLst/>
          </a:prstGeom>
        </p:spPr>
      </p:pic>
      <p:pic>
        <p:nvPicPr>
          <p:cNvPr id="31" name="Imagen 3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795150" y="4366906"/>
            <a:ext cx="1383442" cy="1185807"/>
          </a:xfrm>
          <a:prstGeom prst="rect">
            <a:avLst/>
          </a:prstGeom>
        </p:spPr>
      </p:pic>
      <p:pic>
        <p:nvPicPr>
          <p:cNvPr id="32" name="Imagen 3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934611" y="4725251"/>
            <a:ext cx="1435462" cy="782919"/>
          </a:xfrm>
          <a:prstGeom prst="rect">
            <a:avLst/>
          </a:prstGeom>
        </p:spPr>
      </p:pic>
      <p:pic>
        <p:nvPicPr>
          <p:cNvPr id="33" name="Imagen 3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514931" y="4231585"/>
            <a:ext cx="1383442" cy="1185807"/>
          </a:xfrm>
          <a:prstGeom prst="rect">
            <a:avLst/>
          </a:prstGeom>
        </p:spPr>
      </p:pic>
      <p:pic>
        <p:nvPicPr>
          <p:cNvPr id="34" name="Imagen 3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043231" y="4366905"/>
            <a:ext cx="1383442" cy="1185807"/>
          </a:xfrm>
          <a:prstGeom prst="rect">
            <a:avLst/>
          </a:prstGeom>
        </p:spPr>
      </p:pic>
      <p:pic>
        <p:nvPicPr>
          <p:cNvPr id="35" name="Imagen 34">
            <a:hlinkClick r:id="rId13" action="ppaction://hlinksldjump"/>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0302976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809751" y="274638"/>
            <a:ext cx="8715375" cy="1439862"/>
          </a:xfrm>
        </p:spPr>
        <p:style>
          <a:lnRef idx="0">
            <a:schemeClr val="accent2"/>
          </a:lnRef>
          <a:fillRef idx="3">
            <a:schemeClr val="accent2"/>
          </a:fillRef>
          <a:effectRef idx="3">
            <a:schemeClr val="accent2"/>
          </a:effectRef>
          <a:fontRef idx="minor">
            <a:schemeClr val="lt1"/>
          </a:fontRef>
        </p:style>
        <p:txBody>
          <a:bodyPr/>
          <a:lstStyle/>
          <a:p>
            <a:pPr algn="ctr" eaLnBrk="1" hangingPunct="1"/>
            <a:r>
              <a:rPr lang="en-GB" altLang="es-MX" sz="4800" dirty="0">
                <a:solidFill>
                  <a:srgbClr val="FFFF00"/>
                </a:solidFill>
                <a:latin typeface="Arial Rounded MT Bold" panose="020F0704030504030204" pitchFamily="34" charset="0"/>
              </a:rPr>
              <a:t>If you can count it, use ‘</a:t>
            </a:r>
            <a:r>
              <a:rPr lang="en-GB" altLang="es-MX" sz="4800" dirty="0">
                <a:solidFill>
                  <a:schemeClr val="bg1"/>
                </a:solidFill>
                <a:latin typeface="Arial Rounded MT Bold" panose="020F0704030504030204" pitchFamily="34" charset="0"/>
              </a:rPr>
              <a:t>many</a:t>
            </a:r>
            <a:r>
              <a:rPr lang="en-GB" altLang="es-MX" sz="4800" dirty="0">
                <a:solidFill>
                  <a:srgbClr val="FFFF00"/>
                </a:solidFill>
                <a:latin typeface="Arial Rounded MT Bold" panose="020F0704030504030204" pitchFamily="34" charset="0"/>
              </a:rPr>
              <a:t>’</a:t>
            </a:r>
          </a:p>
        </p:txBody>
      </p:sp>
      <p:sp>
        <p:nvSpPr>
          <p:cNvPr id="5123" name="Content Placeholder 2"/>
          <p:cNvSpPr>
            <a:spLocks noGrp="1"/>
          </p:cNvSpPr>
          <p:nvPr>
            <p:ph idx="1"/>
          </p:nvPr>
        </p:nvSpPr>
        <p:spPr>
          <a:xfrm>
            <a:off x="1060450" y="3505200"/>
            <a:ext cx="4057650" cy="1695451"/>
          </a:xfrm>
        </p:spPr>
        <p:txBody>
          <a:bodyPr>
            <a:noAutofit/>
          </a:bodyPr>
          <a:lstStyle/>
          <a:p>
            <a:pPr algn="ctr" eaLnBrk="1" hangingPunct="1"/>
            <a:r>
              <a:rPr lang="en-GB" altLang="es-MX" sz="5400" dirty="0" smtClean="0"/>
              <a:t>There are </a:t>
            </a:r>
            <a:r>
              <a:rPr lang="en-GB" altLang="es-MX" sz="5400" dirty="0"/>
              <a:t>t</a:t>
            </a:r>
            <a:r>
              <a:rPr lang="en-GB" altLang="es-MX" sz="5400" dirty="0" smtClean="0"/>
              <a:t>oo </a:t>
            </a:r>
            <a:r>
              <a:rPr lang="en-GB" altLang="es-MX" sz="5400" b="1" dirty="0" smtClean="0">
                <a:solidFill>
                  <a:srgbClr val="002060"/>
                </a:solidFill>
              </a:rPr>
              <a:t>many</a:t>
            </a:r>
            <a:r>
              <a:rPr lang="en-GB" altLang="es-MX" sz="5400" dirty="0" smtClean="0"/>
              <a:t> flowers</a:t>
            </a:r>
          </a:p>
        </p:txBody>
      </p:sp>
      <p:pic>
        <p:nvPicPr>
          <p:cNvPr id="5124" name="Picture 2" descr="C:\Users\zoe\Pictures\Microsoft Clip Organizer\j044388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1" y="2006601"/>
            <a:ext cx="2955925"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ounded Rectangular Callout 4"/>
          <p:cNvSpPr/>
          <p:nvPr/>
        </p:nvSpPr>
        <p:spPr>
          <a:xfrm>
            <a:off x="8132764" y="2248695"/>
            <a:ext cx="1857375" cy="642937"/>
          </a:xfrm>
          <a:prstGeom prst="wedgeRoundRectCallout">
            <a:avLst>
              <a:gd name="adj1" fmla="val -91306"/>
              <a:gd name="adj2" fmla="val 77094"/>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rPr>
              <a:t>a...a....</a:t>
            </a:r>
            <a:r>
              <a:rPr lang="en-GB" dirty="0" err="1">
                <a:solidFill>
                  <a:schemeClr val="tx1"/>
                </a:solidFill>
              </a:rPr>
              <a:t>chooo</a:t>
            </a:r>
            <a:r>
              <a:rPr lang="en-GB" dirty="0">
                <a:solidFill>
                  <a:schemeClr val="tx1"/>
                </a:solidFill>
              </a:rPr>
              <a:t>!</a:t>
            </a:r>
          </a:p>
        </p:txBody>
      </p:sp>
      <p:pic>
        <p:nvPicPr>
          <p:cNvPr id="6" name="Imagen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3219634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804068" y="3265489"/>
            <a:ext cx="4684713" cy="2755899"/>
          </a:xfrm>
        </p:spPr>
        <p:txBody>
          <a:bodyPr>
            <a:normAutofit fontScale="92500" lnSpcReduction="10000"/>
          </a:bodyPr>
          <a:lstStyle/>
          <a:p>
            <a:pPr algn="ctr" eaLnBrk="1" hangingPunct="1"/>
            <a:r>
              <a:rPr lang="en-GB" altLang="es-MX" sz="5400" dirty="0" smtClean="0"/>
              <a:t>I ate so </a:t>
            </a:r>
            <a:r>
              <a:rPr lang="en-GB" altLang="es-MX" sz="5400" b="1" dirty="0" smtClean="0">
                <a:solidFill>
                  <a:srgbClr val="002060"/>
                </a:solidFill>
              </a:rPr>
              <a:t>many</a:t>
            </a:r>
            <a:r>
              <a:rPr lang="en-GB" altLang="es-MX" sz="5400" dirty="0" smtClean="0"/>
              <a:t> grapes that I felt sick yesterday.</a:t>
            </a:r>
          </a:p>
        </p:txBody>
      </p:sp>
      <p:pic>
        <p:nvPicPr>
          <p:cNvPr id="6148" name="Picture 2" descr="C:\Users\zoe\AppData\Local\Microsoft\Windows\Temporary Internet Files\Content.IE5\7ZK310H7\MCj0440672000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8813" y="2286000"/>
            <a:ext cx="360045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10" descr="C:\Users\zoe\AppData\Local\Microsoft\Windows\Temporary Internet Files\Content.IE5\XPLR7VSL\MCj0436896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53439" y="4643439"/>
            <a:ext cx="1652587" cy="165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10" descr="C:\Users\zoe\AppData\Local\Microsoft\Windows\Temporary Internet Files\Content.IE5\XPLR7VSL\MCj0436896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3375" y="4857750"/>
            <a:ext cx="1652588" cy="16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a:spLocks noGrp="1"/>
          </p:cNvSpPr>
          <p:nvPr>
            <p:ph type="title"/>
          </p:nvPr>
        </p:nvSpPr>
        <p:spPr>
          <a:xfrm>
            <a:off x="1809751" y="274638"/>
            <a:ext cx="8715375" cy="1439862"/>
          </a:xfrm>
        </p:spPr>
        <p:style>
          <a:lnRef idx="0">
            <a:schemeClr val="accent2"/>
          </a:lnRef>
          <a:fillRef idx="3">
            <a:schemeClr val="accent2"/>
          </a:fillRef>
          <a:effectRef idx="3">
            <a:schemeClr val="accent2"/>
          </a:effectRef>
          <a:fontRef idx="minor">
            <a:schemeClr val="lt1"/>
          </a:fontRef>
        </p:style>
        <p:txBody>
          <a:bodyPr/>
          <a:lstStyle/>
          <a:p>
            <a:pPr algn="ctr" eaLnBrk="1" hangingPunct="1"/>
            <a:r>
              <a:rPr lang="en-GB" altLang="es-MX" sz="4800" dirty="0">
                <a:solidFill>
                  <a:srgbClr val="FFFF00"/>
                </a:solidFill>
                <a:latin typeface="Arial Rounded MT Bold" panose="020F0704030504030204" pitchFamily="34" charset="0"/>
              </a:rPr>
              <a:t>If you can count it, use ‘</a:t>
            </a:r>
            <a:r>
              <a:rPr lang="en-GB" altLang="es-MX" sz="4800" dirty="0">
                <a:solidFill>
                  <a:schemeClr val="bg1"/>
                </a:solidFill>
                <a:latin typeface="Arial Rounded MT Bold" panose="020F0704030504030204" pitchFamily="34" charset="0"/>
              </a:rPr>
              <a:t>many</a:t>
            </a:r>
            <a:r>
              <a:rPr lang="en-GB" altLang="es-MX" sz="4800" dirty="0">
                <a:solidFill>
                  <a:srgbClr val="FFFF00"/>
                </a:solidFill>
                <a:latin typeface="Arial Rounded MT Bold" panose="020F0704030504030204" pitchFamily="34" charset="0"/>
              </a:rPr>
              <a:t>’</a:t>
            </a:r>
          </a:p>
        </p:txBody>
      </p:sp>
      <p:pic>
        <p:nvPicPr>
          <p:cNvPr id="7" name="Imagen 6">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8832274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1981200" y="3303587"/>
            <a:ext cx="4043363" cy="2513013"/>
          </a:xfrm>
        </p:spPr>
        <p:txBody>
          <a:bodyPr>
            <a:normAutofit fontScale="92500" lnSpcReduction="20000"/>
          </a:bodyPr>
          <a:lstStyle/>
          <a:p>
            <a:pPr algn="ctr" eaLnBrk="1" hangingPunct="1"/>
            <a:r>
              <a:rPr lang="en-GB" altLang="es-MX" sz="5400" dirty="0" smtClean="0"/>
              <a:t>There are </a:t>
            </a:r>
            <a:r>
              <a:rPr lang="en-GB" altLang="es-MX" sz="5400" b="1" dirty="0" smtClean="0">
                <a:solidFill>
                  <a:srgbClr val="002060"/>
                </a:solidFill>
              </a:rPr>
              <a:t>many</a:t>
            </a:r>
            <a:r>
              <a:rPr lang="en-GB" altLang="es-MX" sz="5400" dirty="0" smtClean="0"/>
              <a:t> boats at the dock.</a:t>
            </a:r>
          </a:p>
        </p:txBody>
      </p:sp>
      <p:pic>
        <p:nvPicPr>
          <p:cNvPr id="7172" name="Picture 2" descr="C:\Users\zoe\AppData\Local\Microsoft\Windows\Temporary Internet Files\Content.IE5\B319NTGJ\MCj009039000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38876" y="2143126"/>
            <a:ext cx="3687763"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a:spLocks noGrp="1"/>
          </p:cNvSpPr>
          <p:nvPr>
            <p:ph type="title"/>
          </p:nvPr>
        </p:nvSpPr>
        <p:spPr>
          <a:xfrm>
            <a:off x="1809751" y="274638"/>
            <a:ext cx="8715375" cy="1439862"/>
          </a:xfrm>
        </p:spPr>
        <p:style>
          <a:lnRef idx="0">
            <a:schemeClr val="accent2"/>
          </a:lnRef>
          <a:fillRef idx="3">
            <a:schemeClr val="accent2"/>
          </a:fillRef>
          <a:effectRef idx="3">
            <a:schemeClr val="accent2"/>
          </a:effectRef>
          <a:fontRef idx="minor">
            <a:schemeClr val="lt1"/>
          </a:fontRef>
        </p:style>
        <p:txBody>
          <a:bodyPr/>
          <a:lstStyle/>
          <a:p>
            <a:pPr algn="ctr" eaLnBrk="1" hangingPunct="1"/>
            <a:r>
              <a:rPr lang="en-GB" altLang="es-MX" sz="4800" dirty="0">
                <a:solidFill>
                  <a:srgbClr val="FFFF00"/>
                </a:solidFill>
                <a:latin typeface="Arial Rounded MT Bold" panose="020F0704030504030204" pitchFamily="34" charset="0"/>
              </a:rPr>
              <a:t>If you can count it, use ‘</a:t>
            </a:r>
            <a:r>
              <a:rPr lang="en-GB" altLang="es-MX" sz="4800" dirty="0">
                <a:solidFill>
                  <a:schemeClr val="bg1"/>
                </a:solidFill>
                <a:latin typeface="Arial Rounded MT Bold" panose="020F0704030504030204" pitchFamily="34" charset="0"/>
              </a:rPr>
              <a:t>many</a:t>
            </a:r>
            <a:r>
              <a:rPr lang="en-GB" altLang="es-MX" sz="4800" dirty="0">
                <a:solidFill>
                  <a:srgbClr val="FFFF00"/>
                </a:solidFill>
                <a:latin typeface="Arial Rounded MT Bold" panose="020F0704030504030204" pitchFamily="34" charset="0"/>
              </a:rPr>
              <a:t>’</a:t>
            </a:r>
          </a:p>
        </p:txBody>
      </p:sp>
      <p:pic>
        <p:nvPicPr>
          <p:cNvPr id="5" name="Imagen 4">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8761895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idx="1"/>
          </p:nvPr>
        </p:nvSpPr>
        <p:spPr>
          <a:xfrm>
            <a:off x="1778000" y="2972594"/>
            <a:ext cx="3900488" cy="2717799"/>
          </a:xfrm>
        </p:spPr>
        <p:txBody>
          <a:bodyPr>
            <a:normAutofit fontScale="92500" lnSpcReduction="10000"/>
          </a:bodyPr>
          <a:lstStyle/>
          <a:p>
            <a:pPr algn="ctr" eaLnBrk="1" hangingPunct="1"/>
            <a:r>
              <a:rPr lang="en-GB" altLang="es-MX" sz="5400" dirty="0" smtClean="0"/>
              <a:t>There is </a:t>
            </a:r>
            <a:r>
              <a:rPr lang="en-GB" altLang="es-MX" sz="5400" b="1" dirty="0" smtClean="0">
                <a:solidFill>
                  <a:srgbClr val="002060"/>
                </a:solidFill>
              </a:rPr>
              <a:t>much</a:t>
            </a:r>
            <a:r>
              <a:rPr lang="en-GB" altLang="es-MX" sz="5400" dirty="0" smtClean="0"/>
              <a:t> sand in the beach.</a:t>
            </a:r>
            <a:endParaRPr lang="en-GB" altLang="es-MX" sz="5400" dirty="0"/>
          </a:p>
        </p:txBody>
      </p:sp>
      <p:sp>
        <p:nvSpPr>
          <p:cNvPr id="8195" name="Title 1"/>
          <p:cNvSpPr>
            <a:spLocks noGrp="1"/>
          </p:cNvSpPr>
          <p:nvPr>
            <p:ph type="title"/>
          </p:nvPr>
        </p:nvSpPr>
        <p:spPr>
          <a:xfrm>
            <a:off x="1397000" y="274638"/>
            <a:ext cx="9398000" cy="1511300"/>
          </a:xfrm>
        </p:spPr>
        <p:style>
          <a:lnRef idx="0">
            <a:schemeClr val="accent2"/>
          </a:lnRef>
          <a:fillRef idx="3">
            <a:schemeClr val="accent2"/>
          </a:fillRef>
          <a:effectRef idx="3">
            <a:schemeClr val="accent2"/>
          </a:effectRef>
          <a:fontRef idx="minor">
            <a:schemeClr val="lt1"/>
          </a:fontRef>
        </p:style>
        <p:txBody>
          <a:bodyPr/>
          <a:lstStyle/>
          <a:p>
            <a:pPr algn="ctr" eaLnBrk="1" hangingPunct="1"/>
            <a:r>
              <a:rPr lang="en-GB" altLang="es-MX" sz="4800" dirty="0">
                <a:solidFill>
                  <a:srgbClr val="FFFF00"/>
                </a:solidFill>
                <a:latin typeface="Arial Rounded MT Bold" panose="020F0704030504030204" pitchFamily="34" charset="0"/>
              </a:rPr>
              <a:t>If you can’t count it, use ‘</a:t>
            </a:r>
            <a:r>
              <a:rPr lang="en-GB" altLang="es-MX" sz="4800" dirty="0">
                <a:solidFill>
                  <a:schemeClr val="bg1"/>
                </a:solidFill>
                <a:latin typeface="Arial Rounded MT Bold" panose="020F0704030504030204" pitchFamily="34" charset="0"/>
              </a:rPr>
              <a:t>much</a:t>
            </a:r>
            <a:r>
              <a:rPr lang="en-GB" altLang="es-MX" sz="4800" dirty="0">
                <a:solidFill>
                  <a:srgbClr val="FFFF00"/>
                </a:solidFill>
                <a:latin typeface="Arial Rounded MT Bold" panose="020F0704030504030204" pitchFamily="34" charset="0"/>
              </a:rPr>
              <a:t>’</a:t>
            </a:r>
          </a:p>
        </p:txBody>
      </p:sp>
      <p:pic>
        <p:nvPicPr>
          <p:cNvPr id="8196" name="Picture 3" descr="C:\Users\zoe\AppData\Local\Microsoft\Windows\Temporary Internet Files\Content.IE5\B319NTGJ\MCj021546500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24564" y="2286000"/>
            <a:ext cx="3794125" cy="409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7882117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MX" sz="11500" spc="0" dirty="0">
                <a:ln w="22225">
                  <a:solidFill>
                    <a:schemeClr val="accent2"/>
                  </a:solidFill>
                  <a:prstDash val="solid"/>
                </a:ln>
                <a:solidFill>
                  <a:schemeClr val="accent2">
                    <a:lumMod val="40000"/>
                    <a:lumOff val="60000"/>
                  </a:schemeClr>
                </a:solidFill>
                <a:effectLst/>
              </a:rPr>
              <a:t>Simple </a:t>
            </a:r>
            <a:r>
              <a:rPr lang="es-MX" sz="11500" spc="0" dirty="0" err="1">
                <a:ln w="22225">
                  <a:solidFill>
                    <a:schemeClr val="accent2"/>
                  </a:solidFill>
                  <a:prstDash val="solid"/>
                </a:ln>
                <a:solidFill>
                  <a:schemeClr val="accent2">
                    <a:lumMod val="40000"/>
                    <a:lumOff val="60000"/>
                  </a:schemeClr>
                </a:solidFill>
                <a:effectLst/>
              </a:rPr>
              <a:t>Past</a:t>
            </a:r>
            <a:endParaRPr lang="es-MX" sz="11500" spc="0" dirty="0">
              <a:ln w="22225">
                <a:solidFill>
                  <a:schemeClr val="accent2"/>
                </a:solidFill>
                <a:prstDash val="solid"/>
              </a:ln>
              <a:solidFill>
                <a:schemeClr val="accent2">
                  <a:lumMod val="40000"/>
                  <a:lumOff val="60000"/>
                </a:schemeClr>
              </a:solidFill>
              <a:effectLst/>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36" y="3290987"/>
            <a:ext cx="2160000" cy="2160000"/>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0561" y="3290987"/>
            <a:ext cx="3243167" cy="2160000"/>
          </a:xfrm>
          <a:prstGeom prst="rect">
            <a:avLst/>
          </a:prstGeom>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7653" y="3290987"/>
            <a:ext cx="2877120" cy="2160000"/>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48698" y="3290987"/>
            <a:ext cx="3241193" cy="2160000"/>
          </a:xfrm>
          <a:prstGeom prst="rect">
            <a:avLst/>
          </a:prstGeom>
        </p:spPr>
      </p:pic>
      <p:pic>
        <p:nvPicPr>
          <p:cNvPr id="8" name="Imagen 7">
            <a:hlinkClick r:id="rId6" action="ppaction://hlinksldjump"/>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21337760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fill="hold"/>
                                        <p:tgtEl>
                                          <p:spTgt spid="4"/>
                                        </p:tgtEl>
                                        <p:attrNameLst>
                                          <p:attrName>ppt_w</p:attrName>
                                        </p:attrNameLst>
                                      </p:cBhvr>
                                      <p:tavLst>
                                        <p:tav tm="0">
                                          <p:val>
                                            <p:fltVal val="0"/>
                                          </p:val>
                                        </p:tav>
                                        <p:tav tm="100000">
                                          <p:val>
                                            <p:strVal val="#ppt_w"/>
                                          </p:val>
                                        </p:tav>
                                      </p:tavLst>
                                    </p:anim>
                                    <p:anim calcmode="lin" valueType="num">
                                      <p:cBhvr>
                                        <p:cTn id="8" dur="1500" fill="hold"/>
                                        <p:tgtEl>
                                          <p:spTgt spid="4"/>
                                        </p:tgtEl>
                                        <p:attrNameLst>
                                          <p:attrName>ppt_h</p:attrName>
                                        </p:attrNameLst>
                                      </p:cBhvr>
                                      <p:tavLst>
                                        <p:tav tm="0">
                                          <p:val>
                                            <p:fltVal val="0"/>
                                          </p:val>
                                        </p:tav>
                                        <p:tav tm="100000">
                                          <p:val>
                                            <p:strVal val="#ppt_h"/>
                                          </p:val>
                                        </p:tav>
                                      </p:tavLst>
                                    </p:anim>
                                    <p:animEffect transition="in" filter="fade">
                                      <p:cBhvr>
                                        <p:cTn id="9" dur="1500"/>
                                        <p:tgtEl>
                                          <p:spTgt spid="4"/>
                                        </p:tgtEl>
                                      </p:cBhvr>
                                    </p:animEffect>
                                  </p:childTnLst>
                                </p:cTn>
                              </p:par>
                            </p:childTnLst>
                          </p:cTn>
                        </p:par>
                        <p:par>
                          <p:cTn id="10" fill="hold">
                            <p:stCondLst>
                              <p:cond delay="1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500" fill="hold"/>
                                        <p:tgtEl>
                                          <p:spTgt spid="5"/>
                                        </p:tgtEl>
                                        <p:attrNameLst>
                                          <p:attrName>ppt_w</p:attrName>
                                        </p:attrNameLst>
                                      </p:cBhvr>
                                      <p:tavLst>
                                        <p:tav tm="0">
                                          <p:val>
                                            <p:fltVal val="0"/>
                                          </p:val>
                                        </p:tav>
                                        <p:tav tm="100000">
                                          <p:val>
                                            <p:strVal val="#ppt_w"/>
                                          </p:val>
                                        </p:tav>
                                      </p:tavLst>
                                    </p:anim>
                                    <p:anim calcmode="lin" valueType="num">
                                      <p:cBhvr>
                                        <p:cTn id="14" dur="1500" fill="hold"/>
                                        <p:tgtEl>
                                          <p:spTgt spid="5"/>
                                        </p:tgtEl>
                                        <p:attrNameLst>
                                          <p:attrName>ppt_h</p:attrName>
                                        </p:attrNameLst>
                                      </p:cBhvr>
                                      <p:tavLst>
                                        <p:tav tm="0">
                                          <p:val>
                                            <p:fltVal val="0"/>
                                          </p:val>
                                        </p:tav>
                                        <p:tav tm="100000">
                                          <p:val>
                                            <p:strVal val="#ppt_h"/>
                                          </p:val>
                                        </p:tav>
                                      </p:tavLst>
                                    </p:anim>
                                    <p:animEffect transition="in" filter="fade">
                                      <p:cBhvr>
                                        <p:cTn id="15" dur="1500"/>
                                        <p:tgtEl>
                                          <p:spTgt spid="5"/>
                                        </p:tgtEl>
                                      </p:cBhvr>
                                    </p:animEffect>
                                  </p:childTnLst>
                                </p:cTn>
                              </p:par>
                            </p:childTnLst>
                          </p:cTn>
                        </p:par>
                        <p:par>
                          <p:cTn id="16" fill="hold">
                            <p:stCondLst>
                              <p:cond delay="3000"/>
                            </p:stCondLst>
                            <p:childTnLst>
                              <p:par>
                                <p:cTn id="17" presetID="53"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animEffect transition="in" filter="fade">
                                      <p:cBhvr>
                                        <p:cTn id="21" dur="1500"/>
                                        <p:tgtEl>
                                          <p:spTgt spid="7"/>
                                        </p:tgtEl>
                                      </p:cBhvr>
                                    </p:animEffect>
                                  </p:childTnLst>
                                </p:cTn>
                              </p:par>
                            </p:childTnLst>
                          </p:cTn>
                        </p:par>
                        <p:par>
                          <p:cTn id="22" fill="hold">
                            <p:stCondLst>
                              <p:cond delay="4500"/>
                            </p:stCondLst>
                            <p:childTnLst>
                              <p:par>
                                <p:cTn id="23" presetID="53"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500" fill="hold"/>
                                        <p:tgtEl>
                                          <p:spTgt spid="6"/>
                                        </p:tgtEl>
                                        <p:attrNameLst>
                                          <p:attrName>ppt_w</p:attrName>
                                        </p:attrNameLst>
                                      </p:cBhvr>
                                      <p:tavLst>
                                        <p:tav tm="0">
                                          <p:val>
                                            <p:fltVal val="0"/>
                                          </p:val>
                                        </p:tav>
                                        <p:tav tm="100000">
                                          <p:val>
                                            <p:strVal val="#ppt_w"/>
                                          </p:val>
                                        </p:tav>
                                      </p:tavLst>
                                    </p:anim>
                                    <p:anim calcmode="lin" valueType="num">
                                      <p:cBhvr>
                                        <p:cTn id="26" dur="1500" fill="hold"/>
                                        <p:tgtEl>
                                          <p:spTgt spid="6"/>
                                        </p:tgtEl>
                                        <p:attrNameLst>
                                          <p:attrName>ppt_h</p:attrName>
                                        </p:attrNameLst>
                                      </p:cBhvr>
                                      <p:tavLst>
                                        <p:tav tm="0">
                                          <p:val>
                                            <p:fltVal val="0"/>
                                          </p:val>
                                        </p:tav>
                                        <p:tav tm="100000">
                                          <p:val>
                                            <p:strVal val="#ppt_h"/>
                                          </p:val>
                                        </p:tav>
                                      </p:tavLst>
                                    </p:anim>
                                    <p:animEffect transition="in" filter="fade">
                                      <p:cBhvr>
                                        <p:cTn id="27" dur="1500"/>
                                        <p:tgtEl>
                                          <p:spTgt spid="6"/>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282700" y="274638"/>
            <a:ext cx="9626600" cy="1511300"/>
          </a:xfrm>
        </p:spPr>
        <p:style>
          <a:lnRef idx="0">
            <a:schemeClr val="accent2"/>
          </a:lnRef>
          <a:fillRef idx="3">
            <a:schemeClr val="accent2"/>
          </a:fillRef>
          <a:effectRef idx="3">
            <a:schemeClr val="accent2"/>
          </a:effectRef>
          <a:fontRef idx="minor">
            <a:schemeClr val="lt1"/>
          </a:fontRef>
        </p:style>
        <p:txBody>
          <a:bodyPr/>
          <a:lstStyle/>
          <a:p>
            <a:pPr algn="ctr" eaLnBrk="1" hangingPunct="1"/>
            <a:r>
              <a:rPr lang="en-GB" altLang="es-MX" sz="4800" dirty="0">
                <a:solidFill>
                  <a:srgbClr val="FFFF00"/>
                </a:solidFill>
                <a:latin typeface="Arial Rounded MT Bold" panose="020F0704030504030204" pitchFamily="34" charset="0"/>
              </a:rPr>
              <a:t>If you can’t count it, use ‘</a:t>
            </a:r>
            <a:r>
              <a:rPr lang="en-GB" altLang="es-MX" sz="4800" dirty="0">
                <a:solidFill>
                  <a:schemeClr val="bg1"/>
                </a:solidFill>
                <a:latin typeface="Arial Rounded MT Bold" panose="020F0704030504030204" pitchFamily="34" charset="0"/>
              </a:rPr>
              <a:t>much</a:t>
            </a:r>
            <a:r>
              <a:rPr lang="en-GB" altLang="es-MX" sz="4800" dirty="0">
                <a:solidFill>
                  <a:srgbClr val="FFFF00"/>
                </a:solidFill>
                <a:latin typeface="Arial Rounded MT Bold" panose="020F0704030504030204" pitchFamily="34" charset="0"/>
              </a:rPr>
              <a:t>’</a:t>
            </a:r>
          </a:p>
        </p:txBody>
      </p:sp>
      <p:pic>
        <p:nvPicPr>
          <p:cNvPr id="9219" name="Picture 2" descr="C:\Users\zoe\AppData\Local\Microsoft\Windows\Temporary Internet Files\Content.IE5\1EQTXZI9\MCDD00016_0000[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7210427" y="4822825"/>
            <a:ext cx="4583112" cy="1811337"/>
          </a:xfrm>
        </p:spPr>
      </p:pic>
      <p:pic>
        <p:nvPicPr>
          <p:cNvPr id="9220" name="Picture 3" descr="C:\Users\zoe\AppData\Local\Microsoft\Windows\Temporary Internet Files\Content.IE5\XPLR7VSL\MCj0239201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78937" y="1928813"/>
            <a:ext cx="2085975"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Callout 6"/>
          <p:cNvSpPr/>
          <p:nvPr/>
        </p:nvSpPr>
        <p:spPr>
          <a:xfrm>
            <a:off x="393700" y="1928813"/>
            <a:ext cx="7705728" cy="4484687"/>
          </a:xfrm>
          <a:prstGeom prst="wedgeEllipseCallout">
            <a:avLst>
              <a:gd name="adj1" fmla="val 73814"/>
              <a:gd name="adj2" fmla="val -322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5400" dirty="0" smtClean="0">
                <a:solidFill>
                  <a:schemeClr val="tx1"/>
                </a:solidFill>
              </a:rPr>
              <a:t>Look! There </a:t>
            </a:r>
            <a:r>
              <a:rPr lang="en-GB" sz="5400" dirty="0">
                <a:solidFill>
                  <a:schemeClr val="tx1"/>
                </a:solidFill>
              </a:rPr>
              <a:t>is too </a:t>
            </a:r>
            <a:r>
              <a:rPr lang="en-GB" sz="5400" b="1" dirty="0">
                <a:solidFill>
                  <a:srgbClr val="002060"/>
                </a:solidFill>
              </a:rPr>
              <a:t>much</a:t>
            </a:r>
            <a:r>
              <a:rPr lang="en-GB" sz="5400" dirty="0">
                <a:solidFill>
                  <a:schemeClr val="tx1"/>
                </a:solidFill>
              </a:rPr>
              <a:t> water on the floor! </a:t>
            </a:r>
          </a:p>
          <a:p>
            <a:pPr algn="ctr">
              <a:defRPr/>
            </a:pPr>
            <a:r>
              <a:rPr lang="en-GB" sz="5400" dirty="0">
                <a:solidFill>
                  <a:schemeClr val="tx1"/>
                </a:solidFill>
              </a:rPr>
              <a:t>Clean it up!</a:t>
            </a:r>
          </a:p>
        </p:txBody>
      </p:sp>
      <p:pic>
        <p:nvPicPr>
          <p:cNvPr id="6" name="Imagen 5">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5638195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pPr algn="ctr" eaLnBrk="1" hangingPunct="1"/>
            <a:r>
              <a:rPr lang="en-GB" altLang="es-MX" dirty="0" smtClean="0">
                <a:solidFill>
                  <a:srgbClr val="FFFF00"/>
                </a:solidFill>
                <a:latin typeface="Arial Rounded MT Bold" panose="020F0704030504030204" pitchFamily="34" charset="0"/>
              </a:rPr>
              <a:t>Much or many?</a:t>
            </a:r>
          </a:p>
        </p:txBody>
      </p:sp>
      <p:sp>
        <p:nvSpPr>
          <p:cNvPr id="10243" name="Content Placeholder 2"/>
          <p:cNvSpPr>
            <a:spLocks noGrp="1"/>
          </p:cNvSpPr>
          <p:nvPr>
            <p:ph idx="1"/>
          </p:nvPr>
        </p:nvSpPr>
        <p:spPr>
          <a:xfrm>
            <a:off x="420666" y="1676400"/>
            <a:ext cx="11353800" cy="4023360"/>
          </a:xfrm>
        </p:spPr>
        <p:txBody>
          <a:bodyPr>
            <a:normAutofit lnSpcReduction="10000"/>
          </a:bodyPr>
          <a:lstStyle/>
          <a:p>
            <a:pPr marL="0" indent="0" algn="ctr">
              <a:buNone/>
            </a:pPr>
            <a:r>
              <a:rPr lang="en-GB" altLang="es-MX" sz="6000" dirty="0"/>
              <a:t>For </a:t>
            </a:r>
            <a:r>
              <a:rPr lang="en-GB" altLang="es-MX" sz="6000" b="1" dirty="0" smtClean="0">
                <a:solidFill>
                  <a:srgbClr val="00B0F0"/>
                </a:solidFill>
              </a:rPr>
              <a:t>countable</a:t>
            </a:r>
            <a:r>
              <a:rPr lang="en-GB" altLang="es-MX" sz="6000" dirty="0" smtClean="0"/>
              <a:t> plurals</a:t>
            </a:r>
            <a:r>
              <a:rPr lang="en-GB" altLang="es-MX" sz="6000" dirty="0"/>
              <a:t>, use</a:t>
            </a:r>
            <a:r>
              <a:rPr lang="en-GB" altLang="es-MX" sz="6000" dirty="0">
                <a:solidFill>
                  <a:srgbClr val="FF0000"/>
                </a:solidFill>
              </a:rPr>
              <a:t> </a:t>
            </a:r>
            <a:r>
              <a:rPr lang="en-GB" altLang="es-MX" sz="6000" b="1" dirty="0" smtClean="0">
                <a:solidFill>
                  <a:srgbClr val="FF0000"/>
                </a:solidFill>
              </a:rPr>
              <a:t>MANY</a:t>
            </a:r>
          </a:p>
          <a:p>
            <a:pPr marL="0" indent="0" algn="ctr">
              <a:buNone/>
            </a:pPr>
            <a:endParaRPr lang="en-GB" altLang="es-MX" sz="6000" dirty="0">
              <a:solidFill>
                <a:srgbClr val="FF0000"/>
              </a:solidFill>
            </a:endParaRPr>
          </a:p>
          <a:p>
            <a:pPr marL="0" indent="0" algn="ctr">
              <a:buNone/>
            </a:pPr>
            <a:r>
              <a:rPr lang="en-GB" altLang="es-MX" sz="6000" dirty="0"/>
              <a:t>For </a:t>
            </a:r>
            <a:r>
              <a:rPr lang="en-GB" altLang="es-MX" sz="6000" b="1" dirty="0" smtClean="0">
                <a:solidFill>
                  <a:srgbClr val="00B0F0"/>
                </a:solidFill>
              </a:rPr>
              <a:t>uncountable</a:t>
            </a:r>
            <a:r>
              <a:rPr lang="en-GB" altLang="es-MX" sz="6000" dirty="0" smtClean="0"/>
              <a:t> </a:t>
            </a:r>
            <a:r>
              <a:rPr lang="en-GB" altLang="es-MX" sz="6000" dirty="0"/>
              <a:t>things, use </a:t>
            </a:r>
            <a:r>
              <a:rPr lang="en-GB" altLang="es-MX" sz="6000" b="1" dirty="0" smtClean="0">
                <a:solidFill>
                  <a:srgbClr val="FF0000"/>
                </a:solidFill>
              </a:rPr>
              <a:t>MUCH</a:t>
            </a:r>
            <a:endParaRPr lang="en-GB" altLang="es-MX" sz="6000" b="1" dirty="0">
              <a:solidFill>
                <a:srgbClr val="FF0000"/>
              </a:solidFill>
            </a:endParaRPr>
          </a:p>
        </p:txBody>
      </p:sp>
      <p:pic>
        <p:nvPicPr>
          <p:cNvPr id="4" name="Imagen 3">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23559836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425388" y="785814"/>
            <a:ext cx="10623177" cy="2143125"/>
          </a:xfrm>
        </p:spPr>
        <p:txBody>
          <a:bodyPr>
            <a:noAutofit/>
          </a:bodyPr>
          <a:lstStyle/>
          <a:p>
            <a:pPr algn="l" eaLnBrk="1" hangingPunct="1"/>
            <a:r>
              <a:rPr lang="en-GB" altLang="es-MX" sz="7200" dirty="0">
                <a:latin typeface="Calibri" panose="020F0502020204030204" pitchFamily="34" charset="0"/>
              </a:rPr>
              <a:t>How _________ orange juice do you want?</a:t>
            </a:r>
          </a:p>
        </p:txBody>
      </p:sp>
      <p:pic>
        <p:nvPicPr>
          <p:cNvPr id="11267" name="Picture 2" descr="C:\Users\zoe\AppData\Local\Microsoft\Windows\Temporary Internet Files\Content.IE5\B319NTGJ\MCj00901770000[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9076" y="2582863"/>
            <a:ext cx="5083175" cy="397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4" descr="C:\Users\zoe\AppData\Local\Microsoft\Windows\Temporary Internet Files\Content.IE5\XPLR7VSL\MCj0413606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7250" y="4000500"/>
            <a:ext cx="1760538" cy="191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a:spLocks noChangeArrowheads="1"/>
          </p:cNvSpPr>
          <p:nvPr/>
        </p:nvSpPr>
        <p:spPr bwMode="auto">
          <a:xfrm>
            <a:off x="4667250" y="736421"/>
            <a:ext cx="235743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7200" b="1" dirty="0">
                <a:solidFill>
                  <a:srgbClr val="FF0000"/>
                </a:solidFill>
                <a:latin typeface="Calibri" panose="020F0502020204030204" pitchFamily="34" charset="0"/>
              </a:rPr>
              <a:t>much</a:t>
            </a:r>
          </a:p>
        </p:txBody>
      </p:sp>
      <p:pic>
        <p:nvPicPr>
          <p:cNvPr id="6" name="Imagen 5">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4823916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Bottom)">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zoe\AppData\Local\Microsoft\Windows\Temporary Internet Files\Content.IE5\7ZK310H7\MCj039737200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04100" y="1857376"/>
            <a:ext cx="3282950" cy="417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txBox="1">
            <a:spLocks/>
          </p:cNvSpPr>
          <p:nvPr/>
        </p:nvSpPr>
        <p:spPr>
          <a:xfrm>
            <a:off x="2095501" y="785814"/>
            <a:ext cx="9226923" cy="2143125"/>
          </a:xfrm>
          <a:prstGeom prst="rect">
            <a:avLst/>
          </a:prstGeom>
        </p:spPr>
        <p:txBody>
          <a:bodyPr>
            <a:noAutofit/>
          </a:bodyPr>
          <a:lstStyle/>
          <a:p>
            <a:pPr>
              <a:defRPr/>
            </a:pPr>
            <a:r>
              <a:rPr lang="en-GB" sz="7200" dirty="0">
                <a:latin typeface="Calibri" panose="020F0502020204030204" pitchFamily="34" charset="0"/>
                <a:ea typeface="+mj-ea"/>
                <a:cs typeface="+mj-cs"/>
              </a:rPr>
              <a:t>How _________ biscuits did you eat?</a:t>
            </a:r>
          </a:p>
        </p:txBody>
      </p:sp>
      <p:sp>
        <p:nvSpPr>
          <p:cNvPr id="4" name="TextBox 3"/>
          <p:cNvSpPr txBox="1">
            <a:spLocks noChangeArrowheads="1"/>
          </p:cNvSpPr>
          <p:nvPr/>
        </p:nvSpPr>
        <p:spPr bwMode="auto">
          <a:xfrm>
            <a:off x="4852147" y="785814"/>
            <a:ext cx="235743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7200" b="1" dirty="0">
                <a:solidFill>
                  <a:srgbClr val="FF0000"/>
                </a:solidFill>
                <a:latin typeface="Calibri" panose="020F0502020204030204" pitchFamily="34" charset="0"/>
              </a:rPr>
              <a:t>many</a:t>
            </a:r>
          </a:p>
        </p:txBody>
      </p:sp>
      <p:pic>
        <p:nvPicPr>
          <p:cNvPr id="5" name="Imagen 4">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41283988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Box 4"/>
          <p:cNvSpPr txBox="1">
            <a:spLocks noChangeArrowheads="1"/>
          </p:cNvSpPr>
          <p:nvPr/>
        </p:nvSpPr>
        <p:spPr bwMode="auto">
          <a:xfrm>
            <a:off x="162299" y="169163"/>
            <a:ext cx="528376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7200" dirty="0">
                <a:latin typeface="Calibri" panose="020F0502020204030204" pitchFamily="34" charset="0"/>
              </a:rPr>
              <a:t>There were too _____ people in the queue, so I didn’t wait.</a:t>
            </a:r>
          </a:p>
        </p:txBody>
      </p:sp>
      <p:sp>
        <p:nvSpPr>
          <p:cNvPr id="6" name="TextBox 5"/>
          <p:cNvSpPr txBox="1">
            <a:spLocks noChangeArrowheads="1"/>
          </p:cNvSpPr>
          <p:nvPr/>
        </p:nvSpPr>
        <p:spPr bwMode="auto">
          <a:xfrm>
            <a:off x="1709130" y="1325611"/>
            <a:ext cx="26073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7200" b="1" dirty="0">
                <a:solidFill>
                  <a:srgbClr val="FF0000"/>
                </a:solidFill>
                <a:latin typeface="Calibri" panose="020F0502020204030204" pitchFamily="34" charset="0"/>
              </a:rPr>
              <a:t>many</a:t>
            </a:r>
          </a:p>
        </p:txBody>
      </p:sp>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b="13574"/>
          <a:stretch/>
        </p:blipFill>
        <p:spPr>
          <a:xfrm>
            <a:off x="5339820" y="1339058"/>
            <a:ext cx="6573808" cy="3219496"/>
          </a:xfrm>
          <a:prstGeom prst="rect">
            <a:avLst/>
          </a:prstGeom>
        </p:spPr>
      </p:pic>
      <p:pic>
        <p:nvPicPr>
          <p:cNvPr id="5" name="Imagen 4">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21544343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zoe\AppData\Local\Microsoft\Windows\Temporary Internet Files\Content.IE5\B319NTGJ\MCj041096300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06479" y="895764"/>
            <a:ext cx="4384675" cy="433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extBox 2"/>
          <p:cNvSpPr txBox="1">
            <a:spLocks noChangeArrowheads="1"/>
          </p:cNvSpPr>
          <p:nvPr/>
        </p:nvSpPr>
        <p:spPr bwMode="auto">
          <a:xfrm>
            <a:off x="578224" y="895764"/>
            <a:ext cx="6212541"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7200" dirty="0">
                <a:latin typeface="Calibri" panose="020F0502020204030204" pitchFamily="34" charset="0"/>
              </a:rPr>
              <a:t>He put so _____ salt in the soup that it tasted horrible.</a:t>
            </a:r>
          </a:p>
        </p:txBody>
      </p:sp>
      <p:sp>
        <p:nvSpPr>
          <p:cNvPr id="4" name="TextBox 3"/>
          <p:cNvSpPr txBox="1">
            <a:spLocks noChangeArrowheads="1"/>
          </p:cNvSpPr>
          <p:nvPr/>
        </p:nvSpPr>
        <p:spPr bwMode="auto">
          <a:xfrm>
            <a:off x="672354" y="1957592"/>
            <a:ext cx="255299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7200" b="1" dirty="0">
                <a:solidFill>
                  <a:srgbClr val="FF0000"/>
                </a:solidFill>
                <a:latin typeface="Calibri" panose="020F0502020204030204" pitchFamily="34" charset="0"/>
              </a:rPr>
              <a:t>much</a:t>
            </a:r>
          </a:p>
        </p:txBody>
      </p:sp>
      <p:pic>
        <p:nvPicPr>
          <p:cNvPr id="5" name="Imagen 4">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3097324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Box 2"/>
          <p:cNvSpPr txBox="1">
            <a:spLocks noChangeArrowheads="1"/>
          </p:cNvSpPr>
          <p:nvPr/>
        </p:nvSpPr>
        <p:spPr bwMode="auto">
          <a:xfrm>
            <a:off x="1101913" y="1216026"/>
            <a:ext cx="5778314"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7200" dirty="0">
                <a:latin typeface="Calibri" panose="020F0502020204030204" pitchFamily="34" charset="0"/>
              </a:rPr>
              <a:t>The teacher gave us too _____ homework.</a:t>
            </a:r>
          </a:p>
        </p:txBody>
      </p:sp>
      <p:sp>
        <p:nvSpPr>
          <p:cNvPr id="4" name="TextBox 3"/>
          <p:cNvSpPr txBox="1">
            <a:spLocks noChangeArrowheads="1"/>
          </p:cNvSpPr>
          <p:nvPr/>
        </p:nvSpPr>
        <p:spPr bwMode="auto">
          <a:xfrm>
            <a:off x="1200246" y="3478183"/>
            <a:ext cx="279082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7200" b="1" dirty="0">
                <a:solidFill>
                  <a:srgbClr val="FF0000"/>
                </a:solidFill>
                <a:latin typeface="Calibri" panose="020F0502020204030204" pitchFamily="34" charset="0"/>
              </a:rPr>
              <a:t>much</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6547" y="704127"/>
            <a:ext cx="4768288" cy="4592498"/>
          </a:xfrm>
          <a:prstGeom prst="rect">
            <a:avLst/>
          </a:prstGeom>
        </p:spPr>
      </p:pic>
      <p:pic>
        <p:nvPicPr>
          <p:cNvPr id="5" name="Imagen 4">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27453050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5856248" y="-32543"/>
            <a:ext cx="5579934" cy="6858000"/>
            <a:chOff x="6751598" y="-217072"/>
            <a:chExt cx="5579934" cy="685800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98" y="-217072"/>
              <a:ext cx="5579934" cy="6858000"/>
            </a:xfrm>
            <a:prstGeom prst="rect">
              <a:avLst/>
            </a:prstGeom>
          </p:spPr>
        </p:pic>
        <p:pic>
          <p:nvPicPr>
            <p:cNvPr id="16386" name="Picture 5" descr="C:\Users\zoe\AppData\Local\Microsoft\Windows\Temporary Internet Files\Content.IE5\1EQTXZI9\MCj0434573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6615" y="3921091"/>
              <a:ext cx="1001966" cy="129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6" descr="C:\Users\zoe\AppData\Local\Microsoft\Windows\Temporary Internet Files\Content.IE5\1EQTXZI9\MCj0434573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39950" y="2354227"/>
              <a:ext cx="1001966" cy="129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7" descr="C:\Users\zoe\AppData\Local\Microsoft\Windows\Temporary Internet Files\Content.IE5\1EQTXZI9\MCj0434573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46326" y="2556705"/>
              <a:ext cx="1001966" cy="129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8" descr="C:\Users\zoe\AppData\Local\Microsoft\Windows\Temporary Internet Files\Content.IE5\1EQTXZI9\MCj0434573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35208" y="4426225"/>
              <a:ext cx="1001966" cy="129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390" name="TextBox 8"/>
          <p:cNvSpPr txBox="1">
            <a:spLocks noChangeArrowheads="1"/>
          </p:cNvSpPr>
          <p:nvPr/>
        </p:nvSpPr>
        <p:spPr bwMode="auto">
          <a:xfrm>
            <a:off x="1168107" y="873601"/>
            <a:ext cx="448991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7200" dirty="0">
                <a:latin typeface="Calibri" panose="020F0502020204030204" pitchFamily="34" charset="0"/>
              </a:rPr>
              <a:t>I saw _____ toucans in the tree.</a:t>
            </a:r>
          </a:p>
        </p:txBody>
      </p:sp>
      <p:sp>
        <p:nvSpPr>
          <p:cNvPr id="10" name="TextBox 9"/>
          <p:cNvSpPr txBox="1">
            <a:spLocks noChangeArrowheads="1"/>
          </p:cNvSpPr>
          <p:nvPr/>
        </p:nvSpPr>
        <p:spPr bwMode="auto">
          <a:xfrm>
            <a:off x="1359593" y="2005826"/>
            <a:ext cx="281407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s-MX" sz="7200" b="1" dirty="0">
                <a:solidFill>
                  <a:srgbClr val="FF0000"/>
                </a:solidFill>
                <a:latin typeface="Calibri" panose="020F0502020204030204" pitchFamily="34" charset="0"/>
              </a:rPr>
              <a:t>many</a:t>
            </a:r>
          </a:p>
        </p:txBody>
      </p:sp>
      <p:pic>
        <p:nvPicPr>
          <p:cNvPr id="11" name="Imagen 10">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2808616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Bottom)">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865102" y="227407"/>
            <a:ext cx="9720072" cy="793010"/>
          </a:xfrm>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lgn="ctr" eaLnBrk="1" hangingPunct="1"/>
            <a:r>
              <a:rPr lang="en-GB" altLang="es-MX" sz="3600" dirty="0" smtClean="0">
                <a:solidFill>
                  <a:schemeClr val="bg1"/>
                </a:solidFill>
                <a:latin typeface="Arial Rounded MT Bold" panose="020F0704030504030204" pitchFamily="34" charset="0"/>
              </a:rPr>
              <a:t>Now try these</a:t>
            </a:r>
          </a:p>
        </p:txBody>
      </p:sp>
      <p:sp>
        <p:nvSpPr>
          <p:cNvPr id="17411" name="Subtitle 2"/>
          <p:cNvSpPr>
            <a:spLocks noGrp="1"/>
          </p:cNvSpPr>
          <p:nvPr>
            <p:ph type="subTitle" idx="4294967295"/>
          </p:nvPr>
        </p:nvSpPr>
        <p:spPr>
          <a:xfrm>
            <a:off x="865102" y="1202221"/>
            <a:ext cx="11181125" cy="5397361"/>
          </a:xfrm>
        </p:spPr>
        <p:txBody>
          <a:bodyPr>
            <a:noAutofit/>
          </a:bodyPr>
          <a:lstStyle/>
          <a:p>
            <a:pPr marL="514350" indent="-514350">
              <a:buFont typeface="Calibri" panose="020F0502020204030204" pitchFamily="34" charset="0"/>
              <a:buAutoNum type="arabicPeriod"/>
            </a:pPr>
            <a:r>
              <a:rPr lang="en-GB" altLang="es-MX" sz="3600" dirty="0" smtClean="0"/>
              <a:t>You are making too _____ noise!</a:t>
            </a:r>
          </a:p>
          <a:p>
            <a:pPr marL="514350" indent="-514350">
              <a:buFont typeface="Calibri" panose="020F0502020204030204" pitchFamily="34" charset="0"/>
              <a:buAutoNum type="arabicPeriod"/>
            </a:pPr>
            <a:r>
              <a:rPr lang="en-GB" altLang="es-MX" sz="3600" dirty="0" smtClean="0"/>
              <a:t>How _____ sugar do you want in your tea?</a:t>
            </a:r>
          </a:p>
          <a:p>
            <a:pPr marL="514350" indent="-514350">
              <a:buFont typeface="Calibri" panose="020F0502020204030204" pitchFamily="34" charset="0"/>
              <a:buAutoNum type="arabicPeriod"/>
            </a:pPr>
            <a:r>
              <a:rPr lang="en-GB" altLang="es-MX" sz="3600" dirty="0" smtClean="0"/>
              <a:t>How _____ apples are there?</a:t>
            </a:r>
          </a:p>
          <a:p>
            <a:pPr marL="514350" indent="-514350">
              <a:buFont typeface="Calibri" panose="020F0502020204030204" pitchFamily="34" charset="0"/>
              <a:buAutoNum type="arabicPeriod"/>
            </a:pPr>
            <a:r>
              <a:rPr lang="en-GB" altLang="es-MX" sz="3600" dirty="0" smtClean="0"/>
              <a:t>Why are there so _____ policemen here?</a:t>
            </a:r>
          </a:p>
          <a:p>
            <a:pPr marL="514350" indent="-514350">
              <a:buFont typeface="Calibri" panose="020F0502020204030204" pitchFamily="34" charset="0"/>
              <a:buAutoNum type="arabicPeriod"/>
            </a:pPr>
            <a:r>
              <a:rPr lang="en-GB" altLang="es-MX" sz="3600" dirty="0" smtClean="0"/>
              <a:t>How _____ chicken do you want?</a:t>
            </a:r>
          </a:p>
          <a:p>
            <a:pPr marL="514350" indent="-514350">
              <a:buFont typeface="Calibri" panose="020F0502020204030204" pitchFamily="34" charset="0"/>
              <a:buAutoNum type="arabicPeriod"/>
            </a:pPr>
            <a:r>
              <a:rPr lang="en-GB" altLang="es-MX" sz="3600" dirty="0" smtClean="0"/>
              <a:t>How _____ chickens did you buy?</a:t>
            </a:r>
          </a:p>
          <a:p>
            <a:pPr marL="514350" indent="-514350">
              <a:buFont typeface="Calibri" panose="020F0502020204030204" pitchFamily="34" charset="0"/>
              <a:buAutoNum type="arabicPeriod"/>
            </a:pPr>
            <a:r>
              <a:rPr lang="en-GB" altLang="es-MX" sz="3600" dirty="0" smtClean="0"/>
              <a:t>He has told me that so _____ times!</a:t>
            </a:r>
          </a:p>
          <a:p>
            <a:pPr marL="514350" indent="-514350">
              <a:buFont typeface="Calibri" panose="020F0502020204030204" pitchFamily="34" charset="0"/>
              <a:buAutoNum type="arabicPeriod"/>
            </a:pPr>
            <a:r>
              <a:rPr lang="en-GB" altLang="es-MX" sz="3600" dirty="0" smtClean="0"/>
              <a:t>I have too _____ work to do.</a:t>
            </a:r>
          </a:p>
          <a:p>
            <a:pPr marL="514350" indent="-514350">
              <a:buFont typeface="Calibri" panose="020F0502020204030204" pitchFamily="34" charset="0"/>
              <a:buAutoNum type="arabicPeriod"/>
            </a:pPr>
            <a:endParaRPr lang="en-GB" altLang="es-MX" sz="3600" dirty="0" smtClean="0"/>
          </a:p>
          <a:p>
            <a:pPr marL="514350" indent="-514350">
              <a:buFont typeface="Calibri" panose="020F0502020204030204" pitchFamily="34" charset="0"/>
              <a:buAutoNum type="arabicPeriod"/>
            </a:pPr>
            <a:endParaRPr lang="en-GB" altLang="es-MX" sz="3600" dirty="0" smtClean="0"/>
          </a:p>
        </p:txBody>
      </p:sp>
      <p:pic>
        <p:nvPicPr>
          <p:cNvPr id="4" name="Imagen 3">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3105485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0" y="0"/>
          <a:ext cx="11449878" cy="6506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32913" y="1019697"/>
            <a:ext cx="937138" cy="937138"/>
          </a:xfrm>
          <a:prstGeom prst="rect">
            <a:avLst/>
          </a:prstGeom>
        </p:spPr>
      </p:pic>
      <p:pic>
        <p:nvPicPr>
          <p:cNvPr id="6" name="Imagen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323576" y="1204760"/>
            <a:ext cx="937138" cy="937138"/>
          </a:xfrm>
          <a:prstGeom prst="rect">
            <a:avLst/>
          </a:prstGeom>
        </p:spPr>
      </p:pic>
      <p:pic>
        <p:nvPicPr>
          <p:cNvPr id="7" name="Imagen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77282" y="1134010"/>
            <a:ext cx="937138" cy="937138"/>
          </a:xfrm>
          <a:prstGeom prst="rect">
            <a:avLst/>
          </a:prstGeom>
        </p:spPr>
      </p:pic>
      <p:pic>
        <p:nvPicPr>
          <p:cNvPr id="8" name="Imagen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41678" y="1373017"/>
            <a:ext cx="937138" cy="937138"/>
          </a:xfrm>
          <a:prstGeom prst="rect">
            <a:avLst/>
          </a:prstGeom>
        </p:spPr>
      </p:pic>
      <p:pic>
        <p:nvPicPr>
          <p:cNvPr id="9" name="Imagen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797413" y="5306831"/>
            <a:ext cx="1012611" cy="577188"/>
          </a:xfrm>
          <a:prstGeom prst="rect">
            <a:avLst/>
          </a:prstGeom>
        </p:spPr>
      </p:pic>
      <p:pic>
        <p:nvPicPr>
          <p:cNvPr id="10" name="Imagen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60918" y="5361907"/>
            <a:ext cx="1012611" cy="577188"/>
          </a:xfrm>
          <a:prstGeom prst="rect">
            <a:avLst/>
          </a:prstGeom>
        </p:spPr>
      </p:pic>
      <p:pic>
        <p:nvPicPr>
          <p:cNvPr id="11" name="Imagen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925153" y="5591475"/>
            <a:ext cx="1012611" cy="577188"/>
          </a:xfrm>
          <a:prstGeom prst="rect">
            <a:avLst/>
          </a:prstGeom>
        </p:spPr>
      </p:pic>
      <p:pic>
        <p:nvPicPr>
          <p:cNvPr id="12" name="Imagen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41678" y="5743875"/>
            <a:ext cx="1012611" cy="577188"/>
          </a:xfrm>
          <a:prstGeom prst="rect">
            <a:avLst/>
          </a:prstGeom>
        </p:spPr>
      </p:pic>
      <p:pic>
        <p:nvPicPr>
          <p:cNvPr id="13" name="Imagen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13402" y="5067681"/>
            <a:ext cx="1012611" cy="577188"/>
          </a:xfrm>
          <a:prstGeom prst="rect">
            <a:avLst/>
          </a:prstGeom>
        </p:spPr>
      </p:pic>
      <p:pic>
        <p:nvPicPr>
          <p:cNvPr id="14" name="Imagen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46559" y="228820"/>
            <a:ext cx="937138" cy="937138"/>
          </a:xfrm>
          <a:prstGeom prst="rect">
            <a:avLst/>
          </a:prstGeom>
        </p:spPr>
      </p:pic>
      <p:pic>
        <p:nvPicPr>
          <p:cNvPr id="15" name="Imagen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84895" y="228660"/>
            <a:ext cx="937138" cy="937138"/>
          </a:xfrm>
          <a:prstGeom prst="rect">
            <a:avLst/>
          </a:prstGeom>
        </p:spPr>
      </p:pic>
      <p:pic>
        <p:nvPicPr>
          <p:cNvPr id="16" name="Imagen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41793" y="351751"/>
            <a:ext cx="937138" cy="937138"/>
          </a:xfrm>
          <a:prstGeom prst="rect">
            <a:avLst/>
          </a:prstGeom>
        </p:spPr>
      </p:pic>
      <p:pic>
        <p:nvPicPr>
          <p:cNvPr id="17" name="Imagen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228080" y="517998"/>
            <a:ext cx="937138" cy="937138"/>
          </a:xfrm>
          <a:prstGeom prst="rect">
            <a:avLst/>
          </a:prstGeom>
        </p:spPr>
      </p:pic>
      <p:pic>
        <p:nvPicPr>
          <p:cNvPr id="18" name="Imagen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488324" y="5630299"/>
            <a:ext cx="1012611" cy="577188"/>
          </a:xfrm>
          <a:prstGeom prst="rect">
            <a:avLst/>
          </a:prstGeom>
        </p:spPr>
      </p:pic>
      <p:pic>
        <p:nvPicPr>
          <p:cNvPr id="19" name="Imagen 1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265329" y="5782699"/>
            <a:ext cx="1012611" cy="577188"/>
          </a:xfrm>
          <a:prstGeom prst="rect">
            <a:avLst/>
          </a:prstGeom>
        </p:spPr>
      </p:pic>
      <p:pic>
        <p:nvPicPr>
          <p:cNvPr id="20" name="Imagen 19">
            <a:hlinkClick r:id="rId9" action="ppaction://hlinksldjump"/>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1521059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11624" y="260648"/>
            <a:ext cx="7514035" cy="648071"/>
          </a:xfrm>
        </p:spPr>
        <p:txBody>
          <a:bodyPr>
            <a:noAutofit/>
          </a:bodyPr>
          <a:lstStyle/>
          <a:p>
            <a:r>
              <a:rPr lang="es-MX" sz="5400" dirty="0"/>
              <a:t>SIMPLE </a:t>
            </a:r>
            <a:r>
              <a:rPr lang="es-MX" sz="5400" dirty="0" err="1"/>
              <a:t>PAST</a:t>
            </a:r>
            <a:endParaRPr lang="es-MX" sz="5400" dirty="0"/>
          </a:p>
        </p:txBody>
      </p:sp>
      <p:sp>
        <p:nvSpPr>
          <p:cNvPr id="4" name="4 Marcador de contenido"/>
          <p:cNvSpPr txBox="1">
            <a:spLocks/>
          </p:cNvSpPr>
          <p:nvPr/>
        </p:nvSpPr>
        <p:spPr>
          <a:xfrm>
            <a:off x="263352" y="404664"/>
            <a:ext cx="11737304" cy="2160239"/>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gn="ctr">
              <a:buNone/>
            </a:pPr>
            <a:r>
              <a:rPr lang="en-US" altLang="zh-TW" sz="4000" b="1" dirty="0">
                <a:solidFill>
                  <a:srgbClr val="0070C0"/>
                </a:solidFill>
              </a:rPr>
              <a:t>We use this tense to talk about things that happened in the </a:t>
            </a:r>
            <a:r>
              <a:rPr lang="en-US" altLang="zh-TW" sz="4000" b="1" dirty="0" smtClean="0">
                <a:solidFill>
                  <a:srgbClr val="0070C0"/>
                </a:solidFill>
              </a:rPr>
              <a:t>past</a:t>
            </a:r>
            <a:r>
              <a:rPr lang="en-US" altLang="es-MX" sz="4000" b="1" dirty="0" smtClean="0">
                <a:solidFill>
                  <a:srgbClr val="0070C0"/>
                </a:solidFill>
              </a:rPr>
              <a:t>.</a:t>
            </a:r>
            <a:endParaRPr lang="en-US" altLang="zh-TW" sz="4000" b="1" dirty="0">
              <a:solidFill>
                <a:srgbClr val="0070C0"/>
              </a:solidFill>
            </a:endParaRPr>
          </a:p>
        </p:txBody>
      </p:sp>
      <p:grpSp>
        <p:nvGrpSpPr>
          <p:cNvPr id="8" name="7 Grupo"/>
          <p:cNvGrpSpPr/>
          <p:nvPr/>
        </p:nvGrpSpPr>
        <p:grpSpPr>
          <a:xfrm>
            <a:off x="1343472" y="2420888"/>
            <a:ext cx="9155061" cy="3600399"/>
            <a:chOff x="385490" y="3856356"/>
            <a:chExt cx="8380339" cy="3000375"/>
          </a:xfrm>
        </p:grpSpPr>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6695" y="3856356"/>
              <a:ext cx="3000375" cy="3000375"/>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5381" y="3984943"/>
              <a:ext cx="2060448" cy="2743200"/>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5490" y="4032103"/>
              <a:ext cx="2402894" cy="2648880"/>
            </a:xfrm>
            <a:prstGeom prst="rect">
              <a:avLst/>
            </a:prstGeom>
          </p:spPr>
        </p:pic>
      </p:grpSp>
      <p:pic>
        <p:nvPicPr>
          <p:cNvPr id="9" name="Imagen 8">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25546397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animEffect transition="in" filter="fade">
                                      <p:cBhvr>
                                        <p:cTn id="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0" y="0"/>
          <a:ext cx="11449878" cy="6506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658737" y="904448"/>
            <a:ext cx="937138" cy="937138"/>
          </a:xfrm>
          <a:prstGeom prst="rect">
            <a:avLst/>
          </a:prstGeom>
        </p:spPr>
      </p:pic>
      <p:pic>
        <p:nvPicPr>
          <p:cNvPr id="8" name="Imagen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266428" y="1074049"/>
            <a:ext cx="937138" cy="937138"/>
          </a:xfrm>
          <a:prstGeom prst="rect">
            <a:avLst/>
          </a:prstGeom>
        </p:spPr>
      </p:pic>
      <p:pic>
        <p:nvPicPr>
          <p:cNvPr id="2" name="Imagen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797413" y="5306831"/>
            <a:ext cx="1012611" cy="577188"/>
          </a:xfrm>
          <a:prstGeom prst="rect">
            <a:avLst/>
          </a:prstGeom>
        </p:spPr>
      </p:pic>
      <p:pic>
        <p:nvPicPr>
          <p:cNvPr id="7" name="Imagen 6">
            <a:hlinkClick r:id="rId9" action="ppaction://hlinksldjump"/>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42260771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 y="131071"/>
            <a:ext cx="12082272" cy="1499616"/>
          </a:xfrm>
        </p:spPr>
        <p:txBody>
          <a:bodyPr/>
          <a:lstStyle/>
          <a:p>
            <a:pPr algn="ctr"/>
            <a:r>
              <a:rPr lang="es-MX" dirty="0" err="1" smtClean="0"/>
              <a:t>Now</a:t>
            </a:r>
            <a:r>
              <a:rPr lang="es-MX" dirty="0" smtClean="0"/>
              <a:t>, </a:t>
            </a:r>
            <a:r>
              <a:rPr lang="es-MX" dirty="0" err="1" smtClean="0"/>
              <a:t>write</a:t>
            </a:r>
            <a:r>
              <a:rPr lang="es-MX" dirty="0" smtClean="0"/>
              <a:t> 8 </a:t>
            </a:r>
            <a:r>
              <a:rPr lang="es-MX" dirty="0" err="1" smtClean="0"/>
              <a:t>sentences</a:t>
            </a:r>
            <a:r>
              <a:rPr lang="es-MX" dirty="0" smtClean="0"/>
              <a:t> </a:t>
            </a:r>
            <a:r>
              <a:rPr lang="es-MX" dirty="0" err="1" smtClean="0"/>
              <a:t>using</a:t>
            </a:r>
            <a:r>
              <a:rPr lang="es-MX" dirty="0" smtClean="0"/>
              <a:t> </a:t>
            </a:r>
            <a:br>
              <a:rPr lang="es-MX" dirty="0" smtClean="0"/>
            </a:br>
            <a:r>
              <a:rPr lang="es-MX" dirty="0" smtClean="0"/>
              <a:t>“</a:t>
            </a:r>
            <a:r>
              <a:rPr lang="es-MX" dirty="0" err="1" smtClean="0">
                <a:solidFill>
                  <a:srgbClr val="FF0000"/>
                </a:solidFill>
              </a:rPr>
              <a:t>many</a:t>
            </a:r>
            <a:r>
              <a:rPr lang="es-MX" dirty="0" smtClean="0"/>
              <a:t>”, “</a:t>
            </a:r>
            <a:r>
              <a:rPr lang="es-MX" dirty="0" err="1" smtClean="0">
                <a:solidFill>
                  <a:srgbClr val="FF0000"/>
                </a:solidFill>
              </a:rPr>
              <a:t>much</a:t>
            </a:r>
            <a:r>
              <a:rPr lang="es-MX" dirty="0" smtClean="0"/>
              <a:t>”, “</a:t>
            </a:r>
            <a:r>
              <a:rPr lang="es-MX" dirty="0" smtClean="0">
                <a:solidFill>
                  <a:srgbClr val="FF0000"/>
                </a:solidFill>
              </a:rPr>
              <a:t>A </a:t>
            </a:r>
            <a:r>
              <a:rPr lang="es-MX" dirty="0" err="1" smtClean="0">
                <a:solidFill>
                  <a:srgbClr val="FF0000"/>
                </a:solidFill>
              </a:rPr>
              <a:t>few</a:t>
            </a:r>
            <a:r>
              <a:rPr lang="es-MX" dirty="0" smtClean="0"/>
              <a:t>” &amp; “</a:t>
            </a:r>
            <a:r>
              <a:rPr lang="es-MX" dirty="0" smtClean="0">
                <a:solidFill>
                  <a:srgbClr val="FF0000"/>
                </a:solidFill>
              </a:rPr>
              <a:t>a Little</a:t>
            </a:r>
            <a:r>
              <a:rPr lang="es-MX" dirty="0" smtClean="0"/>
              <a:t>”.</a:t>
            </a:r>
            <a:endParaRPr lang="es-MX" dirty="0"/>
          </a:p>
        </p:txBody>
      </p:sp>
      <p:sp>
        <p:nvSpPr>
          <p:cNvPr id="3" name="Marcador de contenido 2"/>
          <p:cNvSpPr>
            <a:spLocks noGrp="1"/>
          </p:cNvSpPr>
          <p:nvPr>
            <p:ph idx="1"/>
          </p:nvPr>
        </p:nvSpPr>
        <p:spPr>
          <a:xfrm>
            <a:off x="4376294" y="1881809"/>
            <a:ext cx="7815706" cy="4976191"/>
          </a:xfrm>
        </p:spPr>
        <p:txBody>
          <a:bodyPr>
            <a:noAutofit/>
          </a:bodyPr>
          <a:lstStyle/>
          <a:p>
            <a:r>
              <a:rPr lang="es-MX" sz="3200" dirty="0" smtClean="0"/>
              <a:t>1. ________________________________.</a:t>
            </a:r>
          </a:p>
          <a:p>
            <a:r>
              <a:rPr lang="es-MX" sz="3200" dirty="0" smtClean="0"/>
              <a:t>2. </a:t>
            </a:r>
            <a:r>
              <a:rPr lang="es-MX" sz="3200" dirty="0"/>
              <a:t>________________________________.</a:t>
            </a:r>
            <a:endParaRPr lang="es-MX" sz="3200" dirty="0" smtClean="0"/>
          </a:p>
          <a:p>
            <a:r>
              <a:rPr lang="es-MX" sz="3200" dirty="0" smtClean="0"/>
              <a:t>3. </a:t>
            </a:r>
            <a:r>
              <a:rPr lang="es-MX" sz="3200" dirty="0"/>
              <a:t>________________________________.</a:t>
            </a:r>
            <a:endParaRPr lang="es-MX" sz="3200" dirty="0" smtClean="0"/>
          </a:p>
          <a:p>
            <a:r>
              <a:rPr lang="es-MX" sz="3200" dirty="0"/>
              <a:t>4</a:t>
            </a:r>
            <a:r>
              <a:rPr lang="es-MX" sz="3200" dirty="0" smtClean="0"/>
              <a:t>. </a:t>
            </a:r>
            <a:r>
              <a:rPr lang="es-MX" sz="3200" dirty="0"/>
              <a:t>________________________________.</a:t>
            </a:r>
            <a:endParaRPr lang="es-MX" sz="3200" dirty="0" smtClean="0"/>
          </a:p>
          <a:p>
            <a:r>
              <a:rPr lang="es-MX" sz="3200" dirty="0" smtClean="0"/>
              <a:t>5. </a:t>
            </a:r>
            <a:r>
              <a:rPr lang="es-MX" sz="3200" dirty="0"/>
              <a:t>________________________________.</a:t>
            </a:r>
            <a:endParaRPr lang="es-MX" sz="3200" dirty="0" smtClean="0"/>
          </a:p>
          <a:p>
            <a:r>
              <a:rPr lang="es-MX" sz="3200" dirty="0" smtClean="0"/>
              <a:t>6</a:t>
            </a:r>
            <a:r>
              <a:rPr lang="es-MX" sz="3200" dirty="0"/>
              <a:t>. ________________________________. </a:t>
            </a:r>
            <a:endParaRPr lang="es-MX" sz="3200" dirty="0" smtClean="0"/>
          </a:p>
          <a:p>
            <a:r>
              <a:rPr lang="es-MX" sz="3200" dirty="0" smtClean="0"/>
              <a:t>7.</a:t>
            </a:r>
            <a:r>
              <a:rPr lang="es-MX" sz="3200" dirty="0"/>
              <a:t> ________________________________.</a:t>
            </a:r>
            <a:endParaRPr lang="es-MX" sz="3200" dirty="0" smtClean="0"/>
          </a:p>
          <a:p>
            <a:r>
              <a:rPr lang="es-MX" sz="3200" dirty="0" smtClean="0"/>
              <a:t>8</a:t>
            </a:r>
            <a:r>
              <a:rPr lang="es-MX" sz="3200" dirty="0"/>
              <a:t>. ________________________________.</a:t>
            </a:r>
          </a:p>
        </p:txBody>
      </p:sp>
      <p:sp>
        <p:nvSpPr>
          <p:cNvPr id="4" name="Marcador de contenido 2"/>
          <p:cNvSpPr txBox="1">
            <a:spLocks/>
          </p:cNvSpPr>
          <p:nvPr/>
        </p:nvSpPr>
        <p:spPr>
          <a:xfrm>
            <a:off x="242638" y="1381344"/>
            <a:ext cx="7478962" cy="4976191"/>
          </a:xfrm>
          <a:prstGeom prst="rect">
            <a:avLst/>
          </a:prstGeom>
        </p:spPr>
        <p:txBody>
          <a:bodyPr vert="horz" lIns="45720" tIns="45720" rIns="45720" bIns="45720" numCol="3" rtlCol="0">
            <a:no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es-MX" sz="3200" b="1" dirty="0" err="1" smtClean="0"/>
              <a:t>Activities</a:t>
            </a:r>
            <a:r>
              <a:rPr lang="es-MX" sz="3200" dirty="0" smtClean="0"/>
              <a:t>:</a:t>
            </a:r>
          </a:p>
          <a:p>
            <a:pPr>
              <a:buFont typeface="Wingdings" panose="05000000000000000000" pitchFamily="2" charset="2"/>
              <a:buChar char="v"/>
            </a:pPr>
            <a:r>
              <a:rPr lang="es-MX" sz="3200" dirty="0" err="1" smtClean="0"/>
              <a:t>Drink</a:t>
            </a:r>
            <a:endParaRPr lang="es-MX" sz="3200" dirty="0" smtClean="0"/>
          </a:p>
          <a:p>
            <a:pPr>
              <a:buFont typeface="Wingdings" panose="05000000000000000000" pitchFamily="2" charset="2"/>
              <a:buChar char="v"/>
            </a:pPr>
            <a:r>
              <a:rPr lang="es-MX" sz="3200" dirty="0" err="1" smtClean="0"/>
              <a:t>Eat</a:t>
            </a:r>
            <a:endParaRPr lang="es-MX" sz="3200" dirty="0" smtClean="0"/>
          </a:p>
          <a:p>
            <a:pPr>
              <a:buFont typeface="Wingdings" panose="05000000000000000000" pitchFamily="2" charset="2"/>
              <a:buChar char="v"/>
            </a:pPr>
            <a:r>
              <a:rPr lang="es-MX" sz="3200" dirty="0" smtClean="0"/>
              <a:t>Do</a:t>
            </a:r>
          </a:p>
          <a:p>
            <a:pPr>
              <a:buFont typeface="Wingdings" panose="05000000000000000000" pitchFamily="2" charset="2"/>
              <a:buChar char="v"/>
            </a:pPr>
            <a:r>
              <a:rPr lang="es-MX" sz="3200" dirty="0" err="1" smtClean="0"/>
              <a:t>Have</a:t>
            </a:r>
            <a:r>
              <a:rPr lang="es-MX" sz="3200" dirty="0" smtClean="0"/>
              <a:t> </a:t>
            </a:r>
            <a:r>
              <a:rPr lang="es-MX" sz="3200" dirty="0" err="1" smtClean="0"/>
              <a:t>got</a:t>
            </a:r>
            <a:endParaRPr lang="es-MX" sz="3200" dirty="0" smtClean="0"/>
          </a:p>
          <a:p>
            <a:pPr>
              <a:buFont typeface="Wingdings" panose="05000000000000000000" pitchFamily="2" charset="2"/>
              <a:buChar char="v"/>
            </a:pPr>
            <a:r>
              <a:rPr lang="es-MX" sz="3200" dirty="0" err="1" smtClean="0"/>
              <a:t>Buy</a:t>
            </a:r>
            <a:endParaRPr lang="es-MX" sz="3200" dirty="0" smtClean="0"/>
          </a:p>
          <a:p>
            <a:pPr>
              <a:buFont typeface="Wingdings" panose="05000000000000000000" pitchFamily="2" charset="2"/>
              <a:buChar char="v"/>
            </a:pPr>
            <a:r>
              <a:rPr lang="es-MX" sz="3200" dirty="0" err="1" smtClean="0"/>
              <a:t>Draw</a:t>
            </a:r>
            <a:endParaRPr lang="es-MX" sz="3200" dirty="0" smtClean="0"/>
          </a:p>
          <a:p>
            <a:pPr>
              <a:buFont typeface="Wingdings" panose="05000000000000000000" pitchFamily="2" charset="2"/>
              <a:buChar char="v"/>
            </a:pPr>
            <a:r>
              <a:rPr lang="es-MX" sz="3200" dirty="0" err="1" smtClean="0"/>
              <a:t>Give</a:t>
            </a:r>
            <a:endParaRPr lang="es-MX" sz="3200" dirty="0" smtClean="0"/>
          </a:p>
          <a:p>
            <a:pPr>
              <a:buFont typeface="Wingdings" panose="05000000000000000000" pitchFamily="2" charset="2"/>
              <a:buChar char="v"/>
            </a:pPr>
            <a:endParaRPr lang="es-MX" sz="3200" dirty="0" smtClean="0"/>
          </a:p>
          <a:p>
            <a:pPr>
              <a:buFont typeface="Wingdings" panose="05000000000000000000" pitchFamily="2" charset="2"/>
              <a:buChar char="v"/>
            </a:pPr>
            <a:r>
              <a:rPr lang="es-MX" sz="3200" dirty="0" err="1" smtClean="0"/>
              <a:t>Read</a:t>
            </a:r>
            <a:endParaRPr lang="es-MX" sz="3200" dirty="0" smtClean="0"/>
          </a:p>
          <a:p>
            <a:pPr>
              <a:buFont typeface="Wingdings" panose="05000000000000000000" pitchFamily="2" charset="2"/>
              <a:buChar char="v"/>
            </a:pPr>
            <a:r>
              <a:rPr lang="es-MX" sz="3200" dirty="0" err="1" smtClean="0"/>
              <a:t>Sell</a:t>
            </a:r>
            <a:endParaRPr lang="es-MX" sz="3200" dirty="0" smtClean="0"/>
          </a:p>
          <a:p>
            <a:pPr>
              <a:buFont typeface="Wingdings" panose="05000000000000000000" pitchFamily="2" charset="2"/>
              <a:buChar char="v"/>
            </a:pPr>
            <a:r>
              <a:rPr lang="es-MX" sz="3200" dirty="0" err="1" smtClean="0"/>
              <a:t>See</a:t>
            </a:r>
            <a:endParaRPr lang="es-MX" sz="3200" dirty="0" smtClean="0"/>
          </a:p>
          <a:p>
            <a:pPr>
              <a:buFont typeface="Wingdings" panose="05000000000000000000" pitchFamily="2" charset="2"/>
              <a:buChar char="v"/>
            </a:pPr>
            <a:r>
              <a:rPr lang="es-MX" sz="3200" dirty="0" err="1" smtClean="0"/>
              <a:t>Sing</a:t>
            </a:r>
            <a:endParaRPr lang="es-MX" sz="3200" dirty="0" smtClean="0"/>
          </a:p>
          <a:p>
            <a:pPr>
              <a:buFont typeface="Wingdings" panose="05000000000000000000" pitchFamily="2" charset="2"/>
              <a:buChar char="v"/>
            </a:pPr>
            <a:r>
              <a:rPr lang="es-MX" sz="3200" dirty="0" err="1" smtClean="0"/>
              <a:t>Take</a:t>
            </a:r>
            <a:endParaRPr lang="es-MX" sz="3200" dirty="0" smtClean="0"/>
          </a:p>
          <a:p>
            <a:pPr>
              <a:buFont typeface="Wingdings" panose="05000000000000000000" pitchFamily="2" charset="2"/>
              <a:buChar char="v"/>
            </a:pPr>
            <a:r>
              <a:rPr lang="es-MX" sz="3200" dirty="0" err="1" smtClean="0"/>
              <a:t>Write</a:t>
            </a:r>
            <a:endParaRPr lang="es-MX" sz="3200" dirty="0" smtClean="0"/>
          </a:p>
          <a:p>
            <a:pPr>
              <a:buFont typeface="Wingdings" panose="05000000000000000000" pitchFamily="2" charset="2"/>
              <a:buChar char="v"/>
            </a:pPr>
            <a:r>
              <a:rPr lang="es-MX" sz="3200" dirty="0" err="1" smtClean="0"/>
              <a:t>Want</a:t>
            </a:r>
            <a:endParaRPr lang="es-MX" sz="3200" dirty="0" smtClean="0"/>
          </a:p>
          <a:p>
            <a:pPr marL="0" indent="0">
              <a:buFont typeface="Tw Cen MT" panose="020B0602020104020603" pitchFamily="34" charset="0"/>
              <a:buNone/>
            </a:pPr>
            <a:r>
              <a:rPr lang="es-MX" sz="3200" dirty="0" smtClean="0"/>
              <a:t> </a:t>
            </a:r>
          </a:p>
          <a:p>
            <a:pPr marL="0" indent="0">
              <a:buFont typeface="Tw Cen MT" panose="020B0602020104020603" pitchFamily="34" charset="0"/>
              <a:buNone/>
            </a:pPr>
            <a:endParaRPr lang="es-MX" sz="3200" dirty="0" smtClean="0"/>
          </a:p>
          <a:p>
            <a:pPr marL="0" indent="0">
              <a:buFont typeface="Tw Cen MT" panose="020B0602020104020603" pitchFamily="34" charset="0"/>
              <a:buNone/>
            </a:pPr>
            <a:endParaRPr lang="es-MX" sz="3200" dirty="0" smtClean="0"/>
          </a:p>
          <a:p>
            <a:pPr marL="0" indent="0">
              <a:buFont typeface="Tw Cen MT" panose="020B0602020104020603" pitchFamily="34" charset="0"/>
              <a:buNone/>
            </a:pPr>
            <a:endParaRPr lang="es-MX" sz="3200" dirty="0" smtClean="0"/>
          </a:p>
        </p:txBody>
      </p:sp>
      <p:pic>
        <p:nvPicPr>
          <p:cNvPr id="5" name="Imagen 4">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11545880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FD1175BB-7DD3-42E1-9EC4-1C6E116DA6E2}" type="slidenum">
              <a:rPr lang="es-MX" smtClean="0"/>
              <a:t>82</a:t>
            </a:fld>
            <a:endParaRPr lang="es-MX"/>
          </a:p>
        </p:txBody>
      </p:sp>
      <p:pic>
        <p:nvPicPr>
          <p:cNvPr id="6" name="Imagen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8489" y="1765578"/>
            <a:ext cx="6172311" cy="5080730"/>
          </a:xfrm>
          <a:prstGeom prst="rect">
            <a:avLst/>
          </a:prstGeom>
        </p:spPr>
      </p:pic>
      <p:pic>
        <p:nvPicPr>
          <p:cNvPr id="7" name="Imagen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3000424" y="722898"/>
            <a:ext cx="10058400" cy="6147802"/>
          </a:xfrm>
          <a:prstGeom prst="rect">
            <a:avLst/>
          </a:prstGeom>
        </p:spPr>
      </p:pic>
      <p:sp>
        <p:nvSpPr>
          <p:cNvPr id="8" name="Rectángulo redondeado 7"/>
          <p:cNvSpPr/>
          <p:nvPr/>
        </p:nvSpPr>
        <p:spPr>
          <a:xfrm>
            <a:off x="2489200" y="124990"/>
            <a:ext cx="7213600" cy="152628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66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REFERENCIAS</a:t>
            </a:r>
            <a:endParaRPr lang="es-MX" sz="66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2" name="Imagen 1">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39613791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95300" y="355919"/>
            <a:ext cx="3409950" cy="828641"/>
          </a:xfrm>
        </p:spPr>
        <p:txBody>
          <a:bodyPr>
            <a:normAutofit/>
          </a:bodyPr>
          <a:lstStyle/>
          <a:p>
            <a:r>
              <a:rPr lang="es-MX" sz="3600" dirty="0"/>
              <a:t>Referencias</a:t>
            </a:r>
          </a:p>
        </p:txBody>
      </p:sp>
      <p:sp>
        <p:nvSpPr>
          <p:cNvPr id="2" name="1 Marcador de contenido"/>
          <p:cNvSpPr>
            <a:spLocks noGrp="1"/>
          </p:cNvSpPr>
          <p:nvPr>
            <p:ph idx="1"/>
          </p:nvPr>
        </p:nvSpPr>
        <p:spPr>
          <a:xfrm>
            <a:off x="774700" y="1105302"/>
            <a:ext cx="10772866" cy="5157286"/>
          </a:xfrm>
        </p:spPr>
        <p:txBody>
          <a:bodyPr>
            <a:noAutofit/>
          </a:bodyPr>
          <a:lstStyle/>
          <a:p>
            <a:pPr marL="45720" indent="0">
              <a:spcBef>
                <a:spcPts val="0"/>
              </a:spcBef>
              <a:spcAft>
                <a:spcPts val="0"/>
              </a:spcAft>
              <a:buNone/>
            </a:pPr>
            <a:r>
              <a:rPr lang="es-MX" sz="2000" b="1" dirty="0" err="1">
                <a:solidFill>
                  <a:schemeClr val="tx1"/>
                </a:solidFill>
              </a:rPr>
              <a:t>Mesografía</a:t>
            </a:r>
            <a:endParaRPr lang="es-MX" sz="2000" b="1" dirty="0">
              <a:solidFill>
                <a:schemeClr val="tx1"/>
              </a:solidFill>
            </a:endParaRPr>
          </a:p>
          <a:p>
            <a:pPr marL="45720" indent="0">
              <a:spcBef>
                <a:spcPts val="0"/>
              </a:spcBef>
              <a:spcAft>
                <a:spcPts val="0"/>
              </a:spcAft>
              <a:buNone/>
            </a:pPr>
            <a:endParaRPr lang="it-IT" sz="2000" dirty="0" smtClean="0">
              <a:solidFill>
                <a:schemeClr val="tx1"/>
              </a:solidFill>
            </a:endParaRPr>
          </a:p>
          <a:p>
            <a:pPr marL="45720" indent="0">
              <a:spcBef>
                <a:spcPts val="0"/>
              </a:spcBef>
              <a:spcAft>
                <a:spcPts val="0"/>
              </a:spcAft>
              <a:buNone/>
            </a:pPr>
            <a:r>
              <a:rPr lang="it-IT" sz="2000" b="1" dirty="0" smtClean="0"/>
              <a:t>TEMA 3</a:t>
            </a:r>
          </a:p>
          <a:p>
            <a:pPr marL="45720" indent="0">
              <a:spcBef>
                <a:spcPts val="0"/>
              </a:spcBef>
              <a:spcAft>
                <a:spcPts val="0"/>
              </a:spcAft>
              <a:buNone/>
            </a:pPr>
            <a:r>
              <a:rPr lang="es-MX" sz="1600" dirty="0"/>
              <a:t>http://</a:t>
            </a:r>
            <a:r>
              <a:rPr lang="es-MX" sz="1600" dirty="0" err="1"/>
              <a:t>www.tinyteflteacher.co.uk</a:t>
            </a:r>
            <a:r>
              <a:rPr lang="es-MX" sz="1600" dirty="0"/>
              <a:t>/</a:t>
            </a:r>
            <a:r>
              <a:rPr lang="es-MX" sz="1600" dirty="0" err="1"/>
              <a:t>learning-english</a:t>
            </a:r>
            <a:r>
              <a:rPr lang="es-MX" sz="1600" dirty="0"/>
              <a:t>/</a:t>
            </a:r>
            <a:r>
              <a:rPr lang="es-MX" sz="1600" dirty="0" err="1"/>
              <a:t>prepositions</a:t>
            </a:r>
            <a:r>
              <a:rPr lang="es-MX" sz="1600" dirty="0"/>
              <a:t>/</a:t>
            </a:r>
            <a:r>
              <a:rPr lang="es-MX" sz="1600" dirty="0" err="1"/>
              <a:t>exercises</a:t>
            </a:r>
            <a:r>
              <a:rPr lang="es-MX" sz="1600" dirty="0"/>
              <a:t>/</a:t>
            </a:r>
            <a:r>
              <a:rPr lang="es-MX" sz="1600" dirty="0" err="1"/>
              <a:t>prepositions-movement.html</a:t>
            </a:r>
            <a:endParaRPr lang="it-IT" sz="1600" dirty="0">
              <a:solidFill>
                <a:schemeClr val="tx1"/>
              </a:solidFill>
            </a:endParaRPr>
          </a:p>
          <a:p>
            <a:pPr marL="45720" indent="0">
              <a:spcBef>
                <a:spcPts val="0"/>
              </a:spcBef>
              <a:spcAft>
                <a:spcPts val="0"/>
              </a:spcAft>
              <a:buNone/>
            </a:pPr>
            <a:endParaRPr lang="it-IT" sz="2000" dirty="0" smtClean="0">
              <a:solidFill>
                <a:schemeClr val="tx1"/>
              </a:solidFill>
            </a:endParaRPr>
          </a:p>
          <a:p>
            <a:pPr marL="45720" indent="0">
              <a:spcBef>
                <a:spcPts val="0"/>
              </a:spcBef>
              <a:spcAft>
                <a:spcPts val="0"/>
              </a:spcAft>
              <a:buNone/>
            </a:pPr>
            <a:r>
              <a:rPr lang="it-IT" sz="2000" b="1" dirty="0" smtClean="0"/>
              <a:t>TEMA 4</a:t>
            </a:r>
          </a:p>
          <a:p>
            <a:pPr marL="45720" indent="0">
              <a:spcBef>
                <a:spcPts val="0"/>
              </a:spcBef>
              <a:spcAft>
                <a:spcPts val="0"/>
              </a:spcAft>
              <a:buNone/>
            </a:pPr>
            <a:r>
              <a:rPr lang="es-MX" sz="1600" dirty="0"/>
              <a:t>https://</a:t>
            </a:r>
            <a:r>
              <a:rPr lang="es-MX" sz="1600" dirty="0" err="1"/>
              <a:t>www.englisch-hilfen.de</a:t>
            </a:r>
            <a:r>
              <a:rPr lang="es-MX" sz="1600" dirty="0"/>
              <a:t>/en/</a:t>
            </a:r>
            <a:r>
              <a:rPr lang="es-MX" sz="1600" dirty="0" err="1"/>
              <a:t>exercises</a:t>
            </a:r>
            <a:r>
              <a:rPr lang="es-MX" sz="1600" dirty="0"/>
              <a:t>/</a:t>
            </a:r>
            <a:r>
              <a:rPr lang="es-MX" sz="1600" dirty="0" err="1"/>
              <a:t>confusing_words</a:t>
            </a:r>
            <a:r>
              <a:rPr lang="es-MX" sz="1600" dirty="0"/>
              <a:t>/</a:t>
            </a:r>
            <a:r>
              <a:rPr lang="es-MX" sz="1600" dirty="0" err="1"/>
              <a:t>some_any.htm</a:t>
            </a:r>
            <a:endParaRPr lang="it-IT" sz="1600" dirty="0" smtClean="0">
              <a:solidFill>
                <a:schemeClr val="tx1"/>
              </a:solidFill>
            </a:endParaRPr>
          </a:p>
          <a:p>
            <a:pPr marL="45720" indent="0">
              <a:spcBef>
                <a:spcPts val="0"/>
              </a:spcBef>
              <a:spcAft>
                <a:spcPts val="0"/>
              </a:spcAft>
              <a:buNone/>
            </a:pPr>
            <a:r>
              <a:rPr lang="es-MX" sz="1600" dirty="0"/>
              <a:t>https://</a:t>
            </a:r>
            <a:r>
              <a:rPr lang="es-MX" sz="1600" dirty="0" err="1" smtClean="0"/>
              <a:t>www.grammarbank.com</a:t>
            </a:r>
            <a:r>
              <a:rPr lang="es-MX" sz="1600" dirty="0" smtClean="0"/>
              <a:t>/</a:t>
            </a:r>
            <a:r>
              <a:rPr lang="es-MX" sz="1600" dirty="0" err="1" smtClean="0"/>
              <a:t>quantifiers.html</a:t>
            </a:r>
            <a:endParaRPr lang="es-MX" sz="1600" dirty="0" smtClean="0"/>
          </a:p>
          <a:p>
            <a:pPr marL="45720" indent="0">
              <a:spcBef>
                <a:spcPts val="0"/>
              </a:spcBef>
              <a:spcAft>
                <a:spcPts val="0"/>
              </a:spcAft>
              <a:buNone/>
            </a:pPr>
            <a:r>
              <a:rPr lang="es-MX" sz="1600" dirty="0"/>
              <a:t>http://</a:t>
            </a:r>
            <a:r>
              <a:rPr lang="es-MX" sz="1600" dirty="0" err="1"/>
              <a:t>www.primaryresources.co.uk</a:t>
            </a:r>
            <a:r>
              <a:rPr lang="es-MX" sz="1600" dirty="0"/>
              <a:t>/</a:t>
            </a:r>
            <a:r>
              <a:rPr lang="es-MX" sz="1600" dirty="0" err="1"/>
              <a:t>english</a:t>
            </a:r>
            <a:r>
              <a:rPr lang="es-MX" sz="1600" dirty="0"/>
              <a:t>/</a:t>
            </a:r>
            <a:r>
              <a:rPr lang="es-MX" sz="1600" dirty="0" err="1"/>
              <a:t>powerpoints</a:t>
            </a:r>
            <a:r>
              <a:rPr lang="es-MX" sz="1600" dirty="0"/>
              <a:t>/</a:t>
            </a:r>
            <a:r>
              <a:rPr lang="es-MX" sz="1600" dirty="0" err="1"/>
              <a:t>much_or_many.ppt</a:t>
            </a:r>
            <a:endParaRPr lang="it-IT" sz="2000" dirty="0" smtClean="0">
              <a:solidFill>
                <a:schemeClr val="tx1"/>
              </a:solidFill>
            </a:endParaRPr>
          </a:p>
          <a:p>
            <a:pPr marL="45720" indent="0">
              <a:spcBef>
                <a:spcPts val="0"/>
              </a:spcBef>
              <a:spcAft>
                <a:spcPts val="0"/>
              </a:spcAft>
              <a:buNone/>
            </a:pPr>
            <a:endParaRPr lang="it-IT" sz="2000" b="1" dirty="0" smtClean="0"/>
          </a:p>
          <a:p>
            <a:pPr marL="45720" indent="0">
              <a:spcBef>
                <a:spcPts val="0"/>
              </a:spcBef>
              <a:spcAft>
                <a:spcPts val="0"/>
              </a:spcAft>
              <a:buNone/>
            </a:pPr>
            <a:r>
              <a:rPr lang="it-IT" sz="2000" b="1" dirty="0" smtClean="0"/>
              <a:t>Imágenes</a:t>
            </a:r>
            <a:endParaRPr lang="it-IT" sz="2000" b="1" dirty="0"/>
          </a:p>
          <a:p>
            <a:pPr marL="45720" indent="0">
              <a:spcBef>
                <a:spcPts val="0"/>
              </a:spcBef>
              <a:buNone/>
            </a:pPr>
            <a:r>
              <a:rPr lang="it-IT" sz="1600" dirty="0"/>
              <a:t>Las imágenes se obtuvieron del sitio Freepik: http:www.freepik.com</a:t>
            </a:r>
          </a:p>
          <a:p>
            <a:pPr marL="45720" indent="0">
              <a:spcBef>
                <a:spcPts val="0"/>
              </a:spcBef>
              <a:spcAft>
                <a:spcPts val="0"/>
              </a:spcAft>
              <a:buNone/>
            </a:pPr>
            <a:endParaRPr lang="it-IT" sz="2000" dirty="0">
              <a:solidFill>
                <a:schemeClr val="tx1"/>
              </a:solidFill>
            </a:endParaRPr>
          </a:p>
        </p:txBody>
      </p:sp>
      <p:pic>
        <p:nvPicPr>
          <p:cNvPr id="5" name="Imagen 4">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443464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upo 20"/>
          <p:cNvGrpSpPr/>
          <p:nvPr/>
        </p:nvGrpSpPr>
        <p:grpSpPr>
          <a:xfrm>
            <a:off x="2258291" y="5503863"/>
            <a:ext cx="7772400" cy="1381125"/>
            <a:chOff x="2258291" y="5503863"/>
            <a:chExt cx="7772400" cy="1381125"/>
          </a:xfrm>
        </p:grpSpPr>
        <p:sp>
          <p:nvSpPr>
            <p:cNvPr id="7" name="Line 39"/>
            <p:cNvSpPr>
              <a:spLocks noChangeShapeType="1"/>
            </p:cNvSpPr>
            <p:nvPr/>
          </p:nvSpPr>
          <p:spPr bwMode="auto">
            <a:xfrm>
              <a:off x="6068291" y="5741988"/>
              <a:ext cx="0" cy="1143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endParaRPr lang="es-MX">
                <a:latin typeface="+mn-lt"/>
              </a:endParaRPr>
            </a:p>
          </p:txBody>
        </p:sp>
        <p:sp>
          <p:nvSpPr>
            <p:cNvPr id="8" name="Text Box 40"/>
            <p:cNvSpPr txBox="1">
              <a:spLocks noChangeArrowheads="1"/>
            </p:cNvSpPr>
            <p:nvPr/>
          </p:nvSpPr>
          <p:spPr bwMode="auto">
            <a:xfrm>
              <a:off x="2258291" y="5945188"/>
              <a:ext cx="838200" cy="40011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pPr algn="ctr">
                <a:spcBef>
                  <a:spcPct val="50000"/>
                </a:spcBef>
              </a:pPr>
              <a:r>
                <a:rPr lang="en-US" altLang="es-MX" sz="2000" b="1" i="0" dirty="0">
                  <a:solidFill>
                    <a:srgbClr val="0070C0"/>
                  </a:solidFill>
                  <a:latin typeface="+mn-lt"/>
                </a:rPr>
                <a:t>Past</a:t>
              </a:r>
            </a:p>
          </p:txBody>
        </p:sp>
        <p:sp>
          <p:nvSpPr>
            <p:cNvPr id="9" name="Text Box 41"/>
            <p:cNvSpPr txBox="1">
              <a:spLocks noChangeArrowheads="1"/>
            </p:cNvSpPr>
            <p:nvPr/>
          </p:nvSpPr>
          <p:spPr bwMode="auto">
            <a:xfrm>
              <a:off x="5687291" y="5503863"/>
              <a:ext cx="838200" cy="40011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pPr algn="ctr">
                <a:spcBef>
                  <a:spcPct val="50000"/>
                </a:spcBef>
              </a:pPr>
              <a:r>
                <a:rPr lang="en-US" altLang="es-MX" sz="2000" b="1" i="0" dirty="0">
                  <a:solidFill>
                    <a:srgbClr val="0070C0"/>
                  </a:solidFill>
                  <a:latin typeface="+mn-lt"/>
                </a:rPr>
                <a:t>Now</a:t>
              </a:r>
            </a:p>
          </p:txBody>
        </p:sp>
        <p:sp>
          <p:nvSpPr>
            <p:cNvPr id="10" name="Text Box 42"/>
            <p:cNvSpPr txBox="1">
              <a:spLocks noChangeArrowheads="1"/>
            </p:cNvSpPr>
            <p:nvPr/>
          </p:nvSpPr>
          <p:spPr bwMode="auto">
            <a:xfrm>
              <a:off x="8963891" y="5945188"/>
              <a:ext cx="1066800" cy="40011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pPr algn="ctr">
                <a:spcBef>
                  <a:spcPct val="50000"/>
                </a:spcBef>
              </a:pPr>
              <a:r>
                <a:rPr lang="en-US" altLang="es-MX" sz="2000" b="1" i="0" dirty="0">
                  <a:solidFill>
                    <a:srgbClr val="0070C0"/>
                  </a:solidFill>
                  <a:latin typeface="+mn-lt"/>
                </a:rPr>
                <a:t>Future</a:t>
              </a:r>
            </a:p>
          </p:txBody>
        </p:sp>
        <p:sp>
          <p:nvSpPr>
            <p:cNvPr id="11" name="Line 43"/>
            <p:cNvSpPr>
              <a:spLocks noChangeShapeType="1"/>
            </p:cNvSpPr>
            <p:nvPr/>
          </p:nvSpPr>
          <p:spPr bwMode="auto">
            <a:xfrm>
              <a:off x="3172691" y="6351588"/>
              <a:ext cx="57150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endParaRPr lang="es-MX">
                <a:solidFill>
                  <a:srgbClr val="0070C0"/>
                </a:solidFill>
                <a:latin typeface="+mn-lt"/>
              </a:endParaRPr>
            </a:p>
          </p:txBody>
        </p:sp>
        <p:grpSp>
          <p:nvGrpSpPr>
            <p:cNvPr id="12" name="Group 50"/>
            <p:cNvGrpSpPr>
              <a:grpSpLocks/>
            </p:cNvGrpSpPr>
            <p:nvPr/>
          </p:nvGrpSpPr>
          <p:grpSpPr bwMode="auto">
            <a:xfrm>
              <a:off x="5001491" y="6199188"/>
              <a:ext cx="304800" cy="304800"/>
              <a:chOff x="2160" y="3750"/>
              <a:chExt cx="192" cy="192"/>
            </a:xfrm>
          </p:grpSpPr>
          <p:sp>
            <p:nvSpPr>
              <p:cNvPr id="18" name="Line 47"/>
              <p:cNvSpPr>
                <a:spLocks noChangeShapeType="1"/>
              </p:cNvSpPr>
              <p:nvPr/>
            </p:nvSpPr>
            <p:spPr bwMode="auto">
              <a:xfrm>
                <a:off x="2160" y="3750"/>
                <a:ext cx="192" cy="192"/>
              </a:xfrm>
              <a:prstGeom prst="line">
                <a:avLst/>
              </a:prstGeom>
              <a:ln>
                <a:headEnd/>
                <a:tailEnd/>
              </a:ln>
              <a:extLst/>
            </p:spPr>
            <p:style>
              <a:lnRef idx="3">
                <a:schemeClr val="accent1"/>
              </a:lnRef>
              <a:fillRef idx="0">
                <a:schemeClr val="accent1"/>
              </a:fillRef>
              <a:effectRef idx="2">
                <a:schemeClr val="accent1"/>
              </a:effectRef>
              <a:fontRef idx="minor">
                <a:schemeClr val="tx1"/>
              </a:fontRef>
            </p:style>
            <p:txBody>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endParaRPr lang="es-MX">
                  <a:solidFill>
                    <a:srgbClr val="0070C0"/>
                  </a:solidFill>
                  <a:latin typeface="+mn-lt"/>
                </a:endParaRPr>
              </a:p>
            </p:txBody>
          </p:sp>
          <p:sp>
            <p:nvSpPr>
              <p:cNvPr id="19" name="Line 48"/>
              <p:cNvSpPr>
                <a:spLocks noChangeShapeType="1"/>
              </p:cNvSpPr>
              <p:nvPr/>
            </p:nvSpPr>
            <p:spPr bwMode="auto">
              <a:xfrm flipH="1">
                <a:off x="2160" y="3750"/>
                <a:ext cx="192" cy="192"/>
              </a:xfrm>
              <a:prstGeom prst="line">
                <a:avLst/>
              </a:prstGeom>
              <a:ln>
                <a:headEnd/>
                <a:tailEnd/>
              </a:ln>
              <a:extLst/>
            </p:spPr>
            <p:style>
              <a:lnRef idx="3">
                <a:schemeClr val="accent1"/>
              </a:lnRef>
              <a:fillRef idx="0">
                <a:schemeClr val="accent1"/>
              </a:fillRef>
              <a:effectRef idx="2">
                <a:schemeClr val="accent1"/>
              </a:effectRef>
              <a:fontRef idx="minor">
                <a:schemeClr val="tx1"/>
              </a:fontRef>
            </p:style>
            <p:txBody>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endParaRPr lang="es-MX">
                  <a:solidFill>
                    <a:srgbClr val="0070C0"/>
                  </a:solidFill>
                  <a:latin typeface="+mn-lt"/>
                </a:endParaRPr>
              </a:p>
            </p:txBody>
          </p:sp>
        </p:grpSp>
        <p:grpSp>
          <p:nvGrpSpPr>
            <p:cNvPr id="13" name="Group 51"/>
            <p:cNvGrpSpPr>
              <a:grpSpLocks/>
            </p:cNvGrpSpPr>
            <p:nvPr/>
          </p:nvGrpSpPr>
          <p:grpSpPr bwMode="auto">
            <a:xfrm>
              <a:off x="4048990" y="6199188"/>
              <a:ext cx="304800" cy="304800"/>
              <a:chOff x="1872" y="3750"/>
              <a:chExt cx="192" cy="192"/>
            </a:xfrm>
          </p:grpSpPr>
          <p:sp>
            <p:nvSpPr>
              <p:cNvPr id="16" name="Line 46"/>
              <p:cNvSpPr>
                <a:spLocks noChangeShapeType="1"/>
              </p:cNvSpPr>
              <p:nvPr/>
            </p:nvSpPr>
            <p:spPr bwMode="auto">
              <a:xfrm flipH="1">
                <a:off x="1872" y="3750"/>
                <a:ext cx="192" cy="192"/>
              </a:xfrm>
              <a:prstGeom prst="line">
                <a:avLst/>
              </a:prstGeom>
              <a:ln>
                <a:headEnd/>
                <a:tailEnd/>
              </a:ln>
              <a:extLst/>
            </p:spPr>
            <p:style>
              <a:lnRef idx="3">
                <a:schemeClr val="accent1"/>
              </a:lnRef>
              <a:fillRef idx="0">
                <a:schemeClr val="accent1"/>
              </a:fillRef>
              <a:effectRef idx="2">
                <a:schemeClr val="accent1"/>
              </a:effectRef>
              <a:fontRef idx="minor">
                <a:schemeClr val="tx1"/>
              </a:fontRef>
            </p:style>
            <p:txBody>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endParaRPr lang="es-MX">
                  <a:solidFill>
                    <a:srgbClr val="0070C0"/>
                  </a:solidFill>
                  <a:latin typeface="+mn-lt"/>
                </a:endParaRPr>
              </a:p>
            </p:txBody>
          </p:sp>
          <p:sp>
            <p:nvSpPr>
              <p:cNvPr id="17" name="Line 45"/>
              <p:cNvSpPr>
                <a:spLocks noChangeShapeType="1"/>
              </p:cNvSpPr>
              <p:nvPr/>
            </p:nvSpPr>
            <p:spPr bwMode="auto">
              <a:xfrm>
                <a:off x="1872" y="3750"/>
                <a:ext cx="192" cy="192"/>
              </a:xfrm>
              <a:prstGeom prst="line">
                <a:avLst/>
              </a:prstGeom>
              <a:ln>
                <a:headEnd/>
                <a:tailEnd/>
              </a:ln>
              <a:extLst/>
            </p:spPr>
            <p:style>
              <a:lnRef idx="3">
                <a:schemeClr val="accent1"/>
              </a:lnRef>
              <a:fillRef idx="0">
                <a:schemeClr val="accent1"/>
              </a:fillRef>
              <a:effectRef idx="2">
                <a:schemeClr val="accent1"/>
              </a:effectRef>
              <a:fontRef idx="minor">
                <a:schemeClr val="tx1"/>
              </a:fontRef>
            </p:style>
            <p:txBody>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endParaRPr lang="es-MX">
                  <a:solidFill>
                    <a:srgbClr val="0070C0"/>
                  </a:solidFill>
                  <a:latin typeface="+mn-lt"/>
                </a:endParaRPr>
              </a:p>
            </p:txBody>
          </p:sp>
        </p:grpSp>
      </p:grpSp>
      <p:sp>
        <p:nvSpPr>
          <p:cNvPr id="20" name="Text Box 33"/>
          <p:cNvSpPr txBox="1">
            <a:spLocks noChangeArrowheads="1"/>
          </p:cNvSpPr>
          <p:nvPr/>
        </p:nvSpPr>
        <p:spPr bwMode="auto">
          <a:xfrm>
            <a:off x="263352" y="671267"/>
            <a:ext cx="11769724"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pPr algn="ctr">
              <a:spcBef>
                <a:spcPct val="50000"/>
              </a:spcBef>
            </a:pPr>
            <a:r>
              <a:rPr lang="en-US" altLang="es-MX" sz="4400" i="0" dirty="0">
                <a:solidFill>
                  <a:srgbClr val="0070C0"/>
                </a:solidFill>
                <a:latin typeface="+mn-lt"/>
              </a:rPr>
              <a:t>Use the </a:t>
            </a:r>
            <a:r>
              <a:rPr lang="en-US" altLang="es-MX" sz="4400" b="1" i="0" dirty="0" smtClean="0">
                <a:solidFill>
                  <a:srgbClr val="0070C0"/>
                </a:solidFill>
                <a:latin typeface="+mn-lt"/>
              </a:rPr>
              <a:t>Simple </a:t>
            </a:r>
            <a:r>
              <a:rPr lang="en-US" altLang="es-MX" sz="4400" b="1" i="0" dirty="0">
                <a:solidFill>
                  <a:srgbClr val="0070C0"/>
                </a:solidFill>
                <a:latin typeface="+mn-lt"/>
              </a:rPr>
              <a:t>P</a:t>
            </a:r>
            <a:r>
              <a:rPr lang="en-US" altLang="es-MX" sz="4400" b="1" i="0" dirty="0" smtClean="0">
                <a:solidFill>
                  <a:srgbClr val="0070C0"/>
                </a:solidFill>
                <a:latin typeface="+mn-lt"/>
              </a:rPr>
              <a:t>ast</a:t>
            </a:r>
            <a:r>
              <a:rPr lang="en-US" altLang="es-MX" sz="4400" i="0" dirty="0" smtClean="0">
                <a:solidFill>
                  <a:srgbClr val="0070C0"/>
                </a:solidFill>
                <a:latin typeface="+mn-lt"/>
              </a:rPr>
              <a:t> </a:t>
            </a:r>
            <a:r>
              <a:rPr lang="en-US" altLang="es-MX" sz="4400" i="0" dirty="0">
                <a:solidFill>
                  <a:srgbClr val="0070C0"/>
                </a:solidFill>
                <a:latin typeface="+mn-lt"/>
              </a:rPr>
              <a:t>to describe actions, events, or states at a specific past time</a:t>
            </a:r>
            <a:r>
              <a:rPr lang="en-US" altLang="es-MX" sz="4400" dirty="0">
                <a:solidFill>
                  <a:srgbClr val="0070C0"/>
                </a:solidFill>
                <a:latin typeface="+mn-lt"/>
              </a:rPr>
              <a:t>.</a:t>
            </a:r>
            <a:r>
              <a:rPr lang="en-US" altLang="es-MX" sz="4400" i="0" u="sng" dirty="0">
                <a:solidFill>
                  <a:srgbClr val="0070C0"/>
                </a:solidFill>
                <a:latin typeface="+mn-lt"/>
              </a:rPr>
              <a:t> </a:t>
            </a:r>
            <a:r>
              <a:rPr lang="en-US" altLang="es-MX" sz="4400" i="0" dirty="0">
                <a:solidFill>
                  <a:srgbClr val="0070C0"/>
                </a:solidFill>
                <a:latin typeface="+mn-lt"/>
              </a:rPr>
              <a:t> </a:t>
            </a:r>
            <a:endParaRPr lang="en-US" altLang="es-MX" sz="4400" b="1" i="0" dirty="0">
              <a:solidFill>
                <a:srgbClr val="0070C0"/>
              </a:solidFill>
              <a:latin typeface="+mn-lt"/>
            </a:endParaRPr>
          </a:p>
        </p:txBody>
      </p:sp>
      <p:sp>
        <p:nvSpPr>
          <p:cNvPr id="23" name="1 Título"/>
          <p:cNvSpPr>
            <a:spLocks noGrp="1"/>
          </p:cNvSpPr>
          <p:nvPr>
            <p:ph type="title"/>
          </p:nvPr>
        </p:nvSpPr>
        <p:spPr>
          <a:xfrm>
            <a:off x="2768473" y="76072"/>
            <a:ext cx="7514035" cy="797573"/>
          </a:xfrm>
        </p:spPr>
        <p:txBody>
          <a:bodyPr>
            <a:normAutofit/>
          </a:bodyPr>
          <a:lstStyle/>
          <a:p>
            <a:r>
              <a:rPr lang="es-MX"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SIMPLE </a:t>
            </a:r>
            <a:r>
              <a:rPr lang="es-MX" sz="44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PAST</a:t>
            </a:r>
            <a:endParaRPr lang="es-MX"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00190" y="3972395"/>
            <a:ext cx="2707200" cy="1800000"/>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790" y="2014330"/>
            <a:ext cx="3600000" cy="1800000"/>
          </a:xfrm>
          <a:prstGeom prst="rect">
            <a:avLst/>
          </a:prstGeom>
        </p:spPr>
      </p:pic>
      <p:sp>
        <p:nvSpPr>
          <p:cNvPr id="22" name="Text Box 33"/>
          <p:cNvSpPr txBox="1">
            <a:spLocks noChangeArrowheads="1"/>
          </p:cNvSpPr>
          <p:nvPr/>
        </p:nvSpPr>
        <p:spPr bwMode="auto">
          <a:xfrm>
            <a:off x="4609588" y="2132140"/>
            <a:ext cx="716769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pPr algn="ctr">
              <a:spcBef>
                <a:spcPct val="50000"/>
              </a:spcBef>
            </a:pPr>
            <a:r>
              <a:rPr lang="en-US" altLang="es-MX" sz="4400" i="0" dirty="0" smtClean="0">
                <a:solidFill>
                  <a:srgbClr val="0070C0"/>
                </a:solidFill>
                <a:latin typeface="+mn-lt"/>
              </a:rPr>
              <a:t>Last month I </a:t>
            </a:r>
            <a:r>
              <a:rPr lang="en-US" altLang="es-MX" sz="4400" b="1" i="0" dirty="0" smtClean="0">
                <a:ln w="6600">
                  <a:solidFill>
                    <a:schemeClr val="accent2"/>
                  </a:solidFill>
                  <a:prstDash val="solid"/>
                </a:ln>
                <a:solidFill>
                  <a:srgbClr val="FFFFFF"/>
                </a:solidFill>
                <a:effectLst>
                  <a:outerShdw dist="38100" dir="2700000" algn="tl" rotWithShape="0">
                    <a:schemeClr val="accent2"/>
                  </a:outerShdw>
                </a:effectLst>
                <a:latin typeface="+mn-lt"/>
              </a:rPr>
              <a:t>went </a:t>
            </a:r>
            <a:r>
              <a:rPr lang="en-US" altLang="es-MX" sz="4400" i="0" dirty="0" smtClean="0">
                <a:solidFill>
                  <a:srgbClr val="0070C0"/>
                </a:solidFill>
                <a:latin typeface="+mn-lt"/>
              </a:rPr>
              <a:t>shopping with my girlfriend.</a:t>
            </a:r>
            <a:endParaRPr lang="en-US" altLang="es-MX" sz="4400" b="1" i="0" dirty="0">
              <a:solidFill>
                <a:srgbClr val="0070C0"/>
              </a:solidFill>
              <a:latin typeface="+mn-lt"/>
            </a:endParaRPr>
          </a:p>
        </p:txBody>
      </p:sp>
      <p:sp>
        <p:nvSpPr>
          <p:cNvPr id="24" name="Text Box 33"/>
          <p:cNvSpPr txBox="1">
            <a:spLocks noChangeArrowheads="1"/>
          </p:cNvSpPr>
          <p:nvPr/>
        </p:nvSpPr>
        <p:spPr bwMode="auto">
          <a:xfrm>
            <a:off x="4201390" y="4060249"/>
            <a:ext cx="716769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pPr algn="ctr">
              <a:spcBef>
                <a:spcPct val="50000"/>
              </a:spcBef>
            </a:pPr>
            <a:r>
              <a:rPr lang="en-US" altLang="es-MX" sz="4400" i="0" dirty="0" smtClean="0">
                <a:solidFill>
                  <a:srgbClr val="0070C0"/>
                </a:solidFill>
                <a:latin typeface="+mn-lt"/>
              </a:rPr>
              <a:t>Last weekend I </a:t>
            </a:r>
            <a:r>
              <a:rPr lang="en-US" altLang="es-MX" sz="4400" b="1" i="0" dirty="0" smtClean="0">
                <a:ln w="6600">
                  <a:solidFill>
                    <a:schemeClr val="accent2"/>
                  </a:solidFill>
                  <a:prstDash val="solid"/>
                </a:ln>
                <a:solidFill>
                  <a:srgbClr val="FFFFFF"/>
                </a:solidFill>
                <a:effectLst>
                  <a:outerShdw dist="38100" dir="2700000" algn="tl" rotWithShape="0">
                    <a:schemeClr val="accent2"/>
                  </a:outerShdw>
                </a:effectLst>
                <a:latin typeface="+mn-lt"/>
              </a:rPr>
              <a:t>played </a:t>
            </a:r>
            <a:r>
              <a:rPr lang="en-US" altLang="es-MX" sz="4400" i="0" dirty="0" smtClean="0">
                <a:solidFill>
                  <a:srgbClr val="0070C0"/>
                </a:solidFill>
                <a:latin typeface="+mn-lt"/>
              </a:rPr>
              <a:t>basketball with my friends.</a:t>
            </a:r>
            <a:endParaRPr lang="en-US" altLang="es-MX" sz="4400" b="1" i="0" dirty="0">
              <a:solidFill>
                <a:srgbClr val="0070C0"/>
              </a:solidFill>
              <a:latin typeface="+mn-lt"/>
            </a:endParaRPr>
          </a:p>
        </p:txBody>
      </p:sp>
      <p:pic>
        <p:nvPicPr>
          <p:cNvPr id="25" name="Imagen 24">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05024" y="6171785"/>
            <a:ext cx="720000" cy="720000"/>
          </a:xfrm>
          <a:prstGeom prst="rect">
            <a:avLst/>
          </a:prstGeom>
        </p:spPr>
      </p:pic>
    </p:spTree>
    <p:extLst>
      <p:ext uri="{BB962C8B-B14F-4D97-AF65-F5344CB8AC3E}">
        <p14:creationId xmlns:p14="http://schemas.microsoft.com/office/powerpoint/2010/main" val="905531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Lst>
  </p:timing>
</p:sld>
</file>

<file path=ppt/theme/theme1.xml><?xml version="1.0" encoding="utf-8"?>
<a:theme xmlns:a="http://schemas.openxmlformats.org/drawingml/2006/main" name="Tema de Office">
  <a:themeElements>
    <a:clrScheme name="Rojo naranj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Damasco</Template>
  <TotalTime>498</TotalTime>
  <Words>2889</Words>
  <Application>Microsoft Office PowerPoint</Application>
  <PresentationFormat>Panorámica</PresentationFormat>
  <Paragraphs>714</Paragraphs>
  <Slides>83</Slides>
  <Notes>3</Notes>
  <HiddenSlides>0</HiddenSlides>
  <MMClips>0</MMClips>
  <ScaleCrop>false</ScaleCrop>
  <HeadingPairs>
    <vt:vector size="8" baseType="variant">
      <vt:variant>
        <vt:lpstr>Fuentes usadas</vt:lpstr>
      </vt:variant>
      <vt:variant>
        <vt:i4>10</vt:i4>
      </vt:variant>
      <vt:variant>
        <vt:lpstr>Tema</vt:lpstr>
      </vt:variant>
      <vt:variant>
        <vt:i4>1</vt:i4>
      </vt:variant>
      <vt:variant>
        <vt:lpstr>Servidores OLE incrustados</vt:lpstr>
      </vt:variant>
      <vt:variant>
        <vt:i4>2</vt:i4>
      </vt:variant>
      <vt:variant>
        <vt:lpstr>Títulos de diapositiva</vt:lpstr>
      </vt:variant>
      <vt:variant>
        <vt:i4>83</vt:i4>
      </vt:variant>
    </vt:vector>
  </HeadingPairs>
  <TitlesOfParts>
    <vt:vector size="96" baseType="lpstr">
      <vt:lpstr>Adobe Heiti Std R</vt:lpstr>
      <vt:lpstr>Arial</vt:lpstr>
      <vt:lpstr>Arial Rounded MT Bold</vt:lpstr>
      <vt:lpstr>Calibri</vt:lpstr>
      <vt:lpstr>Century Gothic</vt:lpstr>
      <vt:lpstr>Comic Sans MS</vt:lpstr>
      <vt:lpstr>新細明體</vt:lpstr>
      <vt:lpstr>Times New Roman</vt:lpstr>
      <vt:lpstr>Tw Cen MT</vt:lpstr>
      <vt:lpstr>Wingdings</vt:lpstr>
      <vt:lpstr>Tema de Office</vt:lpstr>
      <vt:lpstr>Hoja de cálculo</vt:lpstr>
      <vt:lpstr>Documento</vt:lpstr>
      <vt:lpstr>Material Didáctico Audiovisual Sólo Visión Proyectables Diapositivas  Inglés 3 - Módulo IV Bachillerato Universitario 2015</vt:lpstr>
      <vt:lpstr>Propósito General</vt:lpstr>
      <vt:lpstr>Módulo IV</vt:lpstr>
      <vt:lpstr>Competencia Disciplinar</vt:lpstr>
      <vt:lpstr>Competencia Genérica</vt:lpstr>
      <vt:lpstr>TEMAS</vt:lpstr>
      <vt:lpstr>Simple Past</vt:lpstr>
      <vt:lpstr>SIMPLE PAST</vt:lpstr>
      <vt:lpstr>SIMPLE PAST</vt:lpstr>
      <vt:lpstr>Presentación de PowerPoint</vt:lpstr>
      <vt:lpstr>Presentación de PowerPoint</vt:lpstr>
      <vt:lpstr>Presentación de PowerPoint</vt:lpstr>
      <vt:lpstr>Complete the sentences with WAS or WERE</vt:lpstr>
      <vt:lpstr>SIMPLE PAST</vt:lpstr>
      <vt:lpstr>Presentación de PowerPoint</vt:lpstr>
      <vt:lpstr>REGULAR VERBS</vt:lpstr>
      <vt:lpstr>Do you know the past verbs?</vt:lpstr>
      <vt:lpstr>Do you know the past verbs?</vt:lpstr>
      <vt:lpstr>Presentación de PowerPoint</vt:lpstr>
      <vt:lpstr>Presentación de PowerPoint</vt:lpstr>
      <vt:lpstr>Presentación de PowerPoint</vt:lpstr>
      <vt:lpstr>Presentación de PowerPoint</vt:lpstr>
      <vt:lpstr>Change the following sentences into Negative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Simple Past vs  Past Continuos</vt:lpstr>
      <vt:lpstr>Presentación de PowerPoint</vt:lpstr>
      <vt:lpstr>Presentación de PowerPoint</vt:lpstr>
      <vt:lpstr>Presentación de PowerPoint</vt:lpstr>
      <vt:lpstr>Presentación de PowerPoint</vt:lpstr>
      <vt:lpstr>Presentación de PowerPoint</vt:lpstr>
      <vt:lpstr>Presentación de PowerPoint</vt:lpstr>
      <vt:lpstr>Let’s practice</vt:lpstr>
      <vt:lpstr>Let’s practice</vt:lpstr>
      <vt:lpstr>Let’s practice</vt:lpstr>
      <vt:lpstr>Let’s practice</vt:lpstr>
      <vt:lpstr>Let’s practice</vt:lpstr>
      <vt:lpstr>Presentación de PowerPoint</vt:lpstr>
      <vt:lpstr>Prepositions of Movement</vt:lpstr>
      <vt:lpstr>Presentación de PowerPoint</vt:lpstr>
      <vt:lpstr>Complete using prepositions of movement</vt:lpstr>
      <vt:lpstr>Answers</vt:lpstr>
      <vt:lpstr>COUNTABLE &amp; UNCOUNTABLE NOUNS</vt:lpstr>
      <vt:lpstr>NOUNS</vt:lpstr>
      <vt:lpstr>COUNTABLE nouns things I CAN COUNT</vt:lpstr>
      <vt:lpstr>Uncountable nouns things I CAN´T COUNT</vt:lpstr>
      <vt:lpstr>Presentación de PowerPoint</vt:lpstr>
      <vt:lpstr>Presentación de PowerPoint</vt:lpstr>
      <vt:lpstr>Shopping list</vt:lpstr>
      <vt:lpstr>Containers</vt:lpstr>
      <vt:lpstr>Most Common Uncountable Nouns</vt:lpstr>
      <vt:lpstr>SOME</vt:lpstr>
      <vt:lpstr>Describe things that you do using the following verbs and “SOME”.</vt:lpstr>
      <vt:lpstr>ANY</vt:lpstr>
      <vt:lpstr>ANY</vt:lpstr>
      <vt:lpstr>Presentación de PowerPoint</vt:lpstr>
      <vt:lpstr>Presentación de PowerPoint</vt:lpstr>
      <vt:lpstr>Presentación de PowerPoint</vt:lpstr>
      <vt:lpstr>MUCH OR MANY?</vt:lpstr>
      <vt:lpstr>Can you count these things?</vt:lpstr>
      <vt:lpstr>If you can count it, use ‘many’</vt:lpstr>
      <vt:lpstr>If you can count it, use ‘many’</vt:lpstr>
      <vt:lpstr>If you can count it, use ‘many’</vt:lpstr>
      <vt:lpstr>If you can’t count it, use ‘much’</vt:lpstr>
      <vt:lpstr>If you can’t count it, use ‘much’</vt:lpstr>
      <vt:lpstr>Much or many?</vt:lpstr>
      <vt:lpstr>How _________ orange juice do you want?</vt:lpstr>
      <vt:lpstr>Presentación de PowerPoint</vt:lpstr>
      <vt:lpstr>Presentación de PowerPoint</vt:lpstr>
      <vt:lpstr>Presentación de PowerPoint</vt:lpstr>
      <vt:lpstr>Presentación de PowerPoint</vt:lpstr>
      <vt:lpstr>Presentación de PowerPoint</vt:lpstr>
      <vt:lpstr>Now try these</vt:lpstr>
      <vt:lpstr>Presentación de PowerPoint</vt:lpstr>
      <vt:lpstr>Presentación de PowerPoint</vt:lpstr>
      <vt:lpstr>Now, write 8 sentences using  “many”, “much”, “A few” &amp; “a Little”.</vt:lpstr>
      <vt:lpstr>Presentación de PowerPoint</vt:lpstr>
      <vt:lpstr>Referencias</vt:lpstr>
    </vt:vector>
  </TitlesOfParts>
  <Company>Laptop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Didáctico Audiovisual Sólo Visión Proyectables Diapositivas  Inglés 2 - Módulo I Bachillerato Universitario 2015</dc:title>
  <dc:creator>C Mtz A</dc:creator>
  <cp:lastModifiedBy>CMTZA</cp:lastModifiedBy>
  <cp:revision>169</cp:revision>
  <dcterms:created xsi:type="dcterms:W3CDTF">2017-09-26T21:41:15Z</dcterms:created>
  <dcterms:modified xsi:type="dcterms:W3CDTF">2019-09-22T22:56:31Z</dcterms:modified>
</cp:coreProperties>
</file>