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4"/>
  </p:sldMasterIdLst>
  <p:notesMasterIdLst>
    <p:notesMasterId r:id="rId36"/>
  </p:notesMasterIdLst>
  <p:handoutMasterIdLst>
    <p:handoutMasterId r:id="rId37"/>
  </p:handoutMasterIdLst>
  <p:sldIdLst>
    <p:sldId id="257" r:id="rId5"/>
    <p:sldId id="277" r:id="rId6"/>
    <p:sldId id="268" r:id="rId7"/>
    <p:sldId id="290" r:id="rId8"/>
    <p:sldId id="278" r:id="rId9"/>
    <p:sldId id="279" r:id="rId10"/>
    <p:sldId id="280" r:id="rId11"/>
    <p:sldId id="281" r:id="rId12"/>
    <p:sldId id="282" r:id="rId13"/>
    <p:sldId id="283" r:id="rId14"/>
    <p:sldId id="293" r:id="rId15"/>
    <p:sldId id="292" r:id="rId16"/>
    <p:sldId id="294" r:id="rId17"/>
    <p:sldId id="295" r:id="rId18"/>
    <p:sldId id="296" r:id="rId19"/>
    <p:sldId id="297" r:id="rId20"/>
    <p:sldId id="284" r:id="rId21"/>
    <p:sldId id="285" r:id="rId22"/>
    <p:sldId id="286" r:id="rId23"/>
    <p:sldId id="287" r:id="rId24"/>
    <p:sldId id="301" r:id="rId25"/>
    <p:sldId id="298" r:id="rId26"/>
    <p:sldId id="299" r:id="rId27"/>
    <p:sldId id="300" r:id="rId28"/>
    <p:sldId id="288" r:id="rId29"/>
    <p:sldId id="289" r:id="rId30"/>
    <p:sldId id="269" r:id="rId31"/>
    <p:sldId id="270" r:id="rId32"/>
    <p:sldId id="291" r:id="rId33"/>
    <p:sldId id="303" r:id="rId34"/>
    <p:sldId id="302" r:id="rId35"/>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567A"/>
    <a:srgbClr val="0D1D51"/>
    <a:srgbClr val="0072C7"/>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5899" autoAdjust="0"/>
  </p:normalViewPr>
  <p:slideViewPr>
    <p:cSldViewPr snapToGrid="0" showGuides="1">
      <p:cViewPr varScale="1">
        <p:scale>
          <a:sx n="74" d="100"/>
          <a:sy n="74" d="100"/>
        </p:scale>
        <p:origin x="576" y="90"/>
      </p:cViewPr>
      <p:guideLst>
        <p:guide orient="horz" pos="2160"/>
        <p:guide pos="3840"/>
      </p:guideLst>
    </p:cSldViewPr>
  </p:slideViewPr>
  <p:notesTextViewPr>
    <p:cViewPr>
      <p:scale>
        <a:sx n="1" d="1"/>
        <a:sy n="1" d="1"/>
      </p:scale>
      <p:origin x="0" y="0"/>
    </p:cViewPr>
  </p:notesTextViewPr>
  <p:sorterViewPr>
    <p:cViewPr>
      <p:scale>
        <a:sx n="100" d="100"/>
        <a:sy n="100" d="100"/>
      </p:scale>
      <p:origin x="0" y="-413"/>
    </p:cViewPr>
  </p:sorterViewPr>
  <p:notesViewPr>
    <p:cSldViewPr snapToGrid="0">
      <p:cViewPr varScale="1">
        <p:scale>
          <a:sx n="77" d="100"/>
          <a:sy n="77" d="100"/>
        </p:scale>
        <p:origin x="3030"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B44E014-71A3-42C6-9352-D008D9CF91FF}" type="datetime1">
              <a:rPr lang="es-ES" smtClean="0"/>
              <a:t>23/09/2019</a:t>
            </a:fld>
            <a:endParaRPr lang="es-E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BBE02CB2-C418-4FC3-8803-A9431037D322}" type="slidenum">
              <a:rPr lang="es-ES" smtClean="0"/>
              <a:t>‹Nº›</a:t>
            </a:fld>
            <a:endParaRPr lang="es-ES"/>
          </a:p>
        </p:txBody>
      </p:sp>
    </p:spTree>
    <p:extLst>
      <p:ext uri="{BB962C8B-B14F-4D97-AF65-F5344CB8AC3E}">
        <p14:creationId xmlns:p14="http://schemas.microsoft.com/office/powerpoint/2010/main" val="31525133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48FB32-932E-4DD6-B91F-598F6C382313}" type="datetime1">
              <a:rPr lang="es-ES" smtClean="0"/>
              <a:pPr/>
              <a:t>23/09/2019</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336304E-FDE3-4B4F-A3B7-EBE87F3FA5E2}" type="slidenum">
              <a:rPr lang="es-ES" noProof="0" smtClean="0"/>
              <a:t>‹Nº›</a:t>
            </a:fld>
            <a:endParaRPr lang="es-ES" noProof="0"/>
          </a:p>
        </p:txBody>
      </p:sp>
    </p:spTree>
    <p:extLst>
      <p:ext uri="{BB962C8B-B14F-4D97-AF65-F5344CB8AC3E}">
        <p14:creationId xmlns:p14="http://schemas.microsoft.com/office/powerpoint/2010/main" val="40851386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6336304E-FDE3-4B4F-A3B7-EBE87F3FA5E2}" type="slidenum">
              <a:rPr lang="es-ES" smtClean="0"/>
              <a:t>1</a:t>
            </a:fld>
            <a:endParaRPr lang="es-ES"/>
          </a:p>
        </p:txBody>
      </p:sp>
    </p:spTree>
    <p:extLst>
      <p:ext uri="{BB962C8B-B14F-4D97-AF65-F5344CB8AC3E}">
        <p14:creationId xmlns:p14="http://schemas.microsoft.com/office/powerpoint/2010/main" val="2985530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6336304E-FDE3-4B4F-A3B7-EBE87F3FA5E2}" type="slidenum">
              <a:rPr lang="es-ES" smtClean="0"/>
              <a:t>3</a:t>
            </a:fld>
            <a:endParaRPr lang="es-ES"/>
          </a:p>
        </p:txBody>
      </p:sp>
    </p:spTree>
    <p:extLst>
      <p:ext uri="{BB962C8B-B14F-4D97-AF65-F5344CB8AC3E}">
        <p14:creationId xmlns:p14="http://schemas.microsoft.com/office/powerpoint/2010/main" val="2243169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6336304E-FDE3-4B4F-A3B7-EBE87F3FA5E2}" type="slidenum">
              <a:rPr lang="es-ES" smtClean="0"/>
              <a:t>27</a:t>
            </a:fld>
            <a:endParaRPr lang="es-ES"/>
          </a:p>
        </p:txBody>
      </p:sp>
    </p:spTree>
    <p:extLst>
      <p:ext uri="{BB962C8B-B14F-4D97-AF65-F5344CB8AC3E}">
        <p14:creationId xmlns:p14="http://schemas.microsoft.com/office/powerpoint/2010/main" val="2851398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6336304E-FDE3-4B4F-A3B7-EBE87F3FA5E2}" type="slidenum">
              <a:rPr lang="es-ES" smtClean="0"/>
              <a:t>28</a:t>
            </a:fld>
            <a:endParaRPr lang="es-ES"/>
          </a:p>
        </p:txBody>
      </p:sp>
    </p:spTree>
    <p:extLst>
      <p:ext uri="{BB962C8B-B14F-4D97-AF65-F5344CB8AC3E}">
        <p14:creationId xmlns:p14="http://schemas.microsoft.com/office/powerpoint/2010/main" val="3328078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6336304E-FDE3-4B4F-A3B7-EBE87F3FA5E2}" type="slidenum">
              <a:rPr lang="es-ES" smtClean="0"/>
              <a:t>29</a:t>
            </a:fld>
            <a:endParaRPr lang="es-ES"/>
          </a:p>
        </p:txBody>
      </p:sp>
    </p:spTree>
    <p:extLst>
      <p:ext uri="{BB962C8B-B14F-4D97-AF65-F5344CB8AC3E}">
        <p14:creationId xmlns:p14="http://schemas.microsoft.com/office/powerpoint/2010/main" val="3518388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10"/>
          </p:nvPr>
        </p:nvSpPr>
        <p:spPr/>
        <p:txBody>
          <a:bodyPr rtlCol="0"/>
          <a:lstStyle/>
          <a:p>
            <a:pPr rtl="0"/>
            <a:fld id="{6336304E-FDE3-4B4F-A3B7-EBE87F3FA5E2}" type="slidenum">
              <a:rPr lang="es-ES" smtClean="0"/>
              <a:t>31</a:t>
            </a:fld>
            <a:endParaRPr lang="es-ES"/>
          </a:p>
        </p:txBody>
      </p:sp>
    </p:spTree>
    <p:extLst>
      <p:ext uri="{BB962C8B-B14F-4D97-AF65-F5344CB8AC3E}">
        <p14:creationId xmlns:p14="http://schemas.microsoft.com/office/powerpoint/2010/main" val="14810898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0.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8.svg"/><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_01">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456FD49-C258-4333-9422-358C976A341C}"/>
              </a:ext>
            </a:extLst>
          </p:cNvPr>
          <p:cNvSpPr>
            <a:spLocks noGrp="1"/>
          </p:cNvSpPr>
          <p:nvPr>
            <p:ph type="ctrTitle" hasCustomPrompt="1"/>
          </p:nvPr>
        </p:nvSpPr>
        <p:spPr>
          <a:xfrm>
            <a:off x="6343650" y="2173288"/>
            <a:ext cx="5143500" cy="2090808"/>
          </a:xfrm>
        </p:spPr>
        <p:txBody>
          <a:bodyPr rtlCol="0" anchor="b">
            <a:noAutofit/>
          </a:bodyPr>
          <a:lstStyle>
            <a:lvl1pPr algn="l">
              <a:defRPr sz="5400" b="1" cap="all" baseline="0">
                <a:solidFill>
                  <a:schemeClr val="accent4"/>
                </a:solidFill>
                <a:latin typeface="+mj-lt"/>
              </a:defRPr>
            </a:lvl1pPr>
          </a:lstStyle>
          <a:p>
            <a:pPr rtl="0"/>
            <a:r>
              <a:rPr lang="es-ES" noProof="0" dirty="0"/>
              <a:t>El título se escribe aquí</a:t>
            </a:r>
          </a:p>
        </p:txBody>
      </p:sp>
      <p:sp>
        <p:nvSpPr>
          <p:cNvPr id="3" name="Subtítulo 2">
            <a:extLst>
              <a:ext uri="{FF2B5EF4-FFF2-40B4-BE49-F238E27FC236}">
                <a16:creationId xmlns:a16="http://schemas.microsoft.com/office/drawing/2014/main" xmlns="" id="{59758E15-A93D-4FB9-843D-1490E27A151B}"/>
              </a:ext>
            </a:extLst>
          </p:cNvPr>
          <p:cNvSpPr>
            <a:spLocks noGrp="1"/>
          </p:cNvSpPr>
          <p:nvPr>
            <p:ph type="subTitle" idx="1"/>
          </p:nvPr>
        </p:nvSpPr>
        <p:spPr>
          <a:xfrm>
            <a:off x="6343650" y="4279971"/>
            <a:ext cx="5143500" cy="503167"/>
          </a:xfrm>
        </p:spPr>
        <p:txBody>
          <a:bodyPr rtlCol="0">
            <a:noAutofit/>
          </a:bodyPr>
          <a:lstStyle>
            <a:lvl1pPr marL="0" indent="0" algn="l">
              <a:buNone/>
              <a:defRPr sz="1800" b="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modificar el estilo de subtítulo del patrón</a:t>
            </a:r>
            <a:endParaRPr lang="es-ES" noProof="0" dirty="0"/>
          </a:p>
        </p:txBody>
      </p:sp>
      <p:sp>
        <p:nvSpPr>
          <p:cNvPr id="13" name="Marcador de posición de imagen 12">
            <a:extLst>
              <a:ext uri="{FF2B5EF4-FFF2-40B4-BE49-F238E27FC236}">
                <a16:creationId xmlns:a16="http://schemas.microsoft.com/office/drawing/2014/main" xmlns=""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es-ES" noProof="0" smtClean="0"/>
              <a:t>Haga clic en el icono para agregar una imagen</a:t>
            </a:r>
            <a:endParaRPr lang="es-ES" noProof="0" dirty="0"/>
          </a:p>
        </p:txBody>
      </p:sp>
      <p:grpSp>
        <p:nvGrpSpPr>
          <p:cNvPr id="14" name="Grupo 13">
            <a:extLst>
              <a:ext uri="{FF2B5EF4-FFF2-40B4-BE49-F238E27FC236}">
                <a16:creationId xmlns:a16="http://schemas.microsoft.com/office/drawing/2014/main" xmlns="" id="{0DC2055F-AE3F-46BE-B57E-A0F1A86D1C36}"/>
              </a:ext>
            </a:extLst>
          </p:cNvPr>
          <p:cNvGrpSpPr/>
          <p:nvPr userDrawn="1"/>
        </p:nvGrpSpPr>
        <p:grpSpPr>
          <a:xfrm>
            <a:off x="-1728305" y="-2049517"/>
            <a:ext cx="8917229" cy="10769768"/>
            <a:chOff x="11114088" y="2241550"/>
            <a:chExt cx="1905000" cy="2354263"/>
          </a:xfrm>
          <a:solidFill>
            <a:schemeClr val="bg2">
              <a:alpha val="91000"/>
            </a:schemeClr>
          </a:solidFill>
        </p:grpSpPr>
        <p:sp>
          <p:nvSpPr>
            <p:cNvPr id="15" name="Forma libre 5">
              <a:extLst>
                <a:ext uri="{FF2B5EF4-FFF2-40B4-BE49-F238E27FC236}">
                  <a16:creationId xmlns:a16="http://schemas.microsoft.com/office/drawing/2014/main" xmlns=""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6" name="Forma libre 6">
              <a:extLst>
                <a:ext uri="{FF2B5EF4-FFF2-40B4-BE49-F238E27FC236}">
                  <a16:creationId xmlns:a16="http://schemas.microsoft.com/office/drawing/2014/main" xmlns=""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pic>
        <p:nvPicPr>
          <p:cNvPr id="9" name="Imagen 8">
            <a:extLst>
              <a:ext uri="{FF2B5EF4-FFF2-40B4-BE49-F238E27FC236}">
                <a16:creationId xmlns:a16="http://schemas.microsoft.com/office/drawing/2014/main" xmlns="" id="{4FE28ACC-E44C-4381-B768-0310810E78D2}"/>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372999" y="1312605"/>
            <a:ext cx="1745251" cy="673365"/>
          </a:xfrm>
          <a:prstGeom prst="rect">
            <a:avLst/>
          </a:prstGeom>
        </p:spPr>
      </p:pic>
      <p:cxnSp>
        <p:nvCxnSpPr>
          <p:cNvPr id="5" name="Conector recto 4">
            <a:extLst>
              <a:ext uri="{FF2B5EF4-FFF2-40B4-BE49-F238E27FC236}">
                <a16:creationId xmlns:a16="http://schemas.microsoft.com/office/drawing/2014/main" xmlns="" id="{819AFA09-F4B1-493D-BCAD-FF30C20CD1AA}"/>
              </a:ext>
            </a:extLst>
          </p:cNvPr>
          <p:cNvCxnSpPr/>
          <p:nvPr userDrawn="1"/>
        </p:nvCxnSpPr>
        <p:spPr>
          <a:xfrm>
            <a:off x="6469778" y="4233582"/>
            <a:ext cx="3348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496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a del equipo">
    <p:spTree>
      <p:nvGrpSpPr>
        <p:cNvPr id="1" name=""/>
        <p:cNvGrpSpPr/>
        <p:nvPr/>
      </p:nvGrpSpPr>
      <p:grpSpPr>
        <a:xfrm>
          <a:off x="0" y="0"/>
          <a:ext cx="0" cy="0"/>
          <a:chOff x="0" y="0"/>
          <a:chExt cx="0" cy="0"/>
        </a:xfrm>
      </p:grpSpPr>
      <p:grpSp>
        <p:nvGrpSpPr>
          <p:cNvPr id="35" name="Grupo 34">
            <a:extLst>
              <a:ext uri="{FF2B5EF4-FFF2-40B4-BE49-F238E27FC236}">
                <a16:creationId xmlns:a16="http://schemas.microsoft.com/office/drawing/2014/main" xmlns="" id="{431CD316-21C7-4FA9-A45A-374D6AE71ED5}"/>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36" name="Forma libre 5">
              <a:extLst>
                <a:ext uri="{FF2B5EF4-FFF2-40B4-BE49-F238E27FC236}">
                  <a16:creationId xmlns:a16="http://schemas.microsoft.com/office/drawing/2014/main" xmlns="" id="{E107D9FB-3967-4583-A9DA-6787AF71202C}"/>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 name="Forma libre 6">
              <a:extLst>
                <a:ext uri="{FF2B5EF4-FFF2-40B4-BE49-F238E27FC236}">
                  <a16:creationId xmlns:a16="http://schemas.microsoft.com/office/drawing/2014/main" xmlns="" id="{138D5FEB-37FF-4F26-B625-CE2BE91FF21B}"/>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8" name="Forma libre 7">
              <a:extLst>
                <a:ext uri="{FF2B5EF4-FFF2-40B4-BE49-F238E27FC236}">
                  <a16:creationId xmlns:a16="http://schemas.microsoft.com/office/drawing/2014/main" xmlns="" id="{6C2B67E8-673C-422C-B021-296E2E2B952D}"/>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sp>
        <p:nvSpPr>
          <p:cNvPr id="23" name="Elipse 22">
            <a:extLst>
              <a:ext uri="{FF2B5EF4-FFF2-40B4-BE49-F238E27FC236}">
                <a16:creationId xmlns:a16="http://schemas.microsoft.com/office/drawing/2014/main" xmlns="" id="{687010E4-ADF2-486D-8DF7-B0FF38C6DADF}"/>
              </a:ext>
            </a:extLst>
          </p:cNvPr>
          <p:cNvSpPr/>
          <p:nvPr userDrawn="1"/>
        </p:nvSpPr>
        <p:spPr>
          <a:xfrm>
            <a:off x="954140"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4" name="Elipse 23">
            <a:extLst>
              <a:ext uri="{FF2B5EF4-FFF2-40B4-BE49-F238E27FC236}">
                <a16:creationId xmlns:a16="http://schemas.microsoft.com/office/drawing/2014/main" xmlns="" id="{9159AA79-2237-4A27-BBC2-D44032158D19}"/>
              </a:ext>
            </a:extLst>
          </p:cNvPr>
          <p:cNvSpPr/>
          <p:nvPr userDrawn="1"/>
        </p:nvSpPr>
        <p:spPr>
          <a:xfrm>
            <a:off x="3807539"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5" name="Elipse 24">
            <a:extLst>
              <a:ext uri="{FF2B5EF4-FFF2-40B4-BE49-F238E27FC236}">
                <a16:creationId xmlns:a16="http://schemas.microsoft.com/office/drawing/2014/main" xmlns="" id="{0272B962-9566-42D2-B4C3-E7AA81884A83}"/>
              </a:ext>
            </a:extLst>
          </p:cNvPr>
          <p:cNvSpPr/>
          <p:nvPr userDrawn="1"/>
        </p:nvSpPr>
        <p:spPr>
          <a:xfrm>
            <a:off x="6646275"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6" name="Elipse 25">
            <a:extLst>
              <a:ext uri="{FF2B5EF4-FFF2-40B4-BE49-F238E27FC236}">
                <a16:creationId xmlns:a16="http://schemas.microsoft.com/office/drawing/2014/main" xmlns="" id="{19733285-016C-4C38-816C-83D30C075C70}"/>
              </a:ext>
            </a:extLst>
          </p:cNvPr>
          <p:cNvSpPr/>
          <p:nvPr userDrawn="1"/>
        </p:nvSpPr>
        <p:spPr>
          <a:xfrm>
            <a:off x="9498658"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0" name="Forma libre: Forma 19">
            <a:extLst>
              <a:ext uri="{FF2B5EF4-FFF2-40B4-BE49-F238E27FC236}">
                <a16:creationId xmlns:a16="http://schemas.microsoft.com/office/drawing/2014/main" xmlns="" id="{EF40DBA4-AB63-4B47-B37F-BCC3D59B5392}"/>
              </a:ext>
            </a:extLst>
          </p:cNvPr>
          <p:cNvSpPr/>
          <p:nvPr userDrawn="1"/>
        </p:nvSpPr>
        <p:spPr>
          <a:xfrm>
            <a:off x="4011967"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1" name="Forma libre: Forma 20">
            <a:extLst>
              <a:ext uri="{FF2B5EF4-FFF2-40B4-BE49-F238E27FC236}">
                <a16:creationId xmlns:a16="http://schemas.microsoft.com/office/drawing/2014/main" xmlns="" id="{33EF0AFB-D099-4FF1-8963-7DA87268867F}"/>
              </a:ext>
            </a:extLst>
          </p:cNvPr>
          <p:cNvSpPr/>
          <p:nvPr userDrawn="1"/>
        </p:nvSpPr>
        <p:spPr>
          <a:xfrm>
            <a:off x="6850703"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2" name="Forma libre: Forma 21">
            <a:extLst>
              <a:ext uri="{FF2B5EF4-FFF2-40B4-BE49-F238E27FC236}">
                <a16:creationId xmlns:a16="http://schemas.microsoft.com/office/drawing/2014/main" xmlns="" id="{6872C96E-9AF3-4FA0-8180-C213C7F2209E}"/>
              </a:ext>
            </a:extLst>
          </p:cNvPr>
          <p:cNvSpPr/>
          <p:nvPr userDrawn="1"/>
        </p:nvSpPr>
        <p:spPr>
          <a:xfrm>
            <a:off x="9703086"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7" name="Forma libre: Forma 16">
            <a:extLst>
              <a:ext uri="{FF2B5EF4-FFF2-40B4-BE49-F238E27FC236}">
                <a16:creationId xmlns:a16="http://schemas.microsoft.com/office/drawing/2014/main" xmlns="" id="{3A08BE29-CFA5-4E0D-9DBE-A430AE1B8072}"/>
              </a:ext>
            </a:extLst>
          </p:cNvPr>
          <p:cNvSpPr/>
          <p:nvPr userDrawn="1"/>
        </p:nvSpPr>
        <p:spPr>
          <a:xfrm>
            <a:off x="1158568"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6" name="Título 1">
            <a:extLst>
              <a:ext uri="{FF2B5EF4-FFF2-40B4-BE49-F238E27FC236}">
                <a16:creationId xmlns:a16="http://schemas.microsoft.com/office/drawing/2014/main" xmlns="" id="{B70E2287-0F7B-4DD3-A805-DB19BBF3C716}"/>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es-ES" noProof="0" smtClean="0"/>
              <a:t>Haga clic para modificar el estilo de título del patrón</a:t>
            </a:r>
            <a:endParaRPr lang="es-ES" noProof="0" dirty="0"/>
          </a:p>
        </p:txBody>
      </p:sp>
      <p:sp>
        <p:nvSpPr>
          <p:cNvPr id="7" name="Rectángulo 6">
            <a:extLst>
              <a:ext uri="{FF2B5EF4-FFF2-40B4-BE49-F238E27FC236}">
                <a16:creationId xmlns:a16="http://schemas.microsoft.com/office/drawing/2014/main" xmlns="" id="{8DCE74CE-BEFF-42B3-BF3E-C41B1B1F1EE4}"/>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solidFill>
                <a:schemeClr val="bg1"/>
              </a:solidFill>
            </a:endParaRPr>
          </a:p>
        </p:txBody>
      </p:sp>
      <p:pic>
        <p:nvPicPr>
          <p:cNvPr id="8" name="Imagen 7">
            <a:extLst>
              <a:ext uri="{FF2B5EF4-FFF2-40B4-BE49-F238E27FC236}">
                <a16:creationId xmlns:a16="http://schemas.microsoft.com/office/drawing/2014/main" xmlns="" id="{8B0944B4-FE4A-459A-85B1-3476FE6C4C49}"/>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9" name="Elipse 8">
            <a:extLst>
              <a:ext uri="{FF2B5EF4-FFF2-40B4-BE49-F238E27FC236}">
                <a16:creationId xmlns:a16="http://schemas.microsoft.com/office/drawing/2014/main" xmlns="" id="{1B26B4BC-3D52-4C1C-85FB-226F0B5201F1}"/>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0" name="Marcador de número de diapositiva 5">
            <a:extLst>
              <a:ext uri="{FF2B5EF4-FFF2-40B4-BE49-F238E27FC236}">
                <a16:creationId xmlns:a16="http://schemas.microsoft.com/office/drawing/2014/main" xmlns="" id="{CEC6B25A-6AA2-46A7-84BE-5C907CA51B02}"/>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dirty="0"/>
          </a:p>
        </p:txBody>
      </p:sp>
      <p:sp>
        <p:nvSpPr>
          <p:cNvPr id="3" name="Marcador de posición de imagen 2">
            <a:extLst>
              <a:ext uri="{FF2B5EF4-FFF2-40B4-BE49-F238E27FC236}">
                <a16:creationId xmlns:a16="http://schemas.microsoft.com/office/drawing/2014/main" xmlns="" id="{B1B995BE-66C2-4379-885F-4BE069DA39E4}"/>
              </a:ext>
            </a:extLst>
          </p:cNvPr>
          <p:cNvSpPr>
            <a:spLocks noGrp="1"/>
          </p:cNvSpPr>
          <p:nvPr>
            <p:ph type="pic" sz="quarter" idx="13"/>
          </p:nvPr>
        </p:nvSpPr>
        <p:spPr>
          <a:xfrm>
            <a:off x="1103638" y="1848535"/>
            <a:ext cx="1430337" cy="1430337"/>
          </a:xfrm>
          <a:prstGeom prst="ellipse">
            <a:avLst/>
          </a:prstGeom>
          <a:solidFill>
            <a:schemeClr val="bg2"/>
          </a:solidFill>
        </p:spPr>
        <p:txBody>
          <a:bodyPr rtlCol="0" anchor="ctr">
            <a:normAutofit/>
          </a:bodyPr>
          <a:lstStyle>
            <a:lvl1pPr marL="0" indent="0" algn="ctr">
              <a:buNone/>
              <a:defRPr sz="2000"/>
            </a:lvl1pPr>
          </a:lstStyle>
          <a:p>
            <a:pPr rtl="0"/>
            <a:r>
              <a:rPr lang="es-ES" noProof="0" smtClean="0"/>
              <a:t>Haga clic en el icono para agregar una imagen</a:t>
            </a:r>
            <a:endParaRPr lang="es-ES" noProof="0" dirty="0"/>
          </a:p>
        </p:txBody>
      </p:sp>
      <p:sp>
        <p:nvSpPr>
          <p:cNvPr id="11" name="Marcador de posición de imagen 2">
            <a:extLst>
              <a:ext uri="{FF2B5EF4-FFF2-40B4-BE49-F238E27FC236}">
                <a16:creationId xmlns:a16="http://schemas.microsoft.com/office/drawing/2014/main" xmlns="" id="{9B56B6C6-9F3C-4E80-BBAD-280E697B895C}"/>
              </a:ext>
            </a:extLst>
          </p:cNvPr>
          <p:cNvSpPr>
            <a:spLocks noGrp="1"/>
          </p:cNvSpPr>
          <p:nvPr>
            <p:ph type="pic" sz="quarter" idx="14"/>
          </p:nvPr>
        </p:nvSpPr>
        <p:spPr>
          <a:xfrm>
            <a:off x="3957037" y="1848535"/>
            <a:ext cx="1430337" cy="1430337"/>
          </a:xfrm>
          <a:prstGeom prst="ellipse">
            <a:avLst/>
          </a:prstGeom>
          <a:solidFill>
            <a:schemeClr val="bg2"/>
          </a:solidFill>
        </p:spPr>
        <p:txBody>
          <a:bodyPr rtlCol="0" anchor="ctr">
            <a:normAutofit/>
          </a:bodyPr>
          <a:lstStyle>
            <a:lvl1pPr marL="0" indent="0" algn="ctr">
              <a:buNone/>
              <a:defRPr sz="2000"/>
            </a:lvl1pPr>
          </a:lstStyle>
          <a:p>
            <a:pPr rtl="0"/>
            <a:r>
              <a:rPr lang="es-ES" noProof="0" smtClean="0"/>
              <a:t>Haga clic en el icono para agregar una imagen</a:t>
            </a:r>
            <a:endParaRPr lang="es-ES" noProof="0" dirty="0"/>
          </a:p>
        </p:txBody>
      </p:sp>
      <p:sp>
        <p:nvSpPr>
          <p:cNvPr id="12" name="Marcador de posición de imagen 2">
            <a:extLst>
              <a:ext uri="{FF2B5EF4-FFF2-40B4-BE49-F238E27FC236}">
                <a16:creationId xmlns:a16="http://schemas.microsoft.com/office/drawing/2014/main" xmlns="" id="{54704160-1ED7-4B90-8963-0F887C73E94D}"/>
              </a:ext>
            </a:extLst>
          </p:cNvPr>
          <p:cNvSpPr>
            <a:spLocks noGrp="1"/>
          </p:cNvSpPr>
          <p:nvPr>
            <p:ph type="pic" sz="quarter" idx="15"/>
          </p:nvPr>
        </p:nvSpPr>
        <p:spPr>
          <a:xfrm>
            <a:off x="6795773" y="1848535"/>
            <a:ext cx="1430337" cy="1430337"/>
          </a:xfrm>
          <a:prstGeom prst="ellipse">
            <a:avLst/>
          </a:prstGeom>
          <a:solidFill>
            <a:schemeClr val="bg2"/>
          </a:solidFill>
        </p:spPr>
        <p:txBody>
          <a:bodyPr rtlCol="0" anchor="ctr">
            <a:normAutofit/>
          </a:bodyPr>
          <a:lstStyle>
            <a:lvl1pPr marL="0" indent="0" algn="ctr">
              <a:buNone/>
              <a:defRPr sz="2000"/>
            </a:lvl1pPr>
          </a:lstStyle>
          <a:p>
            <a:pPr rtl="0"/>
            <a:r>
              <a:rPr lang="es-ES" noProof="0" smtClean="0"/>
              <a:t>Haga clic en el icono para agregar una imagen</a:t>
            </a:r>
            <a:endParaRPr lang="es-ES" noProof="0" dirty="0"/>
          </a:p>
        </p:txBody>
      </p:sp>
      <p:sp>
        <p:nvSpPr>
          <p:cNvPr id="13" name="Marcador de posición de imagen 2">
            <a:extLst>
              <a:ext uri="{FF2B5EF4-FFF2-40B4-BE49-F238E27FC236}">
                <a16:creationId xmlns:a16="http://schemas.microsoft.com/office/drawing/2014/main" xmlns="" id="{36610597-6A76-4A06-82A5-A8FFC5BAEA0F}"/>
              </a:ext>
            </a:extLst>
          </p:cNvPr>
          <p:cNvSpPr>
            <a:spLocks noGrp="1"/>
          </p:cNvSpPr>
          <p:nvPr>
            <p:ph type="pic" sz="quarter" idx="16"/>
          </p:nvPr>
        </p:nvSpPr>
        <p:spPr>
          <a:xfrm>
            <a:off x="9648156" y="1848535"/>
            <a:ext cx="1430337" cy="1430337"/>
          </a:xfrm>
          <a:prstGeom prst="ellipse">
            <a:avLst/>
          </a:prstGeom>
          <a:solidFill>
            <a:schemeClr val="bg2"/>
          </a:solidFill>
        </p:spPr>
        <p:txBody>
          <a:bodyPr rtlCol="0" anchor="ctr">
            <a:normAutofit/>
          </a:bodyPr>
          <a:lstStyle>
            <a:lvl1pPr marL="0" indent="0" algn="ctr">
              <a:buNone/>
              <a:defRPr sz="2000"/>
            </a:lvl1pPr>
          </a:lstStyle>
          <a:p>
            <a:pPr rtl="0"/>
            <a:r>
              <a:rPr lang="es-ES" noProof="0" smtClean="0"/>
              <a:t>Haga clic en el icono para agregar una imagen</a:t>
            </a:r>
            <a:endParaRPr lang="es-ES" noProof="0" dirty="0"/>
          </a:p>
        </p:txBody>
      </p:sp>
      <p:sp>
        <p:nvSpPr>
          <p:cNvPr id="27" name="Marcador de contenido 2">
            <a:extLst>
              <a:ext uri="{FF2B5EF4-FFF2-40B4-BE49-F238E27FC236}">
                <a16:creationId xmlns:a16="http://schemas.microsoft.com/office/drawing/2014/main" xmlns="" id="{FF56D2E5-86E4-473A-A62F-B7029E5B2558}"/>
              </a:ext>
            </a:extLst>
          </p:cNvPr>
          <p:cNvSpPr>
            <a:spLocks noGrp="1"/>
          </p:cNvSpPr>
          <p:nvPr>
            <p:ph idx="1"/>
          </p:nvPr>
        </p:nvSpPr>
        <p:spPr>
          <a:xfrm>
            <a:off x="524454" y="4052306"/>
            <a:ext cx="2588705" cy="1749005"/>
          </a:xfrm>
        </p:spPr>
        <p:txBody>
          <a:bodyPr lIns="0" tIns="0" rIns="0" bIns="0" rtlCol="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smtClean="0"/>
              <a:t>Haga clic para modificar el estilo de texto del patrón</a:t>
            </a:r>
          </a:p>
        </p:txBody>
      </p:sp>
      <p:sp>
        <p:nvSpPr>
          <p:cNvPr id="28" name="Marcador de contenido 2">
            <a:extLst>
              <a:ext uri="{FF2B5EF4-FFF2-40B4-BE49-F238E27FC236}">
                <a16:creationId xmlns:a16="http://schemas.microsoft.com/office/drawing/2014/main" xmlns="" id="{93934E34-6CC7-492D-9515-EBEC72EFF4CB}"/>
              </a:ext>
            </a:extLst>
          </p:cNvPr>
          <p:cNvSpPr>
            <a:spLocks noGrp="1"/>
          </p:cNvSpPr>
          <p:nvPr>
            <p:ph idx="17" hasCustomPrompt="1"/>
          </p:nvPr>
        </p:nvSpPr>
        <p:spPr>
          <a:xfrm>
            <a:off x="524454" y="3539268"/>
            <a:ext cx="2588705" cy="495389"/>
          </a:xfrm>
        </p:spPr>
        <p:txBody>
          <a:bodyPr lIns="0" tIns="0" rIns="0" bIns="0" rtlCol="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dirty="0"/>
              <a:t>Ejecutivo 01</a:t>
            </a:r>
          </a:p>
        </p:txBody>
      </p:sp>
      <p:sp>
        <p:nvSpPr>
          <p:cNvPr id="29" name="Marcador de contenido 2">
            <a:extLst>
              <a:ext uri="{FF2B5EF4-FFF2-40B4-BE49-F238E27FC236}">
                <a16:creationId xmlns:a16="http://schemas.microsoft.com/office/drawing/2014/main" xmlns="" id="{E4E27467-A1AA-4773-AAB5-A96267FBD712}"/>
              </a:ext>
            </a:extLst>
          </p:cNvPr>
          <p:cNvSpPr>
            <a:spLocks noGrp="1"/>
          </p:cNvSpPr>
          <p:nvPr>
            <p:ph idx="18"/>
          </p:nvPr>
        </p:nvSpPr>
        <p:spPr>
          <a:xfrm>
            <a:off x="3377853" y="4052306"/>
            <a:ext cx="2588705" cy="1749005"/>
          </a:xfrm>
        </p:spPr>
        <p:txBody>
          <a:bodyPr lIns="0" tIns="0" rIns="0" bIns="0" rtlCol="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smtClean="0"/>
              <a:t>Haga clic para modificar el estilo de texto del patrón</a:t>
            </a:r>
          </a:p>
        </p:txBody>
      </p:sp>
      <p:sp>
        <p:nvSpPr>
          <p:cNvPr id="30" name="Marcador de contenido 2">
            <a:extLst>
              <a:ext uri="{FF2B5EF4-FFF2-40B4-BE49-F238E27FC236}">
                <a16:creationId xmlns:a16="http://schemas.microsoft.com/office/drawing/2014/main" xmlns="" id="{6CABD5EB-4A8B-448B-8ED1-B8B420815B2D}"/>
              </a:ext>
            </a:extLst>
          </p:cNvPr>
          <p:cNvSpPr>
            <a:spLocks noGrp="1"/>
          </p:cNvSpPr>
          <p:nvPr>
            <p:ph idx="19" hasCustomPrompt="1"/>
          </p:nvPr>
        </p:nvSpPr>
        <p:spPr>
          <a:xfrm>
            <a:off x="3377853" y="3539268"/>
            <a:ext cx="2588705" cy="495389"/>
          </a:xfrm>
        </p:spPr>
        <p:txBody>
          <a:bodyPr lIns="0" tIns="0" rIns="0" bIns="0" rtlCol="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dirty="0"/>
              <a:t>Ejecutivo 01</a:t>
            </a:r>
          </a:p>
        </p:txBody>
      </p:sp>
      <p:sp>
        <p:nvSpPr>
          <p:cNvPr id="31" name="Marcador de contenido 2">
            <a:extLst>
              <a:ext uri="{FF2B5EF4-FFF2-40B4-BE49-F238E27FC236}">
                <a16:creationId xmlns:a16="http://schemas.microsoft.com/office/drawing/2014/main" xmlns="" id="{0D86883C-E501-47FF-AE1A-E9CE8B71B421}"/>
              </a:ext>
            </a:extLst>
          </p:cNvPr>
          <p:cNvSpPr>
            <a:spLocks noGrp="1"/>
          </p:cNvSpPr>
          <p:nvPr>
            <p:ph idx="20"/>
          </p:nvPr>
        </p:nvSpPr>
        <p:spPr>
          <a:xfrm>
            <a:off x="6216589" y="4052306"/>
            <a:ext cx="2588705" cy="1749005"/>
          </a:xfrm>
        </p:spPr>
        <p:txBody>
          <a:bodyPr lIns="0" tIns="0" rIns="0" bIns="0" rtlCol="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smtClean="0"/>
              <a:t>Haga clic para modificar el estilo de texto del patrón</a:t>
            </a:r>
          </a:p>
        </p:txBody>
      </p:sp>
      <p:sp>
        <p:nvSpPr>
          <p:cNvPr id="32" name="Marcador de contenido 2">
            <a:extLst>
              <a:ext uri="{FF2B5EF4-FFF2-40B4-BE49-F238E27FC236}">
                <a16:creationId xmlns:a16="http://schemas.microsoft.com/office/drawing/2014/main" xmlns="" id="{3683A037-F698-4CC9-904D-F377D71F690F}"/>
              </a:ext>
            </a:extLst>
          </p:cNvPr>
          <p:cNvSpPr>
            <a:spLocks noGrp="1"/>
          </p:cNvSpPr>
          <p:nvPr>
            <p:ph idx="21" hasCustomPrompt="1"/>
          </p:nvPr>
        </p:nvSpPr>
        <p:spPr>
          <a:xfrm>
            <a:off x="6216589" y="3539268"/>
            <a:ext cx="2588705" cy="495389"/>
          </a:xfrm>
        </p:spPr>
        <p:txBody>
          <a:bodyPr lIns="0" tIns="0" rIns="0" bIns="0" rtlCol="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dirty="0"/>
              <a:t>Ejecutivo 01</a:t>
            </a:r>
          </a:p>
        </p:txBody>
      </p:sp>
      <p:sp>
        <p:nvSpPr>
          <p:cNvPr id="33" name="Marcador de contenido 2">
            <a:extLst>
              <a:ext uri="{FF2B5EF4-FFF2-40B4-BE49-F238E27FC236}">
                <a16:creationId xmlns:a16="http://schemas.microsoft.com/office/drawing/2014/main" xmlns="" id="{0A095594-2B82-44ED-8C9B-DA7C4D3D2872}"/>
              </a:ext>
            </a:extLst>
          </p:cNvPr>
          <p:cNvSpPr>
            <a:spLocks noGrp="1"/>
          </p:cNvSpPr>
          <p:nvPr>
            <p:ph idx="22"/>
          </p:nvPr>
        </p:nvSpPr>
        <p:spPr>
          <a:xfrm>
            <a:off x="9068972" y="4052306"/>
            <a:ext cx="2588705" cy="1749005"/>
          </a:xfrm>
        </p:spPr>
        <p:txBody>
          <a:bodyPr lIns="0" tIns="0" rIns="0" bIns="0" rtlCol="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smtClean="0"/>
              <a:t>Haga clic para modificar el estilo de texto del patrón</a:t>
            </a:r>
          </a:p>
        </p:txBody>
      </p:sp>
      <p:sp>
        <p:nvSpPr>
          <p:cNvPr id="34" name="Marcador de contenido 2">
            <a:extLst>
              <a:ext uri="{FF2B5EF4-FFF2-40B4-BE49-F238E27FC236}">
                <a16:creationId xmlns:a16="http://schemas.microsoft.com/office/drawing/2014/main" xmlns="" id="{54CDD46A-22ED-48F5-9B5F-13B1B5C4B320}"/>
              </a:ext>
            </a:extLst>
          </p:cNvPr>
          <p:cNvSpPr>
            <a:spLocks noGrp="1"/>
          </p:cNvSpPr>
          <p:nvPr>
            <p:ph idx="23" hasCustomPrompt="1"/>
          </p:nvPr>
        </p:nvSpPr>
        <p:spPr>
          <a:xfrm>
            <a:off x="9068972" y="3539268"/>
            <a:ext cx="2588705" cy="495389"/>
          </a:xfrm>
        </p:spPr>
        <p:txBody>
          <a:bodyPr lIns="0" tIns="0" rIns="0" bIns="0" rtlCol="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dirty="0"/>
              <a:t>Ejecutivo 01</a:t>
            </a:r>
          </a:p>
        </p:txBody>
      </p:sp>
    </p:spTree>
    <p:extLst>
      <p:ext uri="{BB962C8B-B14F-4D97-AF65-F5344CB8AC3E}">
        <p14:creationId xmlns:p14="http://schemas.microsoft.com/office/powerpoint/2010/main" val="3876503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radecimiento 01">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xmlns="" id="{59758E15-A93D-4FB9-843D-1490E27A151B}"/>
              </a:ext>
            </a:extLst>
          </p:cNvPr>
          <p:cNvSpPr>
            <a:spLocks noGrp="1"/>
          </p:cNvSpPr>
          <p:nvPr>
            <p:ph type="subTitle" idx="1" hasCustomPrompt="1"/>
          </p:nvPr>
        </p:nvSpPr>
        <p:spPr>
          <a:xfrm>
            <a:off x="7002130" y="4484691"/>
            <a:ext cx="4540440" cy="503167"/>
          </a:xfrm>
        </p:spPr>
        <p:txBody>
          <a:bodyPr rtlCol="0">
            <a:noAutofit/>
          </a:bodyPr>
          <a:lstStyle>
            <a:lvl1pPr marL="0" indent="0" algn="l">
              <a:buNone/>
              <a:defRPr sz="1600" b="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dirty="0"/>
              <a:t>correo electrónico</a:t>
            </a:r>
          </a:p>
        </p:txBody>
      </p:sp>
      <p:sp>
        <p:nvSpPr>
          <p:cNvPr id="13" name="Marcador de posición de imagen 12">
            <a:extLst>
              <a:ext uri="{FF2B5EF4-FFF2-40B4-BE49-F238E27FC236}">
                <a16:creationId xmlns:a16="http://schemas.microsoft.com/office/drawing/2014/main" xmlns=""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es-ES" noProof="0" smtClean="0"/>
              <a:t>Haga clic en el icono para agregar una imagen</a:t>
            </a:r>
            <a:endParaRPr lang="es-ES" noProof="0" dirty="0"/>
          </a:p>
        </p:txBody>
      </p:sp>
      <p:grpSp>
        <p:nvGrpSpPr>
          <p:cNvPr id="14" name="Grupo 13">
            <a:extLst>
              <a:ext uri="{FF2B5EF4-FFF2-40B4-BE49-F238E27FC236}">
                <a16:creationId xmlns:a16="http://schemas.microsoft.com/office/drawing/2014/main" xmlns="" id="{0DC2055F-AE3F-46BE-B57E-A0F1A86D1C36}"/>
              </a:ext>
            </a:extLst>
          </p:cNvPr>
          <p:cNvGrpSpPr/>
          <p:nvPr userDrawn="1"/>
        </p:nvGrpSpPr>
        <p:grpSpPr>
          <a:xfrm>
            <a:off x="-1728305" y="-2049517"/>
            <a:ext cx="8917229" cy="10769768"/>
            <a:chOff x="11114088" y="2241550"/>
            <a:chExt cx="1905000" cy="2354263"/>
          </a:xfrm>
          <a:solidFill>
            <a:schemeClr val="bg2">
              <a:alpha val="91000"/>
            </a:schemeClr>
          </a:solidFill>
        </p:grpSpPr>
        <p:sp>
          <p:nvSpPr>
            <p:cNvPr id="15" name="Forma libre 5">
              <a:extLst>
                <a:ext uri="{FF2B5EF4-FFF2-40B4-BE49-F238E27FC236}">
                  <a16:creationId xmlns:a16="http://schemas.microsoft.com/office/drawing/2014/main" xmlns=""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6" name="Forma libre 6">
              <a:extLst>
                <a:ext uri="{FF2B5EF4-FFF2-40B4-BE49-F238E27FC236}">
                  <a16:creationId xmlns:a16="http://schemas.microsoft.com/office/drawing/2014/main" xmlns=""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pic>
        <p:nvPicPr>
          <p:cNvPr id="9" name="Imagen 8">
            <a:extLst>
              <a:ext uri="{FF2B5EF4-FFF2-40B4-BE49-F238E27FC236}">
                <a16:creationId xmlns:a16="http://schemas.microsoft.com/office/drawing/2014/main" xmlns="" id="{4FE28ACC-E44C-4381-B768-0310810E78D2}"/>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372999" y="1844881"/>
            <a:ext cx="1745251" cy="673365"/>
          </a:xfrm>
          <a:prstGeom prst="rect">
            <a:avLst/>
          </a:prstGeom>
        </p:spPr>
      </p:pic>
      <p:cxnSp>
        <p:nvCxnSpPr>
          <p:cNvPr id="5" name="Conector recto 4">
            <a:extLst>
              <a:ext uri="{FF2B5EF4-FFF2-40B4-BE49-F238E27FC236}">
                <a16:creationId xmlns:a16="http://schemas.microsoft.com/office/drawing/2014/main" xmlns="" id="{819AFA09-F4B1-493D-BCAD-FF30C20CD1AA}"/>
              </a:ext>
            </a:extLst>
          </p:cNvPr>
          <p:cNvCxnSpPr/>
          <p:nvPr userDrawn="1"/>
        </p:nvCxnSpPr>
        <p:spPr>
          <a:xfrm>
            <a:off x="6469778" y="4233582"/>
            <a:ext cx="2532336"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Marcador de texto 6">
            <a:extLst>
              <a:ext uri="{FF2B5EF4-FFF2-40B4-BE49-F238E27FC236}">
                <a16:creationId xmlns:a16="http://schemas.microsoft.com/office/drawing/2014/main" xmlns="" id="{4E0FBE0E-A6B0-483E-93DD-5C20DA069DBC}"/>
              </a:ext>
            </a:extLst>
          </p:cNvPr>
          <p:cNvSpPr>
            <a:spLocks noGrp="1"/>
          </p:cNvSpPr>
          <p:nvPr>
            <p:ph type="body" sz="quarter" idx="11" hasCustomPrompt="1"/>
          </p:nvPr>
        </p:nvSpPr>
        <p:spPr>
          <a:xfrm>
            <a:off x="7002320" y="5012635"/>
            <a:ext cx="4533900" cy="503238"/>
          </a:xfrm>
        </p:spPr>
        <p:txBody>
          <a:bodyPr vert="horz" lIns="91440" tIns="45720" rIns="91440" bIns="45720" rtlCol="0">
            <a:noAutofit/>
          </a:bodyPr>
          <a:lstStyle>
            <a:lvl1pPr marL="0" indent="0">
              <a:buNone/>
              <a:defRPr lang="en-US" sz="1600" b="0" cap="all" baseline="0" dirty="0" smtClean="0"/>
            </a:lvl1pPr>
          </a:lstStyle>
          <a:p>
            <a:pPr marL="228600" lvl="0" indent="-228600" rtl="0"/>
            <a:r>
              <a:rPr lang="es-ES" noProof="0" dirty="0"/>
              <a:t>Dirección URL del sitio web aquí</a:t>
            </a:r>
          </a:p>
        </p:txBody>
      </p:sp>
      <p:pic>
        <p:nvPicPr>
          <p:cNvPr id="17" name="Gráfico 16" descr="Sobre">
            <a:extLst>
              <a:ext uri="{FF2B5EF4-FFF2-40B4-BE49-F238E27FC236}">
                <a16:creationId xmlns:a16="http://schemas.microsoft.com/office/drawing/2014/main" xmlns="" id="{E5B30B87-6C2E-48F1-9026-E4F6BEA1CFE7}"/>
              </a:ext>
            </a:extLst>
          </p:cNvPr>
          <p:cNvPicPr>
            <a:picLocks noChangeAspect="1"/>
          </p:cNvPicPr>
          <p:nvPr userDrawn="1"/>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541475" y="4452337"/>
            <a:ext cx="387795" cy="387795"/>
          </a:xfrm>
          <a:prstGeom prst="rect">
            <a:avLst/>
          </a:prstGeom>
        </p:spPr>
      </p:pic>
      <p:pic>
        <p:nvPicPr>
          <p:cNvPr id="18" name="Gráfico 17" descr="Red">
            <a:extLst>
              <a:ext uri="{FF2B5EF4-FFF2-40B4-BE49-F238E27FC236}">
                <a16:creationId xmlns:a16="http://schemas.microsoft.com/office/drawing/2014/main" xmlns="" id="{2DA3CFE0-4ED8-4345-A158-94E70F463E99}"/>
              </a:ext>
            </a:extLst>
          </p:cNvPr>
          <p:cNvPicPr>
            <a:picLocks noChangeAspect="1"/>
          </p:cNvPicPr>
          <p:nvPr userDrawn="1"/>
        </p:nvPicPr>
        <p:blipFill>
          <a:blip r:embed="rId5">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6522084" y="4925640"/>
            <a:ext cx="426575" cy="426575"/>
          </a:xfrm>
          <a:prstGeom prst="rect">
            <a:avLst/>
          </a:prstGeom>
        </p:spPr>
      </p:pic>
      <p:sp>
        <p:nvSpPr>
          <p:cNvPr id="2" name="Título 1">
            <a:extLst>
              <a:ext uri="{FF2B5EF4-FFF2-40B4-BE49-F238E27FC236}">
                <a16:creationId xmlns:a16="http://schemas.microsoft.com/office/drawing/2014/main" xmlns="" id="{EC519AB8-2D8F-4EE5-B4E4-7A48430A4C96}"/>
              </a:ext>
            </a:extLst>
          </p:cNvPr>
          <p:cNvSpPr>
            <a:spLocks noGrp="1"/>
          </p:cNvSpPr>
          <p:nvPr>
            <p:ph type="title"/>
          </p:nvPr>
        </p:nvSpPr>
        <p:spPr>
          <a:xfrm>
            <a:off x="6372998" y="3309109"/>
            <a:ext cx="5163222" cy="673365"/>
          </a:xfrm>
          <a:noFill/>
        </p:spPr>
        <p:txBody>
          <a:bodyPr wrap="square" rtlCol="0">
            <a:noAutofit/>
          </a:bodyPr>
          <a:lstStyle>
            <a:lvl1pPr>
              <a:defRPr lang="en-US" sz="6000" b="1" cap="all" baseline="0">
                <a:solidFill>
                  <a:schemeClr val="accent4"/>
                </a:solidFill>
                <a:ea typeface="+mn-ea"/>
                <a:cs typeface="+mn-cs"/>
              </a:defRPr>
            </a:lvl1pPr>
          </a:lstStyle>
          <a:p>
            <a:pPr marL="0" lvl="0" rtl="0"/>
            <a:r>
              <a:rPr lang="es-ES" noProof="0" smtClean="0"/>
              <a:t>Haga clic para modificar el estilo de título del patrón</a:t>
            </a:r>
            <a:endParaRPr lang="es-ES" noProof="0" dirty="0"/>
          </a:p>
        </p:txBody>
      </p:sp>
    </p:spTree>
    <p:extLst>
      <p:ext uri="{BB962C8B-B14F-4D97-AF65-F5344CB8AC3E}">
        <p14:creationId xmlns:p14="http://schemas.microsoft.com/office/powerpoint/2010/main" val="637136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apositiva de título_02">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86299464-ED20-4919-8B3A-2CFAE8DA2347}"/>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3" name="Marcador de posición de imagen 12">
            <a:extLst>
              <a:ext uri="{FF2B5EF4-FFF2-40B4-BE49-F238E27FC236}">
                <a16:creationId xmlns:a16="http://schemas.microsoft.com/office/drawing/2014/main" xmlns=""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es-ES" noProof="0" smtClean="0"/>
              <a:t>Haga clic en el icono para agregar una imagen</a:t>
            </a:r>
            <a:endParaRPr lang="es-ES" noProof="0" dirty="0"/>
          </a:p>
        </p:txBody>
      </p:sp>
      <p:grpSp>
        <p:nvGrpSpPr>
          <p:cNvPr id="14" name="Grupo 13">
            <a:extLst>
              <a:ext uri="{FF2B5EF4-FFF2-40B4-BE49-F238E27FC236}">
                <a16:creationId xmlns:a16="http://schemas.microsoft.com/office/drawing/2014/main" xmlns=""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orma libre 5">
              <a:extLst>
                <a:ext uri="{FF2B5EF4-FFF2-40B4-BE49-F238E27FC236}">
                  <a16:creationId xmlns:a16="http://schemas.microsoft.com/office/drawing/2014/main" xmlns=""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6" name="Forma libre 6">
              <a:extLst>
                <a:ext uri="{FF2B5EF4-FFF2-40B4-BE49-F238E27FC236}">
                  <a16:creationId xmlns:a16="http://schemas.microsoft.com/office/drawing/2014/main" xmlns=""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pic>
        <p:nvPicPr>
          <p:cNvPr id="9" name="Imagen 8">
            <a:extLst>
              <a:ext uri="{FF2B5EF4-FFF2-40B4-BE49-F238E27FC236}">
                <a16:creationId xmlns:a16="http://schemas.microsoft.com/office/drawing/2014/main" xmlns="" id="{4FE28ACC-E44C-4381-B768-0310810E78D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015850" y="391862"/>
            <a:ext cx="1745251" cy="673365"/>
          </a:xfrm>
          <a:prstGeom prst="rect">
            <a:avLst/>
          </a:prstGeom>
        </p:spPr>
      </p:pic>
      <p:cxnSp>
        <p:nvCxnSpPr>
          <p:cNvPr id="12" name="Conector recto 11">
            <a:extLst>
              <a:ext uri="{FF2B5EF4-FFF2-40B4-BE49-F238E27FC236}">
                <a16:creationId xmlns:a16="http://schemas.microsoft.com/office/drawing/2014/main" xmlns="" id="{77C312F4-62C2-4903-8C4B-423A8717E481}"/>
              </a:ext>
            </a:extLst>
          </p:cNvPr>
          <p:cNvCxnSpPr/>
          <p:nvPr userDrawn="1"/>
        </p:nvCxnSpPr>
        <p:spPr>
          <a:xfrm>
            <a:off x="6469778" y="4233582"/>
            <a:ext cx="2532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Subtítulo 2">
            <a:extLst>
              <a:ext uri="{FF2B5EF4-FFF2-40B4-BE49-F238E27FC236}">
                <a16:creationId xmlns:a16="http://schemas.microsoft.com/office/drawing/2014/main" xmlns="" id="{ADF17BC1-06CE-42EA-A970-31A7ED871AA4}"/>
              </a:ext>
            </a:extLst>
          </p:cNvPr>
          <p:cNvSpPr>
            <a:spLocks noGrp="1"/>
          </p:cNvSpPr>
          <p:nvPr>
            <p:ph type="subTitle" idx="1" hasCustomPrompt="1"/>
          </p:nvPr>
        </p:nvSpPr>
        <p:spPr>
          <a:xfrm>
            <a:off x="7002130" y="4484691"/>
            <a:ext cx="4540440" cy="503167"/>
          </a:xfrm>
        </p:spPr>
        <p:txBody>
          <a:bodyPr rtlCol="0">
            <a:noAutofit/>
          </a:bodyPr>
          <a:lstStyle>
            <a:lvl1pPr marL="0" indent="0" algn="l">
              <a:buNone/>
              <a:defRPr sz="16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dirty="0"/>
              <a:t>correo electrónico</a:t>
            </a:r>
          </a:p>
        </p:txBody>
      </p:sp>
      <p:sp>
        <p:nvSpPr>
          <p:cNvPr id="22" name="Marcador de texto 6">
            <a:extLst>
              <a:ext uri="{FF2B5EF4-FFF2-40B4-BE49-F238E27FC236}">
                <a16:creationId xmlns:a16="http://schemas.microsoft.com/office/drawing/2014/main" xmlns="" id="{7035F1B3-4E91-44FF-B4E7-E5D87C7A034C}"/>
              </a:ext>
            </a:extLst>
          </p:cNvPr>
          <p:cNvSpPr>
            <a:spLocks noGrp="1"/>
          </p:cNvSpPr>
          <p:nvPr>
            <p:ph type="body" sz="quarter" idx="11" hasCustomPrompt="1"/>
          </p:nvPr>
        </p:nvSpPr>
        <p:spPr>
          <a:xfrm>
            <a:off x="7002320" y="5012635"/>
            <a:ext cx="4533900" cy="503238"/>
          </a:xfrm>
        </p:spPr>
        <p:txBody>
          <a:bodyPr vert="horz" lIns="91440" tIns="45720" rIns="91440" bIns="45720" rtlCol="0">
            <a:noAutofit/>
          </a:bodyPr>
          <a:lstStyle>
            <a:lvl1pPr marL="0" indent="0">
              <a:buNone/>
              <a:defRPr lang="en-US" sz="1600" b="0" cap="all" baseline="0" dirty="0" smtClean="0">
                <a:solidFill>
                  <a:schemeClr val="bg1"/>
                </a:solidFill>
              </a:defRPr>
            </a:lvl1pPr>
          </a:lstStyle>
          <a:p>
            <a:pPr marL="228600" lvl="0" indent="-228600" rtl="0"/>
            <a:r>
              <a:rPr lang="es-ES" noProof="0" dirty="0"/>
              <a:t>Dirección URL del sitio web aquí</a:t>
            </a:r>
          </a:p>
        </p:txBody>
      </p:sp>
      <p:pic>
        <p:nvPicPr>
          <p:cNvPr id="18" name="Gráfico 16" descr="Sobre">
            <a:extLst>
              <a:ext uri="{FF2B5EF4-FFF2-40B4-BE49-F238E27FC236}">
                <a16:creationId xmlns:a16="http://schemas.microsoft.com/office/drawing/2014/main" xmlns="" id="{E5B30B87-6C2E-48F1-9026-E4F6BEA1CFE7}"/>
              </a:ext>
            </a:extLst>
          </p:cNvPr>
          <p:cNvPicPr>
            <a:picLocks noChangeAspect="1"/>
          </p:cNvPicPr>
          <p:nvPr userDrawn="1"/>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6541475" y="4452337"/>
            <a:ext cx="387795" cy="387795"/>
          </a:xfrm>
          <a:prstGeom prst="rect">
            <a:avLst/>
          </a:prstGeom>
        </p:spPr>
      </p:pic>
      <p:pic>
        <p:nvPicPr>
          <p:cNvPr id="23" name="Gráfico 17" descr="Red">
            <a:extLst>
              <a:ext uri="{FF2B5EF4-FFF2-40B4-BE49-F238E27FC236}">
                <a16:creationId xmlns:a16="http://schemas.microsoft.com/office/drawing/2014/main" xmlns="" id="{2DA3CFE0-4ED8-4345-A158-94E70F463E99}"/>
              </a:ext>
            </a:extLst>
          </p:cNvPr>
          <p:cNvPicPr>
            <a:picLocks noChangeAspect="1"/>
          </p:cNvPicPr>
          <p:nvPr userDrawn="1"/>
        </p:nvPicPr>
        <p:blipFill>
          <a:blip r:embed="rId6">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6522084" y="4925640"/>
            <a:ext cx="426575" cy="426575"/>
          </a:xfrm>
          <a:prstGeom prst="rect">
            <a:avLst/>
          </a:prstGeom>
        </p:spPr>
      </p:pic>
      <p:sp>
        <p:nvSpPr>
          <p:cNvPr id="2" name="Título 1">
            <a:extLst>
              <a:ext uri="{FF2B5EF4-FFF2-40B4-BE49-F238E27FC236}">
                <a16:creationId xmlns:a16="http://schemas.microsoft.com/office/drawing/2014/main" xmlns="" id="{32666C42-DD4B-4BFA-BE15-4D20CFD5DD60}"/>
              </a:ext>
            </a:extLst>
          </p:cNvPr>
          <p:cNvSpPr>
            <a:spLocks noGrp="1"/>
          </p:cNvSpPr>
          <p:nvPr>
            <p:ph type="title"/>
          </p:nvPr>
        </p:nvSpPr>
        <p:spPr>
          <a:xfrm>
            <a:off x="6347744" y="3275218"/>
            <a:ext cx="5188475" cy="826628"/>
          </a:xfrm>
          <a:noFill/>
        </p:spPr>
        <p:txBody>
          <a:bodyPr wrap="square" rtlCol="0">
            <a:noAutofit/>
          </a:bodyPr>
          <a:lstStyle>
            <a:lvl1pPr>
              <a:defRPr lang="en-US" sz="6000" b="1" cap="all" baseline="0">
                <a:solidFill>
                  <a:schemeClr val="bg1"/>
                </a:solidFill>
                <a:ea typeface="+mn-ea"/>
                <a:cs typeface="+mn-cs"/>
              </a:defRPr>
            </a:lvl1pPr>
          </a:lstStyle>
          <a:p>
            <a:pPr marL="0" lvl="0" rtl="0"/>
            <a:r>
              <a:rPr lang="es-ES" noProof="0" smtClean="0"/>
              <a:t>Haga clic para modificar el estilo de título del patrón</a:t>
            </a:r>
            <a:endParaRPr lang="es-ES" noProof="0" dirty="0"/>
          </a:p>
        </p:txBody>
      </p:sp>
    </p:spTree>
    <p:extLst>
      <p:ext uri="{BB962C8B-B14F-4D97-AF65-F5344CB8AC3E}">
        <p14:creationId xmlns:p14="http://schemas.microsoft.com/office/powerpoint/2010/main" val="81010702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86299464-ED20-4919-8B3A-2CFAE8DA2347}"/>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6" name="Elipse 5">
            <a:extLst>
              <a:ext uri="{FF2B5EF4-FFF2-40B4-BE49-F238E27FC236}">
                <a16:creationId xmlns:a16="http://schemas.microsoft.com/office/drawing/2014/main" xmlns="" id="{1F54E98B-AC75-484D-9121-68498EB888AA}"/>
              </a:ext>
            </a:extLst>
          </p:cNvPr>
          <p:cNvSpPr/>
          <p:nvPr userDrawn="1"/>
        </p:nvSpPr>
        <p:spPr>
          <a:xfrm>
            <a:off x="754010" y="708293"/>
            <a:ext cx="5334029" cy="5334029"/>
          </a:xfrm>
          <a:prstGeom prst="ellipse">
            <a:avLst/>
          </a:pr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a:extLst>
              <a:ext uri="{FF2B5EF4-FFF2-40B4-BE49-F238E27FC236}">
                <a16:creationId xmlns:a16="http://schemas.microsoft.com/office/drawing/2014/main" xmlns="" id="{2456FD49-C258-4333-9422-358C976A341C}"/>
              </a:ext>
            </a:extLst>
          </p:cNvPr>
          <p:cNvSpPr>
            <a:spLocks noGrp="1"/>
          </p:cNvSpPr>
          <p:nvPr>
            <p:ph type="ctrTitle" hasCustomPrompt="1"/>
          </p:nvPr>
        </p:nvSpPr>
        <p:spPr>
          <a:xfrm>
            <a:off x="6343650" y="2173288"/>
            <a:ext cx="5143500" cy="2090808"/>
          </a:xfrm>
        </p:spPr>
        <p:txBody>
          <a:bodyPr rtlCol="0" anchor="b">
            <a:noAutofit/>
          </a:bodyPr>
          <a:lstStyle>
            <a:lvl1pPr algn="l">
              <a:defRPr sz="5400" b="1" cap="all" baseline="0">
                <a:solidFill>
                  <a:schemeClr val="bg1"/>
                </a:solidFill>
                <a:latin typeface="+mj-lt"/>
              </a:defRPr>
            </a:lvl1pPr>
          </a:lstStyle>
          <a:p>
            <a:pPr rtl="0"/>
            <a:r>
              <a:rPr lang="es-ES" noProof="0" dirty="0"/>
              <a:t>El título se escribe aquí</a:t>
            </a:r>
          </a:p>
        </p:txBody>
      </p:sp>
      <p:sp>
        <p:nvSpPr>
          <p:cNvPr id="3" name="Subtítulo 2">
            <a:extLst>
              <a:ext uri="{FF2B5EF4-FFF2-40B4-BE49-F238E27FC236}">
                <a16:creationId xmlns:a16="http://schemas.microsoft.com/office/drawing/2014/main" xmlns="" id="{59758E15-A93D-4FB9-843D-1490E27A151B}"/>
              </a:ext>
            </a:extLst>
          </p:cNvPr>
          <p:cNvSpPr>
            <a:spLocks noGrp="1"/>
          </p:cNvSpPr>
          <p:nvPr>
            <p:ph type="subTitle" idx="1"/>
          </p:nvPr>
        </p:nvSpPr>
        <p:spPr>
          <a:xfrm>
            <a:off x="6343650" y="4279971"/>
            <a:ext cx="5143500" cy="503167"/>
          </a:xfrm>
        </p:spPr>
        <p:txBody>
          <a:bodyPr rtlCol="0">
            <a:noAutofit/>
          </a:bodyPr>
          <a:lstStyle>
            <a:lvl1pPr marL="0" indent="0" algn="l">
              <a:buNone/>
              <a:defRPr sz="18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modificar el estilo de subtítulo del patrón</a:t>
            </a:r>
            <a:endParaRPr lang="es-ES" noProof="0" dirty="0"/>
          </a:p>
        </p:txBody>
      </p:sp>
      <p:grpSp>
        <p:nvGrpSpPr>
          <p:cNvPr id="14" name="Grupo 13">
            <a:extLst>
              <a:ext uri="{FF2B5EF4-FFF2-40B4-BE49-F238E27FC236}">
                <a16:creationId xmlns:a16="http://schemas.microsoft.com/office/drawing/2014/main" xmlns=""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orma libre 5">
              <a:extLst>
                <a:ext uri="{FF2B5EF4-FFF2-40B4-BE49-F238E27FC236}">
                  <a16:creationId xmlns:a16="http://schemas.microsoft.com/office/drawing/2014/main" xmlns=""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6" name="Forma libre 6">
              <a:extLst>
                <a:ext uri="{FF2B5EF4-FFF2-40B4-BE49-F238E27FC236}">
                  <a16:creationId xmlns:a16="http://schemas.microsoft.com/office/drawing/2014/main" xmlns=""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pic>
        <p:nvPicPr>
          <p:cNvPr id="9" name="Imagen 8">
            <a:extLst>
              <a:ext uri="{FF2B5EF4-FFF2-40B4-BE49-F238E27FC236}">
                <a16:creationId xmlns:a16="http://schemas.microsoft.com/office/drawing/2014/main" xmlns="" id="{4FE28ACC-E44C-4381-B768-0310810E78D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015850" y="391862"/>
            <a:ext cx="1745251" cy="673365"/>
          </a:xfrm>
          <a:prstGeom prst="rect">
            <a:avLst/>
          </a:prstGeom>
        </p:spPr>
      </p:pic>
      <p:cxnSp>
        <p:nvCxnSpPr>
          <p:cNvPr id="5" name="Conector recto 4">
            <a:extLst>
              <a:ext uri="{FF2B5EF4-FFF2-40B4-BE49-F238E27FC236}">
                <a16:creationId xmlns:a16="http://schemas.microsoft.com/office/drawing/2014/main" xmlns="" id="{819AFA09-F4B1-493D-BCAD-FF30C20CD1AA}"/>
              </a:ext>
            </a:extLst>
          </p:cNvPr>
          <p:cNvCxnSpPr/>
          <p:nvPr userDrawn="1"/>
        </p:nvCxnSpPr>
        <p:spPr>
          <a:xfrm>
            <a:off x="6469778" y="4233582"/>
            <a:ext cx="2532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200078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xmlns="" id="{F9087E09-D75F-4E26-B01E-A1A09BA2EA70}"/>
              </a:ext>
            </a:extLst>
          </p:cNvPr>
          <p:cNvSpPr/>
          <p:nvPr userDrawn="1"/>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a:extLst>
              <a:ext uri="{FF2B5EF4-FFF2-40B4-BE49-F238E27FC236}">
                <a16:creationId xmlns:a16="http://schemas.microsoft.com/office/drawing/2014/main" xmlns="" id="{AF7A70B7-7ADE-4E0B-B956-363B0B1AA613}"/>
              </a:ext>
            </a:extLst>
          </p:cNvPr>
          <p:cNvSpPr>
            <a:spLocks noGrp="1"/>
          </p:cNvSpPr>
          <p:nvPr>
            <p:ph type="title"/>
          </p:nvPr>
        </p:nvSpPr>
        <p:spPr>
          <a:xfrm>
            <a:off x="831850" y="182563"/>
            <a:ext cx="10515600" cy="940181"/>
          </a:xfrm>
        </p:spPr>
        <p:txBody>
          <a:bodyPr rtlCol="0" anchor="b">
            <a:noAutofit/>
          </a:bodyPr>
          <a:lstStyle>
            <a:lvl1pPr algn="ctr">
              <a:defRPr sz="4000" b="1" cap="all" baseline="0">
                <a:solidFill>
                  <a:schemeClr val="bg1"/>
                </a:solidFill>
              </a:defRPr>
            </a:lvl1pPr>
          </a:lstStyle>
          <a:p>
            <a:pPr rtl="0"/>
            <a:r>
              <a:rPr lang="es-ES" noProof="0" smtClean="0"/>
              <a:t>Haga clic para modificar el estilo de título del patrón</a:t>
            </a:r>
            <a:endParaRPr lang="es-ES" noProof="0" dirty="0"/>
          </a:p>
        </p:txBody>
      </p:sp>
      <p:pic>
        <p:nvPicPr>
          <p:cNvPr id="8" name="Imagen 7">
            <a:extLst>
              <a:ext uri="{FF2B5EF4-FFF2-40B4-BE49-F238E27FC236}">
                <a16:creationId xmlns:a16="http://schemas.microsoft.com/office/drawing/2014/main" xmlns="" id="{25FC40B0-ED27-47E5-A3C2-32A8418567EE}"/>
              </a:ext>
            </a:extLst>
          </p:cNvPr>
          <p:cNvPicPr>
            <a:picLocks noChangeAspect="1"/>
          </p:cNvPicPr>
          <p:nvPr userDrawn="1"/>
        </p:nvPicPr>
        <p:blipFill>
          <a:blip r:embed="rId2">
            <a:biLevel thresh="25000"/>
            <a:extLst>
              <a:ext uri="{28A0092B-C50C-407E-A947-70E740481C1C}">
                <a14:useLocalDpi xmlns:a14="http://schemas.microsoft.com/office/drawing/2010/main"/>
              </a:ext>
            </a:extLst>
          </a:blip>
          <a:stretch>
            <a:fillRect/>
          </a:stretch>
        </p:blipFill>
        <p:spPr>
          <a:xfrm>
            <a:off x="469638" y="6260507"/>
            <a:ext cx="1075427" cy="414929"/>
          </a:xfrm>
          <a:prstGeom prst="rect">
            <a:avLst/>
          </a:prstGeom>
        </p:spPr>
      </p:pic>
      <p:sp>
        <p:nvSpPr>
          <p:cNvPr id="11" name="Elipse 10">
            <a:extLst>
              <a:ext uri="{FF2B5EF4-FFF2-40B4-BE49-F238E27FC236}">
                <a16:creationId xmlns:a16="http://schemas.microsoft.com/office/drawing/2014/main" xmlns="" id="{8931D2A9-0B92-4197-8802-80424C14EA7E}"/>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6" name="Marcador de número de diapositiva 5">
            <a:extLst>
              <a:ext uri="{FF2B5EF4-FFF2-40B4-BE49-F238E27FC236}">
                <a16:creationId xmlns:a16="http://schemas.microsoft.com/office/drawing/2014/main" xmlns="" id="{533B74B0-30B9-45C2-9AE6-45D1978AAFAE}"/>
              </a:ext>
            </a:extLst>
          </p:cNvPr>
          <p:cNvSpPr>
            <a:spLocks noGrp="1"/>
          </p:cNvSpPr>
          <p:nvPr>
            <p:ph type="sldNum" sz="quarter" idx="12"/>
          </p:nvPr>
        </p:nvSpPr>
        <p:spPr>
          <a:xfrm>
            <a:off x="11363696" y="6455739"/>
            <a:ext cx="294460" cy="187367"/>
          </a:xfrm>
        </p:spPr>
        <p:txBody>
          <a:bodyPr lIns="0" tIns="0" rIns="0" bIns="0" rtlCol="0"/>
          <a:lstStyle>
            <a:lvl1pPr algn="ctr">
              <a:defRPr sz="900">
                <a:solidFill>
                  <a:srgbClr val="2C567A"/>
                </a:solidFill>
                <a:latin typeface="+mn-lt"/>
              </a:defRPr>
            </a:lvl1pPr>
          </a:lstStyle>
          <a:p>
            <a:pPr rtl="0"/>
            <a:fld id="{9EC71654-96A5-4280-94F3-931C61A9F92C}" type="slidenum">
              <a:rPr lang="es-ES" noProof="0" smtClean="0"/>
              <a:pPr rtl="0"/>
              <a:t>‹Nº›</a:t>
            </a:fld>
            <a:endParaRPr lang="es-ES" noProof="0" dirty="0"/>
          </a:p>
        </p:txBody>
      </p:sp>
      <p:grpSp>
        <p:nvGrpSpPr>
          <p:cNvPr id="4" name="Grupo 3">
            <a:extLst>
              <a:ext uri="{FF2B5EF4-FFF2-40B4-BE49-F238E27FC236}">
                <a16:creationId xmlns:a16="http://schemas.microsoft.com/office/drawing/2014/main" xmlns="" id="{AD5251EA-F450-4DD1-995B-DC89513424C8}"/>
              </a:ext>
            </a:extLst>
          </p:cNvPr>
          <p:cNvGrpSpPr/>
          <p:nvPr userDrawn="1"/>
        </p:nvGrpSpPr>
        <p:grpSpPr>
          <a:xfrm rot="16200000">
            <a:off x="1637386" y="1473117"/>
            <a:ext cx="8917229" cy="10769768"/>
            <a:chOff x="-1728305" y="-2049517"/>
            <a:chExt cx="8917229" cy="10769768"/>
          </a:xfrm>
        </p:grpSpPr>
        <p:sp>
          <p:nvSpPr>
            <p:cNvPr id="17" name="Elipse 16">
              <a:extLst>
                <a:ext uri="{FF2B5EF4-FFF2-40B4-BE49-F238E27FC236}">
                  <a16:creationId xmlns:a16="http://schemas.microsoft.com/office/drawing/2014/main" xmlns="" id="{44882F4E-E8C8-46FE-A9C8-7B79782767F6}"/>
                </a:ext>
              </a:extLst>
            </p:cNvPr>
            <p:cNvSpPr/>
            <p:nvPr userDrawn="1"/>
          </p:nvSpPr>
          <p:spPr>
            <a:xfrm>
              <a:off x="754010" y="708293"/>
              <a:ext cx="5334029" cy="5334029"/>
            </a:xfrm>
            <a:prstGeom prst="ellipse">
              <a:avLst/>
            </a:pr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grpSp>
          <p:nvGrpSpPr>
            <p:cNvPr id="18" name="Grupo 17">
              <a:extLst>
                <a:ext uri="{FF2B5EF4-FFF2-40B4-BE49-F238E27FC236}">
                  <a16:creationId xmlns:a16="http://schemas.microsoft.com/office/drawing/2014/main" xmlns="" id="{965CD13B-04FB-40D5-AF62-2F43CF49BA9B}"/>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9" name="Forma libre 5">
                <a:extLst>
                  <a:ext uri="{FF2B5EF4-FFF2-40B4-BE49-F238E27FC236}">
                    <a16:creationId xmlns:a16="http://schemas.microsoft.com/office/drawing/2014/main" xmlns="" id="{01876F8F-C11E-4FB2-8150-1F0602752F97}"/>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0" name="Forma libre 6">
                <a:extLst>
                  <a:ext uri="{FF2B5EF4-FFF2-40B4-BE49-F238E27FC236}">
                    <a16:creationId xmlns:a16="http://schemas.microsoft.com/office/drawing/2014/main" xmlns="" id="{08A1D05F-5F61-4156-8C83-1A002AA1E886}"/>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grpSp>
      <p:sp>
        <p:nvSpPr>
          <p:cNvPr id="21" name="Marcador de texto 2">
            <a:extLst>
              <a:ext uri="{FF2B5EF4-FFF2-40B4-BE49-F238E27FC236}">
                <a16:creationId xmlns:a16="http://schemas.microsoft.com/office/drawing/2014/main" xmlns="" id="{4D77C47B-CC1E-41DA-9146-5DFD63065491}"/>
              </a:ext>
            </a:extLst>
          </p:cNvPr>
          <p:cNvSpPr>
            <a:spLocks noGrp="1"/>
          </p:cNvSpPr>
          <p:nvPr>
            <p:ph type="body" idx="1"/>
          </p:nvPr>
        </p:nvSpPr>
        <p:spPr>
          <a:xfrm>
            <a:off x="831850" y="1153348"/>
            <a:ext cx="10515600" cy="648543"/>
          </a:xfrm>
        </p:spPr>
        <p:txBody>
          <a:bodyPr rtlCol="0">
            <a:normAutofit/>
          </a:bodyPr>
          <a:lstStyle>
            <a:lvl1pPr marL="0" indent="0" algn="ctr">
              <a:buNone/>
              <a:defRPr sz="18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smtClean="0"/>
              <a:t>Haga clic para modificar el estilo de texto del patrón</a:t>
            </a:r>
          </a:p>
        </p:txBody>
      </p:sp>
    </p:spTree>
    <p:extLst>
      <p:ext uri="{BB962C8B-B14F-4D97-AF65-F5344CB8AC3E}">
        <p14:creationId xmlns:p14="http://schemas.microsoft.com/office/powerpoint/2010/main" val="67165219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grpSp>
        <p:nvGrpSpPr>
          <p:cNvPr id="22" name="Grupo 21">
            <a:extLst>
              <a:ext uri="{FF2B5EF4-FFF2-40B4-BE49-F238E27FC236}">
                <a16:creationId xmlns:a16="http://schemas.microsoft.com/office/drawing/2014/main" xmlns="" id="{60E0B501-22AA-4685-BE9B-A267F6F675A7}"/>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4" name="Forma libre 5">
              <a:extLst>
                <a:ext uri="{FF2B5EF4-FFF2-40B4-BE49-F238E27FC236}">
                  <a16:creationId xmlns:a16="http://schemas.microsoft.com/office/drawing/2014/main" xmlns="" id="{5D0E179E-CA3D-4874-9ACD-F8990F48F4BF}"/>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5" name="Forma libre 6">
              <a:extLst>
                <a:ext uri="{FF2B5EF4-FFF2-40B4-BE49-F238E27FC236}">
                  <a16:creationId xmlns:a16="http://schemas.microsoft.com/office/drawing/2014/main" xmlns="" id="{A9C53936-B93A-4CF6-8766-2FA93ACFEBE3}"/>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 name="Forma libre 7">
              <a:extLst>
                <a:ext uri="{FF2B5EF4-FFF2-40B4-BE49-F238E27FC236}">
                  <a16:creationId xmlns:a16="http://schemas.microsoft.com/office/drawing/2014/main" xmlns="" id="{5776DEA2-5422-4F51-B359-652B71274D31}"/>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sp>
        <p:nvSpPr>
          <p:cNvPr id="7" name="Rectángulo 6">
            <a:extLst>
              <a:ext uri="{FF2B5EF4-FFF2-40B4-BE49-F238E27FC236}">
                <a16:creationId xmlns:a16="http://schemas.microsoft.com/office/drawing/2014/main" xmlns="" id="{76627016-BFC4-46D4-89DB-F72E3C3461EC}"/>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solidFill>
                <a:schemeClr val="bg1"/>
              </a:solidFill>
            </a:endParaRPr>
          </a:p>
        </p:txBody>
      </p:sp>
      <p:pic>
        <p:nvPicPr>
          <p:cNvPr id="8" name="Imagen 7">
            <a:extLst>
              <a:ext uri="{FF2B5EF4-FFF2-40B4-BE49-F238E27FC236}">
                <a16:creationId xmlns:a16="http://schemas.microsoft.com/office/drawing/2014/main" xmlns="" id="{676C557E-B5A7-4416-BCC0-5743550BF152}"/>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Elipse 14">
            <a:extLst>
              <a:ext uri="{FF2B5EF4-FFF2-40B4-BE49-F238E27FC236}">
                <a16:creationId xmlns:a16="http://schemas.microsoft.com/office/drawing/2014/main" xmlns=""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6" name="Marcador de número de diapositiva 5">
            <a:extLst>
              <a:ext uri="{FF2B5EF4-FFF2-40B4-BE49-F238E27FC236}">
                <a16:creationId xmlns:a16="http://schemas.microsoft.com/office/drawing/2014/main" xmlns=""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dirty="0"/>
          </a:p>
        </p:txBody>
      </p:sp>
      <p:sp>
        <p:nvSpPr>
          <p:cNvPr id="4" name="Título 3">
            <a:extLst>
              <a:ext uri="{FF2B5EF4-FFF2-40B4-BE49-F238E27FC236}">
                <a16:creationId xmlns:a16="http://schemas.microsoft.com/office/drawing/2014/main" xmlns="" id="{48706DBD-D7E1-4734-A193-C7FE296EA001}"/>
              </a:ext>
            </a:extLst>
          </p:cNvPr>
          <p:cNvSpPr>
            <a:spLocks noGrp="1"/>
          </p:cNvSpPr>
          <p:nvPr>
            <p:ph type="title"/>
          </p:nvPr>
        </p:nvSpPr>
        <p:spPr>
          <a:xfrm>
            <a:off x="515938" y="365125"/>
            <a:ext cx="10837862" cy="1325563"/>
          </a:xfrm>
        </p:spPr>
        <p:txBody>
          <a:bodyPr rtlCol="0"/>
          <a:lstStyle/>
          <a:p>
            <a:pPr rtl="0"/>
            <a:r>
              <a:rPr lang="es-ES" noProof="0" smtClean="0"/>
              <a:t>Haga clic para modificar el estilo de título del patrón</a:t>
            </a:r>
            <a:endParaRPr lang="es-ES" noProof="0" dirty="0"/>
          </a:p>
        </p:txBody>
      </p:sp>
      <p:sp>
        <p:nvSpPr>
          <p:cNvPr id="27" name="Marcador de posición de contenido 2">
            <a:extLst>
              <a:ext uri="{FF2B5EF4-FFF2-40B4-BE49-F238E27FC236}">
                <a16:creationId xmlns:a16="http://schemas.microsoft.com/office/drawing/2014/main" xmlns="" id="{1A1F33A2-66F7-4D85-99DD-7B00F265AC6D}"/>
              </a:ext>
            </a:extLst>
          </p:cNvPr>
          <p:cNvSpPr>
            <a:spLocks noGrp="1"/>
          </p:cNvSpPr>
          <p:nvPr>
            <p:ph idx="1"/>
          </p:nvPr>
        </p:nvSpPr>
        <p:spPr>
          <a:xfrm>
            <a:off x="515938" y="1825625"/>
            <a:ext cx="10837862" cy="435133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Tree>
    <p:extLst>
      <p:ext uri="{BB962C8B-B14F-4D97-AF65-F5344CB8AC3E}">
        <p14:creationId xmlns:p14="http://schemas.microsoft.com/office/powerpoint/2010/main" val="2803857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grpSp>
        <p:nvGrpSpPr>
          <p:cNvPr id="18" name="Grupo 17">
            <a:extLst>
              <a:ext uri="{FF2B5EF4-FFF2-40B4-BE49-F238E27FC236}">
                <a16:creationId xmlns:a16="http://schemas.microsoft.com/office/drawing/2014/main" xmlns="" id="{C2A6B906-ACDA-40FD-8AC8-0B693AB12796}"/>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19" name="Forma libre 5">
              <a:extLst>
                <a:ext uri="{FF2B5EF4-FFF2-40B4-BE49-F238E27FC236}">
                  <a16:creationId xmlns:a16="http://schemas.microsoft.com/office/drawing/2014/main" xmlns="" id="{717F7366-5A99-4065-90C2-AE7DF5DD0F44}"/>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0" name="Forma libre 6">
              <a:extLst>
                <a:ext uri="{FF2B5EF4-FFF2-40B4-BE49-F238E27FC236}">
                  <a16:creationId xmlns:a16="http://schemas.microsoft.com/office/drawing/2014/main" xmlns="" id="{90A089CA-63B9-4456-B0B1-17C75EBFB982}"/>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2" name="Forma libre 7">
              <a:extLst>
                <a:ext uri="{FF2B5EF4-FFF2-40B4-BE49-F238E27FC236}">
                  <a16:creationId xmlns:a16="http://schemas.microsoft.com/office/drawing/2014/main" xmlns="" id="{8D36B2D1-BCFE-43FC-8743-7B7A30E1AD5D}"/>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sp>
        <p:nvSpPr>
          <p:cNvPr id="7" name="Rectángulo 6">
            <a:extLst>
              <a:ext uri="{FF2B5EF4-FFF2-40B4-BE49-F238E27FC236}">
                <a16:creationId xmlns:a16="http://schemas.microsoft.com/office/drawing/2014/main" xmlns="" id="{76627016-BFC4-46D4-89DB-F72E3C3461EC}"/>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solidFill>
                <a:schemeClr val="bg1"/>
              </a:solidFill>
            </a:endParaRPr>
          </a:p>
        </p:txBody>
      </p:sp>
      <p:pic>
        <p:nvPicPr>
          <p:cNvPr id="8" name="Imagen 7">
            <a:extLst>
              <a:ext uri="{FF2B5EF4-FFF2-40B4-BE49-F238E27FC236}">
                <a16:creationId xmlns:a16="http://schemas.microsoft.com/office/drawing/2014/main" xmlns="" id="{676C557E-B5A7-4416-BCC0-5743550BF152}"/>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Elipse 14">
            <a:extLst>
              <a:ext uri="{FF2B5EF4-FFF2-40B4-BE49-F238E27FC236}">
                <a16:creationId xmlns:a16="http://schemas.microsoft.com/office/drawing/2014/main" xmlns=""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6" name="Marcador de número de diapositiva 5">
            <a:extLst>
              <a:ext uri="{FF2B5EF4-FFF2-40B4-BE49-F238E27FC236}">
                <a16:creationId xmlns:a16="http://schemas.microsoft.com/office/drawing/2014/main" xmlns=""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dirty="0"/>
          </a:p>
        </p:txBody>
      </p:sp>
      <p:sp>
        <p:nvSpPr>
          <p:cNvPr id="2" name="Título 1">
            <a:extLst>
              <a:ext uri="{FF2B5EF4-FFF2-40B4-BE49-F238E27FC236}">
                <a16:creationId xmlns:a16="http://schemas.microsoft.com/office/drawing/2014/main" xmlns="" id="{ED1E32FD-35A0-490A-BE40-FBF894A7EC77}"/>
              </a:ext>
            </a:extLst>
          </p:cNvPr>
          <p:cNvSpPr>
            <a:spLocks noGrp="1"/>
          </p:cNvSpPr>
          <p:nvPr>
            <p:ph type="title"/>
          </p:nvPr>
        </p:nvSpPr>
        <p:spPr>
          <a:xfrm>
            <a:off x="515938" y="365125"/>
            <a:ext cx="10837862" cy="1325563"/>
          </a:xfrm>
        </p:spPr>
        <p:txBody>
          <a:bodyPr rtlCol="0"/>
          <a:lstStyle/>
          <a:p>
            <a:pPr rtl="0"/>
            <a:r>
              <a:rPr lang="es-ES" noProof="0" smtClean="0"/>
              <a:t>Haga clic para modificar el estilo de título del patrón</a:t>
            </a:r>
            <a:endParaRPr lang="es-ES" noProof="0" dirty="0"/>
          </a:p>
        </p:txBody>
      </p:sp>
      <p:sp>
        <p:nvSpPr>
          <p:cNvPr id="14" name="Marcador de posición de contenido 2">
            <a:extLst>
              <a:ext uri="{FF2B5EF4-FFF2-40B4-BE49-F238E27FC236}">
                <a16:creationId xmlns:a16="http://schemas.microsoft.com/office/drawing/2014/main" xmlns="" id="{079DA8F4-EDD3-4D62-A90B-8C3C1AFB0083}"/>
              </a:ext>
            </a:extLst>
          </p:cNvPr>
          <p:cNvSpPr>
            <a:spLocks noGrp="1"/>
          </p:cNvSpPr>
          <p:nvPr>
            <p:ph sz="half" idx="1"/>
          </p:nvPr>
        </p:nvSpPr>
        <p:spPr>
          <a:xfrm>
            <a:off x="515938" y="1825625"/>
            <a:ext cx="5503862" cy="435133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17" name="Marcador de posición de contenido 3">
            <a:extLst>
              <a:ext uri="{FF2B5EF4-FFF2-40B4-BE49-F238E27FC236}">
                <a16:creationId xmlns:a16="http://schemas.microsoft.com/office/drawing/2014/main" xmlns="" id="{DA0DA994-B4A9-447A-BEBF-3EA31D3755A2}"/>
              </a:ext>
            </a:extLst>
          </p:cNvPr>
          <p:cNvSpPr>
            <a:spLocks noGrp="1"/>
          </p:cNvSpPr>
          <p:nvPr>
            <p:ph sz="half" idx="2"/>
          </p:nvPr>
        </p:nvSpPr>
        <p:spPr>
          <a:xfrm>
            <a:off x="6172200" y="1825625"/>
            <a:ext cx="5181600" cy="435133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Tree>
    <p:extLst>
      <p:ext uri="{BB962C8B-B14F-4D97-AF65-F5344CB8AC3E}">
        <p14:creationId xmlns:p14="http://schemas.microsoft.com/office/powerpoint/2010/main" val="34616185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grpSp>
        <p:nvGrpSpPr>
          <p:cNvPr id="20" name="Grupo 19">
            <a:extLst>
              <a:ext uri="{FF2B5EF4-FFF2-40B4-BE49-F238E27FC236}">
                <a16:creationId xmlns:a16="http://schemas.microsoft.com/office/drawing/2014/main" xmlns="" id="{616F52B4-215E-4237-893C-E22B23804744}"/>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2" name="Forma libre 5">
              <a:extLst>
                <a:ext uri="{FF2B5EF4-FFF2-40B4-BE49-F238E27FC236}">
                  <a16:creationId xmlns:a16="http://schemas.microsoft.com/office/drawing/2014/main" xmlns="" id="{B7C40C77-B795-4B07-B92D-2E8A56635773}"/>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3" name="Forma libre 6">
              <a:extLst>
                <a:ext uri="{FF2B5EF4-FFF2-40B4-BE49-F238E27FC236}">
                  <a16:creationId xmlns:a16="http://schemas.microsoft.com/office/drawing/2014/main" xmlns="" id="{6E703A1E-5F10-4BB5-9D52-77CB6F5994C0}"/>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4" name="Forma libre 7">
              <a:extLst>
                <a:ext uri="{FF2B5EF4-FFF2-40B4-BE49-F238E27FC236}">
                  <a16:creationId xmlns:a16="http://schemas.microsoft.com/office/drawing/2014/main" xmlns="" id="{22CEE04C-09CE-41CF-937D-EC2D3C23ECC6}"/>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sp>
        <p:nvSpPr>
          <p:cNvPr id="7" name="Rectángulo 6">
            <a:extLst>
              <a:ext uri="{FF2B5EF4-FFF2-40B4-BE49-F238E27FC236}">
                <a16:creationId xmlns:a16="http://schemas.microsoft.com/office/drawing/2014/main" xmlns="" id="{76627016-BFC4-46D4-89DB-F72E3C3461EC}"/>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solidFill>
                <a:schemeClr val="bg1"/>
              </a:solidFill>
            </a:endParaRPr>
          </a:p>
        </p:txBody>
      </p:sp>
      <p:pic>
        <p:nvPicPr>
          <p:cNvPr id="8" name="Imagen 7">
            <a:extLst>
              <a:ext uri="{FF2B5EF4-FFF2-40B4-BE49-F238E27FC236}">
                <a16:creationId xmlns:a16="http://schemas.microsoft.com/office/drawing/2014/main" xmlns="" id="{676C557E-B5A7-4416-BCC0-5743550BF152}"/>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Elipse 14">
            <a:extLst>
              <a:ext uri="{FF2B5EF4-FFF2-40B4-BE49-F238E27FC236}">
                <a16:creationId xmlns:a16="http://schemas.microsoft.com/office/drawing/2014/main" xmlns=""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6" name="Marcador de número de diapositiva 5">
            <a:extLst>
              <a:ext uri="{FF2B5EF4-FFF2-40B4-BE49-F238E27FC236}">
                <a16:creationId xmlns:a16="http://schemas.microsoft.com/office/drawing/2014/main" xmlns=""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dirty="0"/>
          </a:p>
        </p:txBody>
      </p:sp>
      <p:sp>
        <p:nvSpPr>
          <p:cNvPr id="2" name="Título 1">
            <a:extLst>
              <a:ext uri="{FF2B5EF4-FFF2-40B4-BE49-F238E27FC236}">
                <a16:creationId xmlns:a16="http://schemas.microsoft.com/office/drawing/2014/main" xmlns="" id="{ED1E32FD-35A0-490A-BE40-FBF894A7EC77}"/>
              </a:ext>
            </a:extLst>
          </p:cNvPr>
          <p:cNvSpPr>
            <a:spLocks noGrp="1"/>
          </p:cNvSpPr>
          <p:nvPr>
            <p:ph type="title"/>
          </p:nvPr>
        </p:nvSpPr>
        <p:spPr>
          <a:xfrm>
            <a:off x="515938" y="365125"/>
            <a:ext cx="10837862" cy="1325563"/>
          </a:xfrm>
        </p:spPr>
        <p:txBody>
          <a:bodyPr rtlCol="0"/>
          <a:lstStyle/>
          <a:p>
            <a:pPr rtl="0"/>
            <a:r>
              <a:rPr lang="es-ES" noProof="0" smtClean="0"/>
              <a:t>Haga clic para modificar el estilo de título del patrón</a:t>
            </a:r>
            <a:endParaRPr lang="es-ES" noProof="0" dirty="0"/>
          </a:p>
        </p:txBody>
      </p:sp>
      <p:sp>
        <p:nvSpPr>
          <p:cNvPr id="14" name="Marcador de posición de texto 2">
            <a:extLst>
              <a:ext uri="{FF2B5EF4-FFF2-40B4-BE49-F238E27FC236}">
                <a16:creationId xmlns:a16="http://schemas.microsoft.com/office/drawing/2014/main" xmlns="" id="{774CF4BA-8DCB-42CF-A2C4-D6AF95EE3F54}"/>
              </a:ext>
            </a:extLst>
          </p:cNvPr>
          <p:cNvSpPr>
            <a:spLocks noGrp="1"/>
          </p:cNvSpPr>
          <p:nvPr>
            <p:ph type="body" idx="1"/>
          </p:nvPr>
        </p:nvSpPr>
        <p:spPr>
          <a:xfrm>
            <a:off x="515938" y="1681163"/>
            <a:ext cx="5157787" cy="823912"/>
          </a:xfrm>
        </p:spPr>
        <p:txBody>
          <a:bodyPr rtlCol="0"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17" name="Marcador de posición de contenido 3">
            <a:extLst>
              <a:ext uri="{FF2B5EF4-FFF2-40B4-BE49-F238E27FC236}">
                <a16:creationId xmlns:a16="http://schemas.microsoft.com/office/drawing/2014/main" xmlns="" id="{67BA8B6E-A28D-4658-8C91-6CA7BD539B85}"/>
              </a:ext>
            </a:extLst>
          </p:cNvPr>
          <p:cNvSpPr>
            <a:spLocks noGrp="1"/>
          </p:cNvSpPr>
          <p:nvPr>
            <p:ph sz="half" idx="2"/>
          </p:nvPr>
        </p:nvSpPr>
        <p:spPr>
          <a:xfrm>
            <a:off x="515938" y="2505075"/>
            <a:ext cx="5157787" cy="368458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18" name="Marcador de posición de texto 4">
            <a:extLst>
              <a:ext uri="{FF2B5EF4-FFF2-40B4-BE49-F238E27FC236}">
                <a16:creationId xmlns:a16="http://schemas.microsoft.com/office/drawing/2014/main" xmlns="" id="{F73B3215-82DB-4DBF-9E77-3AE2308C6920}"/>
              </a:ext>
            </a:extLst>
          </p:cNvPr>
          <p:cNvSpPr>
            <a:spLocks noGrp="1"/>
          </p:cNvSpPr>
          <p:nvPr>
            <p:ph type="body" sz="quarter" idx="3"/>
          </p:nvPr>
        </p:nvSpPr>
        <p:spPr>
          <a:xfrm>
            <a:off x="6172200" y="1681163"/>
            <a:ext cx="5183188" cy="823912"/>
          </a:xfrm>
        </p:spPr>
        <p:txBody>
          <a:bodyPr rtlCol="0" anchor="b"/>
          <a:lstStyle>
            <a:lvl1pPr marL="0" indent="0">
              <a:buNone/>
              <a:defRPr sz="2400" b="1">
                <a:solidFill>
                  <a:schemeClr val="accent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19" name="Marcador de posición de contenido 5">
            <a:extLst>
              <a:ext uri="{FF2B5EF4-FFF2-40B4-BE49-F238E27FC236}">
                <a16:creationId xmlns:a16="http://schemas.microsoft.com/office/drawing/2014/main" xmlns="" id="{8DFD34E8-36CC-4FFE-926B-C170208FEDB8}"/>
              </a:ext>
            </a:extLst>
          </p:cNvPr>
          <p:cNvSpPr>
            <a:spLocks noGrp="1"/>
          </p:cNvSpPr>
          <p:nvPr>
            <p:ph sz="quarter" idx="4"/>
          </p:nvPr>
        </p:nvSpPr>
        <p:spPr>
          <a:xfrm>
            <a:off x="6172200" y="2505075"/>
            <a:ext cx="5183188" cy="368458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Tree>
    <p:extLst>
      <p:ext uri="{BB962C8B-B14F-4D97-AF65-F5344CB8AC3E}">
        <p14:creationId xmlns:p14="http://schemas.microsoft.com/office/powerpoint/2010/main" val="24763196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n con leyenda">
    <p:spTree>
      <p:nvGrpSpPr>
        <p:cNvPr id="1" name=""/>
        <p:cNvGrpSpPr/>
        <p:nvPr/>
      </p:nvGrpSpPr>
      <p:grpSpPr>
        <a:xfrm>
          <a:off x="0" y="0"/>
          <a:ext cx="0" cy="0"/>
          <a:chOff x="0" y="0"/>
          <a:chExt cx="0" cy="0"/>
        </a:xfrm>
      </p:grpSpPr>
      <p:sp>
        <p:nvSpPr>
          <p:cNvPr id="22" name="Marcador de posición de imagen 21">
            <a:extLst>
              <a:ext uri="{FF2B5EF4-FFF2-40B4-BE49-F238E27FC236}">
                <a16:creationId xmlns:a16="http://schemas.microsoft.com/office/drawing/2014/main" xmlns="" id="{C57825D7-DD33-4B70-BBBE-D46E7A5352EC}"/>
              </a:ext>
            </a:extLst>
          </p:cNvPr>
          <p:cNvSpPr>
            <a:spLocks noGrp="1"/>
          </p:cNvSpPr>
          <p:nvPr>
            <p:ph type="pic" idx="1"/>
          </p:nvPr>
        </p:nvSpPr>
        <p:spPr>
          <a:xfrm>
            <a:off x="6096000" y="768485"/>
            <a:ext cx="5305662" cy="5305662"/>
          </a:xfrm>
          <a:custGeom>
            <a:avLst/>
            <a:gdLst>
              <a:gd name="connsiteX0" fmla="*/ 2652831 w 5305662"/>
              <a:gd name="connsiteY0" fmla="*/ 0 h 5305662"/>
              <a:gd name="connsiteX1" fmla="*/ 5305662 w 5305662"/>
              <a:gd name="connsiteY1" fmla="*/ 2652831 h 5305662"/>
              <a:gd name="connsiteX2" fmla="*/ 2652831 w 5305662"/>
              <a:gd name="connsiteY2" fmla="*/ 5305662 h 5305662"/>
              <a:gd name="connsiteX3" fmla="*/ 0 w 5305662"/>
              <a:gd name="connsiteY3" fmla="*/ 2652831 h 5305662"/>
              <a:gd name="connsiteX4" fmla="*/ 2652831 w 5305662"/>
              <a:gd name="connsiteY4" fmla="*/ 0 h 530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5662" h="5305662">
                <a:moveTo>
                  <a:pt x="2652831" y="0"/>
                </a:moveTo>
                <a:cubicBezTo>
                  <a:pt x="4117949" y="0"/>
                  <a:pt x="5305662" y="1187713"/>
                  <a:pt x="5305662" y="2652831"/>
                </a:cubicBezTo>
                <a:cubicBezTo>
                  <a:pt x="5305662" y="4117949"/>
                  <a:pt x="4117949" y="5305662"/>
                  <a:pt x="2652831" y="5305662"/>
                </a:cubicBezTo>
                <a:cubicBezTo>
                  <a:pt x="1187713" y="5305662"/>
                  <a:pt x="0" y="4117949"/>
                  <a:pt x="0" y="2652831"/>
                </a:cubicBezTo>
                <a:cubicBezTo>
                  <a:pt x="0" y="1187713"/>
                  <a:pt x="1187713" y="0"/>
                  <a:pt x="2652831" y="0"/>
                </a:cubicBezTo>
                <a:close/>
              </a:path>
            </a:pathLst>
          </a:custGeom>
          <a:solidFill>
            <a:schemeClr val="bg2"/>
          </a:solidFill>
        </p:spPr>
        <p:txBody>
          <a:bodyPr wrap="square" rtlCol="0"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grpSp>
        <p:nvGrpSpPr>
          <p:cNvPr id="14" name="Grupo 13">
            <a:extLst>
              <a:ext uri="{FF2B5EF4-FFF2-40B4-BE49-F238E27FC236}">
                <a16:creationId xmlns:a16="http://schemas.microsoft.com/office/drawing/2014/main" xmlns="" id="{0DC2055F-AE3F-46BE-B57E-A0F1A86D1C36}"/>
              </a:ext>
            </a:extLst>
          </p:cNvPr>
          <p:cNvGrpSpPr/>
          <p:nvPr userDrawn="1"/>
        </p:nvGrpSpPr>
        <p:grpSpPr>
          <a:xfrm flipH="1">
            <a:off x="5400786" y="-2003509"/>
            <a:ext cx="8917229" cy="10769768"/>
            <a:chOff x="11114088" y="2241550"/>
            <a:chExt cx="1905000" cy="2354263"/>
          </a:xfrm>
          <a:solidFill>
            <a:schemeClr val="bg2">
              <a:alpha val="91000"/>
            </a:schemeClr>
          </a:solidFill>
        </p:grpSpPr>
        <p:sp>
          <p:nvSpPr>
            <p:cNvPr id="15" name="Forma libre 5">
              <a:extLst>
                <a:ext uri="{FF2B5EF4-FFF2-40B4-BE49-F238E27FC236}">
                  <a16:creationId xmlns:a16="http://schemas.microsoft.com/office/drawing/2014/main" xmlns=""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6" name="Forma libre 6">
              <a:extLst>
                <a:ext uri="{FF2B5EF4-FFF2-40B4-BE49-F238E27FC236}">
                  <a16:creationId xmlns:a16="http://schemas.microsoft.com/office/drawing/2014/main" xmlns=""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sp>
        <p:nvSpPr>
          <p:cNvPr id="19" name="Título 1">
            <a:extLst>
              <a:ext uri="{FF2B5EF4-FFF2-40B4-BE49-F238E27FC236}">
                <a16:creationId xmlns:a16="http://schemas.microsoft.com/office/drawing/2014/main" xmlns="" id="{19A1397F-1946-4CBE-9EC5-159C3CBC78B6}"/>
              </a:ext>
            </a:extLst>
          </p:cNvPr>
          <p:cNvSpPr>
            <a:spLocks noGrp="1"/>
          </p:cNvSpPr>
          <p:nvPr>
            <p:ph type="title"/>
          </p:nvPr>
        </p:nvSpPr>
        <p:spPr>
          <a:xfrm>
            <a:off x="839788" y="457200"/>
            <a:ext cx="3932237" cy="1600200"/>
          </a:xfrm>
        </p:spPr>
        <p:txBody>
          <a:bodyPr rtlCol="0" anchor="b"/>
          <a:lstStyle>
            <a:lvl1pPr>
              <a:defRPr sz="3200"/>
            </a:lvl1pPr>
          </a:lstStyle>
          <a:p>
            <a:pPr rtl="0"/>
            <a:r>
              <a:rPr lang="es-ES" noProof="0" smtClean="0"/>
              <a:t>Haga clic para modificar el estilo de título del patrón</a:t>
            </a:r>
            <a:endParaRPr lang="es-ES" noProof="0" dirty="0"/>
          </a:p>
        </p:txBody>
      </p:sp>
      <p:sp>
        <p:nvSpPr>
          <p:cNvPr id="20" name="Marcador de texto 3">
            <a:extLst>
              <a:ext uri="{FF2B5EF4-FFF2-40B4-BE49-F238E27FC236}">
                <a16:creationId xmlns:a16="http://schemas.microsoft.com/office/drawing/2014/main" xmlns="" id="{C535F2AB-153E-44A9-97BE-00553BEC1770}"/>
              </a:ext>
            </a:extLst>
          </p:cNvPr>
          <p:cNvSpPr>
            <a:spLocks noGrp="1"/>
          </p:cNvSpPr>
          <p:nvPr>
            <p:ph type="body" sz="half" idx="2"/>
          </p:nvPr>
        </p:nvSpPr>
        <p:spPr>
          <a:xfrm>
            <a:off x="839788" y="2057400"/>
            <a:ext cx="3932237" cy="3811588"/>
          </a:xfrm>
        </p:spPr>
        <p:txBody>
          <a:bodyPr rtlCol="0"/>
          <a:lstStyle>
            <a:lvl1pPr marL="0" indent="0">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smtClean="0"/>
              <a:t>Haga clic para modificar el estilo de texto del patrón</a:t>
            </a:r>
          </a:p>
        </p:txBody>
      </p:sp>
    </p:spTree>
    <p:extLst>
      <p:ext uri="{BB962C8B-B14F-4D97-AF65-F5344CB8AC3E}">
        <p14:creationId xmlns:p14="http://schemas.microsoft.com/office/powerpoint/2010/main" val="17689704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ido con título">
    <p:spTree>
      <p:nvGrpSpPr>
        <p:cNvPr id="1" name=""/>
        <p:cNvGrpSpPr/>
        <p:nvPr/>
      </p:nvGrpSpPr>
      <p:grpSpPr>
        <a:xfrm>
          <a:off x="0" y="0"/>
          <a:ext cx="0" cy="0"/>
          <a:chOff x="0" y="0"/>
          <a:chExt cx="0" cy="0"/>
        </a:xfrm>
      </p:grpSpPr>
      <p:grpSp>
        <p:nvGrpSpPr>
          <p:cNvPr id="19" name="Grupo 18">
            <a:extLst>
              <a:ext uri="{FF2B5EF4-FFF2-40B4-BE49-F238E27FC236}">
                <a16:creationId xmlns:a16="http://schemas.microsoft.com/office/drawing/2014/main" xmlns="" id="{9F866E5C-B8AA-4805-B232-831BA01AAF16}"/>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0" name="Forma libre 5">
              <a:extLst>
                <a:ext uri="{FF2B5EF4-FFF2-40B4-BE49-F238E27FC236}">
                  <a16:creationId xmlns:a16="http://schemas.microsoft.com/office/drawing/2014/main" xmlns="" id="{F98614F0-2DA3-4F29-8CB3-D61424AC8506}"/>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2" name="Forma libre 6">
              <a:extLst>
                <a:ext uri="{FF2B5EF4-FFF2-40B4-BE49-F238E27FC236}">
                  <a16:creationId xmlns:a16="http://schemas.microsoft.com/office/drawing/2014/main" xmlns="" id="{66D52F08-13EC-4AB4-BB79-89A5395A03BF}"/>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3" name="Forma libre 7">
              <a:extLst>
                <a:ext uri="{FF2B5EF4-FFF2-40B4-BE49-F238E27FC236}">
                  <a16:creationId xmlns:a16="http://schemas.microsoft.com/office/drawing/2014/main" xmlns="" id="{2544236D-8C3A-41EF-9A68-C84A8A7D0F5A}"/>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sp>
        <p:nvSpPr>
          <p:cNvPr id="7" name="Rectángulo 6">
            <a:extLst>
              <a:ext uri="{FF2B5EF4-FFF2-40B4-BE49-F238E27FC236}">
                <a16:creationId xmlns:a16="http://schemas.microsoft.com/office/drawing/2014/main" xmlns="" id="{76627016-BFC4-46D4-89DB-F72E3C3461EC}"/>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solidFill>
                <a:schemeClr val="bg1"/>
              </a:solidFill>
            </a:endParaRPr>
          </a:p>
        </p:txBody>
      </p:sp>
      <p:pic>
        <p:nvPicPr>
          <p:cNvPr id="8" name="Imagen 7">
            <a:extLst>
              <a:ext uri="{FF2B5EF4-FFF2-40B4-BE49-F238E27FC236}">
                <a16:creationId xmlns:a16="http://schemas.microsoft.com/office/drawing/2014/main" xmlns="" id="{676C557E-B5A7-4416-BCC0-5743550BF152}"/>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Elipse 14">
            <a:extLst>
              <a:ext uri="{FF2B5EF4-FFF2-40B4-BE49-F238E27FC236}">
                <a16:creationId xmlns:a16="http://schemas.microsoft.com/office/drawing/2014/main" xmlns=""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6" name="Marcador de número de diapositiva 5">
            <a:extLst>
              <a:ext uri="{FF2B5EF4-FFF2-40B4-BE49-F238E27FC236}">
                <a16:creationId xmlns:a16="http://schemas.microsoft.com/office/drawing/2014/main" xmlns=""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dirty="0"/>
          </a:p>
        </p:txBody>
      </p:sp>
      <p:sp>
        <p:nvSpPr>
          <p:cNvPr id="14" name="Título 1">
            <a:extLst>
              <a:ext uri="{FF2B5EF4-FFF2-40B4-BE49-F238E27FC236}">
                <a16:creationId xmlns:a16="http://schemas.microsoft.com/office/drawing/2014/main" xmlns="" id="{9009D5C6-6206-4291-8037-67DC025F0B4C}"/>
              </a:ext>
            </a:extLst>
          </p:cNvPr>
          <p:cNvSpPr>
            <a:spLocks noGrp="1"/>
          </p:cNvSpPr>
          <p:nvPr>
            <p:ph type="title"/>
          </p:nvPr>
        </p:nvSpPr>
        <p:spPr>
          <a:xfrm>
            <a:off x="839788" y="457200"/>
            <a:ext cx="3932237" cy="1600200"/>
          </a:xfrm>
        </p:spPr>
        <p:txBody>
          <a:bodyPr rtlCol="0" anchor="b"/>
          <a:lstStyle>
            <a:lvl1pPr>
              <a:defRPr sz="3200"/>
            </a:lvl1pPr>
          </a:lstStyle>
          <a:p>
            <a:pPr rtl="0"/>
            <a:r>
              <a:rPr lang="es-ES" noProof="0" smtClean="0"/>
              <a:t>Haga clic para modificar el estilo de título del patrón</a:t>
            </a:r>
            <a:endParaRPr lang="es-ES" noProof="0" dirty="0"/>
          </a:p>
        </p:txBody>
      </p:sp>
      <p:sp>
        <p:nvSpPr>
          <p:cNvPr id="17" name="Marcador de posición de texto 3">
            <a:extLst>
              <a:ext uri="{FF2B5EF4-FFF2-40B4-BE49-F238E27FC236}">
                <a16:creationId xmlns:a16="http://schemas.microsoft.com/office/drawing/2014/main" xmlns="" id="{BEB643FD-AA85-4A43-8EBD-AFD10DD98793}"/>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smtClean="0"/>
              <a:t>Haga clic para modificar el estilo de texto del patrón</a:t>
            </a:r>
          </a:p>
        </p:txBody>
      </p:sp>
      <p:sp>
        <p:nvSpPr>
          <p:cNvPr id="18" name="Marcador de posición de contenido 2">
            <a:extLst>
              <a:ext uri="{FF2B5EF4-FFF2-40B4-BE49-F238E27FC236}">
                <a16:creationId xmlns:a16="http://schemas.microsoft.com/office/drawing/2014/main" xmlns="" id="{9001F313-F798-43BE-AFF0-A68C84C3640D}"/>
              </a:ext>
            </a:extLst>
          </p:cNvPr>
          <p:cNvSpPr>
            <a:spLocks noGrp="1"/>
          </p:cNvSpPr>
          <p:nvPr>
            <p:ph idx="1"/>
          </p:nvPr>
        </p:nvSpPr>
        <p:spPr>
          <a:xfrm>
            <a:off x="5183188" y="457201"/>
            <a:ext cx="6172200" cy="5403850"/>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Tree>
    <p:extLst>
      <p:ext uri="{BB962C8B-B14F-4D97-AF65-F5344CB8AC3E}">
        <p14:creationId xmlns:p14="http://schemas.microsoft.com/office/powerpoint/2010/main" val="2314640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de título_02">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86299464-ED20-4919-8B3A-2CFAE8DA2347}"/>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a:extLst>
              <a:ext uri="{FF2B5EF4-FFF2-40B4-BE49-F238E27FC236}">
                <a16:creationId xmlns:a16="http://schemas.microsoft.com/office/drawing/2014/main" xmlns="" id="{2456FD49-C258-4333-9422-358C976A341C}"/>
              </a:ext>
            </a:extLst>
          </p:cNvPr>
          <p:cNvSpPr>
            <a:spLocks noGrp="1"/>
          </p:cNvSpPr>
          <p:nvPr>
            <p:ph type="ctrTitle" hasCustomPrompt="1"/>
          </p:nvPr>
        </p:nvSpPr>
        <p:spPr>
          <a:xfrm>
            <a:off x="6343650" y="2173288"/>
            <a:ext cx="5143500" cy="2090808"/>
          </a:xfrm>
        </p:spPr>
        <p:txBody>
          <a:bodyPr rtlCol="0" anchor="b">
            <a:noAutofit/>
          </a:bodyPr>
          <a:lstStyle>
            <a:lvl1pPr algn="l">
              <a:defRPr sz="5400" b="1" cap="all" baseline="0">
                <a:solidFill>
                  <a:schemeClr val="bg1"/>
                </a:solidFill>
                <a:latin typeface="+mj-lt"/>
              </a:defRPr>
            </a:lvl1pPr>
          </a:lstStyle>
          <a:p>
            <a:pPr rtl="0"/>
            <a:r>
              <a:rPr lang="es-ES" noProof="0" dirty="0"/>
              <a:t>El título se escribe aquí</a:t>
            </a:r>
          </a:p>
        </p:txBody>
      </p:sp>
      <p:sp>
        <p:nvSpPr>
          <p:cNvPr id="3" name="Subtítulo 2">
            <a:extLst>
              <a:ext uri="{FF2B5EF4-FFF2-40B4-BE49-F238E27FC236}">
                <a16:creationId xmlns:a16="http://schemas.microsoft.com/office/drawing/2014/main" xmlns="" id="{59758E15-A93D-4FB9-843D-1490E27A151B}"/>
              </a:ext>
            </a:extLst>
          </p:cNvPr>
          <p:cNvSpPr>
            <a:spLocks noGrp="1"/>
          </p:cNvSpPr>
          <p:nvPr>
            <p:ph type="subTitle" idx="1"/>
          </p:nvPr>
        </p:nvSpPr>
        <p:spPr>
          <a:xfrm>
            <a:off x="6343650" y="4279971"/>
            <a:ext cx="5143500" cy="503167"/>
          </a:xfrm>
        </p:spPr>
        <p:txBody>
          <a:bodyPr rtlCol="0">
            <a:noAutofit/>
          </a:bodyPr>
          <a:lstStyle>
            <a:lvl1pPr marL="0" indent="0" algn="l">
              <a:buNone/>
              <a:defRPr sz="18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modificar el estilo de subtítulo del patrón</a:t>
            </a:r>
            <a:endParaRPr lang="es-ES" noProof="0" dirty="0"/>
          </a:p>
        </p:txBody>
      </p:sp>
      <p:sp>
        <p:nvSpPr>
          <p:cNvPr id="13" name="Marcador de posición de imagen 12">
            <a:extLst>
              <a:ext uri="{FF2B5EF4-FFF2-40B4-BE49-F238E27FC236}">
                <a16:creationId xmlns:a16="http://schemas.microsoft.com/office/drawing/2014/main" xmlns=""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rtlCol="0" anchor="ctr"/>
          <a:lstStyle>
            <a:lvl1pPr marL="0" indent="0" algn="ctr">
              <a:buNone/>
              <a:defRPr/>
            </a:lvl1pPr>
          </a:lstStyle>
          <a:p>
            <a:pPr rtl="0"/>
            <a:r>
              <a:rPr lang="es-ES" noProof="0" smtClean="0"/>
              <a:t>Haga clic en el icono para agregar una imagen</a:t>
            </a:r>
            <a:endParaRPr lang="es-ES" noProof="0" dirty="0"/>
          </a:p>
        </p:txBody>
      </p:sp>
      <p:grpSp>
        <p:nvGrpSpPr>
          <p:cNvPr id="14" name="Grupo 13">
            <a:extLst>
              <a:ext uri="{FF2B5EF4-FFF2-40B4-BE49-F238E27FC236}">
                <a16:creationId xmlns:a16="http://schemas.microsoft.com/office/drawing/2014/main" xmlns=""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orma libre 5">
              <a:extLst>
                <a:ext uri="{FF2B5EF4-FFF2-40B4-BE49-F238E27FC236}">
                  <a16:creationId xmlns:a16="http://schemas.microsoft.com/office/drawing/2014/main" xmlns=""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6" name="Forma libre 6">
              <a:extLst>
                <a:ext uri="{FF2B5EF4-FFF2-40B4-BE49-F238E27FC236}">
                  <a16:creationId xmlns:a16="http://schemas.microsoft.com/office/drawing/2014/main" xmlns=""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pic>
        <p:nvPicPr>
          <p:cNvPr id="9" name="Imagen 8">
            <a:extLst>
              <a:ext uri="{FF2B5EF4-FFF2-40B4-BE49-F238E27FC236}">
                <a16:creationId xmlns:a16="http://schemas.microsoft.com/office/drawing/2014/main" xmlns="" id="{4FE28ACC-E44C-4381-B768-0310810E78D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015850" y="391862"/>
            <a:ext cx="1745251" cy="673365"/>
          </a:xfrm>
          <a:prstGeom prst="rect">
            <a:avLst/>
          </a:prstGeom>
        </p:spPr>
      </p:pic>
      <p:cxnSp>
        <p:nvCxnSpPr>
          <p:cNvPr id="5" name="Conector recto 4">
            <a:extLst>
              <a:ext uri="{FF2B5EF4-FFF2-40B4-BE49-F238E27FC236}">
                <a16:creationId xmlns:a16="http://schemas.microsoft.com/office/drawing/2014/main" xmlns="" id="{819AFA09-F4B1-493D-BCAD-FF30C20CD1AA}"/>
              </a:ext>
            </a:extLst>
          </p:cNvPr>
          <p:cNvCxnSpPr/>
          <p:nvPr userDrawn="1"/>
        </p:nvCxnSpPr>
        <p:spPr>
          <a:xfrm>
            <a:off x="6469778" y="4233582"/>
            <a:ext cx="33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2140839"/>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7333" userDrawn="1">
          <p15:clr>
            <a:srgbClr val="FBAE40"/>
          </p15:clr>
        </p15:guide>
        <p15:guide id="4" pos="36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con imagen">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xmlns="" id="{F9087E09-D75F-4E26-B01E-A1A09BA2EA70}"/>
              </a:ext>
            </a:extLst>
          </p:cNvPr>
          <p:cNvSpPr/>
          <p:nvPr userDrawn="1"/>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2" name="Título 1">
            <a:extLst>
              <a:ext uri="{FF2B5EF4-FFF2-40B4-BE49-F238E27FC236}">
                <a16:creationId xmlns:a16="http://schemas.microsoft.com/office/drawing/2014/main" xmlns="" id="{AF7A70B7-7ADE-4E0B-B956-363B0B1AA613}"/>
              </a:ext>
            </a:extLst>
          </p:cNvPr>
          <p:cNvSpPr>
            <a:spLocks noGrp="1"/>
          </p:cNvSpPr>
          <p:nvPr>
            <p:ph type="title"/>
          </p:nvPr>
        </p:nvSpPr>
        <p:spPr>
          <a:xfrm>
            <a:off x="831850" y="182563"/>
            <a:ext cx="10515600" cy="940181"/>
          </a:xfrm>
        </p:spPr>
        <p:txBody>
          <a:bodyPr rtlCol="0" anchor="b">
            <a:noAutofit/>
          </a:bodyPr>
          <a:lstStyle>
            <a:lvl1pPr algn="ctr">
              <a:defRPr sz="4000" b="1" cap="all" baseline="0">
                <a:solidFill>
                  <a:schemeClr val="bg1"/>
                </a:solidFill>
              </a:defRPr>
            </a:lvl1pPr>
          </a:lstStyle>
          <a:p>
            <a:pPr rtl="0"/>
            <a:r>
              <a:rPr lang="es-ES" noProof="0" smtClean="0"/>
              <a:t>Haga clic para modificar el estilo de título del patrón</a:t>
            </a:r>
            <a:endParaRPr lang="es-ES" noProof="0"/>
          </a:p>
        </p:txBody>
      </p:sp>
      <p:sp>
        <p:nvSpPr>
          <p:cNvPr id="3" name="Marcador de texto 2">
            <a:extLst>
              <a:ext uri="{FF2B5EF4-FFF2-40B4-BE49-F238E27FC236}">
                <a16:creationId xmlns:a16="http://schemas.microsoft.com/office/drawing/2014/main" xmlns="" id="{4ACB5603-8A62-4D45-B6EF-0D7E2D5FC4F7}"/>
              </a:ext>
            </a:extLst>
          </p:cNvPr>
          <p:cNvSpPr>
            <a:spLocks noGrp="1"/>
          </p:cNvSpPr>
          <p:nvPr>
            <p:ph type="body" idx="1" hasCustomPrompt="1"/>
          </p:nvPr>
        </p:nvSpPr>
        <p:spPr>
          <a:xfrm>
            <a:off x="2139388" y="1154832"/>
            <a:ext cx="7900525" cy="764460"/>
          </a:xfrm>
        </p:spPr>
        <p:txBody>
          <a:bodyPr rtlCol="0">
            <a:noAutofit/>
          </a:bodyPr>
          <a:lstStyle>
            <a:lvl1pPr marL="0" indent="0" algn="ctr">
              <a:buNone/>
              <a:defRPr sz="1800" cap="none"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Aquí se incluye texto ficticio</a:t>
            </a:r>
          </a:p>
        </p:txBody>
      </p:sp>
      <p:pic>
        <p:nvPicPr>
          <p:cNvPr id="8" name="Imagen 7">
            <a:extLst>
              <a:ext uri="{FF2B5EF4-FFF2-40B4-BE49-F238E27FC236}">
                <a16:creationId xmlns:a16="http://schemas.microsoft.com/office/drawing/2014/main" xmlns="" id="{25FC40B0-ED27-47E5-A3C2-32A8418567EE}"/>
              </a:ext>
            </a:extLst>
          </p:cNvPr>
          <p:cNvPicPr>
            <a:picLocks noChangeAspect="1"/>
          </p:cNvPicPr>
          <p:nvPr userDrawn="1"/>
        </p:nvPicPr>
        <p:blipFill>
          <a:blip r:embed="rId2">
            <a:biLevel thresh="25000"/>
            <a:extLst>
              <a:ext uri="{28A0092B-C50C-407E-A947-70E740481C1C}">
                <a14:useLocalDpi xmlns:a14="http://schemas.microsoft.com/office/drawing/2010/main"/>
              </a:ext>
            </a:extLst>
          </a:blip>
          <a:stretch>
            <a:fillRect/>
          </a:stretch>
        </p:blipFill>
        <p:spPr>
          <a:xfrm>
            <a:off x="469638" y="6260507"/>
            <a:ext cx="1075427" cy="414929"/>
          </a:xfrm>
          <a:prstGeom prst="rect">
            <a:avLst/>
          </a:prstGeom>
        </p:spPr>
      </p:pic>
      <p:sp>
        <p:nvSpPr>
          <p:cNvPr id="11" name="Elipse 10">
            <a:extLst>
              <a:ext uri="{FF2B5EF4-FFF2-40B4-BE49-F238E27FC236}">
                <a16:creationId xmlns:a16="http://schemas.microsoft.com/office/drawing/2014/main" xmlns="" id="{8931D2A9-0B92-4197-8802-80424C14EA7E}"/>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6" name="Marcador de número de diapositiva 5">
            <a:extLst>
              <a:ext uri="{FF2B5EF4-FFF2-40B4-BE49-F238E27FC236}">
                <a16:creationId xmlns:a16="http://schemas.microsoft.com/office/drawing/2014/main" xmlns="" id="{533B74B0-30B9-45C2-9AE6-45D1978AAFAE}"/>
              </a:ext>
            </a:extLst>
          </p:cNvPr>
          <p:cNvSpPr>
            <a:spLocks noGrp="1"/>
          </p:cNvSpPr>
          <p:nvPr>
            <p:ph type="sldNum" sz="quarter" idx="12"/>
          </p:nvPr>
        </p:nvSpPr>
        <p:spPr>
          <a:xfrm>
            <a:off x="11363696" y="6455739"/>
            <a:ext cx="294460" cy="187367"/>
          </a:xfrm>
        </p:spPr>
        <p:txBody>
          <a:bodyPr lIns="0" tIns="0" rIns="0" bIns="0" rtlCol="0"/>
          <a:lstStyle>
            <a:lvl1pPr algn="ctr">
              <a:defRPr sz="900">
                <a:solidFill>
                  <a:srgbClr val="2C567A"/>
                </a:solidFill>
                <a:latin typeface="+mn-lt"/>
              </a:defRPr>
            </a:lvl1pPr>
          </a:lstStyle>
          <a:p>
            <a:pPr rtl="0"/>
            <a:fld id="{9EC71654-96A5-4280-94F3-931C61A9F92C}" type="slidenum">
              <a:rPr lang="es-ES" noProof="0" smtClean="0"/>
              <a:pPr rtl="0"/>
              <a:t>‹Nº›</a:t>
            </a:fld>
            <a:endParaRPr lang="es-ES" noProof="0"/>
          </a:p>
        </p:txBody>
      </p:sp>
      <p:sp>
        <p:nvSpPr>
          <p:cNvPr id="15" name="Marcador de posición de imagen 14">
            <a:extLst>
              <a:ext uri="{FF2B5EF4-FFF2-40B4-BE49-F238E27FC236}">
                <a16:creationId xmlns:a16="http://schemas.microsoft.com/office/drawing/2014/main" xmlns="" id="{B5A30B6B-EEDB-4142-8138-D50F5A307D76}"/>
              </a:ext>
            </a:extLst>
          </p:cNvPr>
          <p:cNvSpPr>
            <a:spLocks noGrp="1"/>
          </p:cNvSpPr>
          <p:nvPr>
            <p:ph type="pic" sz="quarter" idx="13"/>
          </p:nvPr>
        </p:nvSpPr>
        <p:spPr>
          <a:xfrm>
            <a:off x="2993041" y="2270376"/>
            <a:ext cx="6206400" cy="4587625"/>
          </a:xfrm>
          <a:custGeom>
            <a:avLst/>
            <a:gdLst>
              <a:gd name="connsiteX0" fmla="*/ 3103200 w 6206400"/>
              <a:gd name="connsiteY0" fmla="*/ 0 h 4587625"/>
              <a:gd name="connsiteX1" fmla="*/ 6206400 w 6206400"/>
              <a:gd name="connsiteY1" fmla="*/ 3103200 h 4587625"/>
              <a:gd name="connsiteX2" fmla="*/ 5831861 w 6206400"/>
              <a:gd name="connsiteY2" fmla="*/ 4582370 h 4587625"/>
              <a:gd name="connsiteX3" fmla="*/ 5828668 w 6206400"/>
              <a:gd name="connsiteY3" fmla="*/ 4587625 h 4587625"/>
              <a:gd name="connsiteX4" fmla="*/ 377733 w 6206400"/>
              <a:gd name="connsiteY4" fmla="*/ 4587625 h 4587625"/>
              <a:gd name="connsiteX5" fmla="*/ 374540 w 6206400"/>
              <a:gd name="connsiteY5" fmla="*/ 4582370 h 4587625"/>
              <a:gd name="connsiteX6" fmla="*/ 0 w 6206400"/>
              <a:gd name="connsiteY6" fmla="*/ 3103200 h 4587625"/>
              <a:gd name="connsiteX7" fmla="*/ 3103200 w 6206400"/>
              <a:gd name="connsiteY7" fmla="*/ 0 h 458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06400" h="4587625">
                <a:moveTo>
                  <a:pt x="3103200" y="0"/>
                </a:moveTo>
                <a:cubicBezTo>
                  <a:pt x="4817050" y="0"/>
                  <a:pt x="6206400" y="1389350"/>
                  <a:pt x="6206400" y="3103200"/>
                </a:cubicBezTo>
                <a:cubicBezTo>
                  <a:pt x="6206400" y="3638778"/>
                  <a:pt x="6070721" y="4142667"/>
                  <a:pt x="5831861" y="4582370"/>
                </a:cubicBezTo>
                <a:lnTo>
                  <a:pt x="5828668" y="4587625"/>
                </a:lnTo>
                <a:lnTo>
                  <a:pt x="377733" y="4587625"/>
                </a:lnTo>
                <a:lnTo>
                  <a:pt x="374540" y="4582370"/>
                </a:lnTo>
                <a:cubicBezTo>
                  <a:pt x="135679" y="4142667"/>
                  <a:pt x="0" y="3638778"/>
                  <a:pt x="0" y="3103200"/>
                </a:cubicBezTo>
                <a:cubicBezTo>
                  <a:pt x="0" y="1389350"/>
                  <a:pt x="1389350" y="0"/>
                  <a:pt x="3103200" y="0"/>
                </a:cubicBezTo>
                <a:close/>
              </a:path>
            </a:pathLst>
          </a:custGeom>
          <a:solidFill>
            <a:schemeClr val="bg2"/>
          </a:solidFill>
        </p:spPr>
        <p:txBody>
          <a:bodyPr wrap="square" rtlCol="0" anchor="ctr">
            <a:noAutofit/>
          </a:bodyPr>
          <a:lstStyle>
            <a:lvl1pPr marL="0" indent="0" algn="ctr">
              <a:buNone/>
              <a:defRPr sz="2400"/>
            </a:lvl1pPr>
          </a:lstStyle>
          <a:p>
            <a:pPr rtl="0"/>
            <a:r>
              <a:rPr lang="es-ES" noProof="0" smtClean="0"/>
              <a:t>Haga clic en el icono para agregar una imagen</a:t>
            </a:r>
            <a:endParaRPr lang="es-ES" noProof="0"/>
          </a:p>
        </p:txBody>
      </p:sp>
    </p:spTree>
    <p:extLst>
      <p:ext uri="{BB962C8B-B14F-4D97-AF65-F5344CB8AC3E}">
        <p14:creationId xmlns:p14="http://schemas.microsoft.com/office/powerpoint/2010/main" val="2750495570"/>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contenido con imagen">
    <p:spTree>
      <p:nvGrpSpPr>
        <p:cNvPr id="1" name=""/>
        <p:cNvGrpSpPr/>
        <p:nvPr/>
      </p:nvGrpSpPr>
      <p:grpSpPr>
        <a:xfrm>
          <a:off x="0" y="0"/>
          <a:ext cx="0" cy="0"/>
          <a:chOff x="0" y="0"/>
          <a:chExt cx="0" cy="0"/>
        </a:xfrm>
      </p:grpSpPr>
      <p:sp>
        <p:nvSpPr>
          <p:cNvPr id="3" name="Marcador de posición de contenido 2">
            <a:extLst>
              <a:ext uri="{FF2B5EF4-FFF2-40B4-BE49-F238E27FC236}">
                <a16:creationId xmlns:a16="http://schemas.microsoft.com/office/drawing/2014/main" xmlns="" id="{0FEE9886-36F0-4E06-A3A6-D8F00B0665A1}"/>
              </a:ext>
            </a:extLst>
          </p:cNvPr>
          <p:cNvSpPr>
            <a:spLocks noGrp="1"/>
          </p:cNvSpPr>
          <p:nvPr>
            <p:ph idx="1"/>
          </p:nvPr>
        </p:nvSpPr>
        <p:spPr>
          <a:xfrm>
            <a:off x="538960" y="1825625"/>
            <a:ext cx="4914189" cy="4351338"/>
          </a:xfrm>
        </p:spPr>
        <p:txBody>
          <a:bodyPr lIns="0" tIns="0" rIns="0" bIns="0" rtlCol="0">
            <a:noAutofit/>
          </a:bodyPr>
          <a:lstStyle>
            <a:lvl1pPr>
              <a:defRPr sz="2400"/>
            </a:lvl1pPr>
            <a:lvl2pPr>
              <a:defRPr sz="2000"/>
            </a:lvl2pPr>
            <a:lvl3pPr>
              <a:defRPr sz="1800"/>
            </a:lvl3pPr>
            <a:lvl4pPr>
              <a:defRPr sz="1600"/>
            </a:lvl4pPr>
            <a:lvl5pPr>
              <a:defRPr sz="1600"/>
            </a:lvl5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7" name="Rectángulo 6">
            <a:extLst>
              <a:ext uri="{FF2B5EF4-FFF2-40B4-BE49-F238E27FC236}">
                <a16:creationId xmlns:a16="http://schemas.microsoft.com/office/drawing/2014/main" xmlns="" id="{76627016-BFC4-46D4-89DB-F72E3C3461EC}"/>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solidFill>
                <a:schemeClr val="bg1"/>
              </a:solidFill>
            </a:endParaRPr>
          </a:p>
        </p:txBody>
      </p:sp>
      <p:pic>
        <p:nvPicPr>
          <p:cNvPr id="8" name="Imagen 7">
            <a:extLst>
              <a:ext uri="{FF2B5EF4-FFF2-40B4-BE49-F238E27FC236}">
                <a16:creationId xmlns:a16="http://schemas.microsoft.com/office/drawing/2014/main" xmlns="" id="{676C557E-B5A7-4416-BCC0-5743550BF152}"/>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grpSp>
        <p:nvGrpSpPr>
          <p:cNvPr id="10" name="Grupo 9">
            <a:extLst>
              <a:ext uri="{FF2B5EF4-FFF2-40B4-BE49-F238E27FC236}">
                <a16:creationId xmlns:a16="http://schemas.microsoft.com/office/drawing/2014/main" xmlns="" id="{42E17FB3-B5C4-4B3A-A57B-C6493A9D0C66}"/>
              </a:ext>
            </a:extLst>
          </p:cNvPr>
          <p:cNvGrpSpPr/>
          <p:nvPr userDrawn="1"/>
        </p:nvGrpSpPr>
        <p:grpSpPr>
          <a:xfrm rot="8650774">
            <a:off x="5037655" y="4336093"/>
            <a:ext cx="1905000" cy="2354263"/>
            <a:chOff x="11114088" y="2241550"/>
            <a:chExt cx="1905000" cy="2354263"/>
          </a:xfrm>
          <a:solidFill>
            <a:schemeClr val="bg2"/>
          </a:solidFill>
        </p:grpSpPr>
        <p:sp>
          <p:nvSpPr>
            <p:cNvPr id="11" name="Forma libre 5">
              <a:extLst>
                <a:ext uri="{FF2B5EF4-FFF2-40B4-BE49-F238E27FC236}">
                  <a16:creationId xmlns:a16="http://schemas.microsoft.com/office/drawing/2014/main" xmlns="" id="{DCA6C454-F761-4265-BB5E-DFD947CC3592}"/>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2" name="Forma libre 6">
              <a:extLst>
                <a:ext uri="{FF2B5EF4-FFF2-40B4-BE49-F238E27FC236}">
                  <a16:creationId xmlns:a16="http://schemas.microsoft.com/office/drawing/2014/main" xmlns="" id="{6B853B2F-9E1C-4AC4-9344-8610498D5B52}"/>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3" name="Forma libre 7">
              <a:extLst>
                <a:ext uri="{FF2B5EF4-FFF2-40B4-BE49-F238E27FC236}">
                  <a16:creationId xmlns:a16="http://schemas.microsoft.com/office/drawing/2014/main" xmlns="" id="{B7FCC84B-2235-4948-8277-8363DFC691A4}"/>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sp>
        <p:nvSpPr>
          <p:cNvPr id="15" name="Elipse 14">
            <a:extLst>
              <a:ext uri="{FF2B5EF4-FFF2-40B4-BE49-F238E27FC236}">
                <a16:creationId xmlns:a16="http://schemas.microsoft.com/office/drawing/2014/main" xmlns=""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6" name="Marcador de número de diapositiva 5">
            <a:extLst>
              <a:ext uri="{FF2B5EF4-FFF2-40B4-BE49-F238E27FC236}">
                <a16:creationId xmlns:a16="http://schemas.microsoft.com/office/drawing/2014/main" xmlns=""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dirty="0"/>
          </a:p>
        </p:txBody>
      </p:sp>
      <p:sp>
        <p:nvSpPr>
          <p:cNvPr id="23" name="Marcador de posición de imagen 22">
            <a:extLst>
              <a:ext uri="{FF2B5EF4-FFF2-40B4-BE49-F238E27FC236}">
                <a16:creationId xmlns:a16="http://schemas.microsoft.com/office/drawing/2014/main" xmlns="" id="{26619E66-5354-4D60-8529-27917AC037C0}"/>
              </a:ext>
            </a:extLst>
          </p:cNvPr>
          <p:cNvSpPr>
            <a:spLocks noGrp="1"/>
          </p:cNvSpPr>
          <p:nvPr>
            <p:ph type="pic" sz="quarter" idx="13"/>
          </p:nvPr>
        </p:nvSpPr>
        <p:spPr>
          <a:xfrm>
            <a:off x="5884648" y="0"/>
            <a:ext cx="6307353" cy="5780372"/>
          </a:xfrm>
          <a:custGeom>
            <a:avLst/>
            <a:gdLst>
              <a:gd name="connsiteX0" fmla="*/ 760444 w 6307353"/>
              <a:gd name="connsiteY0" fmla="*/ 0 h 5780372"/>
              <a:gd name="connsiteX1" fmla="*/ 6307353 w 6307353"/>
              <a:gd name="connsiteY1" fmla="*/ 0 h 5780372"/>
              <a:gd name="connsiteX2" fmla="*/ 6307353 w 6307353"/>
              <a:gd name="connsiteY2" fmla="*/ 4515612 h 5780372"/>
              <a:gd name="connsiteX3" fmla="*/ 6110746 w 6307353"/>
              <a:gd name="connsiteY3" fmla="*/ 4731934 h 5780372"/>
              <a:gd name="connsiteX4" fmla="*/ 3579592 w 6307353"/>
              <a:gd name="connsiteY4" fmla="*/ 5780372 h 5780372"/>
              <a:gd name="connsiteX5" fmla="*/ 0 w 6307353"/>
              <a:gd name="connsiteY5" fmla="*/ 2200780 h 5780372"/>
              <a:gd name="connsiteX6" fmla="*/ 611338 w 6307353"/>
              <a:gd name="connsiteY6" fmla="*/ 199396 h 5780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7353" h="5780372">
                <a:moveTo>
                  <a:pt x="760444" y="0"/>
                </a:moveTo>
                <a:lnTo>
                  <a:pt x="6307353" y="0"/>
                </a:lnTo>
                <a:lnTo>
                  <a:pt x="6307353" y="4515612"/>
                </a:lnTo>
                <a:lnTo>
                  <a:pt x="6110746" y="4731934"/>
                </a:lnTo>
                <a:cubicBezTo>
                  <a:pt x="5462967" y="5379713"/>
                  <a:pt x="4568069" y="5780372"/>
                  <a:pt x="3579592" y="5780372"/>
                </a:cubicBezTo>
                <a:cubicBezTo>
                  <a:pt x="1602638" y="5780372"/>
                  <a:pt x="0" y="4177734"/>
                  <a:pt x="0" y="2200780"/>
                </a:cubicBezTo>
                <a:cubicBezTo>
                  <a:pt x="0" y="1459422"/>
                  <a:pt x="225371" y="770703"/>
                  <a:pt x="611338" y="199396"/>
                </a:cubicBezTo>
                <a:close/>
              </a:path>
            </a:pathLst>
          </a:custGeom>
          <a:solidFill>
            <a:schemeClr val="bg2"/>
          </a:solidFill>
        </p:spPr>
        <p:txBody>
          <a:bodyPr wrap="square" rtlCol="0" anchor="ctr">
            <a:noAutofit/>
          </a:bodyPr>
          <a:lstStyle>
            <a:lvl1pPr marL="0" indent="0" algn="ctr">
              <a:buNone/>
              <a:defRPr/>
            </a:lvl1pPr>
          </a:lstStyle>
          <a:p>
            <a:pPr rtl="0"/>
            <a:r>
              <a:rPr lang="es-ES" noProof="0" smtClean="0"/>
              <a:t>Haga clic en el icono para agregar una imagen</a:t>
            </a:r>
            <a:endParaRPr lang="es-ES" noProof="0" dirty="0"/>
          </a:p>
        </p:txBody>
      </p:sp>
      <p:sp>
        <p:nvSpPr>
          <p:cNvPr id="14" name="Título 1">
            <a:extLst>
              <a:ext uri="{FF2B5EF4-FFF2-40B4-BE49-F238E27FC236}">
                <a16:creationId xmlns:a16="http://schemas.microsoft.com/office/drawing/2014/main" xmlns="" id="{2E646B4F-6CCB-724C-9D5E-6D5770023939}"/>
              </a:ext>
            </a:extLst>
          </p:cNvPr>
          <p:cNvSpPr>
            <a:spLocks noGrp="1"/>
          </p:cNvSpPr>
          <p:nvPr>
            <p:ph type="title"/>
          </p:nvPr>
        </p:nvSpPr>
        <p:spPr>
          <a:xfrm>
            <a:off x="515938" y="499595"/>
            <a:ext cx="4937211" cy="1325563"/>
          </a:xfrm>
        </p:spPr>
        <p:txBody>
          <a:bodyPr lIns="0" tIns="0" rIns="0" bIns="0" rtlCol="0">
            <a:noAutofit/>
          </a:bodyPr>
          <a:lstStyle>
            <a:lvl1pPr>
              <a:defRPr sz="3200" b="1" cap="all" baseline="0"/>
            </a:lvl1pPr>
          </a:lstStyle>
          <a:p>
            <a:pPr rtl="0"/>
            <a:r>
              <a:rPr lang="es-ES" noProof="0" smtClean="0"/>
              <a:t>Haga clic para modificar el estilo de título del patrón</a:t>
            </a:r>
            <a:endParaRPr lang="es-ES" noProof="0" dirty="0"/>
          </a:p>
        </p:txBody>
      </p:sp>
    </p:spTree>
    <p:extLst>
      <p:ext uri="{BB962C8B-B14F-4D97-AF65-F5344CB8AC3E}">
        <p14:creationId xmlns:p14="http://schemas.microsoft.com/office/powerpoint/2010/main" val="1696208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y contenido 02">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2970CD0-696D-4313-96BA-4AA72C813BD0}"/>
              </a:ext>
            </a:extLst>
          </p:cNvPr>
          <p:cNvSpPr>
            <a:spLocks noGrp="1"/>
          </p:cNvSpPr>
          <p:nvPr>
            <p:ph type="title"/>
          </p:nvPr>
        </p:nvSpPr>
        <p:spPr>
          <a:xfrm>
            <a:off x="515938" y="499595"/>
            <a:ext cx="4937211" cy="1325563"/>
          </a:xfrm>
        </p:spPr>
        <p:txBody>
          <a:bodyPr lIns="0" tIns="0" rIns="0" bIns="0" rtlCol="0">
            <a:noAutofit/>
          </a:bodyPr>
          <a:lstStyle>
            <a:lvl1pPr>
              <a:defRPr sz="3200" b="1" cap="all" baseline="0"/>
            </a:lvl1pPr>
          </a:lstStyle>
          <a:p>
            <a:pPr rtl="0"/>
            <a:r>
              <a:rPr lang="es-ES" noProof="0" smtClean="0"/>
              <a:t>Haga clic para modificar el estilo de título del patrón</a:t>
            </a:r>
            <a:endParaRPr lang="es-ES" noProof="0"/>
          </a:p>
        </p:txBody>
      </p:sp>
      <p:sp>
        <p:nvSpPr>
          <p:cNvPr id="3" name="Marcador de posición de contenido 2">
            <a:extLst>
              <a:ext uri="{FF2B5EF4-FFF2-40B4-BE49-F238E27FC236}">
                <a16:creationId xmlns:a16="http://schemas.microsoft.com/office/drawing/2014/main" xmlns="" id="{0FEE9886-36F0-4E06-A3A6-D8F00B0665A1}"/>
              </a:ext>
            </a:extLst>
          </p:cNvPr>
          <p:cNvSpPr>
            <a:spLocks noGrp="1"/>
          </p:cNvSpPr>
          <p:nvPr>
            <p:ph idx="1" hasCustomPrompt="1"/>
          </p:nvPr>
        </p:nvSpPr>
        <p:spPr>
          <a:xfrm>
            <a:off x="538960" y="1825625"/>
            <a:ext cx="4914189" cy="4351338"/>
          </a:xfrm>
        </p:spPr>
        <p:txBody>
          <a:bodyPr lIns="0" tIns="0" rIns="0" bIns="0" rtlCol="0">
            <a:noAutofit/>
          </a:bodyPr>
          <a:lstStyle>
            <a:lvl1pPr>
              <a:defRPr sz="2400"/>
            </a:lvl1pPr>
            <a:lvl2pPr>
              <a:defRPr sz="2000"/>
            </a:lvl2pPr>
            <a:lvl3pPr>
              <a:defRPr sz="1800"/>
            </a:lvl3pPr>
            <a:lvl4pPr>
              <a:defRPr sz="1600"/>
            </a:lvl4pPr>
            <a:lvl5pPr>
              <a:defRPr sz="1600"/>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Rectángulo 6">
            <a:extLst>
              <a:ext uri="{FF2B5EF4-FFF2-40B4-BE49-F238E27FC236}">
                <a16:creationId xmlns:a16="http://schemas.microsoft.com/office/drawing/2014/main" xmlns="" id="{76627016-BFC4-46D4-89DB-F72E3C3461EC}"/>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solidFill>
                <a:schemeClr val="bg1"/>
              </a:solidFill>
            </a:endParaRPr>
          </a:p>
        </p:txBody>
      </p:sp>
      <p:pic>
        <p:nvPicPr>
          <p:cNvPr id="8" name="Imagen 7">
            <a:extLst>
              <a:ext uri="{FF2B5EF4-FFF2-40B4-BE49-F238E27FC236}">
                <a16:creationId xmlns:a16="http://schemas.microsoft.com/office/drawing/2014/main" xmlns="" id="{676C557E-B5A7-4416-BCC0-5743550BF152}"/>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Elipse 14">
            <a:extLst>
              <a:ext uri="{FF2B5EF4-FFF2-40B4-BE49-F238E27FC236}">
                <a16:creationId xmlns:a16="http://schemas.microsoft.com/office/drawing/2014/main" xmlns=""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16" name="Marcador de número de diapositiva 5">
            <a:extLst>
              <a:ext uri="{FF2B5EF4-FFF2-40B4-BE49-F238E27FC236}">
                <a16:creationId xmlns:a16="http://schemas.microsoft.com/office/drawing/2014/main" xmlns=""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a:p>
        </p:txBody>
      </p:sp>
      <p:sp>
        <p:nvSpPr>
          <p:cNvPr id="14" name="Rectángulo 13">
            <a:extLst>
              <a:ext uri="{FF2B5EF4-FFF2-40B4-BE49-F238E27FC236}">
                <a16:creationId xmlns:a16="http://schemas.microsoft.com/office/drawing/2014/main" xmlns="" id="{9D415693-E2CB-4DB4-B07C-2F96B0CAB302}"/>
              </a:ext>
            </a:extLst>
          </p:cNvPr>
          <p:cNvSpPr/>
          <p:nvPr userDrawn="1"/>
        </p:nvSpPr>
        <p:spPr>
          <a:xfrm>
            <a:off x="7854462" y="988536"/>
            <a:ext cx="4329129" cy="48809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4" name="Elipse 3">
            <a:extLst>
              <a:ext uri="{FF2B5EF4-FFF2-40B4-BE49-F238E27FC236}">
                <a16:creationId xmlns:a16="http://schemas.microsoft.com/office/drawing/2014/main" xmlns="" id="{14C1BF67-E354-4E04-8F94-BABF2B7D1AFB}"/>
              </a:ext>
            </a:extLst>
          </p:cNvPr>
          <p:cNvSpPr/>
          <p:nvPr userDrawn="1"/>
        </p:nvSpPr>
        <p:spPr>
          <a:xfrm>
            <a:off x="5107816" y="633613"/>
            <a:ext cx="5571908" cy="5571906"/>
          </a:xfrm>
          <a:prstGeom prst="ellipse">
            <a:avLst/>
          </a:prstGeom>
          <a:solidFill>
            <a:schemeClr val="bg2">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18" name="Marcador de posición de imagen 5">
            <a:extLst>
              <a:ext uri="{FF2B5EF4-FFF2-40B4-BE49-F238E27FC236}">
                <a16:creationId xmlns:a16="http://schemas.microsoft.com/office/drawing/2014/main" xmlns="" id="{FF6AC390-6F85-4B64-AE7A-E8E0D8FC89CF}"/>
              </a:ext>
            </a:extLst>
          </p:cNvPr>
          <p:cNvSpPr>
            <a:spLocks noGrp="1"/>
          </p:cNvSpPr>
          <p:nvPr>
            <p:ph type="pic" sz="quarter" idx="13"/>
          </p:nvPr>
        </p:nvSpPr>
        <p:spPr>
          <a:xfrm>
            <a:off x="5455212" y="988536"/>
            <a:ext cx="4884848" cy="4884848"/>
          </a:xfrm>
          <a:prstGeom prst="ellipse">
            <a:avLst/>
          </a:prstGeom>
          <a:solidFill>
            <a:schemeClr val="bg1">
              <a:lumMod val="85000"/>
            </a:schemeClr>
          </a:solidFill>
        </p:spPr>
        <p:txBody>
          <a:bodyPr rtlCol="0" anchor="ctr"/>
          <a:lstStyle>
            <a:lvl1pPr marL="0" indent="0" algn="ctr">
              <a:buNone/>
              <a:defRPr/>
            </a:lvl1pPr>
          </a:lstStyle>
          <a:p>
            <a:pPr rtl="0"/>
            <a:r>
              <a:rPr lang="es-ES" noProof="0" smtClean="0"/>
              <a:t>Haga clic en el icono para agregar una imagen</a:t>
            </a:r>
            <a:endParaRPr lang="es-ES" noProof="0"/>
          </a:p>
        </p:txBody>
      </p:sp>
    </p:spTree>
    <p:extLst>
      <p:ext uri="{BB962C8B-B14F-4D97-AF65-F5344CB8AC3E}">
        <p14:creationId xmlns:p14="http://schemas.microsoft.com/office/powerpoint/2010/main" val="1969986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ítulo y contenido 03">
    <p:spTree>
      <p:nvGrpSpPr>
        <p:cNvPr id="1" name=""/>
        <p:cNvGrpSpPr/>
        <p:nvPr/>
      </p:nvGrpSpPr>
      <p:grpSpPr>
        <a:xfrm>
          <a:off x="0" y="0"/>
          <a:ext cx="0" cy="0"/>
          <a:chOff x="0" y="0"/>
          <a:chExt cx="0" cy="0"/>
        </a:xfrm>
      </p:grpSpPr>
      <p:sp>
        <p:nvSpPr>
          <p:cNvPr id="19" name="Rectángulo 18">
            <a:extLst>
              <a:ext uri="{FF2B5EF4-FFF2-40B4-BE49-F238E27FC236}">
                <a16:creationId xmlns:a16="http://schemas.microsoft.com/office/drawing/2014/main" xmlns="" id="{12E4E194-63F1-4D43-AC02-75733DF045E9}"/>
              </a:ext>
            </a:extLst>
          </p:cNvPr>
          <p:cNvSpPr/>
          <p:nvPr userDrawn="1"/>
        </p:nvSpPr>
        <p:spPr>
          <a:xfrm>
            <a:off x="8308181" y="1630018"/>
            <a:ext cx="3883819" cy="4373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22" name="Elipse 21">
            <a:extLst>
              <a:ext uri="{FF2B5EF4-FFF2-40B4-BE49-F238E27FC236}">
                <a16:creationId xmlns:a16="http://schemas.microsoft.com/office/drawing/2014/main" xmlns="" id="{E799E3E2-888B-2343-9A63-F84C03265CB5}"/>
              </a:ext>
            </a:extLst>
          </p:cNvPr>
          <p:cNvSpPr>
            <a:spLocks noChangeAspect="1"/>
          </p:cNvSpPr>
          <p:nvPr userDrawn="1"/>
        </p:nvSpPr>
        <p:spPr>
          <a:xfrm>
            <a:off x="9833702" y="1823757"/>
            <a:ext cx="832104" cy="832104"/>
          </a:xfrm>
          <a:prstGeom prst="ellipse">
            <a:avLst/>
          </a:prstGeom>
          <a:solidFill>
            <a:schemeClr val="accent4"/>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23" name="Marcador de posición de imagen 11">
            <a:extLst>
              <a:ext uri="{FF2B5EF4-FFF2-40B4-BE49-F238E27FC236}">
                <a16:creationId xmlns:a16="http://schemas.microsoft.com/office/drawing/2014/main" xmlns="" id="{8FEDE8EF-5B7A-A741-9A56-D365CAE01B62}"/>
              </a:ext>
            </a:extLst>
          </p:cNvPr>
          <p:cNvSpPr>
            <a:spLocks noGrp="1"/>
          </p:cNvSpPr>
          <p:nvPr>
            <p:ph type="pic" sz="quarter" idx="19" hasCustomPrompt="1"/>
          </p:nvPr>
        </p:nvSpPr>
        <p:spPr>
          <a:xfrm>
            <a:off x="9998318" y="1988373"/>
            <a:ext cx="502873" cy="502873"/>
          </a:xfrm>
          <a:prstGeom prst="rect">
            <a:avLst/>
          </a:prstGeom>
          <a:noFill/>
        </p:spPr>
        <p:txBody>
          <a:bodyPr lIns="0" rIns="0" rtlCol="0" anchor="ctr">
            <a:noAutofit/>
          </a:bodyPr>
          <a:lstStyle>
            <a:lvl1pPr marL="0" indent="0" algn="ctr">
              <a:buNone/>
              <a:defRPr sz="1100">
                <a:solidFill>
                  <a:schemeClr val="bg1"/>
                </a:solidFill>
              </a:defRPr>
            </a:lvl1pPr>
          </a:lstStyle>
          <a:p>
            <a:pPr rtl="0"/>
            <a:r>
              <a:rPr lang="es-ES" noProof="0"/>
              <a:t>icono</a:t>
            </a:r>
          </a:p>
        </p:txBody>
      </p:sp>
      <p:sp>
        <p:nvSpPr>
          <p:cNvPr id="9" name="Rectángulo 8">
            <a:extLst>
              <a:ext uri="{FF2B5EF4-FFF2-40B4-BE49-F238E27FC236}">
                <a16:creationId xmlns:a16="http://schemas.microsoft.com/office/drawing/2014/main" xmlns="" id="{3755C1FB-E61C-4BBC-8179-D34908DEA1B6}"/>
              </a:ext>
            </a:extLst>
          </p:cNvPr>
          <p:cNvSpPr/>
          <p:nvPr userDrawn="1"/>
        </p:nvSpPr>
        <p:spPr>
          <a:xfrm>
            <a:off x="0" y="1630018"/>
            <a:ext cx="3883819" cy="4373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4" name="Elipse 3">
            <a:extLst>
              <a:ext uri="{FF2B5EF4-FFF2-40B4-BE49-F238E27FC236}">
                <a16:creationId xmlns:a16="http://schemas.microsoft.com/office/drawing/2014/main" xmlns="" id="{8C1E0992-271E-4948-9461-C7AA54AF8FEA}"/>
              </a:ext>
            </a:extLst>
          </p:cNvPr>
          <p:cNvSpPr>
            <a:spLocks noChangeAspect="1"/>
          </p:cNvSpPr>
          <p:nvPr userDrawn="1"/>
        </p:nvSpPr>
        <p:spPr>
          <a:xfrm>
            <a:off x="1526011" y="1823757"/>
            <a:ext cx="832104" cy="83210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2" name="Título 1">
            <a:extLst>
              <a:ext uri="{FF2B5EF4-FFF2-40B4-BE49-F238E27FC236}">
                <a16:creationId xmlns:a16="http://schemas.microsoft.com/office/drawing/2014/main" xmlns="" id="{32970CD0-696D-4313-96BA-4AA72C813BD0}"/>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es-ES" noProof="0" smtClean="0"/>
              <a:t>Haga clic para modificar el estilo de título del patrón</a:t>
            </a:r>
            <a:endParaRPr lang="es-ES" noProof="0"/>
          </a:p>
        </p:txBody>
      </p:sp>
      <p:sp>
        <p:nvSpPr>
          <p:cNvPr id="3" name="Marcador de contenido 2">
            <a:extLst>
              <a:ext uri="{FF2B5EF4-FFF2-40B4-BE49-F238E27FC236}">
                <a16:creationId xmlns:a16="http://schemas.microsoft.com/office/drawing/2014/main" xmlns="" id="{0FEE9886-36F0-4E06-A3A6-D8F00B0665A1}"/>
              </a:ext>
            </a:extLst>
          </p:cNvPr>
          <p:cNvSpPr>
            <a:spLocks noGrp="1"/>
          </p:cNvSpPr>
          <p:nvPr>
            <p:ph idx="1" hasCustomPrompt="1"/>
          </p:nvPr>
        </p:nvSpPr>
        <p:spPr>
          <a:xfrm>
            <a:off x="219126" y="3207024"/>
            <a:ext cx="3445566" cy="2504663"/>
          </a:xfrm>
        </p:spPr>
        <p:txBody>
          <a:bodyPr lIns="0" tIns="0" rIns="0" bIns="0" rtlCol="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a:t>Editar estilos de texto del patrón</a:t>
            </a:r>
          </a:p>
        </p:txBody>
      </p:sp>
      <p:sp>
        <p:nvSpPr>
          <p:cNvPr id="7" name="Rectángulo 6">
            <a:extLst>
              <a:ext uri="{FF2B5EF4-FFF2-40B4-BE49-F238E27FC236}">
                <a16:creationId xmlns:a16="http://schemas.microsoft.com/office/drawing/2014/main" xmlns="" id="{76627016-BFC4-46D4-89DB-F72E3C3461EC}"/>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solidFill>
                <a:schemeClr val="bg1"/>
              </a:solidFill>
            </a:endParaRPr>
          </a:p>
        </p:txBody>
      </p:sp>
      <p:pic>
        <p:nvPicPr>
          <p:cNvPr id="8" name="Imagen 7">
            <a:extLst>
              <a:ext uri="{FF2B5EF4-FFF2-40B4-BE49-F238E27FC236}">
                <a16:creationId xmlns:a16="http://schemas.microsoft.com/office/drawing/2014/main" xmlns="" id="{676C557E-B5A7-4416-BCC0-5743550BF152}"/>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Elipse 14">
            <a:extLst>
              <a:ext uri="{FF2B5EF4-FFF2-40B4-BE49-F238E27FC236}">
                <a16:creationId xmlns:a16="http://schemas.microsoft.com/office/drawing/2014/main" xmlns=""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16" name="Marcador de número de diapositiva 5">
            <a:extLst>
              <a:ext uri="{FF2B5EF4-FFF2-40B4-BE49-F238E27FC236}">
                <a16:creationId xmlns:a16="http://schemas.microsoft.com/office/drawing/2014/main" xmlns=""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a:p>
        </p:txBody>
      </p:sp>
      <p:sp>
        <p:nvSpPr>
          <p:cNvPr id="6" name="Marcador de posición de imagen 5">
            <a:extLst>
              <a:ext uri="{FF2B5EF4-FFF2-40B4-BE49-F238E27FC236}">
                <a16:creationId xmlns:a16="http://schemas.microsoft.com/office/drawing/2014/main" xmlns="" id="{35B71D50-AA4B-4E0C-8F6A-0F64F2C8A8C7}"/>
              </a:ext>
            </a:extLst>
          </p:cNvPr>
          <p:cNvSpPr>
            <a:spLocks noGrp="1"/>
          </p:cNvSpPr>
          <p:nvPr>
            <p:ph type="pic" sz="quarter" idx="13"/>
          </p:nvPr>
        </p:nvSpPr>
        <p:spPr>
          <a:xfrm>
            <a:off x="3883819" y="1630018"/>
            <a:ext cx="4424362" cy="4373217"/>
          </a:xfrm>
          <a:solidFill>
            <a:schemeClr val="bg2">
              <a:lumMod val="90000"/>
            </a:schemeClr>
          </a:solidFill>
        </p:spPr>
        <p:txBody>
          <a:bodyPr rtlCol="0" anchor="ctr"/>
          <a:lstStyle>
            <a:lvl1pPr marL="0" indent="0" algn="ctr">
              <a:buNone/>
              <a:defRPr/>
            </a:lvl1pPr>
          </a:lstStyle>
          <a:p>
            <a:pPr rtl="0"/>
            <a:r>
              <a:rPr lang="es-ES" noProof="0" smtClean="0"/>
              <a:t>Haga clic en el icono para agregar una imagen</a:t>
            </a:r>
            <a:endParaRPr lang="es-ES" noProof="0"/>
          </a:p>
        </p:txBody>
      </p:sp>
      <p:sp>
        <p:nvSpPr>
          <p:cNvPr id="17" name="Marcador de contenido 2">
            <a:extLst>
              <a:ext uri="{FF2B5EF4-FFF2-40B4-BE49-F238E27FC236}">
                <a16:creationId xmlns:a16="http://schemas.microsoft.com/office/drawing/2014/main" xmlns="" id="{147C9C38-5B17-467D-B581-EF28ECB11E80}"/>
              </a:ext>
            </a:extLst>
          </p:cNvPr>
          <p:cNvSpPr>
            <a:spLocks noGrp="1"/>
          </p:cNvSpPr>
          <p:nvPr>
            <p:ph idx="14" hasCustomPrompt="1"/>
          </p:nvPr>
        </p:nvSpPr>
        <p:spPr>
          <a:xfrm>
            <a:off x="8527490" y="3207024"/>
            <a:ext cx="3445200" cy="2504663"/>
          </a:xfrm>
        </p:spPr>
        <p:txBody>
          <a:bodyPr lIns="0" tIns="0" rIns="0" bIns="0" rtlCol="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a:t>Editar estilos de texto del patrón</a:t>
            </a:r>
          </a:p>
        </p:txBody>
      </p:sp>
      <p:sp>
        <p:nvSpPr>
          <p:cNvPr id="20" name="Marcador de contenido 2">
            <a:extLst>
              <a:ext uri="{FF2B5EF4-FFF2-40B4-BE49-F238E27FC236}">
                <a16:creationId xmlns:a16="http://schemas.microsoft.com/office/drawing/2014/main" xmlns="" id="{FEB88DD7-AEB5-4718-AF2D-28B5B91ED715}"/>
              </a:ext>
            </a:extLst>
          </p:cNvPr>
          <p:cNvSpPr>
            <a:spLocks noGrp="1"/>
          </p:cNvSpPr>
          <p:nvPr>
            <p:ph idx="15" hasCustomPrompt="1"/>
          </p:nvPr>
        </p:nvSpPr>
        <p:spPr>
          <a:xfrm>
            <a:off x="219126" y="2711636"/>
            <a:ext cx="3445566" cy="495389"/>
          </a:xfrm>
        </p:spPr>
        <p:txBody>
          <a:bodyPr lIns="0" tIns="0" rIns="0" bIns="0" rtlCol="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a:t>Editar estilos de texto del patrón</a:t>
            </a:r>
          </a:p>
        </p:txBody>
      </p:sp>
      <p:sp>
        <p:nvSpPr>
          <p:cNvPr id="21" name="Marcador de contenido 2">
            <a:extLst>
              <a:ext uri="{FF2B5EF4-FFF2-40B4-BE49-F238E27FC236}">
                <a16:creationId xmlns:a16="http://schemas.microsoft.com/office/drawing/2014/main" xmlns="" id="{F694448B-800C-40EF-8F61-18C018E8374C}"/>
              </a:ext>
            </a:extLst>
          </p:cNvPr>
          <p:cNvSpPr>
            <a:spLocks noGrp="1"/>
          </p:cNvSpPr>
          <p:nvPr>
            <p:ph idx="16" hasCustomPrompt="1"/>
          </p:nvPr>
        </p:nvSpPr>
        <p:spPr>
          <a:xfrm>
            <a:off x="8527124" y="2711636"/>
            <a:ext cx="3445566" cy="495389"/>
          </a:xfrm>
        </p:spPr>
        <p:txBody>
          <a:bodyPr lIns="0" tIns="0" rIns="0" bIns="0" rtlCol="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a:t>Editar estilos de texto del patrón</a:t>
            </a:r>
          </a:p>
        </p:txBody>
      </p:sp>
      <p:sp>
        <p:nvSpPr>
          <p:cNvPr id="12" name="Marcador de posición de imagen 11">
            <a:extLst>
              <a:ext uri="{FF2B5EF4-FFF2-40B4-BE49-F238E27FC236}">
                <a16:creationId xmlns:a16="http://schemas.microsoft.com/office/drawing/2014/main" xmlns="" id="{483B974E-5202-4EAD-9D55-4129C84BAE87}"/>
              </a:ext>
            </a:extLst>
          </p:cNvPr>
          <p:cNvSpPr>
            <a:spLocks noGrp="1"/>
          </p:cNvSpPr>
          <p:nvPr>
            <p:ph type="pic" sz="quarter" idx="17" hasCustomPrompt="1"/>
          </p:nvPr>
        </p:nvSpPr>
        <p:spPr>
          <a:xfrm>
            <a:off x="1690627" y="1988373"/>
            <a:ext cx="502873" cy="502873"/>
          </a:xfrm>
          <a:prstGeom prst="rect">
            <a:avLst/>
          </a:prstGeom>
          <a:noFill/>
        </p:spPr>
        <p:txBody>
          <a:bodyPr lIns="0" rIns="0" rtlCol="0" anchor="ctr">
            <a:noAutofit/>
          </a:bodyPr>
          <a:lstStyle>
            <a:lvl1pPr marL="0" indent="0" algn="ctr">
              <a:buNone/>
              <a:defRPr sz="1100">
                <a:solidFill>
                  <a:schemeClr val="bg1"/>
                </a:solidFill>
              </a:defRPr>
            </a:lvl1pPr>
          </a:lstStyle>
          <a:p>
            <a:pPr rtl="0"/>
            <a:r>
              <a:rPr lang="es-ES" noProof="0"/>
              <a:t>icono</a:t>
            </a:r>
          </a:p>
        </p:txBody>
      </p:sp>
    </p:spTree>
    <p:extLst>
      <p:ext uri="{BB962C8B-B14F-4D97-AF65-F5344CB8AC3E}">
        <p14:creationId xmlns:p14="http://schemas.microsoft.com/office/powerpoint/2010/main" val="1741033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ación con imágenes">
    <p:spTree>
      <p:nvGrpSpPr>
        <p:cNvPr id="1" name=""/>
        <p:cNvGrpSpPr/>
        <p:nvPr/>
      </p:nvGrpSpPr>
      <p:grpSpPr>
        <a:xfrm>
          <a:off x="0" y="0"/>
          <a:ext cx="0" cy="0"/>
          <a:chOff x="0" y="0"/>
          <a:chExt cx="0" cy="0"/>
        </a:xfrm>
      </p:grpSpPr>
      <p:sp>
        <p:nvSpPr>
          <p:cNvPr id="22" name="Rectángulo 21">
            <a:extLst>
              <a:ext uri="{FF2B5EF4-FFF2-40B4-BE49-F238E27FC236}">
                <a16:creationId xmlns:a16="http://schemas.microsoft.com/office/drawing/2014/main" xmlns="" id="{1B6EB0C6-606C-4AFB-8FF8-AB43606B95BD}"/>
              </a:ext>
            </a:extLst>
          </p:cNvPr>
          <p:cNvSpPr/>
          <p:nvPr userDrawn="1"/>
        </p:nvSpPr>
        <p:spPr>
          <a:xfrm>
            <a:off x="6599236" y="4707908"/>
            <a:ext cx="5592763" cy="10064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4" name="Rectángulo 3">
            <a:extLst>
              <a:ext uri="{FF2B5EF4-FFF2-40B4-BE49-F238E27FC236}">
                <a16:creationId xmlns:a16="http://schemas.microsoft.com/office/drawing/2014/main" xmlns="" id="{25CE6D5A-A5C0-4B12-A26A-691D5743FA5C}"/>
              </a:ext>
            </a:extLst>
          </p:cNvPr>
          <p:cNvSpPr/>
          <p:nvPr userDrawn="1"/>
        </p:nvSpPr>
        <p:spPr>
          <a:xfrm>
            <a:off x="-82063" y="1648186"/>
            <a:ext cx="5709139" cy="10064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2" name="Título 1">
            <a:extLst>
              <a:ext uri="{FF2B5EF4-FFF2-40B4-BE49-F238E27FC236}">
                <a16:creationId xmlns:a16="http://schemas.microsoft.com/office/drawing/2014/main" xmlns="" id="{32970CD0-696D-4313-96BA-4AA72C813BD0}"/>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es-ES" noProof="0" smtClean="0"/>
              <a:t>Haga clic para modificar el estilo de título del patrón</a:t>
            </a:r>
            <a:endParaRPr lang="es-ES" noProof="0"/>
          </a:p>
        </p:txBody>
      </p:sp>
      <p:sp>
        <p:nvSpPr>
          <p:cNvPr id="3" name="Marcador de contenido 2">
            <a:extLst>
              <a:ext uri="{FF2B5EF4-FFF2-40B4-BE49-F238E27FC236}">
                <a16:creationId xmlns:a16="http://schemas.microsoft.com/office/drawing/2014/main" xmlns="" id="{0FEE9886-36F0-4E06-A3A6-D8F00B0665A1}"/>
              </a:ext>
            </a:extLst>
          </p:cNvPr>
          <p:cNvSpPr>
            <a:spLocks noGrp="1"/>
          </p:cNvSpPr>
          <p:nvPr>
            <p:ph idx="1" hasCustomPrompt="1"/>
          </p:nvPr>
        </p:nvSpPr>
        <p:spPr>
          <a:xfrm>
            <a:off x="680934" y="2863158"/>
            <a:ext cx="4074002" cy="2846648"/>
          </a:xfrm>
        </p:spPr>
        <p:txBody>
          <a:bodyPr lIns="0" tIns="0" rIns="0" bIns="0" rtlCol="0">
            <a:noAutofit/>
          </a:bodyPr>
          <a:lstStyle>
            <a:lvl1pPr marL="0" indent="0" algn="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a:t>Editar estilos de texto del patrón</a:t>
            </a:r>
          </a:p>
        </p:txBody>
      </p:sp>
      <p:sp>
        <p:nvSpPr>
          <p:cNvPr id="7" name="Rectángulo 6">
            <a:extLst>
              <a:ext uri="{FF2B5EF4-FFF2-40B4-BE49-F238E27FC236}">
                <a16:creationId xmlns:a16="http://schemas.microsoft.com/office/drawing/2014/main" xmlns="" id="{76627016-BFC4-46D4-89DB-F72E3C3461EC}"/>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solidFill>
                <a:schemeClr val="accent2"/>
              </a:solidFill>
            </a:endParaRPr>
          </a:p>
        </p:txBody>
      </p:sp>
      <p:pic>
        <p:nvPicPr>
          <p:cNvPr id="8" name="Imagen 7">
            <a:extLst>
              <a:ext uri="{FF2B5EF4-FFF2-40B4-BE49-F238E27FC236}">
                <a16:creationId xmlns:a16="http://schemas.microsoft.com/office/drawing/2014/main" xmlns="" id="{676C557E-B5A7-4416-BCC0-5743550BF152}"/>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Elipse 14">
            <a:extLst>
              <a:ext uri="{FF2B5EF4-FFF2-40B4-BE49-F238E27FC236}">
                <a16:creationId xmlns:a16="http://schemas.microsoft.com/office/drawing/2014/main" xmlns=""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16" name="Marcador de número de diapositiva 5">
            <a:extLst>
              <a:ext uri="{FF2B5EF4-FFF2-40B4-BE49-F238E27FC236}">
                <a16:creationId xmlns:a16="http://schemas.microsoft.com/office/drawing/2014/main" xmlns="" id="{996B64B9-1DF0-4EE9-BAB5-72AFA94B9AFD}"/>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a:p>
        </p:txBody>
      </p:sp>
      <p:sp>
        <p:nvSpPr>
          <p:cNvPr id="20" name="Marcador de contenido 2">
            <a:extLst>
              <a:ext uri="{FF2B5EF4-FFF2-40B4-BE49-F238E27FC236}">
                <a16:creationId xmlns:a16="http://schemas.microsoft.com/office/drawing/2014/main" xmlns="" id="{FEB88DD7-AEB5-4718-AF2D-28B5B91ED715}"/>
              </a:ext>
            </a:extLst>
          </p:cNvPr>
          <p:cNvSpPr>
            <a:spLocks noGrp="1"/>
          </p:cNvSpPr>
          <p:nvPr>
            <p:ph idx="15" hasCustomPrompt="1"/>
          </p:nvPr>
        </p:nvSpPr>
        <p:spPr>
          <a:xfrm>
            <a:off x="1309370" y="1903728"/>
            <a:ext cx="3445566" cy="495389"/>
          </a:xfrm>
        </p:spPr>
        <p:txBody>
          <a:bodyPr lIns="0" tIns="0" rIns="0" bIns="0" rtlCol="0" anchor="ctr">
            <a:noAutofit/>
          </a:bodyPr>
          <a:lstStyle>
            <a:lvl1pPr marL="0" indent="0" algn="r">
              <a:buNone/>
              <a:defRPr sz="1800" b="1" cap="all" baseline="0">
                <a:solidFill>
                  <a:schemeClr val="accent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a:t>Tema 01 va aquí</a:t>
            </a:r>
          </a:p>
        </p:txBody>
      </p:sp>
      <p:sp>
        <p:nvSpPr>
          <p:cNvPr id="23" name="Marcador de posición de contenido 2">
            <a:extLst>
              <a:ext uri="{FF2B5EF4-FFF2-40B4-BE49-F238E27FC236}">
                <a16:creationId xmlns:a16="http://schemas.microsoft.com/office/drawing/2014/main" xmlns="" id="{E5123CE7-2F8A-489B-BD99-0C2A33ADF49A}"/>
              </a:ext>
            </a:extLst>
          </p:cNvPr>
          <p:cNvSpPr>
            <a:spLocks noGrp="1"/>
          </p:cNvSpPr>
          <p:nvPr>
            <p:ph idx="19" hasCustomPrompt="1"/>
          </p:nvPr>
        </p:nvSpPr>
        <p:spPr>
          <a:xfrm>
            <a:off x="7327918" y="1648186"/>
            <a:ext cx="4074002" cy="2834508"/>
          </a:xfrm>
        </p:spPr>
        <p:txBody>
          <a:bodyPr lIns="0" tIns="0" rIns="0" bIns="0" rtlCol="0" anchor="b">
            <a:no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a:t>Editar estilos de texto del patrón</a:t>
            </a:r>
          </a:p>
        </p:txBody>
      </p:sp>
      <p:sp>
        <p:nvSpPr>
          <p:cNvPr id="25" name="Marcador de contenido 2">
            <a:extLst>
              <a:ext uri="{FF2B5EF4-FFF2-40B4-BE49-F238E27FC236}">
                <a16:creationId xmlns:a16="http://schemas.microsoft.com/office/drawing/2014/main" xmlns="" id="{07730BCF-AC2A-4FEC-8F01-63964DB444CF}"/>
              </a:ext>
            </a:extLst>
          </p:cNvPr>
          <p:cNvSpPr>
            <a:spLocks noGrp="1"/>
          </p:cNvSpPr>
          <p:nvPr>
            <p:ph idx="20" hasCustomPrompt="1"/>
          </p:nvPr>
        </p:nvSpPr>
        <p:spPr>
          <a:xfrm>
            <a:off x="7475709" y="4963450"/>
            <a:ext cx="3445566" cy="495389"/>
          </a:xfrm>
        </p:spPr>
        <p:txBody>
          <a:bodyPr lIns="0" tIns="0" rIns="0" bIns="0" rtlCol="0" anchor="ctr">
            <a:noAutofit/>
          </a:bodyPr>
          <a:lstStyle>
            <a:lvl1pPr marL="0" indent="0" algn="l">
              <a:buNone/>
              <a:defRPr sz="1800" b="1" cap="all" baseline="0">
                <a:solidFill>
                  <a:schemeClr val="accent4"/>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rtl="0"/>
            <a:r>
              <a:rPr lang="es-ES" noProof="0"/>
              <a:t>Tema 02 va aquí</a:t>
            </a:r>
          </a:p>
        </p:txBody>
      </p:sp>
      <p:sp>
        <p:nvSpPr>
          <p:cNvPr id="21" name="Elipse 20">
            <a:extLst>
              <a:ext uri="{FF2B5EF4-FFF2-40B4-BE49-F238E27FC236}">
                <a16:creationId xmlns:a16="http://schemas.microsoft.com/office/drawing/2014/main" xmlns="" id="{919C8692-230B-D543-A7F7-4FD61B04D1C6}"/>
              </a:ext>
            </a:extLst>
          </p:cNvPr>
          <p:cNvSpPr>
            <a:spLocks noChangeAspect="1"/>
          </p:cNvSpPr>
          <p:nvPr userDrawn="1"/>
        </p:nvSpPr>
        <p:spPr>
          <a:xfrm>
            <a:off x="5084763" y="1652762"/>
            <a:ext cx="1001899" cy="1001899"/>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24" name="Marcador de posición de imagen 11">
            <a:extLst>
              <a:ext uri="{FF2B5EF4-FFF2-40B4-BE49-F238E27FC236}">
                <a16:creationId xmlns:a16="http://schemas.microsoft.com/office/drawing/2014/main" xmlns="" id="{E150BFC7-A11D-CC46-B5A2-8BD93C269506}"/>
              </a:ext>
            </a:extLst>
          </p:cNvPr>
          <p:cNvSpPr>
            <a:spLocks noGrp="1"/>
          </p:cNvSpPr>
          <p:nvPr>
            <p:ph type="pic" sz="quarter" idx="21" hasCustomPrompt="1"/>
          </p:nvPr>
        </p:nvSpPr>
        <p:spPr>
          <a:xfrm>
            <a:off x="5282969" y="1850968"/>
            <a:ext cx="605487" cy="605487"/>
          </a:xfrm>
          <a:prstGeom prst="rect">
            <a:avLst/>
          </a:prstGeom>
          <a:noFill/>
        </p:spPr>
        <p:txBody>
          <a:bodyPr lIns="0" rIns="0" rtlCol="0" anchor="ctr">
            <a:normAutofit/>
          </a:bodyPr>
          <a:lstStyle>
            <a:lvl1pPr marL="0" indent="0" algn="ctr">
              <a:buNone/>
              <a:defRPr sz="1100">
                <a:solidFill>
                  <a:schemeClr val="bg1"/>
                </a:solidFill>
              </a:defRPr>
            </a:lvl1pPr>
          </a:lstStyle>
          <a:p>
            <a:pPr rtl="0"/>
            <a:r>
              <a:rPr lang="es-ES" noProof="0"/>
              <a:t>icono</a:t>
            </a:r>
          </a:p>
        </p:txBody>
      </p:sp>
      <p:sp>
        <p:nvSpPr>
          <p:cNvPr id="28" name="Elipse 27">
            <a:extLst>
              <a:ext uri="{FF2B5EF4-FFF2-40B4-BE49-F238E27FC236}">
                <a16:creationId xmlns:a16="http://schemas.microsoft.com/office/drawing/2014/main" xmlns="" id="{F95B55F4-B501-3440-8904-A1C7F049CBE8}"/>
              </a:ext>
            </a:extLst>
          </p:cNvPr>
          <p:cNvSpPr>
            <a:spLocks noChangeAspect="1"/>
          </p:cNvSpPr>
          <p:nvPr userDrawn="1"/>
        </p:nvSpPr>
        <p:spPr>
          <a:xfrm>
            <a:off x="6100576" y="4707907"/>
            <a:ext cx="1001899" cy="1001899"/>
          </a:xfrm>
          <a:prstGeom prst="ellipse">
            <a:avLst/>
          </a:prstGeom>
          <a:solidFill>
            <a:schemeClr val="accent4"/>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29" name="Marcador de posición de imagen 11">
            <a:extLst>
              <a:ext uri="{FF2B5EF4-FFF2-40B4-BE49-F238E27FC236}">
                <a16:creationId xmlns:a16="http://schemas.microsoft.com/office/drawing/2014/main" xmlns="" id="{F2116994-BE3E-6A43-9C15-E71BA8EC821F}"/>
              </a:ext>
            </a:extLst>
          </p:cNvPr>
          <p:cNvSpPr>
            <a:spLocks noGrp="1"/>
          </p:cNvSpPr>
          <p:nvPr>
            <p:ph type="pic" sz="quarter" idx="22" hasCustomPrompt="1"/>
          </p:nvPr>
        </p:nvSpPr>
        <p:spPr>
          <a:xfrm>
            <a:off x="6298782" y="4906113"/>
            <a:ext cx="605487" cy="605487"/>
          </a:xfrm>
          <a:prstGeom prst="rect">
            <a:avLst/>
          </a:prstGeom>
          <a:noFill/>
        </p:spPr>
        <p:txBody>
          <a:bodyPr lIns="0" rIns="0" rtlCol="0" anchor="ctr">
            <a:normAutofit/>
          </a:bodyPr>
          <a:lstStyle>
            <a:lvl1pPr marL="0" indent="0" algn="ctr">
              <a:buNone/>
              <a:defRPr sz="1100">
                <a:solidFill>
                  <a:schemeClr val="bg1"/>
                </a:solidFill>
              </a:defRPr>
            </a:lvl1pPr>
          </a:lstStyle>
          <a:p>
            <a:pPr rtl="0"/>
            <a:r>
              <a:rPr lang="es-ES" noProof="0"/>
              <a:t>icono</a:t>
            </a:r>
          </a:p>
        </p:txBody>
      </p:sp>
    </p:spTree>
    <p:extLst>
      <p:ext uri="{BB962C8B-B14F-4D97-AF65-F5344CB8AC3E}">
        <p14:creationId xmlns:p14="http://schemas.microsoft.com/office/powerpoint/2010/main" val="891400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xmlns="" id="{B70E2287-0F7B-4DD3-A805-DB19BBF3C716}"/>
              </a:ext>
            </a:extLst>
          </p:cNvPr>
          <p:cNvSpPr>
            <a:spLocks noGrp="1"/>
          </p:cNvSpPr>
          <p:nvPr>
            <p:ph type="title"/>
          </p:nvPr>
        </p:nvSpPr>
        <p:spPr>
          <a:xfrm>
            <a:off x="515938" y="246621"/>
            <a:ext cx="11150600" cy="920336"/>
          </a:xfrm>
        </p:spPr>
        <p:txBody>
          <a:bodyPr lIns="0" tIns="0" rIns="0" bIns="0" rtlCol="0" anchor="b">
            <a:noAutofit/>
          </a:bodyPr>
          <a:lstStyle>
            <a:lvl1pPr>
              <a:defRPr sz="3200" b="1" cap="all" baseline="0"/>
            </a:lvl1pPr>
          </a:lstStyle>
          <a:p>
            <a:pPr rtl="0"/>
            <a:r>
              <a:rPr lang="es-ES" noProof="0" smtClean="0"/>
              <a:t>Haga clic para modificar el estilo de título del patrón</a:t>
            </a:r>
            <a:endParaRPr lang="es-ES" noProof="0" dirty="0"/>
          </a:p>
        </p:txBody>
      </p:sp>
      <p:sp>
        <p:nvSpPr>
          <p:cNvPr id="7" name="Rectángulo 6">
            <a:extLst>
              <a:ext uri="{FF2B5EF4-FFF2-40B4-BE49-F238E27FC236}">
                <a16:creationId xmlns:a16="http://schemas.microsoft.com/office/drawing/2014/main" xmlns="" id="{8DCE74CE-BEFF-42B3-BF3E-C41B1B1F1EE4}"/>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solidFill>
                <a:schemeClr val="bg1"/>
              </a:solidFill>
            </a:endParaRPr>
          </a:p>
        </p:txBody>
      </p:sp>
      <p:pic>
        <p:nvPicPr>
          <p:cNvPr id="8" name="Imagen 7">
            <a:extLst>
              <a:ext uri="{FF2B5EF4-FFF2-40B4-BE49-F238E27FC236}">
                <a16:creationId xmlns:a16="http://schemas.microsoft.com/office/drawing/2014/main" xmlns="" id="{8B0944B4-FE4A-459A-85B1-3476FE6C4C49}"/>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9" name="Elipse 8">
            <a:extLst>
              <a:ext uri="{FF2B5EF4-FFF2-40B4-BE49-F238E27FC236}">
                <a16:creationId xmlns:a16="http://schemas.microsoft.com/office/drawing/2014/main" xmlns="" id="{1B26B4BC-3D52-4C1C-85FB-226F0B5201F1}"/>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0" name="Marcador de número de diapositiva 5">
            <a:extLst>
              <a:ext uri="{FF2B5EF4-FFF2-40B4-BE49-F238E27FC236}">
                <a16:creationId xmlns:a16="http://schemas.microsoft.com/office/drawing/2014/main" xmlns="" id="{CEC6B25A-6AA2-46A7-84BE-5C907CA51B02}"/>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dirty="0"/>
          </a:p>
        </p:txBody>
      </p:sp>
      <p:grpSp>
        <p:nvGrpSpPr>
          <p:cNvPr id="11" name="Grupo 10">
            <a:extLst>
              <a:ext uri="{FF2B5EF4-FFF2-40B4-BE49-F238E27FC236}">
                <a16:creationId xmlns:a16="http://schemas.microsoft.com/office/drawing/2014/main" xmlns="" id="{322A2F12-9117-4B68-80A7-10EC293F01F8}"/>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12" name="Forma libre 5">
              <a:extLst>
                <a:ext uri="{FF2B5EF4-FFF2-40B4-BE49-F238E27FC236}">
                  <a16:creationId xmlns:a16="http://schemas.microsoft.com/office/drawing/2014/main" xmlns="" id="{AAF7CCD5-D217-463B-844E-D697B3459C91}"/>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3" name="Forma libre 6">
              <a:extLst>
                <a:ext uri="{FF2B5EF4-FFF2-40B4-BE49-F238E27FC236}">
                  <a16:creationId xmlns:a16="http://schemas.microsoft.com/office/drawing/2014/main" xmlns="" id="{470AB33E-36FA-416E-9307-1C85125C0DA4}"/>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4" name="Forma libre 7">
              <a:extLst>
                <a:ext uri="{FF2B5EF4-FFF2-40B4-BE49-F238E27FC236}">
                  <a16:creationId xmlns:a16="http://schemas.microsoft.com/office/drawing/2014/main" xmlns="" id="{52518C90-D74B-4D84-AE06-554644DE33DC}"/>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spTree>
    <p:extLst>
      <p:ext uri="{BB962C8B-B14F-4D97-AF65-F5344CB8AC3E}">
        <p14:creationId xmlns:p14="http://schemas.microsoft.com/office/powerpoint/2010/main" val="1564760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xmlns="" id="{8DCE74CE-BEFF-42B3-BF3E-C41B1B1F1EE4}"/>
              </a:ext>
            </a:extLst>
          </p:cNvPr>
          <p:cNvSpPr/>
          <p:nvPr userDrawn="1"/>
        </p:nvSpPr>
        <p:spPr>
          <a:xfrm rot="10800000">
            <a:off x="515938" y="-16721"/>
            <a:ext cx="1258618" cy="1105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solidFill>
                <a:schemeClr val="bg1"/>
              </a:solidFill>
            </a:endParaRPr>
          </a:p>
        </p:txBody>
      </p:sp>
      <p:pic>
        <p:nvPicPr>
          <p:cNvPr id="8" name="Imagen 7">
            <a:extLst>
              <a:ext uri="{FF2B5EF4-FFF2-40B4-BE49-F238E27FC236}">
                <a16:creationId xmlns:a16="http://schemas.microsoft.com/office/drawing/2014/main" xmlns="" id="{8B0944B4-FE4A-459A-85B1-3476FE6C4C49}"/>
              </a:ext>
            </a:extLst>
          </p:cNvPr>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9" name="Elipse 8">
            <a:extLst>
              <a:ext uri="{FF2B5EF4-FFF2-40B4-BE49-F238E27FC236}">
                <a16:creationId xmlns:a16="http://schemas.microsoft.com/office/drawing/2014/main" xmlns="" id="{1B26B4BC-3D52-4C1C-85FB-226F0B5201F1}"/>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0" name="Marcador de número de diapositiva 5">
            <a:extLst>
              <a:ext uri="{FF2B5EF4-FFF2-40B4-BE49-F238E27FC236}">
                <a16:creationId xmlns:a16="http://schemas.microsoft.com/office/drawing/2014/main" xmlns="" id="{CEC6B25A-6AA2-46A7-84BE-5C907CA51B02}"/>
              </a:ext>
            </a:extLst>
          </p:cNvPr>
          <p:cNvSpPr>
            <a:spLocks noGrp="1"/>
          </p:cNvSpPr>
          <p:nvPr>
            <p:ph type="sldNum" sz="quarter" idx="12"/>
          </p:nvPr>
        </p:nvSpPr>
        <p:spPr>
          <a:xfrm>
            <a:off x="11363696" y="6455739"/>
            <a:ext cx="294460" cy="187367"/>
          </a:xfrm>
        </p:spPr>
        <p:txBody>
          <a:bodyPr lIns="0" tIns="0" rIns="0" bIns="0" rtlCol="0"/>
          <a:lstStyle>
            <a:lvl1pPr algn="ctr">
              <a:defRPr sz="900">
                <a:solidFill>
                  <a:schemeClr val="bg1"/>
                </a:solidFill>
                <a:latin typeface="+mn-lt"/>
              </a:defRPr>
            </a:lvl1pPr>
          </a:lstStyle>
          <a:p>
            <a:pPr rtl="0"/>
            <a:fld id="{9EC71654-96A5-4280-94F3-931C61A9F92C}" type="slidenum">
              <a:rPr lang="es-ES" noProof="0" smtClean="0"/>
              <a:pPr rtl="0"/>
              <a:t>‹Nº›</a:t>
            </a:fld>
            <a:endParaRPr lang="es-ES" noProof="0" dirty="0"/>
          </a:p>
        </p:txBody>
      </p:sp>
      <p:grpSp>
        <p:nvGrpSpPr>
          <p:cNvPr id="11" name="Grupo 10">
            <a:extLst>
              <a:ext uri="{FF2B5EF4-FFF2-40B4-BE49-F238E27FC236}">
                <a16:creationId xmlns:a16="http://schemas.microsoft.com/office/drawing/2014/main" xmlns="" id="{322A2F12-9117-4B68-80A7-10EC293F01F8}"/>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12" name="Forma libre 5">
              <a:extLst>
                <a:ext uri="{FF2B5EF4-FFF2-40B4-BE49-F238E27FC236}">
                  <a16:creationId xmlns:a16="http://schemas.microsoft.com/office/drawing/2014/main" xmlns="" id="{AAF7CCD5-D217-463B-844E-D697B3459C91}"/>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3" name="Forma libre 6">
              <a:extLst>
                <a:ext uri="{FF2B5EF4-FFF2-40B4-BE49-F238E27FC236}">
                  <a16:creationId xmlns:a16="http://schemas.microsoft.com/office/drawing/2014/main" xmlns="" id="{470AB33E-36FA-416E-9307-1C85125C0DA4}"/>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14" name="Forma libre 7">
              <a:extLst>
                <a:ext uri="{FF2B5EF4-FFF2-40B4-BE49-F238E27FC236}">
                  <a16:creationId xmlns:a16="http://schemas.microsoft.com/office/drawing/2014/main" xmlns="" id="{52518C90-D74B-4D84-AE06-554644DE33DC}"/>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es-ES" noProof="0" dirty="0"/>
            </a:p>
          </p:txBody>
        </p:sp>
      </p:grpSp>
    </p:spTree>
    <p:extLst>
      <p:ext uri="{BB962C8B-B14F-4D97-AF65-F5344CB8AC3E}">
        <p14:creationId xmlns:p14="http://schemas.microsoft.com/office/powerpoint/2010/main" val="1879954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título 1">
            <a:extLst>
              <a:ext uri="{FF2B5EF4-FFF2-40B4-BE49-F238E27FC236}">
                <a16:creationId xmlns:a16="http://schemas.microsoft.com/office/drawing/2014/main" xmlns="" id="{BCC4D7FA-B85E-4477-8C62-94955B340F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s-ES" noProof="0"/>
              <a:t>Haga clic para modificar el estilo de título del patrón</a:t>
            </a:r>
          </a:p>
        </p:txBody>
      </p:sp>
      <p:sp>
        <p:nvSpPr>
          <p:cNvPr id="3" name="Marcador de posición de texto 2">
            <a:extLst>
              <a:ext uri="{FF2B5EF4-FFF2-40B4-BE49-F238E27FC236}">
                <a16:creationId xmlns:a16="http://schemas.microsoft.com/office/drawing/2014/main" xmlns="" id="{1F1226BB-3E56-4E7F-8172-7EC03C9F0B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xmlns="" id="{D95D08EF-72FB-4F19-9916-65815A9CA9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510D48E6-C1C3-426B-B948-92F9EA88AEB2}" type="datetime1">
              <a:rPr lang="es-ES" noProof="0" smtClean="0"/>
              <a:t>23/09/2019</a:t>
            </a:fld>
            <a:endParaRPr lang="es-ES" noProof="0"/>
          </a:p>
        </p:txBody>
      </p:sp>
      <p:sp>
        <p:nvSpPr>
          <p:cNvPr id="5" name="Marcador de pie de página 4">
            <a:extLst>
              <a:ext uri="{FF2B5EF4-FFF2-40B4-BE49-F238E27FC236}">
                <a16:creationId xmlns:a16="http://schemas.microsoft.com/office/drawing/2014/main" xmlns="" id="{1365084D-BC85-4A55-BD80-93876AD101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s-ES" noProof="0"/>
          </a:p>
        </p:txBody>
      </p:sp>
      <p:sp>
        <p:nvSpPr>
          <p:cNvPr id="6" name="Marcador de posición de número de diapositiva 5">
            <a:extLst>
              <a:ext uri="{FF2B5EF4-FFF2-40B4-BE49-F238E27FC236}">
                <a16:creationId xmlns:a16="http://schemas.microsoft.com/office/drawing/2014/main" xmlns="" id="{45FDEF23-A140-4DD6-A0D0-A86BD4DF34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9EC71654-96A5-4280-94F3-931C61A9F92C}" type="slidenum">
              <a:rPr lang="es-ES" noProof="0" smtClean="0"/>
              <a:t>‹Nº›</a:t>
            </a:fld>
            <a:endParaRPr lang="es-ES" noProof="0"/>
          </a:p>
        </p:txBody>
      </p:sp>
    </p:spTree>
    <p:extLst>
      <p:ext uri="{BB962C8B-B14F-4D97-AF65-F5344CB8AC3E}">
        <p14:creationId xmlns:p14="http://schemas.microsoft.com/office/powerpoint/2010/main" val="234708230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0" r:id="rId4"/>
    <p:sldLayoutId id="2147483661" r:id="rId5"/>
    <p:sldLayoutId id="2147483662" r:id="rId6"/>
    <p:sldLayoutId id="2147483663" r:id="rId7"/>
    <p:sldLayoutId id="2147483654" r:id="rId8"/>
    <p:sldLayoutId id="2147483675" r:id="rId9"/>
    <p:sldLayoutId id="2147483664" r:id="rId10"/>
    <p:sldLayoutId id="2147483665" r:id="rId11"/>
    <p:sldLayoutId id="2147483666" r:id="rId12"/>
    <p:sldLayoutId id="2147483667" r:id="rId13"/>
    <p:sldLayoutId id="2147483668" r:id="rId14"/>
    <p:sldLayoutId id="2147483669" r:id="rId15"/>
    <p:sldLayoutId id="2147483671" r:id="rId16"/>
    <p:sldLayoutId id="2147483672" r:id="rId17"/>
    <p:sldLayoutId id="2147483674" r:id="rId18"/>
    <p:sldLayoutId id="2147483673" r:id="rId1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25" userDrawn="1">
          <p15:clr>
            <a:srgbClr val="F26B43"/>
          </p15:clr>
        </p15:guide>
        <p15:guide id="4" pos="734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package" Target="../embeddings/Documento_de_Microsoft_Word1.docx"/><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98EF7BD-FE81-4B20-8DC5-0B3EB736F9F8}"/>
              </a:ext>
            </a:extLst>
          </p:cNvPr>
          <p:cNvSpPr>
            <a:spLocks noGrp="1"/>
          </p:cNvSpPr>
          <p:nvPr>
            <p:ph type="ctrTitle"/>
          </p:nvPr>
        </p:nvSpPr>
        <p:spPr>
          <a:xfrm>
            <a:off x="4865325" y="2488048"/>
            <a:ext cx="6222521" cy="3399376"/>
          </a:xfrm>
        </p:spPr>
        <p:txBody>
          <a:bodyPr rtlCol="0"/>
          <a:lstStyle/>
          <a:p>
            <a:pPr algn="ctr" rtl="0"/>
            <a:r>
              <a:rPr lang="es-ES" dirty="0" smtClean="0"/>
              <a:t>ANTECEDENTES DE LA ADMINISTRACIÓN</a:t>
            </a:r>
            <a:br>
              <a:rPr lang="es-ES" dirty="0" smtClean="0"/>
            </a:br>
            <a:endParaRPr lang="es-ES" dirty="0"/>
          </a:p>
        </p:txBody>
      </p:sp>
      <p:pic>
        <p:nvPicPr>
          <p:cNvPr id="10" name="Marcador de posición de imagen 9" descr="horizonte de edificios desde abajo">
            <a:extLst>
              <a:ext uri="{FF2B5EF4-FFF2-40B4-BE49-F238E27FC236}">
                <a16:creationId xmlns:a16="http://schemas.microsoft.com/office/drawing/2014/main" xmlns="" id="{CF143FEA-6E93-4548-8A9B-318F437CD887}"/>
              </a:ext>
            </a:extLst>
          </p:cNvPr>
          <p:cNvPicPr>
            <a:picLocks noGrp="1" noChangeAspect="1"/>
          </p:cNvPicPr>
          <p:nvPr>
            <p:ph type="pic" sz="quarter" idx="10"/>
          </p:nvPr>
        </p:nvPicPr>
        <p:blipFill>
          <a:blip r:embed="rId4" cstate="print">
            <a:extLst>
              <a:ext uri="{28A0092B-C50C-407E-A947-70E740481C1C}">
                <a14:useLocalDpi xmlns:a14="http://schemas.microsoft.com/office/drawing/2010/main"/>
              </a:ext>
            </a:extLst>
          </a:blip>
          <a:srcRect/>
          <a:stretch>
            <a:fillRect/>
          </a:stretch>
        </p:blipFill>
        <p:spPr>
          <a:xfrm>
            <a:off x="-207310" y="1651418"/>
            <a:ext cx="5072635" cy="5072635"/>
          </a:xfrm>
        </p:spPr>
      </p:pic>
      <p:sp>
        <p:nvSpPr>
          <p:cNvPr id="4" name="Subtítulo 3"/>
          <p:cNvSpPr>
            <a:spLocks noGrp="1"/>
          </p:cNvSpPr>
          <p:nvPr>
            <p:ph type="subTitle" idx="1"/>
          </p:nvPr>
        </p:nvSpPr>
        <p:spPr>
          <a:xfrm>
            <a:off x="6343650" y="5572664"/>
            <a:ext cx="5143500" cy="828136"/>
          </a:xfrm>
        </p:spPr>
        <p:txBody>
          <a:bodyPr/>
          <a:lstStyle/>
          <a:p>
            <a:r>
              <a:rPr lang="es-ES" sz="2400" dirty="0" smtClean="0"/>
              <a:t>Por: edith Leonardo hernández</a:t>
            </a:r>
            <a:endParaRPr lang="es-ES" sz="2400" dirty="0"/>
          </a:p>
        </p:txBody>
      </p:sp>
      <p:graphicFrame>
        <p:nvGraphicFramePr>
          <p:cNvPr id="6" name="Objeto 5"/>
          <p:cNvGraphicFramePr>
            <a:graphicFrameLocks noChangeAspect="1"/>
          </p:cNvGraphicFramePr>
          <p:nvPr>
            <p:extLst>
              <p:ext uri="{D42A27DB-BD31-4B8C-83A1-F6EECF244321}">
                <p14:modId xmlns:p14="http://schemas.microsoft.com/office/powerpoint/2010/main" val="1787027345"/>
              </p:ext>
            </p:extLst>
          </p:nvPr>
        </p:nvGraphicFramePr>
        <p:xfrm>
          <a:off x="-489748" y="0"/>
          <a:ext cx="11124766" cy="2990365"/>
        </p:xfrm>
        <a:graphic>
          <a:graphicData uri="http://schemas.openxmlformats.org/presentationml/2006/ole">
            <mc:AlternateContent xmlns:mc="http://schemas.openxmlformats.org/markup-compatibility/2006">
              <mc:Choice xmlns:v="urn:schemas-microsoft-com:vml" Requires="v">
                <p:oleObj spid="_x0000_s1052" name="Documento" r:id="rId5" imgW="6111240" imgH="1470255" progId="Word.Document.12">
                  <p:embed/>
                </p:oleObj>
              </mc:Choice>
              <mc:Fallback>
                <p:oleObj name="Documento" r:id="rId5" imgW="6111240" imgH="1470255" progId="Word.Document.12">
                  <p:embed/>
                  <p:pic>
                    <p:nvPicPr>
                      <p:cNvPr id="0" name=""/>
                      <p:cNvPicPr/>
                      <p:nvPr/>
                    </p:nvPicPr>
                    <p:blipFill>
                      <a:blip r:embed="rId6"/>
                      <a:stretch>
                        <a:fillRect/>
                      </a:stretch>
                    </p:blipFill>
                    <p:spPr>
                      <a:xfrm>
                        <a:off x="-489748" y="0"/>
                        <a:ext cx="11124766" cy="2990365"/>
                      </a:xfrm>
                      <a:prstGeom prst="rect">
                        <a:avLst/>
                      </a:prstGeom>
                    </p:spPr>
                  </p:pic>
                </p:oleObj>
              </mc:Fallback>
            </mc:AlternateContent>
          </a:graphicData>
        </a:graphic>
      </p:graphicFrame>
      <p:sp>
        <p:nvSpPr>
          <p:cNvPr id="3" name="CuadroTexto 2"/>
          <p:cNvSpPr txBox="1"/>
          <p:nvPr/>
        </p:nvSpPr>
        <p:spPr>
          <a:xfrm>
            <a:off x="6343650" y="1352282"/>
            <a:ext cx="1821556" cy="622390"/>
          </a:xfrm>
          <a:prstGeom prst="rect">
            <a:avLst/>
          </a:prstGeom>
          <a:solidFill>
            <a:schemeClr val="bg1"/>
          </a:solidFill>
        </p:spPr>
        <p:txBody>
          <a:bodyPr wrap="square" rtlCol="0">
            <a:spAutoFit/>
          </a:bodyPr>
          <a:lstStyle/>
          <a:p>
            <a:endParaRPr lang="es-ES" dirty="0"/>
          </a:p>
        </p:txBody>
      </p:sp>
    </p:spTree>
    <p:extLst>
      <p:ext uri="{BB962C8B-B14F-4D97-AF65-F5344CB8AC3E}">
        <p14:creationId xmlns:p14="http://schemas.microsoft.com/office/powerpoint/2010/main" val="37379898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ES" dirty="0" smtClean="0"/>
              <a:t>CONCEPTOS BÁSICOS DE LA ADMINISTRACIÓN</a:t>
            </a:r>
            <a:endParaRPr lang="es-ES" dirty="0"/>
          </a:p>
        </p:txBody>
      </p:sp>
      <p:sp>
        <p:nvSpPr>
          <p:cNvPr id="3" name="Marcador de número de diapositiva 2"/>
          <p:cNvSpPr>
            <a:spLocks noGrp="1"/>
          </p:cNvSpPr>
          <p:nvPr>
            <p:ph type="sldNum" sz="quarter" idx="12"/>
          </p:nvPr>
        </p:nvSpPr>
        <p:spPr/>
        <p:txBody>
          <a:bodyPr/>
          <a:lstStyle/>
          <a:p>
            <a:pPr rtl="0"/>
            <a:fld id="{9EC71654-96A5-4280-94F3-931C61A9F92C}" type="slidenum">
              <a:rPr lang="es-ES" noProof="0" smtClean="0"/>
              <a:pPr rtl="0"/>
              <a:t>10</a:t>
            </a:fld>
            <a:endParaRPr lang="es-ES" noProof="0" dirty="0"/>
          </a:p>
        </p:txBody>
      </p:sp>
      <p:sp>
        <p:nvSpPr>
          <p:cNvPr id="6" name="Marcador de contenido 5"/>
          <p:cNvSpPr>
            <a:spLocks noGrp="1"/>
          </p:cNvSpPr>
          <p:nvPr>
            <p:ph idx="1"/>
          </p:nvPr>
        </p:nvSpPr>
        <p:spPr>
          <a:xfrm>
            <a:off x="524454" y="3539268"/>
            <a:ext cx="2588705" cy="2262043"/>
          </a:xfrm>
        </p:spPr>
        <p:txBody>
          <a:bodyPr/>
          <a:lstStyle/>
          <a:p>
            <a:r>
              <a:rPr lang="es-MX" sz="2000" dirty="0" smtClean="0"/>
              <a:t>“Consiste </a:t>
            </a:r>
            <a:r>
              <a:rPr lang="es-MX" sz="2000" dirty="0"/>
              <a:t>en lograr un objetivo predeterminado mediante el esfuerzo ajeno”.</a:t>
            </a:r>
            <a:endParaRPr lang="es-ES" sz="2000" b="1" dirty="0"/>
          </a:p>
          <a:p>
            <a:endParaRPr lang="es-ES" dirty="0"/>
          </a:p>
        </p:txBody>
      </p:sp>
      <p:sp>
        <p:nvSpPr>
          <p:cNvPr id="11" name="Marcador de contenido 10"/>
          <p:cNvSpPr>
            <a:spLocks noGrp="1"/>
          </p:cNvSpPr>
          <p:nvPr>
            <p:ph idx="17"/>
          </p:nvPr>
        </p:nvSpPr>
        <p:spPr>
          <a:xfrm>
            <a:off x="524454" y="2320120"/>
            <a:ext cx="2588705" cy="968990"/>
          </a:xfrm>
        </p:spPr>
        <p:txBody>
          <a:bodyPr/>
          <a:lstStyle/>
          <a:p>
            <a:r>
              <a:rPr lang="es-MX" dirty="0"/>
              <a:t>George Terry</a:t>
            </a:r>
            <a:endParaRPr lang="es-ES" dirty="0" smtClean="0"/>
          </a:p>
          <a:p>
            <a:endParaRPr lang="es-ES" dirty="0"/>
          </a:p>
        </p:txBody>
      </p:sp>
      <p:sp>
        <p:nvSpPr>
          <p:cNvPr id="12" name="Marcador de contenido 11"/>
          <p:cNvSpPr>
            <a:spLocks noGrp="1"/>
          </p:cNvSpPr>
          <p:nvPr>
            <p:ph idx="18"/>
          </p:nvPr>
        </p:nvSpPr>
        <p:spPr>
          <a:xfrm>
            <a:off x="3377853" y="3539268"/>
            <a:ext cx="2588705" cy="2262043"/>
          </a:xfrm>
        </p:spPr>
        <p:txBody>
          <a:bodyPr/>
          <a:lstStyle/>
          <a:p>
            <a:r>
              <a:rPr lang="es-MX" sz="2000" dirty="0" smtClean="0"/>
              <a:t>“</a:t>
            </a:r>
            <a:r>
              <a:rPr lang="es-MX" sz="2000" dirty="0"/>
              <a:t>Arte o técnica de dirigir e inspirar a los demás, con base en un producto y claro conocimiento de la naturaleza humana”.</a:t>
            </a:r>
            <a:endParaRPr lang="es-ES" sz="2000" b="1" dirty="0"/>
          </a:p>
          <a:p>
            <a:endParaRPr lang="es-ES" sz="2000" dirty="0"/>
          </a:p>
        </p:txBody>
      </p:sp>
      <p:sp>
        <p:nvSpPr>
          <p:cNvPr id="13" name="Marcador de contenido 12"/>
          <p:cNvSpPr>
            <a:spLocks noGrp="1"/>
          </p:cNvSpPr>
          <p:nvPr>
            <p:ph idx="19"/>
          </p:nvPr>
        </p:nvSpPr>
        <p:spPr>
          <a:xfrm>
            <a:off x="3377853" y="1166958"/>
            <a:ext cx="2588705" cy="2867699"/>
          </a:xfrm>
        </p:spPr>
        <p:txBody>
          <a:bodyPr/>
          <a:lstStyle/>
          <a:p>
            <a:endParaRPr lang="es-MX" dirty="0" smtClean="0"/>
          </a:p>
          <a:p>
            <a:r>
              <a:rPr lang="es-MX" dirty="0" smtClean="0"/>
              <a:t>J</a:t>
            </a:r>
            <a:r>
              <a:rPr lang="es-MX" dirty="0"/>
              <a:t>. D. </a:t>
            </a:r>
            <a:r>
              <a:rPr lang="es-MX" dirty="0" err="1"/>
              <a:t>Mooney</a:t>
            </a:r>
            <a:endParaRPr lang="es-ES" dirty="0"/>
          </a:p>
          <a:p>
            <a:endParaRPr lang="es-ES" dirty="0"/>
          </a:p>
        </p:txBody>
      </p:sp>
      <p:sp>
        <p:nvSpPr>
          <p:cNvPr id="14" name="Marcador de contenido 13"/>
          <p:cNvSpPr>
            <a:spLocks noGrp="1"/>
          </p:cNvSpPr>
          <p:nvPr>
            <p:ph idx="20"/>
          </p:nvPr>
        </p:nvSpPr>
        <p:spPr>
          <a:xfrm>
            <a:off x="6216589" y="3584988"/>
            <a:ext cx="2588705" cy="2216324"/>
          </a:xfrm>
        </p:spPr>
        <p:txBody>
          <a:bodyPr/>
          <a:lstStyle/>
          <a:p>
            <a:pPr algn="just"/>
            <a:r>
              <a:rPr lang="es-MX" sz="2000" dirty="0" smtClean="0"/>
              <a:t>“</a:t>
            </a:r>
            <a:r>
              <a:rPr lang="es-MX" sz="2000" dirty="0"/>
              <a:t>La administración es el proceso de planear, organizar, dirigir y controlar el uso de los recursos para lograr los objetivos organizacionales”.</a:t>
            </a:r>
            <a:endParaRPr lang="es-ES" sz="2000" b="1" dirty="0"/>
          </a:p>
          <a:p>
            <a:pPr algn="just"/>
            <a:endParaRPr lang="es-ES" sz="2000" dirty="0"/>
          </a:p>
        </p:txBody>
      </p:sp>
      <p:sp>
        <p:nvSpPr>
          <p:cNvPr id="15" name="Marcador de contenido 14"/>
          <p:cNvSpPr>
            <a:spLocks noGrp="1"/>
          </p:cNvSpPr>
          <p:nvPr>
            <p:ph idx="21"/>
          </p:nvPr>
        </p:nvSpPr>
        <p:spPr>
          <a:xfrm>
            <a:off x="6216589" y="2320120"/>
            <a:ext cx="2588705" cy="1264867"/>
          </a:xfrm>
        </p:spPr>
        <p:txBody>
          <a:bodyPr/>
          <a:lstStyle/>
          <a:p>
            <a:r>
              <a:rPr lang="es-MX" dirty="0"/>
              <a:t>I. Chiavenato</a:t>
            </a:r>
            <a:endParaRPr lang="es-ES" dirty="0"/>
          </a:p>
          <a:p>
            <a:endParaRPr lang="es-ES" dirty="0"/>
          </a:p>
          <a:p>
            <a:endParaRPr lang="es-ES" dirty="0"/>
          </a:p>
        </p:txBody>
      </p:sp>
      <p:sp>
        <p:nvSpPr>
          <p:cNvPr id="16" name="Marcador de contenido 15"/>
          <p:cNvSpPr>
            <a:spLocks noGrp="1"/>
          </p:cNvSpPr>
          <p:nvPr>
            <p:ph idx="22"/>
          </p:nvPr>
        </p:nvSpPr>
        <p:spPr>
          <a:xfrm>
            <a:off x="9068972" y="3289110"/>
            <a:ext cx="2588705" cy="2512202"/>
          </a:xfrm>
        </p:spPr>
        <p:txBody>
          <a:bodyPr/>
          <a:lstStyle/>
          <a:p>
            <a:pPr algn="just"/>
            <a:r>
              <a:rPr lang="es-MX" b="1" dirty="0" smtClean="0"/>
              <a:t> </a:t>
            </a:r>
            <a:endParaRPr lang="es-ES" b="1" dirty="0"/>
          </a:p>
          <a:p>
            <a:pPr algn="just"/>
            <a:r>
              <a:rPr lang="es-MX" sz="2000" dirty="0"/>
              <a:t>“Es el logro de metas de una organización de una manera eficaz y eficiente a través de la planeación, organización, dirección y control de los recursos organizacionales”.</a:t>
            </a:r>
            <a:endParaRPr lang="es-ES" sz="2000" b="1" dirty="0"/>
          </a:p>
          <a:p>
            <a:pPr algn="just"/>
            <a:endParaRPr lang="es-ES" dirty="0"/>
          </a:p>
        </p:txBody>
      </p:sp>
      <p:sp>
        <p:nvSpPr>
          <p:cNvPr id="17" name="Marcador de contenido 16"/>
          <p:cNvSpPr>
            <a:spLocks noGrp="1"/>
          </p:cNvSpPr>
          <p:nvPr>
            <p:ph idx="23"/>
          </p:nvPr>
        </p:nvSpPr>
        <p:spPr>
          <a:xfrm>
            <a:off x="9068972" y="1528551"/>
            <a:ext cx="2588705" cy="2010718"/>
          </a:xfrm>
        </p:spPr>
        <p:txBody>
          <a:bodyPr/>
          <a:lstStyle/>
          <a:p>
            <a:r>
              <a:rPr lang="es-MX" dirty="0"/>
              <a:t>R. </a:t>
            </a:r>
            <a:r>
              <a:rPr lang="es-MX" dirty="0" err="1"/>
              <a:t>Daft</a:t>
            </a:r>
            <a:r>
              <a:rPr lang="es-MX" dirty="0"/>
              <a:t> y D </a:t>
            </a:r>
            <a:r>
              <a:rPr lang="es-MX" dirty="0" err="1"/>
              <a:t>Marcic</a:t>
            </a:r>
            <a:endParaRPr lang="es-ES" dirty="0"/>
          </a:p>
        </p:txBody>
      </p:sp>
    </p:spTree>
    <p:extLst>
      <p:ext uri="{BB962C8B-B14F-4D97-AF65-F5344CB8AC3E}">
        <p14:creationId xmlns:p14="http://schemas.microsoft.com/office/powerpoint/2010/main" val="4119116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343650" y="2997536"/>
            <a:ext cx="5143500" cy="2090808"/>
          </a:xfrm>
        </p:spPr>
        <p:txBody>
          <a:bodyPr/>
          <a:lstStyle/>
          <a:p>
            <a:pPr algn="ctr"/>
            <a:r>
              <a:rPr lang="es-ES" dirty="0" smtClean="0"/>
              <a:t>ORÍGENES DE LA ADMINISTRACIÓN</a:t>
            </a:r>
            <a:endParaRPr lang="es-ES" dirty="0"/>
          </a:p>
        </p:txBody>
      </p:sp>
      <p:sp>
        <p:nvSpPr>
          <p:cNvPr id="4" name="Marcador de posición de imagen 3"/>
          <p:cNvSpPr>
            <a:spLocks noGrp="1"/>
          </p:cNvSpPr>
          <p:nvPr>
            <p:ph type="pic" sz="quarter" idx="10"/>
          </p:nvPr>
        </p:nvSpPr>
        <p:spPr/>
      </p:sp>
      <p:pic>
        <p:nvPicPr>
          <p:cNvPr id="5" name="Marcador de posición de imagen 9" descr="rascacielos">
            <a:extLst>
              <a:ext uri="{FF2B5EF4-FFF2-40B4-BE49-F238E27FC236}">
                <a16:creationId xmlns:a16="http://schemas.microsoft.com/office/drawing/2014/main" xmlns="" id="{3A7EDB62-3E60-F44C-AE34-9495623E004A}"/>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710811" y="728544"/>
            <a:ext cx="5305661" cy="5305661"/>
          </a:xfrm>
          <a:prstGeom prst="ellipse">
            <a:avLst/>
          </a:prstGeom>
          <a:solidFill>
            <a:schemeClr val="bg2"/>
          </a:solidFill>
        </p:spPr>
      </p:pic>
      <p:sp>
        <p:nvSpPr>
          <p:cNvPr id="6" name="CuadroTexto 5"/>
          <p:cNvSpPr txBox="1"/>
          <p:nvPr/>
        </p:nvSpPr>
        <p:spPr>
          <a:xfrm>
            <a:off x="6439437" y="1223493"/>
            <a:ext cx="1841678" cy="811369"/>
          </a:xfrm>
          <a:prstGeom prst="rect">
            <a:avLst/>
          </a:prstGeom>
          <a:solidFill>
            <a:schemeClr val="bg1"/>
          </a:solidFill>
        </p:spPr>
        <p:txBody>
          <a:bodyPr wrap="square" rtlCol="0">
            <a:spAutoFit/>
          </a:bodyPr>
          <a:lstStyle/>
          <a:p>
            <a:endParaRPr lang="es-ES" dirty="0"/>
          </a:p>
        </p:txBody>
      </p:sp>
    </p:spTree>
    <p:extLst>
      <p:ext uri="{BB962C8B-B14F-4D97-AF65-F5344CB8AC3E}">
        <p14:creationId xmlns:p14="http://schemas.microsoft.com/office/powerpoint/2010/main" val="131162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rtl="0"/>
            <a:fld id="{9EC71654-96A5-4280-94F3-931C61A9F92C}" type="slidenum">
              <a:rPr lang="es-ES" noProof="0" smtClean="0"/>
              <a:pPr rtl="0"/>
              <a:t>12</a:t>
            </a:fld>
            <a:endParaRPr lang="es-ES" noProof="0" dirty="0"/>
          </a:p>
        </p:txBody>
      </p:sp>
      <p:sp>
        <p:nvSpPr>
          <p:cNvPr id="3" name="Título 2"/>
          <p:cNvSpPr>
            <a:spLocks noGrp="1"/>
          </p:cNvSpPr>
          <p:nvPr>
            <p:ph type="title"/>
          </p:nvPr>
        </p:nvSpPr>
        <p:spPr>
          <a:xfrm>
            <a:off x="839788" y="779172"/>
            <a:ext cx="3932237" cy="730155"/>
          </a:xfrm>
        </p:spPr>
        <p:txBody>
          <a:bodyPr>
            <a:normAutofit fontScale="90000"/>
          </a:bodyPr>
          <a:lstStyle/>
          <a:p>
            <a:r>
              <a:rPr lang="es-ES" b="1" dirty="0" smtClean="0"/>
              <a:t>ORIGENES DE LA ADMINISTRACIÓN</a:t>
            </a:r>
            <a:endParaRPr lang="es-ES" b="1" dirty="0"/>
          </a:p>
        </p:txBody>
      </p:sp>
      <p:sp>
        <p:nvSpPr>
          <p:cNvPr id="5" name="Marcador de contenido 4"/>
          <p:cNvSpPr>
            <a:spLocks noGrp="1"/>
          </p:cNvSpPr>
          <p:nvPr>
            <p:ph idx="1"/>
          </p:nvPr>
        </p:nvSpPr>
        <p:spPr/>
        <p:txBody>
          <a:bodyPr>
            <a:normAutofit/>
          </a:bodyPr>
          <a:lstStyle/>
          <a:p>
            <a:pPr marL="0" indent="0" algn="just">
              <a:buNone/>
            </a:pPr>
            <a:endParaRPr lang="es-ES" dirty="0" smtClean="0"/>
          </a:p>
          <a:p>
            <a:pPr marL="0" indent="0" algn="just">
              <a:buNone/>
            </a:pPr>
            <a:endParaRPr lang="es-ES" dirty="0"/>
          </a:p>
          <a:p>
            <a:pPr marL="0" indent="0" algn="just">
              <a:buNone/>
            </a:pPr>
            <a:r>
              <a:rPr lang="es-ES" dirty="0" smtClean="0"/>
              <a:t>El hombre aprendió que para subsistir debería trabajar, buscando para ello mayor efectividad en sus quehaceres; pero también entendió que no podía hacerlo solo: se organizó en grupos para alcanzar sus objetivos.</a:t>
            </a:r>
            <a:endParaRPr lang="es-ES" dirty="0"/>
          </a:p>
        </p:txBody>
      </p:sp>
      <p:sp>
        <p:nvSpPr>
          <p:cNvPr id="6" name="CuadroTexto 5"/>
          <p:cNvSpPr txBox="1"/>
          <p:nvPr/>
        </p:nvSpPr>
        <p:spPr>
          <a:xfrm>
            <a:off x="476518" y="6323527"/>
            <a:ext cx="1352282" cy="534473"/>
          </a:xfrm>
          <a:prstGeom prst="rect">
            <a:avLst/>
          </a:prstGeom>
          <a:solidFill>
            <a:schemeClr val="bg1"/>
          </a:solidFill>
        </p:spPr>
        <p:txBody>
          <a:bodyPr wrap="square" rtlCol="0">
            <a:spAutoFit/>
          </a:bodyPr>
          <a:lstStyle/>
          <a:p>
            <a:endParaRPr lang="es-ES" dirty="0"/>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327" y="1668619"/>
            <a:ext cx="4493698" cy="3373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6873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rtl="0"/>
            <a:fld id="{9EC71654-96A5-4280-94F3-931C61A9F92C}" type="slidenum">
              <a:rPr lang="es-ES" noProof="0" smtClean="0"/>
              <a:pPr rtl="0"/>
              <a:t>13</a:t>
            </a:fld>
            <a:endParaRPr lang="es-ES" noProof="0" dirty="0"/>
          </a:p>
        </p:txBody>
      </p:sp>
      <p:sp>
        <p:nvSpPr>
          <p:cNvPr id="3" name="Título 2"/>
          <p:cNvSpPr>
            <a:spLocks noGrp="1"/>
          </p:cNvSpPr>
          <p:nvPr>
            <p:ph type="title"/>
          </p:nvPr>
        </p:nvSpPr>
        <p:spPr>
          <a:xfrm>
            <a:off x="839788" y="779172"/>
            <a:ext cx="3932237" cy="730155"/>
          </a:xfrm>
        </p:spPr>
        <p:txBody>
          <a:bodyPr>
            <a:normAutofit fontScale="90000"/>
          </a:bodyPr>
          <a:lstStyle/>
          <a:p>
            <a:r>
              <a:rPr lang="es-ES" b="1" dirty="0" smtClean="0"/>
              <a:t>ORIGENES DE LA ADMINISTRACIÓN</a:t>
            </a:r>
            <a:endParaRPr lang="es-ES" b="1" dirty="0"/>
          </a:p>
        </p:txBody>
      </p:sp>
      <p:sp>
        <p:nvSpPr>
          <p:cNvPr id="5" name="Marcador de contenido 4"/>
          <p:cNvSpPr>
            <a:spLocks noGrp="1"/>
          </p:cNvSpPr>
          <p:nvPr>
            <p:ph idx="1"/>
          </p:nvPr>
        </p:nvSpPr>
        <p:spPr>
          <a:xfrm>
            <a:off x="5183188" y="1509327"/>
            <a:ext cx="6172200" cy="4351724"/>
          </a:xfrm>
        </p:spPr>
        <p:txBody>
          <a:bodyPr>
            <a:normAutofit/>
          </a:bodyPr>
          <a:lstStyle/>
          <a:p>
            <a:pPr marL="0" indent="0" algn="just">
              <a:buNone/>
            </a:pPr>
            <a:r>
              <a:rPr lang="es-ES" dirty="0" smtClean="0"/>
              <a:t>Esto generó una incipiente aplicación de la administración cuyos procesos fueron evolucionando.</a:t>
            </a:r>
          </a:p>
          <a:p>
            <a:pPr marL="0" indent="0" algn="just">
              <a:buNone/>
            </a:pPr>
            <a:endParaRPr lang="es-ES" dirty="0" smtClean="0"/>
          </a:p>
          <a:p>
            <a:pPr marL="0" indent="0" algn="just">
              <a:buNone/>
            </a:pPr>
            <a:r>
              <a:rPr lang="es-ES" dirty="0" smtClean="0"/>
              <a:t>Poco a poco la humanidad fue comprendiendo como debía organizarse para satisfacer mejor sus necesidades.</a:t>
            </a:r>
            <a:endParaRPr lang="es-ES" dirty="0"/>
          </a:p>
        </p:txBody>
      </p:sp>
      <p:sp>
        <p:nvSpPr>
          <p:cNvPr id="6" name="CuadroTexto 5"/>
          <p:cNvSpPr txBox="1"/>
          <p:nvPr/>
        </p:nvSpPr>
        <p:spPr>
          <a:xfrm>
            <a:off x="476518" y="6323527"/>
            <a:ext cx="1352282" cy="534473"/>
          </a:xfrm>
          <a:prstGeom prst="rect">
            <a:avLst/>
          </a:prstGeom>
          <a:solidFill>
            <a:schemeClr val="bg1"/>
          </a:solidFill>
        </p:spPr>
        <p:txBody>
          <a:bodyPr wrap="square" rtlCol="0">
            <a:spAutoFit/>
          </a:bodyPr>
          <a:lstStyle/>
          <a:p>
            <a:endParaRPr lang="es-ES" dirty="0"/>
          </a:p>
        </p:txBody>
      </p:sp>
      <p:pic>
        <p:nvPicPr>
          <p:cNvPr id="7" name="Imagen 6"/>
          <p:cNvPicPr>
            <a:picLocks noChangeAspect="1"/>
          </p:cNvPicPr>
          <p:nvPr/>
        </p:nvPicPr>
        <p:blipFill>
          <a:blip r:embed="rId2"/>
          <a:stretch>
            <a:fillRect/>
          </a:stretch>
        </p:blipFill>
        <p:spPr>
          <a:xfrm>
            <a:off x="289431" y="1876443"/>
            <a:ext cx="4688175" cy="3519806"/>
          </a:xfrm>
          <a:prstGeom prst="rect">
            <a:avLst/>
          </a:prstGeom>
        </p:spPr>
      </p:pic>
    </p:spTree>
    <p:extLst>
      <p:ext uri="{BB962C8B-B14F-4D97-AF65-F5344CB8AC3E}">
        <p14:creationId xmlns:p14="http://schemas.microsoft.com/office/powerpoint/2010/main" val="176877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rtl="0"/>
            <a:fld id="{9EC71654-96A5-4280-94F3-931C61A9F92C}" type="slidenum">
              <a:rPr lang="es-ES" noProof="0" smtClean="0"/>
              <a:pPr rtl="0"/>
              <a:t>14</a:t>
            </a:fld>
            <a:endParaRPr lang="es-ES" noProof="0" dirty="0"/>
          </a:p>
        </p:txBody>
      </p:sp>
      <p:sp>
        <p:nvSpPr>
          <p:cNvPr id="3" name="Título 2"/>
          <p:cNvSpPr>
            <a:spLocks noGrp="1"/>
          </p:cNvSpPr>
          <p:nvPr>
            <p:ph type="title"/>
          </p:nvPr>
        </p:nvSpPr>
        <p:spPr>
          <a:xfrm>
            <a:off x="839788" y="779172"/>
            <a:ext cx="3932237" cy="730155"/>
          </a:xfrm>
        </p:spPr>
        <p:txBody>
          <a:bodyPr>
            <a:normAutofit fontScale="90000"/>
          </a:bodyPr>
          <a:lstStyle/>
          <a:p>
            <a:r>
              <a:rPr lang="es-ES" b="1" dirty="0" smtClean="0"/>
              <a:t>ORIGENES DE LA ADMINISTRACIÓN</a:t>
            </a:r>
            <a:endParaRPr lang="es-ES" b="1" dirty="0"/>
          </a:p>
        </p:txBody>
      </p:sp>
      <p:sp>
        <p:nvSpPr>
          <p:cNvPr id="5" name="Marcador de contenido 4"/>
          <p:cNvSpPr>
            <a:spLocks noGrp="1"/>
          </p:cNvSpPr>
          <p:nvPr>
            <p:ph idx="1"/>
          </p:nvPr>
        </p:nvSpPr>
        <p:spPr>
          <a:xfrm>
            <a:off x="5183188" y="1133341"/>
            <a:ext cx="6172200" cy="4727710"/>
          </a:xfrm>
        </p:spPr>
        <p:txBody>
          <a:bodyPr>
            <a:normAutofit/>
          </a:bodyPr>
          <a:lstStyle/>
          <a:p>
            <a:pPr marL="0" indent="0" algn="just">
              <a:buNone/>
            </a:pPr>
            <a:r>
              <a:rPr lang="es-ES" dirty="0" smtClean="0"/>
              <a:t>En este proceso el ser humano aprendió de sus éxitos y también de sus fracasos.</a:t>
            </a:r>
          </a:p>
          <a:p>
            <a:pPr marL="0" indent="0" algn="just">
              <a:buNone/>
            </a:pPr>
            <a:endParaRPr lang="es-ES" dirty="0"/>
          </a:p>
          <a:p>
            <a:pPr marL="0" indent="0" algn="just">
              <a:buNone/>
            </a:pPr>
            <a:r>
              <a:rPr lang="es-ES" dirty="0" smtClean="0"/>
              <a:t>Estas experiencias las fueron pasando de generación en generación, por lo tanto, se hizo necesario realizar una mayor organización.</a:t>
            </a:r>
            <a:endParaRPr lang="es-ES" dirty="0"/>
          </a:p>
        </p:txBody>
      </p:sp>
      <p:sp>
        <p:nvSpPr>
          <p:cNvPr id="6" name="CuadroTexto 5"/>
          <p:cNvSpPr txBox="1"/>
          <p:nvPr/>
        </p:nvSpPr>
        <p:spPr>
          <a:xfrm>
            <a:off x="476518" y="6323527"/>
            <a:ext cx="1352282" cy="534473"/>
          </a:xfrm>
          <a:prstGeom prst="rect">
            <a:avLst/>
          </a:prstGeom>
          <a:solidFill>
            <a:schemeClr val="bg1"/>
          </a:solidFill>
        </p:spPr>
        <p:txBody>
          <a:bodyPr wrap="square" rtlCol="0">
            <a:spAutoFit/>
          </a:bodyPr>
          <a:lstStyle/>
          <a:p>
            <a:endParaRPr lang="es-ES" dirty="0"/>
          </a:p>
        </p:txBody>
      </p:sp>
      <p:pic>
        <p:nvPicPr>
          <p:cNvPr id="7" name="Imagen 6"/>
          <p:cNvPicPr>
            <a:picLocks noChangeAspect="1"/>
          </p:cNvPicPr>
          <p:nvPr/>
        </p:nvPicPr>
        <p:blipFill>
          <a:blip r:embed="rId2"/>
          <a:stretch>
            <a:fillRect/>
          </a:stretch>
        </p:blipFill>
        <p:spPr>
          <a:xfrm>
            <a:off x="462355" y="1950982"/>
            <a:ext cx="4515252" cy="3389978"/>
          </a:xfrm>
          <a:prstGeom prst="rect">
            <a:avLst/>
          </a:prstGeom>
        </p:spPr>
      </p:pic>
    </p:spTree>
    <p:extLst>
      <p:ext uri="{BB962C8B-B14F-4D97-AF65-F5344CB8AC3E}">
        <p14:creationId xmlns:p14="http://schemas.microsoft.com/office/powerpoint/2010/main" val="3304063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rtl="0"/>
            <a:fld id="{9EC71654-96A5-4280-94F3-931C61A9F92C}" type="slidenum">
              <a:rPr lang="es-ES" noProof="0" smtClean="0"/>
              <a:pPr rtl="0"/>
              <a:t>15</a:t>
            </a:fld>
            <a:endParaRPr lang="es-ES" noProof="0" dirty="0"/>
          </a:p>
        </p:txBody>
      </p:sp>
      <p:sp>
        <p:nvSpPr>
          <p:cNvPr id="3" name="Título 2"/>
          <p:cNvSpPr>
            <a:spLocks noGrp="1"/>
          </p:cNvSpPr>
          <p:nvPr>
            <p:ph type="title"/>
          </p:nvPr>
        </p:nvSpPr>
        <p:spPr>
          <a:xfrm>
            <a:off x="839788" y="779172"/>
            <a:ext cx="3932237" cy="730155"/>
          </a:xfrm>
        </p:spPr>
        <p:txBody>
          <a:bodyPr>
            <a:normAutofit fontScale="90000"/>
          </a:bodyPr>
          <a:lstStyle/>
          <a:p>
            <a:r>
              <a:rPr lang="es-ES" b="1" dirty="0" smtClean="0"/>
              <a:t>ORIGENES DE LA ADMINISTRACIÓN</a:t>
            </a:r>
            <a:endParaRPr lang="es-ES" b="1" dirty="0"/>
          </a:p>
        </p:txBody>
      </p:sp>
      <p:sp>
        <p:nvSpPr>
          <p:cNvPr id="5" name="Marcador de contenido 4"/>
          <p:cNvSpPr>
            <a:spLocks noGrp="1"/>
          </p:cNvSpPr>
          <p:nvPr>
            <p:ph idx="1"/>
          </p:nvPr>
        </p:nvSpPr>
        <p:spPr>
          <a:xfrm>
            <a:off x="5191496" y="1051889"/>
            <a:ext cx="6172200" cy="5403850"/>
          </a:xfrm>
        </p:spPr>
        <p:txBody>
          <a:bodyPr>
            <a:normAutofit/>
          </a:bodyPr>
          <a:lstStyle/>
          <a:p>
            <a:pPr marL="0" indent="0" algn="just">
              <a:buNone/>
            </a:pPr>
            <a:r>
              <a:rPr lang="es-ES" dirty="0" smtClean="0"/>
              <a:t>En este marco ya se pueden percibir actos administrativos que trajeron como resultado la realización más eficiente de las necesidades básicas.</a:t>
            </a:r>
          </a:p>
          <a:p>
            <a:pPr marL="0" indent="0" algn="just">
              <a:buNone/>
            </a:pPr>
            <a:endParaRPr lang="es-ES" dirty="0" smtClean="0"/>
          </a:p>
          <a:p>
            <a:pPr marL="0" indent="0" algn="just">
              <a:buNone/>
            </a:pPr>
            <a:r>
              <a:rPr lang="es-ES" dirty="0" smtClean="0"/>
              <a:t>El paso de la vida primitiva a las civilizaciones condujo también al desarrollo de estructuras que originaron organizaciones más formales. </a:t>
            </a:r>
            <a:endParaRPr lang="es-ES" dirty="0"/>
          </a:p>
        </p:txBody>
      </p:sp>
      <p:sp>
        <p:nvSpPr>
          <p:cNvPr id="6" name="CuadroTexto 5"/>
          <p:cNvSpPr txBox="1"/>
          <p:nvPr/>
        </p:nvSpPr>
        <p:spPr>
          <a:xfrm>
            <a:off x="476518" y="6323527"/>
            <a:ext cx="1352282" cy="534473"/>
          </a:xfrm>
          <a:prstGeom prst="rect">
            <a:avLst/>
          </a:prstGeom>
          <a:solidFill>
            <a:schemeClr val="bg1"/>
          </a:solidFill>
        </p:spPr>
        <p:txBody>
          <a:bodyPr wrap="square" rtlCol="0">
            <a:spAutoFit/>
          </a:bodyPr>
          <a:lstStyle/>
          <a:p>
            <a:endParaRPr lang="es-ES" dirty="0"/>
          </a:p>
        </p:txBody>
      </p:sp>
      <p:pic>
        <p:nvPicPr>
          <p:cNvPr id="7" name="Imagen 6"/>
          <p:cNvPicPr>
            <a:picLocks noChangeAspect="1"/>
          </p:cNvPicPr>
          <p:nvPr/>
        </p:nvPicPr>
        <p:blipFill>
          <a:blip r:embed="rId2"/>
          <a:stretch>
            <a:fillRect/>
          </a:stretch>
        </p:blipFill>
        <p:spPr>
          <a:xfrm>
            <a:off x="476518" y="1806225"/>
            <a:ext cx="4472930" cy="3358203"/>
          </a:xfrm>
          <a:prstGeom prst="rect">
            <a:avLst/>
          </a:prstGeom>
        </p:spPr>
      </p:pic>
    </p:spTree>
    <p:extLst>
      <p:ext uri="{BB962C8B-B14F-4D97-AF65-F5344CB8AC3E}">
        <p14:creationId xmlns:p14="http://schemas.microsoft.com/office/powerpoint/2010/main" val="322384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rtl="0"/>
            <a:fld id="{9EC71654-96A5-4280-94F3-931C61A9F92C}" type="slidenum">
              <a:rPr lang="es-ES" noProof="0" smtClean="0"/>
              <a:pPr rtl="0"/>
              <a:t>16</a:t>
            </a:fld>
            <a:endParaRPr lang="es-ES" noProof="0" dirty="0"/>
          </a:p>
        </p:txBody>
      </p:sp>
      <p:sp>
        <p:nvSpPr>
          <p:cNvPr id="3" name="Título 2"/>
          <p:cNvSpPr>
            <a:spLocks noGrp="1"/>
          </p:cNvSpPr>
          <p:nvPr>
            <p:ph type="title"/>
          </p:nvPr>
        </p:nvSpPr>
        <p:spPr>
          <a:xfrm>
            <a:off x="839788" y="779172"/>
            <a:ext cx="3932237" cy="730155"/>
          </a:xfrm>
        </p:spPr>
        <p:txBody>
          <a:bodyPr>
            <a:normAutofit fontScale="90000"/>
          </a:bodyPr>
          <a:lstStyle/>
          <a:p>
            <a:r>
              <a:rPr lang="es-ES" b="1" dirty="0" smtClean="0"/>
              <a:t>ORIGENES DE LA ADMINISTRACIÓN</a:t>
            </a:r>
            <a:endParaRPr lang="es-ES" b="1" dirty="0"/>
          </a:p>
        </p:txBody>
      </p:sp>
      <p:sp>
        <p:nvSpPr>
          <p:cNvPr id="5" name="Marcador de contenido 4"/>
          <p:cNvSpPr>
            <a:spLocks noGrp="1"/>
          </p:cNvSpPr>
          <p:nvPr>
            <p:ph idx="1"/>
          </p:nvPr>
        </p:nvSpPr>
        <p:spPr>
          <a:xfrm>
            <a:off x="5191496" y="889268"/>
            <a:ext cx="6172200" cy="5403850"/>
          </a:xfrm>
        </p:spPr>
        <p:txBody>
          <a:bodyPr>
            <a:normAutofit/>
          </a:bodyPr>
          <a:lstStyle/>
          <a:p>
            <a:pPr marL="0" indent="0" algn="just">
              <a:buNone/>
            </a:pPr>
            <a:r>
              <a:rPr lang="es-ES" dirty="0" smtClean="0"/>
              <a:t>El hombre tuvo que trabajar y formar grupos para alcanzar propósitos que de manera individua hubiera sido imposible lograrlos. </a:t>
            </a:r>
          </a:p>
          <a:p>
            <a:pPr marL="0" indent="0" algn="just">
              <a:buNone/>
            </a:pPr>
            <a:endParaRPr lang="es-ES" dirty="0"/>
          </a:p>
          <a:p>
            <a:pPr marL="0" indent="0" algn="just">
              <a:buNone/>
            </a:pPr>
            <a:r>
              <a:rPr lang="es-ES" dirty="0" smtClean="0"/>
              <a:t>De esta manera se fueron gestando valores, ideologías y bienes materiales que evolucionaron asta alcanzar lo que ya conocemos como actividad administrativa.</a:t>
            </a:r>
            <a:endParaRPr lang="es-ES" dirty="0"/>
          </a:p>
        </p:txBody>
      </p:sp>
      <p:sp>
        <p:nvSpPr>
          <p:cNvPr id="6" name="CuadroTexto 5"/>
          <p:cNvSpPr txBox="1"/>
          <p:nvPr/>
        </p:nvSpPr>
        <p:spPr>
          <a:xfrm>
            <a:off x="476518" y="6323527"/>
            <a:ext cx="1352282" cy="534473"/>
          </a:xfrm>
          <a:prstGeom prst="rect">
            <a:avLst/>
          </a:prstGeom>
          <a:solidFill>
            <a:schemeClr val="bg1"/>
          </a:solidFill>
        </p:spPr>
        <p:txBody>
          <a:bodyPr wrap="square" rtlCol="0">
            <a:spAutoFit/>
          </a:bodyPr>
          <a:lstStyle/>
          <a:p>
            <a:endParaRPr lang="es-ES" dirty="0"/>
          </a:p>
        </p:txBody>
      </p:sp>
      <p:pic>
        <p:nvPicPr>
          <p:cNvPr id="7" name="Imagen 6"/>
          <p:cNvPicPr>
            <a:picLocks noChangeAspect="1"/>
          </p:cNvPicPr>
          <p:nvPr/>
        </p:nvPicPr>
        <p:blipFill>
          <a:blip r:embed="rId2"/>
          <a:stretch>
            <a:fillRect/>
          </a:stretch>
        </p:blipFill>
        <p:spPr>
          <a:xfrm>
            <a:off x="348657" y="1698541"/>
            <a:ext cx="4719283" cy="3543161"/>
          </a:xfrm>
          <a:prstGeom prst="rect">
            <a:avLst/>
          </a:prstGeom>
        </p:spPr>
      </p:pic>
    </p:spTree>
    <p:extLst>
      <p:ext uri="{BB962C8B-B14F-4D97-AF65-F5344CB8AC3E}">
        <p14:creationId xmlns:p14="http://schemas.microsoft.com/office/powerpoint/2010/main" val="2239364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smtClean="0"/>
              <a:t>CARACTERÍSTICAS DE LA ADMINISTRACIÓN</a:t>
            </a:r>
            <a:br>
              <a:rPr lang="es-ES" dirty="0" smtClean="0"/>
            </a:br>
            <a:endParaRPr lang="es-ES" dirty="0"/>
          </a:p>
        </p:txBody>
      </p:sp>
      <p:sp>
        <p:nvSpPr>
          <p:cNvPr id="4" name="Marcador de contenido 3"/>
          <p:cNvSpPr>
            <a:spLocks noGrp="1"/>
          </p:cNvSpPr>
          <p:nvPr>
            <p:ph idx="1"/>
          </p:nvPr>
        </p:nvSpPr>
        <p:spPr/>
        <p:txBody>
          <a:bodyPr>
            <a:normAutofit/>
          </a:bodyPr>
          <a:lstStyle/>
          <a:p>
            <a:pPr algn="just"/>
            <a:r>
              <a:rPr lang="es-MX" sz="2400" dirty="0"/>
              <a:t>La administración se puede aplicar tanto en el ámbito profesional como personal, y en cualquier tipo de empresa sin importar el tamaño, giro o fin que persigue.</a:t>
            </a:r>
            <a:endParaRPr lang="es-ES" sz="2400" dirty="0"/>
          </a:p>
        </p:txBody>
      </p:sp>
      <p:sp>
        <p:nvSpPr>
          <p:cNvPr id="5" name="Marcador de número de diapositiva 4"/>
          <p:cNvSpPr>
            <a:spLocks noGrp="1"/>
          </p:cNvSpPr>
          <p:nvPr>
            <p:ph type="sldNum" sz="quarter" idx="12"/>
          </p:nvPr>
        </p:nvSpPr>
        <p:spPr/>
        <p:txBody>
          <a:bodyPr/>
          <a:lstStyle/>
          <a:p>
            <a:pPr rtl="0"/>
            <a:fld id="{9EC71654-96A5-4280-94F3-931C61A9F92C}" type="slidenum">
              <a:rPr lang="es-ES" noProof="0" smtClean="0"/>
              <a:pPr rtl="0"/>
              <a:t>17</a:t>
            </a:fld>
            <a:endParaRPr lang="es-ES" noProof="0"/>
          </a:p>
        </p:txBody>
      </p:sp>
      <p:sp>
        <p:nvSpPr>
          <p:cNvPr id="7" name="Marcador de contenido 6"/>
          <p:cNvSpPr>
            <a:spLocks noGrp="1"/>
          </p:cNvSpPr>
          <p:nvPr>
            <p:ph idx="14"/>
          </p:nvPr>
        </p:nvSpPr>
        <p:spPr/>
        <p:txBody>
          <a:bodyPr>
            <a:normAutofit/>
          </a:bodyPr>
          <a:lstStyle/>
          <a:p>
            <a:r>
              <a:rPr lang="es-MX" sz="2400" dirty="0"/>
              <a:t>La administración realiza actividades que no pueden llevar a cabo otras ciencias</a:t>
            </a:r>
            <a:endParaRPr lang="es-ES" sz="2400" dirty="0"/>
          </a:p>
        </p:txBody>
      </p:sp>
      <p:sp>
        <p:nvSpPr>
          <p:cNvPr id="8" name="Marcador de contenido 7"/>
          <p:cNvSpPr>
            <a:spLocks noGrp="1"/>
          </p:cNvSpPr>
          <p:nvPr>
            <p:ph idx="15"/>
          </p:nvPr>
        </p:nvSpPr>
        <p:spPr/>
        <p:txBody>
          <a:bodyPr/>
          <a:lstStyle/>
          <a:p>
            <a:r>
              <a:rPr lang="es-ES" dirty="0" smtClean="0"/>
              <a:t>UNIVERSALIDAD</a:t>
            </a:r>
            <a:endParaRPr lang="es-ES" dirty="0"/>
          </a:p>
        </p:txBody>
      </p:sp>
      <p:sp>
        <p:nvSpPr>
          <p:cNvPr id="9" name="Marcador de contenido 8"/>
          <p:cNvSpPr>
            <a:spLocks noGrp="1"/>
          </p:cNvSpPr>
          <p:nvPr>
            <p:ph idx="16"/>
          </p:nvPr>
        </p:nvSpPr>
        <p:spPr/>
        <p:txBody>
          <a:bodyPr/>
          <a:lstStyle/>
          <a:p>
            <a:r>
              <a:rPr lang="es-ES" dirty="0" smtClean="0"/>
              <a:t>ESPECIFICIDAD</a:t>
            </a:r>
            <a:endParaRPr lang="es-ES" dirty="0"/>
          </a:p>
        </p:txBody>
      </p:sp>
      <p:pic>
        <p:nvPicPr>
          <p:cNvPr id="2050" name="Picture 2" descr="Imagen relacionada"/>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t="3542" b="354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6356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smtClean="0"/>
              <a:t>CARACTERÍSTICAS DE LA ADMINISTRACIÓN</a:t>
            </a:r>
            <a:br>
              <a:rPr lang="es-ES" dirty="0" smtClean="0"/>
            </a:br>
            <a:endParaRPr lang="es-ES" dirty="0"/>
          </a:p>
        </p:txBody>
      </p:sp>
      <p:sp>
        <p:nvSpPr>
          <p:cNvPr id="4" name="Marcador de contenido 3"/>
          <p:cNvSpPr>
            <a:spLocks noGrp="1"/>
          </p:cNvSpPr>
          <p:nvPr>
            <p:ph idx="1"/>
          </p:nvPr>
        </p:nvSpPr>
        <p:spPr/>
        <p:txBody>
          <a:bodyPr>
            <a:normAutofit/>
          </a:bodyPr>
          <a:lstStyle/>
          <a:p>
            <a:pPr algn="just"/>
            <a:r>
              <a:rPr lang="es-MX" sz="2400" dirty="0"/>
              <a:t>Las fases del proceso administrativo se dan a un mismo tiempo, no se pueden deslindar unas de </a:t>
            </a:r>
            <a:r>
              <a:rPr lang="es-MX" sz="2400" dirty="0" smtClean="0"/>
              <a:t>otras.</a:t>
            </a:r>
            <a:endParaRPr lang="es-ES" sz="2400" dirty="0"/>
          </a:p>
        </p:txBody>
      </p:sp>
      <p:sp>
        <p:nvSpPr>
          <p:cNvPr id="5" name="Marcador de número de diapositiva 4"/>
          <p:cNvSpPr>
            <a:spLocks noGrp="1"/>
          </p:cNvSpPr>
          <p:nvPr>
            <p:ph type="sldNum" sz="quarter" idx="12"/>
          </p:nvPr>
        </p:nvSpPr>
        <p:spPr/>
        <p:txBody>
          <a:bodyPr/>
          <a:lstStyle/>
          <a:p>
            <a:pPr rtl="0"/>
            <a:fld id="{9EC71654-96A5-4280-94F3-931C61A9F92C}" type="slidenum">
              <a:rPr lang="es-ES" noProof="0" smtClean="0"/>
              <a:pPr rtl="0"/>
              <a:t>18</a:t>
            </a:fld>
            <a:endParaRPr lang="es-ES" noProof="0"/>
          </a:p>
        </p:txBody>
      </p:sp>
      <p:sp>
        <p:nvSpPr>
          <p:cNvPr id="7" name="Marcador de contenido 6"/>
          <p:cNvSpPr>
            <a:spLocks noGrp="1"/>
          </p:cNvSpPr>
          <p:nvPr>
            <p:ph idx="14"/>
          </p:nvPr>
        </p:nvSpPr>
        <p:spPr/>
        <p:txBody>
          <a:bodyPr>
            <a:normAutofit/>
          </a:bodyPr>
          <a:lstStyle/>
          <a:p>
            <a:r>
              <a:rPr lang="es-MX" sz="2800" dirty="0"/>
              <a:t>La administración es un medio para llegar a un fin</a:t>
            </a:r>
            <a:endParaRPr lang="es-ES" sz="2800" dirty="0"/>
          </a:p>
        </p:txBody>
      </p:sp>
      <p:sp>
        <p:nvSpPr>
          <p:cNvPr id="8" name="Marcador de contenido 7"/>
          <p:cNvSpPr>
            <a:spLocks noGrp="1"/>
          </p:cNvSpPr>
          <p:nvPr>
            <p:ph idx="15"/>
          </p:nvPr>
        </p:nvSpPr>
        <p:spPr/>
        <p:txBody>
          <a:bodyPr/>
          <a:lstStyle/>
          <a:p>
            <a:r>
              <a:rPr lang="es-ES" dirty="0" smtClean="0"/>
              <a:t>UNIDAD TEMPORAL</a:t>
            </a:r>
            <a:endParaRPr lang="es-ES" dirty="0"/>
          </a:p>
        </p:txBody>
      </p:sp>
      <p:sp>
        <p:nvSpPr>
          <p:cNvPr id="9" name="Marcador de contenido 8"/>
          <p:cNvSpPr>
            <a:spLocks noGrp="1"/>
          </p:cNvSpPr>
          <p:nvPr>
            <p:ph idx="16"/>
          </p:nvPr>
        </p:nvSpPr>
        <p:spPr/>
        <p:txBody>
          <a:bodyPr/>
          <a:lstStyle/>
          <a:p>
            <a:r>
              <a:rPr lang="es-ES" dirty="0" smtClean="0"/>
              <a:t>VALOR INSTRUMENTAL</a:t>
            </a:r>
            <a:endParaRPr lang="es-ES" dirty="0"/>
          </a:p>
        </p:txBody>
      </p:sp>
      <p:pic>
        <p:nvPicPr>
          <p:cNvPr id="2050" name="Picture 2" descr="Imagen relacionada"/>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t="3542" b="354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488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smtClean="0"/>
              <a:t>CARACTERÍSTICAS DE LA ADMINISTRACIÓN</a:t>
            </a:r>
            <a:br>
              <a:rPr lang="es-ES" dirty="0" smtClean="0"/>
            </a:br>
            <a:endParaRPr lang="es-ES" dirty="0"/>
          </a:p>
        </p:txBody>
      </p:sp>
      <p:sp>
        <p:nvSpPr>
          <p:cNvPr id="4" name="Marcador de contenido 3"/>
          <p:cNvSpPr>
            <a:spLocks noGrp="1"/>
          </p:cNvSpPr>
          <p:nvPr>
            <p:ph idx="1"/>
          </p:nvPr>
        </p:nvSpPr>
        <p:spPr/>
        <p:txBody>
          <a:bodyPr>
            <a:normAutofit/>
          </a:bodyPr>
          <a:lstStyle/>
          <a:p>
            <a:pPr algn="just"/>
            <a:r>
              <a:rPr lang="es-MX" sz="2800" dirty="0"/>
              <a:t>La administración se lleva a cabo en todas las áreas de una empresa</a:t>
            </a:r>
            <a:endParaRPr lang="es-ES" sz="2800" dirty="0"/>
          </a:p>
        </p:txBody>
      </p:sp>
      <p:sp>
        <p:nvSpPr>
          <p:cNvPr id="5" name="Marcador de número de diapositiva 4"/>
          <p:cNvSpPr>
            <a:spLocks noGrp="1"/>
          </p:cNvSpPr>
          <p:nvPr>
            <p:ph type="sldNum" sz="quarter" idx="12"/>
          </p:nvPr>
        </p:nvSpPr>
        <p:spPr/>
        <p:txBody>
          <a:bodyPr/>
          <a:lstStyle/>
          <a:p>
            <a:pPr rtl="0"/>
            <a:fld id="{9EC71654-96A5-4280-94F3-931C61A9F92C}" type="slidenum">
              <a:rPr lang="es-ES" noProof="0" smtClean="0"/>
              <a:pPr rtl="0"/>
              <a:t>19</a:t>
            </a:fld>
            <a:endParaRPr lang="es-ES" noProof="0"/>
          </a:p>
        </p:txBody>
      </p:sp>
      <p:sp>
        <p:nvSpPr>
          <p:cNvPr id="7" name="Marcador de contenido 6"/>
          <p:cNvSpPr>
            <a:spLocks noGrp="1"/>
          </p:cNvSpPr>
          <p:nvPr>
            <p:ph idx="14"/>
          </p:nvPr>
        </p:nvSpPr>
        <p:spPr/>
        <p:txBody>
          <a:bodyPr>
            <a:normAutofit/>
          </a:bodyPr>
          <a:lstStyle/>
          <a:p>
            <a:pPr algn="just"/>
            <a:r>
              <a:rPr lang="es-MX" sz="2800" dirty="0"/>
              <a:t>La administración se auxilia de otras ciencias para una toma de decisión</a:t>
            </a:r>
            <a:endParaRPr lang="es-ES" sz="2800" dirty="0"/>
          </a:p>
        </p:txBody>
      </p:sp>
      <p:sp>
        <p:nvSpPr>
          <p:cNvPr id="8" name="Marcador de contenido 7"/>
          <p:cNvSpPr>
            <a:spLocks noGrp="1"/>
          </p:cNvSpPr>
          <p:nvPr>
            <p:ph idx="15"/>
          </p:nvPr>
        </p:nvSpPr>
        <p:spPr/>
        <p:txBody>
          <a:bodyPr/>
          <a:lstStyle/>
          <a:p>
            <a:r>
              <a:rPr lang="es-ES" dirty="0" smtClean="0"/>
              <a:t>AMPLITUD DE EJERCICIO</a:t>
            </a:r>
            <a:endParaRPr lang="es-ES" dirty="0"/>
          </a:p>
        </p:txBody>
      </p:sp>
      <p:sp>
        <p:nvSpPr>
          <p:cNvPr id="9" name="Marcador de contenido 8"/>
          <p:cNvSpPr>
            <a:spLocks noGrp="1"/>
          </p:cNvSpPr>
          <p:nvPr>
            <p:ph idx="16"/>
          </p:nvPr>
        </p:nvSpPr>
        <p:spPr/>
        <p:txBody>
          <a:bodyPr/>
          <a:lstStyle/>
          <a:p>
            <a:r>
              <a:rPr lang="es-ES" dirty="0" smtClean="0"/>
              <a:t>INTERDISCIPLINARIEDAD</a:t>
            </a:r>
            <a:endParaRPr lang="es-ES" dirty="0"/>
          </a:p>
        </p:txBody>
      </p:sp>
      <p:pic>
        <p:nvPicPr>
          <p:cNvPr id="2050" name="Picture 2" descr="Imagen relacionada"/>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t="3542" b="354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6000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538960" y="2333767"/>
            <a:ext cx="6093852" cy="3843196"/>
          </a:xfrm>
        </p:spPr>
        <p:txBody>
          <a:bodyPr/>
          <a:lstStyle/>
          <a:p>
            <a:pPr marL="0" indent="0" algn="just">
              <a:buNone/>
            </a:pPr>
            <a:r>
              <a:rPr lang="es-ES" dirty="0"/>
              <a:t>La unidad de aprendizaje de Administración en Terapia ocupacional en sus vertientes teóricas, es una parte medular del currículo de la Licenciatura en Terapia Ocupacional (T. O.) ya que de los conocimientos que de esta se adquieran, se lograran competencias teóricas conceptuales cuyo objetivo principal son la transformación de aprendizajes significativos, </a:t>
            </a:r>
            <a:r>
              <a:rPr lang="es-ES" dirty="0" smtClean="0"/>
              <a:t>al considerar a la administración como elemento fundamental de los futuros licenciados en T.O. </a:t>
            </a:r>
            <a:endParaRPr lang="es-ES" dirty="0"/>
          </a:p>
        </p:txBody>
      </p:sp>
      <p:sp>
        <p:nvSpPr>
          <p:cNvPr id="3" name="Marcador de número de diapositiva 2"/>
          <p:cNvSpPr>
            <a:spLocks noGrp="1"/>
          </p:cNvSpPr>
          <p:nvPr>
            <p:ph type="sldNum" sz="quarter" idx="12"/>
          </p:nvPr>
        </p:nvSpPr>
        <p:spPr/>
        <p:txBody>
          <a:bodyPr/>
          <a:lstStyle/>
          <a:p>
            <a:pPr rtl="0"/>
            <a:fld id="{9EC71654-96A5-4280-94F3-931C61A9F92C}" type="slidenum">
              <a:rPr lang="es-ES" noProof="0" smtClean="0"/>
              <a:pPr rtl="0"/>
              <a:t>2</a:t>
            </a:fld>
            <a:endParaRPr lang="es-ES" noProof="0" dirty="0"/>
          </a:p>
        </p:txBody>
      </p:sp>
      <p:sp>
        <p:nvSpPr>
          <p:cNvPr id="5" name="Título 4"/>
          <p:cNvSpPr>
            <a:spLocks noGrp="1"/>
          </p:cNvSpPr>
          <p:nvPr>
            <p:ph type="title"/>
          </p:nvPr>
        </p:nvSpPr>
        <p:spPr>
          <a:xfrm>
            <a:off x="515938" y="914399"/>
            <a:ext cx="4937211" cy="1078173"/>
          </a:xfrm>
        </p:spPr>
        <p:txBody>
          <a:bodyPr/>
          <a:lstStyle/>
          <a:p>
            <a:r>
              <a:rPr lang="es-ES" dirty="0" smtClean="0"/>
              <a:t>justificación</a:t>
            </a:r>
            <a:endParaRPr lang="es-ES" dirty="0"/>
          </a:p>
        </p:txBody>
      </p:sp>
      <p:pic>
        <p:nvPicPr>
          <p:cNvPr id="6" name="Marcador de posición de imagen 9" descr="paisaje urbano">
            <a:extLst>
              <a:ext uri="{FF2B5EF4-FFF2-40B4-BE49-F238E27FC236}">
                <a16:creationId xmlns:a16="http://schemas.microsoft.com/office/drawing/2014/main" xmlns="" id="{ABD7F97D-15E8-4032-B615-0562046B7542}"/>
              </a:ext>
            </a:extLst>
          </p:cNvPr>
          <p:cNvPicPr>
            <a:picLocks noGrp="1" noChangeAspect="1"/>
          </p:cNvPicPr>
          <p:nvPr>
            <p:ph type="pic" sz="quarter" idx="13"/>
          </p:nvPr>
        </p:nvPicPr>
        <p:blipFill>
          <a:blip r:embed="rId2" cstate="print">
            <a:extLst>
              <a:ext uri="{28A0092B-C50C-407E-A947-70E740481C1C}">
                <a14:useLocalDpi xmlns:a14="http://schemas.microsoft.com/office/drawing/2010/main"/>
              </a:ext>
            </a:extLst>
          </a:blip>
          <a:srcRect t="4178" b="4178"/>
          <a:stretch>
            <a:fillRect/>
          </a:stretch>
        </p:blipFill>
        <p:spPr>
          <a:xfrm>
            <a:off x="6815991" y="0"/>
            <a:ext cx="5376009" cy="4926842"/>
          </a:xfrm>
        </p:spPr>
      </p:pic>
    </p:spTree>
    <p:extLst>
      <p:ext uri="{BB962C8B-B14F-4D97-AF65-F5344CB8AC3E}">
        <p14:creationId xmlns:p14="http://schemas.microsoft.com/office/powerpoint/2010/main" val="41380064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rtl="0"/>
            <a:fld id="{9EC71654-96A5-4280-94F3-931C61A9F92C}" type="slidenum">
              <a:rPr lang="es-ES" noProof="0" smtClean="0"/>
              <a:pPr rtl="0"/>
              <a:t>20</a:t>
            </a:fld>
            <a:endParaRPr lang="es-ES" noProof="0"/>
          </a:p>
        </p:txBody>
      </p:sp>
      <p:sp>
        <p:nvSpPr>
          <p:cNvPr id="11" name="Título 10"/>
          <p:cNvSpPr>
            <a:spLocks noGrp="1"/>
          </p:cNvSpPr>
          <p:nvPr>
            <p:ph type="title"/>
          </p:nvPr>
        </p:nvSpPr>
        <p:spPr/>
        <p:txBody>
          <a:bodyPr/>
          <a:lstStyle/>
          <a:p>
            <a:r>
              <a:rPr lang="es-ES" b="1" dirty="0" smtClean="0"/>
              <a:t>FLEXIBILIDAD</a:t>
            </a:r>
            <a:endParaRPr lang="es-ES" b="1" dirty="0"/>
          </a:p>
        </p:txBody>
      </p:sp>
      <p:sp>
        <p:nvSpPr>
          <p:cNvPr id="13" name="Marcador de texto 12"/>
          <p:cNvSpPr>
            <a:spLocks noGrp="1"/>
          </p:cNvSpPr>
          <p:nvPr>
            <p:ph type="body" sz="half" idx="2"/>
          </p:nvPr>
        </p:nvSpPr>
        <p:spPr/>
        <p:txBody>
          <a:bodyPr>
            <a:normAutofit/>
          </a:bodyPr>
          <a:lstStyle/>
          <a:p>
            <a:pPr algn="just"/>
            <a:r>
              <a:rPr lang="es-MX" sz="2800" dirty="0"/>
              <a:t>La administración se adapta a los cambios y necesidades del ente social que la aplique.</a:t>
            </a:r>
            <a:endParaRPr lang="es-ES" sz="2800" dirty="0"/>
          </a:p>
        </p:txBody>
      </p:sp>
      <p:pic>
        <p:nvPicPr>
          <p:cNvPr id="14" name="Picture 2" descr="Imagen relacionad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3542" b="3542"/>
          <a:stretch>
            <a:fillRect/>
          </a:stretch>
        </p:blipFill>
        <p:spPr bwMode="auto">
          <a:xfrm>
            <a:off x="5832998" y="457200"/>
            <a:ext cx="5168639" cy="5111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805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pPr algn="ctr"/>
            <a:r>
              <a:rPr lang="es-ES" b="1" dirty="0" smtClean="0"/>
              <a:t>IMPORTANCIA DE LA ADMINISTRACIÓN</a:t>
            </a:r>
            <a:endParaRPr lang="es-ES" b="1" dirty="0"/>
          </a:p>
        </p:txBody>
      </p:sp>
      <p:sp>
        <p:nvSpPr>
          <p:cNvPr id="8" name="Marcador de texto 7"/>
          <p:cNvSpPr>
            <a:spLocks noGrp="1"/>
          </p:cNvSpPr>
          <p:nvPr>
            <p:ph type="body" sz="half" idx="2"/>
          </p:nvPr>
        </p:nvSpPr>
        <p:spPr>
          <a:xfrm>
            <a:off x="839788" y="2263462"/>
            <a:ext cx="4530702" cy="3811588"/>
          </a:xfrm>
        </p:spPr>
        <p:txBody>
          <a:bodyPr>
            <a:normAutofit/>
          </a:bodyPr>
          <a:lstStyle/>
          <a:p>
            <a:pPr algn="just"/>
            <a:r>
              <a:rPr lang="es-ES" sz="2400" dirty="0" smtClean="0"/>
              <a:t>Hoy n día la administración es muy importante ara el surgimiento, desarrollo y consolidación de cualquier organización dedicada a la producción, comercialización, o prestación de algún servicio.</a:t>
            </a:r>
          </a:p>
          <a:p>
            <a:pPr algn="just"/>
            <a:endParaRPr lang="es-ES" sz="2400" dirty="0" smtClean="0"/>
          </a:p>
          <a:p>
            <a:pPr algn="just"/>
            <a:r>
              <a:rPr lang="es-ES" sz="2400" dirty="0" smtClean="0"/>
              <a:t>Se aplica a todo tipo de unidad organizacional y es dirigido por profesionales.</a:t>
            </a:r>
            <a:endParaRPr lang="es-ES" sz="2400" dirty="0"/>
          </a:p>
        </p:txBody>
      </p:sp>
      <p:sp>
        <p:nvSpPr>
          <p:cNvPr id="2" name="Marcador de número de diapositiva 1"/>
          <p:cNvSpPr>
            <a:spLocks noGrp="1"/>
          </p:cNvSpPr>
          <p:nvPr>
            <p:ph type="sldNum" sz="quarter" idx="4294967295"/>
          </p:nvPr>
        </p:nvSpPr>
        <p:spPr>
          <a:xfrm>
            <a:off x="11896725" y="6456363"/>
            <a:ext cx="295275" cy="187325"/>
          </a:xfrm>
        </p:spPr>
        <p:txBody>
          <a:bodyPr/>
          <a:lstStyle/>
          <a:p>
            <a:pPr rtl="0"/>
            <a:fld id="{9EC71654-96A5-4280-94F3-931C61A9F92C}" type="slidenum">
              <a:rPr lang="es-ES" noProof="0" smtClean="0"/>
              <a:pPr rtl="0"/>
              <a:t>21</a:t>
            </a:fld>
            <a:endParaRPr lang="es-ES" noProof="0" dirty="0"/>
          </a:p>
        </p:txBody>
      </p:sp>
      <p:pic>
        <p:nvPicPr>
          <p:cNvPr id="11" name="Imagen 10"/>
          <p:cNvPicPr>
            <a:picLocks noChangeAspect="1"/>
          </p:cNvPicPr>
          <p:nvPr/>
        </p:nvPicPr>
        <p:blipFill>
          <a:blip r:embed="rId2"/>
          <a:stretch>
            <a:fillRect/>
          </a:stretch>
        </p:blipFill>
        <p:spPr>
          <a:xfrm>
            <a:off x="6114159" y="1811896"/>
            <a:ext cx="5519086" cy="3816171"/>
          </a:xfrm>
          <a:prstGeom prst="rect">
            <a:avLst/>
          </a:prstGeom>
        </p:spPr>
      </p:pic>
    </p:spTree>
    <p:extLst>
      <p:ext uri="{BB962C8B-B14F-4D97-AF65-F5344CB8AC3E}">
        <p14:creationId xmlns:p14="http://schemas.microsoft.com/office/powerpoint/2010/main" val="3636951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pPr algn="ctr"/>
            <a:r>
              <a:rPr lang="es-ES" b="1" dirty="0" smtClean="0"/>
              <a:t>IMPORTANCIA DE LA ADMINISTRACIÓN</a:t>
            </a:r>
            <a:endParaRPr lang="es-ES" b="1" dirty="0"/>
          </a:p>
        </p:txBody>
      </p:sp>
      <p:sp>
        <p:nvSpPr>
          <p:cNvPr id="8" name="Marcador de texto 7"/>
          <p:cNvSpPr>
            <a:spLocks noGrp="1"/>
          </p:cNvSpPr>
          <p:nvPr>
            <p:ph type="body" sz="half" idx="2"/>
          </p:nvPr>
        </p:nvSpPr>
        <p:spPr>
          <a:xfrm>
            <a:off x="839787" y="2263461"/>
            <a:ext cx="4839795" cy="3969913"/>
          </a:xfrm>
        </p:spPr>
        <p:txBody>
          <a:bodyPr>
            <a:noAutofit/>
          </a:bodyPr>
          <a:lstStyle/>
          <a:p>
            <a:pPr algn="just"/>
            <a:r>
              <a:rPr lang="es-ES" sz="2800" dirty="0" smtClean="0"/>
              <a:t>El propósito de la administración es obtener el esperado superávit organizacional que se manifiesta en el incremento de las ganancias para los accionistas, diversos beneficios para las personas que integran la empresa  y el mismo desarrollo organizacional</a:t>
            </a:r>
            <a:endParaRPr lang="es-ES" sz="2800" dirty="0"/>
          </a:p>
        </p:txBody>
      </p:sp>
      <p:sp>
        <p:nvSpPr>
          <p:cNvPr id="2" name="Marcador de número de diapositiva 1"/>
          <p:cNvSpPr>
            <a:spLocks noGrp="1"/>
          </p:cNvSpPr>
          <p:nvPr>
            <p:ph type="sldNum" sz="quarter" idx="4294967295"/>
          </p:nvPr>
        </p:nvSpPr>
        <p:spPr>
          <a:xfrm>
            <a:off x="11896725" y="6456363"/>
            <a:ext cx="295275" cy="187325"/>
          </a:xfrm>
        </p:spPr>
        <p:txBody>
          <a:bodyPr/>
          <a:lstStyle/>
          <a:p>
            <a:pPr rtl="0"/>
            <a:fld id="{9EC71654-96A5-4280-94F3-931C61A9F92C}" type="slidenum">
              <a:rPr lang="es-ES" noProof="0" smtClean="0"/>
              <a:pPr rtl="0"/>
              <a:t>22</a:t>
            </a:fld>
            <a:endParaRPr lang="es-ES" noProof="0" dirty="0"/>
          </a:p>
        </p:txBody>
      </p:sp>
      <p:pic>
        <p:nvPicPr>
          <p:cNvPr id="11" name="Imagen 10"/>
          <p:cNvPicPr>
            <a:picLocks noChangeAspect="1"/>
          </p:cNvPicPr>
          <p:nvPr/>
        </p:nvPicPr>
        <p:blipFill>
          <a:blip r:embed="rId2"/>
          <a:stretch>
            <a:fillRect/>
          </a:stretch>
        </p:blipFill>
        <p:spPr>
          <a:xfrm>
            <a:off x="6114159" y="1811896"/>
            <a:ext cx="5519086" cy="3816171"/>
          </a:xfrm>
          <a:prstGeom prst="rect">
            <a:avLst/>
          </a:prstGeom>
        </p:spPr>
      </p:pic>
    </p:spTree>
    <p:extLst>
      <p:ext uri="{BB962C8B-B14F-4D97-AF65-F5344CB8AC3E}">
        <p14:creationId xmlns:p14="http://schemas.microsoft.com/office/powerpoint/2010/main" val="41127142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pPr algn="ctr"/>
            <a:r>
              <a:rPr lang="es-ES" b="1" dirty="0" smtClean="0"/>
              <a:t>IMPORTANCIA DE LA ADMINISTRACIÓN</a:t>
            </a:r>
            <a:endParaRPr lang="es-ES" b="1" dirty="0"/>
          </a:p>
        </p:txBody>
      </p:sp>
      <p:sp>
        <p:nvSpPr>
          <p:cNvPr id="8" name="Marcador de texto 7"/>
          <p:cNvSpPr>
            <a:spLocks noGrp="1"/>
          </p:cNvSpPr>
          <p:nvPr>
            <p:ph type="body" sz="half" idx="2"/>
          </p:nvPr>
        </p:nvSpPr>
        <p:spPr>
          <a:xfrm>
            <a:off x="839788" y="2263462"/>
            <a:ext cx="4530702" cy="3811588"/>
          </a:xfrm>
        </p:spPr>
        <p:txBody>
          <a:bodyPr>
            <a:normAutofit/>
          </a:bodyPr>
          <a:lstStyle/>
          <a:p>
            <a:pPr algn="just"/>
            <a:r>
              <a:rPr lang="es-ES" sz="2400" dirty="0" smtClean="0"/>
              <a:t>Por lo tanto, la administración tiene una extensa gama de aplicaciones y beneficios, que influyen directamente en las organizaciones y en su relación con el entorno. Por eso es un medio extraordinario que incide positivamente en el desarrollo de la sociedad, en la organización misma y en cada individuo que la conforma.</a:t>
            </a:r>
            <a:endParaRPr lang="es-ES" sz="2400" dirty="0"/>
          </a:p>
        </p:txBody>
      </p:sp>
      <p:sp>
        <p:nvSpPr>
          <p:cNvPr id="2" name="Marcador de número de diapositiva 1"/>
          <p:cNvSpPr>
            <a:spLocks noGrp="1"/>
          </p:cNvSpPr>
          <p:nvPr>
            <p:ph type="sldNum" sz="quarter" idx="4294967295"/>
          </p:nvPr>
        </p:nvSpPr>
        <p:spPr>
          <a:xfrm>
            <a:off x="11896725" y="6456363"/>
            <a:ext cx="295275" cy="187325"/>
          </a:xfrm>
        </p:spPr>
        <p:txBody>
          <a:bodyPr/>
          <a:lstStyle/>
          <a:p>
            <a:pPr rtl="0"/>
            <a:fld id="{9EC71654-96A5-4280-94F3-931C61A9F92C}" type="slidenum">
              <a:rPr lang="es-ES" noProof="0" smtClean="0"/>
              <a:pPr rtl="0"/>
              <a:t>23</a:t>
            </a:fld>
            <a:endParaRPr lang="es-ES" noProof="0" dirty="0"/>
          </a:p>
        </p:txBody>
      </p:sp>
      <p:pic>
        <p:nvPicPr>
          <p:cNvPr id="11" name="Imagen 10"/>
          <p:cNvPicPr>
            <a:picLocks noChangeAspect="1"/>
          </p:cNvPicPr>
          <p:nvPr/>
        </p:nvPicPr>
        <p:blipFill>
          <a:blip r:embed="rId2"/>
          <a:stretch>
            <a:fillRect/>
          </a:stretch>
        </p:blipFill>
        <p:spPr>
          <a:xfrm>
            <a:off x="6114159" y="1811896"/>
            <a:ext cx="5519086" cy="3816171"/>
          </a:xfrm>
          <a:prstGeom prst="rect">
            <a:avLst/>
          </a:prstGeom>
        </p:spPr>
      </p:pic>
    </p:spTree>
    <p:extLst>
      <p:ext uri="{BB962C8B-B14F-4D97-AF65-F5344CB8AC3E}">
        <p14:creationId xmlns:p14="http://schemas.microsoft.com/office/powerpoint/2010/main" val="3041719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pPr algn="ctr"/>
            <a:r>
              <a:rPr lang="es-ES" b="1" dirty="0" smtClean="0"/>
              <a:t>La importancia de las organizaciones radica en que estas: </a:t>
            </a:r>
            <a:endParaRPr lang="es-ES" b="1" dirty="0"/>
          </a:p>
        </p:txBody>
      </p:sp>
      <p:sp>
        <p:nvSpPr>
          <p:cNvPr id="8" name="Marcador de texto 7"/>
          <p:cNvSpPr>
            <a:spLocks noGrp="1"/>
          </p:cNvSpPr>
          <p:nvPr>
            <p:ph type="body" sz="half" idx="2"/>
          </p:nvPr>
        </p:nvSpPr>
        <p:spPr>
          <a:xfrm>
            <a:off x="839787" y="2263461"/>
            <a:ext cx="5097373" cy="4380227"/>
          </a:xfrm>
        </p:spPr>
        <p:txBody>
          <a:bodyPr>
            <a:normAutofit lnSpcReduction="10000"/>
          </a:bodyPr>
          <a:lstStyle/>
          <a:p>
            <a:pPr marL="285750" indent="-285750" algn="just">
              <a:buFont typeface="Arial" panose="020B0604020202020204" pitchFamily="34" charset="0"/>
              <a:buChar char="•"/>
            </a:pPr>
            <a:r>
              <a:rPr lang="es-ES" sz="2400" dirty="0" smtClean="0"/>
              <a:t>Ayudan al progreso humano</a:t>
            </a:r>
          </a:p>
          <a:p>
            <a:pPr marL="285750" indent="-285750" algn="just">
              <a:buFont typeface="Arial" panose="020B0604020202020204" pitchFamily="34" charset="0"/>
              <a:buChar char="•"/>
            </a:pPr>
            <a:r>
              <a:rPr lang="es-ES" sz="2400" dirty="0" smtClean="0"/>
              <a:t>Permiten la realización profesional de sus integrantes </a:t>
            </a:r>
          </a:p>
          <a:p>
            <a:pPr marL="285750" indent="-285750" algn="just">
              <a:buFont typeface="Arial" panose="020B0604020202020204" pitchFamily="34" charset="0"/>
              <a:buChar char="•"/>
            </a:pPr>
            <a:r>
              <a:rPr lang="es-ES" sz="2400" dirty="0" smtClean="0"/>
              <a:t>Son parte fundamental de la economía de un país</a:t>
            </a:r>
          </a:p>
          <a:p>
            <a:pPr marL="285750" indent="-285750" algn="just">
              <a:buFont typeface="Arial" panose="020B0604020202020204" pitchFamily="34" charset="0"/>
              <a:buChar char="•"/>
            </a:pPr>
            <a:r>
              <a:rPr lang="es-ES" sz="2400" dirty="0" smtClean="0"/>
              <a:t>Permiten eliminar la duplicidad de esfuerzos, al delimitar las funciones y responsabilidades de quienes la llevan a cabo</a:t>
            </a:r>
          </a:p>
          <a:p>
            <a:pPr marL="285750" indent="-285750" algn="just">
              <a:buFont typeface="Arial" panose="020B0604020202020204" pitchFamily="34" charset="0"/>
              <a:buChar char="•"/>
            </a:pPr>
            <a:r>
              <a:rPr lang="es-ES" sz="2400" dirty="0" smtClean="0"/>
              <a:t>Son el medio idóneo a través del cual pueden alcanzarse los objetivos de un grupo social.</a:t>
            </a:r>
            <a:endParaRPr lang="es-ES" sz="2400" dirty="0"/>
          </a:p>
        </p:txBody>
      </p:sp>
      <p:sp>
        <p:nvSpPr>
          <p:cNvPr id="2" name="Marcador de número de diapositiva 1"/>
          <p:cNvSpPr>
            <a:spLocks noGrp="1"/>
          </p:cNvSpPr>
          <p:nvPr>
            <p:ph type="sldNum" sz="quarter" idx="4294967295"/>
          </p:nvPr>
        </p:nvSpPr>
        <p:spPr>
          <a:xfrm>
            <a:off x="11896725" y="6456363"/>
            <a:ext cx="295275" cy="187325"/>
          </a:xfrm>
        </p:spPr>
        <p:txBody>
          <a:bodyPr/>
          <a:lstStyle/>
          <a:p>
            <a:pPr rtl="0"/>
            <a:fld id="{9EC71654-96A5-4280-94F3-931C61A9F92C}" type="slidenum">
              <a:rPr lang="es-ES" noProof="0" smtClean="0"/>
              <a:pPr rtl="0"/>
              <a:t>24</a:t>
            </a:fld>
            <a:endParaRPr lang="es-ES" noProof="0" dirty="0"/>
          </a:p>
        </p:txBody>
      </p:sp>
      <p:pic>
        <p:nvPicPr>
          <p:cNvPr id="11" name="Imagen 10"/>
          <p:cNvPicPr>
            <a:picLocks noChangeAspect="1"/>
          </p:cNvPicPr>
          <p:nvPr/>
        </p:nvPicPr>
        <p:blipFill>
          <a:blip r:embed="rId2"/>
          <a:stretch>
            <a:fillRect/>
          </a:stretch>
        </p:blipFill>
        <p:spPr>
          <a:xfrm>
            <a:off x="6114159" y="1811896"/>
            <a:ext cx="5519086" cy="3816171"/>
          </a:xfrm>
          <a:prstGeom prst="rect">
            <a:avLst/>
          </a:prstGeom>
        </p:spPr>
      </p:pic>
    </p:spTree>
    <p:extLst>
      <p:ext uri="{BB962C8B-B14F-4D97-AF65-F5344CB8AC3E}">
        <p14:creationId xmlns:p14="http://schemas.microsoft.com/office/powerpoint/2010/main" val="1532873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rtl="0"/>
            <a:fld id="{9EC71654-96A5-4280-94F3-931C61A9F92C}" type="slidenum">
              <a:rPr lang="es-ES" noProof="0" smtClean="0"/>
              <a:pPr rtl="0"/>
              <a:t>25</a:t>
            </a:fld>
            <a:endParaRPr lang="es-ES" noProof="0" dirty="0"/>
          </a:p>
        </p:txBody>
      </p:sp>
      <p:sp>
        <p:nvSpPr>
          <p:cNvPr id="3" name="Título 2"/>
          <p:cNvSpPr>
            <a:spLocks noGrp="1"/>
          </p:cNvSpPr>
          <p:nvPr>
            <p:ph type="title"/>
          </p:nvPr>
        </p:nvSpPr>
        <p:spPr>
          <a:xfrm>
            <a:off x="839788" y="457200"/>
            <a:ext cx="3932237" cy="730155"/>
          </a:xfrm>
        </p:spPr>
        <p:txBody>
          <a:bodyPr/>
          <a:lstStyle/>
          <a:p>
            <a:r>
              <a:rPr lang="es-ES" b="1" dirty="0" smtClean="0"/>
              <a:t>ADMINISTRADOR</a:t>
            </a:r>
            <a:endParaRPr lang="es-ES" b="1" dirty="0"/>
          </a:p>
        </p:txBody>
      </p:sp>
      <p:sp>
        <p:nvSpPr>
          <p:cNvPr id="5" name="Marcador de contenido 4"/>
          <p:cNvSpPr>
            <a:spLocks noGrp="1"/>
          </p:cNvSpPr>
          <p:nvPr>
            <p:ph idx="1"/>
          </p:nvPr>
        </p:nvSpPr>
        <p:spPr/>
        <p:txBody>
          <a:bodyPr>
            <a:normAutofit fontScale="92500" lnSpcReduction="10000"/>
          </a:bodyPr>
          <a:lstStyle/>
          <a:p>
            <a:pPr marL="0" indent="0" algn="just">
              <a:buNone/>
            </a:pPr>
            <a:r>
              <a:rPr lang="es-MX" dirty="0"/>
              <a:t>Persona que lleva el proceso administrativo, quien toma decisiones informadas, el que gestiona y maneja los recursos, maximiza los recursos, formula políticas para regular la conducta de los empleados, se apoya en otras ciencias, se encarga de motivar incentivar a los empleados, recluta al personal idóneo para el puesto adecuado, el que propicia un buen ambiente laboral, y se encarga de potencializar el desarrollo de una persona.</a:t>
            </a:r>
            <a:endParaRPr lang="es-ES" dirty="0"/>
          </a:p>
          <a:p>
            <a:pPr marL="0" indent="0">
              <a:buNone/>
            </a:pPr>
            <a:endParaRPr lang="es-ES" dirty="0"/>
          </a:p>
        </p:txBody>
      </p:sp>
      <p:pic>
        <p:nvPicPr>
          <p:cNvPr id="3076" name="Picture 4" descr="Resultado de imagen para ADMINISTRAD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91" y="1310185"/>
            <a:ext cx="4061156" cy="4061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52702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MX" dirty="0"/>
              <a:t>Habilidades del administrador</a:t>
            </a:r>
            <a:r>
              <a:rPr lang="es-ES" dirty="0"/>
              <a:t/>
            </a:r>
            <a:br>
              <a:rPr lang="es-ES" dirty="0"/>
            </a:br>
            <a:endParaRPr lang="es-ES" dirty="0"/>
          </a:p>
        </p:txBody>
      </p:sp>
      <p:sp>
        <p:nvSpPr>
          <p:cNvPr id="2" name="Marcador de número de diapositiva 1"/>
          <p:cNvSpPr>
            <a:spLocks noGrp="1"/>
          </p:cNvSpPr>
          <p:nvPr>
            <p:ph type="sldNum" sz="quarter" idx="12"/>
          </p:nvPr>
        </p:nvSpPr>
        <p:spPr/>
        <p:txBody>
          <a:bodyPr/>
          <a:lstStyle/>
          <a:p>
            <a:pPr rtl="0"/>
            <a:fld id="{9EC71654-96A5-4280-94F3-931C61A9F92C}" type="slidenum">
              <a:rPr lang="es-ES" noProof="0" smtClean="0"/>
              <a:pPr rtl="0"/>
              <a:t>26</a:t>
            </a:fld>
            <a:endParaRPr lang="es-ES" noProof="0" dirty="0"/>
          </a:p>
        </p:txBody>
      </p:sp>
      <p:graphicFrame>
        <p:nvGraphicFramePr>
          <p:cNvPr id="8" name="Tabla 7"/>
          <p:cNvGraphicFramePr>
            <a:graphicFrameLocks noGrp="1"/>
          </p:cNvGraphicFramePr>
          <p:nvPr>
            <p:extLst>
              <p:ext uri="{D42A27DB-BD31-4B8C-83A1-F6EECF244321}">
                <p14:modId xmlns:p14="http://schemas.microsoft.com/office/powerpoint/2010/main" val="2125113996"/>
              </p:ext>
            </p:extLst>
          </p:nvPr>
        </p:nvGraphicFramePr>
        <p:xfrm>
          <a:off x="1037230" y="1166956"/>
          <a:ext cx="9976513" cy="4483216"/>
        </p:xfrm>
        <a:graphic>
          <a:graphicData uri="http://schemas.openxmlformats.org/drawingml/2006/table">
            <a:tbl>
              <a:tblPr firstRow="1" firstCol="1" bandRow="1">
                <a:tableStyleId>{5C22544A-7EE6-4342-B048-85BDC9FD1C3A}</a:tableStyleId>
              </a:tblPr>
              <a:tblGrid>
                <a:gridCol w="2115403"/>
                <a:gridCol w="7861110"/>
              </a:tblGrid>
              <a:tr h="1218280">
                <a:tc>
                  <a:txBody>
                    <a:bodyPr/>
                    <a:lstStyle/>
                    <a:p>
                      <a:pPr marL="457200" algn="just">
                        <a:lnSpc>
                          <a:spcPct val="115000"/>
                        </a:lnSpc>
                        <a:spcAft>
                          <a:spcPts val="0"/>
                        </a:spcAft>
                      </a:pPr>
                      <a:r>
                        <a:rPr lang="es-MX" sz="2000" dirty="0">
                          <a:effectLst/>
                        </a:rPr>
                        <a:t>Habilidades técnicas</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15000"/>
                        </a:lnSpc>
                        <a:spcAft>
                          <a:spcPts val="0"/>
                        </a:spcAft>
                        <a:buFont typeface="Times New Roman" panose="02020603050405020304" pitchFamily="18" charset="0"/>
                        <a:buChar char="•"/>
                        <a:tabLst>
                          <a:tab pos="457200" algn="l"/>
                        </a:tabLst>
                      </a:pPr>
                      <a:r>
                        <a:rPr lang="es-MX" sz="2000" dirty="0">
                          <a:effectLst/>
                        </a:rPr>
                        <a:t>Habilidad para poner en práctica los conocimientos</a:t>
                      </a:r>
                      <a:endParaRPr lang="es-ES" sz="2000" dirty="0">
                        <a:effectLst/>
                      </a:endParaRPr>
                    </a:p>
                    <a:p>
                      <a:pPr marL="342900" lvl="0" indent="-342900" algn="just">
                        <a:lnSpc>
                          <a:spcPct val="115000"/>
                        </a:lnSpc>
                        <a:spcAft>
                          <a:spcPts val="0"/>
                        </a:spcAft>
                        <a:buFont typeface="Times New Roman" panose="02020603050405020304" pitchFamily="18" charset="0"/>
                        <a:buChar char="•"/>
                        <a:tabLst>
                          <a:tab pos="457200" algn="l"/>
                        </a:tabLst>
                      </a:pPr>
                      <a:r>
                        <a:rPr lang="es-MX" sz="2000" dirty="0">
                          <a:effectLst/>
                        </a:rPr>
                        <a:t>Capacidad analítica, facilidad en el uso de herramientas</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632468">
                <a:tc>
                  <a:txBody>
                    <a:bodyPr/>
                    <a:lstStyle/>
                    <a:p>
                      <a:pPr marL="457200" algn="just">
                        <a:lnSpc>
                          <a:spcPct val="115000"/>
                        </a:lnSpc>
                        <a:spcAft>
                          <a:spcPts val="0"/>
                        </a:spcAft>
                      </a:pPr>
                      <a:r>
                        <a:rPr lang="es-MX" sz="2000" dirty="0">
                          <a:effectLst/>
                        </a:rPr>
                        <a:t>Habilidades humanas</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15000"/>
                        </a:lnSpc>
                        <a:spcAft>
                          <a:spcPts val="0"/>
                        </a:spcAft>
                        <a:buFont typeface="Times New Roman" panose="02020603050405020304" pitchFamily="18" charset="0"/>
                        <a:buChar char="•"/>
                        <a:tabLst>
                          <a:tab pos="457200" algn="l"/>
                        </a:tabLst>
                      </a:pPr>
                      <a:r>
                        <a:rPr lang="es-MX" sz="2000" dirty="0">
                          <a:effectLst/>
                        </a:rPr>
                        <a:t>Motivación, relación personal</a:t>
                      </a:r>
                      <a:endParaRPr lang="es-ES" sz="2000" dirty="0">
                        <a:effectLst/>
                      </a:endParaRPr>
                    </a:p>
                    <a:p>
                      <a:pPr marL="342900" lvl="0" indent="-342900" algn="just">
                        <a:lnSpc>
                          <a:spcPct val="115000"/>
                        </a:lnSpc>
                        <a:spcAft>
                          <a:spcPts val="0"/>
                        </a:spcAft>
                        <a:buFont typeface="Times New Roman" panose="02020603050405020304" pitchFamily="18" charset="0"/>
                        <a:buChar char="•"/>
                        <a:tabLst>
                          <a:tab pos="457200" algn="l"/>
                        </a:tabLst>
                      </a:pPr>
                      <a:r>
                        <a:rPr lang="es-MX" sz="2000" dirty="0">
                          <a:effectLst/>
                        </a:rPr>
                        <a:t>Habilidades interpersonales</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632468">
                <a:tc>
                  <a:txBody>
                    <a:bodyPr/>
                    <a:lstStyle/>
                    <a:p>
                      <a:pPr marL="457200" algn="just">
                        <a:lnSpc>
                          <a:spcPct val="115000"/>
                        </a:lnSpc>
                        <a:spcAft>
                          <a:spcPts val="0"/>
                        </a:spcAft>
                      </a:pPr>
                      <a:r>
                        <a:rPr lang="es-MX" sz="2000">
                          <a:effectLst/>
                        </a:rPr>
                        <a:t>Habilidades conceptuales </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15000"/>
                        </a:lnSpc>
                        <a:spcAft>
                          <a:spcPts val="0"/>
                        </a:spcAft>
                        <a:buFont typeface="Times New Roman" panose="02020603050405020304" pitchFamily="18" charset="0"/>
                        <a:buChar char="•"/>
                        <a:tabLst>
                          <a:tab pos="457200" algn="l"/>
                        </a:tabLst>
                      </a:pPr>
                      <a:r>
                        <a:rPr lang="es-MX" sz="2000" dirty="0">
                          <a:effectLst/>
                        </a:rPr>
                        <a:t>Formular ideas</a:t>
                      </a:r>
                      <a:endParaRPr lang="es-ES" sz="2000" dirty="0">
                        <a:effectLst/>
                      </a:endParaRPr>
                    </a:p>
                    <a:p>
                      <a:pPr marL="342900" lvl="0" indent="-342900" algn="just">
                        <a:lnSpc>
                          <a:spcPct val="115000"/>
                        </a:lnSpc>
                        <a:spcAft>
                          <a:spcPts val="0"/>
                        </a:spcAft>
                        <a:buFont typeface="Times New Roman" panose="02020603050405020304" pitchFamily="18" charset="0"/>
                        <a:buChar char="•"/>
                        <a:tabLst>
                          <a:tab pos="457200" algn="l"/>
                        </a:tabLst>
                      </a:pPr>
                      <a:r>
                        <a:rPr lang="es-MX" sz="2000" dirty="0">
                          <a:effectLst/>
                        </a:rPr>
                        <a:t>Desarrollar nuevos conceptos</a:t>
                      </a:r>
                      <a:endParaRPr lang="es-ES" sz="2000" dirty="0">
                        <a:effectLst/>
                      </a:endParaRPr>
                    </a:p>
                    <a:p>
                      <a:pPr marL="342900" lvl="0" indent="-342900" algn="just">
                        <a:lnSpc>
                          <a:spcPct val="115000"/>
                        </a:lnSpc>
                        <a:spcAft>
                          <a:spcPts val="0"/>
                        </a:spcAft>
                        <a:buFont typeface="Times New Roman" panose="02020603050405020304" pitchFamily="18" charset="0"/>
                        <a:buChar char="•"/>
                        <a:tabLst>
                          <a:tab pos="457200" algn="l"/>
                        </a:tabLst>
                      </a:pPr>
                      <a:r>
                        <a:rPr lang="es-MX" sz="2000" dirty="0">
                          <a:effectLst/>
                        </a:rPr>
                        <a:t>Habilidad para percibir a la organización como un todo</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CuadroTexto 2"/>
          <p:cNvSpPr txBox="1"/>
          <p:nvPr/>
        </p:nvSpPr>
        <p:spPr>
          <a:xfrm>
            <a:off x="515938" y="6246254"/>
            <a:ext cx="1171194" cy="396852"/>
          </a:xfrm>
          <a:prstGeom prst="rect">
            <a:avLst/>
          </a:prstGeom>
          <a:solidFill>
            <a:schemeClr val="bg1"/>
          </a:solidFill>
        </p:spPr>
        <p:txBody>
          <a:bodyPr wrap="square" rtlCol="0">
            <a:spAutoFit/>
          </a:bodyPr>
          <a:lstStyle/>
          <a:p>
            <a:endParaRPr lang="es-ES" dirty="0"/>
          </a:p>
        </p:txBody>
      </p:sp>
    </p:spTree>
    <p:extLst>
      <p:ext uri="{BB962C8B-B14F-4D97-AF65-F5344CB8AC3E}">
        <p14:creationId xmlns:p14="http://schemas.microsoft.com/office/powerpoint/2010/main" val="2270903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552A9C73-06ED-419B-81B5-491CBFC22330}"/>
              </a:ext>
            </a:extLst>
          </p:cNvPr>
          <p:cNvSpPr>
            <a:spLocks noGrp="1"/>
          </p:cNvSpPr>
          <p:nvPr>
            <p:ph idx="1"/>
          </p:nvPr>
        </p:nvSpPr>
        <p:spPr>
          <a:xfrm>
            <a:off x="538961" y="1825625"/>
            <a:ext cx="3991476" cy="4351338"/>
          </a:xfrm>
        </p:spPr>
        <p:txBody>
          <a:bodyPr rtlCol="0"/>
          <a:lstStyle/>
          <a:p>
            <a:pPr marL="0" indent="0" algn="just" rtl="0">
              <a:buNone/>
            </a:pPr>
            <a:r>
              <a:rPr lang="es-ES" sz="3200" dirty="0" smtClean="0"/>
              <a:t>Es una colectividad de personas, trabajadores y empleados, ligadas por determinadas relaciones socioeconómicas condicionadas por el modo de producción en una sociedad completa</a:t>
            </a:r>
            <a:endParaRPr lang="es-ES" sz="3200" dirty="0"/>
          </a:p>
          <a:p>
            <a:pPr marL="0" indent="0" rtl="0">
              <a:buNone/>
            </a:pPr>
            <a:endParaRPr lang="es-ES" sz="1800" dirty="0"/>
          </a:p>
        </p:txBody>
      </p:sp>
      <p:sp>
        <p:nvSpPr>
          <p:cNvPr id="4" name="Marcador de número de diapositiva 3">
            <a:extLst>
              <a:ext uri="{FF2B5EF4-FFF2-40B4-BE49-F238E27FC236}">
                <a16:creationId xmlns:a16="http://schemas.microsoft.com/office/drawing/2014/main" xmlns="" id="{3B5C6BAC-F3F8-4AA0-B332-02F663571328}"/>
              </a:ext>
            </a:extLst>
          </p:cNvPr>
          <p:cNvSpPr>
            <a:spLocks noGrp="1"/>
          </p:cNvSpPr>
          <p:nvPr>
            <p:ph type="sldNum" sz="quarter" idx="12"/>
          </p:nvPr>
        </p:nvSpPr>
        <p:spPr/>
        <p:txBody>
          <a:bodyPr rtlCol="0"/>
          <a:lstStyle/>
          <a:p>
            <a:pPr rtl="0"/>
            <a:fld id="{9EC71654-96A5-4280-94F3-931C61A9F92C}" type="slidenum">
              <a:rPr lang="es-ES" smtClean="0"/>
              <a:pPr rtl="0"/>
              <a:t>27</a:t>
            </a:fld>
            <a:endParaRPr lang="es-ES"/>
          </a:p>
        </p:txBody>
      </p:sp>
      <p:pic>
        <p:nvPicPr>
          <p:cNvPr id="7" name="Marcador de posición de imagen 6" descr="rascacielos">
            <a:extLst>
              <a:ext uri="{FF2B5EF4-FFF2-40B4-BE49-F238E27FC236}">
                <a16:creationId xmlns:a16="http://schemas.microsoft.com/office/drawing/2014/main" xmlns="" id="{A241642C-CB49-4AA1-9EAD-3BCEA280B5B6}"/>
              </a:ext>
            </a:extLst>
          </p:cNvPr>
          <p:cNvPicPr>
            <a:picLocks noGrp="1" noChangeAspect="1"/>
          </p:cNvPicPr>
          <p:nvPr>
            <p:ph type="pic" sz="quarter" idx="13"/>
          </p:nvPr>
        </p:nvPicPr>
        <p:blipFill>
          <a:blip r:embed="rId3" cstate="print">
            <a:extLst>
              <a:ext uri="{28A0092B-C50C-407E-A947-70E740481C1C}">
                <a14:useLocalDpi xmlns:a14="http://schemas.microsoft.com/office/drawing/2010/main"/>
              </a:ext>
            </a:extLst>
          </a:blip>
          <a:srcRect/>
          <a:stretch>
            <a:fillRect/>
          </a:stretch>
        </p:blipFill>
        <p:spPr/>
      </p:pic>
      <p:sp>
        <p:nvSpPr>
          <p:cNvPr id="2" name="Título 1">
            <a:extLst>
              <a:ext uri="{FF2B5EF4-FFF2-40B4-BE49-F238E27FC236}">
                <a16:creationId xmlns:a16="http://schemas.microsoft.com/office/drawing/2014/main" xmlns="" id="{E2C50832-0B36-43C5-98EC-4CD165D78718}"/>
              </a:ext>
            </a:extLst>
          </p:cNvPr>
          <p:cNvSpPr>
            <a:spLocks noGrp="1"/>
          </p:cNvSpPr>
          <p:nvPr>
            <p:ph type="title"/>
          </p:nvPr>
        </p:nvSpPr>
        <p:spPr/>
        <p:txBody>
          <a:bodyPr rtlCol="0"/>
          <a:lstStyle/>
          <a:p>
            <a:pPr rtl="0"/>
            <a:r>
              <a:rPr lang="es-ES" dirty="0" smtClean="0"/>
              <a:t>organización</a:t>
            </a:r>
            <a:endParaRPr lang="es-ES" dirty="0"/>
          </a:p>
        </p:txBody>
      </p:sp>
    </p:spTree>
    <p:extLst>
      <p:ext uri="{BB962C8B-B14F-4D97-AF65-F5344CB8AC3E}">
        <p14:creationId xmlns:p14="http://schemas.microsoft.com/office/powerpoint/2010/main" val="4335613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B91B32C0-5E61-447F-9557-57AF415D6FE9}"/>
              </a:ext>
            </a:extLst>
          </p:cNvPr>
          <p:cNvSpPr>
            <a:spLocks noGrp="1"/>
          </p:cNvSpPr>
          <p:nvPr>
            <p:ph idx="1"/>
          </p:nvPr>
        </p:nvSpPr>
        <p:spPr>
          <a:xfrm>
            <a:off x="538960" y="1825625"/>
            <a:ext cx="4151027" cy="4351338"/>
          </a:xfrm>
        </p:spPr>
        <p:txBody>
          <a:bodyPr rtlCol="0"/>
          <a:lstStyle/>
          <a:p>
            <a:pPr marL="0" indent="0" algn="just" rtl="0">
              <a:buNone/>
            </a:pPr>
            <a:r>
              <a:rPr lang="es-ES" sz="3200" dirty="0" smtClean="0"/>
              <a:t>Adem</a:t>
            </a:r>
            <a:r>
              <a:rPr lang="es-ES" sz="3200" dirty="0" smtClean="0"/>
              <a:t>ás, </a:t>
            </a:r>
            <a:r>
              <a:rPr lang="es-ES" sz="3200" dirty="0" smtClean="0"/>
              <a:t>la organización puede identificarse com</a:t>
            </a:r>
            <a:r>
              <a:rPr lang="es-ES" sz="3200" dirty="0" smtClean="0"/>
              <a:t>o un grupo de individuos que poseen objetivos comunes, por ejemplo la iglesia, la familia, gobierno, ejército, escuelas.</a:t>
            </a:r>
            <a:endParaRPr lang="es-ES" sz="3200" dirty="0"/>
          </a:p>
        </p:txBody>
      </p:sp>
      <p:sp>
        <p:nvSpPr>
          <p:cNvPr id="4" name="Marcador de número de diapositiva 3">
            <a:extLst>
              <a:ext uri="{FF2B5EF4-FFF2-40B4-BE49-F238E27FC236}">
                <a16:creationId xmlns:a16="http://schemas.microsoft.com/office/drawing/2014/main" xmlns="" id="{0BDDBFEE-BC50-46CF-AB8F-D145B99B57A6}"/>
              </a:ext>
            </a:extLst>
          </p:cNvPr>
          <p:cNvSpPr>
            <a:spLocks noGrp="1"/>
          </p:cNvSpPr>
          <p:nvPr>
            <p:ph type="sldNum" sz="quarter" idx="12"/>
          </p:nvPr>
        </p:nvSpPr>
        <p:spPr/>
        <p:txBody>
          <a:bodyPr rtlCol="0"/>
          <a:lstStyle/>
          <a:p>
            <a:pPr rtl="0"/>
            <a:fld id="{9EC71654-96A5-4280-94F3-931C61A9F92C}" type="slidenum">
              <a:rPr lang="es-ES" smtClean="0"/>
              <a:pPr rtl="0"/>
              <a:t>28</a:t>
            </a:fld>
            <a:endParaRPr lang="es-ES"/>
          </a:p>
        </p:txBody>
      </p:sp>
      <p:pic>
        <p:nvPicPr>
          <p:cNvPr id="7" name="Marcador de posición de imagen 6" descr="rascacielos">
            <a:extLst>
              <a:ext uri="{FF2B5EF4-FFF2-40B4-BE49-F238E27FC236}">
                <a16:creationId xmlns:a16="http://schemas.microsoft.com/office/drawing/2014/main" xmlns="" id="{29305ED8-D39E-4A20-A7CB-7EC58B3E325D}"/>
              </a:ext>
            </a:extLst>
          </p:cNvPr>
          <p:cNvPicPr>
            <a:picLocks noGrp="1" noChangeAspect="1"/>
          </p:cNvPicPr>
          <p:nvPr>
            <p:ph type="pic" sz="quarter" idx="13"/>
          </p:nvPr>
        </p:nvPicPr>
        <p:blipFill>
          <a:blip r:embed="rId3" cstate="print">
            <a:extLst>
              <a:ext uri="{28A0092B-C50C-407E-A947-70E740481C1C}">
                <a14:useLocalDpi xmlns:a14="http://schemas.microsoft.com/office/drawing/2010/main"/>
              </a:ext>
            </a:extLst>
          </a:blip>
          <a:srcRect/>
          <a:stretch>
            <a:fillRect/>
          </a:stretch>
        </p:blipFill>
        <p:spPr/>
      </p:pic>
      <p:sp>
        <p:nvSpPr>
          <p:cNvPr id="5" name="CuadroTexto 4"/>
          <p:cNvSpPr txBox="1"/>
          <p:nvPr/>
        </p:nvSpPr>
        <p:spPr>
          <a:xfrm>
            <a:off x="515938" y="6176963"/>
            <a:ext cx="1222710" cy="369332"/>
          </a:xfrm>
          <a:prstGeom prst="rect">
            <a:avLst/>
          </a:prstGeom>
          <a:solidFill>
            <a:schemeClr val="bg1"/>
          </a:solidFill>
        </p:spPr>
        <p:txBody>
          <a:bodyPr wrap="square" rtlCol="0">
            <a:spAutoFit/>
          </a:bodyPr>
          <a:lstStyle/>
          <a:p>
            <a:endParaRPr lang="es-ES" dirty="0"/>
          </a:p>
        </p:txBody>
      </p:sp>
    </p:spTree>
    <p:extLst>
      <p:ext uri="{BB962C8B-B14F-4D97-AF65-F5344CB8AC3E}">
        <p14:creationId xmlns:p14="http://schemas.microsoft.com/office/powerpoint/2010/main" val="9617301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B91B32C0-5E61-447F-9557-57AF415D6FE9}"/>
              </a:ext>
            </a:extLst>
          </p:cNvPr>
          <p:cNvSpPr>
            <a:spLocks noGrp="1"/>
          </p:cNvSpPr>
          <p:nvPr>
            <p:ph idx="1"/>
          </p:nvPr>
        </p:nvSpPr>
        <p:spPr>
          <a:xfrm>
            <a:off x="515938" y="1357868"/>
            <a:ext cx="4535316" cy="5188427"/>
          </a:xfrm>
        </p:spPr>
        <p:txBody>
          <a:bodyPr rtlCol="0"/>
          <a:lstStyle/>
          <a:p>
            <a:pPr marL="0" indent="0" algn="just" rtl="0">
              <a:buNone/>
            </a:pPr>
            <a:r>
              <a:rPr lang="es-ES" sz="3000" dirty="0" smtClean="0"/>
              <a:t>También es un sistema social integrado por un grupo de personas y grupos de trabajo que responden a una  determinada estructura dentro de un contexto al que controlan parcialmente en donde desarrollan actividades y aplica recursos encaminados a ciertos valores comunes.  </a:t>
            </a:r>
            <a:endParaRPr lang="es-ES" sz="3000" dirty="0"/>
          </a:p>
        </p:txBody>
      </p:sp>
      <p:sp>
        <p:nvSpPr>
          <p:cNvPr id="4" name="Marcador de número de diapositiva 3">
            <a:extLst>
              <a:ext uri="{FF2B5EF4-FFF2-40B4-BE49-F238E27FC236}">
                <a16:creationId xmlns:a16="http://schemas.microsoft.com/office/drawing/2014/main" xmlns="" id="{0BDDBFEE-BC50-46CF-AB8F-D145B99B57A6}"/>
              </a:ext>
            </a:extLst>
          </p:cNvPr>
          <p:cNvSpPr>
            <a:spLocks noGrp="1"/>
          </p:cNvSpPr>
          <p:nvPr>
            <p:ph type="sldNum" sz="quarter" idx="12"/>
          </p:nvPr>
        </p:nvSpPr>
        <p:spPr/>
        <p:txBody>
          <a:bodyPr rtlCol="0"/>
          <a:lstStyle/>
          <a:p>
            <a:pPr rtl="0"/>
            <a:fld id="{9EC71654-96A5-4280-94F3-931C61A9F92C}" type="slidenum">
              <a:rPr lang="es-ES" smtClean="0"/>
              <a:pPr rtl="0"/>
              <a:t>29</a:t>
            </a:fld>
            <a:endParaRPr lang="es-ES"/>
          </a:p>
        </p:txBody>
      </p:sp>
      <p:pic>
        <p:nvPicPr>
          <p:cNvPr id="7" name="Marcador de posición de imagen 6" descr="rascacielos">
            <a:extLst>
              <a:ext uri="{FF2B5EF4-FFF2-40B4-BE49-F238E27FC236}">
                <a16:creationId xmlns:a16="http://schemas.microsoft.com/office/drawing/2014/main" xmlns="" id="{29305ED8-D39E-4A20-A7CB-7EC58B3E325D}"/>
              </a:ext>
            </a:extLst>
          </p:cNvPr>
          <p:cNvPicPr>
            <a:picLocks noGrp="1" noChangeAspect="1"/>
          </p:cNvPicPr>
          <p:nvPr>
            <p:ph type="pic" sz="quarter" idx="13"/>
          </p:nvPr>
        </p:nvPicPr>
        <p:blipFill>
          <a:blip r:embed="rId3" cstate="print">
            <a:extLst>
              <a:ext uri="{28A0092B-C50C-407E-A947-70E740481C1C}">
                <a14:useLocalDpi xmlns:a14="http://schemas.microsoft.com/office/drawing/2010/main"/>
              </a:ext>
            </a:extLst>
          </a:blip>
          <a:srcRect/>
          <a:stretch>
            <a:fillRect/>
          </a:stretch>
        </p:blipFill>
        <p:spPr/>
      </p:pic>
      <p:sp>
        <p:nvSpPr>
          <p:cNvPr id="5" name="CuadroTexto 4"/>
          <p:cNvSpPr txBox="1"/>
          <p:nvPr/>
        </p:nvSpPr>
        <p:spPr>
          <a:xfrm>
            <a:off x="515938" y="6176963"/>
            <a:ext cx="1222710" cy="369332"/>
          </a:xfrm>
          <a:prstGeom prst="rect">
            <a:avLst/>
          </a:prstGeom>
          <a:solidFill>
            <a:schemeClr val="bg1"/>
          </a:solidFill>
        </p:spPr>
        <p:txBody>
          <a:bodyPr wrap="square" rtlCol="0">
            <a:spAutoFit/>
          </a:bodyPr>
          <a:lstStyle/>
          <a:p>
            <a:endParaRPr lang="es-ES" dirty="0"/>
          </a:p>
        </p:txBody>
      </p:sp>
    </p:spTree>
    <p:extLst>
      <p:ext uri="{BB962C8B-B14F-4D97-AF65-F5344CB8AC3E}">
        <p14:creationId xmlns:p14="http://schemas.microsoft.com/office/powerpoint/2010/main" val="3128538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C64C2A7-EC84-4D8C-9CA2-F6AE46F51FB6}"/>
              </a:ext>
            </a:extLst>
          </p:cNvPr>
          <p:cNvSpPr>
            <a:spLocks noGrp="1"/>
          </p:cNvSpPr>
          <p:nvPr>
            <p:ph type="title"/>
          </p:nvPr>
        </p:nvSpPr>
        <p:spPr>
          <a:xfrm>
            <a:off x="831850" y="182563"/>
            <a:ext cx="10515600" cy="621185"/>
          </a:xfrm>
        </p:spPr>
        <p:txBody>
          <a:bodyPr rtlCol="0"/>
          <a:lstStyle/>
          <a:p>
            <a:pPr rtl="0"/>
            <a:r>
              <a:rPr lang="es-ES" dirty="0" smtClean="0"/>
              <a:t>GUÍA</a:t>
            </a:r>
            <a:endParaRPr lang="es-ES" dirty="0"/>
          </a:p>
        </p:txBody>
      </p:sp>
      <p:sp>
        <p:nvSpPr>
          <p:cNvPr id="3" name="Marcador de texto 2">
            <a:extLst>
              <a:ext uri="{FF2B5EF4-FFF2-40B4-BE49-F238E27FC236}">
                <a16:creationId xmlns:a16="http://schemas.microsoft.com/office/drawing/2014/main" xmlns="" id="{56960426-AAA6-4126-93AF-30F7DEE010A4}"/>
              </a:ext>
            </a:extLst>
          </p:cNvPr>
          <p:cNvSpPr>
            <a:spLocks noGrp="1"/>
          </p:cNvSpPr>
          <p:nvPr>
            <p:ph type="body" idx="1"/>
          </p:nvPr>
        </p:nvSpPr>
        <p:spPr>
          <a:xfrm>
            <a:off x="1787858" y="803748"/>
            <a:ext cx="9362364" cy="1466628"/>
          </a:xfrm>
        </p:spPr>
        <p:txBody>
          <a:bodyPr rtlCol="0"/>
          <a:lstStyle/>
          <a:p>
            <a:r>
              <a:rPr lang="es-ES" sz="2400" dirty="0" smtClean="0"/>
              <a:t>Con este material el docente podrá apoyarse para impartir la Unidad Uno titulada Introducción a la administración de la Unidad de aprendizaje Administración en Terapia Ocupacional y se </a:t>
            </a:r>
            <a:r>
              <a:rPr lang="es-ES" sz="2400" dirty="0" err="1" smtClean="0"/>
              <a:t>satisfacerá</a:t>
            </a:r>
            <a:r>
              <a:rPr lang="es-ES" sz="2400" dirty="0" smtClean="0"/>
              <a:t> el objetivo específico: </a:t>
            </a:r>
            <a:r>
              <a:rPr lang="es-MX" sz="2400" dirty="0"/>
              <a:t>Conocer los conceptos teóricos de la administración.</a:t>
            </a:r>
            <a:endParaRPr lang="es-ES" sz="2400" dirty="0"/>
          </a:p>
          <a:p>
            <a:pPr rtl="0"/>
            <a:endParaRPr lang="es-ES" dirty="0"/>
          </a:p>
        </p:txBody>
      </p:sp>
      <p:sp>
        <p:nvSpPr>
          <p:cNvPr id="4" name="Marcador de número de diapositiva 3">
            <a:extLst>
              <a:ext uri="{FF2B5EF4-FFF2-40B4-BE49-F238E27FC236}">
                <a16:creationId xmlns:a16="http://schemas.microsoft.com/office/drawing/2014/main" xmlns="" id="{D66E959E-B23F-467A-9B6E-30F9EE969EC2}"/>
              </a:ext>
            </a:extLst>
          </p:cNvPr>
          <p:cNvSpPr>
            <a:spLocks noGrp="1"/>
          </p:cNvSpPr>
          <p:nvPr>
            <p:ph type="sldNum" sz="quarter" idx="12"/>
          </p:nvPr>
        </p:nvSpPr>
        <p:spPr/>
        <p:txBody>
          <a:bodyPr rtlCol="0"/>
          <a:lstStyle/>
          <a:p>
            <a:pPr rtl="0"/>
            <a:fld id="{9EC71654-96A5-4280-94F3-931C61A9F92C}" type="slidenum">
              <a:rPr lang="es-ES" smtClean="0"/>
              <a:pPr rtl="0"/>
              <a:t>3</a:t>
            </a:fld>
            <a:endParaRPr lang="es-ES"/>
          </a:p>
        </p:txBody>
      </p:sp>
      <p:pic>
        <p:nvPicPr>
          <p:cNvPr id="11" name="Marcador de posición de imagen 10" descr="paisaje urbano">
            <a:extLst>
              <a:ext uri="{FF2B5EF4-FFF2-40B4-BE49-F238E27FC236}">
                <a16:creationId xmlns:a16="http://schemas.microsoft.com/office/drawing/2014/main" xmlns="" id="{9D82A855-CCB0-4075-B5EE-5CC6FD176DB4}"/>
              </a:ext>
            </a:extLst>
          </p:cNvPr>
          <p:cNvPicPr>
            <a:picLocks noGrp="1" noChangeAspect="1"/>
          </p:cNvPicPr>
          <p:nvPr>
            <p:ph type="pic" sz="quarter" idx="13"/>
          </p:nvPr>
        </p:nvPicPr>
        <p:blipFill>
          <a:blip r:embed="rId3"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1875330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rtl="0"/>
            <a:fld id="{9EC71654-96A5-4280-94F3-931C61A9F92C}" type="slidenum">
              <a:rPr lang="es-ES" noProof="0" smtClean="0"/>
              <a:pPr rtl="0"/>
              <a:t>30</a:t>
            </a:fld>
            <a:endParaRPr lang="es-ES" noProof="0"/>
          </a:p>
        </p:txBody>
      </p:sp>
      <p:sp>
        <p:nvSpPr>
          <p:cNvPr id="6" name="Título 5"/>
          <p:cNvSpPr>
            <a:spLocks noGrp="1"/>
          </p:cNvSpPr>
          <p:nvPr>
            <p:ph type="title"/>
          </p:nvPr>
        </p:nvSpPr>
        <p:spPr/>
        <p:txBody>
          <a:bodyPr/>
          <a:lstStyle/>
          <a:p>
            <a:r>
              <a:rPr lang="es-ES" b="1" dirty="0" smtClean="0"/>
              <a:t>FUENTES BIBLIOGRÁFICAS</a:t>
            </a:r>
            <a:endParaRPr lang="es-ES" b="1" dirty="0"/>
          </a:p>
        </p:txBody>
      </p:sp>
      <p:sp>
        <p:nvSpPr>
          <p:cNvPr id="7" name="Marcador de contenido 6"/>
          <p:cNvSpPr>
            <a:spLocks noGrp="1"/>
          </p:cNvSpPr>
          <p:nvPr>
            <p:ph idx="1"/>
          </p:nvPr>
        </p:nvSpPr>
        <p:spPr>
          <a:xfrm>
            <a:off x="515938" y="2704563"/>
            <a:ext cx="10837862" cy="3472400"/>
          </a:xfrm>
        </p:spPr>
        <p:txBody>
          <a:bodyPr/>
          <a:lstStyle/>
          <a:p>
            <a:pPr marL="0" indent="0">
              <a:buNone/>
            </a:pPr>
            <a:r>
              <a:rPr lang="es-MX" dirty="0"/>
              <a:t>Idalberto Chiavenato (2004). Introducción a la Teoría General de la Administración (7 Ed.) México: Mc Graw Hill </a:t>
            </a:r>
            <a:endParaRPr lang="es-ES" dirty="0"/>
          </a:p>
          <a:p>
            <a:endParaRPr lang="es-ES" dirty="0"/>
          </a:p>
          <a:p>
            <a:pPr marL="0" indent="0">
              <a:buNone/>
            </a:pPr>
            <a:r>
              <a:rPr lang="es-MX" dirty="0"/>
              <a:t>Agustín Reyes Ponce Administración Moderna (5 </a:t>
            </a:r>
            <a:r>
              <a:rPr lang="es-MX" dirty="0" err="1"/>
              <a:t>ed</a:t>
            </a:r>
            <a:r>
              <a:rPr lang="es-MX" dirty="0"/>
              <a:t>)  México: </a:t>
            </a:r>
            <a:r>
              <a:rPr lang="es-MX" dirty="0" err="1"/>
              <a:t>Limusa</a:t>
            </a:r>
            <a:endParaRPr lang="es-ES" dirty="0"/>
          </a:p>
          <a:p>
            <a:pPr marL="0" indent="0">
              <a:buNone/>
            </a:pPr>
            <a:endParaRPr lang="es-ES" dirty="0"/>
          </a:p>
        </p:txBody>
      </p:sp>
    </p:spTree>
    <p:extLst>
      <p:ext uri="{BB962C8B-B14F-4D97-AF65-F5344CB8AC3E}">
        <p14:creationId xmlns:p14="http://schemas.microsoft.com/office/powerpoint/2010/main" val="4374124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a:extLst>
              <a:ext uri="{FF2B5EF4-FFF2-40B4-BE49-F238E27FC236}">
                <a16:creationId xmlns:a16="http://schemas.microsoft.com/office/drawing/2014/main" xmlns="" id="{10F9F51E-A3D5-4726-BACE-D5CDD8A46429}"/>
              </a:ext>
            </a:extLst>
          </p:cNvPr>
          <p:cNvSpPr>
            <a:spLocks noGrp="1"/>
          </p:cNvSpPr>
          <p:nvPr>
            <p:ph type="subTitle" idx="1"/>
          </p:nvPr>
        </p:nvSpPr>
        <p:spPr/>
        <p:txBody>
          <a:bodyPr rtlCol="0"/>
          <a:lstStyle/>
          <a:p>
            <a:pPr rtl="0"/>
            <a:r>
              <a:rPr lang="es-ES" dirty="0" smtClean="0"/>
              <a:t>EDITH LEONARDO@GMAIL.COM</a:t>
            </a:r>
            <a:endParaRPr lang="es-ES" dirty="0"/>
          </a:p>
        </p:txBody>
      </p:sp>
      <p:pic>
        <p:nvPicPr>
          <p:cNvPr id="10" name="Marcador de posición de imagen 9" descr="rascacielos">
            <a:extLst>
              <a:ext uri="{FF2B5EF4-FFF2-40B4-BE49-F238E27FC236}">
                <a16:creationId xmlns:a16="http://schemas.microsoft.com/office/drawing/2014/main" xmlns="" id="{3A7EDB62-3E60-F44C-AE34-9495623E004A}"/>
              </a:ext>
            </a:extLst>
          </p:cNvPr>
          <p:cNvPicPr>
            <a:picLocks noGrp="1" noChangeAspect="1"/>
          </p:cNvPicPr>
          <p:nvPr>
            <p:ph type="pic" sz="quarter" idx="10"/>
          </p:nvPr>
        </p:nvPicPr>
        <p:blipFill>
          <a:blip r:embed="rId3" cstate="print">
            <a:extLst>
              <a:ext uri="{28A0092B-C50C-407E-A947-70E740481C1C}">
                <a14:useLocalDpi xmlns:a14="http://schemas.microsoft.com/office/drawing/2010/main"/>
              </a:ext>
            </a:extLst>
          </a:blip>
          <a:srcRect/>
          <a:stretch>
            <a:fillRect/>
          </a:stretch>
        </p:blipFill>
        <p:spPr/>
      </p:pic>
      <p:sp>
        <p:nvSpPr>
          <p:cNvPr id="7" name="Título 6">
            <a:extLst>
              <a:ext uri="{FF2B5EF4-FFF2-40B4-BE49-F238E27FC236}">
                <a16:creationId xmlns:a16="http://schemas.microsoft.com/office/drawing/2014/main" xmlns="" id="{532C5D74-7E71-4488-B3EF-73A86F046614}"/>
              </a:ext>
            </a:extLst>
          </p:cNvPr>
          <p:cNvSpPr>
            <a:spLocks noGrp="1"/>
          </p:cNvSpPr>
          <p:nvPr>
            <p:ph type="title"/>
          </p:nvPr>
        </p:nvSpPr>
        <p:spPr/>
        <p:txBody>
          <a:bodyPr rtlCol="0"/>
          <a:lstStyle/>
          <a:p>
            <a:pPr rtl="0"/>
            <a:r>
              <a:rPr lang="es-ES" dirty="0"/>
              <a:t>Gracias</a:t>
            </a:r>
          </a:p>
        </p:txBody>
      </p:sp>
      <p:sp>
        <p:nvSpPr>
          <p:cNvPr id="4" name="CuadroTexto 3"/>
          <p:cNvSpPr txBox="1"/>
          <p:nvPr/>
        </p:nvSpPr>
        <p:spPr>
          <a:xfrm>
            <a:off x="6372998" y="1635617"/>
            <a:ext cx="1843723" cy="1197735"/>
          </a:xfrm>
          <a:prstGeom prst="rect">
            <a:avLst/>
          </a:prstGeom>
          <a:solidFill>
            <a:schemeClr val="bg1"/>
          </a:solidFill>
        </p:spPr>
        <p:txBody>
          <a:bodyPr wrap="square" rtlCol="0">
            <a:spAutoFit/>
          </a:bodyPr>
          <a:lstStyle/>
          <a:p>
            <a:endParaRPr lang="es-ES" dirty="0"/>
          </a:p>
        </p:txBody>
      </p:sp>
    </p:spTree>
    <p:extLst>
      <p:ext uri="{BB962C8B-B14F-4D97-AF65-F5344CB8AC3E}">
        <p14:creationId xmlns:p14="http://schemas.microsoft.com/office/powerpoint/2010/main" val="2438316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rtl="0"/>
            <a:fld id="{9EC71654-96A5-4280-94F3-931C61A9F92C}" type="slidenum">
              <a:rPr lang="es-ES" noProof="0" smtClean="0"/>
              <a:pPr rtl="0"/>
              <a:t>4</a:t>
            </a:fld>
            <a:endParaRPr lang="es-ES" noProof="0" dirty="0"/>
          </a:p>
        </p:txBody>
      </p:sp>
      <p:pic>
        <p:nvPicPr>
          <p:cNvPr id="3" name="Imagen 2"/>
          <p:cNvPicPr>
            <a:picLocks noChangeAspect="1"/>
          </p:cNvPicPr>
          <p:nvPr/>
        </p:nvPicPr>
        <p:blipFill>
          <a:blip r:embed="rId2"/>
          <a:stretch>
            <a:fillRect/>
          </a:stretch>
        </p:blipFill>
        <p:spPr>
          <a:xfrm>
            <a:off x="0" y="0"/>
            <a:ext cx="12192000" cy="6854653"/>
          </a:xfrm>
          <a:prstGeom prst="rect">
            <a:avLst/>
          </a:prstGeom>
        </p:spPr>
      </p:pic>
    </p:spTree>
    <p:extLst>
      <p:ext uri="{BB962C8B-B14F-4D97-AF65-F5344CB8AC3E}">
        <p14:creationId xmlns:p14="http://schemas.microsoft.com/office/powerpoint/2010/main" val="3184132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ETIMOLOGÍA</a:t>
            </a:r>
            <a:endParaRPr lang="es-ES" dirty="0"/>
          </a:p>
        </p:txBody>
      </p:sp>
      <p:sp>
        <p:nvSpPr>
          <p:cNvPr id="3" name="Marcador de número de diapositiva 2"/>
          <p:cNvSpPr>
            <a:spLocks noGrp="1"/>
          </p:cNvSpPr>
          <p:nvPr>
            <p:ph type="sldNum" sz="quarter" idx="12"/>
          </p:nvPr>
        </p:nvSpPr>
        <p:spPr/>
        <p:txBody>
          <a:bodyPr/>
          <a:lstStyle/>
          <a:p>
            <a:pPr rtl="0"/>
            <a:fld id="{9EC71654-96A5-4280-94F3-931C61A9F92C}" type="slidenum">
              <a:rPr lang="es-ES" noProof="0" smtClean="0"/>
              <a:pPr rtl="0"/>
              <a:t>5</a:t>
            </a:fld>
            <a:endParaRPr lang="es-ES" noProof="0" dirty="0"/>
          </a:p>
        </p:txBody>
      </p:sp>
      <p:sp>
        <p:nvSpPr>
          <p:cNvPr id="4" name="Marcador de texto 3"/>
          <p:cNvSpPr>
            <a:spLocks noGrp="1"/>
          </p:cNvSpPr>
          <p:nvPr>
            <p:ph type="body" idx="1"/>
          </p:nvPr>
        </p:nvSpPr>
        <p:spPr>
          <a:xfrm>
            <a:off x="831850" y="1153348"/>
            <a:ext cx="10515600" cy="1985637"/>
          </a:xfrm>
        </p:spPr>
        <p:txBody>
          <a:bodyPr>
            <a:normAutofit/>
          </a:bodyPr>
          <a:lstStyle/>
          <a:p>
            <a:pPr algn="just"/>
            <a:r>
              <a:rPr lang="es-MX" sz="2800" dirty="0"/>
              <a:t>La palabra administración </a:t>
            </a:r>
            <a:r>
              <a:rPr lang="es-MX" sz="2800" b="1" dirty="0"/>
              <a:t>se forma del prefijo “ad” que indica hacía</a:t>
            </a:r>
            <a:r>
              <a:rPr lang="es-MX" sz="2800" dirty="0"/>
              <a:t>, dirección, tendencia</a:t>
            </a:r>
            <a:r>
              <a:rPr lang="es-MX" sz="2800" b="1" dirty="0"/>
              <a:t>,</a:t>
            </a:r>
            <a:r>
              <a:rPr lang="es-MX" sz="2800" dirty="0"/>
              <a:t> y </a:t>
            </a:r>
            <a:r>
              <a:rPr lang="es-MX" sz="2800" b="1" dirty="0"/>
              <a:t>“</a:t>
            </a:r>
            <a:r>
              <a:rPr lang="es-MX" sz="2800" dirty="0" err="1"/>
              <a:t>minister</a:t>
            </a:r>
            <a:r>
              <a:rPr lang="es-MX" sz="2800" b="1" dirty="0"/>
              <a:t>”</a:t>
            </a:r>
            <a:r>
              <a:rPr lang="es-MX" sz="2800" dirty="0"/>
              <a:t> </a:t>
            </a:r>
            <a:r>
              <a:rPr lang="es-MX" sz="2800" b="1" dirty="0"/>
              <a:t>que hace referencia a </a:t>
            </a:r>
            <a:r>
              <a:rPr lang="es-MX" sz="2800" dirty="0"/>
              <a:t>subordinación u obediencia, y significa aquél que realiza una función bajo el mando de otro, es decir, aquél que presta un servicio a otro.</a:t>
            </a:r>
            <a:endParaRPr lang="es-ES" sz="2800" dirty="0"/>
          </a:p>
        </p:txBody>
      </p:sp>
      <p:pic>
        <p:nvPicPr>
          <p:cNvPr id="5" name="Imagen 4"/>
          <p:cNvPicPr>
            <a:picLocks noChangeAspect="1"/>
          </p:cNvPicPr>
          <p:nvPr/>
        </p:nvPicPr>
        <p:blipFill>
          <a:blip r:embed="rId2"/>
          <a:stretch>
            <a:fillRect/>
          </a:stretch>
        </p:blipFill>
        <p:spPr>
          <a:xfrm>
            <a:off x="4298606" y="2945468"/>
            <a:ext cx="3582087" cy="3697638"/>
          </a:xfrm>
          <a:prstGeom prst="rect">
            <a:avLst/>
          </a:prstGeom>
        </p:spPr>
      </p:pic>
    </p:spTree>
    <p:extLst>
      <p:ext uri="{BB962C8B-B14F-4D97-AF65-F5344CB8AC3E}">
        <p14:creationId xmlns:p14="http://schemas.microsoft.com/office/powerpoint/2010/main" val="4174871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HISTORIA DE LA ADMINISTRACIÓN</a:t>
            </a:r>
            <a:endParaRPr lang="es-ES" dirty="0"/>
          </a:p>
        </p:txBody>
      </p:sp>
      <p:sp>
        <p:nvSpPr>
          <p:cNvPr id="3" name="Marcador de número de diapositiva 2"/>
          <p:cNvSpPr>
            <a:spLocks noGrp="1"/>
          </p:cNvSpPr>
          <p:nvPr>
            <p:ph type="sldNum" sz="quarter" idx="12"/>
          </p:nvPr>
        </p:nvSpPr>
        <p:spPr/>
        <p:txBody>
          <a:bodyPr/>
          <a:lstStyle/>
          <a:p>
            <a:pPr rtl="0"/>
            <a:fld id="{9EC71654-96A5-4280-94F3-931C61A9F92C}" type="slidenum">
              <a:rPr lang="es-ES" noProof="0" smtClean="0"/>
              <a:pPr rtl="0"/>
              <a:t>6</a:t>
            </a:fld>
            <a:endParaRPr lang="es-ES" noProof="0" dirty="0"/>
          </a:p>
        </p:txBody>
      </p:sp>
      <p:sp>
        <p:nvSpPr>
          <p:cNvPr id="4" name="Marcador de texto 3"/>
          <p:cNvSpPr>
            <a:spLocks noGrp="1"/>
          </p:cNvSpPr>
          <p:nvPr>
            <p:ph type="body" idx="1"/>
          </p:nvPr>
        </p:nvSpPr>
        <p:spPr>
          <a:xfrm>
            <a:off x="831850" y="1719617"/>
            <a:ext cx="10515600" cy="4736121"/>
          </a:xfrm>
        </p:spPr>
        <p:txBody>
          <a:bodyPr>
            <a:normAutofit/>
          </a:bodyPr>
          <a:lstStyle/>
          <a:p>
            <a:pPr algn="just"/>
            <a:r>
              <a:rPr lang="es-MX" sz="2400" dirty="0"/>
              <a:t>La administración, tal como la conocemos hoy, es el resultado histórico e integrado de la contribución acumulada de numerosos pioneros: filósofos, físicos, economistas, estadistas e incluso empresarios que con el transcurso del tiempo fueron desarrollando y divulgando obras y teorías en su campo de actividades</a:t>
            </a:r>
            <a:r>
              <a:rPr lang="es-MX" sz="2400" dirty="0" smtClean="0"/>
              <a:t>.</a:t>
            </a:r>
          </a:p>
          <a:p>
            <a:pPr algn="just"/>
            <a:endParaRPr lang="es-ES" sz="2400" dirty="0"/>
          </a:p>
          <a:p>
            <a:pPr algn="just"/>
            <a:r>
              <a:rPr lang="es-MX" sz="2400" dirty="0"/>
              <a:t>Ciertas referencias históricas acerca de las magníficas construcciones erigidas durante la Antigüedad en Egipto, Mesopotamia y Asiria atestiguan la existencia de dirigentes capaces de planear y guiar las actividades de millares de trabajadores en monumentales obras que perduran todavía. Los papiros egipcios que datan, aproximadamente, del año 1300 a. de C. indican la importancia de la organización y administración de la burocracia pública en el antiguo Egipto. En China, las parábolas de Confucio sugieren prácticas para la buena administración pública. </a:t>
            </a:r>
            <a:endParaRPr lang="es-ES" sz="2400" dirty="0"/>
          </a:p>
        </p:txBody>
      </p:sp>
    </p:spTree>
    <p:extLst>
      <p:ext uri="{BB962C8B-B14F-4D97-AF65-F5344CB8AC3E}">
        <p14:creationId xmlns:p14="http://schemas.microsoft.com/office/powerpoint/2010/main" val="955691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rtl="0"/>
            <a:fld id="{9EC71654-96A5-4280-94F3-931C61A9F92C}" type="slidenum">
              <a:rPr lang="es-ES" noProof="0" smtClean="0"/>
              <a:pPr rtl="0"/>
              <a:t>7</a:t>
            </a:fld>
            <a:endParaRPr lang="es-ES" noProof="0" dirty="0"/>
          </a:p>
        </p:txBody>
      </p:sp>
      <p:pic>
        <p:nvPicPr>
          <p:cNvPr id="6" name="Imagen 5"/>
          <p:cNvPicPr>
            <a:picLocks noChangeAspect="1"/>
          </p:cNvPicPr>
          <p:nvPr/>
        </p:nvPicPr>
        <p:blipFill>
          <a:blip r:embed="rId2"/>
          <a:stretch>
            <a:fillRect/>
          </a:stretch>
        </p:blipFill>
        <p:spPr>
          <a:xfrm>
            <a:off x="1660476" y="0"/>
            <a:ext cx="9007523" cy="6755642"/>
          </a:xfrm>
          <a:prstGeom prst="rect">
            <a:avLst/>
          </a:prstGeom>
        </p:spPr>
      </p:pic>
    </p:spTree>
    <p:extLst>
      <p:ext uri="{BB962C8B-B14F-4D97-AF65-F5344CB8AC3E}">
        <p14:creationId xmlns:p14="http://schemas.microsoft.com/office/powerpoint/2010/main" val="29559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rtl="0"/>
            <a:fld id="{9EC71654-96A5-4280-94F3-931C61A9F92C}" type="slidenum">
              <a:rPr lang="es-ES" noProof="0" smtClean="0"/>
              <a:pPr rtl="0"/>
              <a:t>8</a:t>
            </a:fld>
            <a:endParaRPr lang="es-ES" noProof="0" dirty="0"/>
          </a:p>
        </p:txBody>
      </p:sp>
      <p:sp>
        <p:nvSpPr>
          <p:cNvPr id="4" name="Marcador de texto 3"/>
          <p:cNvSpPr>
            <a:spLocks noGrp="1"/>
          </p:cNvSpPr>
          <p:nvPr>
            <p:ph type="body" idx="1"/>
          </p:nvPr>
        </p:nvSpPr>
        <p:spPr>
          <a:xfrm>
            <a:off x="831850" y="1153348"/>
            <a:ext cx="10515600" cy="5042736"/>
          </a:xfrm>
        </p:spPr>
        <p:txBody>
          <a:bodyPr>
            <a:normAutofit lnSpcReduction="10000"/>
          </a:bodyPr>
          <a:lstStyle/>
          <a:p>
            <a:pPr algn="just"/>
            <a:r>
              <a:rPr lang="es-MX" sz="3200" dirty="0"/>
              <a:t>Sólo a partir del siglo XX la administración atravesó etapas de desarrollo de notable pujanza e innovación. </a:t>
            </a:r>
            <a:endParaRPr lang="es-MX" sz="3200" dirty="0" smtClean="0"/>
          </a:p>
          <a:p>
            <a:pPr algn="just"/>
            <a:endParaRPr lang="es-MX" sz="3200" dirty="0"/>
          </a:p>
          <a:p>
            <a:pPr algn="just"/>
            <a:r>
              <a:rPr lang="es-MX" sz="3200" dirty="0" smtClean="0"/>
              <a:t>A </a:t>
            </a:r>
            <a:r>
              <a:rPr lang="es-MX" sz="3200" dirty="0"/>
              <a:t>finales del siglo XIX la sociedad era diferente, pues las organizaciones eran pocas y pequeñas: predominaban los pequeños talleres, los artesanos independientes, las pequeñas escuelas, los profesionales independientes (médicos y abogados, que trabajaban por cuenta propia), el labrador, el tendero de la </a:t>
            </a:r>
            <a:r>
              <a:rPr lang="es-MX" sz="3200" dirty="0" smtClean="0"/>
              <a:t>esquina. A </a:t>
            </a:r>
            <a:r>
              <a:rPr lang="es-MX" sz="3200" dirty="0"/>
              <a:t>pesar de que en la historia de la humanidad siempre existió el trabajo, la historia de las organizaciones y de su administración es un capítulo que comenzó en época reciente.</a:t>
            </a:r>
            <a:endParaRPr lang="es-ES" sz="3200" dirty="0"/>
          </a:p>
          <a:p>
            <a:endParaRPr lang="es-ES" dirty="0"/>
          </a:p>
        </p:txBody>
      </p:sp>
    </p:spTree>
    <p:extLst>
      <p:ext uri="{BB962C8B-B14F-4D97-AF65-F5344CB8AC3E}">
        <p14:creationId xmlns:p14="http://schemas.microsoft.com/office/powerpoint/2010/main" val="2732783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ES" dirty="0" smtClean="0"/>
              <a:t>CONCEPTOS BÁSICOS DE LA ADMINISTRACIÓN</a:t>
            </a:r>
            <a:endParaRPr lang="es-ES" dirty="0"/>
          </a:p>
        </p:txBody>
      </p:sp>
      <p:sp>
        <p:nvSpPr>
          <p:cNvPr id="3" name="Marcador de número de diapositiva 2"/>
          <p:cNvSpPr>
            <a:spLocks noGrp="1"/>
          </p:cNvSpPr>
          <p:nvPr>
            <p:ph type="sldNum" sz="quarter" idx="12"/>
          </p:nvPr>
        </p:nvSpPr>
        <p:spPr/>
        <p:txBody>
          <a:bodyPr/>
          <a:lstStyle/>
          <a:p>
            <a:pPr rtl="0"/>
            <a:fld id="{9EC71654-96A5-4280-94F3-931C61A9F92C}" type="slidenum">
              <a:rPr lang="es-ES" noProof="0" smtClean="0"/>
              <a:pPr rtl="0"/>
              <a:t>9</a:t>
            </a:fld>
            <a:endParaRPr lang="es-ES" noProof="0" dirty="0"/>
          </a:p>
        </p:txBody>
      </p:sp>
      <p:sp>
        <p:nvSpPr>
          <p:cNvPr id="6" name="Marcador de contenido 5"/>
          <p:cNvSpPr>
            <a:spLocks noGrp="1"/>
          </p:cNvSpPr>
          <p:nvPr>
            <p:ph idx="1"/>
          </p:nvPr>
        </p:nvSpPr>
        <p:spPr>
          <a:xfrm>
            <a:off x="524454" y="3539268"/>
            <a:ext cx="2588705" cy="2262043"/>
          </a:xfrm>
        </p:spPr>
        <p:txBody>
          <a:bodyPr/>
          <a:lstStyle/>
          <a:p>
            <a:pPr algn="just"/>
            <a:r>
              <a:rPr lang="es-MX" sz="2000" dirty="0" smtClean="0"/>
              <a:t>“</a:t>
            </a:r>
            <a:r>
              <a:rPr lang="es-MX" sz="2000" dirty="0"/>
              <a:t>Es hacer a la gente capaz de lograr resultados de manera conjunta, para hacer sus puntos fuertes eficaces y sus debilidades irrelevantes.”</a:t>
            </a:r>
            <a:endParaRPr lang="es-ES" sz="2000" b="1" dirty="0"/>
          </a:p>
          <a:p>
            <a:endParaRPr lang="es-ES" dirty="0"/>
          </a:p>
        </p:txBody>
      </p:sp>
      <p:sp>
        <p:nvSpPr>
          <p:cNvPr id="11" name="Marcador de contenido 10"/>
          <p:cNvSpPr>
            <a:spLocks noGrp="1"/>
          </p:cNvSpPr>
          <p:nvPr>
            <p:ph idx="17"/>
          </p:nvPr>
        </p:nvSpPr>
        <p:spPr>
          <a:xfrm>
            <a:off x="524454" y="2320120"/>
            <a:ext cx="2588705" cy="968990"/>
          </a:xfrm>
        </p:spPr>
        <p:txBody>
          <a:bodyPr/>
          <a:lstStyle/>
          <a:p>
            <a:r>
              <a:rPr lang="es-MX" dirty="0"/>
              <a:t>Peter Drucker</a:t>
            </a:r>
            <a:endParaRPr lang="es-ES" dirty="0"/>
          </a:p>
          <a:p>
            <a:endParaRPr lang="es-ES" dirty="0"/>
          </a:p>
        </p:txBody>
      </p:sp>
      <p:sp>
        <p:nvSpPr>
          <p:cNvPr id="12" name="Marcador de contenido 11"/>
          <p:cNvSpPr>
            <a:spLocks noGrp="1"/>
          </p:cNvSpPr>
          <p:nvPr>
            <p:ph idx="18"/>
          </p:nvPr>
        </p:nvSpPr>
        <p:spPr>
          <a:xfrm>
            <a:off x="3377853" y="3539268"/>
            <a:ext cx="2588705" cy="2262043"/>
          </a:xfrm>
        </p:spPr>
        <p:txBody>
          <a:bodyPr/>
          <a:lstStyle/>
          <a:p>
            <a:r>
              <a:rPr lang="es-MX" sz="2000" dirty="0" smtClean="0"/>
              <a:t> </a:t>
            </a:r>
            <a:r>
              <a:rPr lang="es-MX" sz="2000" dirty="0"/>
              <a:t>“Administrar es prever, organizar, mandar, coordinar y controlar”</a:t>
            </a:r>
            <a:endParaRPr lang="es-ES" sz="2000" dirty="0"/>
          </a:p>
        </p:txBody>
      </p:sp>
      <p:sp>
        <p:nvSpPr>
          <p:cNvPr id="13" name="Marcador de contenido 12"/>
          <p:cNvSpPr>
            <a:spLocks noGrp="1"/>
          </p:cNvSpPr>
          <p:nvPr>
            <p:ph idx="19"/>
          </p:nvPr>
        </p:nvSpPr>
        <p:spPr>
          <a:xfrm>
            <a:off x="3377853" y="1166958"/>
            <a:ext cx="2588705" cy="2867699"/>
          </a:xfrm>
        </p:spPr>
        <p:txBody>
          <a:bodyPr/>
          <a:lstStyle/>
          <a:p>
            <a:r>
              <a:rPr lang="es-MX" dirty="0"/>
              <a:t>Henri Fayol</a:t>
            </a:r>
            <a:endParaRPr lang="es-ES" dirty="0"/>
          </a:p>
        </p:txBody>
      </p:sp>
      <p:sp>
        <p:nvSpPr>
          <p:cNvPr id="14" name="Marcador de contenido 13"/>
          <p:cNvSpPr>
            <a:spLocks noGrp="1"/>
          </p:cNvSpPr>
          <p:nvPr>
            <p:ph idx="20"/>
          </p:nvPr>
        </p:nvSpPr>
        <p:spPr>
          <a:xfrm>
            <a:off x="6216589" y="3584988"/>
            <a:ext cx="2588705" cy="2216324"/>
          </a:xfrm>
        </p:spPr>
        <p:txBody>
          <a:bodyPr/>
          <a:lstStyle/>
          <a:p>
            <a:pPr algn="just"/>
            <a:r>
              <a:rPr lang="es-MX" sz="2000" dirty="0" smtClean="0"/>
              <a:t>“</a:t>
            </a:r>
            <a:r>
              <a:rPr lang="es-MX" sz="2000" dirty="0"/>
              <a:t>Proceso de diseñar y mantener un ambiente en el que las personas trabajen juntas para lograr propósitos eficientemente seleccionados”.</a:t>
            </a:r>
            <a:endParaRPr lang="es-ES" sz="2000" dirty="0"/>
          </a:p>
        </p:txBody>
      </p:sp>
      <p:sp>
        <p:nvSpPr>
          <p:cNvPr id="15" name="Marcador de contenido 14"/>
          <p:cNvSpPr>
            <a:spLocks noGrp="1"/>
          </p:cNvSpPr>
          <p:nvPr>
            <p:ph idx="21"/>
          </p:nvPr>
        </p:nvSpPr>
        <p:spPr>
          <a:xfrm>
            <a:off x="6216589" y="1924334"/>
            <a:ext cx="2588705" cy="1660653"/>
          </a:xfrm>
        </p:spPr>
        <p:txBody>
          <a:bodyPr/>
          <a:lstStyle/>
          <a:p>
            <a:r>
              <a:rPr lang="es-MX" dirty="0" err="1"/>
              <a:t>Koontz</a:t>
            </a:r>
            <a:r>
              <a:rPr lang="es-MX" dirty="0"/>
              <a:t> y </a:t>
            </a:r>
            <a:r>
              <a:rPr lang="es-MX" dirty="0" err="1"/>
              <a:t>Weihrich</a:t>
            </a:r>
            <a:endParaRPr lang="es-ES" dirty="0"/>
          </a:p>
          <a:p>
            <a:endParaRPr lang="es-ES" dirty="0"/>
          </a:p>
        </p:txBody>
      </p:sp>
      <p:sp>
        <p:nvSpPr>
          <p:cNvPr id="16" name="Marcador de contenido 15"/>
          <p:cNvSpPr>
            <a:spLocks noGrp="1"/>
          </p:cNvSpPr>
          <p:nvPr>
            <p:ph idx="22"/>
          </p:nvPr>
        </p:nvSpPr>
        <p:spPr>
          <a:xfrm>
            <a:off x="9068972" y="3584988"/>
            <a:ext cx="2588705" cy="2216324"/>
          </a:xfrm>
        </p:spPr>
        <p:txBody>
          <a:bodyPr/>
          <a:lstStyle/>
          <a:p>
            <a:pPr algn="just"/>
            <a:r>
              <a:rPr lang="es-MX" dirty="0" smtClean="0"/>
              <a:t>“</a:t>
            </a:r>
            <a:r>
              <a:rPr lang="es-MX" dirty="0"/>
              <a:t>Ciencia compuesta de principios, técnicas y prácticas cuya aplicación a conjuntos humanos permite establecer sistemas racionales de esfuerzos cooperativos, a través de los cuales se pueden alcanzar propósitos comunes que individualmente no se pueden lograr”.</a:t>
            </a:r>
            <a:endParaRPr lang="es-ES" b="1" dirty="0"/>
          </a:p>
          <a:p>
            <a:endParaRPr lang="es-ES" dirty="0"/>
          </a:p>
        </p:txBody>
      </p:sp>
      <p:sp>
        <p:nvSpPr>
          <p:cNvPr id="17" name="Marcador de contenido 16"/>
          <p:cNvSpPr>
            <a:spLocks noGrp="1"/>
          </p:cNvSpPr>
          <p:nvPr>
            <p:ph idx="23"/>
          </p:nvPr>
        </p:nvSpPr>
        <p:spPr>
          <a:xfrm>
            <a:off x="9068972" y="1528550"/>
            <a:ext cx="2588705" cy="2506107"/>
          </a:xfrm>
        </p:spPr>
        <p:txBody>
          <a:bodyPr/>
          <a:lstStyle/>
          <a:p>
            <a:r>
              <a:rPr lang="es-MX" dirty="0"/>
              <a:t>W. Jiménez Castro</a:t>
            </a:r>
            <a:endParaRPr lang="es-ES" dirty="0"/>
          </a:p>
          <a:p>
            <a:endParaRPr lang="es-ES" dirty="0"/>
          </a:p>
        </p:txBody>
      </p:sp>
    </p:spTree>
    <p:extLst>
      <p:ext uri="{BB962C8B-B14F-4D97-AF65-F5344CB8AC3E}">
        <p14:creationId xmlns:p14="http://schemas.microsoft.com/office/powerpoint/2010/main" val="661253791"/>
      </p:ext>
    </p:extLst>
  </p:cSld>
  <p:clrMapOvr>
    <a:masterClrMapping/>
  </p:clrMapOvr>
</p:sld>
</file>

<file path=ppt/theme/theme1.xml><?xml version="1.0" encoding="utf-8"?>
<a:theme xmlns:a="http://schemas.openxmlformats.org/drawingml/2006/main" name="Tema de Office">
  <a:themeElements>
    <a:clrScheme name="Contoso v2">
      <a:dk1>
        <a:sysClr val="windowText" lastClr="000000"/>
      </a:dk1>
      <a:lt1>
        <a:sysClr val="window" lastClr="FFFFFF"/>
      </a:lt1>
      <a:dk2>
        <a:srgbClr val="44546A"/>
      </a:dk2>
      <a:lt2>
        <a:srgbClr val="E7E6E6"/>
      </a:lt2>
      <a:accent1>
        <a:srgbClr val="155078"/>
      </a:accent1>
      <a:accent2>
        <a:srgbClr val="0F3955"/>
      </a:accent2>
      <a:accent3>
        <a:srgbClr val="BF678E"/>
      </a:accent3>
      <a:accent4>
        <a:srgbClr val="B2606E"/>
      </a:accent4>
      <a:accent5>
        <a:srgbClr val="731F1C"/>
      </a:accent5>
      <a:accent6>
        <a:srgbClr val="666666"/>
      </a:accent6>
      <a:hlink>
        <a:srgbClr val="BF678E"/>
      </a:hlink>
      <a:folHlink>
        <a:srgbClr val="731F1C"/>
      </a:folHlink>
    </a:clrScheme>
    <a:fontScheme name="Contoso v2">
      <a:majorFont>
        <a:latin typeface="Corbel"/>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30740554_TF88997677" id="{C6633013-2D6A-4648-8456-56931BDE104F}" vid="{94968B9F-3DB7-4826-9FAD-B79FD7CFEFB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0" ma:contentTypeDescription="Create a new document." ma:contentTypeScope="" ma:versionID="e39e7e9e36de66d473ce04bb4ab2dbb8">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9dc5994665da46609c24125788630d8"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F44D11C4-B5F9-44C2-913E-1DC5DF7890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7FCA88F-1E96-47BA-9B15-D836743B34D2}">
  <ds:schemaRefs>
    <ds:schemaRef ds:uri="http://schemas.microsoft.com/sharepoint/v3/contenttype/forms"/>
  </ds:schemaRefs>
</ds:datastoreItem>
</file>

<file path=customXml/itemProps3.xml><?xml version="1.0" encoding="utf-8"?>
<ds:datastoreItem xmlns:ds="http://schemas.openxmlformats.org/officeDocument/2006/customXml" ds:itemID="{E4D08007-B5F0-4B81-8CE1-43AFAA162CF7}">
  <ds:schemaRefs>
    <ds:schemaRef ds:uri="http://purl.org/dc/elements/1.1/"/>
    <ds:schemaRef ds:uri="http://purl.org/dc/terms/"/>
    <ds:schemaRef ds:uri="http://www.w3.org/XML/1998/namespace"/>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http://purl.org/dc/dcmitype/"/>
    <ds:schemaRef ds:uri="16c05727-aa75-4e4a-9b5f-8a80a1165891"/>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Presentación rosa suite</Template>
  <TotalTime>0</TotalTime>
  <Words>1521</Words>
  <Application>Microsoft Office PowerPoint</Application>
  <PresentationFormat>Panorámica</PresentationFormat>
  <Paragraphs>144</Paragraphs>
  <Slides>31</Slides>
  <Notes>6</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31</vt:i4>
      </vt:variant>
    </vt:vector>
  </HeadingPairs>
  <TitlesOfParts>
    <vt:vector size="37" baseType="lpstr">
      <vt:lpstr>Arial</vt:lpstr>
      <vt:lpstr>Calibri</vt:lpstr>
      <vt:lpstr>Corbel</vt:lpstr>
      <vt:lpstr>Times New Roman</vt:lpstr>
      <vt:lpstr>Tema de Office</vt:lpstr>
      <vt:lpstr>Documento</vt:lpstr>
      <vt:lpstr>ANTECEDENTES DE LA ADMINISTRACIÓN </vt:lpstr>
      <vt:lpstr>justificación</vt:lpstr>
      <vt:lpstr>GUÍA</vt:lpstr>
      <vt:lpstr>Presentación de PowerPoint</vt:lpstr>
      <vt:lpstr>ETIMOLOGÍA</vt:lpstr>
      <vt:lpstr>HISTORIA DE LA ADMINISTRACIÓN</vt:lpstr>
      <vt:lpstr>Presentación de PowerPoint</vt:lpstr>
      <vt:lpstr>Presentación de PowerPoint</vt:lpstr>
      <vt:lpstr>CONCEPTOS BÁSICOS DE LA ADMINISTRACIÓN</vt:lpstr>
      <vt:lpstr>CONCEPTOS BÁSICOS DE LA ADMINISTRACIÓN</vt:lpstr>
      <vt:lpstr>ORÍGENES DE LA ADMINISTRACIÓN</vt:lpstr>
      <vt:lpstr>ORIGENES DE LA ADMINISTRACIÓN</vt:lpstr>
      <vt:lpstr>ORIGENES DE LA ADMINISTRACIÓN</vt:lpstr>
      <vt:lpstr>ORIGENES DE LA ADMINISTRACIÓN</vt:lpstr>
      <vt:lpstr>ORIGENES DE LA ADMINISTRACIÓN</vt:lpstr>
      <vt:lpstr>ORIGENES DE LA ADMINISTRACIÓN</vt:lpstr>
      <vt:lpstr>CARACTERÍSTICAS DE LA ADMINISTRACIÓN </vt:lpstr>
      <vt:lpstr>CARACTERÍSTICAS DE LA ADMINISTRACIÓN </vt:lpstr>
      <vt:lpstr>CARACTERÍSTICAS DE LA ADMINISTRACIÓN </vt:lpstr>
      <vt:lpstr>FLEXIBILIDAD</vt:lpstr>
      <vt:lpstr>IMPORTANCIA DE LA ADMINISTRACIÓN</vt:lpstr>
      <vt:lpstr>IMPORTANCIA DE LA ADMINISTRACIÓN</vt:lpstr>
      <vt:lpstr>IMPORTANCIA DE LA ADMINISTRACIÓN</vt:lpstr>
      <vt:lpstr>La importancia de las organizaciones radica en que estas: </vt:lpstr>
      <vt:lpstr>ADMINISTRADOR</vt:lpstr>
      <vt:lpstr>Habilidades del administrador </vt:lpstr>
      <vt:lpstr>organización</vt:lpstr>
      <vt:lpstr>Presentación de PowerPoint</vt:lpstr>
      <vt:lpstr>Presentación de PowerPoint</vt:lpstr>
      <vt:lpstr>FUENTES BIBLIOGRÁFICAS</vt:lpstr>
      <vt:lpstr>Gracias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2019-09-23T02:15:02Z</dcterms:created>
  <dcterms:modified xsi:type="dcterms:W3CDTF">2019-09-24T00:00:45Z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