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76" r:id="rId2"/>
    <p:sldId id="351" r:id="rId3"/>
    <p:sldId id="549" r:id="rId4"/>
    <p:sldId id="273" r:id="rId5"/>
    <p:sldId id="336" r:id="rId6"/>
    <p:sldId id="332" r:id="rId7"/>
    <p:sldId id="466" r:id="rId8"/>
    <p:sldId id="515" r:id="rId9"/>
    <p:sldId id="501" r:id="rId10"/>
    <p:sldId id="516" r:id="rId11"/>
    <p:sldId id="502" r:id="rId12"/>
    <p:sldId id="503" r:id="rId13"/>
    <p:sldId id="517" r:id="rId14"/>
    <p:sldId id="518" r:id="rId15"/>
    <p:sldId id="504" r:id="rId16"/>
    <p:sldId id="505" r:id="rId17"/>
    <p:sldId id="519" r:id="rId18"/>
    <p:sldId id="520" r:id="rId19"/>
    <p:sldId id="521" r:id="rId20"/>
    <p:sldId id="522" r:id="rId21"/>
    <p:sldId id="506" r:id="rId22"/>
    <p:sldId id="507" r:id="rId23"/>
    <p:sldId id="523" r:id="rId24"/>
    <p:sldId id="524" r:id="rId25"/>
    <p:sldId id="540" r:id="rId26"/>
    <p:sldId id="526" r:id="rId27"/>
    <p:sldId id="527" r:id="rId28"/>
    <p:sldId id="528" r:id="rId29"/>
    <p:sldId id="529" r:id="rId30"/>
    <p:sldId id="525" r:id="rId31"/>
    <p:sldId id="530" r:id="rId32"/>
    <p:sldId id="532" r:id="rId33"/>
    <p:sldId id="533" r:id="rId34"/>
    <p:sldId id="531" r:id="rId35"/>
    <p:sldId id="534" r:id="rId36"/>
    <p:sldId id="541" r:id="rId37"/>
    <p:sldId id="542" r:id="rId38"/>
    <p:sldId id="544" r:id="rId39"/>
    <p:sldId id="545" r:id="rId40"/>
    <p:sldId id="543" r:id="rId41"/>
    <p:sldId id="546" r:id="rId42"/>
    <p:sldId id="535" r:id="rId43"/>
    <p:sldId id="508" r:id="rId44"/>
    <p:sldId id="547" r:id="rId45"/>
    <p:sldId id="548" r:id="rId46"/>
    <p:sldId id="509" r:id="rId47"/>
    <p:sldId id="513" r:id="rId48"/>
    <p:sldId id="335" r:id="rId49"/>
    <p:sldId id="333" r:id="rId50"/>
    <p:sldId id="439" r:id="rId51"/>
    <p:sldId id="322" r:id="rId52"/>
    <p:sldId id="440"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85"/>
    <p:restoredTop sz="93741"/>
  </p:normalViewPr>
  <p:slideViewPr>
    <p:cSldViewPr>
      <p:cViewPr varScale="1">
        <p:scale>
          <a:sx n="115" d="100"/>
          <a:sy n="115" d="100"/>
        </p:scale>
        <p:origin x="2280" y="2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E53B32D-BEC9-C64E-92D5-337B9CEEC4AA}">
      <dgm:prSet phldrT="[Texto]" custT="1"/>
      <dgm:spPr/>
      <dgm:t>
        <a:bodyPr/>
        <a:lstStyle/>
        <a:p>
          <a:r>
            <a:rPr lang="es-MX" sz="1800" dirty="0">
              <a:solidFill>
                <a:schemeClr val="tx1"/>
              </a:solidFill>
            </a:rPr>
            <a:t>1. Sistema económico en México </a:t>
          </a:r>
          <a:endParaRPr lang="es-ES" sz="1800" dirty="0">
            <a:solidFill>
              <a:schemeClr val="tx1"/>
            </a:solidFill>
          </a:endParaRPr>
        </a:p>
      </dgm:t>
    </dgm:pt>
    <dgm:pt modelId="{97CA764C-9715-1344-86BF-CA2C5C7C280A}" type="parTrans" cxnId="{C1F0A480-00DF-FF49-A883-A9524906C04C}">
      <dgm:prSet/>
      <dgm:spPr/>
      <dgm:t>
        <a:bodyPr/>
        <a:lstStyle/>
        <a:p>
          <a:endParaRPr lang="es-ES" sz="3600">
            <a:solidFill>
              <a:schemeClr val="tx1"/>
            </a:solidFill>
          </a:endParaRPr>
        </a:p>
      </dgm:t>
    </dgm:pt>
    <dgm:pt modelId="{FBFA59E1-8F66-3041-BC48-0B40AF148783}" type="sibTrans" cxnId="{C1F0A480-00DF-FF49-A883-A9524906C04C}">
      <dgm:prSet/>
      <dgm:spPr/>
      <dgm:t>
        <a:bodyPr/>
        <a:lstStyle/>
        <a:p>
          <a:endParaRPr lang="es-ES" sz="3600">
            <a:solidFill>
              <a:schemeClr val="tx1"/>
            </a:solidFill>
          </a:endParaRPr>
        </a:p>
      </dgm:t>
    </dgm:pt>
    <dgm:pt modelId="{E052DABC-6BE5-1A48-ACE0-C5FA81FAF083}">
      <dgm:prSet phldrT="[Texto]" custT="1"/>
      <dgm:spPr>
        <a:solidFill>
          <a:schemeClr val="accent1"/>
        </a:solidFill>
      </dgm:spPr>
      <dgm:t>
        <a:bodyPr/>
        <a:lstStyle/>
        <a:p>
          <a:r>
            <a:rPr lang="es-MX" sz="1800" dirty="0">
              <a:solidFill>
                <a:schemeClr val="tx1"/>
              </a:solidFill>
            </a:rPr>
            <a:t>3. Factores de mercado que influyen en el Diseño Industria</a:t>
          </a:r>
          <a:endParaRPr lang="es-ES" sz="1800" dirty="0">
            <a:solidFill>
              <a:schemeClr val="tx1"/>
            </a:solidFill>
          </a:endParaRPr>
        </a:p>
      </dgm:t>
    </dgm:pt>
    <dgm:pt modelId="{E11BC196-C026-EE4E-86FE-B25C6733D786}" type="parTrans" cxnId="{51C7BA58-C472-2F40-834D-1B8923B40D76}">
      <dgm:prSet/>
      <dgm:spPr/>
      <dgm:t>
        <a:bodyPr/>
        <a:lstStyle/>
        <a:p>
          <a:endParaRPr lang="es-ES" sz="3600">
            <a:solidFill>
              <a:schemeClr val="tx1"/>
            </a:solidFill>
          </a:endParaRPr>
        </a:p>
      </dgm:t>
    </dgm:pt>
    <dgm:pt modelId="{89E8C292-1DB9-E946-8B56-AAD57A0FDF7A}" type="sibTrans" cxnId="{51C7BA58-C472-2F40-834D-1B8923B40D76}">
      <dgm:prSet/>
      <dgm:spPr/>
      <dgm:t>
        <a:bodyPr/>
        <a:lstStyle/>
        <a:p>
          <a:endParaRPr lang="es-ES" sz="3600">
            <a:solidFill>
              <a:schemeClr val="tx1"/>
            </a:solidFill>
          </a:endParaRPr>
        </a:p>
      </dgm:t>
    </dgm:pt>
    <dgm:pt modelId="{64C2A44C-7530-7143-9A17-1B7A22E636B1}">
      <dgm:prSet phldrT="[Texto]" custT="1"/>
      <dgm:spPr>
        <a:solidFill>
          <a:srgbClr val="0070C0"/>
        </a:solidFill>
      </dgm:spPr>
      <dgm:t>
        <a:bodyPr/>
        <a:lstStyle/>
        <a:p>
          <a:r>
            <a:rPr lang="es-MX" sz="1800" dirty="0">
              <a:solidFill>
                <a:schemeClr val="bg1"/>
              </a:solidFill>
            </a:rPr>
            <a:t>2. El Diseño Industrial en el marco del Sector empresarial </a:t>
          </a:r>
          <a:endParaRPr lang="es-ES" sz="1800" dirty="0">
            <a:solidFill>
              <a:schemeClr val="bg1"/>
            </a:solidFill>
          </a:endParaRPr>
        </a:p>
      </dgm:t>
    </dgm:pt>
    <dgm:pt modelId="{A88997D8-4F50-F044-B64C-EDCAAF637424}" type="parTrans" cxnId="{48ECECF9-6EE0-5241-83EC-52A3C594DA16}">
      <dgm:prSet/>
      <dgm:spPr/>
      <dgm:t>
        <a:bodyPr/>
        <a:lstStyle/>
        <a:p>
          <a:endParaRPr lang="es-ES" sz="3600">
            <a:solidFill>
              <a:schemeClr val="tx1"/>
            </a:solidFill>
          </a:endParaRPr>
        </a:p>
      </dgm:t>
    </dgm:pt>
    <dgm:pt modelId="{9B9F0BE7-95AB-234D-B73E-F19563C4CEBE}" type="sibTrans" cxnId="{48ECECF9-6EE0-5241-83EC-52A3C594DA16}">
      <dgm:prSet/>
      <dgm:spPr/>
      <dgm:t>
        <a:bodyPr/>
        <a:lstStyle/>
        <a:p>
          <a:endParaRPr lang="es-ES" sz="3600">
            <a:solidFill>
              <a:schemeClr val="tx1"/>
            </a:solidFill>
          </a:endParaRPr>
        </a:p>
      </dgm:t>
    </dgm:pt>
    <dgm:pt modelId="{4512429E-831B-4BEB-8743-5ECE746A9CE1}">
      <dgm:prSet phldrT="[Texto]" custT="1"/>
      <dgm:spPr>
        <a:solidFill>
          <a:schemeClr val="accent1"/>
        </a:solidFill>
      </dgm:spPr>
      <dgm:t>
        <a:bodyPr/>
        <a:lstStyle/>
        <a:p>
          <a:r>
            <a:rPr lang="es-MX" sz="1800" dirty="0">
              <a:solidFill>
                <a:schemeClr val="tx1"/>
              </a:solidFill>
            </a:rPr>
            <a:t>4. El valor de la Experiencia en la economía a partir del Diseño Industrial</a:t>
          </a:r>
          <a:endParaRPr lang="es-ES" sz="1800" dirty="0">
            <a:solidFill>
              <a:schemeClr val="tx1"/>
            </a:solidFill>
          </a:endParaRPr>
        </a:p>
      </dgm:t>
    </dgm:pt>
    <dgm:pt modelId="{714C5ADE-66F7-4F26-BF55-74EB657C747D}" type="parTrans" cxnId="{56528672-3741-49B1-B2E5-BB290A802B56}">
      <dgm:prSet/>
      <dgm:spPr/>
      <dgm:t>
        <a:bodyPr/>
        <a:lstStyle/>
        <a:p>
          <a:endParaRPr lang="es-MX"/>
        </a:p>
      </dgm:t>
    </dgm:pt>
    <dgm:pt modelId="{CDB9B51C-E064-4790-A877-D0906ECFC0DE}" type="sibTrans" cxnId="{56528672-3741-49B1-B2E5-BB290A802B56}">
      <dgm:prSet/>
      <dgm:spPr/>
      <dgm:t>
        <a:bodyPr/>
        <a:lstStyle/>
        <a:p>
          <a:endParaRPr lang="es-MX"/>
        </a:p>
      </dgm:t>
    </dgm:pt>
    <dgm:pt modelId="{12E133F0-25F1-4EBD-82B0-DFCA4C2D4EFA}">
      <dgm:prSet custT="1"/>
      <dgm:spPr/>
      <dgm:t>
        <a:bodyPr/>
        <a:lstStyle/>
        <a:p>
          <a:r>
            <a:rPr lang="es-MX" sz="1600" dirty="0">
              <a:solidFill>
                <a:schemeClr val="tx1"/>
              </a:solidFill>
            </a:rPr>
            <a:t>5.- Valor del Diseño en la competitividad empresarial (posicionar, potencializar)</a:t>
          </a:r>
        </a:p>
      </dgm:t>
    </dgm:pt>
    <dgm:pt modelId="{7D1FA5C9-7119-43F7-A0FA-D19586117A11}" type="sibTrans" cxnId="{5FCDDA7E-4FE5-4CC4-B124-BE2CBA030164}">
      <dgm:prSet/>
      <dgm:spPr/>
      <dgm:t>
        <a:bodyPr/>
        <a:lstStyle/>
        <a:p>
          <a:endParaRPr lang="es-MX"/>
        </a:p>
      </dgm:t>
    </dgm:pt>
    <dgm:pt modelId="{5267045A-8BB9-422D-8680-F2FB216D0E60}" type="parTrans" cxnId="{5FCDDA7E-4FE5-4CC4-B124-BE2CBA030164}">
      <dgm:prSet/>
      <dgm:spPr/>
      <dgm:t>
        <a:bodyPr/>
        <a:lstStyle/>
        <a:p>
          <a:endParaRPr lang="es-MX"/>
        </a:p>
      </dgm:t>
    </dgm:pt>
    <dgm:pt modelId="{CFFBE51F-A185-A44A-A8FF-F6D7CB0FB010}" type="pres">
      <dgm:prSet presAssocID="{ABCFE0B6-EACC-2A4E-AEE6-AEBCB084EE0D}" presName="linear" presStyleCnt="0">
        <dgm:presLayoutVars>
          <dgm:dir/>
          <dgm:animLvl val="lvl"/>
          <dgm:resizeHandles val="exact"/>
        </dgm:presLayoutVars>
      </dgm:prSet>
      <dgm:spPr/>
    </dgm:pt>
    <dgm:pt modelId="{F69FDF0B-D8F6-DA44-B9F9-9765CA3E8341}" type="pres">
      <dgm:prSet presAssocID="{1E53B32D-BEC9-C64E-92D5-337B9CEEC4AA}" presName="parentLin" presStyleCnt="0"/>
      <dgm:spPr/>
    </dgm:pt>
    <dgm:pt modelId="{D402E0AD-E767-DC41-9558-CE5DBDA1D3E1}" type="pres">
      <dgm:prSet presAssocID="{1E53B32D-BEC9-C64E-92D5-337B9CEEC4AA}" presName="parentLeftMargin" presStyleLbl="node1" presStyleIdx="0" presStyleCnt="5"/>
      <dgm:spPr/>
    </dgm:pt>
    <dgm:pt modelId="{585AC805-66C1-8446-93B7-66699AB447AF}" type="pres">
      <dgm:prSet presAssocID="{1E53B32D-BEC9-C64E-92D5-337B9CEEC4AA}" presName="parentText" presStyleLbl="node1" presStyleIdx="0" presStyleCnt="5">
        <dgm:presLayoutVars>
          <dgm:chMax val="0"/>
          <dgm:bulletEnabled val="1"/>
        </dgm:presLayoutVars>
      </dgm:prSet>
      <dgm:spPr/>
    </dgm:pt>
    <dgm:pt modelId="{AC3FCD16-358F-2246-B9AD-672633E85FA6}" type="pres">
      <dgm:prSet presAssocID="{1E53B32D-BEC9-C64E-92D5-337B9CEEC4AA}" presName="negativeSpace" presStyleCnt="0"/>
      <dgm:spPr/>
    </dgm:pt>
    <dgm:pt modelId="{9BFEA1AE-262E-664F-935C-DB359869C79F}" type="pres">
      <dgm:prSet presAssocID="{1E53B32D-BEC9-C64E-92D5-337B9CEEC4AA}" presName="childText" presStyleLbl="conFgAcc1" presStyleIdx="0" presStyleCnt="5">
        <dgm:presLayoutVars>
          <dgm:bulletEnabled val="1"/>
        </dgm:presLayoutVars>
      </dgm:prSet>
      <dgm:spPr/>
    </dgm:pt>
    <dgm:pt modelId="{CC437FA1-F69A-9D45-95DE-2CD62D62E564}" type="pres">
      <dgm:prSet presAssocID="{FBFA59E1-8F66-3041-BC48-0B40AF148783}" presName="spaceBetweenRectangles" presStyleCnt="0"/>
      <dgm:spPr/>
    </dgm:pt>
    <dgm:pt modelId="{B7A05344-E80B-E647-A136-52AAA02FEE59}" type="pres">
      <dgm:prSet presAssocID="{64C2A44C-7530-7143-9A17-1B7A22E636B1}" presName="parentLin" presStyleCnt="0"/>
      <dgm:spPr/>
    </dgm:pt>
    <dgm:pt modelId="{601D624A-001A-854E-AF1D-2DC477EE4CEB}" type="pres">
      <dgm:prSet presAssocID="{64C2A44C-7530-7143-9A17-1B7A22E636B1}" presName="parentLeftMargin" presStyleLbl="node1" presStyleIdx="0" presStyleCnt="5"/>
      <dgm:spPr/>
    </dgm:pt>
    <dgm:pt modelId="{6683B7E5-2BFD-514E-B519-29BC4B16AF94}" type="pres">
      <dgm:prSet presAssocID="{64C2A44C-7530-7143-9A17-1B7A22E636B1}" presName="parentText" presStyleLbl="node1" presStyleIdx="1" presStyleCnt="5">
        <dgm:presLayoutVars>
          <dgm:chMax val="0"/>
          <dgm:bulletEnabled val="1"/>
        </dgm:presLayoutVars>
      </dgm:prSet>
      <dgm:spPr/>
    </dgm:pt>
    <dgm:pt modelId="{C316DCC0-1A2B-3B46-97B3-7D3C9A5A1D9E}" type="pres">
      <dgm:prSet presAssocID="{64C2A44C-7530-7143-9A17-1B7A22E636B1}" presName="negativeSpace" presStyleCnt="0"/>
      <dgm:spPr/>
    </dgm:pt>
    <dgm:pt modelId="{324D0E1D-E0B7-D649-8CEE-DD241816347B}" type="pres">
      <dgm:prSet presAssocID="{64C2A44C-7530-7143-9A17-1B7A22E636B1}" presName="childText" presStyleLbl="conFgAcc1" presStyleIdx="1" presStyleCnt="5">
        <dgm:presLayoutVars>
          <dgm:bulletEnabled val="1"/>
        </dgm:presLayoutVars>
      </dgm:prSet>
      <dgm:spPr/>
    </dgm:pt>
    <dgm:pt modelId="{F0D5E691-88C3-C744-8687-7DD75A7B6EA9}" type="pres">
      <dgm:prSet presAssocID="{9B9F0BE7-95AB-234D-B73E-F19563C4CEBE}" presName="spaceBetweenRectangles" presStyleCnt="0"/>
      <dgm:spPr/>
    </dgm:pt>
    <dgm:pt modelId="{2560B087-A045-FD42-9040-F05A8A7550E6}" type="pres">
      <dgm:prSet presAssocID="{E052DABC-6BE5-1A48-ACE0-C5FA81FAF083}" presName="parentLin" presStyleCnt="0"/>
      <dgm:spPr/>
    </dgm:pt>
    <dgm:pt modelId="{F43BCCCB-A39D-F943-9AE8-ECCEC8FEE70D}" type="pres">
      <dgm:prSet presAssocID="{E052DABC-6BE5-1A48-ACE0-C5FA81FAF083}" presName="parentLeftMargin" presStyleLbl="node1" presStyleIdx="1" presStyleCnt="5"/>
      <dgm:spPr/>
    </dgm:pt>
    <dgm:pt modelId="{37592135-8C25-4741-93B1-E2D11577CEB2}" type="pres">
      <dgm:prSet presAssocID="{E052DABC-6BE5-1A48-ACE0-C5FA81FAF083}" presName="parentText" presStyleLbl="node1" presStyleIdx="2" presStyleCnt="5">
        <dgm:presLayoutVars>
          <dgm:chMax val="0"/>
          <dgm:bulletEnabled val="1"/>
        </dgm:presLayoutVars>
      </dgm:prSet>
      <dgm:spPr/>
    </dgm:pt>
    <dgm:pt modelId="{BC35A439-17B6-974D-8117-C98D3F413D12}" type="pres">
      <dgm:prSet presAssocID="{E052DABC-6BE5-1A48-ACE0-C5FA81FAF083}" presName="negativeSpace" presStyleCnt="0"/>
      <dgm:spPr/>
    </dgm:pt>
    <dgm:pt modelId="{66B7518C-60B6-1E42-9FBC-646B2D6C04D2}" type="pres">
      <dgm:prSet presAssocID="{E052DABC-6BE5-1A48-ACE0-C5FA81FAF083}" presName="childText" presStyleLbl="conFgAcc1" presStyleIdx="2" presStyleCnt="5">
        <dgm:presLayoutVars>
          <dgm:bulletEnabled val="1"/>
        </dgm:presLayoutVars>
      </dgm:prSet>
      <dgm:spPr>
        <a:solidFill>
          <a:schemeClr val="bg1"/>
        </a:solidFill>
      </dgm:spPr>
    </dgm:pt>
    <dgm:pt modelId="{F29E85FF-3AFA-480A-BA10-01FBA98F1EAA}" type="pres">
      <dgm:prSet presAssocID="{89E8C292-1DB9-E946-8B56-AAD57A0FDF7A}" presName="spaceBetweenRectangles" presStyleCnt="0"/>
      <dgm:spPr/>
    </dgm:pt>
    <dgm:pt modelId="{D62E3B36-D3C2-492A-B320-C68FB9677613}" type="pres">
      <dgm:prSet presAssocID="{4512429E-831B-4BEB-8743-5ECE746A9CE1}" presName="parentLin" presStyleCnt="0"/>
      <dgm:spPr/>
    </dgm:pt>
    <dgm:pt modelId="{FC39C32B-F075-4BEE-BD6B-1F2F6FD9CF02}" type="pres">
      <dgm:prSet presAssocID="{4512429E-831B-4BEB-8743-5ECE746A9CE1}" presName="parentLeftMargin" presStyleLbl="node1" presStyleIdx="2" presStyleCnt="5"/>
      <dgm:spPr/>
    </dgm:pt>
    <dgm:pt modelId="{C22C8E97-A06A-488D-8587-642C12653AA6}" type="pres">
      <dgm:prSet presAssocID="{4512429E-831B-4BEB-8743-5ECE746A9CE1}" presName="parentText" presStyleLbl="node1" presStyleIdx="3" presStyleCnt="5">
        <dgm:presLayoutVars>
          <dgm:chMax val="0"/>
          <dgm:bulletEnabled val="1"/>
        </dgm:presLayoutVars>
      </dgm:prSet>
      <dgm:spPr/>
    </dgm:pt>
    <dgm:pt modelId="{7BFDF835-196A-48C0-AE01-E0860F02A7BD}" type="pres">
      <dgm:prSet presAssocID="{4512429E-831B-4BEB-8743-5ECE746A9CE1}" presName="negativeSpace" presStyleCnt="0"/>
      <dgm:spPr/>
    </dgm:pt>
    <dgm:pt modelId="{24733873-1815-489F-B71F-9B7CCCC74180}" type="pres">
      <dgm:prSet presAssocID="{4512429E-831B-4BEB-8743-5ECE746A9CE1}" presName="childText" presStyleLbl="conFgAcc1" presStyleIdx="3" presStyleCnt="5">
        <dgm:presLayoutVars>
          <dgm:bulletEnabled val="1"/>
        </dgm:presLayoutVars>
      </dgm:prSet>
      <dgm:spPr/>
    </dgm:pt>
    <dgm:pt modelId="{F05502A6-FC2D-4965-8B11-4E08AC9747AE}" type="pres">
      <dgm:prSet presAssocID="{CDB9B51C-E064-4790-A877-D0906ECFC0DE}" presName="spaceBetweenRectangles" presStyleCnt="0"/>
      <dgm:spPr/>
    </dgm:pt>
    <dgm:pt modelId="{E05C4EB9-499B-4941-A37A-B7E51B3E3CBF}" type="pres">
      <dgm:prSet presAssocID="{12E133F0-25F1-4EBD-82B0-DFCA4C2D4EFA}" presName="parentLin" presStyleCnt="0"/>
      <dgm:spPr/>
    </dgm:pt>
    <dgm:pt modelId="{98EB6208-E7A7-4E73-8B4E-6D8BA7F6AA62}" type="pres">
      <dgm:prSet presAssocID="{12E133F0-25F1-4EBD-82B0-DFCA4C2D4EFA}" presName="parentLeftMargin" presStyleLbl="node1" presStyleIdx="3" presStyleCnt="5"/>
      <dgm:spPr/>
    </dgm:pt>
    <dgm:pt modelId="{280DD463-583E-4019-87B8-7F87E0C5A84B}" type="pres">
      <dgm:prSet presAssocID="{12E133F0-25F1-4EBD-82B0-DFCA4C2D4EFA}" presName="parentText" presStyleLbl="node1" presStyleIdx="4" presStyleCnt="5">
        <dgm:presLayoutVars>
          <dgm:chMax val="0"/>
          <dgm:bulletEnabled val="1"/>
        </dgm:presLayoutVars>
      </dgm:prSet>
      <dgm:spPr/>
    </dgm:pt>
    <dgm:pt modelId="{70AFFDD2-3A81-465C-B90C-E0F678280068}" type="pres">
      <dgm:prSet presAssocID="{12E133F0-25F1-4EBD-82B0-DFCA4C2D4EFA}" presName="negativeSpace" presStyleCnt="0"/>
      <dgm:spPr/>
    </dgm:pt>
    <dgm:pt modelId="{40166CD7-0D4D-4882-ACAE-5E791235D7D6}" type="pres">
      <dgm:prSet presAssocID="{12E133F0-25F1-4EBD-82B0-DFCA4C2D4EFA}" presName="childText" presStyleLbl="conFgAcc1" presStyleIdx="4" presStyleCnt="5">
        <dgm:presLayoutVars>
          <dgm:bulletEnabled val="1"/>
        </dgm:presLayoutVars>
      </dgm:prSet>
      <dgm:spPr/>
    </dgm:pt>
  </dgm:ptLst>
  <dgm:cxnLst>
    <dgm:cxn modelId="{AE9DDF0D-9634-5449-84F9-7567C0BF4EEC}" type="presOf" srcId="{E052DABC-6BE5-1A48-ACE0-C5FA81FAF083}" destId="{F43BCCCB-A39D-F943-9AE8-ECCEC8FEE70D}" srcOrd="0" destOrd="0" presId="urn:microsoft.com/office/officeart/2005/8/layout/list1"/>
    <dgm:cxn modelId="{ECA0501F-7305-4CC3-B755-83D22F50EA78}" type="presOf" srcId="{4512429E-831B-4BEB-8743-5ECE746A9CE1}" destId="{FC39C32B-F075-4BEE-BD6B-1F2F6FD9CF02}" srcOrd="0" destOrd="0" presId="urn:microsoft.com/office/officeart/2005/8/layout/list1"/>
    <dgm:cxn modelId="{F96AC030-60EF-264E-ACD2-F12DC5E652F0}" type="presOf" srcId="{ABCFE0B6-EACC-2A4E-AEE6-AEBCB084EE0D}" destId="{CFFBE51F-A185-A44A-A8FF-F6D7CB0FB010}" srcOrd="0" destOrd="0" presId="urn:microsoft.com/office/officeart/2005/8/layout/list1"/>
    <dgm:cxn modelId="{51C7BA58-C472-2F40-834D-1B8923B40D76}" srcId="{ABCFE0B6-EACC-2A4E-AEE6-AEBCB084EE0D}" destId="{E052DABC-6BE5-1A48-ACE0-C5FA81FAF083}" srcOrd="2" destOrd="0" parTransId="{E11BC196-C026-EE4E-86FE-B25C6733D786}" sibTransId="{89E8C292-1DB9-E946-8B56-AAD57A0FDF7A}"/>
    <dgm:cxn modelId="{04EF9359-A3F3-864E-9971-E3DA6BE7D751}" type="presOf" srcId="{64C2A44C-7530-7143-9A17-1B7A22E636B1}" destId="{601D624A-001A-854E-AF1D-2DC477EE4CEB}" srcOrd="0" destOrd="0" presId="urn:microsoft.com/office/officeart/2005/8/layout/list1"/>
    <dgm:cxn modelId="{56528672-3741-49B1-B2E5-BB290A802B56}" srcId="{ABCFE0B6-EACC-2A4E-AEE6-AEBCB084EE0D}" destId="{4512429E-831B-4BEB-8743-5ECE746A9CE1}" srcOrd="3" destOrd="0" parTransId="{714C5ADE-66F7-4F26-BF55-74EB657C747D}" sibTransId="{CDB9B51C-E064-4790-A877-D0906ECFC0DE}"/>
    <dgm:cxn modelId="{5FCDDA7E-4FE5-4CC4-B124-BE2CBA030164}" srcId="{ABCFE0B6-EACC-2A4E-AEE6-AEBCB084EE0D}" destId="{12E133F0-25F1-4EBD-82B0-DFCA4C2D4EFA}" srcOrd="4" destOrd="0" parTransId="{5267045A-8BB9-422D-8680-F2FB216D0E60}" sibTransId="{7D1FA5C9-7119-43F7-A0FA-D19586117A11}"/>
    <dgm:cxn modelId="{C1F0A480-00DF-FF49-A883-A9524906C04C}" srcId="{ABCFE0B6-EACC-2A4E-AEE6-AEBCB084EE0D}" destId="{1E53B32D-BEC9-C64E-92D5-337B9CEEC4AA}" srcOrd="0" destOrd="0" parTransId="{97CA764C-9715-1344-86BF-CA2C5C7C280A}" sibTransId="{FBFA59E1-8F66-3041-BC48-0B40AF148783}"/>
    <dgm:cxn modelId="{E726A484-F4EF-834D-A237-ABA99293A59A}" type="presOf" srcId="{1E53B32D-BEC9-C64E-92D5-337B9CEEC4AA}" destId="{D402E0AD-E767-DC41-9558-CE5DBDA1D3E1}" srcOrd="0" destOrd="0" presId="urn:microsoft.com/office/officeart/2005/8/layout/list1"/>
    <dgm:cxn modelId="{6262D784-3499-D844-9FE2-8D989403F8E0}" type="presOf" srcId="{E052DABC-6BE5-1A48-ACE0-C5FA81FAF083}" destId="{37592135-8C25-4741-93B1-E2D11577CEB2}" srcOrd="1" destOrd="0" presId="urn:microsoft.com/office/officeart/2005/8/layout/list1"/>
    <dgm:cxn modelId="{E7EE8696-AD03-41A3-BD8E-3B55EFA75B63}" type="presOf" srcId="{12E133F0-25F1-4EBD-82B0-DFCA4C2D4EFA}" destId="{98EB6208-E7A7-4E73-8B4E-6D8BA7F6AA62}" srcOrd="0" destOrd="0" presId="urn:microsoft.com/office/officeart/2005/8/layout/list1"/>
    <dgm:cxn modelId="{B9253ACC-88D0-A04A-962C-888B07FEDBE3}" type="presOf" srcId="{1E53B32D-BEC9-C64E-92D5-337B9CEEC4AA}" destId="{585AC805-66C1-8446-93B7-66699AB447AF}" srcOrd="1" destOrd="0" presId="urn:microsoft.com/office/officeart/2005/8/layout/list1"/>
    <dgm:cxn modelId="{2FABA6E0-A64F-4724-A55D-EB1C8D3FAFC2}" type="presOf" srcId="{12E133F0-25F1-4EBD-82B0-DFCA4C2D4EFA}" destId="{280DD463-583E-4019-87B8-7F87E0C5A84B}" srcOrd="1" destOrd="0" presId="urn:microsoft.com/office/officeart/2005/8/layout/list1"/>
    <dgm:cxn modelId="{CED837EE-1FA5-DD4E-A6F2-DB205DACDC09}" type="presOf" srcId="{64C2A44C-7530-7143-9A17-1B7A22E636B1}" destId="{6683B7E5-2BFD-514E-B519-29BC4B16AF94}" srcOrd="1" destOrd="0" presId="urn:microsoft.com/office/officeart/2005/8/layout/list1"/>
    <dgm:cxn modelId="{48ECECF9-6EE0-5241-83EC-52A3C594DA16}" srcId="{ABCFE0B6-EACC-2A4E-AEE6-AEBCB084EE0D}" destId="{64C2A44C-7530-7143-9A17-1B7A22E636B1}" srcOrd="1" destOrd="0" parTransId="{A88997D8-4F50-F044-B64C-EDCAAF637424}" sibTransId="{9B9F0BE7-95AB-234D-B73E-F19563C4CEBE}"/>
    <dgm:cxn modelId="{FB7090FE-4078-4EFC-8D0B-7113ACD6F67D}" type="presOf" srcId="{4512429E-831B-4BEB-8743-5ECE746A9CE1}" destId="{C22C8E97-A06A-488D-8587-642C12653AA6}" srcOrd="1" destOrd="0" presId="urn:microsoft.com/office/officeart/2005/8/layout/list1"/>
    <dgm:cxn modelId="{60A129E4-D4F6-3F40-9119-7CAADD8C776D}" type="presParOf" srcId="{CFFBE51F-A185-A44A-A8FF-F6D7CB0FB010}" destId="{F69FDF0B-D8F6-DA44-B9F9-9765CA3E8341}" srcOrd="0" destOrd="0" presId="urn:microsoft.com/office/officeart/2005/8/layout/list1"/>
    <dgm:cxn modelId="{775F92C3-1803-3443-9E9E-3C76B0C9441F}" type="presParOf" srcId="{F69FDF0B-D8F6-DA44-B9F9-9765CA3E8341}" destId="{D402E0AD-E767-DC41-9558-CE5DBDA1D3E1}" srcOrd="0" destOrd="0" presId="urn:microsoft.com/office/officeart/2005/8/layout/list1"/>
    <dgm:cxn modelId="{892E4C99-639F-1349-A103-1EFDA6873457}" type="presParOf" srcId="{F69FDF0B-D8F6-DA44-B9F9-9765CA3E8341}" destId="{585AC805-66C1-8446-93B7-66699AB447AF}" srcOrd="1" destOrd="0" presId="urn:microsoft.com/office/officeart/2005/8/layout/list1"/>
    <dgm:cxn modelId="{0678CD0A-060E-8F45-BE3F-1926DAD125A3}" type="presParOf" srcId="{CFFBE51F-A185-A44A-A8FF-F6D7CB0FB010}" destId="{AC3FCD16-358F-2246-B9AD-672633E85FA6}" srcOrd="1" destOrd="0" presId="urn:microsoft.com/office/officeart/2005/8/layout/list1"/>
    <dgm:cxn modelId="{B574478D-E8A6-D942-8514-6AECD879549C}" type="presParOf" srcId="{CFFBE51F-A185-A44A-A8FF-F6D7CB0FB010}" destId="{9BFEA1AE-262E-664F-935C-DB359869C79F}" srcOrd="2" destOrd="0" presId="urn:microsoft.com/office/officeart/2005/8/layout/list1"/>
    <dgm:cxn modelId="{330012E4-972C-DA43-9A2F-0032DA25F8AD}" type="presParOf" srcId="{CFFBE51F-A185-A44A-A8FF-F6D7CB0FB010}" destId="{CC437FA1-F69A-9D45-95DE-2CD62D62E564}" srcOrd="3" destOrd="0" presId="urn:microsoft.com/office/officeart/2005/8/layout/list1"/>
    <dgm:cxn modelId="{B1F9AEE7-97E3-6542-B8BA-672F6BA3DB1D}" type="presParOf" srcId="{CFFBE51F-A185-A44A-A8FF-F6D7CB0FB010}" destId="{B7A05344-E80B-E647-A136-52AAA02FEE59}" srcOrd="4" destOrd="0" presId="urn:microsoft.com/office/officeart/2005/8/layout/list1"/>
    <dgm:cxn modelId="{AC82E487-1C06-2B4C-9B37-6CC85CF5C522}" type="presParOf" srcId="{B7A05344-E80B-E647-A136-52AAA02FEE59}" destId="{601D624A-001A-854E-AF1D-2DC477EE4CEB}" srcOrd="0" destOrd="0" presId="urn:microsoft.com/office/officeart/2005/8/layout/list1"/>
    <dgm:cxn modelId="{A77DC2CB-FD15-3E4B-A570-F628A17FEDC0}" type="presParOf" srcId="{B7A05344-E80B-E647-A136-52AAA02FEE59}" destId="{6683B7E5-2BFD-514E-B519-29BC4B16AF94}" srcOrd="1" destOrd="0" presId="urn:microsoft.com/office/officeart/2005/8/layout/list1"/>
    <dgm:cxn modelId="{B188702A-0A7B-0146-BD3E-1343323AD8AC}" type="presParOf" srcId="{CFFBE51F-A185-A44A-A8FF-F6D7CB0FB010}" destId="{C316DCC0-1A2B-3B46-97B3-7D3C9A5A1D9E}" srcOrd="5" destOrd="0" presId="urn:microsoft.com/office/officeart/2005/8/layout/list1"/>
    <dgm:cxn modelId="{5363809D-D96E-0C4E-8999-981FF6135534}" type="presParOf" srcId="{CFFBE51F-A185-A44A-A8FF-F6D7CB0FB010}" destId="{324D0E1D-E0B7-D649-8CEE-DD241816347B}" srcOrd="6" destOrd="0" presId="urn:microsoft.com/office/officeart/2005/8/layout/list1"/>
    <dgm:cxn modelId="{B94A7798-27D8-8640-B02C-72586EDEC9E3}" type="presParOf" srcId="{CFFBE51F-A185-A44A-A8FF-F6D7CB0FB010}" destId="{F0D5E691-88C3-C744-8687-7DD75A7B6EA9}" srcOrd="7" destOrd="0" presId="urn:microsoft.com/office/officeart/2005/8/layout/list1"/>
    <dgm:cxn modelId="{F8DECFE5-D486-0C48-8C0C-CF3449B03732}" type="presParOf" srcId="{CFFBE51F-A185-A44A-A8FF-F6D7CB0FB010}" destId="{2560B087-A045-FD42-9040-F05A8A7550E6}" srcOrd="8" destOrd="0" presId="urn:microsoft.com/office/officeart/2005/8/layout/list1"/>
    <dgm:cxn modelId="{A60A22DE-B2F6-7244-A53E-25299684551A}" type="presParOf" srcId="{2560B087-A045-FD42-9040-F05A8A7550E6}" destId="{F43BCCCB-A39D-F943-9AE8-ECCEC8FEE70D}" srcOrd="0" destOrd="0" presId="urn:microsoft.com/office/officeart/2005/8/layout/list1"/>
    <dgm:cxn modelId="{C0E84174-8DE4-5848-9931-3D250AF419BC}" type="presParOf" srcId="{2560B087-A045-FD42-9040-F05A8A7550E6}" destId="{37592135-8C25-4741-93B1-E2D11577CEB2}" srcOrd="1" destOrd="0" presId="urn:microsoft.com/office/officeart/2005/8/layout/list1"/>
    <dgm:cxn modelId="{EF4BEA07-3E52-4142-9E8A-30513EAE74FA}" type="presParOf" srcId="{CFFBE51F-A185-A44A-A8FF-F6D7CB0FB010}" destId="{BC35A439-17B6-974D-8117-C98D3F413D12}" srcOrd="9" destOrd="0" presId="urn:microsoft.com/office/officeart/2005/8/layout/list1"/>
    <dgm:cxn modelId="{802914C0-0A85-0643-ACBB-D6A3FC63B0D4}" type="presParOf" srcId="{CFFBE51F-A185-A44A-A8FF-F6D7CB0FB010}" destId="{66B7518C-60B6-1E42-9FBC-646B2D6C04D2}" srcOrd="10" destOrd="0" presId="urn:microsoft.com/office/officeart/2005/8/layout/list1"/>
    <dgm:cxn modelId="{4067C0BC-36BB-49E0-A5B6-24D0F495BD7B}" type="presParOf" srcId="{CFFBE51F-A185-A44A-A8FF-F6D7CB0FB010}" destId="{F29E85FF-3AFA-480A-BA10-01FBA98F1EAA}" srcOrd="11" destOrd="0" presId="urn:microsoft.com/office/officeart/2005/8/layout/list1"/>
    <dgm:cxn modelId="{DF8296AD-D61D-4241-BCCC-4614DDB37474}" type="presParOf" srcId="{CFFBE51F-A185-A44A-A8FF-F6D7CB0FB010}" destId="{D62E3B36-D3C2-492A-B320-C68FB9677613}" srcOrd="12" destOrd="0" presId="urn:microsoft.com/office/officeart/2005/8/layout/list1"/>
    <dgm:cxn modelId="{0D48B4E8-8549-4B5A-B501-C2D99A62E204}" type="presParOf" srcId="{D62E3B36-D3C2-492A-B320-C68FB9677613}" destId="{FC39C32B-F075-4BEE-BD6B-1F2F6FD9CF02}" srcOrd="0" destOrd="0" presId="urn:microsoft.com/office/officeart/2005/8/layout/list1"/>
    <dgm:cxn modelId="{AAF6004D-3D68-4C9A-849F-ED0B3FE9A7B5}" type="presParOf" srcId="{D62E3B36-D3C2-492A-B320-C68FB9677613}" destId="{C22C8E97-A06A-488D-8587-642C12653AA6}" srcOrd="1" destOrd="0" presId="urn:microsoft.com/office/officeart/2005/8/layout/list1"/>
    <dgm:cxn modelId="{83AF0952-8F33-49C0-9CE1-C6678BF65CFC}" type="presParOf" srcId="{CFFBE51F-A185-A44A-A8FF-F6D7CB0FB010}" destId="{7BFDF835-196A-48C0-AE01-E0860F02A7BD}" srcOrd="13" destOrd="0" presId="urn:microsoft.com/office/officeart/2005/8/layout/list1"/>
    <dgm:cxn modelId="{A9266B91-2C75-41E9-8084-383DD5662E0D}" type="presParOf" srcId="{CFFBE51F-A185-A44A-A8FF-F6D7CB0FB010}" destId="{24733873-1815-489F-B71F-9B7CCCC74180}" srcOrd="14" destOrd="0" presId="urn:microsoft.com/office/officeart/2005/8/layout/list1"/>
    <dgm:cxn modelId="{BAA85A12-2C0C-4728-A3A6-21F61AA2AB92}" type="presParOf" srcId="{CFFBE51F-A185-A44A-A8FF-F6D7CB0FB010}" destId="{F05502A6-FC2D-4965-8B11-4E08AC9747AE}" srcOrd="15" destOrd="0" presId="urn:microsoft.com/office/officeart/2005/8/layout/list1"/>
    <dgm:cxn modelId="{2CA71F1B-67B6-4816-A6A5-57598E9F14AC}" type="presParOf" srcId="{CFFBE51F-A185-A44A-A8FF-F6D7CB0FB010}" destId="{E05C4EB9-499B-4941-A37A-B7E51B3E3CBF}" srcOrd="16" destOrd="0" presId="urn:microsoft.com/office/officeart/2005/8/layout/list1"/>
    <dgm:cxn modelId="{68EC1773-0186-4914-8311-6563E902B545}" type="presParOf" srcId="{E05C4EB9-499B-4941-A37A-B7E51B3E3CBF}" destId="{98EB6208-E7A7-4E73-8B4E-6D8BA7F6AA62}" srcOrd="0" destOrd="0" presId="urn:microsoft.com/office/officeart/2005/8/layout/list1"/>
    <dgm:cxn modelId="{CFC3B2CA-7370-4AC7-A831-826DC9BAD8C2}" type="presParOf" srcId="{E05C4EB9-499B-4941-A37A-B7E51B3E3CBF}" destId="{280DD463-583E-4019-87B8-7F87E0C5A84B}" srcOrd="1" destOrd="0" presId="urn:microsoft.com/office/officeart/2005/8/layout/list1"/>
    <dgm:cxn modelId="{185C0A5F-4A03-4059-BDAD-DA5B142895C7}" type="presParOf" srcId="{CFFBE51F-A185-A44A-A8FF-F6D7CB0FB010}" destId="{70AFFDD2-3A81-465C-B90C-E0F678280068}" srcOrd="17" destOrd="0" presId="urn:microsoft.com/office/officeart/2005/8/layout/list1"/>
    <dgm:cxn modelId="{CF2E9BDC-D2A1-43F6-ADB8-59B70121B0F5}" type="presParOf" srcId="{CFFBE51F-A185-A44A-A8FF-F6D7CB0FB010}" destId="{40166CD7-0D4D-4882-ACAE-5E791235D7D6}"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D04761-8464-FB40-BD4A-C2EFC8CC80A7}" type="doc">
      <dgm:prSet loTypeId="urn:microsoft.com/office/officeart/2008/layout/HorizontalMultiLevelHierarchy" loCatId="list" qsTypeId="urn:microsoft.com/office/officeart/2005/8/quickstyle/simple1" qsCatId="simple" csTypeId="urn:microsoft.com/office/officeart/2005/8/colors/colorful1" csCatId="colorful" phldr="1"/>
      <dgm:spPr/>
      <dgm:t>
        <a:bodyPr/>
        <a:lstStyle/>
        <a:p>
          <a:endParaRPr lang="es-ES"/>
        </a:p>
      </dgm:t>
    </dgm:pt>
    <dgm:pt modelId="{16C4C0B2-6C8C-8546-81C8-FDB9B72ED9AA}">
      <dgm:prSet/>
      <dgm:spPr/>
      <dgm:t>
        <a:bodyPr/>
        <a:lstStyle/>
        <a:p>
          <a:r>
            <a:rPr lang="es-MX" b="1" dirty="0">
              <a:solidFill>
                <a:schemeClr val="tx1"/>
              </a:solidFill>
            </a:rPr>
            <a:t>Unidad 2</a:t>
          </a:r>
          <a:endParaRPr lang="es-MX" dirty="0">
            <a:solidFill>
              <a:schemeClr val="tx1"/>
            </a:solidFill>
          </a:endParaRPr>
        </a:p>
      </dgm:t>
    </dgm:pt>
    <dgm:pt modelId="{3C3293D6-5E2E-0845-B360-9D71F62964F2}" type="parTrans" cxnId="{2B73F9C5-20EB-AA48-BE4B-41174CD8FA5F}">
      <dgm:prSet/>
      <dgm:spPr/>
      <dgm:t>
        <a:bodyPr/>
        <a:lstStyle/>
        <a:p>
          <a:endParaRPr lang="es-ES"/>
        </a:p>
      </dgm:t>
    </dgm:pt>
    <dgm:pt modelId="{0E8E1747-C36C-834F-B39F-9240B3293EE6}" type="sibTrans" cxnId="{2B73F9C5-20EB-AA48-BE4B-41174CD8FA5F}">
      <dgm:prSet/>
      <dgm:spPr/>
      <dgm:t>
        <a:bodyPr/>
        <a:lstStyle/>
        <a:p>
          <a:endParaRPr lang="es-ES"/>
        </a:p>
      </dgm:t>
    </dgm:pt>
    <dgm:pt modelId="{16A7D908-4A3F-7A49-BC49-FCD812CA9B9D}">
      <dgm:prSet/>
      <dgm:spPr/>
      <dgm:t>
        <a:bodyPr/>
        <a:lstStyle/>
        <a:p>
          <a:r>
            <a:rPr lang="es-MX" dirty="0"/>
            <a:t>2. El Diseño Industrial en el marco del Sector empresarial</a:t>
          </a:r>
        </a:p>
      </dgm:t>
    </dgm:pt>
    <dgm:pt modelId="{BEFCC2EB-4F9E-A741-8EC0-20853966AEA0}" type="parTrans" cxnId="{EA110732-0ACD-1942-A683-8D6A40C393F4}">
      <dgm:prSet/>
      <dgm:spPr/>
      <dgm:t>
        <a:bodyPr/>
        <a:lstStyle/>
        <a:p>
          <a:endParaRPr lang="es-ES"/>
        </a:p>
      </dgm:t>
    </dgm:pt>
    <dgm:pt modelId="{05732115-1006-0A47-8871-7C27CBA6E07F}" type="sibTrans" cxnId="{EA110732-0ACD-1942-A683-8D6A40C393F4}">
      <dgm:prSet/>
      <dgm:spPr/>
      <dgm:t>
        <a:bodyPr/>
        <a:lstStyle/>
        <a:p>
          <a:endParaRPr lang="es-ES"/>
        </a:p>
      </dgm:t>
    </dgm:pt>
    <dgm:pt modelId="{BC786D6A-5BA7-354F-B410-7A5D0A6E496C}">
      <dgm:prSet/>
      <dgm:spPr/>
      <dgm:t>
        <a:bodyPr/>
        <a:lstStyle/>
        <a:p>
          <a:r>
            <a:rPr lang="es-MX" dirty="0">
              <a:solidFill>
                <a:schemeClr val="bg1"/>
              </a:solidFill>
            </a:rPr>
            <a:t>2.1. El diseño Industrial y su participación en los sectores económicos.</a:t>
          </a:r>
        </a:p>
      </dgm:t>
    </dgm:pt>
    <dgm:pt modelId="{A7EF0E1E-D50D-E542-AA90-C71DEEFAD741}" type="parTrans" cxnId="{07EC6E9E-1276-084D-85D9-A1C058555744}">
      <dgm:prSet/>
      <dgm:spPr/>
      <dgm:t>
        <a:bodyPr/>
        <a:lstStyle/>
        <a:p>
          <a:endParaRPr lang="es-ES"/>
        </a:p>
      </dgm:t>
    </dgm:pt>
    <dgm:pt modelId="{D22557A9-1F7D-0247-8054-54F6BF44BDFD}" type="sibTrans" cxnId="{07EC6E9E-1276-084D-85D9-A1C058555744}">
      <dgm:prSet/>
      <dgm:spPr/>
      <dgm:t>
        <a:bodyPr/>
        <a:lstStyle/>
        <a:p>
          <a:endParaRPr lang="es-ES"/>
        </a:p>
      </dgm:t>
    </dgm:pt>
    <dgm:pt modelId="{196E96D3-F226-A74C-9758-4F5F7BDC6443}">
      <dgm:prSet/>
      <dgm:spPr/>
      <dgm:t>
        <a:bodyPr/>
        <a:lstStyle/>
        <a:p>
          <a:endParaRPr lang="es-MX" dirty="0">
            <a:solidFill>
              <a:schemeClr val="bg1"/>
            </a:solidFill>
          </a:endParaRPr>
        </a:p>
        <a:p>
          <a:r>
            <a:rPr lang="es-MX" dirty="0">
              <a:solidFill>
                <a:schemeClr val="bg1"/>
              </a:solidFill>
            </a:rPr>
            <a:t>2.4 Clasificación de los sectores</a:t>
          </a:r>
        </a:p>
        <a:p>
          <a:r>
            <a:rPr lang="es-MX" dirty="0">
              <a:solidFill>
                <a:schemeClr val="bg1"/>
              </a:solidFill>
            </a:rPr>
            <a:t>. </a:t>
          </a:r>
        </a:p>
      </dgm:t>
    </dgm:pt>
    <dgm:pt modelId="{C38C83C7-F021-114A-9B7A-804CF83E2573}" type="parTrans" cxnId="{17581950-C929-E249-BE5B-0906E52A4F7D}">
      <dgm:prSet/>
      <dgm:spPr/>
      <dgm:t>
        <a:bodyPr/>
        <a:lstStyle/>
        <a:p>
          <a:endParaRPr lang="es-ES"/>
        </a:p>
      </dgm:t>
    </dgm:pt>
    <dgm:pt modelId="{AB0B9405-8D2A-AB4F-B960-6DE69421B98A}" type="sibTrans" cxnId="{17581950-C929-E249-BE5B-0906E52A4F7D}">
      <dgm:prSet/>
      <dgm:spPr/>
      <dgm:t>
        <a:bodyPr/>
        <a:lstStyle/>
        <a:p>
          <a:endParaRPr lang="es-ES"/>
        </a:p>
      </dgm:t>
    </dgm:pt>
    <dgm:pt modelId="{E72434A9-D346-6240-8E71-1074E765A7C2}">
      <dgm:prSet/>
      <dgm:spPr>
        <a:solidFill>
          <a:srgbClr val="0070C0"/>
        </a:solidFill>
      </dgm:spPr>
      <dgm:t>
        <a:bodyPr/>
        <a:lstStyle/>
        <a:p>
          <a:r>
            <a:rPr lang="es-MX" dirty="0">
              <a:solidFill>
                <a:schemeClr val="bg1"/>
              </a:solidFill>
            </a:rPr>
            <a:t>2.5 Ciclo de vida de la empresa</a:t>
          </a:r>
        </a:p>
      </dgm:t>
    </dgm:pt>
    <dgm:pt modelId="{E5D8F92E-F205-D042-AA55-9A13DE8A6443}" type="parTrans" cxnId="{C7F7BB5C-2592-9B48-A615-F5A5A00A609F}">
      <dgm:prSet/>
      <dgm:spPr/>
      <dgm:t>
        <a:bodyPr/>
        <a:lstStyle/>
        <a:p>
          <a:endParaRPr lang="es-ES"/>
        </a:p>
      </dgm:t>
    </dgm:pt>
    <dgm:pt modelId="{907792E5-1D6E-4243-BBCC-1164A3683CE8}" type="sibTrans" cxnId="{C7F7BB5C-2592-9B48-A615-F5A5A00A609F}">
      <dgm:prSet/>
      <dgm:spPr/>
      <dgm:t>
        <a:bodyPr/>
        <a:lstStyle/>
        <a:p>
          <a:endParaRPr lang="es-ES"/>
        </a:p>
      </dgm:t>
    </dgm:pt>
    <dgm:pt modelId="{26C1B73A-9DF2-C84D-805D-A2D02BF7BE30}">
      <dgm:prSet>
        <dgm:style>
          <a:lnRef idx="0">
            <a:schemeClr val="dk1"/>
          </a:lnRef>
          <a:fillRef idx="3">
            <a:schemeClr val="dk1"/>
          </a:fillRef>
          <a:effectRef idx="3">
            <a:schemeClr val="dk1"/>
          </a:effectRef>
          <a:fontRef idx="minor">
            <a:schemeClr val="lt1"/>
          </a:fontRef>
        </dgm:style>
      </dgm:prSet>
      <dgm:spPr>
        <a:solidFill>
          <a:schemeClr val="accent3"/>
        </a:solidFill>
      </dgm:spPr>
      <dgm:t>
        <a:bodyPr/>
        <a:lstStyle/>
        <a:p>
          <a:r>
            <a:rPr lang="es-MX" dirty="0">
              <a:solidFill>
                <a:schemeClr val="bg1"/>
              </a:solidFill>
            </a:rPr>
            <a:t>2.2 Personalidad del ingeniero</a:t>
          </a:r>
        </a:p>
      </dgm:t>
    </dgm:pt>
    <dgm:pt modelId="{02F17CA2-0D26-3A46-BE9F-51811A9F8DE5}" type="parTrans" cxnId="{058BCDFC-7C2F-9648-932D-DFFA58B1F249}">
      <dgm:prSet/>
      <dgm:spPr/>
      <dgm:t>
        <a:bodyPr/>
        <a:lstStyle/>
        <a:p>
          <a:endParaRPr lang="es-ES"/>
        </a:p>
      </dgm:t>
    </dgm:pt>
    <dgm:pt modelId="{C297F476-2469-284A-BB52-DBDB49A3EA04}" type="sibTrans" cxnId="{058BCDFC-7C2F-9648-932D-DFFA58B1F249}">
      <dgm:prSet/>
      <dgm:spPr/>
      <dgm:t>
        <a:bodyPr/>
        <a:lstStyle/>
        <a:p>
          <a:endParaRPr lang="es-ES"/>
        </a:p>
      </dgm:t>
    </dgm:pt>
    <dgm:pt modelId="{70358A6C-5359-2A42-92CC-EA299577F476}">
      <dgm:prSet/>
      <dgm:spPr/>
      <dgm:t>
        <a:bodyPr/>
        <a:lstStyle/>
        <a:p>
          <a:r>
            <a:rPr lang="es-MX" dirty="0">
              <a:solidFill>
                <a:schemeClr val="bg1"/>
              </a:solidFill>
            </a:rPr>
            <a:t>2.6 Cadena de valor </a:t>
          </a:r>
        </a:p>
      </dgm:t>
    </dgm:pt>
    <dgm:pt modelId="{2C4BE6C6-FDAF-7146-9D83-A98D0853BC9C}" type="parTrans" cxnId="{062B1380-094F-104A-96FF-B105CBF35900}">
      <dgm:prSet/>
      <dgm:spPr/>
      <dgm:t>
        <a:bodyPr/>
        <a:lstStyle/>
        <a:p>
          <a:endParaRPr lang="es-ES"/>
        </a:p>
      </dgm:t>
    </dgm:pt>
    <dgm:pt modelId="{2AF225BC-6F9F-BA43-A7BE-F3B7F61AA57A}" type="sibTrans" cxnId="{062B1380-094F-104A-96FF-B105CBF35900}">
      <dgm:prSet/>
      <dgm:spPr/>
      <dgm:t>
        <a:bodyPr/>
        <a:lstStyle/>
        <a:p>
          <a:endParaRPr lang="es-ES"/>
        </a:p>
      </dgm:t>
    </dgm:pt>
    <dgm:pt modelId="{3CAD2F7F-3382-824C-BE0B-31059CAC5C66}">
      <dgm:prSet/>
      <dgm:spPr/>
      <dgm:t>
        <a:bodyPr/>
        <a:lstStyle/>
        <a:p>
          <a:r>
            <a:rPr lang="es-MX" dirty="0">
              <a:solidFill>
                <a:schemeClr val="bg1"/>
              </a:solidFill>
            </a:rPr>
            <a:t>2.3 Sectores empresariales</a:t>
          </a:r>
        </a:p>
      </dgm:t>
    </dgm:pt>
    <dgm:pt modelId="{BF3D4216-E3F4-7249-A11D-B2E8FBAC1617}" type="parTrans" cxnId="{662F3EDF-5A70-2A43-9DD5-D18B73CF2B35}">
      <dgm:prSet/>
      <dgm:spPr/>
      <dgm:t>
        <a:bodyPr/>
        <a:lstStyle/>
        <a:p>
          <a:endParaRPr lang="es-ES"/>
        </a:p>
      </dgm:t>
    </dgm:pt>
    <dgm:pt modelId="{5EEE0605-68C8-8743-A44E-CF8445EBFFB6}" type="sibTrans" cxnId="{662F3EDF-5A70-2A43-9DD5-D18B73CF2B35}">
      <dgm:prSet/>
      <dgm:spPr/>
      <dgm:t>
        <a:bodyPr/>
        <a:lstStyle/>
        <a:p>
          <a:endParaRPr lang="es-ES"/>
        </a:p>
      </dgm:t>
    </dgm:pt>
    <dgm:pt modelId="{9354D3ED-55D2-4004-86AB-546C5A28BB70}">
      <dgm:prSet/>
      <dgm:spPr/>
      <dgm:t>
        <a:bodyPr/>
        <a:lstStyle/>
        <a:p>
          <a:r>
            <a:rPr lang="es-MX" dirty="0">
              <a:solidFill>
                <a:schemeClr val="bg1"/>
              </a:solidFill>
            </a:rPr>
            <a:t>2.7 Inter-relación del quehacer del diseño industrial con los sectores, las</a:t>
          </a:r>
        </a:p>
        <a:p>
          <a:r>
            <a:rPr lang="es-MX" dirty="0">
              <a:solidFill>
                <a:schemeClr val="bg1"/>
              </a:solidFill>
            </a:rPr>
            <a:t>empresas, las organizaciones y su ciclo de vida</a:t>
          </a:r>
        </a:p>
      </dgm:t>
    </dgm:pt>
    <dgm:pt modelId="{CB0E379F-1F0D-4472-8BEF-FB4E62C24E57}" type="parTrans" cxnId="{3AFDCFBF-221B-4AF3-81C1-55851FEC6FC5}">
      <dgm:prSet/>
      <dgm:spPr/>
      <dgm:t>
        <a:bodyPr/>
        <a:lstStyle/>
        <a:p>
          <a:endParaRPr lang="es-MX"/>
        </a:p>
      </dgm:t>
    </dgm:pt>
    <dgm:pt modelId="{00A96295-7EB4-435D-9A61-A99FF9AFDDBF}" type="sibTrans" cxnId="{3AFDCFBF-221B-4AF3-81C1-55851FEC6FC5}">
      <dgm:prSet/>
      <dgm:spPr/>
      <dgm:t>
        <a:bodyPr/>
        <a:lstStyle/>
        <a:p>
          <a:endParaRPr lang="es-MX"/>
        </a:p>
      </dgm:t>
    </dgm:pt>
    <dgm:pt modelId="{8EA346D7-9965-1C42-99A8-8EAE5CAF3980}" type="pres">
      <dgm:prSet presAssocID="{5FD04761-8464-FB40-BD4A-C2EFC8CC80A7}" presName="Name0" presStyleCnt="0">
        <dgm:presLayoutVars>
          <dgm:chPref val="1"/>
          <dgm:dir/>
          <dgm:animOne val="branch"/>
          <dgm:animLvl val="lvl"/>
          <dgm:resizeHandles val="exact"/>
        </dgm:presLayoutVars>
      </dgm:prSet>
      <dgm:spPr/>
    </dgm:pt>
    <dgm:pt modelId="{59BA9013-D8D2-8848-B717-23ED615E1236}" type="pres">
      <dgm:prSet presAssocID="{16C4C0B2-6C8C-8546-81C8-FDB9B72ED9AA}" presName="root1" presStyleCnt="0"/>
      <dgm:spPr/>
    </dgm:pt>
    <dgm:pt modelId="{1A763CB6-EFB4-A241-AC7E-7232F7C72E89}" type="pres">
      <dgm:prSet presAssocID="{16C4C0B2-6C8C-8546-81C8-FDB9B72ED9AA}" presName="LevelOneTextNode" presStyleLbl="node0" presStyleIdx="0" presStyleCnt="1">
        <dgm:presLayoutVars>
          <dgm:chPref val="3"/>
        </dgm:presLayoutVars>
      </dgm:prSet>
      <dgm:spPr/>
    </dgm:pt>
    <dgm:pt modelId="{E379BEB0-E4B1-334B-90D2-EE2DAF08F14E}" type="pres">
      <dgm:prSet presAssocID="{16C4C0B2-6C8C-8546-81C8-FDB9B72ED9AA}" presName="level2hierChild" presStyleCnt="0"/>
      <dgm:spPr/>
    </dgm:pt>
    <dgm:pt modelId="{D85A2B56-D3B4-C14A-85B0-9B27DD5E9125}" type="pres">
      <dgm:prSet presAssocID="{BEFCC2EB-4F9E-A741-8EC0-20853966AEA0}" presName="conn2-1" presStyleLbl="parChTrans1D2" presStyleIdx="0" presStyleCnt="1"/>
      <dgm:spPr/>
    </dgm:pt>
    <dgm:pt modelId="{80840E8C-8D2E-B14C-B7DA-C6DD83E29A9B}" type="pres">
      <dgm:prSet presAssocID="{BEFCC2EB-4F9E-A741-8EC0-20853966AEA0}" presName="connTx" presStyleLbl="parChTrans1D2" presStyleIdx="0" presStyleCnt="1"/>
      <dgm:spPr/>
    </dgm:pt>
    <dgm:pt modelId="{5DB51871-ADB0-2948-B525-D40B5C5F0207}" type="pres">
      <dgm:prSet presAssocID="{16A7D908-4A3F-7A49-BC49-FCD812CA9B9D}" presName="root2" presStyleCnt="0"/>
      <dgm:spPr/>
    </dgm:pt>
    <dgm:pt modelId="{EDA5661F-F83F-A74C-8CC8-D83396AB81C3}" type="pres">
      <dgm:prSet presAssocID="{16A7D908-4A3F-7A49-BC49-FCD812CA9B9D}" presName="LevelTwoTextNode" presStyleLbl="node2" presStyleIdx="0" presStyleCnt="1">
        <dgm:presLayoutVars>
          <dgm:chPref val="3"/>
        </dgm:presLayoutVars>
      </dgm:prSet>
      <dgm:spPr/>
    </dgm:pt>
    <dgm:pt modelId="{E807D9A5-A0A3-914A-9691-1C2B7E129214}" type="pres">
      <dgm:prSet presAssocID="{16A7D908-4A3F-7A49-BC49-FCD812CA9B9D}" presName="level3hierChild" presStyleCnt="0"/>
      <dgm:spPr/>
    </dgm:pt>
    <dgm:pt modelId="{DBFEBEDF-9495-D149-9347-ECBBC6530FA6}" type="pres">
      <dgm:prSet presAssocID="{A7EF0E1E-D50D-E542-AA90-C71DEEFAD741}" presName="conn2-1" presStyleLbl="parChTrans1D3" presStyleIdx="0" presStyleCnt="7"/>
      <dgm:spPr/>
    </dgm:pt>
    <dgm:pt modelId="{AD3D7BD6-2560-0C44-8508-9464425BA4C2}" type="pres">
      <dgm:prSet presAssocID="{A7EF0E1E-D50D-E542-AA90-C71DEEFAD741}" presName="connTx" presStyleLbl="parChTrans1D3" presStyleIdx="0" presStyleCnt="7"/>
      <dgm:spPr/>
    </dgm:pt>
    <dgm:pt modelId="{E1A78EDA-6348-5648-9A6B-A50111AED670}" type="pres">
      <dgm:prSet presAssocID="{BC786D6A-5BA7-354F-B410-7A5D0A6E496C}" presName="root2" presStyleCnt="0"/>
      <dgm:spPr/>
    </dgm:pt>
    <dgm:pt modelId="{66DD71F0-EA03-8047-A356-BCA2241C9B27}" type="pres">
      <dgm:prSet presAssocID="{BC786D6A-5BA7-354F-B410-7A5D0A6E496C}" presName="LevelTwoTextNode" presStyleLbl="node3" presStyleIdx="0" presStyleCnt="7">
        <dgm:presLayoutVars>
          <dgm:chPref val="3"/>
        </dgm:presLayoutVars>
      </dgm:prSet>
      <dgm:spPr/>
    </dgm:pt>
    <dgm:pt modelId="{49F10926-BF8D-2245-97D4-3ED7EC0E09F9}" type="pres">
      <dgm:prSet presAssocID="{BC786D6A-5BA7-354F-B410-7A5D0A6E496C}" presName="level3hierChild" presStyleCnt="0"/>
      <dgm:spPr/>
    </dgm:pt>
    <dgm:pt modelId="{B5930445-913E-DD44-AFFB-59DFDAF5752E}" type="pres">
      <dgm:prSet presAssocID="{02F17CA2-0D26-3A46-BE9F-51811A9F8DE5}" presName="conn2-1" presStyleLbl="parChTrans1D3" presStyleIdx="1" presStyleCnt="7"/>
      <dgm:spPr/>
    </dgm:pt>
    <dgm:pt modelId="{EEF1904F-7622-224F-B1D0-6F97C8ACB293}" type="pres">
      <dgm:prSet presAssocID="{02F17CA2-0D26-3A46-BE9F-51811A9F8DE5}" presName="connTx" presStyleLbl="parChTrans1D3" presStyleIdx="1" presStyleCnt="7"/>
      <dgm:spPr/>
    </dgm:pt>
    <dgm:pt modelId="{AEC2DAF8-4575-E540-A5D3-9B9D0A726E90}" type="pres">
      <dgm:prSet presAssocID="{26C1B73A-9DF2-C84D-805D-A2D02BF7BE30}" presName="root2" presStyleCnt="0"/>
      <dgm:spPr/>
    </dgm:pt>
    <dgm:pt modelId="{CD0A6240-BCE6-1146-9DDD-0AB412E74B5E}" type="pres">
      <dgm:prSet presAssocID="{26C1B73A-9DF2-C84D-805D-A2D02BF7BE30}" presName="LevelTwoTextNode" presStyleLbl="node3" presStyleIdx="1" presStyleCnt="7">
        <dgm:presLayoutVars>
          <dgm:chPref val="3"/>
        </dgm:presLayoutVars>
      </dgm:prSet>
      <dgm:spPr/>
    </dgm:pt>
    <dgm:pt modelId="{1E5F589E-A28E-8E42-8550-CB7A887807E0}" type="pres">
      <dgm:prSet presAssocID="{26C1B73A-9DF2-C84D-805D-A2D02BF7BE30}" presName="level3hierChild" presStyleCnt="0"/>
      <dgm:spPr/>
    </dgm:pt>
    <dgm:pt modelId="{A1E596A5-F803-6046-8D4E-A7797F8A1AC9}" type="pres">
      <dgm:prSet presAssocID="{BF3D4216-E3F4-7249-A11D-B2E8FBAC1617}" presName="conn2-1" presStyleLbl="parChTrans1D3" presStyleIdx="2" presStyleCnt="7"/>
      <dgm:spPr/>
    </dgm:pt>
    <dgm:pt modelId="{9C0CEB0F-9AF2-814B-AA66-8DE79EE48873}" type="pres">
      <dgm:prSet presAssocID="{BF3D4216-E3F4-7249-A11D-B2E8FBAC1617}" presName="connTx" presStyleLbl="parChTrans1D3" presStyleIdx="2" presStyleCnt="7"/>
      <dgm:spPr/>
    </dgm:pt>
    <dgm:pt modelId="{C791A30B-ACE0-C342-81AA-8285DFC476A4}" type="pres">
      <dgm:prSet presAssocID="{3CAD2F7F-3382-824C-BE0B-31059CAC5C66}" presName="root2" presStyleCnt="0"/>
      <dgm:spPr/>
    </dgm:pt>
    <dgm:pt modelId="{E1A11280-013C-D14F-AD7E-0B57C52CBE07}" type="pres">
      <dgm:prSet presAssocID="{3CAD2F7F-3382-824C-BE0B-31059CAC5C66}" presName="LevelTwoTextNode" presStyleLbl="node3" presStyleIdx="2" presStyleCnt="7">
        <dgm:presLayoutVars>
          <dgm:chPref val="3"/>
        </dgm:presLayoutVars>
      </dgm:prSet>
      <dgm:spPr/>
    </dgm:pt>
    <dgm:pt modelId="{8C5479A2-D65C-5045-99DF-7BE485841427}" type="pres">
      <dgm:prSet presAssocID="{3CAD2F7F-3382-824C-BE0B-31059CAC5C66}" presName="level3hierChild" presStyleCnt="0"/>
      <dgm:spPr/>
    </dgm:pt>
    <dgm:pt modelId="{67BD6FAE-3967-EF46-8BD0-1DEF325317F0}" type="pres">
      <dgm:prSet presAssocID="{C38C83C7-F021-114A-9B7A-804CF83E2573}" presName="conn2-1" presStyleLbl="parChTrans1D3" presStyleIdx="3" presStyleCnt="7"/>
      <dgm:spPr/>
    </dgm:pt>
    <dgm:pt modelId="{07C47F75-973C-9E48-A1B8-C21D31FC6234}" type="pres">
      <dgm:prSet presAssocID="{C38C83C7-F021-114A-9B7A-804CF83E2573}" presName="connTx" presStyleLbl="parChTrans1D3" presStyleIdx="3" presStyleCnt="7"/>
      <dgm:spPr/>
    </dgm:pt>
    <dgm:pt modelId="{9691DD87-5B8D-854B-96E9-F86B5AAE479E}" type="pres">
      <dgm:prSet presAssocID="{196E96D3-F226-A74C-9758-4F5F7BDC6443}" presName="root2" presStyleCnt="0"/>
      <dgm:spPr/>
    </dgm:pt>
    <dgm:pt modelId="{EEC24AB7-1FC5-7248-95BC-45A349055F2C}" type="pres">
      <dgm:prSet presAssocID="{196E96D3-F226-A74C-9758-4F5F7BDC6443}" presName="LevelTwoTextNode" presStyleLbl="node3" presStyleIdx="3" presStyleCnt="7">
        <dgm:presLayoutVars>
          <dgm:chPref val="3"/>
        </dgm:presLayoutVars>
      </dgm:prSet>
      <dgm:spPr/>
    </dgm:pt>
    <dgm:pt modelId="{9C78A57D-25C3-484D-91CE-F60C9303F2CD}" type="pres">
      <dgm:prSet presAssocID="{196E96D3-F226-A74C-9758-4F5F7BDC6443}" presName="level3hierChild" presStyleCnt="0"/>
      <dgm:spPr/>
    </dgm:pt>
    <dgm:pt modelId="{84C491A9-D32E-D148-B57A-0A0ED7F61F68}" type="pres">
      <dgm:prSet presAssocID="{E5D8F92E-F205-D042-AA55-9A13DE8A6443}" presName="conn2-1" presStyleLbl="parChTrans1D3" presStyleIdx="4" presStyleCnt="7"/>
      <dgm:spPr/>
    </dgm:pt>
    <dgm:pt modelId="{F6F7413E-EA4C-D744-B429-88FD01B05D18}" type="pres">
      <dgm:prSet presAssocID="{E5D8F92E-F205-D042-AA55-9A13DE8A6443}" presName="connTx" presStyleLbl="parChTrans1D3" presStyleIdx="4" presStyleCnt="7"/>
      <dgm:spPr/>
    </dgm:pt>
    <dgm:pt modelId="{D5CAE7A0-E09E-A649-93B9-EEDC3746B304}" type="pres">
      <dgm:prSet presAssocID="{E72434A9-D346-6240-8E71-1074E765A7C2}" presName="root2" presStyleCnt="0"/>
      <dgm:spPr/>
    </dgm:pt>
    <dgm:pt modelId="{C8D3C1CF-AAAA-554A-B721-8620CD534550}" type="pres">
      <dgm:prSet presAssocID="{E72434A9-D346-6240-8E71-1074E765A7C2}" presName="LevelTwoTextNode" presStyleLbl="node3" presStyleIdx="4" presStyleCnt="7">
        <dgm:presLayoutVars>
          <dgm:chPref val="3"/>
        </dgm:presLayoutVars>
      </dgm:prSet>
      <dgm:spPr/>
    </dgm:pt>
    <dgm:pt modelId="{54BE0C93-066A-B649-8CEB-52171BE66CAD}" type="pres">
      <dgm:prSet presAssocID="{E72434A9-D346-6240-8E71-1074E765A7C2}" presName="level3hierChild" presStyleCnt="0"/>
      <dgm:spPr/>
    </dgm:pt>
    <dgm:pt modelId="{6B1BA8E9-11CD-1345-BD6B-109E6068BA93}" type="pres">
      <dgm:prSet presAssocID="{2C4BE6C6-FDAF-7146-9D83-A98D0853BC9C}" presName="conn2-1" presStyleLbl="parChTrans1D3" presStyleIdx="5" presStyleCnt="7"/>
      <dgm:spPr/>
    </dgm:pt>
    <dgm:pt modelId="{14C098EA-035E-E042-9176-C0BDF275D0B7}" type="pres">
      <dgm:prSet presAssocID="{2C4BE6C6-FDAF-7146-9D83-A98D0853BC9C}" presName="connTx" presStyleLbl="parChTrans1D3" presStyleIdx="5" presStyleCnt="7"/>
      <dgm:spPr/>
    </dgm:pt>
    <dgm:pt modelId="{ABA71419-9C16-6D43-840B-3868BA143B6A}" type="pres">
      <dgm:prSet presAssocID="{70358A6C-5359-2A42-92CC-EA299577F476}" presName="root2" presStyleCnt="0"/>
      <dgm:spPr/>
    </dgm:pt>
    <dgm:pt modelId="{BB05DF44-2731-7C41-9278-C88A299F7654}" type="pres">
      <dgm:prSet presAssocID="{70358A6C-5359-2A42-92CC-EA299577F476}" presName="LevelTwoTextNode" presStyleLbl="node3" presStyleIdx="5" presStyleCnt="7">
        <dgm:presLayoutVars>
          <dgm:chPref val="3"/>
        </dgm:presLayoutVars>
      </dgm:prSet>
      <dgm:spPr/>
    </dgm:pt>
    <dgm:pt modelId="{2FB60302-6D02-F241-8D0A-0A3B87903D84}" type="pres">
      <dgm:prSet presAssocID="{70358A6C-5359-2A42-92CC-EA299577F476}" presName="level3hierChild" presStyleCnt="0"/>
      <dgm:spPr/>
    </dgm:pt>
    <dgm:pt modelId="{885EBCB5-04C8-4975-87C7-D58BEFDC0F56}" type="pres">
      <dgm:prSet presAssocID="{CB0E379F-1F0D-4472-8BEF-FB4E62C24E57}" presName="conn2-1" presStyleLbl="parChTrans1D3" presStyleIdx="6" presStyleCnt="7"/>
      <dgm:spPr/>
    </dgm:pt>
    <dgm:pt modelId="{E3F6D566-CE34-4A74-86A4-2958B8B1FCB2}" type="pres">
      <dgm:prSet presAssocID="{CB0E379F-1F0D-4472-8BEF-FB4E62C24E57}" presName="connTx" presStyleLbl="parChTrans1D3" presStyleIdx="6" presStyleCnt="7"/>
      <dgm:spPr/>
    </dgm:pt>
    <dgm:pt modelId="{5D72F6AD-C047-4802-9383-31750C73B30A}" type="pres">
      <dgm:prSet presAssocID="{9354D3ED-55D2-4004-86AB-546C5A28BB70}" presName="root2" presStyleCnt="0"/>
      <dgm:spPr/>
    </dgm:pt>
    <dgm:pt modelId="{49B28B96-0FC5-45F0-84C0-AC97941EFD72}" type="pres">
      <dgm:prSet presAssocID="{9354D3ED-55D2-4004-86AB-546C5A28BB70}" presName="LevelTwoTextNode" presStyleLbl="node3" presStyleIdx="6" presStyleCnt="7">
        <dgm:presLayoutVars>
          <dgm:chPref val="3"/>
        </dgm:presLayoutVars>
      </dgm:prSet>
      <dgm:spPr/>
    </dgm:pt>
    <dgm:pt modelId="{E977AC4D-F29C-44C1-8D5D-8A34CFB1EE7B}" type="pres">
      <dgm:prSet presAssocID="{9354D3ED-55D2-4004-86AB-546C5A28BB70}" presName="level3hierChild" presStyleCnt="0"/>
      <dgm:spPr/>
    </dgm:pt>
  </dgm:ptLst>
  <dgm:cxnLst>
    <dgm:cxn modelId="{CF4AAB09-6093-0C48-AC65-86F738BE15B3}" type="presOf" srcId="{2C4BE6C6-FDAF-7146-9D83-A98D0853BC9C}" destId="{6B1BA8E9-11CD-1345-BD6B-109E6068BA93}" srcOrd="0" destOrd="0" presId="urn:microsoft.com/office/officeart/2008/layout/HorizontalMultiLevelHierarchy"/>
    <dgm:cxn modelId="{37A2BE11-79DD-2C43-97B6-B3CD264FF0F3}" type="presOf" srcId="{16C4C0B2-6C8C-8546-81C8-FDB9B72ED9AA}" destId="{1A763CB6-EFB4-A241-AC7E-7232F7C72E89}" srcOrd="0" destOrd="0" presId="urn:microsoft.com/office/officeart/2008/layout/HorizontalMultiLevelHierarchy"/>
    <dgm:cxn modelId="{8DE9D016-01F7-4835-AFEB-5F5E5E8B5FB9}" type="presOf" srcId="{CB0E379F-1F0D-4472-8BEF-FB4E62C24E57}" destId="{E3F6D566-CE34-4A74-86A4-2958B8B1FCB2}" srcOrd="1" destOrd="0" presId="urn:microsoft.com/office/officeart/2008/layout/HorizontalMultiLevelHierarchy"/>
    <dgm:cxn modelId="{D860001F-3E23-7542-A959-93A5C2A07C6F}" type="presOf" srcId="{C38C83C7-F021-114A-9B7A-804CF83E2573}" destId="{67BD6FAE-3967-EF46-8BD0-1DEF325317F0}" srcOrd="0" destOrd="0" presId="urn:microsoft.com/office/officeart/2008/layout/HorizontalMultiLevelHierarchy"/>
    <dgm:cxn modelId="{F5163922-D5DE-BA42-8252-DFDC027E17C9}" type="presOf" srcId="{BF3D4216-E3F4-7249-A11D-B2E8FBAC1617}" destId="{9C0CEB0F-9AF2-814B-AA66-8DE79EE48873}" srcOrd="1" destOrd="0" presId="urn:microsoft.com/office/officeart/2008/layout/HorizontalMultiLevelHierarchy"/>
    <dgm:cxn modelId="{EA110732-0ACD-1942-A683-8D6A40C393F4}" srcId="{16C4C0B2-6C8C-8546-81C8-FDB9B72ED9AA}" destId="{16A7D908-4A3F-7A49-BC49-FCD812CA9B9D}" srcOrd="0" destOrd="0" parTransId="{BEFCC2EB-4F9E-A741-8EC0-20853966AEA0}" sibTransId="{05732115-1006-0A47-8871-7C27CBA6E07F}"/>
    <dgm:cxn modelId="{E5EDF832-BE1B-C84B-A2E2-F6087820AB5D}" type="presOf" srcId="{E5D8F92E-F205-D042-AA55-9A13DE8A6443}" destId="{F6F7413E-EA4C-D744-B429-88FD01B05D18}" srcOrd="1" destOrd="0" presId="urn:microsoft.com/office/officeart/2008/layout/HorizontalMultiLevelHierarchy"/>
    <dgm:cxn modelId="{F060FF34-3988-4705-8646-4CCF20010FC5}" type="presOf" srcId="{9354D3ED-55D2-4004-86AB-546C5A28BB70}" destId="{49B28B96-0FC5-45F0-84C0-AC97941EFD72}" srcOrd="0" destOrd="0" presId="urn:microsoft.com/office/officeart/2008/layout/HorizontalMultiLevelHierarchy"/>
    <dgm:cxn modelId="{A2E8C745-1B2B-D648-AA53-67C10EE2BC7A}" type="presOf" srcId="{02F17CA2-0D26-3A46-BE9F-51811A9F8DE5}" destId="{EEF1904F-7622-224F-B1D0-6F97C8ACB293}" srcOrd="1" destOrd="0" presId="urn:microsoft.com/office/officeart/2008/layout/HorizontalMultiLevelHierarchy"/>
    <dgm:cxn modelId="{81488C48-41F9-DD48-90B3-12939A8D6933}" type="presOf" srcId="{E72434A9-D346-6240-8E71-1074E765A7C2}" destId="{C8D3C1CF-AAAA-554A-B721-8620CD534550}" srcOrd="0" destOrd="0" presId="urn:microsoft.com/office/officeart/2008/layout/HorizontalMultiLevelHierarchy"/>
    <dgm:cxn modelId="{17581950-C929-E249-BE5B-0906E52A4F7D}" srcId="{16A7D908-4A3F-7A49-BC49-FCD812CA9B9D}" destId="{196E96D3-F226-A74C-9758-4F5F7BDC6443}" srcOrd="3" destOrd="0" parTransId="{C38C83C7-F021-114A-9B7A-804CF83E2573}" sibTransId="{AB0B9405-8D2A-AB4F-B960-6DE69421B98A}"/>
    <dgm:cxn modelId="{35B94852-301B-5742-8AE0-6A2888B1C6F2}" type="presOf" srcId="{BEFCC2EB-4F9E-A741-8EC0-20853966AEA0}" destId="{80840E8C-8D2E-B14C-B7DA-C6DD83E29A9B}" srcOrd="1" destOrd="0" presId="urn:microsoft.com/office/officeart/2008/layout/HorizontalMultiLevelHierarchy"/>
    <dgm:cxn modelId="{A1EF6856-7466-4E4D-883F-B7CA787FCAF3}" type="presOf" srcId="{CB0E379F-1F0D-4472-8BEF-FB4E62C24E57}" destId="{885EBCB5-04C8-4975-87C7-D58BEFDC0F56}" srcOrd="0" destOrd="0" presId="urn:microsoft.com/office/officeart/2008/layout/HorizontalMultiLevelHierarchy"/>
    <dgm:cxn modelId="{C7F7BB5C-2592-9B48-A615-F5A5A00A609F}" srcId="{16A7D908-4A3F-7A49-BC49-FCD812CA9B9D}" destId="{E72434A9-D346-6240-8E71-1074E765A7C2}" srcOrd="4" destOrd="0" parTransId="{E5D8F92E-F205-D042-AA55-9A13DE8A6443}" sibTransId="{907792E5-1D6E-4243-BBCC-1164A3683CE8}"/>
    <dgm:cxn modelId="{C5A34660-A120-B64C-8561-DDA24638746A}" type="presOf" srcId="{26C1B73A-9DF2-C84D-805D-A2D02BF7BE30}" destId="{CD0A6240-BCE6-1146-9DDD-0AB412E74B5E}" srcOrd="0" destOrd="0" presId="urn:microsoft.com/office/officeart/2008/layout/HorizontalMultiLevelHierarchy"/>
    <dgm:cxn modelId="{277CF962-A8BF-1543-8208-357653D5F4D3}" type="presOf" srcId="{5FD04761-8464-FB40-BD4A-C2EFC8CC80A7}" destId="{8EA346D7-9965-1C42-99A8-8EAE5CAF3980}" srcOrd="0" destOrd="0" presId="urn:microsoft.com/office/officeart/2008/layout/HorizontalMultiLevelHierarchy"/>
    <dgm:cxn modelId="{503BCE64-F8AF-EA47-8BB4-910436C772C4}" type="presOf" srcId="{E5D8F92E-F205-D042-AA55-9A13DE8A6443}" destId="{84C491A9-D32E-D148-B57A-0A0ED7F61F68}" srcOrd="0" destOrd="0" presId="urn:microsoft.com/office/officeart/2008/layout/HorizontalMultiLevelHierarchy"/>
    <dgm:cxn modelId="{884C3666-1F54-C447-88B8-13E718B55ADC}" type="presOf" srcId="{BEFCC2EB-4F9E-A741-8EC0-20853966AEA0}" destId="{D85A2B56-D3B4-C14A-85B0-9B27DD5E9125}" srcOrd="0" destOrd="0" presId="urn:microsoft.com/office/officeart/2008/layout/HorizontalMultiLevelHierarchy"/>
    <dgm:cxn modelId="{1C269E6D-3C64-6346-82CC-E501BBCEC3A2}" type="presOf" srcId="{C38C83C7-F021-114A-9B7A-804CF83E2573}" destId="{07C47F75-973C-9E48-A1B8-C21D31FC6234}" srcOrd="1" destOrd="0" presId="urn:microsoft.com/office/officeart/2008/layout/HorizontalMultiLevelHierarchy"/>
    <dgm:cxn modelId="{08C26C75-F42B-8340-B468-D7F4CA9C5F2A}" type="presOf" srcId="{70358A6C-5359-2A42-92CC-EA299577F476}" destId="{BB05DF44-2731-7C41-9278-C88A299F7654}" srcOrd="0" destOrd="0" presId="urn:microsoft.com/office/officeart/2008/layout/HorizontalMultiLevelHierarchy"/>
    <dgm:cxn modelId="{062B1380-094F-104A-96FF-B105CBF35900}" srcId="{16A7D908-4A3F-7A49-BC49-FCD812CA9B9D}" destId="{70358A6C-5359-2A42-92CC-EA299577F476}" srcOrd="5" destOrd="0" parTransId="{2C4BE6C6-FDAF-7146-9D83-A98D0853BC9C}" sibTransId="{2AF225BC-6F9F-BA43-A7BE-F3B7F61AA57A}"/>
    <dgm:cxn modelId="{37C17084-617F-B74F-81F9-3103F3BC9DE4}" type="presOf" srcId="{A7EF0E1E-D50D-E542-AA90-C71DEEFAD741}" destId="{AD3D7BD6-2560-0C44-8508-9464425BA4C2}" srcOrd="1" destOrd="0" presId="urn:microsoft.com/office/officeart/2008/layout/HorizontalMultiLevelHierarchy"/>
    <dgm:cxn modelId="{8232A790-E0BD-C84B-A716-987BD892CEE0}" type="presOf" srcId="{2C4BE6C6-FDAF-7146-9D83-A98D0853BC9C}" destId="{14C098EA-035E-E042-9176-C0BDF275D0B7}" srcOrd="1" destOrd="0" presId="urn:microsoft.com/office/officeart/2008/layout/HorizontalMultiLevelHierarchy"/>
    <dgm:cxn modelId="{07EC6E9E-1276-084D-85D9-A1C058555744}" srcId="{16A7D908-4A3F-7A49-BC49-FCD812CA9B9D}" destId="{BC786D6A-5BA7-354F-B410-7A5D0A6E496C}" srcOrd="0" destOrd="0" parTransId="{A7EF0E1E-D50D-E542-AA90-C71DEEFAD741}" sibTransId="{D22557A9-1F7D-0247-8054-54F6BF44BDFD}"/>
    <dgm:cxn modelId="{0BB74CA5-968B-0D4A-8748-11DC6EC71B5F}" type="presOf" srcId="{3CAD2F7F-3382-824C-BE0B-31059CAC5C66}" destId="{E1A11280-013C-D14F-AD7E-0B57C52CBE07}" srcOrd="0" destOrd="0" presId="urn:microsoft.com/office/officeart/2008/layout/HorizontalMultiLevelHierarchy"/>
    <dgm:cxn modelId="{788AB7AB-5A10-6D45-A2AB-B2ADBE7B1DA2}" type="presOf" srcId="{BC786D6A-5BA7-354F-B410-7A5D0A6E496C}" destId="{66DD71F0-EA03-8047-A356-BCA2241C9B27}" srcOrd="0" destOrd="0" presId="urn:microsoft.com/office/officeart/2008/layout/HorizontalMultiLevelHierarchy"/>
    <dgm:cxn modelId="{3C4060BE-7347-0F40-A481-76D0367D7E62}" type="presOf" srcId="{16A7D908-4A3F-7A49-BC49-FCD812CA9B9D}" destId="{EDA5661F-F83F-A74C-8CC8-D83396AB81C3}" srcOrd="0" destOrd="0" presId="urn:microsoft.com/office/officeart/2008/layout/HorizontalMultiLevelHierarchy"/>
    <dgm:cxn modelId="{3AFDCFBF-221B-4AF3-81C1-55851FEC6FC5}" srcId="{16A7D908-4A3F-7A49-BC49-FCD812CA9B9D}" destId="{9354D3ED-55D2-4004-86AB-546C5A28BB70}" srcOrd="6" destOrd="0" parTransId="{CB0E379F-1F0D-4472-8BEF-FB4E62C24E57}" sibTransId="{00A96295-7EB4-435D-9A61-A99FF9AFDDBF}"/>
    <dgm:cxn modelId="{2B73F9C5-20EB-AA48-BE4B-41174CD8FA5F}" srcId="{5FD04761-8464-FB40-BD4A-C2EFC8CC80A7}" destId="{16C4C0B2-6C8C-8546-81C8-FDB9B72ED9AA}" srcOrd="0" destOrd="0" parTransId="{3C3293D6-5E2E-0845-B360-9D71F62964F2}" sibTransId="{0E8E1747-C36C-834F-B39F-9240B3293EE6}"/>
    <dgm:cxn modelId="{11E889C7-2C48-B14F-88BE-C62577CF56B1}" type="presOf" srcId="{02F17CA2-0D26-3A46-BE9F-51811A9F8DE5}" destId="{B5930445-913E-DD44-AFFB-59DFDAF5752E}" srcOrd="0" destOrd="0" presId="urn:microsoft.com/office/officeart/2008/layout/HorizontalMultiLevelHierarchy"/>
    <dgm:cxn modelId="{9E7CA5CB-9BA1-D449-B216-E5795E429990}" type="presOf" srcId="{BF3D4216-E3F4-7249-A11D-B2E8FBAC1617}" destId="{A1E596A5-F803-6046-8D4E-A7797F8A1AC9}" srcOrd="0" destOrd="0" presId="urn:microsoft.com/office/officeart/2008/layout/HorizontalMultiLevelHierarchy"/>
    <dgm:cxn modelId="{90E33CCD-56F8-414F-8DCC-B02B276F58CA}" type="presOf" srcId="{196E96D3-F226-A74C-9758-4F5F7BDC6443}" destId="{EEC24AB7-1FC5-7248-95BC-45A349055F2C}" srcOrd="0" destOrd="0" presId="urn:microsoft.com/office/officeart/2008/layout/HorizontalMultiLevelHierarchy"/>
    <dgm:cxn modelId="{C2CF0DDE-6026-844B-90DF-992D9376F795}" type="presOf" srcId="{A7EF0E1E-D50D-E542-AA90-C71DEEFAD741}" destId="{DBFEBEDF-9495-D149-9347-ECBBC6530FA6}" srcOrd="0" destOrd="0" presId="urn:microsoft.com/office/officeart/2008/layout/HorizontalMultiLevelHierarchy"/>
    <dgm:cxn modelId="{662F3EDF-5A70-2A43-9DD5-D18B73CF2B35}" srcId="{16A7D908-4A3F-7A49-BC49-FCD812CA9B9D}" destId="{3CAD2F7F-3382-824C-BE0B-31059CAC5C66}" srcOrd="2" destOrd="0" parTransId="{BF3D4216-E3F4-7249-A11D-B2E8FBAC1617}" sibTransId="{5EEE0605-68C8-8743-A44E-CF8445EBFFB6}"/>
    <dgm:cxn modelId="{058BCDFC-7C2F-9648-932D-DFFA58B1F249}" srcId="{16A7D908-4A3F-7A49-BC49-FCD812CA9B9D}" destId="{26C1B73A-9DF2-C84D-805D-A2D02BF7BE30}" srcOrd="1" destOrd="0" parTransId="{02F17CA2-0D26-3A46-BE9F-51811A9F8DE5}" sibTransId="{C297F476-2469-284A-BB52-DBDB49A3EA04}"/>
    <dgm:cxn modelId="{ADF5223A-85FB-004D-87A2-F202FC33DCE2}" type="presParOf" srcId="{8EA346D7-9965-1C42-99A8-8EAE5CAF3980}" destId="{59BA9013-D8D2-8848-B717-23ED615E1236}" srcOrd="0" destOrd="0" presId="urn:microsoft.com/office/officeart/2008/layout/HorizontalMultiLevelHierarchy"/>
    <dgm:cxn modelId="{7DFD8B4B-DF02-D94F-A61F-2C427D32C460}" type="presParOf" srcId="{59BA9013-D8D2-8848-B717-23ED615E1236}" destId="{1A763CB6-EFB4-A241-AC7E-7232F7C72E89}" srcOrd="0" destOrd="0" presId="urn:microsoft.com/office/officeart/2008/layout/HorizontalMultiLevelHierarchy"/>
    <dgm:cxn modelId="{31DE53F7-AC1D-6C4C-BD59-F2821F0DD306}" type="presParOf" srcId="{59BA9013-D8D2-8848-B717-23ED615E1236}" destId="{E379BEB0-E4B1-334B-90D2-EE2DAF08F14E}" srcOrd="1" destOrd="0" presId="urn:microsoft.com/office/officeart/2008/layout/HorizontalMultiLevelHierarchy"/>
    <dgm:cxn modelId="{DE1273EE-9F1C-0A45-9CCF-172D40A78464}" type="presParOf" srcId="{E379BEB0-E4B1-334B-90D2-EE2DAF08F14E}" destId="{D85A2B56-D3B4-C14A-85B0-9B27DD5E9125}" srcOrd="0" destOrd="0" presId="urn:microsoft.com/office/officeart/2008/layout/HorizontalMultiLevelHierarchy"/>
    <dgm:cxn modelId="{0F802F0F-E925-5545-BCDF-EEF61CF68ED0}" type="presParOf" srcId="{D85A2B56-D3B4-C14A-85B0-9B27DD5E9125}" destId="{80840E8C-8D2E-B14C-B7DA-C6DD83E29A9B}" srcOrd="0" destOrd="0" presId="urn:microsoft.com/office/officeart/2008/layout/HorizontalMultiLevelHierarchy"/>
    <dgm:cxn modelId="{B709DCD9-CB90-2E41-9187-CDE8E490E7A4}" type="presParOf" srcId="{E379BEB0-E4B1-334B-90D2-EE2DAF08F14E}" destId="{5DB51871-ADB0-2948-B525-D40B5C5F0207}" srcOrd="1" destOrd="0" presId="urn:microsoft.com/office/officeart/2008/layout/HorizontalMultiLevelHierarchy"/>
    <dgm:cxn modelId="{29ECDDE8-744A-CC45-8FF1-0FD5D82E3960}" type="presParOf" srcId="{5DB51871-ADB0-2948-B525-D40B5C5F0207}" destId="{EDA5661F-F83F-A74C-8CC8-D83396AB81C3}" srcOrd="0" destOrd="0" presId="urn:microsoft.com/office/officeart/2008/layout/HorizontalMultiLevelHierarchy"/>
    <dgm:cxn modelId="{C4E510A0-3301-CA49-BFAC-834562CA0B1A}" type="presParOf" srcId="{5DB51871-ADB0-2948-B525-D40B5C5F0207}" destId="{E807D9A5-A0A3-914A-9691-1C2B7E129214}" srcOrd="1" destOrd="0" presId="urn:microsoft.com/office/officeart/2008/layout/HorizontalMultiLevelHierarchy"/>
    <dgm:cxn modelId="{87404CD5-9C59-7F40-880C-B6A6A41EAF2C}" type="presParOf" srcId="{E807D9A5-A0A3-914A-9691-1C2B7E129214}" destId="{DBFEBEDF-9495-D149-9347-ECBBC6530FA6}" srcOrd="0" destOrd="0" presId="urn:microsoft.com/office/officeart/2008/layout/HorizontalMultiLevelHierarchy"/>
    <dgm:cxn modelId="{98F9F872-1386-C04B-B89E-55A1BFF15CEB}" type="presParOf" srcId="{DBFEBEDF-9495-D149-9347-ECBBC6530FA6}" destId="{AD3D7BD6-2560-0C44-8508-9464425BA4C2}" srcOrd="0" destOrd="0" presId="urn:microsoft.com/office/officeart/2008/layout/HorizontalMultiLevelHierarchy"/>
    <dgm:cxn modelId="{29349816-CA21-7C43-A947-5A0DFBF8EF30}" type="presParOf" srcId="{E807D9A5-A0A3-914A-9691-1C2B7E129214}" destId="{E1A78EDA-6348-5648-9A6B-A50111AED670}" srcOrd="1" destOrd="0" presId="urn:microsoft.com/office/officeart/2008/layout/HorizontalMultiLevelHierarchy"/>
    <dgm:cxn modelId="{7168FBF1-BC88-7F48-B517-7523AD8C48E5}" type="presParOf" srcId="{E1A78EDA-6348-5648-9A6B-A50111AED670}" destId="{66DD71F0-EA03-8047-A356-BCA2241C9B27}" srcOrd="0" destOrd="0" presId="urn:microsoft.com/office/officeart/2008/layout/HorizontalMultiLevelHierarchy"/>
    <dgm:cxn modelId="{655C6041-D1AA-324E-B3BD-756C0543B1FC}" type="presParOf" srcId="{E1A78EDA-6348-5648-9A6B-A50111AED670}" destId="{49F10926-BF8D-2245-97D4-3ED7EC0E09F9}" srcOrd="1" destOrd="0" presId="urn:microsoft.com/office/officeart/2008/layout/HorizontalMultiLevelHierarchy"/>
    <dgm:cxn modelId="{E309E97E-9A2D-274F-9CCE-C44815F2B541}" type="presParOf" srcId="{E807D9A5-A0A3-914A-9691-1C2B7E129214}" destId="{B5930445-913E-DD44-AFFB-59DFDAF5752E}" srcOrd="2" destOrd="0" presId="urn:microsoft.com/office/officeart/2008/layout/HorizontalMultiLevelHierarchy"/>
    <dgm:cxn modelId="{D3DD75AA-D3CC-8248-8BC4-5A28E60042C3}" type="presParOf" srcId="{B5930445-913E-DD44-AFFB-59DFDAF5752E}" destId="{EEF1904F-7622-224F-B1D0-6F97C8ACB293}" srcOrd="0" destOrd="0" presId="urn:microsoft.com/office/officeart/2008/layout/HorizontalMultiLevelHierarchy"/>
    <dgm:cxn modelId="{E763119D-B438-1F4C-A643-FA52C4845FA7}" type="presParOf" srcId="{E807D9A5-A0A3-914A-9691-1C2B7E129214}" destId="{AEC2DAF8-4575-E540-A5D3-9B9D0A726E90}" srcOrd="3" destOrd="0" presId="urn:microsoft.com/office/officeart/2008/layout/HorizontalMultiLevelHierarchy"/>
    <dgm:cxn modelId="{60DC2695-3D34-C149-A0D8-D138E8B23E09}" type="presParOf" srcId="{AEC2DAF8-4575-E540-A5D3-9B9D0A726E90}" destId="{CD0A6240-BCE6-1146-9DDD-0AB412E74B5E}" srcOrd="0" destOrd="0" presId="urn:microsoft.com/office/officeart/2008/layout/HorizontalMultiLevelHierarchy"/>
    <dgm:cxn modelId="{838A0A7A-748A-AC47-956B-9C53617CCF9A}" type="presParOf" srcId="{AEC2DAF8-4575-E540-A5D3-9B9D0A726E90}" destId="{1E5F589E-A28E-8E42-8550-CB7A887807E0}" srcOrd="1" destOrd="0" presId="urn:microsoft.com/office/officeart/2008/layout/HorizontalMultiLevelHierarchy"/>
    <dgm:cxn modelId="{521A5A47-C3DD-C249-8F7F-CFD8089981D0}" type="presParOf" srcId="{E807D9A5-A0A3-914A-9691-1C2B7E129214}" destId="{A1E596A5-F803-6046-8D4E-A7797F8A1AC9}" srcOrd="4" destOrd="0" presId="urn:microsoft.com/office/officeart/2008/layout/HorizontalMultiLevelHierarchy"/>
    <dgm:cxn modelId="{7D120322-3CAD-1F49-8A98-270946FB8ADE}" type="presParOf" srcId="{A1E596A5-F803-6046-8D4E-A7797F8A1AC9}" destId="{9C0CEB0F-9AF2-814B-AA66-8DE79EE48873}" srcOrd="0" destOrd="0" presId="urn:microsoft.com/office/officeart/2008/layout/HorizontalMultiLevelHierarchy"/>
    <dgm:cxn modelId="{D54E31C5-1950-D740-92C2-C5D1BBD2F249}" type="presParOf" srcId="{E807D9A5-A0A3-914A-9691-1C2B7E129214}" destId="{C791A30B-ACE0-C342-81AA-8285DFC476A4}" srcOrd="5" destOrd="0" presId="urn:microsoft.com/office/officeart/2008/layout/HorizontalMultiLevelHierarchy"/>
    <dgm:cxn modelId="{7ADF0823-D5A9-3D4F-BF84-2A360DADA4EF}" type="presParOf" srcId="{C791A30B-ACE0-C342-81AA-8285DFC476A4}" destId="{E1A11280-013C-D14F-AD7E-0B57C52CBE07}" srcOrd="0" destOrd="0" presId="urn:microsoft.com/office/officeart/2008/layout/HorizontalMultiLevelHierarchy"/>
    <dgm:cxn modelId="{77487D26-83F4-DA42-AF39-082D5CA7D369}" type="presParOf" srcId="{C791A30B-ACE0-C342-81AA-8285DFC476A4}" destId="{8C5479A2-D65C-5045-99DF-7BE485841427}" srcOrd="1" destOrd="0" presId="urn:microsoft.com/office/officeart/2008/layout/HorizontalMultiLevelHierarchy"/>
    <dgm:cxn modelId="{AFD63AAD-9C63-904F-98F7-80AE2D7EC031}" type="presParOf" srcId="{E807D9A5-A0A3-914A-9691-1C2B7E129214}" destId="{67BD6FAE-3967-EF46-8BD0-1DEF325317F0}" srcOrd="6" destOrd="0" presId="urn:microsoft.com/office/officeart/2008/layout/HorizontalMultiLevelHierarchy"/>
    <dgm:cxn modelId="{82AA2B9F-2715-2743-B821-A931676595A7}" type="presParOf" srcId="{67BD6FAE-3967-EF46-8BD0-1DEF325317F0}" destId="{07C47F75-973C-9E48-A1B8-C21D31FC6234}" srcOrd="0" destOrd="0" presId="urn:microsoft.com/office/officeart/2008/layout/HorizontalMultiLevelHierarchy"/>
    <dgm:cxn modelId="{E8F96B61-990B-A149-9F94-906D15E8B82B}" type="presParOf" srcId="{E807D9A5-A0A3-914A-9691-1C2B7E129214}" destId="{9691DD87-5B8D-854B-96E9-F86B5AAE479E}" srcOrd="7" destOrd="0" presId="urn:microsoft.com/office/officeart/2008/layout/HorizontalMultiLevelHierarchy"/>
    <dgm:cxn modelId="{7D956D60-6437-584A-894B-22302279380F}" type="presParOf" srcId="{9691DD87-5B8D-854B-96E9-F86B5AAE479E}" destId="{EEC24AB7-1FC5-7248-95BC-45A349055F2C}" srcOrd="0" destOrd="0" presId="urn:microsoft.com/office/officeart/2008/layout/HorizontalMultiLevelHierarchy"/>
    <dgm:cxn modelId="{9DE99647-B022-9242-BBC7-BB8AB3FEC1E0}" type="presParOf" srcId="{9691DD87-5B8D-854B-96E9-F86B5AAE479E}" destId="{9C78A57D-25C3-484D-91CE-F60C9303F2CD}" srcOrd="1" destOrd="0" presId="urn:microsoft.com/office/officeart/2008/layout/HorizontalMultiLevelHierarchy"/>
    <dgm:cxn modelId="{C44C7BD8-0271-8446-9179-38C477C9CA96}" type="presParOf" srcId="{E807D9A5-A0A3-914A-9691-1C2B7E129214}" destId="{84C491A9-D32E-D148-B57A-0A0ED7F61F68}" srcOrd="8" destOrd="0" presId="urn:microsoft.com/office/officeart/2008/layout/HorizontalMultiLevelHierarchy"/>
    <dgm:cxn modelId="{8FF5AB71-32ED-3544-8155-41C31C19EBBB}" type="presParOf" srcId="{84C491A9-D32E-D148-B57A-0A0ED7F61F68}" destId="{F6F7413E-EA4C-D744-B429-88FD01B05D18}" srcOrd="0" destOrd="0" presId="urn:microsoft.com/office/officeart/2008/layout/HorizontalMultiLevelHierarchy"/>
    <dgm:cxn modelId="{43FBDB10-EF34-F149-B378-7096D7162325}" type="presParOf" srcId="{E807D9A5-A0A3-914A-9691-1C2B7E129214}" destId="{D5CAE7A0-E09E-A649-93B9-EEDC3746B304}" srcOrd="9" destOrd="0" presId="urn:microsoft.com/office/officeart/2008/layout/HorizontalMultiLevelHierarchy"/>
    <dgm:cxn modelId="{88FAB819-062F-3E4E-AA2B-3E5DAEFDC9D8}" type="presParOf" srcId="{D5CAE7A0-E09E-A649-93B9-EEDC3746B304}" destId="{C8D3C1CF-AAAA-554A-B721-8620CD534550}" srcOrd="0" destOrd="0" presId="urn:microsoft.com/office/officeart/2008/layout/HorizontalMultiLevelHierarchy"/>
    <dgm:cxn modelId="{AEDCDA81-462F-1143-930E-E14727E3C133}" type="presParOf" srcId="{D5CAE7A0-E09E-A649-93B9-EEDC3746B304}" destId="{54BE0C93-066A-B649-8CEB-52171BE66CAD}" srcOrd="1" destOrd="0" presId="urn:microsoft.com/office/officeart/2008/layout/HorizontalMultiLevelHierarchy"/>
    <dgm:cxn modelId="{CE312F4A-BCFE-BD4D-9D43-EBAD5140DC67}" type="presParOf" srcId="{E807D9A5-A0A3-914A-9691-1C2B7E129214}" destId="{6B1BA8E9-11CD-1345-BD6B-109E6068BA93}" srcOrd="10" destOrd="0" presId="urn:microsoft.com/office/officeart/2008/layout/HorizontalMultiLevelHierarchy"/>
    <dgm:cxn modelId="{26AF17F2-9466-7C46-8736-466D9FDF03EB}" type="presParOf" srcId="{6B1BA8E9-11CD-1345-BD6B-109E6068BA93}" destId="{14C098EA-035E-E042-9176-C0BDF275D0B7}" srcOrd="0" destOrd="0" presId="urn:microsoft.com/office/officeart/2008/layout/HorizontalMultiLevelHierarchy"/>
    <dgm:cxn modelId="{2A907BC6-B58C-5744-8A35-AB1AA6B04294}" type="presParOf" srcId="{E807D9A5-A0A3-914A-9691-1C2B7E129214}" destId="{ABA71419-9C16-6D43-840B-3868BA143B6A}" srcOrd="11" destOrd="0" presId="urn:microsoft.com/office/officeart/2008/layout/HorizontalMultiLevelHierarchy"/>
    <dgm:cxn modelId="{0EFF77FA-E448-C74F-83B7-F339E600606D}" type="presParOf" srcId="{ABA71419-9C16-6D43-840B-3868BA143B6A}" destId="{BB05DF44-2731-7C41-9278-C88A299F7654}" srcOrd="0" destOrd="0" presId="urn:microsoft.com/office/officeart/2008/layout/HorizontalMultiLevelHierarchy"/>
    <dgm:cxn modelId="{4DD53A78-E1B4-D940-AEB8-9F3F5A26C35E}" type="presParOf" srcId="{ABA71419-9C16-6D43-840B-3868BA143B6A}" destId="{2FB60302-6D02-F241-8D0A-0A3B87903D84}" srcOrd="1" destOrd="0" presId="urn:microsoft.com/office/officeart/2008/layout/HorizontalMultiLevelHierarchy"/>
    <dgm:cxn modelId="{0184BC1D-998A-4EEC-AE44-172D6534E920}" type="presParOf" srcId="{E807D9A5-A0A3-914A-9691-1C2B7E129214}" destId="{885EBCB5-04C8-4975-87C7-D58BEFDC0F56}" srcOrd="12" destOrd="0" presId="urn:microsoft.com/office/officeart/2008/layout/HorizontalMultiLevelHierarchy"/>
    <dgm:cxn modelId="{F9ED1674-A9C5-40E8-AB18-B8D3C49CF031}" type="presParOf" srcId="{885EBCB5-04C8-4975-87C7-D58BEFDC0F56}" destId="{E3F6D566-CE34-4A74-86A4-2958B8B1FCB2}" srcOrd="0" destOrd="0" presId="urn:microsoft.com/office/officeart/2008/layout/HorizontalMultiLevelHierarchy"/>
    <dgm:cxn modelId="{D345D048-3118-4847-BC59-83166380C8ED}" type="presParOf" srcId="{E807D9A5-A0A3-914A-9691-1C2B7E129214}" destId="{5D72F6AD-C047-4802-9383-31750C73B30A}" srcOrd="13" destOrd="0" presId="urn:microsoft.com/office/officeart/2008/layout/HorizontalMultiLevelHierarchy"/>
    <dgm:cxn modelId="{B5894BA7-8A84-47ED-9CC5-6BC31B7AF7E0}" type="presParOf" srcId="{5D72F6AD-C047-4802-9383-31750C73B30A}" destId="{49B28B96-0FC5-45F0-84C0-AC97941EFD72}" srcOrd="0" destOrd="0" presId="urn:microsoft.com/office/officeart/2008/layout/HorizontalMultiLevelHierarchy"/>
    <dgm:cxn modelId="{B6190A62-078C-4683-9500-29812CC4E7CE}" type="presParOf" srcId="{5D72F6AD-C047-4802-9383-31750C73B30A}" destId="{E977AC4D-F29C-44C1-8D5D-8A34CFB1EE7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F0763A-8DA0-724B-8BDF-A2443518575E}"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s-ES"/>
        </a:p>
      </dgm:t>
    </dgm:pt>
    <dgm:pt modelId="{B82A67B2-C259-DA46-8ACB-60878B3A7382}">
      <dgm:prSet custT="1"/>
      <dgm:spPr/>
      <dgm:t>
        <a:bodyPr/>
        <a:lstStyle/>
        <a:p>
          <a:r>
            <a:rPr lang="es-MX" sz="1400" b="1" dirty="0"/>
            <a:t>Objetivo: </a:t>
          </a:r>
          <a:endParaRPr lang="es-MX" sz="1400" dirty="0"/>
        </a:p>
      </dgm:t>
    </dgm:pt>
    <dgm:pt modelId="{2AF4215F-06B9-6545-BB2D-47088C8C940E}" type="parTrans" cxnId="{83DDE7B0-34F8-404B-BDFA-6B8D0154FF22}">
      <dgm:prSet/>
      <dgm:spPr/>
      <dgm:t>
        <a:bodyPr/>
        <a:lstStyle/>
        <a:p>
          <a:endParaRPr lang="es-ES" sz="2000"/>
        </a:p>
      </dgm:t>
    </dgm:pt>
    <dgm:pt modelId="{556DF86D-7FBA-0D41-BD0F-E9FD478A7888}" type="sibTrans" cxnId="{83DDE7B0-34F8-404B-BDFA-6B8D0154FF22}">
      <dgm:prSet/>
      <dgm:spPr/>
      <dgm:t>
        <a:bodyPr/>
        <a:lstStyle/>
        <a:p>
          <a:endParaRPr lang="es-ES" sz="2000"/>
        </a:p>
      </dgm:t>
    </dgm:pt>
    <dgm:pt modelId="{F443B5B0-291E-BC4D-9149-B1F1623F5493}">
      <dgm:prSet custT="1"/>
      <dgm:spPr/>
      <dgm:t>
        <a:bodyPr/>
        <a:lstStyle/>
        <a:p>
          <a:r>
            <a:rPr lang="es-MX" sz="1400" dirty="0"/>
            <a:t>Ciclo de vida de las empresas</a:t>
          </a:r>
        </a:p>
      </dgm:t>
    </dgm:pt>
    <dgm:pt modelId="{51D0E29D-9974-FF4E-80C8-6FA20E250D2F}" type="parTrans" cxnId="{DEF712F6-F14C-274E-8F6C-D3EE4E64A522}">
      <dgm:prSet/>
      <dgm:spPr/>
      <dgm:t>
        <a:bodyPr/>
        <a:lstStyle/>
        <a:p>
          <a:endParaRPr lang="es-ES" sz="2000"/>
        </a:p>
      </dgm:t>
    </dgm:pt>
    <dgm:pt modelId="{F7E38AA8-0B2D-C94D-91D7-AFD1BA2001D3}" type="sibTrans" cxnId="{DEF712F6-F14C-274E-8F6C-D3EE4E64A522}">
      <dgm:prSet/>
      <dgm:spPr/>
      <dgm:t>
        <a:bodyPr/>
        <a:lstStyle/>
        <a:p>
          <a:endParaRPr lang="es-ES" sz="2000"/>
        </a:p>
      </dgm:t>
    </dgm:pt>
    <dgm:pt modelId="{129E9ED2-974B-BA41-8C8F-029F2D0EB3B9}">
      <dgm:prSet custT="1"/>
      <dgm:spPr/>
      <dgm:t>
        <a:bodyPr/>
        <a:lstStyle/>
        <a:p>
          <a:r>
            <a:rPr lang="es-MX" sz="1400" b="1" dirty="0"/>
            <a:t>Conclusiones</a:t>
          </a:r>
          <a:endParaRPr lang="es-MX" sz="1400" dirty="0"/>
        </a:p>
      </dgm:t>
    </dgm:pt>
    <dgm:pt modelId="{57AFD0B5-F49D-3B40-B870-A9FC90A9E076}" type="parTrans" cxnId="{20823E46-2DC1-2E49-A09F-B2689D323AD5}">
      <dgm:prSet/>
      <dgm:spPr/>
      <dgm:t>
        <a:bodyPr/>
        <a:lstStyle/>
        <a:p>
          <a:endParaRPr lang="es-ES" sz="2000"/>
        </a:p>
      </dgm:t>
    </dgm:pt>
    <dgm:pt modelId="{7AD9875E-E694-C141-BBD5-285C9B02D9DE}" type="sibTrans" cxnId="{20823E46-2DC1-2E49-A09F-B2689D323AD5}">
      <dgm:prSet/>
      <dgm:spPr/>
      <dgm:t>
        <a:bodyPr/>
        <a:lstStyle/>
        <a:p>
          <a:endParaRPr lang="es-ES" sz="2000"/>
        </a:p>
      </dgm:t>
    </dgm:pt>
    <dgm:pt modelId="{B471E081-AEED-BA43-957A-A6B7A9DB884A}">
      <dgm:prSet custT="1"/>
      <dgm:spPr/>
      <dgm:t>
        <a:bodyPr/>
        <a:lstStyle/>
        <a:p>
          <a:r>
            <a:rPr lang="es-MX" sz="1400" b="1"/>
            <a:t>Referencias</a:t>
          </a:r>
          <a:endParaRPr lang="es-MX" sz="1400"/>
        </a:p>
      </dgm:t>
    </dgm:pt>
    <dgm:pt modelId="{D9687F74-0132-A746-B99D-3E7B52787652}" type="parTrans" cxnId="{46AAEFBE-1447-FA45-BC24-E18366677DA7}">
      <dgm:prSet/>
      <dgm:spPr/>
      <dgm:t>
        <a:bodyPr/>
        <a:lstStyle/>
        <a:p>
          <a:endParaRPr lang="es-ES" sz="2000"/>
        </a:p>
      </dgm:t>
    </dgm:pt>
    <dgm:pt modelId="{5E5AA62B-C196-624A-BEC6-DC76333B20D8}" type="sibTrans" cxnId="{46AAEFBE-1447-FA45-BC24-E18366677DA7}">
      <dgm:prSet/>
      <dgm:spPr/>
      <dgm:t>
        <a:bodyPr/>
        <a:lstStyle/>
        <a:p>
          <a:endParaRPr lang="es-ES" sz="2000"/>
        </a:p>
      </dgm:t>
    </dgm:pt>
    <dgm:pt modelId="{BD825A34-65F6-864B-B91F-FFB208BA1594}">
      <dgm:prSet custT="1"/>
      <dgm:spPr/>
      <dgm:t>
        <a:bodyPr/>
        <a:lstStyle/>
        <a:p>
          <a:r>
            <a:rPr lang="es-MX" sz="1400" dirty="0"/>
            <a:t>Crecimiento</a:t>
          </a:r>
        </a:p>
      </dgm:t>
    </dgm:pt>
    <dgm:pt modelId="{B1AC2EB9-E7F8-C947-8543-3AFE996EA023}" type="sibTrans" cxnId="{544FC6E2-B741-414E-87F7-2B16ACC6E369}">
      <dgm:prSet/>
      <dgm:spPr/>
      <dgm:t>
        <a:bodyPr/>
        <a:lstStyle/>
        <a:p>
          <a:endParaRPr lang="es-ES" sz="2000"/>
        </a:p>
      </dgm:t>
    </dgm:pt>
    <dgm:pt modelId="{2637111C-3232-EB4D-B1E3-07446B228B18}" type="parTrans" cxnId="{544FC6E2-B741-414E-87F7-2B16ACC6E369}">
      <dgm:prSet/>
      <dgm:spPr/>
      <dgm:t>
        <a:bodyPr/>
        <a:lstStyle/>
        <a:p>
          <a:endParaRPr lang="es-ES" sz="2000"/>
        </a:p>
      </dgm:t>
    </dgm:pt>
    <dgm:pt modelId="{88BE4C20-1A0D-0249-BDD6-661989A8F58F}">
      <dgm:prSet custT="1"/>
      <dgm:spPr/>
      <dgm:t>
        <a:bodyPr/>
        <a:lstStyle/>
        <a:p>
          <a:r>
            <a:rPr lang="es-MX" sz="1400" dirty="0"/>
            <a:t>Nacimiento</a:t>
          </a:r>
        </a:p>
      </dgm:t>
    </dgm:pt>
    <dgm:pt modelId="{6BD73AF3-FC2F-6345-B3A4-5E241768F1C0}" type="sibTrans" cxnId="{5BB764E6-7548-264D-801A-8DDCCAAD09B2}">
      <dgm:prSet/>
      <dgm:spPr/>
      <dgm:t>
        <a:bodyPr/>
        <a:lstStyle/>
        <a:p>
          <a:endParaRPr lang="es-ES" sz="2000"/>
        </a:p>
      </dgm:t>
    </dgm:pt>
    <dgm:pt modelId="{E9A92C32-88BD-E34C-ADF6-4680992C9CE0}" type="parTrans" cxnId="{5BB764E6-7548-264D-801A-8DDCCAAD09B2}">
      <dgm:prSet/>
      <dgm:spPr/>
      <dgm:t>
        <a:bodyPr/>
        <a:lstStyle/>
        <a:p>
          <a:endParaRPr lang="es-ES" sz="2000"/>
        </a:p>
      </dgm:t>
    </dgm:pt>
    <dgm:pt modelId="{31D78DEC-288D-44DE-95BA-23E517BDB119}">
      <dgm:prSet custT="1"/>
      <dgm:spPr/>
      <dgm:t>
        <a:bodyPr/>
        <a:lstStyle/>
        <a:p>
          <a:r>
            <a:rPr lang="es-MX" sz="1400" dirty="0"/>
            <a:t>Madurez</a:t>
          </a:r>
        </a:p>
      </dgm:t>
    </dgm:pt>
    <dgm:pt modelId="{62EA235A-09D7-4C7B-8A16-C6C767FA7C5C}" type="parTrans" cxnId="{6E4119DB-0DDF-4EFF-8BDE-C3CE13D0DDB8}">
      <dgm:prSet/>
      <dgm:spPr/>
      <dgm:t>
        <a:bodyPr/>
        <a:lstStyle/>
        <a:p>
          <a:endParaRPr lang="es-MX"/>
        </a:p>
      </dgm:t>
    </dgm:pt>
    <dgm:pt modelId="{AF6BB73C-395F-40C5-B7B3-F986C1DDFAB4}" type="sibTrans" cxnId="{6E4119DB-0DDF-4EFF-8BDE-C3CE13D0DDB8}">
      <dgm:prSet/>
      <dgm:spPr/>
      <dgm:t>
        <a:bodyPr/>
        <a:lstStyle/>
        <a:p>
          <a:endParaRPr lang="es-MX"/>
        </a:p>
      </dgm:t>
    </dgm:pt>
    <dgm:pt modelId="{6349476F-9579-4941-992C-476178321FA9}">
      <dgm:prSet custT="1"/>
      <dgm:spPr/>
      <dgm:t>
        <a:bodyPr/>
        <a:lstStyle/>
        <a:p>
          <a:r>
            <a:rPr lang="es-MX" sz="1400" dirty="0"/>
            <a:t>Declinación</a:t>
          </a:r>
        </a:p>
      </dgm:t>
    </dgm:pt>
    <dgm:pt modelId="{178A5AF3-6374-406B-8A36-620ADC7C7EFC}" type="parTrans" cxnId="{463D119F-AB4F-49EC-938D-B73D5E897468}">
      <dgm:prSet/>
      <dgm:spPr/>
      <dgm:t>
        <a:bodyPr/>
        <a:lstStyle/>
        <a:p>
          <a:endParaRPr lang="es-MX"/>
        </a:p>
      </dgm:t>
    </dgm:pt>
    <dgm:pt modelId="{ADC63ADD-0902-4648-A168-03DA4DB73C3C}" type="sibTrans" cxnId="{463D119F-AB4F-49EC-938D-B73D5E897468}">
      <dgm:prSet/>
      <dgm:spPr/>
      <dgm:t>
        <a:bodyPr/>
        <a:lstStyle/>
        <a:p>
          <a:endParaRPr lang="es-MX"/>
        </a:p>
      </dgm:t>
    </dgm:pt>
    <dgm:pt modelId="{63F8ABBF-91D4-4C27-83A2-2B7E9DB8865E}">
      <dgm:prSet custT="1"/>
      <dgm:spPr/>
      <dgm:t>
        <a:bodyPr/>
        <a:lstStyle/>
        <a:p>
          <a:r>
            <a:rPr lang="es-MX" sz="1400" dirty="0"/>
            <a:t>Liquidación</a:t>
          </a:r>
          <a:endParaRPr lang="es-MX" sz="1800" dirty="0"/>
        </a:p>
      </dgm:t>
    </dgm:pt>
    <dgm:pt modelId="{128361A3-918D-4D2A-BC98-9108A3021553}" type="parTrans" cxnId="{68DDAD79-B194-4BB6-B318-1F9D07B7D42E}">
      <dgm:prSet/>
      <dgm:spPr/>
      <dgm:t>
        <a:bodyPr/>
        <a:lstStyle/>
        <a:p>
          <a:endParaRPr lang="es-MX"/>
        </a:p>
      </dgm:t>
    </dgm:pt>
    <dgm:pt modelId="{7E8D3618-FA89-42C9-A115-387A7C042C80}" type="sibTrans" cxnId="{68DDAD79-B194-4BB6-B318-1F9D07B7D42E}">
      <dgm:prSet/>
      <dgm:spPr/>
      <dgm:t>
        <a:bodyPr/>
        <a:lstStyle/>
        <a:p>
          <a:endParaRPr lang="es-MX"/>
        </a:p>
      </dgm:t>
    </dgm:pt>
    <dgm:pt modelId="{14F0D9B4-B769-4777-BAD7-E38DE555949C}">
      <dgm:prSet custT="1"/>
      <dgm:spPr/>
      <dgm:t>
        <a:bodyPr/>
        <a:lstStyle/>
        <a:p>
          <a:r>
            <a:rPr lang="es-MX" sz="1400" dirty="0"/>
            <a:t>Renacimiento</a:t>
          </a:r>
          <a:endParaRPr lang="es-MX" sz="1900" dirty="0"/>
        </a:p>
      </dgm:t>
    </dgm:pt>
    <dgm:pt modelId="{307AC899-142D-4221-A49A-D97B24534CD2}" type="parTrans" cxnId="{93058A40-00AD-46C6-8CFF-58EB4D75455B}">
      <dgm:prSet/>
      <dgm:spPr/>
      <dgm:t>
        <a:bodyPr/>
        <a:lstStyle/>
        <a:p>
          <a:endParaRPr lang="es-MX"/>
        </a:p>
      </dgm:t>
    </dgm:pt>
    <dgm:pt modelId="{4299948F-AA88-442E-BBA1-EE0FDB1184D3}" type="sibTrans" cxnId="{93058A40-00AD-46C6-8CFF-58EB4D75455B}">
      <dgm:prSet/>
      <dgm:spPr/>
      <dgm:t>
        <a:bodyPr/>
        <a:lstStyle/>
        <a:p>
          <a:endParaRPr lang="es-MX"/>
        </a:p>
      </dgm:t>
    </dgm:pt>
    <dgm:pt modelId="{88684726-409C-9A46-8806-3B8BEB3B37D0}" type="pres">
      <dgm:prSet presAssocID="{24F0763A-8DA0-724B-8BDF-A2443518575E}" presName="linearFlow" presStyleCnt="0">
        <dgm:presLayoutVars>
          <dgm:dir/>
          <dgm:resizeHandles val="exact"/>
        </dgm:presLayoutVars>
      </dgm:prSet>
      <dgm:spPr/>
    </dgm:pt>
    <dgm:pt modelId="{678C1654-1675-4241-A412-47FFD8D568D5}" type="pres">
      <dgm:prSet presAssocID="{B82A67B2-C259-DA46-8ACB-60878B3A7382}" presName="composite" presStyleCnt="0"/>
      <dgm:spPr/>
    </dgm:pt>
    <dgm:pt modelId="{9F3542B5-8E62-7143-9DBF-312C79240240}" type="pres">
      <dgm:prSet presAssocID="{B82A67B2-C259-DA46-8ACB-60878B3A7382}" presName="imgShp" presStyleLbl="fgImgPlace1" presStyleIdx="0" presStyleCnt="10"/>
      <dgm:spPr/>
    </dgm:pt>
    <dgm:pt modelId="{7FA07069-8B64-E448-A653-D7F13F26EDAF}" type="pres">
      <dgm:prSet presAssocID="{B82A67B2-C259-DA46-8ACB-60878B3A7382}" presName="txShp" presStyleLbl="node1" presStyleIdx="0" presStyleCnt="10">
        <dgm:presLayoutVars>
          <dgm:bulletEnabled val="1"/>
        </dgm:presLayoutVars>
      </dgm:prSet>
      <dgm:spPr/>
    </dgm:pt>
    <dgm:pt modelId="{7E6EFFFF-140C-3442-B1DA-ECF3CF3CFC45}" type="pres">
      <dgm:prSet presAssocID="{556DF86D-7FBA-0D41-BD0F-E9FD478A7888}" presName="spacing" presStyleCnt="0"/>
      <dgm:spPr/>
    </dgm:pt>
    <dgm:pt modelId="{1B9F6F84-379B-0341-A8D0-65FF9E7EBB4A}" type="pres">
      <dgm:prSet presAssocID="{F443B5B0-291E-BC4D-9149-B1F1623F5493}" presName="composite" presStyleCnt="0"/>
      <dgm:spPr/>
    </dgm:pt>
    <dgm:pt modelId="{6E3787D5-019B-3C47-A2E5-ADDDE1932C01}" type="pres">
      <dgm:prSet presAssocID="{F443B5B0-291E-BC4D-9149-B1F1623F5493}" presName="imgShp" presStyleLbl="fgImgPlace1" presStyleIdx="1" presStyleCnt="10"/>
      <dgm:spPr/>
    </dgm:pt>
    <dgm:pt modelId="{01BB34C2-5091-4749-9E60-91749D6D12B4}" type="pres">
      <dgm:prSet presAssocID="{F443B5B0-291E-BC4D-9149-B1F1623F5493}" presName="txShp" presStyleLbl="node1" presStyleIdx="1" presStyleCnt="10">
        <dgm:presLayoutVars>
          <dgm:bulletEnabled val="1"/>
        </dgm:presLayoutVars>
      </dgm:prSet>
      <dgm:spPr/>
    </dgm:pt>
    <dgm:pt modelId="{09740F45-5728-8C43-B817-68AA6B6C3C99}" type="pres">
      <dgm:prSet presAssocID="{F7E38AA8-0B2D-C94D-91D7-AFD1BA2001D3}" presName="spacing" presStyleCnt="0"/>
      <dgm:spPr/>
    </dgm:pt>
    <dgm:pt modelId="{02534173-DD2F-E54C-A3B6-D77FE9060FD9}" type="pres">
      <dgm:prSet presAssocID="{88BE4C20-1A0D-0249-BDD6-661989A8F58F}" presName="composite" presStyleCnt="0"/>
      <dgm:spPr/>
    </dgm:pt>
    <dgm:pt modelId="{0D93F7AF-AB79-A34D-ADE8-E64088845CA8}" type="pres">
      <dgm:prSet presAssocID="{88BE4C20-1A0D-0249-BDD6-661989A8F58F}" presName="imgShp" presStyleLbl="fgImgPlace1" presStyleIdx="2" presStyleCnt="10"/>
      <dgm:spPr/>
    </dgm:pt>
    <dgm:pt modelId="{B536F65B-1FC3-B14C-9067-DEF5F93126F3}" type="pres">
      <dgm:prSet presAssocID="{88BE4C20-1A0D-0249-BDD6-661989A8F58F}" presName="txShp" presStyleLbl="node1" presStyleIdx="2" presStyleCnt="10">
        <dgm:presLayoutVars>
          <dgm:bulletEnabled val="1"/>
        </dgm:presLayoutVars>
      </dgm:prSet>
      <dgm:spPr/>
    </dgm:pt>
    <dgm:pt modelId="{61BC974A-88D4-F049-8393-97F5CC984637}" type="pres">
      <dgm:prSet presAssocID="{6BD73AF3-FC2F-6345-B3A4-5E241768F1C0}" presName="spacing" presStyleCnt="0"/>
      <dgm:spPr/>
    </dgm:pt>
    <dgm:pt modelId="{A8FDAADB-03EA-5A44-B1BF-A29B2563F73B}" type="pres">
      <dgm:prSet presAssocID="{BD825A34-65F6-864B-B91F-FFB208BA1594}" presName="composite" presStyleCnt="0"/>
      <dgm:spPr/>
    </dgm:pt>
    <dgm:pt modelId="{592D0981-8B51-3343-BE15-846B6557C789}" type="pres">
      <dgm:prSet presAssocID="{BD825A34-65F6-864B-B91F-FFB208BA1594}" presName="imgShp" presStyleLbl="fgImgPlace1" presStyleIdx="3" presStyleCnt="10"/>
      <dgm:spPr/>
    </dgm:pt>
    <dgm:pt modelId="{677DD969-7327-1F40-944E-C2CD0BC5B181}" type="pres">
      <dgm:prSet presAssocID="{BD825A34-65F6-864B-B91F-FFB208BA1594}" presName="txShp" presStyleLbl="node1" presStyleIdx="3" presStyleCnt="10">
        <dgm:presLayoutVars>
          <dgm:bulletEnabled val="1"/>
        </dgm:presLayoutVars>
      </dgm:prSet>
      <dgm:spPr/>
    </dgm:pt>
    <dgm:pt modelId="{64903072-ED7C-3844-B395-873157F1A989}" type="pres">
      <dgm:prSet presAssocID="{B1AC2EB9-E7F8-C947-8543-3AFE996EA023}" presName="spacing" presStyleCnt="0"/>
      <dgm:spPr/>
    </dgm:pt>
    <dgm:pt modelId="{6D2971A7-5BB1-4DE1-972A-CE6E6CA218C3}" type="pres">
      <dgm:prSet presAssocID="{31D78DEC-288D-44DE-95BA-23E517BDB119}" presName="composite" presStyleCnt="0"/>
      <dgm:spPr/>
    </dgm:pt>
    <dgm:pt modelId="{E5A6DBB5-1624-4C3E-B9A3-241AEA6D6486}" type="pres">
      <dgm:prSet presAssocID="{31D78DEC-288D-44DE-95BA-23E517BDB119}" presName="imgShp" presStyleLbl="fgImgPlace1" presStyleIdx="4" presStyleCnt="10"/>
      <dgm:spPr/>
    </dgm:pt>
    <dgm:pt modelId="{FB2D0CC5-E3FA-4F04-B1B7-4331A6CFE52F}" type="pres">
      <dgm:prSet presAssocID="{31D78DEC-288D-44DE-95BA-23E517BDB119}" presName="txShp" presStyleLbl="node1" presStyleIdx="4" presStyleCnt="10">
        <dgm:presLayoutVars>
          <dgm:bulletEnabled val="1"/>
        </dgm:presLayoutVars>
      </dgm:prSet>
      <dgm:spPr/>
    </dgm:pt>
    <dgm:pt modelId="{39C6F245-ACDC-43E4-96B9-450D60632E0F}" type="pres">
      <dgm:prSet presAssocID="{AF6BB73C-395F-40C5-B7B3-F986C1DDFAB4}" presName="spacing" presStyleCnt="0"/>
      <dgm:spPr/>
    </dgm:pt>
    <dgm:pt modelId="{E5638234-C336-4D70-9C3C-12DDC059B1DC}" type="pres">
      <dgm:prSet presAssocID="{6349476F-9579-4941-992C-476178321FA9}" presName="composite" presStyleCnt="0"/>
      <dgm:spPr/>
    </dgm:pt>
    <dgm:pt modelId="{20B639D4-4D31-467D-832C-E6A9B5D203DA}" type="pres">
      <dgm:prSet presAssocID="{6349476F-9579-4941-992C-476178321FA9}" presName="imgShp" presStyleLbl="fgImgPlace1" presStyleIdx="5" presStyleCnt="10"/>
      <dgm:spPr/>
    </dgm:pt>
    <dgm:pt modelId="{4DBA86E5-D45A-4D72-8E79-6272DF50F140}" type="pres">
      <dgm:prSet presAssocID="{6349476F-9579-4941-992C-476178321FA9}" presName="txShp" presStyleLbl="node1" presStyleIdx="5" presStyleCnt="10">
        <dgm:presLayoutVars>
          <dgm:bulletEnabled val="1"/>
        </dgm:presLayoutVars>
      </dgm:prSet>
      <dgm:spPr/>
    </dgm:pt>
    <dgm:pt modelId="{2861AD28-F185-4811-A5A4-936B4BE3B5C9}" type="pres">
      <dgm:prSet presAssocID="{ADC63ADD-0902-4648-A168-03DA4DB73C3C}" presName="spacing" presStyleCnt="0"/>
      <dgm:spPr/>
    </dgm:pt>
    <dgm:pt modelId="{8AD33B2F-A2D1-4963-9388-3109463E9652}" type="pres">
      <dgm:prSet presAssocID="{63F8ABBF-91D4-4C27-83A2-2B7E9DB8865E}" presName="composite" presStyleCnt="0"/>
      <dgm:spPr/>
    </dgm:pt>
    <dgm:pt modelId="{4F199FAD-7E06-409C-A7EA-13919E550318}" type="pres">
      <dgm:prSet presAssocID="{63F8ABBF-91D4-4C27-83A2-2B7E9DB8865E}" presName="imgShp" presStyleLbl="fgImgPlace1" presStyleIdx="6" presStyleCnt="10"/>
      <dgm:spPr/>
    </dgm:pt>
    <dgm:pt modelId="{7B3007CA-111E-48B4-BF97-1DF5554E8239}" type="pres">
      <dgm:prSet presAssocID="{63F8ABBF-91D4-4C27-83A2-2B7E9DB8865E}" presName="txShp" presStyleLbl="node1" presStyleIdx="6" presStyleCnt="10">
        <dgm:presLayoutVars>
          <dgm:bulletEnabled val="1"/>
        </dgm:presLayoutVars>
      </dgm:prSet>
      <dgm:spPr/>
    </dgm:pt>
    <dgm:pt modelId="{3FBFB90C-31F6-4B8A-8227-507EA4A22FAB}" type="pres">
      <dgm:prSet presAssocID="{7E8D3618-FA89-42C9-A115-387A7C042C80}" presName="spacing" presStyleCnt="0"/>
      <dgm:spPr/>
    </dgm:pt>
    <dgm:pt modelId="{F4AE5B5B-88B6-4241-ACEC-2BF1506D240A}" type="pres">
      <dgm:prSet presAssocID="{14F0D9B4-B769-4777-BAD7-E38DE555949C}" presName="composite" presStyleCnt="0"/>
      <dgm:spPr/>
    </dgm:pt>
    <dgm:pt modelId="{071E3C1F-08E7-469D-A2DB-01417AD2E68D}" type="pres">
      <dgm:prSet presAssocID="{14F0D9B4-B769-4777-BAD7-E38DE555949C}" presName="imgShp" presStyleLbl="fgImgPlace1" presStyleIdx="7" presStyleCnt="10"/>
      <dgm:spPr/>
    </dgm:pt>
    <dgm:pt modelId="{CFC582EE-B080-4259-8CC8-2212331EE890}" type="pres">
      <dgm:prSet presAssocID="{14F0D9B4-B769-4777-BAD7-E38DE555949C}" presName="txShp" presStyleLbl="node1" presStyleIdx="7" presStyleCnt="10">
        <dgm:presLayoutVars>
          <dgm:bulletEnabled val="1"/>
        </dgm:presLayoutVars>
      </dgm:prSet>
      <dgm:spPr/>
    </dgm:pt>
    <dgm:pt modelId="{8B4FC18F-2539-487B-BFB1-1F10BCEDEF28}" type="pres">
      <dgm:prSet presAssocID="{4299948F-AA88-442E-BBA1-EE0FDB1184D3}" presName="spacing" presStyleCnt="0"/>
      <dgm:spPr/>
    </dgm:pt>
    <dgm:pt modelId="{C4EC10FB-852D-0A41-95CC-A3F51E95D0C0}" type="pres">
      <dgm:prSet presAssocID="{129E9ED2-974B-BA41-8C8F-029F2D0EB3B9}" presName="composite" presStyleCnt="0"/>
      <dgm:spPr/>
    </dgm:pt>
    <dgm:pt modelId="{5D13A754-11BB-8C46-9723-7706D62C535A}" type="pres">
      <dgm:prSet presAssocID="{129E9ED2-974B-BA41-8C8F-029F2D0EB3B9}" presName="imgShp" presStyleLbl="fgImgPlace1" presStyleIdx="8" presStyleCnt="10"/>
      <dgm:spPr/>
    </dgm:pt>
    <dgm:pt modelId="{377947F2-FEB5-9342-9227-A8E5B40568B1}" type="pres">
      <dgm:prSet presAssocID="{129E9ED2-974B-BA41-8C8F-029F2D0EB3B9}" presName="txShp" presStyleLbl="node1" presStyleIdx="8" presStyleCnt="10">
        <dgm:presLayoutVars>
          <dgm:bulletEnabled val="1"/>
        </dgm:presLayoutVars>
      </dgm:prSet>
      <dgm:spPr/>
    </dgm:pt>
    <dgm:pt modelId="{13680D0C-43AF-3C4F-880B-99ED64213B33}" type="pres">
      <dgm:prSet presAssocID="{7AD9875E-E694-C141-BBD5-285C9B02D9DE}" presName="spacing" presStyleCnt="0"/>
      <dgm:spPr/>
    </dgm:pt>
    <dgm:pt modelId="{B52485F1-B15E-CB4A-BA49-FE7512879E93}" type="pres">
      <dgm:prSet presAssocID="{B471E081-AEED-BA43-957A-A6B7A9DB884A}" presName="composite" presStyleCnt="0"/>
      <dgm:spPr/>
    </dgm:pt>
    <dgm:pt modelId="{DBBC31CF-67C7-F140-A0D7-C560E54940FC}" type="pres">
      <dgm:prSet presAssocID="{B471E081-AEED-BA43-957A-A6B7A9DB884A}" presName="imgShp" presStyleLbl="fgImgPlace1" presStyleIdx="9" presStyleCnt="10"/>
      <dgm:spPr/>
    </dgm:pt>
    <dgm:pt modelId="{6F1D864D-6D5A-D944-8A4D-D5E00BA393CA}" type="pres">
      <dgm:prSet presAssocID="{B471E081-AEED-BA43-957A-A6B7A9DB884A}" presName="txShp" presStyleLbl="node1" presStyleIdx="9" presStyleCnt="10">
        <dgm:presLayoutVars>
          <dgm:bulletEnabled val="1"/>
        </dgm:presLayoutVars>
      </dgm:prSet>
      <dgm:spPr/>
    </dgm:pt>
  </dgm:ptLst>
  <dgm:cxnLst>
    <dgm:cxn modelId="{B0D69C20-D366-44A7-9234-A35A2A315D59}" type="presOf" srcId="{6349476F-9579-4941-992C-476178321FA9}" destId="{4DBA86E5-D45A-4D72-8E79-6272DF50F140}" srcOrd="0" destOrd="0" presId="urn:microsoft.com/office/officeart/2005/8/layout/vList3"/>
    <dgm:cxn modelId="{BB42FF27-97EA-3649-A994-C0754357E2C1}" type="presOf" srcId="{88BE4C20-1A0D-0249-BDD6-661989A8F58F}" destId="{B536F65B-1FC3-B14C-9067-DEF5F93126F3}" srcOrd="0" destOrd="0" presId="urn:microsoft.com/office/officeart/2005/8/layout/vList3"/>
    <dgm:cxn modelId="{C4CFF132-7472-47C2-9FDE-AA02182D7089}" type="presOf" srcId="{31D78DEC-288D-44DE-95BA-23E517BDB119}" destId="{FB2D0CC5-E3FA-4F04-B1B7-4331A6CFE52F}" srcOrd="0" destOrd="0" presId="urn:microsoft.com/office/officeart/2005/8/layout/vList3"/>
    <dgm:cxn modelId="{5A86AE3A-CD2F-2A49-8853-DD5DC9F06C17}" type="presOf" srcId="{B82A67B2-C259-DA46-8ACB-60878B3A7382}" destId="{7FA07069-8B64-E448-A653-D7F13F26EDAF}" srcOrd="0" destOrd="0" presId="urn:microsoft.com/office/officeart/2005/8/layout/vList3"/>
    <dgm:cxn modelId="{F6364D3D-8B3A-D34B-BAC5-82CE77DA0DC8}" type="presOf" srcId="{129E9ED2-974B-BA41-8C8F-029F2D0EB3B9}" destId="{377947F2-FEB5-9342-9227-A8E5B40568B1}" srcOrd="0" destOrd="0" presId="urn:microsoft.com/office/officeart/2005/8/layout/vList3"/>
    <dgm:cxn modelId="{93058A40-00AD-46C6-8CFF-58EB4D75455B}" srcId="{24F0763A-8DA0-724B-8BDF-A2443518575E}" destId="{14F0D9B4-B769-4777-BAD7-E38DE555949C}" srcOrd="7" destOrd="0" parTransId="{307AC899-142D-4221-A49A-D97B24534CD2}" sibTransId="{4299948F-AA88-442E-BBA1-EE0FDB1184D3}"/>
    <dgm:cxn modelId="{09763445-7F51-4243-84C6-E79C95AF16A0}" type="presOf" srcId="{B471E081-AEED-BA43-957A-A6B7A9DB884A}" destId="{6F1D864D-6D5A-D944-8A4D-D5E00BA393CA}" srcOrd="0" destOrd="0" presId="urn:microsoft.com/office/officeart/2005/8/layout/vList3"/>
    <dgm:cxn modelId="{20823E46-2DC1-2E49-A09F-B2689D323AD5}" srcId="{24F0763A-8DA0-724B-8BDF-A2443518575E}" destId="{129E9ED2-974B-BA41-8C8F-029F2D0EB3B9}" srcOrd="8" destOrd="0" parTransId="{57AFD0B5-F49D-3B40-B870-A9FC90A9E076}" sibTransId="{7AD9875E-E694-C141-BBD5-285C9B02D9DE}"/>
    <dgm:cxn modelId="{3835446A-8052-498F-8DA1-BF7375990F13}" type="presOf" srcId="{63F8ABBF-91D4-4C27-83A2-2B7E9DB8865E}" destId="{7B3007CA-111E-48B4-BF97-1DF5554E8239}" srcOrd="0" destOrd="0" presId="urn:microsoft.com/office/officeart/2005/8/layout/vList3"/>
    <dgm:cxn modelId="{68DDAD79-B194-4BB6-B318-1F9D07B7D42E}" srcId="{24F0763A-8DA0-724B-8BDF-A2443518575E}" destId="{63F8ABBF-91D4-4C27-83A2-2B7E9DB8865E}" srcOrd="6" destOrd="0" parTransId="{128361A3-918D-4D2A-BC98-9108A3021553}" sibTransId="{7E8D3618-FA89-42C9-A115-387A7C042C80}"/>
    <dgm:cxn modelId="{3A4DAA7A-39ED-3149-800C-D39E7DA19B3A}" type="presOf" srcId="{F443B5B0-291E-BC4D-9149-B1F1623F5493}" destId="{01BB34C2-5091-4749-9E60-91749D6D12B4}" srcOrd="0" destOrd="0" presId="urn:microsoft.com/office/officeart/2005/8/layout/vList3"/>
    <dgm:cxn modelId="{2D5F7E8D-6083-4D94-AC5C-405BBE465EDA}" type="presOf" srcId="{14F0D9B4-B769-4777-BAD7-E38DE555949C}" destId="{CFC582EE-B080-4259-8CC8-2212331EE890}" srcOrd="0" destOrd="0" presId="urn:microsoft.com/office/officeart/2005/8/layout/vList3"/>
    <dgm:cxn modelId="{463D119F-AB4F-49EC-938D-B73D5E897468}" srcId="{24F0763A-8DA0-724B-8BDF-A2443518575E}" destId="{6349476F-9579-4941-992C-476178321FA9}" srcOrd="5" destOrd="0" parTransId="{178A5AF3-6374-406B-8A36-620ADC7C7EFC}" sibTransId="{ADC63ADD-0902-4648-A168-03DA4DB73C3C}"/>
    <dgm:cxn modelId="{83DDE7B0-34F8-404B-BDFA-6B8D0154FF22}" srcId="{24F0763A-8DA0-724B-8BDF-A2443518575E}" destId="{B82A67B2-C259-DA46-8ACB-60878B3A7382}" srcOrd="0" destOrd="0" parTransId="{2AF4215F-06B9-6545-BB2D-47088C8C940E}" sibTransId="{556DF86D-7FBA-0D41-BD0F-E9FD478A7888}"/>
    <dgm:cxn modelId="{46AAEFBE-1447-FA45-BC24-E18366677DA7}" srcId="{24F0763A-8DA0-724B-8BDF-A2443518575E}" destId="{B471E081-AEED-BA43-957A-A6B7A9DB884A}" srcOrd="9" destOrd="0" parTransId="{D9687F74-0132-A746-B99D-3E7B52787652}" sibTransId="{5E5AA62B-C196-624A-BEC6-DC76333B20D8}"/>
    <dgm:cxn modelId="{6E4119DB-0DDF-4EFF-8BDE-C3CE13D0DDB8}" srcId="{24F0763A-8DA0-724B-8BDF-A2443518575E}" destId="{31D78DEC-288D-44DE-95BA-23E517BDB119}" srcOrd="4" destOrd="0" parTransId="{62EA235A-09D7-4C7B-8A16-C6C767FA7C5C}" sibTransId="{AF6BB73C-395F-40C5-B7B3-F986C1DDFAB4}"/>
    <dgm:cxn modelId="{544FC6E2-B741-414E-87F7-2B16ACC6E369}" srcId="{24F0763A-8DA0-724B-8BDF-A2443518575E}" destId="{BD825A34-65F6-864B-B91F-FFB208BA1594}" srcOrd="3" destOrd="0" parTransId="{2637111C-3232-EB4D-B1E3-07446B228B18}" sibTransId="{B1AC2EB9-E7F8-C947-8543-3AFE996EA023}"/>
    <dgm:cxn modelId="{5BB764E6-7548-264D-801A-8DDCCAAD09B2}" srcId="{24F0763A-8DA0-724B-8BDF-A2443518575E}" destId="{88BE4C20-1A0D-0249-BDD6-661989A8F58F}" srcOrd="2" destOrd="0" parTransId="{E9A92C32-88BD-E34C-ADF6-4680992C9CE0}" sibTransId="{6BD73AF3-FC2F-6345-B3A4-5E241768F1C0}"/>
    <dgm:cxn modelId="{D56258E8-B98E-A744-ADE8-3F70051F74BB}" type="presOf" srcId="{BD825A34-65F6-864B-B91F-FFB208BA1594}" destId="{677DD969-7327-1F40-944E-C2CD0BC5B181}" srcOrd="0" destOrd="0" presId="urn:microsoft.com/office/officeart/2005/8/layout/vList3"/>
    <dgm:cxn modelId="{2770BEF3-923B-4E41-BA8E-76F0C8311C1B}" type="presOf" srcId="{24F0763A-8DA0-724B-8BDF-A2443518575E}" destId="{88684726-409C-9A46-8806-3B8BEB3B37D0}" srcOrd="0" destOrd="0" presId="urn:microsoft.com/office/officeart/2005/8/layout/vList3"/>
    <dgm:cxn modelId="{DEF712F6-F14C-274E-8F6C-D3EE4E64A522}" srcId="{24F0763A-8DA0-724B-8BDF-A2443518575E}" destId="{F443B5B0-291E-BC4D-9149-B1F1623F5493}" srcOrd="1" destOrd="0" parTransId="{51D0E29D-9974-FF4E-80C8-6FA20E250D2F}" sibTransId="{F7E38AA8-0B2D-C94D-91D7-AFD1BA2001D3}"/>
    <dgm:cxn modelId="{D58B4E56-9BCE-074A-BD3B-7AE2E2BA3238}" type="presParOf" srcId="{88684726-409C-9A46-8806-3B8BEB3B37D0}" destId="{678C1654-1675-4241-A412-47FFD8D568D5}" srcOrd="0" destOrd="0" presId="urn:microsoft.com/office/officeart/2005/8/layout/vList3"/>
    <dgm:cxn modelId="{67EF9BFB-7F3C-4442-BF83-F709C8EFE2A9}" type="presParOf" srcId="{678C1654-1675-4241-A412-47FFD8D568D5}" destId="{9F3542B5-8E62-7143-9DBF-312C79240240}" srcOrd="0" destOrd="0" presId="urn:microsoft.com/office/officeart/2005/8/layout/vList3"/>
    <dgm:cxn modelId="{B65B0BE0-3D9F-1242-9D97-C9982F897854}" type="presParOf" srcId="{678C1654-1675-4241-A412-47FFD8D568D5}" destId="{7FA07069-8B64-E448-A653-D7F13F26EDAF}" srcOrd="1" destOrd="0" presId="urn:microsoft.com/office/officeart/2005/8/layout/vList3"/>
    <dgm:cxn modelId="{8D573A02-AE50-3F4A-BB8E-107467D42266}" type="presParOf" srcId="{88684726-409C-9A46-8806-3B8BEB3B37D0}" destId="{7E6EFFFF-140C-3442-B1DA-ECF3CF3CFC45}" srcOrd="1" destOrd="0" presId="urn:microsoft.com/office/officeart/2005/8/layout/vList3"/>
    <dgm:cxn modelId="{D2CA9F5C-5CE6-6946-B903-548DE7B38940}" type="presParOf" srcId="{88684726-409C-9A46-8806-3B8BEB3B37D0}" destId="{1B9F6F84-379B-0341-A8D0-65FF9E7EBB4A}" srcOrd="2" destOrd="0" presId="urn:microsoft.com/office/officeart/2005/8/layout/vList3"/>
    <dgm:cxn modelId="{31D562E8-B5CA-A747-BAB7-BFDA2F0327C8}" type="presParOf" srcId="{1B9F6F84-379B-0341-A8D0-65FF9E7EBB4A}" destId="{6E3787D5-019B-3C47-A2E5-ADDDE1932C01}" srcOrd="0" destOrd="0" presId="urn:microsoft.com/office/officeart/2005/8/layout/vList3"/>
    <dgm:cxn modelId="{6167244F-4F00-3A44-A199-79BD55FC8EC7}" type="presParOf" srcId="{1B9F6F84-379B-0341-A8D0-65FF9E7EBB4A}" destId="{01BB34C2-5091-4749-9E60-91749D6D12B4}" srcOrd="1" destOrd="0" presId="urn:microsoft.com/office/officeart/2005/8/layout/vList3"/>
    <dgm:cxn modelId="{58213663-1DFF-3042-891C-6C4ADB6422E7}" type="presParOf" srcId="{88684726-409C-9A46-8806-3B8BEB3B37D0}" destId="{09740F45-5728-8C43-B817-68AA6B6C3C99}" srcOrd="3" destOrd="0" presId="urn:microsoft.com/office/officeart/2005/8/layout/vList3"/>
    <dgm:cxn modelId="{09CD3688-58F0-4945-A1B3-98FAC995B78C}" type="presParOf" srcId="{88684726-409C-9A46-8806-3B8BEB3B37D0}" destId="{02534173-DD2F-E54C-A3B6-D77FE9060FD9}" srcOrd="4" destOrd="0" presId="urn:microsoft.com/office/officeart/2005/8/layout/vList3"/>
    <dgm:cxn modelId="{818C1A6B-D1ED-5C40-8BB2-DB3622E9C58D}" type="presParOf" srcId="{02534173-DD2F-E54C-A3B6-D77FE9060FD9}" destId="{0D93F7AF-AB79-A34D-ADE8-E64088845CA8}" srcOrd="0" destOrd="0" presId="urn:microsoft.com/office/officeart/2005/8/layout/vList3"/>
    <dgm:cxn modelId="{A83DF528-356F-2A44-860A-0C3C828E5311}" type="presParOf" srcId="{02534173-DD2F-E54C-A3B6-D77FE9060FD9}" destId="{B536F65B-1FC3-B14C-9067-DEF5F93126F3}" srcOrd="1" destOrd="0" presId="urn:microsoft.com/office/officeart/2005/8/layout/vList3"/>
    <dgm:cxn modelId="{ECCEE064-3F89-BD42-AECB-610188B04C75}" type="presParOf" srcId="{88684726-409C-9A46-8806-3B8BEB3B37D0}" destId="{61BC974A-88D4-F049-8393-97F5CC984637}" srcOrd="5" destOrd="0" presId="urn:microsoft.com/office/officeart/2005/8/layout/vList3"/>
    <dgm:cxn modelId="{470B1EE0-FF33-2148-A9DC-AA964C955BBB}" type="presParOf" srcId="{88684726-409C-9A46-8806-3B8BEB3B37D0}" destId="{A8FDAADB-03EA-5A44-B1BF-A29B2563F73B}" srcOrd="6" destOrd="0" presId="urn:microsoft.com/office/officeart/2005/8/layout/vList3"/>
    <dgm:cxn modelId="{C079E0D0-B1EC-1846-8C58-797A72115CDD}" type="presParOf" srcId="{A8FDAADB-03EA-5A44-B1BF-A29B2563F73B}" destId="{592D0981-8B51-3343-BE15-846B6557C789}" srcOrd="0" destOrd="0" presId="urn:microsoft.com/office/officeart/2005/8/layout/vList3"/>
    <dgm:cxn modelId="{71B87F11-0CA2-3D4E-877B-10F333B45805}" type="presParOf" srcId="{A8FDAADB-03EA-5A44-B1BF-A29B2563F73B}" destId="{677DD969-7327-1F40-944E-C2CD0BC5B181}" srcOrd="1" destOrd="0" presId="urn:microsoft.com/office/officeart/2005/8/layout/vList3"/>
    <dgm:cxn modelId="{B87109C7-E23F-6F4E-A740-1129808505CB}" type="presParOf" srcId="{88684726-409C-9A46-8806-3B8BEB3B37D0}" destId="{64903072-ED7C-3844-B395-873157F1A989}" srcOrd="7" destOrd="0" presId="urn:microsoft.com/office/officeart/2005/8/layout/vList3"/>
    <dgm:cxn modelId="{D551F204-BA6A-4BD3-BE0C-98396A37B4E3}" type="presParOf" srcId="{88684726-409C-9A46-8806-3B8BEB3B37D0}" destId="{6D2971A7-5BB1-4DE1-972A-CE6E6CA218C3}" srcOrd="8" destOrd="0" presId="urn:microsoft.com/office/officeart/2005/8/layout/vList3"/>
    <dgm:cxn modelId="{0568F906-34E4-4AC2-8E0D-4B0B23FBA042}" type="presParOf" srcId="{6D2971A7-5BB1-4DE1-972A-CE6E6CA218C3}" destId="{E5A6DBB5-1624-4C3E-B9A3-241AEA6D6486}" srcOrd="0" destOrd="0" presId="urn:microsoft.com/office/officeart/2005/8/layout/vList3"/>
    <dgm:cxn modelId="{728A88DC-80B6-479F-AC0A-27240DA529A0}" type="presParOf" srcId="{6D2971A7-5BB1-4DE1-972A-CE6E6CA218C3}" destId="{FB2D0CC5-E3FA-4F04-B1B7-4331A6CFE52F}" srcOrd="1" destOrd="0" presId="urn:microsoft.com/office/officeart/2005/8/layout/vList3"/>
    <dgm:cxn modelId="{A17B7909-88A4-4EF8-841F-D9F5DBBE6757}" type="presParOf" srcId="{88684726-409C-9A46-8806-3B8BEB3B37D0}" destId="{39C6F245-ACDC-43E4-96B9-450D60632E0F}" srcOrd="9" destOrd="0" presId="urn:microsoft.com/office/officeart/2005/8/layout/vList3"/>
    <dgm:cxn modelId="{89DD492E-BF1C-44F3-9E0E-879156F409C8}" type="presParOf" srcId="{88684726-409C-9A46-8806-3B8BEB3B37D0}" destId="{E5638234-C336-4D70-9C3C-12DDC059B1DC}" srcOrd="10" destOrd="0" presId="urn:microsoft.com/office/officeart/2005/8/layout/vList3"/>
    <dgm:cxn modelId="{C7663054-67DC-4144-88CA-F53CF0A8DCEA}" type="presParOf" srcId="{E5638234-C336-4D70-9C3C-12DDC059B1DC}" destId="{20B639D4-4D31-467D-832C-E6A9B5D203DA}" srcOrd="0" destOrd="0" presId="urn:microsoft.com/office/officeart/2005/8/layout/vList3"/>
    <dgm:cxn modelId="{5B2B8FBB-74B3-42C1-8522-44338DA21C4D}" type="presParOf" srcId="{E5638234-C336-4D70-9C3C-12DDC059B1DC}" destId="{4DBA86E5-D45A-4D72-8E79-6272DF50F140}" srcOrd="1" destOrd="0" presId="urn:microsoft.com/office/officeart/2005/8/layout/vList3"/>
    <dgm:cxn modelId="{53DE802F-04FF-4E05-8D52-C26D978F3494}" type="presParOf" srcId="{88684726-409C-9A46-8806-3B8BEB3B37D0}" destId="{2861AD28-F185-4811-A5A4-936B4BE3B5C9}" srcOrd="11" destOrd="0" presId="urn:microsoft.com/office/officeart/2005/8/layout/vList3"/>
    <dgm:cxn modelId="{A989ADBD-8DF0-4905-892B-E720A0B2FC76}" type="presParOf" srcId="{88684726-409C-9A46-8806-3B8BEB3B37D0}" destId="{8AD33B2F-A2D1-4963-9388-3109463E9652}" srcOrd="12" destOrd="0" presId="urn:microsoft.com/office/officeart/2005/8/layout/vList3"/>
    <dgm:cxn modelId="{E916135A-F767-422E-BD2C-35A095AEBF2A}" type="presParOf" srcId="{8AD33B2F-A2D1-4963-9388-3109463E9652}" destId="{4F199FAD-7E06-409C-A7EA-13919E550318}" srcOrd="0" destOrd="0" presId="urn:microsoft.com/office/officeart/2005/8/layout/vList3"/>
    <dgm:cxn modelId="{8175F402-60E2-40CA-9AC4-6C7F1D1191C4}" type="presParOf" srcId="{8AD33B2F-A2D1-4963-9388-3109463E9652}" destId="{7B3007CA-111E-48B4-BF97-1DF5554E8239}" srcOrd="1" destOrd="0" presId="urn:microsoft.com/office/officeart/2005/8/layout/vList3"/>
    <dgm:cxn modelId="{72F9915A-631B-4C44-89B1-154D61A8853A}" type="presParOf" srcId="{88684726-409C-9A46-8806-3B8BEB3B37D0}" destId="{3FBFB90C-31F6-4B8A-8227-507EA4A22FAB}" srcOrd="13" destOrd="0" presId="urn:microsoft.com/office/officeart/2005/8/layout/vList3"/>
    <dgm:cxn modelId="{70CC054F-1CC2-4D82-89C6-ED317CA4516E}" type="presParOf" srcId="{88684726-409C-9A46-8806-3B8BEB3B37D0}" destId="{F4AE5B5B-88B6-4241-ACEC-2BF1506D240A}" srcOrd="14" destOrd="0" presId="urn:microsoft.com/office/officeart/2005/8/layout/vList3"/>
    <dgm:cxn modelId="{E2A17F86-6963-4BBA-A4F6-87AAF26846B2}" type="presParOf" srcId="{F4AE5B5B-88B6-4241-ACEC-2BF1506D240A}" destId="{071E3C1F-08E7-469D-A2DB-01417AD2E68D}" srcOrd="0" destOrd="0" presId="urn:microsoft.com/office/officeart/2005/8/layout/vList3"/>
    <dgm:cxn modelId="{A02A7305-A2A7-4789-AA2E-31F744858718}" type="presParOf" srcId="{F4AE5B5B-88B6-4241-ACEC-2BF1506D240A}" destId="{CFC582EE-B080-4259-8CC8-2212331EE890}" srcOrd="1" destOrd="0" presId="urn:microsoft.com/office/officeart/2005/8/layout/vList3"/>
    <dgm:cxn modelId="{C3CC06D8-0E75-4496-BDCC-0389AF6C3E66}" type="presParOf" srcId="{88684726-409C-9A46-8806-3B8BEB3B37D0}" destId="{8B4FC18F-2539-487B-BFB1-1F10BCEDEF28}" srcOrd="15" destOrd="0" presId="urn:microsoft.com/office/officeart/2005/8/layout/vList3"/>
    <dgm:cxn modelId="{60C95008-B55F-ED4D-A5DD-BF2C0A0621DD}" type="presParOf" srcId="{88684726-409C-9A46-8806-3B8BEB3B37D0}" destId="{C4EC10FB-852D-0A41-95CC-A3F51E95D0C0}" srcOrd="16" destOrd="0" presId="urn:microsoft.com/office/officeart/2005/8/layout/vList3"/>
    <dgm:cxn modelId="{E8978220-B8AE-E44D-AFAD-62F288A0D237}" type="presParOf" srcId="{C4EC10FB-852D-0A41-95CC-A3F51E95D0C0}" destId="{5D13A754-11BB-8C46-9723-7706D62C535A}" srcOrd="0" destOrd="0" presId="urn:microsoft.com/office/officeart/2005/8/layout/vList3"/>
    <dgm:cxn modelId="{C82952CA-6062-5A48-A398-02EEAD9FA9A1}" type="presParOf" srcId="{C4EC10FB-852D-0A41-95CC-A3F51E95D0C0}" destId="{377947F2-FEB5-9342-9227-A8E5B40568B1}" srcOrd="1" destOrd="0" presId="urn:microsoft.com/office/officeart/2005/8/layout/vList3"/>
    <dgm:cxn modelId="{E5D76F3D-908B-3744-ABAF-F3116FEF042F}" type="presParOf" srcId="{88684726-409C-9A46-8806-3B8BEB3B37D0}" destId="{13680D0C-43AF-3C4F-880B-99ED64213B33}" srcOrd="17" destOrd="0" presId="urn:microsoft.com/office/officeart/2005/8/layout/vList3"/>
    <dgm:cxn modelId="{0E219253-3FD0-3A42-96E7-75B5624279FC}" type="presParOf" srcId="{88684726-409C-9A46-8806-3B8BEB3B37D0}" destId="{B52485F1-B15E-CB4A-BA49-FE7512879E93}" srcOrd="18" destOrd="0" presId="urn:microsoft.com/office/officeart/2005/8/layout/vList3"/>
    <dgm:cxn modelId="{0511999B-1F6E-B14E-B9D4-724EC4BBDEC8}" type="presParOf" srcId="{B52485F1-B15E-CB4A-BA49-FE7512879E93}" destId="{DBBC31CF-67C7-F140-A0D7-C560E54940FC}" srcOrd="0" destOrd="0" presId="urn:microsoft.com/office/officeart/2005/8/layout/vList3"/>
    <dgm:cxn modelId="{D70D8DFA-9564-D248-89B6-E0F34443DB4A}" type="presParOf" srcId="{B52485F1-B15E-CB4A-BA49-FE7512879E93}" destId="{6F1D864D-6D5A-D944-8A4D-D5E00BA393C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A1AE-262E-664F-935C-DB359869C79F}">
      <dsp:nvSpPr>
        <dsp:cNvPr id="0" name=""/>
        <dsp:cNvSpPr/>
      </dsp:nvSpPr>
      <dsp:spPr>
        <a:xfrm>
          <a:off x="0" y="325307"/>
          <a:ext cx="6285672"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5AC805-66C1-8446-93B7-66699AB447AF}">
      <dsp:nvSpPr>
        <dsp:cNvPr id="0" name=""/>
        <dsp:cNvSpPr/>
      </dsp:nvSpPr>
      <dsp:spPr>
        <a:xfrm>
          <a:off x="314283" y="59627"/>
          <a:ext cx="439997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308" tIns="0" rIns="166308"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1. Sistema económico en México </a:t>
          </a:r>
          <a:endParaRPr lang="es-ES" sz="1800" kern="1200" dirty="0">
            <a:solidFill>
              <a:schemeClr val="tx1"/>
            </a:solidFill>
          </a:endParaRPr>
        </a:p>
      </dsp:txBody>
      <dsp:txXfrm>
        <a:off x="340222" y="85566"/>
        <a:ext cx="4348092" cy="479482"/>
      </dsp:txXfrm>
    </dsp:sp>
    <dsp:sp modelId="{324D0E1D-E0B7-D649-8CEE-DD241816347B}">
      <dsp:nvSpPr>
        <dsp:cNvPr id="0" name=""/>
        <dsp:cNvSpPr/>
      </dsp:nvSpPr>
      <dsp:spPr>
        <a:xfrm>
          <a:off x="0" y="1141787"/>
          <a:ext cx="6285672"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83B7E5-2BFD-514E-B519-29BC4B16AF94}">
      <dsp:nvSpPr>
        <dsp:cNvPr id="0" name=""/>
        <dsp:cNvSpPr/>
      </dsp:nvSpPr>
      <dsp:spPr>
        <a:xfrm>
          <a:off x="314283" y="876107"/>
          <a:ext cx="4399970" cy="531360"/>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308" tIns="0" rIns="166308"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bg1"/>
              </a:solidFill>
            </a:rPr>
            <a:t>2. El Diseño Industrial en el marco del Sector empresarial </a:t>
          </a:r>
          <a:endParaRPr lang="es-ES" sz="1800" kern="1200" dirty="0">
            <a:solidFill>
              <a:schemeClr val="bg1"/>
            </a:solidFill>
          </a:endParaRPr>
        </a:p>
      </dsp:txBody>
      <dsp:txXfrm>
        <a:off x="340222" y="902046"/>
        <a:ext cx="4348092" cy="479482"/>
      </dsp:txXfrm>
    </dsp:sp>
    <dsp:sp modelId="{66B7518C-60B6-1E42-9FBC-646B2D6C04D2}">
      <dsp:nvSpPr>
        <dsp:cNvPr id="0" name=""/>
        <dsp:cNvSpPr/>
      </dsp:nvSpPr>
      <dsp:spPr>
        <a:xfrm>
          <a:off x="0" y="1958267"/>
          <a:ext cx="6285672" cy="453600"/>
        </a:xfrm>
        <a:prstGeom prst="rect">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592135-8C25-4741-93B1-E2D11577CEB2}">
      <dsp:nvSpPr>
        <dsp:cNvPr id="0" name=""/>
        <dsp:cNvSpPr/>
      </dsp:nvSpPr>
      <dsp:spPr>
        <a:xfrm>
          <a:off x="314283" y="1692588"/>
          <a:ext cx="4399970" cy="53136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308" tIns="0" rIns="166308"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3. Factores de mercado que influyen en el Diseño Industria</a:t>
          </a:r>
          <a:endParaRPr lang="es-ES" sz="1800" kern="1200" dirty="0">
            <a:solidFill>
              <a:schemeClr val="tx1"/>
            </a:solidFill>
          </a:endParaRPr>
        </a:p>
      </dsp:txBody>
      <dsp:txXfrm>
        <a:off x="340222" y="1718527"/>
        <a:ext cx="4348092" cy="479482"/>
      </dsp:txXfrm>
    </dsp:sp>
    <dsp:sp modelId="{24733873-1815-489F-B71F-9B7CCCC74180}">
      <dsp:nvSpPr>
        <dsp:cNvPr id="0" name=""/>
        <dsp:cNvSpPr/>
      </dsp:nvSpPr>
      <dsp:spPr>
        <a:xfrm>
          <a:off x="0" y="2774748"/>
          <a:ext cx="6285672"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2C8E97-A06A-488D-8587-642C12653AA6}">
      <dsp:nvSpPr>
        <dsp:cNvPr id="0" name=""/>
        <dsp:cNvSpPr/>
      </dsp:nvSpPr>
      <dsp:spPr>
        <a:xfrm>
          <a:off x="314283" y="2509067"/>
          <a:ext cx="4399970" cy="53136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308" tIns="0" rIns="166308"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4. El valor de la Experiencia en la economía a partir del Diseño Industrial</a:t>
          </a:r>
          <a:endParaRPr lang="es-ES" sz="1800" kern="1200" dirty="0">
            <a:solidFill>
              <a:schemeClr val="tx1"/>
            </a:solidFill>
          </a:endParaRPr>
        </a:p>
      </dsp:txBody>
      <dsp:txXfrm>
        <a:off x="340222" y="2535006"/>
        <a:ext cx="4348092" cy="479482"/>
      </dsp:txXfrm>
    </dsp:sp>
    <dsp:sp modelId="{40166CD7-0D4D-4882-ACAE-5E791235D7D6}">
      <dsp:nvSpPr>
        <dsp:cNvPr id="0" name=""/>
        <dsp:cNvSpPr/>
      </dsp:nvSpPr>
      <dsp:spPr>
        <a:xfrm>
          <a:off x="0" y="3591228"/>
          <a:ext cx="6285672"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0DD463-583E-4019-87B8-7F87E0C5A84B}">
      <dsp:nvSpPr>
        <dsp:cNvPr id="0" name=""/>
        <dsp:cNvSpPr/>
      </dsp:nvSpPr>
      <dsp:spPr>
        <a:xfrm>
          <a:off x="314283" y="3325548"/>
          <a:ext cx="439997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308" tIns="0" rIns="166308" bIns="0" numCol="1" spcCol="1270" anchor="ctr" anchorCtr="0">
          <a:noAutofit/>
        </a:bodyPr>
        <a:lstStyle/>
        <a:p>
          <a:pPr marL="0" lvl="0" indent="0" algn="l" defTabSz="711200">
            <a:lnSpc>
              <a:spcPct val="90000"/>
            </a:lnSpc>
            <a:spcBef>
              <a:spcPct val="0"/>
            </a:spcBef>
            <a:spcAft>
              <a:spcPct val="35000"/>
            </a:spcAft>
            <a:buNone/>
          </a:pPr>
          <a:r>
            <a:rPr lang="es-MX" sz="1600" kern="1200" dirty="0">
              <a:solidFill>
                <a:schemeClr val="tx1"/>
              </a:solidFill>
            </a:rPr>
            <a:t>5.- Valor del Diseño en la competitividad empresarial (posicionar, potencializar)</a:t>
          </a:r>
        </a:p>
      </dsp:txBody>
      <dsp:txXfrm>
        <a:off x="340222" y="3351487"/>
        <a:ext cx="4348092"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EBCB5-04C8-4975-87C7-D58BEFDC0F56}">
      <dsp:nvSpPr>
        <dsp:cNvPr id="0" name=""/>
        <dsp:cNvSpPr/>
      </dsp:nvSpPr>
      <dsp:spPr>
        <a:xfrm>
          <a:off x="4491749" y="3204356"/>
          <a:ext cx="494558" cy="2827124"/>
        </a:xfrm>
        <a:custGeom>
          <a:avLst/>
          <a:gdLst/>
          <a:ahLst/>
          <a:cxnLst/>
          <a:rect l="0" t="0" r="0" b="0"/>
          <a:pathLst>
            <a:path>
              <a:moveTo>
                <a:pt x="0" y="0"/>
              </a:moveTo>
              <a:lnTo>
                <a:pt x="247279" y="0"/>
              </a:lnTo>
              <a:lnTo>
                <a:pt x="247279" y="2827124"/>
              </a:lnTo>
              <a:lnTo>
                <a:pt x="494558" y="282712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4667277" y="4546166"/>
        <a:ext cx="143502" cy="143502"/>
      </dsp:txXfrm>
    </dsp:sp>
    <dsp:sp modelId="{6B1BA8E9-11CD-1345-BD6B-109E6068BA93}">
      <dsp:nvSpPr>
        <dsp:cNvPr id="0" name=""/>
        <dsp:cNvSpPr/>
      </dsp:nvSpPr>
      <dsp:spPr>
        <a:xfrm>
          <a:off x="4491749" y="3204356"/>
          <a:ext cx="494558" cy="1884749"/>
        </a:xfrm>
        <a:custGeom>
          <a:avLst/>
          <a:gdLst/>
          <a:ahLst/>
          <a:cxnLst/>
          <a:rect l="0" t="0" r="0" b="0"/>
          <a:pathLst>
            <a:path>
              <a:moveTo>
                <a:pt x="0" y="0"/>
              </a:moveTo>
              <a:lnTo>
                <a:pt x="247279" y="0"/>
              </a:lnTo>
              <a:lnTo>
                <a:pt x="247279" y="1884749"/>
              </a:lnTo>
              <a:lnTo>
                <a:pt x="494558" y="188474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690315" y="4098016"/>
        <a:ext cx="97427" cy="97427"/>
      </dsp:txXfrm>
    </dsp:sp>
    <dsp:sp modelId="{84C491A9-D32E-D148-B57A-0A0ED7F61F68}">
      <dsp:nvSpPr>
        <dsp:cNvPr id="0" name=""/>
        <dsp:cNvSpPr/>
      </dsp:nvSpPr>
      <dsp:spPr>
        <a:xfrm>
          <a:off x="4491749" y="3204356"/>
          <a:ext cx="494558" cy="942374"/>
        </a:xfrm>
        <a:custGeom>
          <a:avLst/>
          <a:gdLst/>
          <a:ahLst/>
          <a:cxnLst/>
          <a:rect l="0" t="0" r="0" b="0"/>
          <a:pathLst>
            <a:path>
              <a:moveTo>
                <a:pt x="0" y="0"/>
              </a:moveTo>
              <a:lnTo>
                <a:pt x="247279" y="0"/>
              </a:lnTo>
              <a:lnTo>
                <a:pt x="247279" y="942374"/>
              </a:lnTo>
              <a:lnTo>
                <a:pt x="494558" y="94237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712422" y="3648936"/>
        <a:ext cx="53213" cy="53213"/>
      </dsp:txXfrm>
    </dsp:sp>
    <dsp:sp modelId="{67BD6FAE-3967-EF46-8BD0-1DEF325317F0}">
      <dsp:nvSpPr>
        <dsp:cNvPr id="0" name=""/>
        <dsp:cNvSpPr/>
      </dsp:nvSpPr>
      <dsp:spPr>
        <a:xfrm>
          <a:off x="4491749" y="3158636"/>
          <a:ext cx="494558" cy="91440"/>
        </a:xfrm>
        <a:custGeom>
          <a:avLst/>
          <a:gdLst/>
          <a:ahLst/>
          <a:cxnLst/>
          <a:rect l="0" t="0" r="0" b="0"/>
          <a:pathLst>
            <a:path>
              <a:moveTo>
                <a:pt x="0" y="45720"/>
              </a:moveTo>
              <a:lnTo>
                <a:pt x="494558" y="4572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726665" y="3191992"/>
        <a:ext cx="24727" cy="24727"/>
      </dsp:txXfrm>
    </dsp:sp>
    <dsp:sp modelId="{A1E596A5-F803-6046-8D4E-A7797F8A1AC9}">
      <dsp:nvSpPr>
        <dsp:cNvPr id="0" name=""/>
        <dsp:cNvSpPr/>
      </dsp:nvSpPr>
      <dsp:spPr>
        <a:xfrm>
          <a:off x="4491749" y="2261981"/>
          <a:ext cx="494558" cy="942374"/>
        </a:xfrm>
        <a:custGeom>
          <a:avLst/>
          <a:gdLst/>
          <a:ahLst/>
          <a:cxnLst/>
          <a:rect l="0" t="0" r="0" b="0"/>
          <a:pathLst>
            <a:path>
              <a:moveTo>
                <a:pt x="0" y="942374"/>
              </a:moveTo>
              <a:lnTo>
                <a:pt x="247279" y="942374"/>
              </a:lnTo>
              <a:lnTo>
                <a:pt x="247279" y="0"/>
              </a:lnTo>
              <a:lnTo>
                <a:pt x="494558"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712422" y="2706561"/>
        <a:ext cx="53213" cy="53213"/>
      </dsp:txXfrm>
    </dsp:sp>
    <dsp:sp modelId="{B5930445-913E-DD44-AFFB-59DFDAF5752E}">
      <dsp:nvSpPr>
        <dsp:cNvPr id="0" name=""/>
        <dsp:cNvSpPr/>
      </dsp:nvSpPr>
      <dsp:spPr>
        <a:xfrm>
          <a:off x="4491749" y="1319606"/>
          <a:ext cx="494558" cy="1884749"/>
        </a:xfrm>
        <a:custGeom>
          <a:avLst/>
          <a:gdLst/>
          <a:ahLst/>
          <a:cxnLst/>
          <a:rect l="0" t="0" r="0" b="0"/>
          <a:pathLst>
            <a:path>
              <a:moveTo>
                <a:pt x="0" y="1884749"/>
              </a:moveTo>
              <a:lnTo>
                <a:pt x="247279" y="1884749"/>
              </a:lnTo>
              <a:lnTo>
                <a:pt x="247279" y="0"/>
              </a:lnTo>
              <a:lnTo>
                <a:pt x="494558"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690315" y="2213267"/>
        <a:ext cx="97427" cy="97427"/>
      </dsp:txXfrm>
    </dsp:sp>
    <dsp:sp modelId="{DBFEBEDF-9495-D149-9347-ECBBC6530FA6}">
      <dsp:nvSpPr>
        <dsp:cNvPr id="0" name=""/>
        <dsp:cNvSpPr/>
      </dsp:nvSpPr>
      <dsp:spPr>
        <a:xfrm>
          <a:off x="4491749" y="377231"/>
          <a:ext cx="494558" cy="2827124"/>
        </a:xfrm>
        <a:custGeom>
          <a:avLst/>
          <a:gdLst/>
          <a:ahLst/>
          <a:cxnLst/>
          <a:rect l="0" t="0" r="0" b="0"/>
          <a:pathLst>
            <a:path>
              <a:moveTo>
                <a:pt x="0" y="2827124"/>
              </a:moveTo>
              <a:lnTo>
                <a:pt x="247279" y="2827124"/>
              </a:lnTo>
              <a:lnTo>
                <a:pt x="247279" y="0"/>
              </a:lnTo>
              <a:lnTo>
                <a:pt x="494558"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S" sz="1000" kern="1200"/>
        </a:p>
      </dsp:txBody>
      <dsp:txXfrm>
        <a:off x="4667277" y="1719042"/>
        <a:ext cx="143502" cy="143502"/>
      </dsp:txXfrm>
    </dsp:sp>
    <dsp:sp modelId="{D85A2B56-D3B4-C14A-85B0-9B27DD5E9125}">
      <dsp:nvSpPr>
        <dsp:cNvPr id="0" name=""/>
        <dsp:cNvSpPr/>
      </dsp:nvSpPr>
      <dsp:spPr>
        <a:xfrm>
          <a:off x="1524400" y="3158636"/>
          <a:ext cx="494558" cy="91440"/>
        </a:xfrm>
        <a:custGeom>
          <a:avLst/>
          <a:gdLst/>
          <a:ahLst/>
          <a:cxnLst/>
          <a:rect l="0" t="0" r="0" b="0"/>
          <a:pathLst>
            <a:path>
              <a:moveTo>
                <a:pt x="0" y="45720"/>
              </a:moveTo>
              <a:lnTo>
                <a:pt x="494558"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759315" y="3191992"/>
        <a:ext cx="24727" cy="24727"/>
      </dsp:txXfrm>
    </dsp:sp>
    <dsp:sp modelId="{1A763CB6-EFB4-A241-AC7E-7232F7C72E89}">
      <dsp:nvSpPr>
        <dsp:cNvPr id="0" name=""/>
        <dsp:cNvSpPr/>
      </dsp:nvSpPr>
      <dsp:spPr>
        <a:xfrm rot="16200000">
          <a:off x="-836496" y="2827406"/>
          <a:ext cx="3967893" cy="7538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5" tIns="31115" rIns="31115" bIns="31115" numCol="1" spcCol="1270" anchor="ctr" anchorCtr="0">
          <a:noAutofit/>
        </a:bodyPr>
        <a:lstStyle/>
        <a:p>
          <a:pPr marL="0" lvl="0" indent="0" algn="ctr" defTabSz="2178050">
            <a:lnSpc>
              <a:spcPct val="90000"/>
            </a:lnSpc>
            <a:spcBef>
              <a:spcPct val="0"/>
            </a:spcBef>
            <a:spcAft>
              <a:spcPct val="35000"/>
            </a:spcAft>
            <a:buNone/>
          </a:pPr>
          <a:r>
            <a:rPr lang="es-MX" sz="4900" b="1" kern="1200" dirty="0">
              <a:solidFill>
                <a:schemeClr val="tx1"/>
              </a:solidFill>
            </a:rPr>
            <a:t>Unidad 2</a:t>
          </a:r>
          <a:endParaRPr lang="es-MX" sz="4900" kern="1200" dirty="0">
            <a:solidFill>
              <a:schemeClr val="tx1"/>
            </a:solidFill>
          </a:endParaRPr>
        </a:p>
      </dsp:txBody>
      <dsp:txXfrm>
        <a:off x="-836496" y="2827406"/>
        <a:ext cx="3967893" cy="753899"/>
      </dsp:txXfrm>
    </dsp:sp>
    <dsp:sp modelId="{EDA5661F-F83F-A74C-8CC8-D83396AB81C3}">
      <dsp:nvSpPr>
        <dsp:cNvPr id="0" name=""/>
        <dsp:cNvSpPr/>
      </dsp:nvSpPr>
      <dsp:spPr>
        <a:xfrm>
          <a:off x="2018958" y="2827406"/>
          <a:ext cx="2472791" cy="75389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t>2. El Diseño Industrial en el marco del Sector empresarial</a:t>
          </a:r>
        </a:p>
      </dsp:txBody>
      <dsp:txXfrm>
        <a:off x="2018958" y="2827406"/>
        <a:ext cx="2472791" cy="753899"/>
      </dsp:txXfrm>
    </dsp:sp>
    <dsp:sp modelId="{66DD71F0-EA03-8047-A356-BCA2241C9B27}">
      <dsp:nvSpPr>
        <dsp:cNvPr id="0" name=""/>
        <dsp:cNvSpPr/>
      </dsp:nvSpPr>
      <dsp:spPr>
        <a:xfrm>
          <a:off x="4986308" y="281"/>
          <a:ext cx="2472791" cy="7538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2.1. El diseño Industrial y su participación en los sectores económicos.</a:t>
          </a:r>
        </a:p>
      </dsp:txBody>
      <dsp:txXfrm>
        <a:off x="4986308" y="281"/>
        <a:ext cx="2472791" cy="753899"/>
      </dsp:txXfrm>
    </dsp:sp>
    <dsp:sp modelId="{CD0A6240-BCE6-1146-9DDD-0AB412E74B5E}">
      <dsp:nvSpPr>
        <dsp:cNvPr id="0" name=""/>
        <dsp:cNvSpPr/>
      </dsp:nvSpPr>
      <dsp:spPr>
        <a:xfrm>
          <a:off x="4986308" y="942656"/>
          <a:ext cx="2472791" cy="753899"/>
        </a:xfrm>
        <a:prstGeom prst="rect">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2.2 Personalidad del ingeniero</a:t>
          </a:r>
        </a:p>
      </dsp:txBody>
      <dsp:txXfrm>
        <a:off x="4986308" y="942656"/>
        <a:ext cx="2472791" cy="753899"/>
      </dsp:txXfrm>
    </dsp:sp>
    <dsp:sp modelId="{E1A11280-013C-D14F-AD7E-0B57C52CBE07}">
      <dsp:nvSpPr>
        <dsp:cNvPr id="0" name=""/>
        <dsp:cNvSpPr/>
      </dsp:nvSpPr>
      <dsp:spPr>
        <a:xfrm>
          <a:off x="4986308" y="1885031"/>
          <a:ext cx="2472791" cy="7538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2.3 Sectores empresariales</a:t>
          </a:r>
        </a:p>
      </dsp:txBody>
      <dsp:txXfrm>
        <a:off x="4986308" y="1885031"/>
        <a:ext cx="2472791" cy="753899"/>
      </dsp:txXfrm>
    </dsp:sp>
    <dsp:sp modelId="{EEC24AB7-1FC5-7248-95BC-45A349055F2C}">
      <dsp:nvSpPr>
        <dsp:cNvPr id="0" name=""/>
        <dsp:cNvSpPr/>
      </dsp:nvSpPr>
      <dsp:spPr>
        <a:xfrm>
          <a:off x="4986308" y="2827406"/>
          <a:ext cx="2472791" cy="7538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endParaRPr lang="es-MX" sz="1200" kern="1200" dirty="0">
            <a:solidFill>
              <a:schemeClr val="bg1"/>
            </a:solidFill>
          </a:endParaRPr>
        </a:p>
        <a:p>
          <a:pPr marL="0" lvl="0" indent="0" algn="ctr" defTabSz="533400">
            <a:lnSpc>
              <a:spcPct val="90000"/>
            </a:lnSpc>
            <a:spcBef>
              <a:spcPct val="0"/>
            </a:spcBef>
            <a:spcAft>
              <a:spcPct val="35000"/>
            </a:spcAft>
            <a:buNone/>
          </a:pPr>
          <a:r>
            <a:rPr lang="es-MX" sz="1200" kern="1200" dirty="0">
              <a:solidFill>
                <a:schemeClr val="bg1"/>
              </a:solidFill>
            </a:rPr>
            <a:t>2.4 Clasificación de los sectores</a:t>
          </a:r>
        </a:p>
        <a:p>
          <a:pPr marL="0" lvl="0" indent="0" algn="ctr" defTabSz="533400">
            <a:lnSpc>
              <a:spcPct val="90000"/>
            </a:lnSpc>
            <a:spcBef>
              <a:spcPct val="0"/>
            </a:spcBef>
            <a:spcAft>
              <a:spcPct val="35000"/>
            </a:spcAft>
            <a:buNone/>
          </a:pPr>
          <a:r>
            <a:rPr lang="es-MX" sz="1200" kern="1200" dirty="0">
              <a:solidFill>
                <a:schemeClr val="bg1"/>
              </a:solidFill>
            </a:rPr>
            <a:t>. </a:t>
          </a:r>
        </a:p>
      </dsp:txBody>
      <dsp:txXfrm>
        <a:off x="4986308" y="2827406"/>
        <a:ext cx="2472791" cy="753899"/>
      </dsp:txXfrm>
    </dsp:sp>
    <dsp:sp modelId="{C8D3C1CF-AAAA-554A-B721-8620CD534550}">
      <dsp:nvSpPr>
        <dsp:cNvPr id="0" name=""/>
        <dsp:cNvSpPr/>
      </dsp:nvSpPr>
      <dsp:spPr>
        <a:xfrm>
          <a:off x="4986308" y="3769780"/>
          <a:ext cx="2472791" cy="753899"/>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2.5 Ciclo de vida de la empresa</a:t>
          </a:r>
        </a:p>
      </dsp:txBody>
      <dsp:txXfrm>
        <a:off x="4986308" y="3769780"/>
        <a:ext cx="2472791" cy="753899"/>
      </dsp:txXfrm>
    </dsp:sp>
    <dsp:sp modelId="{BB05DF44-2731-7C41-9278-C88A299F7654}">
      <dsp:nvSpPr>
        <dsp:cNvPr id="0" name=""/>
        <dsp:cNvSpPr/>
      </dsp:nvSpPr>
      <dsp:spPr>
        <a:xfrm>
          <a:off x="4986308" y="4712155"/>
          <a:ext cx="2472791" cy="7538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2.6 Cadena de valor </a:t>
          </a:r>
        </a:p>
      </dsp:txBody>
      <dsp:txXfrm>
        <a:off x="4986308" y="4712155"/>
        <a:ext cx="2472791" cy="753899"/>
      </dsp:txXfrm>
    </dsp:sp>
    <dsp:sp modelId="{49B28B96-0FC5-45F0-84C0-AC97941EFD72}">
      <dsp:nvSpPr>
        <dsp:cNvPr id="0" name=""/>
        <dsp:cNvSpPr/>
      </dsp:nvSpPr>
      <dsp:spPr>
        <a:xfrm>
          <a:off x="4986308" y="5654530"/>
          <a:ext cx="2472791" cy="75389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bg1"/>
              </a:solidFill>
            </a:rPr>
            <a:t>2.7 Inter-relación del quehacer del diseño industrial con los sectores, las</a:t>
          </a:r>
        </a:p>
        <a:p>
          <a:pPr marL="0" lvl="0" indent="0" algn="ctr" defTabSz="533400">
            <a:lnSpc>
              <a:spcPct val="90000"/>
            </a:lnSpc>
            <a:spcBef>
              <a:spcPct val="0"/>
            </a:spcBef>
            <a:spcAft>
              <a:spcPct val="35000"/>
            </a:spcAft>
            <a:buNone/>
          </a:pPr>
          <a:r>
            <a:rPr lang="es-MX" sz="1200" kern="1200" dirty="0">
              <a:solidFill>
                <a:schemeClr val="bg1"/>
              </a:solidFill>
            </a:rPr>
            <a:t>empresas, las organizaciones y su ciclo de vida</a:t>
          </a:r>
        </a:p>
      </dsp:txBody>
      <dsp:txXfrm>
        <a:off x="4986308" y="5654530"/>
        <a:ext cx="2472791" cy="7538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07069-8B64-E448-A653-D7F13F26EDAF}">
      <dsp:nvSpPr>
        <dsp:cNvPr id="0" name=""/>
        <dsp:cNvSpPr/>
      </dsp:nvSpPr>
      <dsp:spPr>
        <a:xfrm rot="10800000">
          <a:off x="1535305" y="1300"/>
          <a:ext cx="5687830" cy="410627"/>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Objetivo: </a:t>
          </a:r>
          <a:endParaRPr lang="es-MX" sz="1400" kern="1200" dirty="0"/>
        </a:p>
      </dsp:txBody>
      <dsp:txXfrm rot="10800000">
        <a:off x="1637962" y="1300"/>
        <a:ext cx="5585173" cy="410627"/>
      </dsp:txXfrm>
    </dsp:sp>
    <dsp:sp modelId="{9F3542B5-8E62-7143-9DBF-312C79240240}">
      <dsp:nvSpPr>
        <dsp:cNvPr id="0" name=""/>
        <dsp:cNvSpPr/>
      </dsp:nvSpPr>
      <dsp:spPr>
        <a:xfrm>
          <a:off x="1329992" y="1300"/>
          <a:ext cx="410627" cy="410627"/>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BB34C2-5091-4749-9E60-91749D6D12B4}">
      <dsp:nvSpPr>
        <dsp:cNvPr id="0" name=""/>
        <dsp:cNvSpPr/>
      </dsp:nvSpPr>
      <dsp:spPr>
        <a:xfrm rot="10800000">
          <a:off x="1535305" y="534503"/>
          <a:ext cx="5687830" cy="41062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Ciclo de vida de las empresas</a:t>
          </a:r>
        </a:p>
      </dsp:txBody>
      <dsp:txXfrm rot="10800000">
        <a:off x="1637962" y="534503"/>
        <a:ext cx="5585173" cy="410627"/>
      </dsp:txXfrm>
    </dsp:sp>
    <dsp:sp modelId="{6E3787D5-019B-3C47-A2E5-ADDDE1932C01}">
      <dsp:nvSpPr>
        <dsp:cNvPr id="0" name=""/>
        <dsp:cNvSpPr/>
      </dsp:nvSpPr>
      <dsp:spPr>
        <a:xfrm>
          <a:off x="1329992" y="534503"/>
          <a:ext cx="410627" cy="410627"/>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36F65B-1FC3-B14C-9067-DEF5F93126F3}">
      <dsp:nvSpPr>
        <dsp:cNvPr id="0" name=""/>
        <dsp:cNvSpPr/>
      </dsp:nvSpPr>
      <dsp:spPr>
        <a:xfrm rot="10800000">
          <a:off x="1535305" y="1067705"/>
          <a:ext cx="5687830" cy="410627"/>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Nacimiento</a:t>
          </a:r>
        </a:p>
      </dsp:txBody>
      <dsp:txXfrm rot="10800000">
        <a:off x="1637962" y="1067705"/>
        <a:ext cx="5585173" cy="410627"/>
      </dsp:txXfrm>
    </dsp:sp>
    <dsp:sp modelId="{0D93F7AF-AB79-A34D-ADE8-E64088845CA8}">
      <dsp:nvSpPr>
        <dsp:cNvPr id="0" name=""/>
        <dsp:cNvSpPr/>
      </dsp:nvSpPr>
      <dsp:spPr>
        <a:xfrm>
          <a:off x="1329992" y="1067705"/>
          <a:ext cx="410627" cy="410627"/>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7DD969-7327-1F40-944E-C2CD0BC5B181}">
      <dsp:nvSpPr>
        <dsp:cNvPr id="0" name=""/>
        <dsp:cNvSpPr/>
      </dsp:nvSpPr>
      <dsp:spPr>
        <a:xfrm rot="10800000">
          <a:off x="1535305" y="1600908"/>
          <a:ext cx="5687830" cy="41062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Crecimiento</a:t>
          </a:r>
        </a:p>
      </dsp:txBody>
      <dsp:txXfrm rot="10800000">
        <a:off x="1637962" y="1600908"/>
        <a:ext cx="5585173" cy="410627"/>
      </dsp:txXfrm>
    </dsp:sp>
    <dsp:sp modelId="{592D0981-8B51-3343-BE15-846B6557C789}">
      <dsp:nvSpPr>
        <dsp:cNvPr id="0" name=""/>
        <dsp:cNvSpPr/>
      </dsp:nvSpPr>
      <dsp:spPr>
        <a:xfrm>
          <a:off x="1329992" y="1600908"/>
          <a:ext cx="410627" cy="410627"/>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2D0CC5-E3FA-4F04-B1B7-4331A6CFE52F}">
      <dsp:nvSpPr>
        <dsp:cNvPr id="0" name=""/>
        <dsp:cNvSpPr/>
      </dsp:nvSpPr>
      <dsp:spPr>
        <a:xfrm rot="10800000">
          <a:off x="1535305" y="2134111"/>
          <a:ext cx="5687830" cy="410627"/>
        </a:xfrm>
        <a:prstGeom prst="homePlat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Madurez</a:t>
          </a:r>
        </a:p>
      </dsp:txBody>
      <dsp:txXfrm rot="10800000">
        <a:off x="1637962" y="2134111"/>
        <a:ext cx="5585173" cy="410627"/>
      </dsp:txXfrm>
    </dsp:sp>
    <dsp:sp modelId="{E5A6DBB5-1624-4C3E-B9A3-241AEA6D6486}">
      <dsp:nvSpPr>
        <dsp:cNvPr id="0" name=""/>
        <dsp:cNvSpPr/>
      </dsp:nvSpPr>
      <dsp:spPr>
        <a:xfrm>
          <a:off x="1329992" y="2134111"/>
          <a:ext cx="410627" cy="410627"/>
        </a:xfrm>
        <a:prstGeom prst="ellipse">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BA86E5-D45A-4D72-8E79-6272DF50F140}">
      <dsp:nvSpPr>
        <dsp:cNvPr id="0" name=""/>
        <dsp:cNvSpPr/>
      </dsp:nvSpPr>
      <dsp:spPr>
        <a:xfrm rot="10800000">
          <a:off x="1535305" y="2667314"/>
          <a:ext cx="5687830" cy="410627"/>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Declinación</a:t>
          </a:r>
        </a:p>
      </dsp:txBody>
      <dsp:txXfrm rot="10800000">
        <a:off x="1637962" y="2667314"/>
        <a:ext cx="5585173" cy="410627"/>
      </dsp:txXfrm>
    </dsp:sp>
    <dsp:sp modelId="{20B639D4-4D31-467D-832C-E6A9B5D203DA}">
      <dsp:nvSpPr>
        <dsp:cNvPr id="0" name=""/>
        <dsp:cNvSpPr/>
      </dsp:nvSpPr>
      <dsp:spPr>
        <a:xfrm>
          <a:off x="1329992" y="2667314"/>
          <a:ext cx="410627" cy="410627"/>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3007CA-111E-48B4-BF97-1DF5554E8239}">
      <dsp:nvSpPr>
        <dsp:cNvPr id="0" name=""/>
        <dsp:cNvSpPr/>
      </dsp:nvSpPr>
      <dsp:spPr>
        <a:xfrm rot="10800000">
          <a:off x="1535305" y="3200516"/>
          <a:ext cx="5687830" cy="41062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Liquidación</a:t>
          </a:r>
          <a:endParaRPr lang="es-MX" sz="1800" kern="1200" dirty="0"/>
        </a:p>
      </dsp:txBody>
      <dsp:txXfrm rot="10800000">
        <a:off x="1637962" y="3200516"/>
        <a:ext cx="5585173" cy="410627"/>
      </dsp:txXfrm>
    </dsp:sp>
    <dsp:sp modelId="{4F199FAD-7E06-409C-A7EA-13919E550318}">
      <dsp:nvSpPr>
        <dsp:cNvPr id="0" name=""/>
        <dsp:cNvSpPr/>
      </dsp:nvSpPr>
      <dsp:spPr>
        <a:xfrm>
          <a:off x="1329992" y="3200516"/>
          <a:ext cx="410627" cy="410627"/>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C582EE-B080-4259-8CC8-2212331EE890}">
      <dsp:nvSpPr>
        <dsp:cNvPr id="0" name=""/>
        <dsp:cNvSpPr/>
      </dsp:nvSpPr>
      <dsp:spPr>
        <a:xfrm rot="10800000">
          <a:off x="1535305" y="3733719"/>
          <a:ext cx="5687830" cy="410627"/>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Renacimiento</a:t>
          </a:r>
          <a:endParaRPr lang="es-MX" sz="1900" kern="1200" dirty="0"/>
        </a:p>
      </dsp:txBody>
      <dsp:txXfrm rot="10800000">
        <a:off x="1637962" y="3733719"/>
        <a:ext cx="5585173" cy="410627"/>
      </dsp:txXfrm>
    </dsp:sp>
    <dsp:sp modelId="{071E3C1F-08E7-469D-A2DB-01417AD2E68D}">
      <dsp:nvSpPr>
        <dsp:cNvPr id="0" name=""/>
        <dsp:cNvSpPr/>
      </dsp:nvSpPr>
      <dsp:spPr>
        <a:xfrm>
          <a:off x="1329992" y="3733719"/>
          <a:ext cx="410627" cy="410627"/>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7947F2-FEB5-9342-9227-A8E5B40568B1}">
      <dsp:nvSpPr>
        <dsp:cNvPr id="0" name=""/>
        <dsp:cNvSpPr/>
      </dsp:nvSpPr>
      <dsp:spPr>
        <a:xfrm rot="10800000">
          <a:off x="1535305" y="4266922"/>
          <a:ext cx="5687830" cy="41062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Conclusiones</a:t>
          </a:r>
          <a:endParaRPr lang="es-MX" sz="1400" kern="1200" dirty="0"/>
        </a:p>
      </dsp:txBody>
      <dsp:txXfrm rot="10800000">
        <a:off x="1637962" y="4266922"/>
        <a:ext cx="5585173" cy="410627"/>
      </dsp:txXfrm>
    </dsp:sp>
    <dsp:sp modelId="{5D13A754-11BB-8C46-9723-7706D62C535A}">
      <dsp:nvSpPr>
        <dsp:cNvPr id="0" name=""/>
        <dsp:cNvSpPr/>
      </dsp:nvSpPr>
      <dsp:spPr>
        <a:xfrm>
          <a:off x="1329992" y="4266922"/>
          <a:ext cx="410627" cy="410627"/>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1D864D-6D5A-D944-8A4D-D5E00BA393CA}">
      <dsp:nvSpPr>
        <dsp:cNvPr id="0" name=""/>
        <dsp:cNvSpPr/>
      </dsp:nvSpPr>
      <dsp:spPr>
        <a:xfrm rot="10800000">
          <a:off x="1535305" y="4800125"/>
          <a:ext cx="5687830" cy="410627"/>
        </a:xfrm>
        <a:prstGeom prst="homePlat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1075"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a:t>Referencias</a:t>
          </a:r>
          <a:endParaRPr lang="es-MX" sz="1400" kern="1200"/>
        </a:p>
      </dsp:txBody>
      <dsp:txXfrm rot="10800000">
        <a:off x="1637962" y="4800125"/>
        <a:ext cx="5585173" cy="410627"/>
      </dsp:txXfrm>
    </dsp:sp>
    <dsp:sp modelId="{DBBC31CF-67C7-F140-A0D7-C560E54940FC}">
      <dsp:nvSpPr>
        <dsp:cNvPr id="0" name=""/>
        <dsp:cNvSpPr/>
      </dsp:nvSpPr>
      <dsp:spPr>
        <a:xfrm>
          <a:off x="1329992" y="4800125"/>
          <a:ext cx="410627" cy="410627"/>
        </a:xfrm>
        <a:prstGeom prst="ellipse">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D12314-CD46-834E-B372-EE7468C0FAF8}" type="datetimeFigureOut">
              <a:rPr lang="es-MX" smtClean="0"/>
              <a:t>30/09/19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B146B-8D9F-0A40-85E5-51C012EC70F1}" type="slidenum">
              <a:rPr lang="es-MX" smtClean="0"/>
              <a:t>‹Nº›</a:t>
            </a:fld>
            <a:endParaRPr lang="es-MX"/>
          </a:p>
        </p:txBody>
      </p:sp>
    </p:spTree>
    <p:extLst>
      <p:ext uri="{BB962C8B-B14F-4D97-AF65-F5344CB8AC3E}">
        <p14:creationId xmlns:p14="http://schemas.microsoft.com/office/powerpoint/2010/main" val="2260388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8F3B146B-8D9F-0A40-85E5-51C012EC70F1}" type="slidenum">
              <a:rPr lang="es-MX" smtClean="0"/>
              <a:t>2</a:t>
            </a:fld>
            <a:endParaRPr lang="es-MX"/>
          </a:p>
        </p:txBody>
      </p:sp>
    </p:spTree>
    <p:extLst>
      <p:ext uri="{BB962C8B-B14F-4D97-AF65-F5344CB8AC3E}">
        <p14:creationId xmlns:p14="http://schemas.microsoft.com/office/powerpoint/2010/main" val="2919214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8F3B146B-8D9F-0A40-85E5-51C012EC70F1}" type="slidenum">
              <a:rPr lang="es-MX" smtClean="0"/>
              <a:t>3</a:t>
            </a:fld>
            <a:endParaRPr lang="es-MX"/>
          </a:p>
        </p:txBody>
      </p:sp>
    </p:spTree>
    <p:extLst>
      <p:ext uri="{BB962C8B-B14F-4D97-AF65-F5344CB8AC3E}">
        <p14:creationId xmlns:p14="http://schemas.microsoft.com/office/powerpoint/2010/main" val="21606380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A847CFC-816F-41D0-AAC0-9BF4FEBC753E}" type="datetimeFigureOut">
              <a:rPr lang="es-ES" smtClean="0"/>
              <a:pPr/>
              <a:t>30/9/19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30/9/19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7A847CFC-816F-41D0-AAC0-9BF4FEBC753E}" type="datetimeFigureOut">
              <a:rPr lang="es-ES" smtClean="0"/>
              <a:pPr/>
              <a:t>30/9/19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A847CFC-816F-41D0-AAC0-9BF4FEBC753E}" type="datetimeFigureOut">
              <a:rPr lang="es-ES" smtClean="0"/>
              <a:pPr/>
              <a:t>30/9/19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A847CFC-816F-41D0-AAC0-9BF4FEBC753E}" type="datetimeFigureOut">
              <a:rPr lang="es-ES" smtClean="0"/>
              <a:pPr/>
              <a:t>30/9/19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hyperlink" Target="https://www.impulsapopular.com/gerencia/los-ciclos-de-vida-de-una-empresa/" TargetMode="External"/><Relationship Id="rId2" Type="http://schemas.openxmlformats.org/officeDocument/2006/relationships/hyperlink" Target="http://idnews.idaccion.com/el-ciclo-de-vida-de-las-empresas/" TargetMode="External"/><Relationship Id="rId1" Type="http://schemas.openxmlformats.org/officeDocument/2006/relationships/slideLayout" Target="../slideLayouts/slideLayout2.xml"/><Relationship Id="rId5" Type="http://schemas.openxmlformats.org/officeDocument/2006/relationships/hyperlink" Target="https://es.shopify.com/enciclopedia/liquidacion" TargetMode="External"/><Relationship Id="rId4" Type="http://schemas.openxmlformats.org/officeDocument/2006/relationships/hyperlink" Target="https://andreaoviedo-chickyangieyahoocom.blogspot.com/2010/07/etapa-de-declinacion.html"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www.google.com/search?q=perdidas+de+la+empresa&amp;client=firefox-b-d&amp;sxsrf=ACYBGNSFsUdUVWHf8NImHb9wSCHlDJ6JZA:1569659273186&amp;source=lnms&amp;tbm=isch&amp;sa=X&amp;ved=0ahUKEwjU65W7jPPkAhUPvKwKHcQFBj0Q_AUIESgB&amp;biw=1352&amp;bih=642#imgrc=BRjFhM_yyQLHbM" TargetMode="External"/><Relationship Id="rId7" Type="http://schemas.openxmlformats.org/officeDocument/2006/relationships/hyperlink" Target="https://www.google.com/search?q=financiamiento&amp;client=firefox-b-d&amp;sxsrf=ACYBGNR0YxV4FhU712StQtYhyhzn_IrFmA:1569786616565&amp;source=lnms&amp;tbm=isch&amp;sa=X&amp;ved=0ahUKEwj675zt5vbkAhXMITQIHaA0CzAQ_AUIESgB&amp;biw=1352&amp;bih=642#imgdii=8MF5qy9F97hQlM:&amp;imgrc=s5YVcmNmKjzuvM" TargetMode="External"/><Relationship Id="rId2" Type="http://schemas.openxmlformats.org/officeDocument/2006/relationships/hyperlink" Target="https://mx.images.search.yahoo.com/search/images;_ylt=AwrJ7Jn6Co9ddigApiXD8Qt.;_ylu=X3oDMTB0N2Noc21lBGNvbG8DYmYxBHBvcwMxBHZ0aWQDBHNlYwNwaXZz?p=Ciclo+de+vida+de+la+empres&amp;fr2=piv-web&amp;fr=yfp-t#id=33&amp;iurl=http%3A%2F%2Fslideplayer.es%2F3515975%2F12%2Fimages%2F8%2FCiclo%2Bde%2Bvida%2B%25E2%2580%2593%2Bconclusi%25C3%25B3n.jpg&amp;action=close" TargetMode="External"/><Relationship Id="rId1" Type="http://schemas.openxmlformats.org/officeDocument/2006/relationships/slideLayout" Target="../slideLayouts/slideLayout2.xml"/><Relationship Id="rId6" Type="http://schemas.openxmlformats.org/officeDocument/2006/relationships/hyperlink" Target="https://www.google.com/search?q=quiebra+de+la+empresa&amp;client=firefox-b-d&amp;sxsrf=ACYBGNQ--okO6F2Av5Ow3yk6ZCokaDEC0Q:1569660180496&amp;source=lnms&amp;tbm=isch&amp;sa=X&amp;ved=0ahUKEwiSz-frj_PkAhUOLK0KHclWC2YQ_AUIESgB&amp;biw=1352&amp;bih=642#imgrc=_" TargetMode="External"/><Relationship Id="rId5" Type="http://schemas.openxmlformats.org/officeDocument/2006/relationships/hyperlink" Target="https://www.google.com/search?client=firefox-b-d&amp;biw=1352&amp;bih=642&amp;tbm=isch&amp;sxsrf=ACYBGNS1SQZTmW5gwoBq1jyuxv0i2Z3Wug%3A1569810231739&amp;sa=1&amp;ei=N2eRXfXeLIuGtQXxzJ74Ag&amp;q=evoluci%C3%B3n+de+la+tecnolog%C3%ADa&amp;oq=evoluci%C3%B3n+de&amp;gs_l=img.1.5.0l10.44881.53459..63397...1.0..4.237.3880.0j26j2......0....1..gws-wiz-img.....10..35i39j35i362i39j0i67.uSW9tZEMflU#imgrc=_" TargetMode="External"/><Relationship Id="rId4" Type="http://schemas.openxmlformats.org/officeDocument/2006/relationships/hyperlink" Target="https://images.search.yahoo.com/yhs/search;_ylt=AwrUiTknHI9dZmgAHwcnnIlQ;_ylu=X3oDMTB0NjZjZzZhBGNvbG8DZ3ExBHBvcwMxBHZ0aWQDBHNlYwNwaXZz?p=filiales+de+empresas&amp;type=newtab&amp;hspart=mozilla&amp;hsimp=yhs-102&amp;ei=UTF-8&amp;fr=yhs-mozilla-102#id=143&amp;iurl=https%3A%2F%2Fwww.mexicanbusinessweb.mx%2Fwp-content%2Fuploads%2F2014%2F04%2Finternacionalizaci%25C3%25B3n-pymes.jpg&amp;action=click"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446856" y="1628800"/>
            <a:ext cx="8229600" cy="4525963"/>
          </a:xfrm>
        </p:spPr>
        <p:txBody>
          <a:bodyPr>
            <a:normAutofit lnSpcReduction="10000"/>
          </a:bodyPr>
          <a:lstStyle/>
          <a:p>
            <a:pPr algn="ctr" eaLnBrk="1" hangingPunct="1">
              <a:buFont typeface="Wingdings 2" pitchFamily="18" charset="2"/>
              <a:buNone/>
            </a:pPr>
            <a:endParaRPr lang="es-MX" sz="1800" dirty="0">
              <a:latin typeface="Candara" panose="020E0502030303020204" pitchFamily="34" charset="0"/>
            </a:endParaRPr>
          </a:p>
          <a:p>
            <a:pPr eaLnBrk="1" hangingPunct="1">
              <a:buFont typeface="Wingdings 2" pitchFamily="18" charset="2"/>
              <a:buNone/>
            </a:pPr>
            <a:r>
              <a:rPr lang="es-ES_tradnl" sz="1800" dirty="0">
                <a:latin typeface="Candara" panose="020E0502030303020204" pitchFamily="34" charset="0"/>
              </a:rPr>
              <a:t>PROGRAMA EDUCATIVO:		</a:t>
            </a:r>
            <a:r>
              <a:rPr lang="es-ES_tradnl" sz="1800" b="1" dirty="0">
                <a:latin typeface="Candara" panose="020E0502030303020204" pitchFamily="34" charset="0"/>
              </a:rPr>
              <a:t>DISEÑO INDUSTRIAL</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UNIDAD DE APRENDIZAJE:      	</a:t>
            </a:r>
            <a:r>
              <a:rPr lang="es-MX" sz="1800" b="1" dirty="0">
                <a:latin typeface="Candara" panose="020E0502030303020204" pitchFamily="34" charset="0"/>
              </a:rPr>
              <a:t>MERCADO Y CONSUMO</a:t>
            </a:r>
          </a:p>
          <a:p>
            <a:pPr eaLnBrk="1" hangingPunct="1">
              <a:buFont typeface="Wingdings 2" pitchFamily="18" charset="2"/>
              <a:buNone/>
            </a:pPr>
            <a:endParaRPr lang="es-MX" sz="1800" b="1" dirty="0">
              <a:latin typeface="Candara" panose="020E0502030303020204" pitchFamily="34" charset="0"/>
            </a:endParaRPr>
          </a:p>
          <a:p>
            <a:pPr eaLnBrk="1" hangingPunct="1">
              <a:buFont typeface="Wingdings 2" pitchFamily="18" charset="2"/>
              <a:buNone/>
            </a:pPr>
            <a:r>
              <a:rPr lang="es-MX" sz="1800" b="1" dirty="0">
                <a:latin typeface="Candara" panose="020E0502030303020204" pitchFamily="34" charset="0"/>
              </a:rPr>
              <a:t>UNIDAD 2. 			TEMA 2.5</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TÍTULO DEL MATERIAL:		</a:t>
            </a:r>
            <a:r>
              <a:rPr lang="es-MX" sz="1800" b="1" dirty="0">
                <a:latin typeface="Candara" panose="020E0502030303020204" pitchFamily="34" charset="0"/>
              </a:rPr>
              <a:t>CICLO DE VIDA DE LA EMPRESA</a:t>
            </a:r>
          </a:p>
          <a:p>
            <a:pPr>
              <a:buNone/>
            </a:pPr>
            <a:endParaRPr lang="es-MX" sz="1800" dirty="0">
              <a:latin typeface="Candara" panose="020E0502030303020204" pitchFamily="34" charset="0"/>
            </a:endParaRPr>
          </a:p>
          <a:p>
            <a:pPr eaLnBrk="1" hangingPunct="1">
              <a:buFont typeface="Wingdings 2" pitchFamily="18" charset="2"/>
              <a:buNone/>
            </a:pPr>
            <a:r>
              <a:rPr lang="es-MX" sz="1800" dirty="0">
                <a:latin typeface="Candara" panose="020E0502030303020204" pitchFamily="34" charset="0"/>
              </a:rPr>
              <a:t>ELABORADO POR:		</a:t>
            </a:r>
            <a:r>
              <a:rPr lang="es-MX" sz="1800" b="1" dirty="0">
                <a:latin typeface="Candara" panose="020E0502030303020204" pitchFamily="34" charset="0"/>
              </a:rPr>
              <a:t>DR. EN C.  JOSÉ LUIS CASTILLO 					MENDOZA</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endParaRPr lang="es-MX" sz="1800" dirty="0">
              <a:latin typeface="Candara" panose="020E0502030303020204" pitchFamily="34" charset="0"/>
            </a:endParaRPr>
          </a:p>
          <a:p>
            <a:pPr algn="r" eaLnBrk="1" hangingPunct="1">
              <a:buFont typeface="Wingdings 2" pitchFamily="18" charset="2"/>
              <a:buNone/>
            </a:pPr>
            <a:r>
              <a:rPr lang="es-MX" sz="1800" dirty="0">
                <a:latin typeface="Candara" panose="020E0502030303020204" pitchFamily="34" charset="0"/>
              </a:rPr>
              <a:t>	ELABORADO EN SEPTIEMBRE  DEL 2019</a:t>
            </a:r>
          </a:p>
          <a:p>
            <a:pPr algn="ctr" eaLnBrk="1" hangingPunct="1">
              <a:buFont typeface="Wingdings 2" pitchFamily="18" charset="2"/>
              <a:buNone/>
            </a:pPr>
            <a:endParaRPr lang="es-MX" sz="1800" dirty="0">
              <a:latin typeface="Candara" panose="020E0502030303020204" pitchFamily="34" charset="0"/>
            </a:endParaRPr>
          </a:p>
        </p:txBody>
      </p:sp>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Candara" panose="020E0502030303020204" pitchFamily="34" charset="0"/>
              </a:rPr>
            </a:br>
            <a:br>
              <a:rPr lang="es-MX" sz="2400" dirty="0">
                <a:solidFill>
                  <a:schemeClr val="tx1"/>
                </a:solidFill>
                <a:effectLst/>
                <a:latin typeface="Candara" panose="020E0502030303020204" pitchFamily="34" charset="0"/>
              </a:rPr>
            </a:br>
            <a:r>
              <a:rPr lang="es-ES_tradnl" sz="2400" dirty="0">
                <a:solidFill>
                  <a:schemeClr val="tx1"/>
                </a:solidFill>
                <a:effectLst>
                  <a:outerShdw blurRad="38100" dist="38100" dir="2700000" algn="tl">
                    <a:srgbClr val="000000">
                      <a:alpha val="43137"/>
                    </a:srgbClr>
                  </a:outerShdw>
                </a:effectLst>
                <a:latin typeface="Candara" panose="020E0502030303020204" pitchFamily="34" charset="0"/>
              </a:rPr>
              <a:t>UNIVERSIDAD AUTÓNOMA DEL ESTADO DE MÉXICO</a:t>
            </a:r>
            <a:br>
              <a:rPr lang="es-MX" sz="2400" dirty="0">
                <a:solidFill>
                  <a:schemeClr val="tx1"/>
                </a:solidFill>
                <a:effectLst>
                  <a:outerShdw blurRad="38100" dist="38100" dir="2700000" algn="tl">
                    <a:srgbClr val="000000">
                      <a:alpha val="43137"/>
                    </a:srgbClr>
                  </a:outerShdw>
                </a:effectLst>
                <a:latin typeface="Candara" panose="020E0502030303020204" pitchFamily="34" charset="0"/>
              </a:rPr>
            </a:br>
            <a:r>
              <a:rPr lang="es-ES_tradnl" sz="2200" dirty="0">
                <a:solidFill>
                  <a:schemeClr val="tx1"/>
                </a:solidFill>
                <a:effectLst>
                  <a:outerShdw blurRad="38100" dist="38100" dir="2700000" algn="tl">
                    <a:srgbClr val="000000">
                      <a:alpha val="43137"/>
                    </a:srgbClr>
                  </a:outerShdw>
                </a:effectLst>
                <a:latin typeface="Candara" panose="020E0502030303020204" pitchFamily="34" charset="0"/>
              </a:rPr>
              <a:t>CENTRO UNIVERSITARIO UAEM  VALLE DE CHALCO</a:t>
            </a:r>
            <a:br>
              <a:rPr lang="es-MX" sz="2200" dirty="0">
                <a:solidFill>
                  <a:schemeClr val="tx1"/>
                </a:solidFill>
                <a:effectLst>
                  <a:outerShdw blurRad="38100" dist="38100" dir="2700000" algn="tl">
                    <a:srgbClr val="000000">
                      <a:alpha val="43137"/>
                    </a:srgbClr>
                  </a:outerShdw>
                </a:effectLst>
                <a:latin typeface="Candara" panose="020E0502030303020204" pitchFamily="34" charset="0"/>
              </a:rPr>
            </a:br>
            <a:endParaRPr lang="es-MX" sz="2400" dirty="0">
              <a:solidFill>
                <a:schemeClr val="tx1"/>
              </a:solidFill>
              <a:effectLst>
                <a:outerShdw blurRad="38100" dist="38100" dir="2700000" algn="tl">
                  <a:srgbClr val="000000">
                    <a:alpha val="43137"/>
                  </a:srgbClr>
                </a:outerShdw>
              </a:effectLst>
              <a:latin typeface="Candara" panose="020E0502030303020204" pitchFamily="34" charset="0"/>
            </a:endParaRPr>
          </a:p>
        </p:txBody>
      </p:sp>
      <p:pic>
        <p:nvPicPr>
          <p:cNvPr id="7172" name="5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0181" y="340072"/>
            <a:ext cx="892299"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9117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980728"/>
            <a:ext cx="8229600" cy="4968552"/>
          </a:xfrm>
        </p:spPr>
        <p:txBody>
          <a:bodyPr>
            <a:normAutofit/>
          </a:bodyPr>
          <a:lstStyle/>
          <a:p>
            <a:pPr marL="109728" indent="0" algn="just">
              <a:buNone/>
            </a:pPr>
            <a:r>
              <a:rPr lang="es-MX" sz="2800" b="1" dirty="0"/>
              <a:t>Nacimiento</a:t>
            </a:r>
            <a:r>
              <a:rPr lang="es-MX" sz="2800" dirty="0"/>
              <a:t> </a:t>
            </a:r>
          </a:p>
          <a:p>
            <a:pPr marL="109728" indent="0" algn="just">
              <a:buNone/>
            </a:pPr>
            <a:r>
              <a:rPr lang="es-MX" sz="2800" dirty="0"/>
              <a:t>En este período es cuando tu empresa se constituye legalmente y se instala en el local donde operará. </a:t>
            </a:r>
          </a:p>
          <a:p>
            <a:pPr marL="109728" indent="0" algn="just">
              <a:buNone/>
            </a:pPr>
            <a:endParaRPr lang="es-MX" sz="2800" dirty="0"/>
          </a:p>
          <a:p>
            <a:pPr marL="109728" indent="0" algn="just">
              <a:buNone/>
            </a:pPr>
            <a:endParaRPr lang="es-MX" sz="2800" dirty="0"/>
          </a:p>
          <a:p>
            <a:pPr marL="109728" indent="0" algn="just">
              <a:buNone/>
            </a:pPr>
            <a:endParaRPr lang="es-MX" sz="2800" dirty="0"/>
          </a:p>
          <a:p>
            <a:pPr marL="109728" indent="0" algn="just">
              <a:buNone/>
            </a:pPr>
            <a:r>
              <a:rPr lang="es-MX" sz="2800" dirty="0"/>
              <a:t>Los procesos difíciles para la empresa en esta etapa son conseguir el financiamiento para operar y mantenerse, además de contactar a tus primero clientes.</a:t>
            </a:r>
          </a:p>
        </p:txBody>
      </p:sp>
      <p:sp>
        <p:nvSpPr>
          <p:cNvPr id="3" name="2 Título"/>
          <p:cNvSpPr>
            <a:spLocks noGrp="1"/>
          </p:cNvSpPr>
          <p:nvPr>
            <p:ph type="title"/>
          </p:nvPr>
        </p:nvSpPr>
        <p:spPr>
          <a:xfrm>
            <a:off x="457200" y="274638"/>
            <a:ext cx="8229600" cy="346050"/>
          </a:xfrm>
        </p:spPr>
        <p:txBody>
          <a:bodyPr>
            <a:normAutofit fontScale="90000"/>
          </a:bodyPr>
          <a:lstStyle/>
          <a:p>
            <a:endParaRPr lang="es-MX" dirty="0"/>
          </a:p>
        </p:txBody>
      </p:sp>
      <p:pic>
        <p:nvPicPr>
          <p:cNvPr id="5" name="Picture 2" descr="https://image.slidesharecdn.com/laempresa-130703201538-phpapp01/95/la-empresa-8-638.jpg?cb=1372882577"/>
          <p:cNvPicPr/>
          <p:nvPr/>
        </p:nvPicPr>
        <p:blipFill rotWithShape="1">
          <a:blip r:embed="rId2">
            <a:extLst>
              <a:ext uri="{28A0092B-C50C-407E-A947-70E740481C1C}">
                <a14:useLocalDpi xmlns:a14="http://schemas.microsoft.com/office/drawing/2010/main" val="0"/>
              </a:ext>
            </a:extLst>
          </a:blip>
          <a:srcRect l="17834" t="24654" r="26119" b="12499"/>
          <a:stretch/>
        </p:blipFill>
        <p:spPr bwMode="auto">
          <a:xfrm>
            <a:off x="6372201" y="188641"/>
            <a:ext cx="2223836" cy="1152128"/>
          </a:xfrm>
          <a:prstGeom prst="rect">
            <a:avLst/>
          </a:prstGeom>
          <a:noFill/>
          <a:ln>
            <a:noFill/>
          </a:ln>
          <a:extLst>
            <a:ext uri="{53640926-AAD7-44D8-BBD7-CCE9431645EC}">
              <a14:shadowObscured xmlns:a14="http://schemas.microsoft.com/office/drawing/2010/main"/>
            </a:ext>
          </a:extLst>
        </p:spPr>
      </p:pic>
      <p:pic>
        <p:nvPicPr>
          <p:cNvPr id="12298" name="Picture 10"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2348878"/>
            <a:ext cx="5334000" cy="1367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069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5266928" cy="5026563"/>
          </a:xfrm>
        </p:spPr>
        <p:txBody>
          <a:bodyPr>
            <a:normAutofit/>
          </a:bodyPr>
          <a:lstStyle/>
          <a:p>
            <a:pPr marL="109728" indent="0">
              <a:buNone/>
            </a:pPr>
            <a:r>
              <a:rPr lang="es-MX" sz="2800" dirty="0"/>
              <a:t>Algunas características del nacimiento de la empresa son: </a:t>
            </a:r>
          </a:p>
          <a:p>
            <a:pPr algn="just"/>
            <a:r>
              <a:rPr lang="es-MX" sz="2800" dirty="0"/>
              <a:t>Momento de máxima innovación.</a:t>
            </a:r>
          </a:p>
          <a:p>
            <a:pPr algn="just"/>
            <a:r>
              <a:rPr lang="es-MX" sz="2800" dirty="0"/>
              <a:t>Estructura pequeña e informal.</a:t>
            </a:r>
          </a:p>
          <a:p>
            <a:pPr algn="just"/>
            <a:r>
              <a:rPr lang="es-MX" sz="2800" dirty="0"/>
              <a:t>Métodos de decisión altamente centralizados.</a:t>
            </a:r>
          </a:p>
          <a:p>
            <a:pPr algn="just"/>
            <a:r>
              <a:rPr lang="es-MX" sz="2800" dirty="0"/>
              <a:t>Se puede penetrar en el mercado compitiendo a precios bajos o buscando un nicho de mercado.</a:t>
            </a:r>
          </a:p>
          <a:p>
            <a:endParaRPr lang="es-MX" dirty="0"/>
          </a:p>
        </p:txBody>
      </p:sp>
      <p:pic>
        <p:nvPicPr>
          <p:cNvPr id="4" name="3 Imagen" descr="https://image.slidesharecdn.com/ciclodevidadelasempresas-140618204909-phpapp02/95/ciclo-de-vida-de-las-empresas-7-638.jpg?cb=1403124596"/>
          <p:cNvPicPr/>
          <p:nvPr/>
        </p:nvPicPr>
        <p:blipFill rotWithShape="1">
          <a:blip r:embed="rId2">
            <a:extLst>
              <a:ext uri="{28A0092B-C50C-407E-A947-70E740481C1C}">
                <a14:useLocalDpi xmlns:a14="http://schemas.microsoft.com/office/drawing/2010/main" val="0"/>
              </a:ext>
            </a:extLst>
          </a:blip>
          <a:srcRect l="57555" t="25679"/>
          <a:stretch/>
        </p:blipFill>
        <p:spPr bwMode="auto">
          <a:xfrm>
            <a:off x="6228184" y="1628800"/>
            <a:ext cx="2736304" cy="3528391"/>
          </a:xfrm>
          <a:prstGeom prst="rect">
            <a:avLst/>
          </a:prstGeom>
          <a:noFill/>
          <a:ln>
            <a:noFill/>
          </a:ln>
          <a:extLst>
            <a:ext uri="{53640926-AAD7-44D8-BBD7-CCE9431645EC}">
              <a14:shadowObscured xmlns:a14="http://schemas.microsoft.com/office/drawing/2010/main"/>
            </a:ext>
          </a:extLst>
        </p:spPr>
      </p:pic>
      <p:sp>
        <p:nvSpPr>
          <p:cNvPr id="5" name="4 Título"/>
          <p:cNvSpPr>
            <a:spLocks noGrp="1"/>
          </p:cNvSpPr>
          <p:nvPr>
            <p:ph type="title"/>
          </p:nvPr>
        </p:nvSpPr>
        <p:spPr>
          <a:xfrm>
            <a:off x="457200" y="274638"/>
            <a:ext cx="8229600" cy="202034"/>
          </a:xfrm>
        </p:spPr>
        <p:txBody>
          <a:bodyPr>
            <a:normAutofit fontScale="90000"/>
          </a:bodyPr>
          <a:lstStyle/>
          <a:p>
            <a:endParaRPr lang="es-MX" dirty="0"/>
          </a:p>
        </p:txBody>
      </p:sp>
    </p:spTree>
    <p:extLst>
      <p:ext uri="{BB962C8B-B14F-4D97-AF65-F5344CB8AC3E}">
        <p14:creationId xmlns:p14="http://schemas.microsoft.com/office/powerpoint/2010/main" val="3704118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08720"/>
            <a:ext cx="4042792" cy="5098571"/>
          </a:xfrm>
        </p:spPr>
        <p:txBody>
          <a:bodyPr>
            <a:normAutofit lnSpcReduction="10000"/>
          </a:bodyPr>
          <a:lstStyle/>
          <a:p>
            <a:pPr algn="just"/>
            <a:r>
              <a:rPr lang="es-MX" sz="2800" dirty="0"/>
              <a:t>Inicialmente el negocio genera pérdidas que se cubren con financiación, hasta que se alcanza el punto de equilibrio.</a:t>
            </a:r>
          </a:p>
          <a:p>
            <a:pPr algn="just"/>
            <a:r>
              <a:rPr lang="es-MX" sz="2800" dirty="0"/>
              <a:t>Casi tres cuartas partes de las empresas no sobreviven a esta fase (esta proporción depende del país y del sector).</a:t>
            </a:r>
          </a:p>
          <a:p>
            <a:endParaRPr lang="es-MX" dirty="0"/>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4098" name="Picture 2" descr="Image result for perdidas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268760"/>
            <a:ext cx="3240360"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403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24744"/>
            <a:ext cx="8229600" cy="4882547"/>
          </a:xfrm>
        </p:spPr>
        <p:txBody>
          <a:bodyPr>
            <a:normAutofit/>
          </a:bodyPr>
          <a:lstStyle/>
          <a:p>
            <a:pPr marL="109728" indent="0" algn="just">
              <a:buNone/>
            </a:pPr>
            <a:r>
              <a:rPr lang="es-MX" sz="2800" b="1" dirty="0"/>
              <a:t>Crecimiento</a:t>
            </a:r>
            <a:r>
              <a:rPr lang="es-MX" sz="2800" dirty="0"/>
              <a:t> </a:t>
            </a:r>
          </a:p>
          <a:p>
            <a:pPr marL="109728" indent="0" algn="just">
              <a:buNone/>
            </a:pPr>
            <a:r>
              <a:rPr lang="es-MX" sz="2800" dirty="0"/>
              <a:t>En esta la empresa debe de empezar a obtener una estabilidad por sí misma sin depender de financiamiento, asimismo, incrementar la cartera de clientes, aumentar el número de empleados por la demanda de trabajo y gestionar técnicas de mercadeo para posicionarte en la mente de los consumidores. </a:t>
            </a:r>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1331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4293096"/>
            <a:ext cx="4077866" cy="2545825"/>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descr="Image result for financiamiento"/>
          <p:cNvPicPr/>
          <p:nvPr/>
        </p:nvPicPr>
        <p:blipFill rotWithShape="1">
          <a:blip r:embed="rId3">
            <a:extLst>
              <a:ext uri="{28A0092B-C50C-407E-A947-70E740481C1C}">
                <a14:useLocalDpi xmlns:a14="http://schemas.microsoft.com/office/drawing/2010/main" val="0"/>
              </a:ext>
            </a:extLst>
          </a:blip>
          <a:srcRect l="59631" r="4693" b="24675"/>
          <a:stretch/>
        </p:blipFill>
        <p:spPr bwMode="auto">
          <a:xfrm>
            <a:off x="6865640" y="90409"/>
            <a:ext cx="2000250" cy="153839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57376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96752"/>
            <a:ext cx="8229600" cy="4810539"/>
          </a:xfrm>
        </p:spPr>
        <p:txBody>
          <a:bodyPr>
            <a:normAutofit/>
          </a:bodyPr>
          <a:lstStyle/>
          <a:p>
            <a:pPr marL="109728" indent="0" algn="just">
              <a:buNone/>
            </a:pPr>
            <a:r>
              <a:rPr lang="es-MX" sz="2800" dirty="0"/>
              <a:t>Si el crecimiento es muy grande, es posible que en este momento necesites adquirir nuevas oficinas. Ojo con esta etapa, porque debes tratar de que tu crecimiento sea sostenible.</a:t>
            </a:r>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1433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473873"/>
            <a:ext cx="5734050" cy="19720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577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779912" y="1268760"/>
            <a:ext cx="4906888" cy="4738531"/>
          </a:xfrm>
        </p:spPr>
        <p:txBody>
          <a:bodyPr>
            <a:normAutofit fontScale="92500" lnSpcReduction="20000"/>
          </a:bodyPr>
          <a:lstStyle/>
          <a:p>
            <a:pPr marL="109728" indent="0" algn="just">
              <a:buNone/>
            </a:pPr>
            <a:r>
              <a:rPr lang="es-MX" sz="3000" dirty="0"/>
              <a:t>Para llegar a esta fase es importante: </a:t>
            </a:r>
          </a:p>
          <a:p>
            <a:pPr algn="just"/>
            <a:r>
              <a:rPr lang="es-MX" sz="3000" dirty="0"/>
              <a:t>Tener una clara ventaja competitiva, tener una buena cartera de clientes satisfechos, una deuda asumible y los costes controlados.</a:t>
            </a:r>
          </a:p>
          <a:p>
            <a:pPr algn="just"/>
            <a:r>
              <a:rPr lang="es-MX" sz="3000" dirty="0"/>
              <a:t>Se fidelizan clientes, se abren nuevos mercados y se desarrollan nuevos productos o se mejoran los existentes.</a:t>
            </a:r>
          </a:p>
          <a:p>
            <a:endParaRPr lang="es-MX" dirty="0"/>
          </a:p>
        </p:txBody>
      </p:sp>
      <p:sp>
        <p:nvSpPr>
          <p:cNvPr id="3" name="2 Título"/>
          <p:cNvSpPr>
            <a:spLocks noGrp="1"/>
          </p:cNvSpPr>
          <p:nvPr>
            <p:ph type="title"/>
          </p:nvPr>
        </p:nvSpPr>
        <p:spPr>
          <a:xfrm>
            <a:off x="457200" y="274638"/>
            <a:ext cx="8229600" cy="562074"/>
          </a:xfrm>
        </p:spPr>
        <p:txBody>
          <a:bodyPr>
            <a:normAutofit fontScale="90000"/>
          </a:bodyPr>
          <a:lstStyle/>
          <a:p>
            <a:endParaRPr lang="es-MX" dirty="0"/>
          </a:p>
        </p:txBody>
      </p:sp>
      <p:pic>
        <p:nvPicPr>
          <p:cNvPr id="5122" name="Picture 2" descr="http://capitalibre.com/files/2014/04/graf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817" y="1484784"/>
            <a:ext cx="2961261"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508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331640" y="980729"/>
            <a:ext cx="6995120" cy="2736304"/>
          </a:xfrm>
        </p:spPr>
        <p:txBody>
          <a:bodyPr>
            <a:normAutofit/>
          </a:bodyPr>
          <a:lstStyle/>
          <a:p>
            <a:pPr algn="just"/>
            <a:r>
              <a:rPr lang="es-MX" sz="2800" dirty="0"/>
              <a:t>Se amplía la estructura, se delegan ciertas decisiones y se establecen protocolos internos.</a:t>
            </a:r>
          </a:p>
          <a:p>
            <a:pPr algn="just"/>
            <a:r>
              <a:rPr lang="es-MX" sz="2800" dirty="0"/>
              <a:t>Sólo una décima parte de las empresas superan esta fase.</a:t>
            </a:r>
          </a:p>
          <a:p>
            <a:endParaRPr lang="es-MX" dirty="0"/>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6146" name="Picture 2" descr="https://encolombia.com/wp-content/uploads/2013/01/Como-Constituir-una-Sociedad-en-Colomb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573016"/>
            <a:ext cx="6791325" cy="2305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389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36712"/>
            <a:ext cx="8229600" cy="5170579"/>
          </a:xfrm>
        </p:spPr>
        <p:txBody>
          <a:bodyPr>
            <a:normAutofit/>
          </a:bodyPr>
          <a:lstStyle/>
          <a:p>
            <a:pPr marL="109728" indent="0">
              <a:buNone/>
            </a:pPr>
            <a:r>
              <a:rPr lang="es-MX" sz="2800" b="1" dirty="0"/>
              <a:t>Madurez</a:t>
            </a:r>
          </a:p>
          <a:p>
            <a:pPr marL="109728" indent="0" algn="just">
              <a:buNone/>
            </a:pPr>
            <a:r>
              <a:rPr lang="es-MX" sz="3200" dirty="0"/>
              <a:t>Aquí se puede decir que tu empresa ha alcanzado el éxito y que tienes credibilidad y capacidades demostradas. </a:t>
            </a:r>
          </a:p>
        </p:txBody>
      </p:sp>
      <p:sp>
        <p:nvSpPr>
          <p:cNvPr id="3" name="2 Título"/>
          <p:cNvSpPr>
            <a:spLocks noGrp="1"/>
          </p:cNvSpPr>
          <p:nvPr>
            <p:ph type="title"/>
          </p:nvPr>
        </p:nvSpPr>
        <p:spPr>
          <a:xfrm>
            <a:off x="457200" y="274638"/>
            <a:ext cx="8229600" cy="346050"/>
          </a:xfrm>
        </p:spPr>
        <p:txBody>
          <a:bodyPr>
            <a:normAutofit fontScale="90000"/>
          </a:bodyPr>
          <a:lstStyle/>
          <a:p>
            <a:endParaRPr lang="es-MX" dirty="0"/>
          </a:p>
        </p:txBody>
      </p:sp>
      <p:pic>
        <p:nvPicPr>
          <p:cNvPr id="24578" name="Picture 2" descr="Image result for madurez de las empres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356992"/>
            <a:ext cx="4286250" cy="2562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160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08720"/>
            <a:ext cx="8229600" cy="5098571"/>
          </a:xfrm>
        </p:spPr>
        <p:txBody>
          <a:bodyPr/>
          <a:lstStyle/>
          <a:p>
            <a:pPr marL="109728" indent="0" algn="just">
              <a:buNone/>
            </a:pPr>
            <a:r>
              <a:rPr lang="es-MX" sz="2800" dirty="0"/>
              <a:t>Este período ocurre cuando logras alcanzar el máximo tamaño en el mercado y comienzas a competir, pero a sabiendas de que debes de alcanzar la eficiencia, añadir valor agregado a tus servicios o productos y desarrollar estrategias de adaptación.</a:t>
            </a:r>
          </a:p>
          <a:p>
            <a:pPr marL="109728" indent="0">
              <a:buNone/>
            </a:pPr>
            <a:endParaRPr lang="es-MX" dirty="0"/>
          </a:p>
        </p:txBody>
      </p:sp>
      <p:sp>
        <p:nvSpPr>
          <p:cNvPr id="3" name="2 Título"/>
          <p:cNvSpPr>
            <a:spLocks noGrp="1"/>
          </p:cNvSpPr>
          <p:nvPr>
            <p:ph type="title"/>
          </p:nvPr>
        </p:nvSpPr>
        <p:spPr>
          <a:xfrm>
            <a:off x="457200" y="274638"/>
            <a:ext cx="8229600" cy="274042"/>
          </a:xfrm>
        </p:spPr>
        <p:txBody>
          <a:bodyPr>
            <a:normAutofit fontScale="90000"/>
          </a:bodyPr>
          <a:lstStyle/>
          <a:p>
            <a:endParaRPr lang="es-MX" dirty="0"/>
          </a:p>
        </p:txBody>
      </p:sp>
      <p:pic>
        <p:nvPicPr>
          <p:cNvPr id="5" name="Picture 2" descr="Related image"/>
          <p:cNvPicPr/>
          <p:nvPr/>
        </p:nvPicPr>
        <p:blipFill rotWithShape="1">
          <a:blip r:embed="rId2">
            <a:extLst>
              <a:ext uri="{28A0092B-C50C-407E-A947-70E740481C1C}">
                <a14:useLocalDpi xmlns:a14="http://schemas.microsoft.com/office/drawing/2010/main" val="0"/>
              </a:ext>
            </a:extLst>
          </a:blip>
          <a:srcRect l="23070" t="6061" r="20514" b="16253"/>
          <a:stretch/>
        </p:blipFill>
        <p:spPr bwMode="auto">
          <a:xfrm>
            <a:off x="2987824" y="3429000"/>
            <a:ext cx="3491855" cy="26860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74618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Una vez alcanzada esta etapa por la empresa, debes tratar de mantenerla,  recuerda que lo difícil no es llegar, sino mantenerse. </a:t>
            </a:r>
          </a:p>
        </p:txBody>
      </p:sp>
      <p:sp>
        <p:nvSpPr>
          <p:cNvPr id="3" name="2 Título"/>
          <p:cNvSpPr>
            <a:spLocks noGrp="1"/>
          </p:cNvSpPr>
          <p:nvPr>
            <p:ph type="title"/>
          </p:nvPr>
        </p:nvSpPr>
        <p:spPr/>
        <p:txBody>
          <a:bodyPr/>
          <a:lstStyle/>
          <a:p>
            <a:endParaRPr lang="es-MX"/>
          </a:p>
        </p:txBody>
      </p:sp>
      <p:pic>
        <p:nvPicPr>
          <p:cNvPr id="27650" name="Picture 2" descr="Image result for estabilidad económ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212976"/>
            <a:ext cx="4302224"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759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57200" y="72025"/>
            <a:ext cx="8229600" cy="1143000"/>
          </a:xfrm>
        </p:spPr>
        <p:txBody>
          <a:bodyPr>
            <a:normAutofit/>
          </a:bodyPr>
          <a:lstStyle/>
          <a:p>
            <a:pPr algn="ctr"/>
            <a:r>
              <a:rPr lang="es-MX" sz="3600" b="1" dirty="0">
                <a:ea typeface="Times New Roman" panose="02020603050405020304" pitchFamily="18" charset="0"/>
                <a:cs typeface="Arial" panose="020B0604020202020204" pitchFamily="34" charset="0"/>
              </a:rPr>
              <a:t>Guía para el empleo del material </a:t>
            </a:r>
            <a:endParaRPr lang="es-ES_tradnl" b="1" dirty="0"/>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2</a:t>
            </a:fld>
            <a:endParaRPr lang="es-ES_tradnl" sz="1050" dirty="0"/>
          </a:p>
        </p:txBody>
      </p:sp>
      <p:sp>
        <p:nvSpPr>
          <p:cNvPr id="9" name="Marcador de contenido 8">
            <a:extLst>
              <a:ext uri="{FF2B5EF4-FFF2-40B4-BE49-F238E27FC236}">
                <a16:creationId xmlns:a16="http://schemas.microsoft.com/office/drawing/2014/main" id="{70FA612F-804E-844F-B22E-733B35AEFDCA}"/>
              </a:ext>
            </a:extLst>
          </p:cNvPr>
          <p:cNvSpPr>
            <a:spLocks noGrp="1"/>
          </p:cNvSpPr>
          <p:nvPr>
            <p:ph sz="quarter" idx="1"/>
          </p:nvPr>
        </p:nvSpPr>
        <p:spPr>
          <a:xfrm>
            <a:off x="320040" y="1844824"/>
            <a:ext cx="8503920" cy="3779912"/>
          </a:xfrm>
        </p:spPr>
        <p:txBody>
          <a:bodyPr>
            <a:normAutofit/>
          </a:bodyPr>
          <a:lstStyle/>
          <a:p>
            <a:pPr algn="just">
              <a:lnSpc>
                <a:spcPct val="115000"/>
              </a:lnSpc>
              <a:spcAft>
                <a:spcPts val="750"/>
              </a:spcAft>
            </a:pPr>
            <a:r>
              <a:rPr lang="es-ES" sz="1800" dirty="0">
                <a:ea typeface="Calibri" panose="020F0502020204030204" pitchFamily="34" charset="0"/>
                <a:cs typeface="Times New Roman" panose="02020603050405020304" pitchFamily="18" charset="0"/>
              </a:rPr>
              <a:t>El material está conformado de </a:t>
            </a:r>
            <a:r>
              <a:rPr lang="es-ES" sz="1800" u="sng" dirty="0">
                <a:ea typeface="Calibri" panose="020F0502020204030204" pitchFamily="34" charset="0"/>
                <a:cs typeface="Times New Roman" panose="02020603050405020304" pitchFamily="18" charset="0"/>
              </a:rPr>
              <a:t>52 diapositivas</a:t>
            </a:r>
            <a:r>
              <a:rPr lang="es-ES" sz="1800" dirty="0">
                <a:ea typeface="Calibri" panose="020F0502020204030204" pitchFamily="34" charset="0"/>
                <a:cs typeface="Times New Roman" panose="02020603050405020304" pitchFamily="18" charset="0"/>
              </a:rPr>
              <a:t> en formato presentación de Power </a:t>
            </a:r>
            <a:r>
              <a:rPr lang="es-ES" sz="1800" dirty="0" err="1">
                <a:ea typeface="Calibri" panose="020F0502020204030204" pitchFamily="34" charset="0"/>
                <a:cs typeface="Times New Roman" panose="02020603050405020304" pitchFamily="18" charset="0"/>
              </a:rPr>
              <a:t>point</a:t>
            </a:r>
            <a:r>
              <a:rPr lang="es-ES" sz="1800" dirty="0">
                <a:ea typeface="Calibri" panose="020F0502020204030204" pitchFamily="34" charset="0"/>
                <a:cs typeface="Times New Roman" panose="02020603050405020304" pitchFamily="18" charset="0"/>
              </a:rPr>
              <a:t> con extensión .</a:t>
            </a:r>
            <a:r>
              <a:rPr lang="es-ES" sz="2400" b="1" dirty="0" err="1">
                <a:cs typeface="Times New Roman" panose="02020603050405020304" pitchFamily="18" charset="0"/>
              </a:rPr>
              <a:t>pptx</a:t>
            </a:r>
            <a:r>
              <a:rPr lang="es-ES" sz="1800" dirty="0">
                <a:ea typeface="Calibri" panose="020F0502020204030204" pitchFamily="34" charset="0"/>
                <a:cs typeface="Times New Roman" panose="02020603050405020304" pitchFamily="18" charset="0"/>
              </a:rPr>
              <a:t> </a:t>
            </a:r>
            <a:r>
              <a:rPr lang="es-MX" sz="1800" dirty="0">
                <a:cs typeface="Times New Roman" panose="02020603050405020304" pitchFamily="18" charset="0"/>
              </a:rPr>
              <a:t>y también se envía el material didáctico en formato </a:t>
            </a:r>
            <a:r>
              <a:rPr lang="es-MX" sz="2400" b="1" dirty="0">
                <a:cs typeface="Times New Roman" panose="02020603050405020304" pitchFamily="18" charset="0"/>
              </a:rPr>
              <a:t>pdf</a:t>
            </a:r>
            <a:r>
              <a:rPr lang="es-ES" sz="1800" dirty="0">
                <a:ea typeface="Calibri" panose="020F0502020204030204" pitchFamily="34" charset="0"/>
                <a:cs typeface="Times New Roman" panose="02020603050405020304" pitchFamily="18" charset="0"/>
              </a:rPr>
              <a:t>; se puede visualizar con el software mencionado para Windows o </a:t>
            </a:r>
            <a:r>
              <a:rPr lang="es-ES" sz="1800" dirty="0" err="1">
                <a:ea typeface="Calibri" panose="020F0502020204030204" pitchFamily="34" charset="0"/>
                <a:cs typeface="Times New Roman" panose="02020603050405020304" pitchFamily="18" charset="0"/>
              </a:rPr>
              <a:t>macOS</a:t>
            </a:r>
            <a:r>
              <a:rPr lang="es-ES" sz="1800" dirty="0">
                <a:ea typeface="Calibri" panose="020F0502020204030204" pitchFamily="34" charset="0"/>
                <a:cs typeface="Times New Roman" panose="02020603050405020304" pitchFamily="18" charset="0"/>
              </a:rPr>
              <a:t>, incluye la información del subtema 2.5 de la Unidad 2, de la asignatura </a:t>
            </a:r>
            <a:r>
              <a:rPr lang="es-ES" sz="1800" b="1" dirty="0">
                <a:ea typeface="Calibri" panose="020F0502020204030204" pitchFamily="34" charset="0"/>
                <a:cs typeface="Times New Roman" panose="02020603050405020304" pitchFamily="18" charset="0"/>
              </a:rPr>
              <a:t>Mercado y consumo </a:t>
            </a:r>
            <a:r>
              <a:rPr lang="es-ES" sz="1800" dirty="0">
                <a:ea typeface="Calibri" panose="020F0502020204030204" pitchFamily="34" charset="0"/>
                <a:cs typeface="Times New Roman" panose="02020603050405020304" pitchFamily="18" charset="0"/>
              </a:rPr>
              <a:t>del Programa Educativo de </a:t>
            </a:r>
            <a:r>
              <a:rPr lang="es-ES" sz="1800" b="1" dirty="0">
                <a:ea typeface="Calibri" panose="020F0502020204030204" pitchFamily="34" charset="0"/>
                <a:cs typeface="Times New Roman" panose="02020603050405020304" pitchFamily="18" charset="0"/>
              </a:rPr>
              <a:t>Diseño Industrial</a:t>
            </a:r>
            <a:r>
              <a:rPr lang="es-ES" sz="18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77217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12776"/>
            <a:ext cx="3826768" cy="4594515"/>
          </a:xfrm>
        </p:spPr>
        <p:txBody>
          <a:bodyPr/>
          <a:lstStyle/>
          <a:p>
            <a:pPr marL="109728" indent="0" algn="just">
              <a:buNone/>
            </a:pPr>
            <a:r>
              <a:rPr lang="es-MX" sz="2800" dirty="0"/>
              <a:t>Debes lograr la individualidad y adaptación, determinar cuándo y cómo debes de cambiar y contribuir a la sociedad para mantenerte.</a:t>
            </a:r>
          </a:p>
          <a:p>
            <a:pPr marL="109728" indent="0">
              <a:buNone/>
            </a:pPr>
            <a:endParaRPr lang="es-MX" dirty="0"/>
          </a:p>
        </p:txBody>
      </p:sp>
      <p:sp>
        <p:nvSpPr>
          <p:cNvPr id="3" name="2 Título"/>
          <p:cNvSpPr>
            <a:spLocks noGrp="1"/>
          </p:cNvSpPr>
          <p:nvPr>
            <p:ph type="title"/>
          </p:nvPr>
        </p:nvSpPr>
        <p:spPr>
          <a:xfrm>
            <a:off x="457200" y="274638"/>
            <a:ext cx="8229600" cy="346050"/>
          </a:xfrm>
        </p:spPr>
        <p:txBody>
          <a:bodyPr>
            <a:normAutofit fontScale="90000"/>
          </a:bodyPr>
          <a:lstStyle/>
          <a:p>
            <a:endParaRPr lang="es-MX" dirty="0"/>
          </a:p>
        </p:txBody>
      </p:sp>
      <p:pic>
        <p:nvPicPr>
          <p:cNvPr id="28674" name="Picture 2" descr="Image result for estabilidad económic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908720"/>
            <a:ext cx="3638178" cy="2063130"/>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188" y="3573016"/>
            <a:ext cx="4286250" cy="2771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172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026563"/>
          </a:xfrm>
        </p:spPr>
        <p:txBody>
          <a:bodyPr>
            <a:normAutofit/>
          </a:bodyPr>
          <a:lstStyle/>
          <a:p>
            <a:pPr marL="109728" indent="0">
              <a:buNone/>
            </a:pPr>
            <a:endParaRPr lang="es-MX" b="1" dirty="0"/>
          </a:p>
          <a:p>
            <a:pPr marL="109728" indent="0" algn="just">
              <a:buNone/>
            </a:pPr>
            <a:r>
              <a:rPr lang="es-MX" sz="3000" dirty="0"/>
              <a:t>Se alcanza el tamaño óptimo en el mercado y se inicia una competencia intensa con las empresas importantes del sector.</a:t>
            </a:r>
          </a:p>
          <a:p>
            <a:pPr marL="109728" indent="0" algn="just">
              <a:buNone/>
            </a:pPr>
            <a:r>
              <a:rPr lang="es-MX" sz="3000" dirty="0"/>
              <a:t>Es necesario estar atento al mercado para adaptarse rápidamente a los cambios. Estrategia defensiva.</a:t>
            </a:r>
          </a:p>
          <a:p>
            <a:pPr marL="109728" indent="0">
              <a:buNone/>
            </a:pPr>
            <a:endParaRPr lang="es-MX" dirty="0"/>
          </a:p>
        </p:txBody>
      </p:sp>
      <p:pic>
        <p:nvPicPr>
          <p:cNvPr id="7170" name="Picture 2" descr="https://tse3.mm.bing.net/th?id=OIP.lHGyxlRngsj7clGIaY3_ZwHaFR&amp;pid=Api&amp;P=0&amp;w=229&amp;h=1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293096"/>
            <a:ext cx="5328592" cy="1872208"/>
          </a:xfrm>
          <a:prstGeom prst="rect">
            <a:avLst/>
          </a:prstGeom>
          <a:noFill/>
          <a:extLst>
            <a:ext uri="{909E8E84-426E-40DD-AFC4-6F175D3DCCD1}">
              <a14:hiddenFill xmlns:a14="http://schemas.microsoft.com/office/drawing/2010/main">
                <a:solidFill>
                  <a:srgbClr val="FFFFFF"/>
                </a:solidFill>
              </a14:hiddenFill>
            </a:ext>
          </a:extLst>
        </p:spPr>
      </p:pic>
      <p:sp>
        <p:nvSpPr>
          <p:cNvPr id="4" name="3 Título"/>
          <p:cNvSpPr>
            <a:spLocks noGrp="1"/>
          </p:cNvSpPr>
          <p:nvPr>
            <p:ph type="title"/>
          </p:nvPr>
        </p:nvSpPr>
        <p:spPr>
          <a:xfrm>
            <a:off x="457200" y="274638"/>
            <a:ext cx="8229600" cy="418058"/>
          </a:xfrm>
        </p:spPr>
        <p:txBody>
          <a:bodyPr>
            <a:normAutofit fontScale="90000"/>
          </a:bodyPr>
          <a:lstStyle/>
          <a:p>
            <a:endParaRPr lang="es-MX" dirty="0"/>
          </a:p>
        </p:txBody>
      </p:sp>
    </p:spTree>
    <p:extLst>
      <p:ext uri="{BB962C8B-B14F-4D97-AF65-F5344CB8AC3E}">
        <p14:creationId xmlns:p14="http://schemas.microsoft.com/office/powerpoint/2010/main" val="740190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124744"/>
            <a:ext cx="8229600" cy="4525963"/>
          </a:xfrm>
        </p:spPr>
        <p:txBody>
          <a:bodyPr/>
          <a:lstStyle/>
          <a:p>
            <a:pPr marL="109728" indent="0" algn="just">
              <a:buNone/>
            </a:pPr>
            <a:r>
              <a:rPr lang="es-MX" sz="2800" dirty="0"/>
              <a:t>El objetivo es alcanzar la eficiencia en todos los aspectos: añadir valor al producto e incrementar márgenes.</a:t>
            </a:r>
          </a:p>
          <a:p>
            <a:pPr marL="109728" indent="0" algn="just">
              <a:buNone/>
            </a:pPr>
            <a:r>
              <a:rPr lang="es-MX" sz="2800" dirty="0"/>
              <a:t>La estructura de la empresa se amplía y se hace más compleja, lo que obliga a formalizar procedimientos, con el riesgo de burocratización.</a:t>
            </a:r>
          </a:p>
          <a:p>
            <a:endParaRPr lang="es-MX" dirty="0"/>
          </a:p>
        </p:txBody>
      </p:sp>
      <p:sp>
        <p:nvSpPr>
          <p:cNvPr id="3" name="2 Título"/>
          <p:cNvSpPr>
            <a:spLocks noGrp="1"/>
          </p:cNvSpPr>
          <p:nvPr>
            <p:ph type="title"/>
          </p:nvPr>
        </p:nvSpPr>
        <p:spPr>
          <a:xfrm>
            <a:off x="457200" y="274638"/>
            <a:ext cx="8229600" cy="634082"/>
          </a:xfrm>
        </p:spPr>
        <p:txBody>
          <a:bodyPr>
            <a:normAutofit fontScale="90000"/>
          </a:bodyPr>
          <a:lstStyle/>
          <a:p>
            <a:endParaRPr lang="es-MX" dirty="0"/>
          </a:p>
        </p:txBody>
      </p:sp>
      <p:pic>
        <p:nvPicPr>
          <p:cNvPr id="8194" name="Picture 2" descr="https://tse1.mm.bing.net/th?id=OIP.v7ybKIPQ8MWoOwsHoddXvAHaC7&amp;pid=Api&amp;P=0&amp;w=384&amp;h=1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7861" y="4005064"/>
            <a:ext cx="5760640"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439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4954555"/>
          </a:xfrm>
        </p:spPr>
        <p:txBody>
          <a:bodyPr/>
          <a:lstStyle/>
          <a:p>
            <a:pPr marL="109728" indent="0">
              <a:buNone/>
            </a:pPr>
            <a:r>
              <a:rPr lang="es-MX" b="1" dirty="0"/>
              <a:t>Declinación</a:t>
            </a:r>
          </a:p>
          <a:p>
            <a:pPr marL="109728" indent="0" algn="just">
              <a:buNone/>
            </a:pPr>
            <a:r>
              <a:rPr lang="es-MX" sz="2800" dirty="0"/>
              <a:t>Es señal de que algo no anda bien. En esta etapa la empresa comienza a perder participación en el mercado y comienza a debilitarse su economía. </a:t>
            </a:r>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5" name="4 Imagen" descr="https://image.slidesharecdn.com/estrategiasdelcvp-120602151831-phpapp01/95/estrategias-del-ciclo-de-vida-del-producto-23-728.jpg?cb=1338650472"/>
          <p:cNvPicPr/>
          <p:nvPr/>
        </p:nvPicPr>
        <p:blipFill rotWithShape="1">
          <a:blip r:embed="rId2">
            <a:extLst>
              <a:ext uri="{28A0092B-C50C-407E-A947-70E740481C1C}">
                <a14:useLocalDpi xmlns:a14="http://schemas.microsoft.com/office/drawing/2010/main" val="0"/>
              </a:ext>
            </a:extLst>
          </a:blip>
          <a:srcRect l="17318" t="18788" r="25636" b="25524"/>
          <a:stretch/>
        </p:blipFill>
        <p:spPr bwMode="auto">
          <a:xfrm>
            <a:off x="2411760" y="3140968"/>
            <a:ext cx="4624536" cy="266429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35849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55976" y="1196752"/>
            <a:ext cx="3816424" cy="4810539"/>
          </a:xfrm>
        </p:spPr>
        <p:txBody>
          <a:bodyPr>
            <a:normAutofit/>
          </a:bodyPr>
          <a:lstStyle/>
          <a:p>
            <a:pPr marL="109728" indent="0" algn="just">
              <a:buNone/>
            </a:pPr>
            <a:r>
              <a:rPr lang="es-MX" sz="2800" dirty="0"/>
              <a:t>Después de una meseta de alta participación y buenas ventas y utilidades en el mercado, todo producto o servicio, con el tiempo, tiende a decrecer en su evolución. </a:t>
            </a:r>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16386" name="Picture 2" descr="https://tse2.mm.bing.net/th?id=OIP.83mcewtaQYHt_Gf11jJ27AHaFj&amp;pid=Api&amp;P=0&amp;w=225&amp;h=1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268760"/>
            <a:ext cx="2520280"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365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052736"/>
            <a:ext cx="8229600" cy="4525963"/>
          </a:xfrm>
        </p:spPr>
        <p:txBody>
          <a:bodyPr/>
          <a:lstStyle/>
          <a:p>
            <a:pPr marL="109728" indent="0" algn="just">
              <a:buNone/>
            </a:pPr>
            <a:r>
              <a:rPr lang="es-MX" sz="2800" dirty="0"/>
              <a:t>Se suele llegar a esta fase por falta de </a:t>
            </a:r>
          </a:p>
          <a:p>
            <a:pPr algn="just"/>
            <a:r>
              <a:rPr lang="es-MX" sz="2800" dirty="0"/>
              <a:t>Adaptación al mercado.</a:t>
            </a:r>
          </a:p>
          <a:p>
            <a:pPr algn="just"/>
            <a:r>
              <a:rPr lang="es-MX" sz="2800" dirty="0"/>
              <a:t>Estructura excesivamente burocrática y escasamente innovadora.</a:t>
            </a:r>
          </a:p>
          <a:p>
            <a:pPr algn="just"/>
            <a:r>
              <a:rPr lang="es-MX" sz="2800" dirty="0"/>
              <a:t>Si no se pone remedio, esta fase acaba en liquidación y muerte de la empresa.</a:t>
            </a:r>
          </a:p>
          <a:p>
            <a:endParaRPr lang="es-MX" dirty="0"/>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11266" name="Picture 2" descr="Image result for quiebra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509120"/>
            <a:ext cx="4945732"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9905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4114800" cy="4738531"/>
          </a:xfrm>
        </p:spPr>
        <p:txBody>
          <a:bodyPr>
            <a:normAutofit/>
          </a:bodyPr>
          <a:lstStyle/>
          <a:p>
            <a:pPr marL="109728" indent="0" algn="just">
              <a:lnSpc>
                <a:spcPct val="150000"/>
              </a:lnSpc>
              <a:buNone/>
            </a:pPr>
            <a:r>
              <a:rPr lang="es-MX" sz="2800" dirty="0"/>
              <a:t>La declinación de la empresa puede originarse por varias causas, una de ellas es por el volumen de </a:t>
            </a:r>
            <a:r>
              <a:rPr lang="es-MX" sz="2800" b="1" dirty="0"/>
              <a:t>ventas</a:t>
            </a:r>
            <a:r>
              <a:rPr lang="es-MX" sz="2800" dirty="0"/>
              <a:t>.</a:t>
            </a:r>
          </a:p>
        </p:txBody>
      </p:sp>
      <p:sp>
        <p:nvSpPr>
          <p:cNvPr id="3" name="2 Título"/>
          <p:cNvSpPr>
            <a:spLocks noGrp="1"/>
          </p:cNvSpPr>
          <p:nvPr>
            <p:ph type="title"/>
          </p:nvPr>
        </p:nvSpPr>
        <p:spPr>
          <a:xfrm>
            <a:off x="457200" y="274638"/>
            <a:ext cx="8229600" cy="274042"/>
          </a:xfrm>
        </p:spPr>
        <p:txBody>
          <a:bodyPr>
            <a:normAutofit fontScale="90000"/>
          </a:bodyPr>
          <a:lstStyle/>
          <a:p>
            <a:endParaRPr lang="es-MX" dirty="0"/>
          </a:p>
        </p:txBody>
      </p:sp>
      <p:pic>
        <p:nvPicPr>
          <p:cNvPr id="7" name="Picture 4" descr="Image result for baja en las ventas"/>
          <p:cNvPicPr/>
          <p:nvPr/>
        </p:nvPicPr>
        <p:blipFill rotWithShape="1">
          <a:blip r:embed="rId2">
            <a:extLst>
              <a:ext uri="{28A0092B-C50C-407E-A947-70E740481C1C}">
                <a14:useLocalDpi xmlns:a14="http://schemas.microsoft.com/office/drawing/2010/main" val="0"/>
              </a:ext>
            </a:extLst>
          </a:blip>
          <a:srcRect l="15984" t="9634" r="15398" b="13953"/>
          <a:stretch/>
        </p:blipFill>
        <p:spPr bwMode="auto">
          <a:xfrm>
            <a:off x="4716016" y="1916832"/>
            <a:ext cx="3888432" cy="28803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78142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026563"/>
          </a:xfrm>
        </p:spPr>
        <p:txBody>
          <a:bodyPr>
            <a:normAutofit/>
          </a:bodyPr>
          <a:lstStyle/>
          <a:p>
            <a:pPr marL="109728" indent="0">
              <a:buNone/>
            </a:pPr>
            <a:r>
              <a:rPr lang="es-MX" sz="2800" dirty="0"/>
              <a:t>Unas de las razones por las que llegan a disminuir las </a:t>
            </a:r>
            <a:r>
              <a:rPr lang="es-MX" sz="2800" b="1" dirty="0"/>
              <a:t>ventas</a:t>
            </a:r>
            <a:r>
              <a:rPr lang="es-MX" sz="2800" dirty="0"/>
              <a:t> pueden ser las siguientes:</a:t>
            </a:r>
          </a:p>
          <a:p>
            <a:pPr marL="109728" indent="0">
              <a:buNone/>
            </a:pPr>
            <a:r>
              <a:rPr lang="es-MX" sz="2800" dirty="0"/>
              <a:t>1) Se crea un producto mejor o menos costoso para satisfacer la misma necesidad.</a:t>
            </a:r>
            <a:br>
              <a:rPr lang="es-MX" sz="2800" dirty="0"/>
            </a:br>
            <a:r>
              <a:rPr lang="es-MX" sz="2800" dirty="0"/>
              <a:t>2) La necesidad del producto desaparece, a menudo por el desarrollo de otro producto.</a:t>
            </a:r>
          </a:p>
          <a:p>
            <a:pPr marL="109728" indent="0">
              <a:buNone/>
            </a:pPr>
            <a:endParaRPr lang="es-MX" sz="2800" dirty="0"/>
          </a:p>
        </p:txBody>
      </p:sp>
      <p:sp>
        <p:nvSpPr>
          <p:cNvPr id="3" name="2 Título"/>
          <p:cNvSpPr>
            <a:spLocks noGrp="1"/>
          </p:cNvSpPr>
          <p:nvPr>
            <p:ph type="title"/>
          </p:nvPr>
        </p:nvSpPr>
        <p:spPr>
          <a:xfrm>
            <a:off x="457200" y="274638"/>
            <a:ext cx="8229600" cy="274042"/>
          </a:xfrm>
        </p:spPr>
        <p:txBody>
          <a:bodyPr>
            <a:normAutofit fontScale="90000"/>
          </a:bodyPr>
          <a:lstStyle/>
          <a:p>
            <a:endParaRPr lang="es-MX" dirty="0"/>
          </a:p>
        </p:txBody>
      </p:sp>
      <p:pic>
        <p:nvPicPr>
          <p:cNvPr id="18434" name="Picture 2" descr="Image result for evolución de la tecnolog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933056"/>
            <a:ext cx="5734050" cy="2148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077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980728"/>
            <a:ext cx="4176464" cy="4968552"/>
          </a:xfrm>
        </p:spPr>
        <p:txBody>
          <a:bodyPr>
            <a:normAutofit/>
          </a:bodyPr>
          <a:lstStyle/>
          <a:p>
            <a:pPr marL="109728" indent="0" algn="just">
              <a:lnSpc>
                <a:spcPct val="150000"/>
              </a:lnSpc>
              <a:buNone/>
            </a:pPr>
            <a:endParaRPr lang="es-MX" sz="2800" dirty="0"/>
          </a:p>
          <a:p>
            <a:pPr marL="109728" indent="0" algn="just">
              <a:lnSpc>
                <a:spcPct val="150000"/>
              </a:lnSpc>
              <a:buNone/>
            </a:pPr>
            <a:r>
              <a:rPr lang="es-MX" sz="2800" dirty="0"/>
              <a:t>3) La gente sencillamente se cansa de un producto (un estilo de ropa, por ejemplo), así que este desaparece del mercado. </a:t>
            </a:r>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19464" name="Picture 8" descr="Image result for evolucion de la forma de vest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484784"/>
            <a:ext cx="3134122"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630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55976" y="1412776"/>
            <a:ext cx="3754760" cy="4450499"/>
          </a:xfrm>
        </p:spPr>
        <p:txBody>
          <a:bodyPr>
            <a:noAutofit/>
          </a:bodyPr>
          <a:lstStyle/>
          <a:p>
            <a:pPr marL="109728" indent="0" algn="just">
              <a:buNone/>
            </a:pPr>
            <a:r>
              <a:rPr lang="es-MX" sz="2800" dirty="0"/>
              <a:t>Por ello, y al ver pocas oportunidades de lograr ventas o ganancias revitalizadas, la mayoría de competidores abandonan el mercado en esta etapa.</a:t>
            </a:r>
          </a:p>
          <a:p>
            <a:pPr marL="109728" indent="0" algn="just">
              <a:buNone/>
            </a:pPr>
            <a:endParaRPr lang="es-MX" sz="2800" dirty="0"/>
          </a:p>
        </p:txBody>
      </p:sp>
      <p:sp>
        <p:nvSpPr>
          <p:cNvPr id="3" name="2 Título"/>
          <p:cNvSpPr>
            <a:spLocks noGrp="1"/>
          </p:cNvSpPr>
          <p:nvPr>
            <p:ph type="title"/>
          </p:nvPr>
        </p:nvSpPr>
        <p:spPr>
          <a:xfrm>
            <a:off x="457200" y="274638"/>
            <a:ext cx="8229600" cy="562074"/>
          </a:xfrm>
        </p:spPr>
        <p:txBody>
          <a:bodyPr>
            <a:normAutofit fontScale="90000"/>
          </a:bodyPr>
          <a:lstStyle/>
          <a:p>
            <a:endParaRPr lang="es-MX" dirty="0"/>
          </a:p>
        </p:txBody>
      </p:sp>
      <p:pic>
        <p:nvPicPr>
          <p:cNvPr id="23554" name="Picture 2" descr="Image result for quiebra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4032448"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850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57200" y="72025"/>
            <a:ext cx="8229600" cy="1143000"/>
          </a:xfrm>
        </p:spPr>
        <p:txBody>
          <a:bodyPr>
            <a:normAutofit/>
          </a:bodyPr>
          <a:lstStyle/>
          <a:p>
            <a:pPr algn="just">
              <a:lnSpc>
                <a:spcPct val="115000"/>
              </a:lnSpc>
              <a:spcAft>
                <a:spcPts val="750"/>
              </a:spcAft>
            </a:pPr>
            <a:r>
              <a:rPr lang="es-ES" sz="3600" dirty="0">
                <a:ea typeface="Calibri" panose="020F0502020204030204" pitchFamily="34" charset="0"/>
                <a:cs typeface="Times New Roman" panose="02020603050405020304" pitchFamily="18" charset="0"/>
              </a:rPr>
              <a:t>Estructura de la unidad de aprendizaje</a:t>
            </a:r>
            <a:endParaRPr lang="es-MX" sz="2800" dirty="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3</a:t>
            </a:fld>
            <a:endParaRPr lang="es-ES_tradnl" sz="1050" dirty="0"/>
          </a:p>
        </p:txBody>
      </p:sp>
      <p:graphicFrame>
        <p:nvGraphicFramePr>
          <p:cNvPr id="10" name="Diagrama 9">
            <a:extLst>
              <a:ext uri="{FF2B5EF4-FFF2-40B4-BE49-F238E27FC236}">
                <a16:creationId xmlns:a16="http://schemas.microsoft.com/office/drawing/2014/main" id="{29DDEED6-8463-F449-A428-119778A3917C}"/>
              </a:ext>
            </a:extLst>
          </p:cNvPr>
          <p:cNvGraphicFramePr/>
          <p:nvPr>
            <p:extLst>
              <p:ext uri="{D42A27DB-BD31-4B8C-83A1-F6EECF244321}">
                <p14:modId xmlns:p14="http://schemas.microsoft.com/office/powerpoint/2010/main" val="3020436953"/>
              </p:ext>
            </p:extLst>
          </p:nvPr>
        </p:nvGraphicFramePr>
        <p:xfrm>
          <a:off x="1670704" y="1340768"/>
          <a:ext cx="6285672"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7295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8229600" cy="4738531"/>
          </a:xfrm>
        </p:spPr>
        <p:txBody>
          <a:bodyPr>
            <a:normAutofit/>
          </a:bodyPr>
          <a:lstStyle/>
          <a:p>
            <a:pPr marL="109728" indent="0" algn="just">
              <a:buNone/>
            </a:pPr>
            <a:r>
              <a:rPr lang="es-MX" sz="2800" dirty="0"/>
              <a:t>La declinación es un periodo durante el cual disminuyen las ventas y bajan las utilidades.</a:t>
            </a:r>
            <a:br>
              <a:rPr lang="es-MX" sz="2800" dirty="0"/>
            </a:br>
            <a:r>
              <a:rPr lang="es-MX" sz="2800" dirty="0"/>
              <a:t>No todos los productos siguen este ciclo de vida. </a:t>
            </a:r>
          </a:p>
          <a:p>
            <a:pPr marL="109728" indent="0" algn="just">
              <a:buNone/>
            </a:pPr>
            <a:r>
              <a:rPr lang="es-MX" sz="2800" dirty="0"/>
              <a:t>Algunos productos son introducidos y mueren rápidamente.</a:t>
            </a:r>
          </a:p>
          <a:p>
            <a:pPr marL="109728" indent="0" algn="just">
              <a:buNone/>
            </a:pPr>
            <a:r>
              <a:rPr lang="es-MX" sz="2800" dirty="0"/>
              <a:t>Otros se quedan en la etapa de madurez durante largo tiempo. </a:t>
            </a:r>
          </a:p>
          <a:p>
            <a:pPr marL="109728" indent="0" algn="just">
              <a:buNone/>
            </a:pPr>
            <a:r>
              <a:rPr lang="es-MX" sz="2800" dirty="0"/>
              <a:t>Algunos entran a la etapa de declinación y después son reciclados a la etapa del crecimiento en razón de fuertes promociones y su reposicionamiento.</a:t>
            </a:r>
          </a:p>
        </p:txBody>
      </p:sp>
      <p:sp>
        <p:nvSpPr>
          <p:cNvPr id="3" name="2 Título"/>
          <p:cNvSpPr>
            <a:spLocks noGrp="1"/>
          </p:cNvSpPr>
          <p:nvPr>
            <p:ph type="title"/>
          </p:nvPr>
        </p:nvSpPr>
        <p:spPr>
          <a:xfrm>
            <a:off x="457200" y="274638"/>
            <a:ext cx="8229600" cy="634082"/>
          </a:xfrm>
        </p:spPr>
        <p:txBody>
          <a:bodyPr>
            <a:normAutofit fontScale="90000"/>
          </a:bodyPr>
          <a:lstStyle/>
          <a:p>
            <a:endParaRPr lang="es-MX" dirty="0"/>
          </a:p>
        </p:txBody>
      </p:sp>
    </p:spTree>
    <p:extLst>
      <p:ext uri="{BB962C8B-B14F-4D97-AF65-F5344CB8AC3E}">
        <p14:creationId xmlns:p14="http://schemas.microsoft.com/office/powerpoint/2010/main" val="4228243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96752"/>
            <a:ext cx="4258816" cy="4810539"/>
          </a:xfrm>
        </p:spPr>
        <p:txBody>
          <a:bodyPr>
            <a:normAutofit/>
          </a:bodyPr>
          <a:lstStyle/>
          <a:p>
            <a:pPr marL="109728" indent="0" algn="just">
              <a:buNone/>
            </a:pPr>
            <a:r>
              <a:rPr lang="es-MX" sz="2800" dirty="0"/>
              <a:t>La etapa del declive es importante, ya que e si no le ponemos la atención que se merece, nuestro producto saldrá definitivamente del mercado y esto será aprovechado en gran manera para la competencia.</a:t>
            </a:r>
          </a:p>
        </p:txBody>
      </p:sp>
      <p:sp>
        <p:nvSpPr>
          <p:cNvPr id="3" name="2 Título"/>
          <p:cNvSpPr>
            <a:spLocks noGrp="1"/>
          </p:cNvSpPr>
          <p:nvPr>
            <p:ph type="title"/>
          </p:nvPr>
        </p:nvSpPr>
        <p:spPr>
          <a:xfrm>
            <a:off x="457200" y="274638"/>
            <a:ext cx="8229600" cy="346050"/>
          </a:xfrm>
        </p:spPr>
        <p:txBody>
          <a:bodyPr>
            <a:normAutofit fontScale="90000"/>
          </a:bodyPr>
          <a:lstStyle/>
          <a:p>
            <a:endParaRPr lang="es-MX" dirty="0"/>
          </a:p>
        </p:txBody>
      </p:sp>
      <p:pic>
        <p:nvPicPr>
          <p:cNvPr id="20482" name="Picture 2" descr="Image result for evolución de la tecnolog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340768"/>
            <a:ext cx="3752602"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973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4954555"/>
          </a:xfrm>
        </p:spPr>
        <p:txBody>
          <a:bodyPr>
            <a:normAutofit/>
          </a:bodyPr>
          <a:lstStyle/>
          <a:p>
            <a:pPr marL="109728" indent="0" algn="just">
              <a:lnSpc>
                <a:spcPct val="150000"/>
              </a:lnSpc>
              <a:buNone/>
            </a:pPr>
            <a:r>
              <a:rPr lang="es-MX" sz="2800" dirty="0"/>
              <a:t>De no cambiar e implementar estrategias de posicionamiento que te lleven a renacer, la empresa llegará a la última fase del ciclo de vida que es la de </a:t>
            </a:r>
            <a:r>
              <a:rPr lang="es-MX" sz="2800" b="1" dirty="0"/>
              <a:t>liquidación.</a:t>
            </a:r>
            <a:r>
              <a:rPr lang="es-MX" sz="2800" dirty="0"/>
              <a:t> </a:t>
            </a:r>
          </a:p>
        </p:txBody>
      </p:sp>
      <p:sp>
        <p:nvSpPr>
          <p:cNvPr id="3" name="2 Título"/>
          <p:cNvSpPr>
            <a:spLocks noGrp="1"/>
          </p:cNvSpPr>
          <p:nvPr>
            <p:ph type="title"/>
          </p:nvPr>
        </p:nvSpPr>
        <p:spPr>
          <a:xfrm>
            <a:off x="457200" y="274638"/>
            <a:ext cx="8229600" cy="274042"/>
          </a:xfrm>
        </p:spPr>
        <p:txBody>
          <a:bodyPr>
            <a:normAutofit fontScale="90000"/>
          </a:bodyPr>
          <a:lstStyle/>
          <a:p>
            <a:endParaRPr lang="es-MX" dirty="0"/>
          </a:p>
        </p:txBody>
      </p:sp>
      <p:pic>
        <p:nvPicPr>
          <p:cNvPr id="21506" name="Picture 2" descr="Image result for quiebra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573016"/>
            <a:ext cx="4407768" cy="2445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8625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1052736"/>
            <a:ext cx="7859216" cy="2736304"/>
          </a:xfrm>
        </p:spPr>
        <p:txBody>
          <a:bodyPr/>
          <a:lstStyle/>
          <a:p>
            <a:pPr marL="109728" indent="0" algn="just">
              <a:lnSpc>
                <a:spcPct val="150000"/>
              </a:lnSpc>
              <a:buNone/>
            </a:pPr>
            <a:r>
              <a:rPr lang="es-MX" sz="2800" dirty="0"/>
              <a:t>La </a:t>
            </a:r>
            <a:r>
              <a:rPr lang="es-MX" sz="2800" b="1" dirty="0"/>
              <a:t>liquidación</a:t>
            </a:r>
            <a:r>
              <a:rPr lang="es-MX" sz="2800" dirty="0"/>
              <a:t> ocurre cuando tu empresa agotó todos los recursos que tenía para poder mantenerse operando y se ve en la necesidad de cerrar.</a:t>
            </a:r>
          </a:p>
          <a:p>
            <a:pPr marL="109728" indent="0">
              <a:buNone/>
            </a:pPr>
            <a:endParaRPr lang="es-MX" dirty="0"/>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22530" name="Picture 2" descr="Image result for quiebra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573016"/>
            <a:ext cx="4464496"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238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026563"/>
          </a:xfrm>
        </p:spPr>
        <p:txBody>
          <a:bodyPr>
            <a:normAutofit/>
          </a:bodyPr>
          <a:lstStyle/>
          <a:p>
            <a:pPr marL="109728" indent="0" algn="just">
              <a:buNone/>
            </a:pPr>
            <a:r>
              <a:rPr lang="es-MX" sz="2800" dirty="0"/>
              <a:t>Generalmente se refiere al proceso de vender todo el inventario de una compañía, a menudo con un gran descuento, para generar efectivo. En la mayoría de los casos, una venta por liquidación es el precursor del cierre de un negocio. Una vez que se venden todos los activos, el negocio es clausurado.</a:t>
            </a:r>
          </a:p>
        </p:txBody>
      </p:sp>
      <p:sp>
        <p:nvSpPr>
          <p:cNvPr id="3" name="2 Título"/>
          <p:cNvSpPr>
            <a:spLocks noGrp="1"/>
          </p:cNvSpPr>
          <p:nvPr>
            <p:ph type="title"/>
          </p:nvPr>
        </p:nvSpPr>
        <p:spPr>
          <a:xfrm>
            <a:off x="457200" y="274638"/>
            <a:ext cx="8229600" cy="346050"/>
          </a:xfrm>
        </p:spPr>
        <p:txBody>
          <a:bodyPr>
            <a:normAutofit fontScale="90000"/>
          </a:bodyPr>
          <a:lstStyle/>
          <a:p>
            <a:endParaRPr lang="es-MX" dirty="0"/>
          </a:p>
        </p:txBody>
      </p:sp>
      <p:pic>
        <p:nvPicPr>
          <p:cNvPr id="30722" name="Picture 2" descr="Image result for venta de inventar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573016"/>
            <a:ext cx="4286250" cy="2962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1725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08720"/>
            <a:ext cx="3970784" cy="5098571"/>
          </a:xfrm>
        </p:spPr>
        <p:txBody>
          <a:bodyPr>
            <a:normAutofit/>
          </a:bodyPr>
          <a:lstStyle/>
          <a:p>
            <a:pPr marL="109728" indent="0" algn="just">
              <a:buNone/>
            </a:pPr>
            <a:r>
              <a:rPr lang="es-MX" sz="2800" dirty="0"/>
              <a:t>En el mundo de la contabilidad, liquidación se refiere al proceso de vender todos los activos de una empresa para generar dinero para pagar los créditos, o cualquiera a quien la compañía le deba dinero.</a:t>
            </a:r>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32770"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836712"/>
            <a:ext cx="2822229" cy="4535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3455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4784"/>
            <a:ext cx="5915000" cy="3486497"/>
          </a:xfrm>
        </p:spPr>
        <p:txBody>
          <a:bodyPr>
            <a:normAutofit/>
          </a:bodyPr>
          <a:lstStyle/>
          <a:p>
            <a:pPr marL="109728" indent="0" algn="just">
              <a:buNone/>
            </a:pPr>
            <a:r>
              <a:rPr lang="es-MX" sz="2800" b="1" dirty="0"/>
              <a:t>¿Qué son los activos?</a:t>
            </a:r>
          </a:p>
          <a:p>
            <a:pPr marL="109728" indent="0" algn="just">
              <a:buNone/>
            </a:pPr>
            <a:r>
              <a:rPr lang="es-MX" sz="2800" dirty="0"/>
              <a:t>Los activos no sólo es inventario. </a:t>
            </a:r>
          </a:p>
          <a:p>
            <a:pPr marL="109728" indent="0" algn="just">
              <a:buNone/>
            </a:pPr>
            <a:r>
              <a:rPr lang="es-MX" sz="2800" dirty="0"/>
              <a:t>Otros activos que los negocios pueden liquidar son:</a:t>
            </a:r>
          </a:p>
          <a:p>
            <a:pPr algn="just"/>
            <a:r>
              <a:rPr lang="es-MX" sz="2800" dirty="0"/>
              <a:t>Accesorios de tiendas.</a:t>
            </a:r>
          </a:p>
          <a:p>
            <a:pPr algn="just"/>
            <a:r>
              <a:rPr lang="es-MX" sz="2800" dirty="0"/>
              <a:t>Decoraciones.</a:t>
            </a:r>
          </a:p>
          <a:p>
            <a:pPr algn="just"/>
            <a:r>
              <a:rPr lang="es-MX" sz="2800" dirty="0"/>
              <a:t>Herramientas.</a:t>
            </a:r>
          </a:p>
          <a:p>
            <a:pPr marL="109728" indent="0">
              <a:buNone/>
            </a:pPr>
            <a:endParaRPr lang="es-MX" dirty="0"/>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4" name="3 Imagen" descr="Related image"/>
          <p:cNvPicPr/>
          <p:nvPr/>
        </p:nvPicPr>
        <p:blipFill rotWithShape="1">
          <a:blip r:embed="rId2" cstate="print">
            <a:extLst>
              <a:ext uri="{28A0092B-C50C-407E-A947-70E740481C1C}">
                <a14:useLocalDpi xmlns:a14="http://schemas.microsoft.com/office/drawing/2010/main" val="0"/>
              </a:ext>
            </a:extLst>
          </a:blip>
          <a:srcRect b="54393"/>
          <a:stretch/>
        </p:blipFill>
        <p:spPr bwMode="auto">
          <a:xfrm>
            <a:off x="4644008" y="3501008"/>
            <a:ext cx="4286250" cy="294054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241809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340768"/>
            <a:ext cx="4330824" cy="4666523"/>
          </a:xfrm>
        </p:spPr>
        <p:txBody>
          <a:bodyPr/>
          <a:lstStyle/>
          <a:p>
            <a:r>
              <a:rPr lang="es-MX" sz="2800" dirty="0"/>
              <a:t>Muebles.</a:t>
            </a:r>
          </a:p>
          <a:p>
            <a:r>
              <a:rPr lang="es-MX" sz="2800" dirty="0"/>
              <a:t>Maquinaria.</a:t>
            </a:r>
          </a:p>
          <a:p>
            <a:r>
              <a:rPr lang="es-MX" sz="2800" dirty="0"/>
              <a:t>Equipos de oficina.</a:t>
            </a:r>
          </a:p>
          <a:p>
            <a:r>
              <a:rPr lang="es-MX" sz="2800" dirty="0"/>
              <a:t>Suministros de embalaje.</a:t>
            </a:r>
          </a:p>
          <a:p>
            <a:r>
              <a:rPr lang="es-MX" sz="2800" dirty="0"/>
              <a:t>Vehículos.</a:t>
            </a:r>
          </a:p>
          <a:p>
            <a:r>
              <a:rPr lang="es-MX" sz="2800" dirty="0"/>
              <a:t>Arte u otros objetos de pared.</a:t>
            </a:r>
          </a:p>
          <a:p>
            <a:r>
              <a:rPr lang="es-MX" sz="2800" dirty="0"/>
              <a:t>Cortinas y alfombras.</a:t>
            </a:r>
          </a:p>
          <a:p>
            <a:pPr marL="109728" indent="0">
              <a:buNone/>
            </a:pPr>
            <a:endParaRPr lang="es-MX" dirty="0"/>
          </a:p>
        </p:txBody>
      </p:sp>
      <p:sp>
        <p:nvSpPr>
          <p:cNvPr id="3" name="2 Título"/>
          <p:cNvSpPr>
            <a:spLocks noGrp="1"/>
          </p:cNvSpPr>
          <p:nvPr>
            <p:ph type="title"/>
          </p:nvPr>
        </p:nvSpPr>
        <p:spPr>
          <a:xfrm>
            <a:off x="457200" y="274638"/>
            <a:ext cx="8229600" cy="418058"/>
          </a:xfrm>
        </p:spPr>
        <p:txBody>
          <a:bodyPr>
            <a:normAutofit fontScale="90000"/>
          </a:bodyPr>
          <a:lstStyle/>
          <a:p>
            <a:endParaRPr lang="es-MX" dirty="0"/>
          </a:p>
        </p:txBody>
      </p:sp>
      <p:pic>
        <p:nvPicPr>
          <p:cNvPr id="33794"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9225" y="1268760"/>
            <a:ext cx="3015183" cy="4247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1579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4762872" cy="4738531"/>
          </a:xfrm>
        </p:spPr>
        <p:txBody>
          <a:bodyPr>
            <a:normAutofit/>
          </a:bodyPr>
          <a:lstStyle/>
          <a:p>
            <a:pPr marL="109728" indent="0" algn="just">
              <a:buNone/>
            </a:pPr>
            <a:r>
              <a:rPr lang="es-MX" sz="2800" dirty="0"/>
              <a:t>La venta por liquidación a menudo ocurre por bancarrota, pero no necesariamente. Un negocio puede liquidar todo o casi todo su inventario como parte de una mudanza, de este modo ahorra dinero en transporte. </a:t>
            </a:r>
          </a:p>
        </p:txBody>
      </p:sp>
      <p:sp>
        <p:nvSpPr>
          <p:cNvPr id="3" name="2 Título"/>
          <p:cNvSpPr>
            <a:spLocks noGrp="1"/>
          </p:cNvSpPr>
          <p:nvPr>
            <p:ph type="title"/>
          </p:nvPr>
        </p:nvSpPr>
        <p:spPr>
          <a:xfrm>
            <a:off x="457200" y="274638"/>
            <a:ext cx="8229600" cy="778098"/>
          </a:xfrm>
        </p:spPr>
        <p:txBody>
          <a:bodyPr/>
          <a:lstStyle/>
          <a:p>
            <a:endParaRPr lang="es-MX" dirty="0"/>
          </a:p>
        </p:txBody>
      </p:sp>
      <p:pic>
        <p:nvPicPr>
          <p:cNvPr id="3174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060848"/>
            <a:ext cx="28575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265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4762872" cy="4525963"/>
          </a:xfrm>
        </p:spPr>
        <p:txBody>
          <a:bodyPr>
            <a:normAutofit/>
          </a:bodyPr>
          <a:lstStyle/>
          <a:p>
            <a:pPr marL="109728" indent="0" algn="just">
              <a:buNone/>
            </a:pPr>
            <a:r>
              <a:rPr lang="es-MX" sz="2800" dirty="0"/>
              <a:t>La mayor desventaja de liquidar el inventario es que, en muchos casos, el calendario de liquidación de activos es corto, por lo que los descuentos son exagerados y el dinero ganado es mucho menor al valor de la tienda.</a:t>
            </a:r>
          </a:p>
        </p:txBody>
      </p:sp>
      <p:sp>
        <p:nvSpPr>
          <p:cNvPr id="3" name="2 Título"/>
          <p:cNvSpPr>
            <a:spLocks noGrp="1"/>
          </p:cNvSpPr>
          <p:nvPr>
            <p:ph type="title"/>
          </p:nvPr>
        </p:nvSpPr>
        <p:spPr>
          <a:xfrm>
            <a:off x="457200" y="274638"/>
            <a:ext cx="8229600" cy="634082"/>
          </a:xfrm>
        </p:spPr>
        <p:txBody>
          <a:bodyPr>
            <a:normAutofit fontScale="90000"/>
          </a:bodyPr>
          <a:lstStyle/>
          <a:p>
            <a:endParaRPr lang="es-MX" dirty="0"/>
          </a:p>
        </p:txBody>
      </p:sp>
      <p:pic>
        <p:nvPicPr>
          <p:cNvPr id="34818" name="Picture 2" descr="Image result for venta de inventar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7" y="1124744"/>
            <a:ext cx="3003947" cy="2333626"/>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6" y="4221088"/>
            <a:ext cx="2918099" cy="2230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699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a:extLst>
              <a:ext uri="{FF2B5EF4-FFF2-40B4-BE49-F238E27FC236}">
                <a16:creationId xmlns:a16="http://schemas.microsoft.com/office/drawing/2014/main" id="{137F8244-6F73-894F-A0D9-FA6C799B7FBB}"/>
              </a:ext>
            </a:extLst>
          </p:cNvPr>
          <p:cNvGraphicFramePr>
            <a:graphicFrameLocks noGrp="1"/>
          </p:cNvGraphicFramePr>
          <p:nvPr>
            <p:ph idx="1"/>
            <p:extLst>
              <p:ext uri="{D42A27DB-BD31-4B8C-83A1-F6EECF244321}">
                <p14:modId xmlns:p14="http://schemas.microsoft.com/office/powerpoint/2010/main" val="1134339539"/>
              </p:ext>
            </p:extLst>
          </p:nvPr>
        </p:nvGraphicFramePr>
        <p:xfrm>
          <a:off x="467544" y="116632"/>
          <a:ext cx="82296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b="1" dirty="0"/>
              <a:t>Especialistas en liquidación</a:t>
            </a:r>
          </a:p>
          <a:p>
            <a:pPr marL="109728" indent="0" algn="just">
              <a:buNone/>
            </a:pPr>
            <a:r>
              <a:rPr lang="es-MX" sz="2800" dirty="0"/>
              <a:t>Si una compañía necesita liquidar sus activos rápido, hay negocios que se especializan en liquidar. Estas empresas pueden comprar el inventario completo del negocio, o sus activos y luego venderlos a otras tiendas.</a:t>
            </a:r>
          </a:p>
          <a:p>
            <a:pPr marL="109728" indent="0">
              <a:buNone/>
            </a:pPr>
            <a:endParaRPr lang="es-MX" dirty="0"/>
          </a:p>
        </p:txBody>
      </p:sp>
      <p:sp>
        <p:nvSpPr>
          <p:cNvPr id="3" name="2 Título"/>
          <p:cNvSpPr>
            <a:spLocks noGrp="1"/>
          </p:cNvSpPr>
          <p:nvPr>
            <p:ph type="title"/>
          </p:nvPr>
        </p:nvSpPr>
        <p:spPr>
          <a:xfrm>
            <a:off x="457200" y="274638"/>
            <a:ext cx="8229600" cy="706090"/>
          </a:xfrm>
        </p:spPr>
        <p:txBody>
          <a:bodyPr>
            <a:normAutofit fontScale="90000"/>
          </a:bodyPr>
          <a:lstStyle/>
          <a:p>
            <a:endParaRPr lang="es-MX" dirty="0"/>
          </a:p>
        </p:txBody>
      </p:sp>
      <p:pic>
        <p:nvPicPr>
          <p:cNvPr id="35842"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52271" y="4005064"/>
            <a:ext cx="4674096"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5411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96752"/>
            <a:ext cx="8229600" cy="4810539"/>
          </a:xfrm>
        </p:spPr>
        <p:txBody>
          <a:bodyPr>
            <a:normAutofit/>
          </a:bodyPr>
          <a:lstStyle/>
          <a:p>
            <a:pPr marL="109728" indent="0" algn="just">
              <a:buNone/>
            </a:pPr>
            <a:r>
              <a:rPr lang="es-MX" sz="2800" dirty="0"/>
              <a:t>Algunas tiendas con trabajan como liquidadores, como Big </a:t>
            </a:r>
            <a:r>
              <a:rPr lang="es-MX" sz="2800" dirty="0" err="1"/>
              <a:t>Lots</a:t>
            </a:r>
            <a:r>
              <a:rPr lang="es-MX" sz="2800" dirty="0"/>
              <a:t>, </a:t>
            </a:r>
            <a:r>
              <a:rPr lang="es-MX" sz="2800" dirty="0" err="1"/>
              <a:t>Tuesday</a:t>
            </a:r>
            <a:r>
              <a:rPr lang="es-MX" sz="2800" dirty="0"/>
              <a:t> </a:t>
            </a:r>
            <a:r>
              <a:rPr lang="es-MX" sz="2800" dirty="0" err="1"/>
              <a:t>Morning</a:t>
            </a:r>
            <a:r>
              <a:rPr lang="es-MX" sz="2800" dirty="0"/>
              <a:t> u </a:t>
            </a:r>
            <a:r>
              <a:rPr lang="es-MX" sz="2800" dirty="0" err="1"/>
              <a:t>Ollie’s</a:t>
            </a:r>
            <a:r>
              <a:rPr lang="es-MX" sz="2800" dirty="0"/>
              <a:t>. Estas compañías compran las sobras del inventario por una fracción de su valor y luego revenden los bienes en sus propias tiendas, generalmente por menos del valor en una tienda pero por más de lo que pagaron.</a:t>
            </a:r>
          </a:p>
        </p:txBody>
      </p:sp>
      <p:sp>
        <p:nvSpPr>
          <p:cNvPr id="3" name="2 Título"/>
          <p:cNvSpPr>
            <a:spLocks noGrp="1"/>
          </p:cNvSpPr>
          <p:nvPr>
            <p:ph type="title"/>
          </p:nvPr>
        </p:nvSpPr>
        <p:spPr>
          <a:xfrm>
            <a:off x="457200" y="274638"/>
            <a:ext cx="8229600" cy="562074"/>
          </a:xfrm>
        </p:spPr>
        <p:txBody>
          <a:bodyPr>
            <a:normAutofit fontScale="90000"/>
          </a:bodyPr>
          <a:lstStyle/>
          <a:p>
            <a:endParaRPr lang="es-MX" dirty="0"/>
          </a:p>
        </p:txBody>
      </p:sp>
      <p:pic>
        <p:nvPicPr>
          <p:cNvPr id="29698" name="Picture 2" descr="Image result for liquidacion de la empr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933056"/>
            <a:ext cx="4286250" cy="1981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2601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Ahora bien, si logras antes de llegar a la liquidación a reinventarte con nuevos productos, a alcanzar nuevos mercados, a tener una mejor coordinación y a innovar, tienes posibilidades que logres el </a:t>
            </a:r>
            <a:r>
              <a:rPr lang="es-MX" sz="2800" b="1" dirty="0"/>
              <a:t>renacimiento</a:t>
            </a:r>
            <a:r>
              <a:rPr lang="es-MX" sz="2800" dirty="0"/>
              <a:t>. </a:t>
            </a:r>
          </a:p>
        </p:txBody>
      </p:sp>
      <p:sp>
        <p:nvSpPr>
          <p:cNvPr id="3" name="2 Título"/>
          <p:cNvSpPr>
            <a:spLocks noGrp="1"/>
          </p:cNvSpPr>
          <p:nvPr>
            <p:ph type="title"/>
          </p:nvPr>
        </p:nvSpPr>
        <p:spPr>
          <a:xfrm>
            <a:off x="457200" y="274638"/>
            <a:ext cx="8229600" cy="850106"/>
          </a:xfrm>
        </p:spPr>
        <p:txBody>
          <a:bodyPr/>
          <a:lstStyle/>
          <a:p>
            <a:endParaRPr lang="es-MX" dirty="0"/>
          </a:p>
        </p:txBody>
      </p:sp>
      <p:pic>
        <p:nvPicPr>
          <p:cNvPr id="4" name="Picture 2" descr="http://mennta.es/wp-content/uploads/2014/10/Crecimiento-gr%C3%A1fico-empresa-67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077072"/>
            <a:ext cx="6429375" cy="1633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2470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124744"/>
            <a:ext cx="8229600" cy="4594515"/>
          </a:xfrm>
        </p:spPr>
        <p:txBody>
          <a:bodyPr>
            <a:normAutofit/>
          </a:bodyPr>
          <a:lstStyle/>
          <a:p>
            <a:pPr marL="109728" indent="0">
              <a:buNone/>
            </a:pPr>
            <a:r>
              <a:rPr lang="es-MX" sz="2800" b="1" dirty="0"/>
              <a:t>Renacimiento</a:t>
            </a:r>
          </a:p>
          <a:p>
            <a:pPr marL="109728" indent="0" algn="just">
              <a:buNone/>
            </a:pPr>
            <a:r>
              <a:rPr lang="es-MX" sz="2800" dirty="0"/>
              <a:t>Es posible llegar a esta etapa desde la fase de declive, o directamente desde la etapa de madurez.</a:t>
            </a:r>
          </a:p>
          <a:p>
            <a:pPr marL="109728" indent="0" algn="just">
              <a:buNone/>
            </a:pPr>
            <a:endParaRPr lang="es-MX" dirty="0"/>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9222" name="Picture 6" descr="Image result for renacimiento de las empres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862975"/>
            <a:ext cx="5904656"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343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Reinvención de la empresa, nuevos productos, mercados, nueva maquinaria, infraestructura, capacitación, proveedores, clientes, etc.</a:t>
            </a:r>
          </a:p>
          <a:p>
            <a:pPr marL="109728" indent="0">
              <a:buNone/>
            </a:pPr>
            <a:endParaRPr lang="es-MX" dirty="0"/>
          </a:p>
        </p:txBody>
      </p:sp>
      <p:sp>
        <p:nvSpPr>
          <p:cNvPr id="3" name="2 Título"/>
          <p:cNvSpPr>
            <a:spLocks noGrp="1"/>
          </p:cNvSpPr>
          <p:nvPr>
            <p:ph type="title"/>
          </p:nvPr>
        </p:nvSpPr>
        <p:spPr/>
        <p:txBody>
          <a:bodyPr/>
          <a:lstStyle/>
          <a:p>
            <a:endParaRPr lang="es-MX"/>
          </a:p>
        </p:txBody>
      </p:sp>
      <p:pic>
        <p:nvPicPr>
          <p:cNvPr id="38914" name="Picture 2" descr="Image result for nuevos activ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356992"/>
            <a:ext cx="6408712"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5556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buNone/>
            </a:pPr>
            <a:r>
              <a:rPr lang="es-MX" sz="2800" dirty="0"/>
              <a:t>Desburocratización de la empresa: Descentralización de decisiones, mayor coordinación, comunicación, busca de mercados.</a:t>
            </a:r>
          </a:p>
          <a:p>
            <a:pPr marL="109728" indent="0">
              <a:buNone/>
            </a:pPr>
            <a:endParaRPr lang="es-MX" dirty="0"/>
          </a:p>
        </p:txBody>
      </p:sp>
      <p:sp>
        <p:nvSpPr>
          <p:cNvPr id="3" name="2 Título"/>
          <p:cNvSpPr>
            <a:spLocks noGrp="1"/>
          </p:cNvSpPr>
          <p:nvPr>
            <p:ph type="title"/>
          </p:nvPr>
        </p:nvSpPr>
        <p:spPr/>
        <p:txBody>
          <a:bodyPr/>
          <a:lstStyle/>
          <a:p>
            <a:endParaRPr lang="es-MX"/>
          </a:p>
        </p:txBody>
      </p:sp>
      <p:pic>
        <p:nvPicPr>
          <p:cNvPr id="39940" name="Picture 4" descr="Image result for coordin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56992"/>
            <a:ext cx="4286250" cy="2057401"/>
          </a:xfrm>
          <a:prstGeom prst="rect">
            <a:avLst/>
          </a:prstGeom>
          <a:noFill/>
          <a:extLst>
            <a:ext uri="{909E8E84-426E-40DD-AFC4-6F175D3DCCD1}">
              <a14:hiddenFill xmlns:a14="http://schemas.microsoft.com/office/drawing/2010/main">
                <a:solidFill>
                  <a:srgbClr val="FFFFFF"/>
                </a:solidFill>
              </a14:hiddenFill>
            </a:ext>
          </a:extLst>
        </p:spPr>
      </p:pic>
      <p:pic>
        <p:nvPicPr>
          <p:cNvPr id="39942" name="Picture 6"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595116"/>
            <a:ext cx="2857500" cy="1581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198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1999" y="1196752"/>
            <a:ext cx="4044739" cy="4813995"/>
          </a:xfrm>
        </p:spPr>
        <p:txBody>
          <a:bodyPr/>
          <a:lstStyle/>
          <a:p>
            <a:pPr marL="109728" indent="0" algn="just">
              <a:lnSpc>
                <a:spcPct val="150000"/>
              </a:lnSpc>
              <a:buNone/>
            </a:pPr>
            <a:r>
              <a:rPr lang="es-MX" sz="2800" dirty="0"/>
              <a:t>Fomento de la innovación: grupos de mejora, innovación en procesos, productos, organización y comercialización.</a:t>
            </a:r>
          </a:p>
          <a:p>
            <a:pPr marL="109728" indent="0">
              <a:lnSpc>
                <a:spcPct val="150000"/>
              </a:lnSpc>
              <a:buNone/>
            </a:pPr>
            <a:endParaRPr lang="es-MX" dirty="0"/>
          </a:p>
        </p:txBody>
      </p:sp>
      <p:sp>
        <p:nvSpPr>
          <p:cNvPr id="3" name="2 Título"/>
          <p:cNvSpPr>
            <a:spLocks noGrp="1"/>
          </p:cNvSpPr>
          <p:nvPr>
            <p:ph type="title"/>
          </p:nvPr>
        </p:nvSpPr>
        <p:spPr>
          <a:xfrm>
            <a:off x="457200" y="274638"/>
            <a:ext cx="8229600" cy="490066"/>
          </a:xfrm>
        </p:spPr>
        <p:txBody>
          <a:bodyPr>
            <a:normAutofit fontScale="90000"/>
          </a:bodyPr>
          <a:lstStyle/>
          <a:p>
            <a:endParaRPr lang="es-MX" dirty="0"/>
          </a:p>
        </p:txBody>
      </p:sp>
      <p:pic>
        <p:nvPicPr>
          <p:cNvPr id="10242" name="Picture 2" descr="https://tse2.mm.bing.net/th?id=OIP.-s6bdtZRDd06DXiaWAA_QwHaF2&amp;pid=Api&amp;P=0&amp;w=200&amp;h=1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795" y="1916832"/>
            <a:ext cx="3456384"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7167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4402832" cy="4525963"/>
          </a:xfrm>
        </p:spPr>
        <p:txBody>
          <a:bodyPr>
            <a:normAutofit/>
          </a:bodyPr>
          <a:lstStyle/>
          <a:p>
            <a:pPr marL="109728" indent="0" algn="just">
              <a:lnSpc>
                <a:spcPct val="200000"/>
              </a:lnSpc>
              <a:buNone/>
            </a:pPr>
            <a:r>
              <a:rPr lang="es-MX" sz="2800" dirty="0"/>
              <a:t>Se crean divisiones, filiales y se coopera con otras empresas para lanzar nuevos proyectos.</a:t>
            </a:r>
          </a:p>
          <a:p>
            <a:pPr marL="109728" indent="0" algn="just">
              <a:buNone/>
            </a:pPr>
            <a:endParaRPr lang="es-MX" sz="2800" dirty="0"/>
          </a:p>
        </p:txBody>
      </p:sp>
      <p:sp>
        <p:nvSpPr>
          <p:cNvPr id="3" name="2 Título"/>
          <p:cNvSpPr>
            <a:spLocks noGrp="1"/>
          </p:cNvSpPr>
          <p:nvPr>
            <p:ph type="title"/>
          </p:nvPr>
        </p:nvSpPr>
        <p:spPr/>
        <p:txBody>
          <a:bodyPr/>
          <a:lstStyle/>
          <a:p>
            <a:endParaRPr lang="es-MX"/>
          </a:p>
        </p:txBody>
      </p:sp>
      <p:pic>
        <p:nvPicPr>
          <p:cNvPr id="4" name="Picture 4" descr="https://debitoor.es/glosario/definicion-empresa-asociada/dictionary-es-empresa-asociada-2014-12-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0508" y="1772816"/>
            <a:ext cx="3528392" cy="3114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0294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109728" indent="0" algn="just">
              <a:lnSpc>
                <a:spcPct val="150000"/>
              </a:lnSpc>
              <a:buNone/>
            </a:pPr>
            <a:r>
              <a:rPr lang="es-MX" sz="2800" dirty="0"/>
              <a:t>Cada una de las etapas de la vida de la empresa depende de diferentes variables, unas de ellas pueden ser su naturaleza y características del producto, grado de éxito o fracaso de las necesidades de la empresa, de las políticas, de la tecnología, del cocimiento del personal, del dueño o accionistas, del mercado y mas variables, esto sirve para una adecuada administración y la adecuada toma de decisiones.</a:t>
            </a:r>
          </a:p>
        </p:txBody>
      </p:sp>
      <p:sp>
        <p:nvSpPr>
          <p:cNvPr id="3" name="2 Título"/>
          <p:cNvSpPr>
            <a:spLocks noGrp="1"/>
          </p:cNvSpPr>
          <p:nvPr>
            <p:ph type="title"/>
          </p:nvPr>
        </p:nvSpPr>
        <p:spPr>
          <a:xfrm>
            <a:off x="467544" y="404664"/>
            <a:ext cx="8229600" cy="1008112"/>
          </a:xfrm>
        </p:spPr>
        <p:style>
          <a:lnRef idx="0">
            <a:schemeClr val="accent2"/>
          </a:lnRef>
          <a:fillRef idx="3">
            <a:schemeClr val="accent2"/>
          </a:fillRef>
          <a:effectRef idx="3">
            <a:schemeClr val="accent2"/>
          </a:effectRef>
          <a:fontRef idx="minor">
            <a:schemeClr val="lt1"/>
          </a:fontRef>
        </p:style>
        <p:txBody>
          <a:bodyPr>
            <a:normAutofit/>
          </a:bodyPr>
          <a:lstStyle/>
          <a:p>
            <a:r>
              <a:rPr lang="es-MX" sz="3200" dirty="0"/>
              <a:t>Conclusiones</a:t>
            </a:r>
          </a:p>
        </p:txBody>
      </p:sp>
    </p:spTree>
    <p:extLst>
      <p:ext uri="{BB962C8B-B14F-4D97-AF65-F5344CB8AC3E}">
        <p14:creationId xmlns:p14="http://schemas.microsoft.com/office/powerpoint/2010/main" val="25333611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628800"/>
            <a:ext cx="8229600" cy="4525963"/>
          </a:xfrm>
        </p:spPr>
        <p:txBody>
          <a:bodyPr>
            <a:normAutofit fontScale="92500"/>
          </a:bodyPr>
          <a:lstStyle/>
          <a:p>
            <a:pPr marL="717550" indent="-619125">
              <a:lnSpc>
                <a:spcPct val="120000"/>
              </a:lnSpc>
              <a:buNone/>
            </a:pPr>
            <a:r>
              <a:rPr lang="es-MX" sz="2400" dirty="0"/>
              <a:t>Fischer, L.  y Espejo, J. (2008).</a:t>
            </a:r>
            <a:r>
              <a:rPr lang="es-MX" sz="2400" b="1" dirty="0"/>
              <a:t> </a:t>
            </a:r>
            <a:r>
              <a:rPr lang="es-MX" sz="2400" dirty="0"/>
              <a:t>Mercadotecnia. México: McGraw-Hill Interamericana. ISBN: 978-970-10-3964-9</a:t>
            </a:r>
          </a:p>
          <a:p>
            <a:pPr marL="717550" indent="-619125">
              <a:buNone/>
            </a:pPr>
            <a:r>
              <a:rPr lang="es-ES" sz="2400" dirty="0" err="1"/>
              <a:t>Gido</a:t>
            </a:r>
            <a:r>
              <a:rPr lang="es-ES" sz="2400" dirty="0"/>
              <a:t>, C</a:t>
            </a:r>
            <a:r>
              <a:rPr lang="es-MX" sz="2400" dirty="0"/>
              <a:t>. (2016). </a:t>
            </a:r>
            <a:r>
              <a:rPr lang="es-ES" sz="2400" dirty="0"/>
              <a:t>Administración exitosa de proyectos. México: Internacional Thompson. ISBN 968-7529—84-9</a:t>
            </a:r>
            <a:endParaRPr lang="es-MX" sz="2400" dirty="0"/>
          </a:p>
          <a:p>
            <a:pPr marL="717550" indent="-619125">
              <a:lnSpc>
                <a:spcPct val="120000"/>
              </a:lnSpc>
              <a:buNone/>
            </a:pPr>
            <a:r>
              <a:rPr lang="es-MX" sz="2400" dirty="0"/>
              <a:t>James, A. F., Stoner, F., Freeman, R. E. y Gilbert, D. R. (1996). Administration. México, D.F.: Prentice Hall Hispanoamericana.</a:t>
            </a:r>
          </a:p>
          <a:p>
            <a:pPr marL="717550" indent="-619125">
              <a:lnSpc>
                <a:spcPct val="120000"/>
              </a:lnSpc>
              <a:buNone/>
            </a:pPr>
            <a:r>
              <a:rPr lang="es-MX" sz="2400" dirty="0"/>
              <a:t>Kotler, P. (1992). Mercadotecnia. (3ª ed). México: Prentice Hall Interamericana.</a:t>
            </a:r>
          </a:p>
          <a:p>
            <a:pPr marL="717550" indent="-619125">
              <a:buNone/>
            </a:pPr>
            <a:r>
              <a:rPr lang="en-US" sz="2400" dirty="0"/>
              <a:t>Robbins, S. P. et. al. (2015). </a:t>
            </a:r>
            <a:r>
              <a:rPr lang="es-ES" sz="2400" dirty="0"/>
              <a:t>Administración y su Proceso,</a:t>
            </a:r>
            <a:r>
              <a:rPr lang="en-US" sz="2400" dirty="0"/>
              <a:t>. México: </a:t>
            </a:r>
            <a:r>
              <a:rPr lang="es-ES" sz="2400" dirty="0"/>
              <a:t>Pearson. ISBN 970-26-0552-0</a:t>
            </a:r>
          </a:p>
          <a:p>
            <a:pPr marL="717550" indent="-619125">
              <a:buNone/>
            </a:pPr>
            <a:r>
              <a:rPr lang="es-ES" sz="2400" dirty="0"/>
              <a:t> </a:t>
            </a:r>
            <a:endParaRPr lang="es-MX" sz="2400" dirty="0"/>
          </a:p>
        </p:txBody>
      </p:sp>
      <p:sp>
        <p:nvSpPr>
          <p:cNvPr id="3" name="2 Título"/>
          <p:cNvSpPr>
            <a:spLocks noGrp="1"/>
          </p:cNvSpPr>
          <p:nvPr>
            <p:ph type="title"/>
          </p:nvPr>
        </p:nvSpPr>
        <p:spPr/>
        <p:txBody>
          <a:bodyPr/>
          <a:lstStyle/>
          <a:p>
            <a:r>
              <a:rPr lang="es-MX" dirty="0"/>
              <a:t>Referencias de Consulta </a:t>
            </a:r>
          </a:p>
        </p:txBody>
      </p:sp>
    </p:spTree>
    <p:extLst>
      <p:ext uri="{BB962C8B-B14F-4D97-AF65-F5344CB8AC3E}">
        <p14:creationId xmlns:p14="http://schemas.microsoft.com/office/powerpoint/2010/main" val="3465039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6A2859EF-8F8B-EA48-9E04-459B57DB896E}"/>
              </a:ext>
            </a:extLst>
          </p:cNvPr>
          <p:cNvGraphicFramePr>
            <a:graphicFrameLocks noGrp="1"/>
          </p:cNvGraphicFramePr>
          <p:nvPr>
            <p:ph idx="1"/>
            <p:extLst>
              <p:ext uri="{D42A27DB-BD31-4B8C-83A1-F6EECF244321}">
                <p14:modId xmlns:p14="http://schemas.microsoft.com/office/powerpoint/2010/main" val="765235302"/>
              </p:ext>
            </p:extLst>
          </p:nvPr>
        </p:nvGraphicFramePr>
        <p:xfrm>
          <a:off x="971600" y="1259632"/>
          <a:ext cx="8553128" cy="5212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323528" y="116632"/>
            <a:ext cx="8229600" cy="1143000"/>
          </a:xfrm>
        </p:spPr>
        <p:txBody>
          <a:bodyPr/>
          <a:lstStyle/>
          <a:p>
            <a:r>
              <a:rPr lang="es-MX" dirty="0"/>
              <a:t>Contenido</a:t>
            </a:r>
          </a:p>
        </p:txBody>
      </p:sp>
    </p:spTree>
    <p:extLst>
      <p:ext uri="{BB962C8B-B14F-4D97-AF65-F5344CB8AC3E}">
        <p14:creationId xmlns:p14="http://schemas.microsoft.com/office/powerpoint/2010/main" val="11303929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673100" indent="-563563">
              <a:lnSpc>
                <a:spcPct val="80000"/>
              </a:lnSpc>
              <a:spcAft>
                <a:spcPts val="600"/>
              </a:spcAft>
              <a:buNone/>
            </a:pPr>
            <a:r>
              <a:rPr lang="es-MX" sz="2800" dirty="0">
                <a:hlinkClick r:id="rId2">
                  <a:extLst>
                    <a:ext uri="{A12FA001-AC4F-418D-AE19-62706E023703}">
                      <ahyp:hlinkClr xmlns:ahyp="http://schemas.microsoft.com/office/drawing/2018/hyperlinkcolor" val="tx"/>
                    </a:ext>
                  </a:extLst>
                </a:hlinkClick>
              </a:rPr>
              <a:t>http://idnews.idaccion.com/el-ciclo-de-vida-de-las-empresas/</a:t>
            </a:r>
            <a:endParaRPr lang="es-MX" sz="2800" dirty="0"/>
          </a:p>
          <a:p>
            <a:pPr marL="673100" indent="-563563">
              <a:lnSpc>
                <a:spcPct val="80000"/>
              </a:lnSpc>
              <a:spcAft>
                <a:spcPts val="600"/>
              </a:spcAft>
              <a:buNone/>
            </a:pPr>
            <a:r>
              <a:rPr lang="es-MX" sz="2800" dirty="0">
                <a:hlinkClick r:id="rId3">
                  <a:extLst>
                    <a:ext uri="{A12FA001-AC4F-418D-AE19-62706E023703}">
                      <ahyp:hlinkClr xmlns:ahyp="http://schemas.microsoft.com/office/drawing/2018/hyperlinkcolor" val="tx"/>
                    </a:ext>
                  </a:extLst>
                </a:hlinkClick>
              </a:rPr>
              <a:t>https://www.impulsapopular.com/gerencia/los-ciclos-de-vida-de-una-empresa/</a:t>
            </a:r>
            <a:endParaRPr lang="es-MX" sz="2800" dirty="0"/>
          </a:p>
          <a:p>
            <a:pPr marL="673100" indent="-563563">
              <a:lnSpc>
                <a:spcPct val="80000"/>
              </a:lnSpc>
              <a:spcAft>
                <a:spcPts val="600"/>
              </a:spcAft>
              <a:buNone/>
            </a:pPr>
            <a:r>
              <a:rPr lang="es-MX" sz="2800" dirty="0">
                <a:hlinkClick r:id="rId4">
                  <a:extLst>
                    <a:ext uri="{A12FA001-AC4F-418D-AE19-62706E023703}">
                      <ahyp:hlinkClr xmlns:ahyp="http://schemas.microsoft.com/office/drawing/2018/hyperlinkcolor" val="tx"/>
                    </a:ext>
                  </a:extLst>
                </a:hlinkClick>
              </a:rPr>
              <a:t>https://andreaoviedo-chickyangieyahoocom.blogspot.com/2010/07/etapa-de-declinacion.html</a:t>
            </a:r>
            <a:endParaRPr lang="es-MX" sz="2800" dirty="0"/>
          </a:p>
          <a:p>
            <a:pPr marL="673100" indent="-563563">
              <a:lnSpc>
                <a:spcPct val="80000"/>
              </a:lnSpc>
              <a:spcAft>
                <a:spcPts val="600"/>
              </a:spcAft>
              <a:buNone/>
            </a:pPr>
            <a:r>
              <a:rPr lang="es-MX" sz="2800" dirty="0">
                <a:hlinkClick r:id="rId5">
                  <a:extLst>
                    <a:ext uri="{A12FA001-AC4F-418D-AE19-62706E023703}">
                      <ahyp:hlinkClr xmlns:ahyp="http://schemas.microsoft.com/office/drawing/2018/hyperlinkcolor" val="tx"/>
                    </a:ext>
                  </a:extLst>
                </a:hlinkClick>
              </a:rPr>
              <a:t>https://es.shopify.com/enciclopedia/liquidacion</a:t>
            </a:r>
            <a:endParaRPr lang="es-MX" sz="2800" dirty="0"/>
          </a:p>
          <a:p>
            <a:endParaRPr lang="es-MX" dirty="0"/>
          </a:p>
          <a:p>
            <a:endParaRPr lang="es-MX" dirty="0"/>
          </a:p>
          <a:p>
            <a:endParaRPr lang="es-MX" dirty="0"/>
          </a:p>
        </p:txBody>
      </p:sp>
      <p:sp>
        <p:nvSpPr>
          <p:cNvPr id="3" name="2 Título"/>
          <p:cNvSpPr>
            <a:spLocks noGrp="1"/>
          </p:cNvSpPr>
          <p:nvPr>
            <p:ph type="title"/>
          </p:nvPr>
        </p:nvSpPr>
        <p:spPr/>
        <p:txBody>
          <a:bodyPr/>
          <a:lstStyle/>
          <a:p>
            <a:r>
              <a:rPr lang="es-MX" dirty="0"/>
              <a:t>Direcciones electrónicas</a:t>
            </a:r>
          </a:p>
        </p:txBody>
      </p:sp>
    </p:spTree>
    <p:extLst>
      <p:ext uri="{BB962C8B-B14F-4D97-AF65-F5344CB8AC3E}">
        <p14:creationId xmlns:p14="http://schemas.microsoft.com/office/powerpoint/2010/main" val="16869999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12776"/>
            <a:ext cx="8229600" cy="4810546"/>
          </a:xfrm>
        </p:spPr>
        <p:txBody>
          <a:bodyPr>
            <a:noAutofit/>
          </a:bodyPr>
          <a:lstStyle/>
          <a:p>
            <a:pPr marL="673100" indent="-563563">
              <a:lnSpc>
                <a:spcPct val="80000"/>
              </a:lnSpc>
              <a:buNone/>
            </a:pPr>
            <a:r>
              <a:rPr lang="es-MX" sz="1300" dirty="0">
                <a:hlinkClick r:id="rId2">
                  <a:extLst>
                    <a:ext uri="{A12FA001-AC4F-418D-AE19-62706E023703}">
                      <ahyp:hlinkClr xmlns:ahyp="http://schemas.microsoft.com/office/drawing/2018/hyperlinkcolor" val="tx"/>
                    </a:ext>
                  </a:extLst>
                </a:hlinkClick>
              </a:rPr>
              <a:t>https://mx.images.search.yahoo.com/search/images;_ylt=AwrJ7Jn6Co9ddigApiXD8Qt.;_ylu=X3oDMTB0N2Noc21lBGNvbG8DYmYxBHBvcwMxBHZ0aWQDBHNlYwNwaXZz?p=Ciclo+de+vida+de+la+empres&amp;fr2=piv-web&amp;fr=yfp-t#id=33&amp;iurl=http%3A%2F%2Fslideplayer.es%2F3515975%2F12%2Fimages%2F8%2FCiclo%2Bde%2Bvida%2B%25E2%2580%2593%2Bconclusi%25C3%25B3n.jpg&amp;action=close</a:t>
            </a:r>
            <a:endParaRPr lang="es-MX" sz="1300" dirty="0"/>
          </a:p>
          <a:p>
            <a:pPr marL="673100" indent="-563563">
              <a:lnSpc>
                <a:spcPct val="80000"/>
              </a:lnSpc>
              <a:buNone/>
            </a:pPr>
            <a:r>
              <a:rPr lang="es-MX" sz="1300" dirty="0">
                <a:hlinkClick r:id="rId3">
                  <a:extLst>
                    <a:ext uri="{A12FA001-AC4F-418D-AE19-62706E023703}">
                      <ahyp:hlinkClr xmlns:ahyp="http://schemas.microsoft.com/office/drawing/2018/hyperlinkcolor" val="tx"/>
                    </a:ext>
                  </a:extLst>
                </a:hlinkClick>
              </a:rPr>
              <a:t>https://www.google.com/search?q=perdidas+de+la+empresa&amp;client=firefox-b-d&amp;sxsrf=ACYBGNSFsUdUVWHf8NImHb9wSCHlDJ6JZA:1569659273186&amp;source=lnms&amp;tbm=isch&amp;sa=X&amp;ved=0ahUKEwjU65W7jPPkAhUPvKwKHcQFBj0Q_AUIESgB&amp;biw=1352&amp;bih=642#imgrc=BRjFhM_yyQLHbM</a:t>
            </a:r>
            <a:r>
              <a:rPr lang="es-MX" sz="1300" dirty="0"/>
              <a:t>:</a:t>
            </a:r>
          </a:p>
          <a:p>
            <a:pPr marL="673100" indent="-563563">
              <a:lnSpc>
                <a:spcPct val="80000"/>
              </a:lnSpc>
              <a:buNone/>
            </a:pPr>
            <a:r>
              <a:rPr lang="es-MX" sz="1300" dirty="0">
                <a:hlinkClick r:id="rId4">
                  <a:extLst>
                    <a:ext uri="{A12FA001-AC4F-418D-AE19-62706E023703}">
                      <ahyp:hlinkClr xmlns:ahyp="http://schemas.microsoft.com/office/drawing/2018/hyperlinkcolor" val="tx"/>
                    </a:ext>
                  </a:extLst>
                </a:hlinkClick>
              </a:rPr>
              <a:t>https://images.search.yahoo.com/yhs/search;_ylt=AwrUiTknHI9dZmgAHwcnnIlQ;_ylu=X3oDMTB0NjZjZzZhBGNvbG8DZ3ExBHBvcwMxBHZ0aWQDBHNlYwNwaXZz?p=filiales+de+empresas&amp;type=newtab&amp;hspart=mozilla&amp;hsimp=yhs-102&amp;ei=UTF-8&amp;fr=yhs-mozilla-102#id=143&amp;iurl=https%3A%2F%2Fwww.mexicanbusinessweb.mx%2Fwp-content%2Fuploads%2F2014%2F04%2Finternacionalizaci%25C3%25B3n-pymes.jpg&amp;action=click</a:t>
            </a:r>
            <a:endParaRPr lang="es-MX" sz="1300" dirty="0"/>
          </a:p>
          <a:p>
            <a:pPr marL="673100" indent="-563563">
              <a:lnSpc>
                <a:spcPct val="80000"/>
              </a:lnSpc>
              <a:buNone/>
            </a:pPr>
            <a:r>
              <a:rPr lang="es-MX" sz="1300" dirty="0">
                <a:hlinkClick r:id="rId5">
                  <a:extLst>
                    <a:ext uri="{A12FA001-AC4F-418D-AE19-62706E023703}">
                      <ahyp:hlinkClr xmlns:ahyp="http://schemas.microsoft.com/office/drawing/2018/hyperlinkcolor" val="tx"/>
                    </a:ext>
                  </a:extLst>
                </a:hlinkClick>
              </a:rPr>
              <a:t>https://www.google.com/search?client=firefox-b-d&amp;biw=1352&amp;bih=642&amp;tbm=isch&amp;sxsrf=ACYBGNS1SQZTmW5gwoBq1jyuxv0i2Z3Wug%3A1569810231739&amp;sa=1&amp;ei=N2eRXfXeLIuGtQXxzJ74Ag&amp;q=evoluci%C3%B3n+de+la+tecnolog%C3%ADa&amp;oq=evoluci%C3%B3n+de&amp;gs_l=img.1.5.0l10.44881.53459..63397...1.0..4.237.3880.0j26j2......0....1..gws-wiz-img.....10..35i39j35i362i39j0i67.uSW9tZEMflU#imgrc=_</a:t>
            </a:r>
            <a:endParaRPr lang="es-MX" sz="1300" dirty="0"/>
          </a:p>
          <a:p>
            <a:pPr marL="673100" indent="-563563">
              <a:lnSpc>
                <a:spcPct val="80000"/>
              </a:lnSpc>
              <a:buNone/>
            </a:pPr>
            <a:r>
              <a:rPr lang="es-MX" sz="1300" dirty="0">
                <a:hlinkClick r:id="rId6">
                  <a:extLst>
                    <a:ext uri="{A12FA001-AC4F-418D-AE19-62706E023703}">
                      <ahyp:hlinkClr xmlns:ahyp="http://schemas.microsoft.com/office/drawing/2018/hyperlinkcolor" val="tx"/>
                    </a:ext>
                  </a:extLst>
                </a:hlinkClick>
              </a:rPr>
              <a:t>https://www.google.com/search?q=quiebra+de+la+empresa&amp;client=firefox-b-d&amp;sxsrf=ACYBGNQ--okO6F2Av5Ow3yk6ZCokaDEC0Q:1569660180496&amp;source=lnms&amp;tbm=isch&amp;sa=X&amp;ved=0ahUKEwiSz-frj_PkAhUOLK0KHclWC2YQ_AUIESgB&amp;biw=1352&amp;bih=642#imgrc=_</a:t>
            </a:r>
            <a:endParaRPr lang="es-MX" sz="1300" dirty="0"/>
          </a:p>
          <a:p>
            <a:pPr marL="673100" indent="-563563">
              <a:lnSpc>
                <a:spcPct val="80000"/>
              </a:lnSpc>
              <a:buNone/>
            </a:pPr>
            <a:r>
              <a:rPr lang="es-MX" sz="1300" dirty="0">
                <a:hlinkClick r:id="rId7">
                  <a:extLst>
                    <a:ext uri="{A12FA001-AC4F-418D-AE19-62706E023703}">
                      <ahyp:hlinkClr xmlns:ahyp="http://schemas.microsoft.com/office/drawing/2018/hyperlinkcolor" val="tx"/>
                    </a:ext>
                  </a:extLst>
                </a:hlinkClick>
              </a:rPr>
              <a:t>https://www.google.com/search?q=financiamiento&amp;client=firefox-b-d&amp;sxsrf=ACYBGNR0YxV4FhU712StQtYhyhzn_IrFmA:1569786616565&amp;source=lnms&amp;tbm=isch&amp;sa=X&amp;ved=0ahUKEwj675zt5vbkAhXMITQIHaA0CzAQ_AUIESgB&amp;biw=1352&amp;bih=642#imgdii=8MF5qy9F97hQlM:&amp;imgrc=s5YVcmNmKjzuvM</a:t>
            </a:r>
            <a:r>
              <a:rPr lang="es-MX" sz="1300" dirty="0"/>
              <a:t>:</a:t>
            </a:r>
          </a:p>
          <a:p>
            <a:endParaRPr lang="es-MX" sz="1200" dirty="0">
              <a:latin typeface="Arial" pitchFamily="34" charset="0"/>
              <a:cs typeface="Arial" pitchFamily="34" charset="0"/>
            </a:endParaRPr>
          </a:p>
        </p:txBody>
      </p:sp>
      <p:sp>
        <p:nvSpPr>
          <p:cNvPr id="3" name="2 Título"/>
          <p:cNvSpPr>
            <a:spLocks noGrp="1"/>
          </p:cNvSpPr>
          <p:nvPr>
            <p:ph type="title"/>
          </p:nvPr>
        </p:nvSpPr>
        <p:spPr>
          <a:xfrm>
            <a:off x="611560" y="332656"/>
            <a:ext cx="8229600" cy="504056"/>
          </a:xfrm>
        </p:spPr>
        <p:txBody>
          <a:bodyPr>
            <a:normAutofit fontScale="90000"/>
          </a:bodyPr>
          <a:lstStyle/>
          <a:p>
            <a:r>
              <a:rPr lang="es-MX" sz="3100" dirty="0"/>
              <a:t>Direcciones electrónicas de las imágenes de la presentación</a:t>
            </a:r>
            <a:endParaRPr lang="es-MX" dirty="0"/>
          </a:p>
        </p:txBody>
      </p:sp>
    </p:spTree>
    <p:extLst>
      <p:ext uri="{BB962C8B-B14F-4D97-AF65-F5344CB8AC3E}">
        <p14:creationId xmlns:p14="http://schemas.microsoft.com/office/powerpoint/2010/main" val="20427483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47500" lnSpcReduction="20000"/>
          </a:bodyPr>
          <a:lstStyle/>
          <a:p>
            <a:pPr marL="673100" indent="-563563">
              <a:buNone/>
            </a:pPr>
            <a:r>
              <a:rPr lang="es-MX" dirty="0"/>
              <a:t>https://www.google.com/search?q=baja+en+las+ventas&amp;client=firefox-b-d&amp;sxsrf=ACYBGNQYoHlR25NjHm_DLmkMrRt8kUwONA:1569809434951&amp;source=lnms&amp;tbm=isch&amp;sa=X&amp;ved=0ahUKEwi8zfDtu_fkAhXJITQIHb5GB5EQ_AUIEigC&amp;biw=1352&amp;bih=642#imgrc=NRy2lliwhddf7M:</a:t>
            </a:r>
          </a:p>
          <a:p>
            <a:pPr marL="673100" indent="-563563">
              <a:buNone/>
            </a:pPr>
            <a:r>
              <a:rPr lang="es-MX" dirty="0"/>
              <a:t>https://www.google.com/search?client=firefox-b-d&amp;biw=1316&amp;bih=642&amp;tbm=isch&amp;sxsrf=ACYBGNRps4l8HGBOHI59X0ALPQuQN-2lZQ%3A1569811564721&amp;sa=1&amp;ei=bGyRXZ3SK6OAtgXxgozwCg&amp;q=evolucion+de+la+forma+de+vestir&amp;oq=evolucion+de+la+forma+de+vest&amp;gs_l=img.1.0.0i19.135103.141355..145302...1.0..0.222.2624.0j16j2......0....1..gws-wiz-img.......35i39j0i30j0i8i30j0.zQLfMyzSvms#imgrc=_</a:t>
            </a:r>
          </a:p>
          <a:p>
            <a:pPr marL="673100" indent="-563563">
              <a:buNone/>
            </a:pPr>
            <a:r>
              <a:rPr lang="es-MX" dirty="0"/>
              <a:t>https://www.google.com/search?client=firefox-b-d&amp;tbm=isch&amp;sxsrf=ACYBGNQNh6Bpbl2s4wmy4lsxs7x1hswTag:1569812522729&amp;q=madurez+de+las+empresas&amp;chips=q:madurez+de+las+empresas,online_chips:marketing&amp;usg=AI4_-kScw2V2ERuXsN8jDgi_1oBjplh12A&amp;sa=X&amp;ved=0ahUKEwjAvp-ux_fkAhVQX60KHXx-B7MQ4lYINCgI&amp;biw=1316&amp;bih=642&amp;dpr=1#imgdii=MQrbDr6m-1Wu9M:&amp;imgrc=Tb7S-Xjj6acPAM:</a:t>
            </a:r>
          </a:p>
          <a:p>
            <a:pPr marL="673100" indent="-563563">
              <a:buNone/>
            </a:pPr>
            <a:r>
              <a:rPr lang="es-MX" dirty="0"/>
              <a:t>https://www.google.com/search?client=firefox-b-d&amp;biw=1316&amp;bih=642&amp;tbm=isch&amp;sxsrf=ACYBGNSFQxXLJiodPZIQCIqjXvIpaY7tng%3A1569813436002&amp;sa=1&amp;ei=u3ORXfLnPISgswWoyYGQCQ&amp;q=+estabilidadcon%C3%B3mica&amp;oq=+estabilidadcon%C3%B3mica&amp;gs_l=img.12...48983.61074..64732...0.0..1.317.5114.0j36j0j1......0....1..gws-wiz-img.......0j0i30j0i7i30.hTPY0ZJ9vnA&amp;ved=0ahUKEwiysd3hyvfkAhUE0KwKHahkAJIQ4dUDCAY#imgrc=2mKdcj13YrUZ0M:</a:t>
            </a:r>
          </a:p>
          <a:p>
            <a:pPr marL="673100" indent="-563563">
              <a:buNone/>
            </a:pPr>
            <a:r>
              <a:rPr lang="es-MX" dirty="0"/>
              <a:t>https://www.google.com/search?client=firefox-b-d&amp;tbm=isch&amp;sxsrf=ACYBGNQyZwXe-G8XfzjaMy6j5TovPAcHyA:1569817394622&amp;q=venta+de+inventarios&amp;chips=q:venta+de+inventarios,online_chips:mercanc%C3%ADas&amp;usg=AI4_-kQgZAnoh5b7EAIfnvx6N6AW0aKu6Q&amp;sa=X&amp;ved=0ahUKEwj3rKzB2ffkAhVG-qwKHZnMBLgQ4lYINSgJ&amp;biw=1316&amp;bih=642&amp;dpr=1#imgdii=8lNN-uYg5Qe9jM:&amp;imgrc=qC9NJWiJYbjtOM:</a:t>
            </a:r>
          </a:p>
          <a:p>
            <a:pPr marL="109728" indent="0">
              <a:buNone/>
            </a:pPr>
            <a:endParaRPr lang="es-MX" dirty="0"/>
          </a:p>
        </p:txBody>
      </p:sp>
      <p:sp>
        <p:nvSpPr>
          <p:cNvPr id="6" name="2 Título">
            <a:extLst>
              <a:ext uri="{FF2B5EF4-FFF2-40B4-BE49-F238E27FC236}">
                <a16:creationId xmlns:a16="http://schemas.microsoft.com/office/drawing/2014/main" id="{FF1F49FE-F617-D241-9371-F3DF5075EC16}"/>
              </a:ext>
            </a:extLst>
          </p:cNvPr>
          <p:cNvSpPr txBox="1">
            <a:spLocks/>
          </p:cNvSpPr>
          <p:nvPr/>
        </p:nvSpPr>
        <p:spPr>
          <a:xfrm>
            <a:off x="683568" y="598681"/>
            <a:ext cx="8229600" cy="504056"/>
          </a:xfrm>
          <a:prstGeom prst="rect">
            <a:avLst/>
          </a:prstGeom>
        </p:spPr>
        <p:txBody>
          <a:bodyPr vert="horz" rtlCol="0" anchor="ctr">
            <a:normAutofit fontScale="75000" lnSpcReduction="20000"/>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s-MX" sz="3100"/>
              <a:t>Direcciones electrónicas de las imágenes de la presentación</a:t>
            </a:r>
            <a:endParaRPr lang="es-MX" dirty="0"/>
          </a:p>
        </p:txBody>
      </p:sp>
    </p:spTree>
    <p:extLst>
      <p:ext uri="{BB962C8B-B14F-4D97-AF65-F5344CB8AC3E}">
        <p14:creationId xmlns:p14="http://schemas.microsoft.com/office/powerpoint/2010/main" val="1549585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420888"/>
            <a:ext cx="8229600" cy="3586403"/>
          </a:xfrm>
        </p:spPr>
        <p:txBody>
          <a:bodyPr/>
          <a:lstStyle/>
          <a:p>
            <a:pPr marL="109728" indent="0" algn="just">
              <a:buNone/>
            </a:pPr>
            <a:r>
              <a:rPr lang="es-MX" sz="2800" dirty="0"/>
              <a:t>Conocer la importancia que tienen las empresas en sus proceso de apertura, duración, desarrollo, declive y liquidación de estas, conocer sus características y circunstancias internas y externas que ocasionan que se lleven a cabo los ciclos.</a:t>
            </a:r>
            <a:br>
              <a:rPr lang="es-MX" dirty="0"/>
            </a:br>
            <a:endParaRPr lang="es-MX" dirty="0"/>
          </a:p>
        </p:txBody>
      </p:sp>
      <p:sp>
        <p:nvSpPr>
          <p:cNvPr id="3" name="2 Título"/>
          <p:cNvSpPr>
            <a:spLocks noGrp="1"/>
          </p:cNvSpPr>
          <p:nvPr>
            <p:ph type="title"/>
          </p:nvPr>
        </p:nvSpPr>
        <p:spPr>
          <a:xfrm>
            <a:off x="899592" y="620688"/>
            <a:ext cx="7139136" cy="1143000"/>
          </a:xfrm>
        </p:spPr>
        <p:style>
          <a:lnRef idx="0">
            <a:schemeClr val="dk1"/>
          </a:lnRef>
          <a:fillRef idx="3">
            <a:schemeClr val="dk1"/>
          </a:fillRef>
          <a:effectRef idx="3">
            <a:schemeClr val="dk1"/>
          </a:effectRef>
          <a:fontRef idx="minor">
            <a:schemeClr val="lt1"/>
          </a:fontRef>
        </p:style>
        <p:txBody>
          <a:bodyPr>
            <a:normAutofit fontScale="90000"/>
          </a:bodyPr>
          <a:lstStyle/>
          <a:p>
            <a:pPr algn="ctr"/>
            <a:r>
              <a:rPr lang="es-MX" b="0" dirty="0"/>
              <a:t>Objetivo:</a:t>
            </a:r>
            <a:br>
              <a:rPr lang="es-MX" b="0" dirty="0"/>
            </a:br>
            <a:r>
              <a:rPr lang="es-MX" b="0" dirty="0"/>
              <a:t>Ciclo de vida de la empresa</a:t>
            </a:r>
            <a:endParaRPr lang="es-MX" dirty="0"/>
          </a:p>
        </p:txBody>
      </p:sp>
    </p:spTree>
    <p:extLst>
      <p:ext uri="{BB962C8B-B14F-4D97-AF65-F5344CB8AC3E}">
        <p14:creationId xmlns:p14="http://schemas.microsoft.com/office/powerpoint/2010/main" val="206649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628800"/>
            <a:ext cx="4464496" cy="4752528"/>
          </a:xfrm>
        </p:spPr>
        <p:txBody>
          <a:bodyPr>
            <a:normAutofit fontScale="92500"/>
          </a:bodyPr>
          <a:lstStyle/>
          <a:p>
            <a:pPr algn="just">
              <a:lnSpc>
                <a:spcPct val="150000"/>
              </a:lnSpc>
              <a:buNone/>
            </a:pPr>
            <a:r>
              <a:rPr lang="es-MX" dirty="0"/>
              <a:t>	</a:t>
            </a:r>
            <a:r>
              <a:rPr lang="es-MX" sz="3000" dirty="0"/>
              <a:t>Las empresas son como un ser vivo que pasa por distintas fases de desarrollo. Aunque cada empresa es un caso particular y la duración de cada etapa es variable. </a:t>
            </a:r>
          </a:p>
          <a:p>
            <a:pPr algn="just">
              <a:lnSpc>
                <a:spcPct val="150000"/>
              </a:lnSpc>
              <a:buNone/>
            </a:pPr>
            <a:endParaRPr lang="es-MX" dirty="0"/>
          </a:p>
          <a:p>
            <a:pPr algn="just">
              <a:lnSpc>
                <a:spcPct val="150000"/>
              </a:lnSpc>
              <a:buNone/>
            </a:pPr>
            <a:endParaRPr lang="es-MX"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b="0" dirty="0"/>
              <a:t>Ciclo de vida de la empresa</a:t>
            </a:r>
            <a:endParaRPr lang="es-MX" dirty="0"/>
          </a:p>
        </p:txBody>
      </p:sp>
      <p:pic>
        <p:nvPicPr>
          <p:cNvPr id="2050" name="Picture 2" descr="http://1.bp.blogspot.com/-f-msiK13YkQ/U7A1KT9foMI/AAAAAAAAADE/ajMmLJgFnTk/s1600/crecimient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988840"/>
            <a:ext cx="2736305" cy="4148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084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4186808" cy="4525963"/>
          </a:xfrm>
        </p:spPr>
        <p:txBody>
          <a:bodyPr>
            <a:normAutofit/>
          </a:bodyPr>
          <a:lstStyle/>
          <a:p>
            <a:pPr marL="109728" indent="0" algn="just">
              <a:buNone/>
            </a:pPr>
            <a:r>
              <a:rPr lang="es-MX" sz="2800" dirty="0"/>
              <a:t>Las empresas tienen ciclos de vida, dichos ciclos van a depender en gran medida del país donde se encuentre la empresa pero sobre todo del sector donde se desenvuelvan.</a:t>
            </a:r>
          </a:p>
        </p:txBody>
      </p:sp>
      <p:sp>
        <p:nvSpPr>
          <p:cNvPr id="3" name="2 Título"/>
          <p:cNvSpPr>
            <a:spLocks noGrp="1"/>
          </p:cNvSpPr>
          <p:nvPr>
            <p:ph type="title"/>
          </p:nvPr>
        </p:nvSpPr>
        <p:spPr/>
        <p:txBody>
          <a:bodyPr/>
          <a:lstStyle/>
          <a:p>
            <a:endParaRPr lang="es-MX"/>
          </a:p>
        </p:txBody>
      </p:sp>
      <p:pic>
        <p:nvPicPr>
          <p:cNvPr id="4" name="3 Imagen" descr="http://www.gb-advisors.com/wp-content/uploads/2017/04/04-1.png"/>
          <p:cNvPicPr/>
          <p:nvPr/>
        </p:nvPicPr>
        <p:blipFill rotWithShape="1">
          <a:blip r:embed="rId2">
            <a:extLst>
              <a:ext uri="{28A0092B-C50C-407E-A947-70E740481C1C}">
                <a14:useLocalDpi xmlns:a14="http://schemas.microsoft.com/office/drawing/2010/main" val="0"/>
              </a:ext>
            </a:extLst>
          </a:blip>
          <a:srcRect t="22098"/>
          <a:stretch/>
        </p:blipFill>
        <p:spPr bwMode="auto">
          <a:xfrm>
            <a:off x="5134541" y="1700808"/>
            <a:ext cx="2841104" cy="295232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1548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lnSpc>
                <a:spcPct val="150000"/>
              </a:lnSpc>
              <a:buNone/>
            </a:pPr>
            <a:r>
              <a:rPr lang="es-MX" sz="2800" dirty="0"/>
              <a:t>Cada empresa es un caso particular y el tiempo en la que dure cada ciclo varía. Aún así, podemos dividirlos en seis: nacimiento, crecimiento, madurez, declive, liquidación o renacimiento.</a:t>
            </a:r>
          </a:p>
        </p:txBody>
      </p:sp>
      <p:sp>
        <p:nvSpPr>
          <p:cNvPr id="3" name="2 Título"/>
          <p:cNvSpPr>
            <a:spLocks noGrp="1"/>
          </p:cNvSpPr>
          <p:nvPr>
            <p:ph type="title"/>
          </p:nvPr>
        </p:nvSpPr>
        <p:spPr/>
        <p:txBody>
          <a:bodyPr/>
          <a:lstStyle/>
          <a:p>
            <a:endParaRPr lang="es-MX"/>
          </a:p>
        </p:txBody>
      </p:sp>
      <p:pic>
        <p:nvPicPr>
          <p:cNvPr id="5" name="4 Imagen" descr="https://image.slidesharecdn.com/ciclodeempresaytiposdeempresassexto-140922074518-phpapp01/95/ciclo-de-empresa-y-tipos-de-empresassexto-1-638.jpg?cb=1411371945"/>
          <p:cNvPicPr/>
          <p:nvPr/>
        </p:nvPicPr>
        <p:blipFill rotWithShape="1">
          <a:blip r:embed="rId2">
            <a:extLst>
              <a:ext uri="{28A0092B-C50C-407E-A947-70E740481C1C}">
                <a14:useLocalDpi xmlns:a14="http://schemas.microsoft.com/office/drawing/2010/main" val="0"/>
              </a:ext>
            </a:extLst>
          </a:blip>
          <a:srcRect l="12909" t="44344" r="8955" b="7013"/>
          <a:stretch/>
        </p:blipFill>
        <p:spPr bwMode="auto">
          <a:xfrm>
            <a:off x="3635896" y="4149080"/>
            <a:ext cx="4381500" cy="20478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6325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21265</TotalTime>
  <Words>2737</Words>
  <Application>Microsoft Macintosh PowerPoint</Application>
  <PresentationFormat>Presentación en pantalla (4:3)</PresentationFormat>
  <Paragraphs>162</Paragraphs>
  <Slides>52</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52</vt:i4>
      </vt:variant>
    </vt:vector>
  </HeadingPairs>
  <TitlesOfParts>
    <vt:vector size="59" baseType="lpstr">
      <vt:lpstr>Arial</vt:lpstr>
      <vt:lpstr>Calibri</vt:lpstr>
      <vt:lpstr>Candara</vt:lpstr>
      <vt:lpstr>Verdana</vt:lpstr>
      <vt:lpstr>Wingdings 2</vt:lpstr>
      <vt:lpstr>Wingdings 3</vt:lpstr>
      <vt:lpstr>Concurrencia</vt:lpstr>
      <vt:lpstr>  UNIVERSIDAD AUTÓNOMA DEL ESTADO DE MÉXICO CENTRO UNIVERSITARIO UAEM  VALLE DE CHALCO </vt:lpstr>
      <vt:lpstr>Guía para el empleo del material </vt:lpstr>
      <vt:lpstr>Estructura de la unidad de aprendizaje</vt:lpstr>
      <vt:lpstr>Presentación de PowerPoint</vt:lpstr>
      <vt:lpstr>Contenido</vt:lpstr>
      <vt:lpstr>Objetivo: Ciclo de vida de la empresa</vt:lpstr>
      <vt:lpstr>Ciclo de vida de la empresa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Referencias de Consulta </vt:lpstr>
      <vt:lpstr>Direcciones electrónicas</vt:lpstr>
      <vt:lpstr>Direcciones electrónicas de las imágenes de la presentación</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SOBERANES VAIO</dc:creator>
  <cp:lastModifiedBy>Anabelem Soberanes Martin</cp:lastModifiedBy>
  <cp:revision>204</cp:revision>
  <dcterms:created xsi:type="dcterms:W3CDTF">2011-04-27T01:55:10Z</dcterms:created>
  <dcterms:modified xsi:type="dcterms:W3CDTF">2019-09-30T22:24:28Z</dcterms:modified>
</cp:coreProperties>
</file>