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3"/>
  </p:notesMasterIdLst>
  <p:sldIdLst>
    <p:sldId id="276" r:id="rId2"/>
    <p:sldId id="351" r:id="rId3"/>
    <p:sldId id="441" r:id="rId4"/>
    <p:sldId id="273" r:id="rId5"/>
    <p:sldId id="336" r:id="rId6"/>
    <p:sldId id="332" r:id="rId7"/>
    <p:sldId id="369" r:id="rId8"/>
    <p:sldId id="385" r:id="rId9"/>
    <p:sldId id="386" r:id="rId10"/>
    <p:sldId id="387" r:id="rId11"/>
    <p:sldId id="388" r:id="rId12"/>
    <p:sldId id="383" r:id="rId13"/>
    <p:sldId id="384" r:id="rId14"/>
    <p:sldId id="389" r:id="rId15"/>
    <p:sldId id="390" r:id="rId16"/>
    <p:sldId id="391" r:id="rId17"/>
    <p:sldId id="392" r:id="rId18"/>
    <p:sldId id="408" r:id="rId19"/>
    <p:sldId id="409" r:id="rId20"/>
    <p:sldId id="410" r:id="rId21"/>
    <p:sldId id="393" r:id="rId22"/>
    <p:sldId id="394" r:id="rId23"/>
    <p:sldId id="395" r:id="rId24"/>
    <p:sldId id="396" r:id="rId25"/>
    <p:sldId id="412" r:id="rId26"/>
    <p:sldId id="397" r:id="rId27"/>
    <p:sldId id="398" r:id="rId28"/>
    <p:sldId id="399" r:id="rId29"/>
    <p:sldId id="400" r:id="rId30"/>
    <p:sldId id="401" r:id="rId31"/>
    <p:sldId id="402" r:id="rId32"/>
    <p:sldId id="404" r:id="rId33"/>
    <p:sldId id="405" r:id="rId34"/>
    <p:sldId id="428" r:id="rId35"/>
    <p:sldId id="429" r:id="rId36"/>
    <p:sldId id="430" r:id="rId37"/>
    <p:sldId id="431" r:id="rId38"/>
    <p:sldId id="432" r:id="rId39"/>
    <p:sldId id="433" r:id="rId40"/>
    <p:sldId id="434" r:id="rId41"/>
    <p:sldId id="435" r:id="rId42"/>
    <p:sldId id="437" r:id="rId43"/>
    <p:sldId id="436" r:id="rId44"/>
    <p:sldId id="406" r:id="rId45"/>
    <p:sldId id="413" r:id="rId46"/>
    <p:sldId id="416" r:id="rId47"/>
    <p:sldId id="417" r:id="rId48"/>
    <p:sldId id="414" r:id="rId49"/>
    <p:sldId id="418" r:id="rId50"/>
    <p:sldId id="419" r:id="rId51"/>
    <p:sldId id="407" r:id="rId52"/>
    <p:sldId id="420" r:id="rId53"/>
    <p:sldId id="421" r:id="rId54"/>
    <p:sldId id="423" r:id="rId55"/>
    <p:sldId id="424" r:id="rId56"/>
    <p:sldId id="335" r:id="rId57"/>
    <p:sldId id="438" r:id="rId58"/>
    <p:sldId id="333" r:id="rId59"/>
    <p:sldId id="439" r:id="rId60"/>
    <p:sldId id="322" r:id="rId61"/>
    <p:sldId id="440" r:id="rId62"/>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285"/>
    <p:restoredTop sz="93741"/>
  </p:normalViewPr>
  <p:slideViewPr>
    <p:cSldViewPr>
      <p:cViewPr varScale="1">
        <p:scale>
          <a:sx n="115" d="100"/>
          <a:sy n="115" d="100"/>
        </p:scale>
        <p:origin x="2280" y="20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BCFE0B6-EACC-2A4E-AEE6-AEBCB084EE0D}"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s-ES"/>
        </a:p>
      </dgm:t>
    </dgm:pt>
    <dgm:pt modelId="{1E53B32D-BEC9-C64E-92D5-337B9CEEC4AA}">
      <dgm:prSet phldrT="[Texto]" custT="1"/>
      <dgm:spPr/>
      <dgm:t>
        <a:bodyPr/>
        <a:lstStyle/>
        <a:p>
          <a:r>
            <a:rPr lang="es-MX" sz="1800" dirty="0">
              <a:solidFill>
                <a:schemeClr val="tx1"/>
              </a:solidFill>
            </a:rPr>
            <a:t>1. Contexto histórico de la sociedad </a:t>
          </a:r>
          <a:endParaRPr lang="es-ES" sz="1800" dirty="0">
            <a:solidFill>
              <a:schemeClr val="tx1"/>
            </a:solidFill>
          </a:endParaRPr>
        </a:p>
      </dgm:t>
    </dgm:pt>
    <dgm:pt modelId="{97CA764C-9715-1344-86BF-CA2C5C7C280A}" type="parTrans" cxnId="{C1F0A480-00DF-FF49-A883-A9524906C04C}">
      <dgm:prSet/>
      <dgm:spPr/>
      <dgm:t>
        <a:bodyPr/>
        <a:lstStyle/>
        <a:p>
          <a:endParaRPr lang="es-ES" sz="3600">
            <a:solidFill>
              <a:schemeClr val="tx1"/>
            </a:solidFill>
          </a:endParaRPr>
        </a:p>
      </dgm:t>
    </dgm:pt>
    <dgm:pt modelId="{FBFA59E1-8F66-3041-BC48-0B40AF148783}" type="sibTrans" cxnId="{C1F0A480-00DF-FF49-A883-A9524906C04C}">
      <dgm:prSet/>
      <dgm:spPr/>
      <dgm:t>
        <a:bodyPr/>
        <a:lstStyle/>
        <a:p>
          <a:endParaRPr lang="es-ES" sz="3600">
            <a:solidFill>
              <a:schemeClr val="tx1"/>
            </a:solidFill>
          </a:endParaRPr>
        </a:p>
      </dgm:t>
    </dgm:pt>
    <dgm:pt modelId="{E052DABC-6BE5-1A48-ACE0-C5FA81FAF083}">
      <dgm:prSet phldrT="[Texto]" custT="1"/>
      <dgm:spPr>
        <a:solidFill>
          <a:schemeClr val="accent1"/>
        </a:solidFill>
      </dgm:spPr>
      <dgm:t>
        <a:bodyPr/>
        <a:lstStyle/>
        <a:p>
          <a:r>
            <a:rPr lang="es-MX" sz="1800" dirty="0">
              <a:solidFill>
                <a:schemeClr val="tx1"/>
              </a:solidFill>
            </a:rPr>
            <a:t>3. La tecnología como modelo de vida</a:t>
          </a:r>
          <a:endParaRPr lang="es-ES" sz="1800" dirty="0">
            <a:solidFill>
              <a:schemeClr val="tx1"/>
            </a:solidFill>
          </a:endParaRPr>
        </a:p>
      </dgm:t>
    </dgm:pt>
    <dgm:pt modelId="{E11BC196-C026-EE4E-86FE-B25C6733D786}" type="parTrans" cxnId="{51C7BA58-C472-2F40-834D-1B8923B40D76}">
      <dgm:prSet/>
      <dgm:spPr/>
      <dgm:t>
        <a:bodyPr/>
        <a:lstStyle/>
        <a:p>
          <a:endParaRPr lang="es-ES" sz="3600">
            <a:solidFill>
              <a:schemeClr val="tx1"/>
            </a:solidFill>
          </a:endParaRPr>
        </a:p>
      </dgm:t>
    </dgm:pt>
    <dgm:pt modelId="{89E8C292-1DB9-E946-8B56-AAD57A0FDF7A}" type="sibTrans" cxnId="{51C7BA58-C472-2F40-834D-1B8923B40D76}">
      <dgm:prSet/>
      <dgm:spPr/>
      <dgm:t>
        <a:bodyPr/>
        <a:lstStyle/>
        <a:p>
          <a:endParaRPr lang="es-ES" sz="3600">
            <a:solidFill>
              <a:schemeClr val="tx1"/>
            </a:solidFill>
          </a:endParaRPr>
        </a:p>
      </dgm:t>
    </dgm:pt>
    <dgm:pt modelId="{64C2A44C-7530-7143-9A17-1B7A22E636B1}">
      <dgm:prSet phldrT="[Texto]" custT="1"/>
      <dgm:spPr>
        <a:solidFill>
          <a:srgbClr val="00B050"/>
        </a:solidFill>
      </dgm:spPr>
      <dgm:t>
        <a:bodyPr/>
        <a:lstStyle/>
        <a:p>
          <a:r>
            <a:rPr lang="es-MX" sz="1800" dirty="0">
              <a:solidFill>
                <a:schemeClr val="tx1"/>
              </a:solidFill>
            </a:rPr>
            <a:t>2. Perfil del ingeniero</a:t>
          </a:r>
          <a:endParaRPr lang="es-ES" sz="1800" dirty="0">
            <a:solidFill>
              <a:schemeClr val="tx1"/>
            </a:solidFill>
          </a:endParaRPr>
        </a:p>
      </dgm:t>
    </dgm:pt>
    <dgm:pt modelId="{A88997D8-4F50-F044-B64C-EDCAAF637424}" type="parTrans" cxnId="{48ECECF9-6EE0-5241-83EC-52A3C594DA16}">
      <dgm:prSet/>
      <dgm:spPr/>
      <dgm:t>
        <a:bodyPr/>
        <a:lstStyle/>
        <a:p>
          <a:endParaRPr lang="es-ES" sz="3600">
            <a:solidFill>
              <a:schemeClr val="tx1"/>
            </a:solidFill>
          </a:endParaRPr>
        </a:p>
      </dgm:t>
    </dgm:pt>
    <dgm:pt modelId="{9B9F0BE7-95AB-234D-B73E-F19563C4CEBE}" type="sibTrans" cxnId="{48ECECF9-6EE0-5241-83EC-52A3C594DA16}">
      <dgm:prSet/>
      <dgm:spPr/>
      <dgm:t>
        <a:bodyPr/>
        <a:lstStyle/>
        <a:p>
          <a:endParaRPr lang="es-ES" sz="3600">
            <a:solidFill>
              <a:schemeClr val="tx1"/>
            </a:solidFill>
          </a:endParaRPr>
        </a:p>
      </dgm:t>
    </dgm:pt>
    <dgm:pt modelId="{CFFBE51F-A185-A44A-A8FF-F6D7CB0FB010}" type="pres">
      <dgm:prSet presAssocID="{ABCFE0B6-EACC-2A4E-AEE6-AEBCB084EE0D}" presName="linear" presStyleCnt="0">
        <dgm:presLayoutVars>
          <dgm:dir/>
          <dgm:animLvl val="lvl"/>
          <dgm:resizeHandles val="exact"/>
        </dgm:presLayoutVars>
      </dgm:prSet>
      <dgm:spPr/>
    </dgm:pt>
    <dgm:pt modelId="{F69FDF0B-D8F6-DA44-B9F9-9765CA3E8341}" type="pres">
      <dgm:prSet presAssocID="{1E53B32D-BEC9-C64E-92D5-337B9CEEC4AA}" presName="parentLin" presStyleCnt="0"/>
      <dgm:spPr/>
    </dgm:pt>
    <dgm:pt modelId="{D402E0AD-E767-DC41-9558-CE5DBDA1D3E1}" type="pres">
      <dgm:prSet presAssocID="{1E53B32D-BEC9-C64E-92D5-337B9CEEC4AA}" presName="parentLeftMargin" presStyleLbl="node1" presStyleIdx="0" presStyleCnt="3"/>
      <dgm:spPr/>
    </dgm:pt>
    <dgm:pt modelId="{585AC805-66C1-8446-93B7-66699AB447AF}" type="pres">
      <dgm:prSet presAssocID="{1E53B32D-BEC9-C64E-92D5-337B9CEEC4AA}" presName="parentText" presStyleLbl="node1" presStyleIdx="0" presStyleCnt="3">
        <dgm:presLayoutVars>
          <dgm:chMax val="0"/>
          <dgm:bulletEnabled val="1"/>
        </dgm:presLayoutVars>
      </dgm:prSet>
      <dgm:spPr/>
    </dgm:pt>
    <dgm:pt modelId="{AC3FCD16-358F-2246-B9AD-672633E85FA6}" type="pres">
      <dgm:prSet presAssocID="{1E53B32D-BEC9-C64E-92D5-337B9CEEC4AA}" presName="negativeSpace" presStyleCnt="0"/>
      <dgm:spPr/>
    </dgm:pt>
    <dgm:pt modelId="{9BFEA1AE-262E-664F-935C-DB359869C79F}" type="pres">
      <dgm:prSet presAssocID="{1E53B32D-BEC9-C64E-92D5-337B9CEEC4AA}" presName="childText" presStyleLbl="conFgAcc1" presStyleIdx="0" presStyleCnt="3">
        <dgm:presLayoutVars>
          <dgm:bulletEnabled val="1"/>
        </dgm:presLayoutVars>
      </dgm:prSet>
      <dgm:spPr/>
    </dgm:pt>
    <dgm:pt modelId="{CC437FA1-F69A-9D45-95DE-2CD62D62E564}" type="pres">
      <dgm:prSet presAssocID="{FBFA59E1-8F66-3041-BC48-0B40AF148783}" presName="spaceBetweenRectangles" presStyleCnt="0"/>
      <dgm:spPr/>
    </dgm:pt>
    <dgm:pt modelId="{B7A05344-E80B-E647-A136-52AAA02FEE59}" type="pres">
      <dgm:prSet presAssocID="{64C2A44C-7530-7143-9A17-1B7A22E636B1}" presName="parentLin" presStyleCnt="0"/>
      <dgm:spPr/>
    </dgm:pt>
    <dgm:pt modelId="{601D624A-001A-854E-AF1D-2DC477EE4CEB}" type="pres">
      <dgm:prSet presAssocID="{64C2A44C-7530-7143-9A17-1B7A22E636B1}" presName="parentLeftMargin" presStyleLbl="node1" presStyleIdx="0" presStyleCnt="3"/>
      <dgm:spPr/>
    </dgm:pt>
    <dgm:pt modelId="{6683B7E5-2BFD-514E-B519-29BC4B16AF94}" type="pres">
      <dgm:prSet presAssocID="{64C2A44C-7530-7143-9A17-1B7A22E636B1}" presName="parentText" presStyleLbl="node1" presStyleIdx="1" presStyleCnt="3">
        <dgm:presLayoutVars>
          <dgm:chMax val="0"/>
          <dgm:bulletEnabled val="1"/>
        </dgm:presLayoutVars>
      </dgm:prSet>
      <dgm:spPr/>
    </dgm:pt>
    <dgm:pt modelId="{C316DCC0-1A2B-3B46-97B3-7D3C9A5A1D9E}" type="pres">
      <dgm:prSet presAssocID="{64C2A44C-7530-7143-9A17-1B7A22E636B1}" presName="negativeSpace" presStyleCnt="0"/>
      <dgm:spPr/>
    </dgm:pt>
    <dgm:pt modelId="{324D0E1D-E0B7-D649-8CEE-DD241816347B}" type="pres">
      <dgm:prSet presAssocID="{64C2A44C-7530-7143-9A17-1B7A22E636B1}" presName="childText" presStyleLbl="conFgAcc1" presStyleIdx="1" presStyleCnt="3">
        <dgm:presLayoutVars>
          <dgm:bulletEnabled val="1"/>
        </dgm:presLayoutVars>
      </dgm:prSet>
      <dgm:spPr/>
    </dgm:pt>
    <dgm:pt modelId="{F0D5E691-88C3-C744-8687-7DD75A7B6EA9}" type="pres">
      <dgm:prSet presAssocID="{9B9F0BE7-95AB-234D-B73E-F19563C4CEBE}" presName="spaceBetweenRectangles" presStyleCnt="0"/>
      <dgm:spPr/>
    </dgm:pt>
    <dgm:pt modelId="{2560B087-A045-FD42-9040-F05A8A7550E6}" type="pres">
      <dgm:prSet presAssocID="{E052DABC-6BE5-1A48-ACE0-C5FA81FAF083}" presName="parentLin" presStyleCnt="0"/>
      <dgm:spPr/>
    </dgm:pt>
    <dgm:pt modelId="{F43BCCCB-A39D-F943-9AE8-ECCEC8FEE70D}" type="pres">
      <dgm:prSet presAssocID="{E052DABC-6BE5-1A48-ACE0-C5FA81FAF083}" presName="parentLeftMargin" presStyleLbl="node1" presStyleIdx="1" presStyleCnt="3"/>
      <dgm:spPr/>
    </dgm:pt>
    <dgm:pt modelId="{37592135-8C25-4741-93B1-E2D11577CEB2}" type="pres">
      <dgm:prSet presAssocID="{E052DABC-6BE5-1A48-ACE0-C5FA81FAF083}" presName="parentText" presStyleLbl="node1" presStyleIdx="2" presStyleCnt="3">
        <dgm:presLayoutVars>
          <dgm:chMax val="0"/>
          <dgm:bulletEnabled val="1"/>
        </dgm:presLayoutVars>
      </dgm:prSet>
      <dgm:spPr/>
    </dgm:pt>
    <dgm:pt modelId="{BC35A439-17B6-974D-8117-C98D3F413D12}" type="pres">
      <dgm:prSet presAssocID="{E052DABC-6BE5-1A48-ACE0-C5FA81FAF083}" presName="negativeSpace" presStyleCnt="0"/>
      <dgm:spPr/>
    </dgm:pt>
    <dgm:pt modelId="{66B7518C-60B6-1E42-9FBC-646B2D6C04D2}" type="pres">
      <dgm:prSet presAssocID="{E052DABC-6BE5-1A48-ACE0-C5FA81FAF083}" presName="childText" presStyleLbl="conFgAcc1" presStyleIdx="2" presStyleCnt="3">
        <dgm:presLayoutVars>
          <dgm:bulletEnabled val="1"/>
        </dgm:presLayoutVars>
      </dgm:prSet>
      <dgm:spPr>
        <a:solidFill>
          <a:schemeClr val="bg1"/>
        </a:solidFill>
      </dgm:spPr>
    </dgm:pt>
  </dgm:ptLst>
  <dgm:cxnLst>
    <dgm:cxn modelId="{AE9DDF0D-9634-5449-84F9-7567C0BF4EEC}" type="presOf" srcId="{E052DABC-6BE5-1A48-ACE0-C5FA81FAF083}" destId="{F43BCCCB-A39D-F943-9AE8-ECCEC8FEE70D}" srcOrd="0" destOrd="0" presId="urn:microsoft.com/office/officeart/2005/8/layout/list1"/>
    <dgm:cxn modelId="{F96AC030-60EF-264E-ACD2-F12DC5E652F0}" type="presOf" srcId="{ABCFE0B6-EACC-2A4E-AEE6-AEBCB084EE0D}" destId="{CFFBE51F-A185-A44A-A8FF-F6D7CB0FB010}" srcOrd="0" destOrd="0" presId="urn:microsoft.com/office/officeart/2005/8/layout/list1"/>
    <dgm:cxn modelId="{51C7BA58-C472-2F40-834D-1B8923B40D76}" srcId="{ABCFE0B6-EACC-2A4E-AEE6-AEBCB084EE0D}" destId="{E052DABC-6BE5-1A48-ACE0-C5FA81FAF083}" srcOrd="2" destOrd="0" parTransId="{E11BC196-C026-EE4E-86FE-B25C6733D786}" sibTransId="{89E8C292-1DB9-E946-8B56-AAD57A0FDF7A}"/>
    <dgm:cxn modelId="{04EF9359-A3F3-864E-9971-E3DA6BE7D751}" type="presOf" srcId="{64C2A44C-7530-7143-9A17-1B7A22E636B1}" destId="{601D624A-001A-854E-AF1D-2DC477EE4CEB}" srcOrd="0" destOrd="0" presId="urn:microsoft.com/office/officeart/2005/8/layout/list1"/>
    <dgm:cxn modelId="{C1F0A480-00DF-FF49-A883-A9524906C04C}" srcId="{ABCFE0B6-EACC-2A4E-AEE6-AEBCB084EE0D}" destId="{1E53B32D-BEC9-C64E-92D5-337B9CEEC4AA}" srcOrd="0" destOrd="0" parTransId="{97CA764C-9715-1344-86BF-CA2C5C7C280A}" sibTransId="{FBFA59E1-8F66-3041-BC48-0B40AF148783}"/>
    <dgm:cxn modelId="{E726A484-F4EF-834D-A237-ABA99293A59A}" type="presOf" srcId="{1E53B32D-BEC9-C64E-92D5-337B9CEEC4AA}" destId="{D402E0AD-E767-DC41-9558-CE5DBDA1D3E1}" srcOrd="0" destOrd="0" presId="urn:microsoft.com/office/officeart/2005/8/layout/list1"/>
    <dgm:cxn modelId="{6262D784-3499-D844-9FE2-8D989403F8E0}" type="presOf" srcId="{E052DABC-6BE5-1A48-ACE0-C5FA81FAF083}" destId="{37592135-8C25-4741-93B1-E2D11577CEB2}" srcOrd="1" destOrd="0" presId="urn:microsoft.com/office/officeart/2005/8/layout/list1"/>
    <dgm:cxn modelId="{B9253ACC-88D0-A04A-962C-888B07FEDBE3}" type="presOf" srcId="{1E53B32D-BEC9-C64E-92D5-337B9CEEC4AA}" destId="{585AC805-66C1-8446-93B7-66699AB447AF}" srcOrd="1" destOrd="0" presId="urn:microsoft.com/office/officeart/2005/8/layout/list1"/>
    <dgm:cxn modelId="{CED837EE-1FA5-DD4E-A6F2-DB205DACDC09}" type="presOf" srcId="{64C2A44C-7530-7143-9A17-1B7A22E636B1}" destId="{6683B7E5-2BFD-514E-B519-29BC4B16AF94}" srcOrd="1" destOrd="0" presId="urn:microsoft.com/office/officeart/2005/8/layout/list1"/>
    <dgm:cxn modelId="{48ECECF9-6EE0-5241-83EC-52A3C594DA16}" srcId="{ABCFE0B6-EACC-2A4E-AEE6-AEBCB084EE0D}" destId="{64C2A44C-7530-7143-9A17-1B7A22E636B1}" srcOrd="1" destOrd="0" parTransId="{A88997D8-4F50-F044-B64C-EDCAAF637424}" sibTransId="{9B9F0BE7-95AB-234D-B73E-F19563C4CEBE}"/>
    <dgm:cxn modelId="{60A129E4-D4F6-3F40-9119-7CAADD8C776D}" type="presParOf" srcId="{CFFBE51F-A185-A44A-A8FF-F6D7CB0FB010}" destId="{F69FDF0B-D8F6-DA44-B9F9-9765CA3E8341}" srcOrd="0" destOrd="0" presId="urn:microsoft.com/office/officeart/2005/8/layout/list1"/>
    <dgm:cxn modelId="{775F92C3-1803-3443-9E9E-3C76B0C9441F}" type="presParOf" srcId="{F69FDF0B-D8F6-DA44-B9F9-9765CA3E8341}" destId="{D402E0AD-E767-DC41-9558-CE5DBDA1D3E1}" srcOrd="0" destOrd="0" presId="urn:microsoft.com/office/officeart/2005/8/layout/list1"/>
    <dgm:cxn modelId="{892E4C99-639F-1349-A103-1EFDA6873457}" type="presParOf" srcId="{F69FDF0B-D8F6-DA44-B9F9-9765CA3E8341}" destId="{585AC805-66C1-8446-93B7-66699AB447AF}" srcOrd="1" destOrd="0" presId="urn:microsoft.com/office/officeart/2005/8/layout/list1"/>
    <dgm:cxn modelId="{0678CD0A-060E-8F45-BE3F-1926DAD125A3}" type="presParOf" srcId="{CFFBE51F-A185-A44A-A8FF-F6D7CB0FB010}" destId="{AC3FCD16-358F-2246-B9AD-672633E85FA6}" srcOrd="1" destOrd="0" presId="urn:microsoft.com/office/officeart/2005/8/layout/list1"/>
    <dgm:cxn modelId="{B574478D-E8A6-D942-8514-6AECD879549C}" type="presParOf" srcId="{CFFBE51F-A185-A44A-A8FF-F6D7CB0FB010}" destId="{9BFEA1AE-262E-664F-935C-DB359869C79F}" srcOrd="2" destOrd="0" presId="urn:microsoft.com/office/officeart/2005/8/layout/list1"/>
    <dgm:cxn modelId="{330012E4-972C-DA43-9A2F-0032DA25F8AD}" type="presParOf" srcId="{CFFBE51F-A185-A44A-A8FF-F6D7CB0FB010}" destId="{CC437FA1-F69A-9D45-95DE-2CD62D62E564}" srcOrd="3" destOrd="0" presId="urn:microsoft.com/office/officeart/2005/8/layout/list1"/>
    <dgm:cxn modelId="{B1F9AEE7-97E3-6542-B8BA-672F6BA3DB1D}" type="presParOf" srcId="{CFFBE51F-A185-A44A-A8FF-F6D7CB0FB010}" destId="{B7A05344-E80B-E647-A136-52AAA02FEE59}" srcOrd="4" destOrd="0" presId="urn:microsoft.com/office/officeart/2005/8/layout/list1"/>
    <dgm:cxn modelId="{AC82E487-1C06-2B4C-9B37-6CC85CF5C522}" type="presParOf" srcId="{B7A05344-E80B-E647-A136-52AAA02FEE59}" destId="{601D624A-001A-854E-AF1D-2DC477EE4CEB}" srcOrd="0" destOrd="0" presId="urn:microsoft.com/office/officeart/2005/8/layout/list1"/>
    <dgm:cxn modelId="{A77DC2CB-FD15-3E4B-A570-F628A17FEDC0}" type="presParOf" srcId="{B7A05344-E80B-E647-A136-52AAA02FEE59}" destId="{6683B7E5-2BFD-514E-B519-29BC4B16AF94}" srcOrd="1" destOrd="0" presId="urn:microsoft.com/office/officeart/2005/8/layout/list1"/>
    <dgm:cxn modelId="{B188702A-0A7B-0146-BD3E-1343323AD8AC}" type="presParOf" srcId="{CFFBE51F-A185-A44A-A8FF-F6D7CB0FB010}" destId="{C316DCC0-1A2B-3B46-97B3-7D3C9A5A1D9E}" srcOrd="5" destOrd="0" presId="urn:microsoft.com/office/officeart/2005/8/layout/list1"/>
    <dgm:cxn modelId="{5363809D-D96E-0C4E-8999-981FF6135534}" type="presParOf" srcId="{CFFBE51F-A185-A44A-A8FF-F6D7CB0FB010}" destId="{324D0E1D-E0B7-D649-8CEE-DD241816347B}" srcOrd="6" destOrd="0" presId="urn:microsoft.com/office/officeart/2005/8/layout/list1"/>
    <dgm:cxn modelId="{B94A7798-27D8-8640-B02C-72586EDEC9E3}" type="presParOf" srcId="{CFFBE51F-A185-A44A-A8FF-F6D7CB0FB010}" destId="{F0D5E691-88C3-C744-8687-7DD75A7B6EA9}" srcOrd="7" destOrd="0" presId="urn:microsoft.com/office/officeart/2005/8/layout/list1"/>
    <dgm:cxn modelId="{F8DECFE5-D486-0C48-8C0C-CF3449B03732}" type="presParOf" srcId="{CFFBE51F-A185-A44A-A8FF-F6D7CB0FB010}" destId="{2560B087-A045-FD42-9040-F05A8A7550E6}" srcOrd="8" destOrd="0" presId="urn:microsoft.com/office/officeart/2005/8/layout/list1"/>
    <dgm:cxn modelId="{A60A22DE-B2F6-7244-A53E-25299684551A}" type="presParOf" srcId="{2560B087-A045-FD42-9040-F05A8A7550E6}" destId="{F43BCCCB-A39D-F943-9AE8-ECCEC8FEE70D}" srcOrd="0" destOrd="0" presId="urn:microsoft.com/office/officeart/2005/8/layout/list1"/>
    <dgm:cxn modelId="{C0E84174-8DE4-5848-9931-3D250AF419BC}" type="presParOf" srcId="{2560B087-A045-FD42-9040-F05A8A7550E6}" destId="{37592135-8C25-4741-93B1-E2D11577CEB2}" srcOrd="1" destOrd="0" presId="urn:microsoft.com/office/officeart/2005/8/layout/list1"/>
    <dgm:cxn modelId="{EF4BEA07-3E52-4142-9E8A-30513EAE74FA}" type="presParOf" srcId="{CFFBE51F-A185-A44A-A8FF-F6D7CB0FB010}" destId="{BC35A439-17B6-974D-8117-C98D3F413D12}" srcOrd="9" destOrd="0" presId="urn:microsoft.com/office/officeart/2005/8/layout/list1"/>
    <dgm:cxn modelId="{802914C0-0A85-0643-ACBB-D6A3FC63B0D4}" type="presParOf" srcId="{CFFBE51F-A185-A44A-A8FF-F6D7CB0FB010}" destId="{66B7518C-60B6-1E42-9FBC-646B2D6C04D2}"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FD04761-8464-FB40-BD4A-C2EFC8CC80A7}" type="doc">
      <dgm:prSet loTypeId="urn:microsoft.com/office/officeart/2008/layout/HorizontalMultiLevelHierarchy" loCatId="list" qsTypeId="urn:microsoft.com/office/officeart/2005/8/quickstyle/simple1" qsCatId="simple" csTypeId="urn:microsoft.com/office/officeart/2005/8/colors/colorful1" csCatId="colorful" phldr="1"/>
      <dgm:spPr/>
      <dgm:t>
        <a:bodyPr/>
        <a:lstStyle/>
        <a:p>
          <a:endParaRPr lang="es-ES"/>
        </a:p>
      </dgm:t>
    </dgm:pt>
    <dgm:pt modelId="{16C4C0B2-6C8C-8546-81C8-FDB9B72ED9AA}">
      <dgm:prSet/>
      <dgm:spPr/>
      <dgm:t>
        <a:bodyPr/>
        <a:lstStyle/>
        <a:p>
          <a:r>
            <a:rPr lang="es-MX" b="1" dirty="0">
              <a:solidFill>
                <a:schemeClr val="tx1"/>
              </a:solidFill>
            </a:rPr>
            <a:t>Unidad 2</a:t>
          </a:r>
          <a:endParaRPr lang="es-MX" dirty="0">
            <a:solidFill>
              <a:schemeClr val="tx1"/>
            </a:solidFill>
          </a:endParaRPr>
        </a:p>
      </dgm:t>
    </dgm:pt>
    <dgm:pt modelId="{3C3293D6-5E2E-0845-B360-9D71F62964F2}" type="parTrans" cxnId="{2B73F9C5-20EB-AA48-BE4B-41174CD8FA5F}">
      <dgm:prSet/>
      <dgm:spPr/>
      <dgm:t>
        <a:bodyPr/>
        <a:lstStyle/>
        <a:p>
          <a:endParaRPr lang="es-ES"/>
        </a:p>
      </dgm:t>
    </dgm:pt>
    <dgm:pt modelId="{0E8E1747-C36C-834F-B39F-9240B3293EE6}" type="sibTrans" cxnId="{2B73F9C5-20EB-AA48-BE4B-41174CD8FA5F}">
      <dgm:prSet/>
      <dgm:spPr/>
      <dgm:t>
        <a:bodyPr/>
        <a:lstStyle/>
        <a:p>
          <a:endParaRPr lang="es-ES"/>
        </a:p>
      </dgm:t>
    </dgm:pt>
    <dgm:pt modelId="{16A7D908-4A3F-7A49-BC49-FCD812CA9B9D}">
      <dgm:prSet/>
      <dgm:spPr/>
      <dgm:t>
        <a:bodyPr/>
        <a:lstStyle/>
        <a:p>
          <a:r>
            <a:rPr lang="es-MX" dirty="0"/>
            <a:t>1. Situación actual del ingeniero como base de la infraestructura </a:t>
          </a:r>
        </a:p>
      </dgm:t>
    </dgm:pt>
    <dgm:pt modelId="{BEFCC2EB-4F9E-A741-8EC0-20853966AEA0}" type="parTrans" cxnId="{EA110732-0ACD-1942-A683-8D6A40C393F4}">
      <dgm:prSet/>
      <dgm:spPr/>
      <dgm:t>
        <a:bodyPr/>
        <a:lstStyle/>
        <a:p>
          <a:endParaRPr lang="es-ES"/>
        </a:p>
      </dgm:t>
    </dgm:pt>
    <dgm:pt modelId="{05732115-1006-0A47-8871-7C27CBA6E07F}" type="sibTrans" cxnId="{EA110732-0ACD-1942-A683-8D6A40C393F4}">
      <dgm:prSet/>
      <dgm:spPr/>
      <dgm:t>
        <a:bodyPr/>
        <a:lstStyle/>
        <a:p>
          <a:endParaRPr lang="es-ES"/>
        </a:p>
      </dgm:t>
    </dgm:pt>
    <dgm:pt modelId="{BC786D6A-5BA7-354F-B410-7A5D0A6E496C}">
      <dgm:prSet/>
      <dgm:spPr/>
      <dgm:t>
        <a:bodyPr/>
        <a:lstStyle/>
        <a:p>
          <a:r>
            <a:rPr lang="es-MX" dirty="0">
              <a:solidFill>
                <a:schemeClr val="bg1"/>
              </a:solidFill>
            </a:rPr>
            <a:t>2.1 Vocación.</a:t>
          </a:r>
        </a:p>
      </dgm:t>
    </dgm:pt>
    <dgm:pt modelId="{A7EF0E1E-D50D-E542-AA90-C71DEEFAD741}" type="parTrans" cxnId="{07EC6E9E-1276-084D-85D9-A1C058555744}">
      <dgm:prSet/>
      <dgm:spPr/>
      <dgm:t>
        <a:bodyPr/>
        <a:lstStyle/>
        <a:p>
          <a:endParaRPr lang="es-ES"/>
        </a:p>
      </dgm:t>
    </dgm:pt>
    <dgm:pt modelId="{D22557A9-1F7D-0247-8054-54F6BF44BDFD}" type="sibTrans" cxnId="{07EC6E9E-1276-084D-85D9-A1C058555744}">
      <dgm:prSet/>
      <dgm:spPr/>
      <dgm:t>
        <a:bodyPr/>
        <a:lstStyle/>
        <a:p>
          <a:endParaRPr lang="es-ES"/>
        </a:p>
      </dgm:t>
    </dgm:pt>
    <dgm:pt modelId="{196E96D3-F226-A74C-9758-4F5F7BDC6443}">
      <dgm:prSet/>
      <dgm:spPr>
        <a:solidFill>
          <a:srgbClr val="00B050"/>
        </a:solidFill>
      </dgm:spPr>
      <dgm:t>
        <a:bodyPr/>
        <a:lstStyle/>
        <a:p>
          <a:r>
            <a:rPr lang="es-MX" dirty="0">
              <a:solidFill>
                <a:schemeClr val="tx1"/>
              </a:solidFill>
            </a:rPr>
            <a:t>2.4 Situación actual del ingeniero como base de la infraestructura. </a:t>
          </a:r>
        </a:p>
      </dgm:t>
    </dgm:pt>
    <dgm:pt modelId="{C38C83C7-F021-114A-9B7A-804CF83E2573}" type="parTrans" cxnId="{17581950-C929-E249-BE5B-0906E52A4F7D}">
      <dgm:prSet/>
      <dgm:spPr/>
      <dgm:t>
        <a:bodyPr/>
        <a:lstStyle/>
        <a:p>
          <a:endParaRPr lang="es-ES"/>
        </a:p>
      </dgm:t>
    </dgm:pt>
    <dgm:pt modelId="{AB0B9405-8D2A-AB4F-B960-6DE69421B98A}" type="sibTrans" cxnId="{17581950-C929-E249-BE5B-0906E52A4F7D}">
      <dgm:prSet/>
      <dgm:spPr/>
      <dgm:t>
        <a:bodyPr/>
        <a:lstStyle/>
        <a:p>
          <a:endParaRPr lang="es-ES"/>
        </a:p>
      </dgm:t>
    </dgm:pt>
    <dgm:pt modelId="{E72434A9-D346-6240-8E71-1074E765A7C2}">
      <dgm:prSet/>
      <dgm:spPr/>
      <dgm:t>
        <a:bodyPr/>
        <a:lstStyle/>
        <a:p>
          <a:r>
            <a:rPr lang="es-MX" dirty="0">
              <a:solidFill>
                <a:schemeClr val="bg1"/>
              </a:solidFill>
            </a:rPr>
            <a:t>2.5 Áreas de desarrollo del ingeniero.</a:t>
          </a:r>
        </a:p>
      </dgm:t>
    </dgm:pt>
    <dgm:pt modelId="{E5D8F92E-F205-D042-AA55-9A13DE8A6443}" type="parTrans" cxnId="{C7F7BB5C-2592-9B48-A615-F5A5A00A609F}">
      <dgm:prSet/>
      <dgm:spPr/>
      <dgm:t>
        <a:bodyPr/>
        <a:lstStyle/>
        <a:p>
          <a:endParaRPr lang="es-ES"/>
        </a:p>
      </dgm:t>
    </dgm:pt>
    <dgm:pt modelId="{907792E5-1D6E-4243-BBCC-1164A3683CE8}" type="sibTrans" cxnId="{C7F7BB5C-2592-9B48-A615-F5A5A00A609F}">
      <dgm:prSet/>
      <dgm:spPr/>
      <dgm:t>
        <a:bodyPr/>
        <a:lstStyle/>
        <a:p>
          <a:endParaRPr lang="es-ES"/>
        </a:p>
      </dgm:t>
    </dgm:pt>
    <dgm:pt modelId="{26C1B73A-9DF2-C84D-805D-A2D02BF7BE30}">
      <dgm:prSet>
        <dgm:style>
          <a:lnRef idx="0">
            <a:schemeClr val="dk1"/>
          </a:lnRef>
          <a:fillRef idx="3">
            <a:schemeClr val="dk1"/>
          </a:fillRef>
          <a:effectRef idx="3">
            <a:schemeClr val="dk1"/>
          </a:effectRef>
          <a:fontRef idx="minor">
            <a:schemeClr val="lt1"/>
          </a:fontRef>
        </dgm:style>
      </dgm:prSet>
      <dgm:spPr>
        <a:solidFill>
          <a:schemeClr val="accent3"/>
        </a:solidFill>
      </dgm:spPr>
      <dgm:t>
        <a:bodyPr/>
        <a:lstStyle/>
        <a:p>
          <a:r>
            <a:rPr lang="es-MX" dirty="0">
              <a:solidFill>
                <a:schemeClr val="bg1"/>
              </a:solidFill>
            </a:rPr>
            <a:t>2.2 Personalidad del ingeniero</a:t>
          </a:r>
        </a:p>
      </dgm:t>
    </dgm:pt>
    <dgm:pt modelId="{02F17CA2-0D26-3A46-BE9F-51811A9F8DE5}" type="parTrans" cxnId="{058BCDFC-7C2F-9648-932D-DFFA58B1F249}">
      <dgm:prSet/>
      <dgm:spPr/>
      <dgm:t>
        <a:bodyPr/>
        <a:lstStyle/>
        <a:p>
          <a:endParaRPr lang="es-ES"/>
        </a:p>
      </dgm:t>
    </dgm:pt>
    <dgm:pt modelId="{C297F476-2469-284A-BB52-DBDB49A3EA04}" type="sibTrans" cxnId="{058BCDFC-7C2F-9648-932D-DFFA58B1F249}">
      <dgm:prSet/>
      <dgm:spPr/>
      <dgm:t>
        <a:bodyPr/>
        <a:lstStyle/>
        <a:p>
          <a:endParaRPr lang="es-ES"/>
        </a:p>
      </dgm:t>
    </dgm:pt>
    <dgm:pt modelId="{70358A6C-5359-2A42-92CC-EA299577F476}">
      <dgm:prSet/>
      <dgm:spPr/>
      <dgm:t>
        <a:bodyPr/>
        <a:lstStyle/>
        <a:p>
          <a:r>
            <a:rPr lang="es-MX">
              <a:solidFill>
                <a:schemeClr val="bg1"/>
              </a:solidFill>
            </a:rPr>
            <a:t>2.6</a:t>
          </a:r>
          <a:r>
            <a:rPr lang="es-ES">
              <a:solidFill>
                <a:schemeClr val="bg1"/>
              </a:solidFill>
            </a:rPr>
            <a:t> </a:t>
          </a:r>
          <a:r>
            <a:rPr lang="es-ES" dirty="0">
              <a:solidFill>
                <a:schemeClr val="bg1"/>
              </a:solidFill>
            </a:rPr>
            <a:t>Problemas a los que se afrenta la ingeniería y la toma de decisiones.</a:t>
          </a:r>
          <a:r>
            <a:rPr lang="es-MX" dirty="0">
              <a:solidFill>
                <a:schemeClr val="bg1"/>
              </a:solidFill>
            </a:rPr>
            <a:t> </a:t>
          </a:r>
        </a:p>
      </dgm:t>
    </dgm:pt>
    <dgm:pt modelId="{2C4BE6C6-FDAF-7146-9D83-A98D0853BC9C}" type="parTrans" cxnId="{062B1380-094F-104A-96FF-B105CBF35900}">
      <dgm:prSet/>
      <dgm:spPr/>
      <dgm:t>
        <a:bodyPr/>
        <a:lstStyle/>
        <a:p>
          <a:endParaRPr lang="es-ES"/>
        </a:p>
      </dgm:t>
    </dgm:pt>
    <dgm:pt modelId="{2AF225BC-6F9F-BA43-A7BE-F3B7F61AA57A}" type="sibTrans" cxnId="{062B1380-094F-104A-96FF-B105CBF35900}">
      <dgm:prSet/>
      <dgm:spPr/>
      <dgm:t>
        <a:bodyPr/>
        <a:lstStyle/>
        <a:p>
          <a:endParaRPr lang="es-ES"/>
        </a:p>
      </dgm:t>
    </dgm:pt>
    <dgm:pt modelId="{3CAD2F7F-3382-824C-BE0B-31059CAC5C66}">
      <dgm:prSet/>
      <dgm:spPr/>
      <dgm:t>
        <a:bodyPr/>
        <a:lstStyle/>
        <a:p>
          <a:r>
            <a:rPr lang="es-MX" dirty="0">
              <a:solidFill>
                <a:schemeClr val="bg1"/>
              </a:solidFill>
            </a:rPr>
            <a:t>2.3 Definición y evolución de la ingeniería.</a:t>
          </a:r>
        </a:p>
      </dgm:t>
    </dgm:pt>
    <dgm:pt modelId="{BF3D4216-E3F4-7249-A11D-B2E8FBAC1617}" type="parTrans" cxnId="{662F3EDF-5A70-2A43-9DD5-D18B73CF2B35}">
      <dgm:prSet/>
      <dgm:spPr/>
      <dgm:t>
        <a:bodyPr/>
        <a:lstStyle/>
        <a:p>
          <a:endParaRPr lang="es-ES"/>
        </a:p>
      </dgm:t>
    </dgm:pt>
    <dgm:pt modelId="{5EEE0605-68C8-8743-A44E-CF8445EBFFB6}" type="sibTrans" cxnId="{662F3EDF-5A70-2A43-9DD5-D18B73CF2B35}">
      <dgm:prSet/>
      <dgm:spPr/>
      <dgm:t>
        <a:bodyPr/>
        <a:lstStyle/>
        <a:p>
          <a:endParaRPr lang="es-ES"/>
        </a:p>
      </dgm:t>
    </dgm:pt>
    <dgm:pt modelId="{8EA346D7-9965-1C42-99A8-8EAE5CAF3980}" type="pres">
      <dgm:prSet presAssocID="{5FD04761-8464-FB40-BD4A-C2EFC8CC80A7}" presName="Name0" presStyleCnt="0">
        <dgm:presLayoutVars>
          <dgm:chPref val="1"/>
          <dgm:dir/>
          <dgm:animOne val="branch"/>
          <dgm:animLvl val="lvl"/>
          <dgm:resizeHandles val="exact"/>
        </dgm:presLayoutVars>
      </dgm:prSet>
      <dgm:spPr/>
    </dgm:pt>
    <dgm:pt modelId="{59BA9013-D8D2-8848-B717-23ED615E1236}" type="pres">
      <dgm:prSet presAssocID="{16C4C0B2-6C8C-8546-81C8-FDB9B72ED9AA}" presName="root1" presStyleCnt="0"/>
      <dgm:spPr/>
    </dgm:pt>
    <dgm:pt modelId="{1A763CB6-EFB4-A241-AC7E-7232F7C72E89}" type="pres">
      <dgm:prSet presAssocID="{16C4C0B2-6C8C-8546-81C8-FDB9B72ED9AA}" presName="LevelOneTextNode" presStyleLbl="node0" presStyleIdx="0" presStyleCnt="1">
        <dgm:presLayoutVars>
          <dgm:chPref val="3"/>
        </dgm:presLayoutVars>
      </dgm:prSet>
      <dgm:spPr/>
    </dgm:pt>
    <dgm:pt modelId="{E379BEB0-E4B1-334B-90D2-EE2DAF08F14E}" type="pres">
      <dgm:prSet presAssocID="{16C4C0B2-6C8C-8546-81C8-FDB9B72ED9AA}" presName="level2hierChild" presStyleCnt="0"/>
      <dgm:spPr/>
    </dgm:pt>
    <dgm:pt modelId="{D85A2B56-D3B4-C14A-85B0-9B27DD5E9125}" type="pres">
      <dgm:prSet presAssocID="{BEFCC2EB-4F9E-A741-8EC0-20853966AEA0}" presName="conn2-1" presStyleLbl="parChTrans1D2" presStyleIdx="0" presStyleCnt="1"/>
      <dgm:spPr/>
    </dgm:pt>
    <dgm:pt modelId="{80840E8C-8D2E-B14C-B7DA-C6DD83E29A9B}" type="pres">
      <dgm:prSet presAssocID="{BEFCC2EB-4F9E-A741-8EC0-20853966AEA0}" presName="connTx" presStyleLbl="parChTrans1D2" presStyleIdx="0" presStyleCnt="1"/>
      <dgm:spPr/>
    </dgm:pt>
    <dgm:pt modelId="{5DB51871-ADB0-2948-B525-D40B5C5F0207}" type="pres">
      <dgm:prSet presAssocID="{16A7D908-4A3F-7A49-BC49-FCD812CA9B9D}" presName="root2" presStyleCnt="0"/>
      <dgm:spPr/>
    </dgm:pt>
    <dgm:pt modelId="{EDA5661F-F83F-A74C-8CC8-D83396AB81C3}" type="pres">
      <dgm:prSet presAssocID="{16A7D908-4A3F-7A49-BC49-FCD812CA9B9D}" presName="LevelTwoTextNode" presStyleLbl="node2" presStyleIdx="0" presStyleCnt="1">
        <dgm:presLayoutVars>
          <dgm:chPref val="3"/>
        </dgm:presLayoutVars>
      </dgm:prSet>
      <dgm:spPr/>
    </dgm:pt>
    <dgm:pt modelId="{E807D9A5-A0A3-914A-9691-1C2B7E129214}" type="pres">
      <dgm:prSet presAssocID="{16A7D908-4A3F-7A49-BC49-FCD812CA9B9D}" presName="level3hierChild" presStyleCnt="0"/>
      <dgm:spPr/>
    </dgm:pt>
    <dgm:pt modelId="{DBFEBEDF-9495-D149-9347-ECBBC6530FA6}" type="pres">
      <dgm:prSet presAssocID="{A7EF0E1E-D50D-E542-AA90-C71DEEFAD741}" presName="conn2-1" presStyleLbl="parChTrans1D3" presStyleIdx="0" presStyleCnt="6"/>
      <dgm:spPr/>
    </dgm:pt>
    <dgm:pt modelId="{AD3D7BD6-2560-0C44-8508-9464425BA4C2}" type="pres">
      <dgm:prSet presAssocID="{A7EF0E1E-D50D-E542-AA90-C71DEEFAD741}" presName="connTx" presStyleLbl="parChTrans1D3" presStyleIdx="0" presStyleCnt="6"/>
      <dgm:spPr/>
    </dgm:pt>
    <dgm:pt modelId="{E1A78EDA-6348-5648-9A6B-A50111AED670}" type="pres">
      <dgm:prSet presAssocID="{BC786D6A-5BA7-354F-B410-7A5D0A6E496C}" presName="root2" presStyleCnt="0"/>
      <dgm:spPr/>
    </dgm:pt>
    <dgm:pt modelId="{66DD71F0-EA03-8047-A356-BCA2241C9B27}" type="pres">
      <dgm:prSet presAssocID="{BC786D6A-5BA7-354F-B410-7A5D0A6E496C}" presName="LevelTwoTextNode" presStyleLbl="node3" presStyleIdx="0" presStyleCnt="6">
        <dgm:presLayoutVars>
          <dgm:chPref val="3"/>
        </dgm:presLayoutVars>
      </dgm:prSet>
      <dgm:spPr/>
    </dgm:pt>
    <dgm:pt modelId="{49F10926-BF8D-2245-97D4-3ED7EC0E09F9}" type="pres">
      <dgm:prSet presAssocID="{BC786D6A-5BA7-354F-B410-7A5D0A6E496C}" presName="level3hierChild" presStyleCnt="0"/>
      <dgm:spPr/>
    </dgm:pt>
    <dgm:pt modelId="{B5930445-913E-DD44-AFFB-59DFDAF5752E}" type="pres">
      <dgm:prSet presAssocID="{02F17CA2-0D26-3A46-BE9F-51811A9F8DE5}" presName="conn2-1" presStyleLbl="parChTrans1D3" presStyleIdx="1" presStyleCnt="6"/>
      <dgm:spPr/>
    </dgm:pt>
    <dgm:pt modelId="{EEF1904F-7622-224F-B1D0-6F97C8ACB293}" type="pres">
      <dgm:prSet presAssocID="{02F17CA2-0D26-3A46-BE9F-51811A9F8DE5}" presName="connTx" presStyleLbl="parChTrans1D3" presStyleIdx="1" presStyleCnt="6"/>
      <dgm:spPr/>
    </dgm:pt>
    <dgm:pt modelId="{AEC2DAF8-4575-E540-A5D3-9B9D0A726E90}" type="pres">
      <dgm:prSet presAssocID="{26C1B73A-9DF2-C84D-805D-A2D02BF7BE30}" presName="root2" presStyleCnt="0"/>
      <dgm:spPr/>
    </dgm:pt>
    <dgm:pt modelId="{CD0A6240-BCE6-1146-9DDD-0AB412E74B5E}" type="pres">
      <dgm:prSet presAssocID="{26C1B73A-9DF2-C84D-805D-A2D02BF7BE30}" presName="LevelTwoTextNode" presStyleLbl="node3" presStyleIdx="1" presStyleCnt="6">
        <dgm:presLayoutVars>
          <dgm:chPref val="3"/>
        </dgm:presLayoutVars>
      </dgm:prSet>
      <dgm:spPr/>
    </dgm:pt>
    <dgm:pt modelId="{1E5F589E-A28E-8E42-8550-CB7A887807E0}" type="pres">
      <dgm:prSet presAssocID="{26C1B73A-9DF2-C84D-805D-A2D02BF7BE30}" presName="level3hierChild" presStyleCnt="0"/>
      <dgm:spPr/>
    </dgm:pt>
    <dgm:pt modelId="{A1E596A5-F803-6046-8D4E-A7797F8A1AC9}" type="pres">
      <dgm:prSet presAssocID="{BF3D4216-E3F4-7249-A11D-B2E8FBAC1617}" presName="conn2-1" presStyleLbl="parChTrans1D3" presStyleIdx="2" presStyleCnt="6"/>
      <dgm:spPr/>
    </dgm:pt>
    <dgm:pt modelId="{9C0CEB0F-9AF2-814B-AA66-8DE79EE48873}" type="pres">
      <dgm:prSet presAssocID="{BF3D4216-E3F4-7249-A11D-B2E8FBAC1617}" presName="connTx" presStyleLbl="parChTrans1D3" presStyleIdx="2" presStyleCnt="6"/>
      <dgm:spPr/>
    </dgm:pt>
    <dgm:pt modelId="{C791A30B-ACE0-C342-81AA-8285DFC476A4}" type="pres">
      <dgm:prSet presAssocID="{3CAD2F7F-3382-824C-BE0B-31059CAC5C66}" presName="root2" presStyleCnt="0"/>
      <dgm:spPr/>
    </dgm:pt>
    <dgm:pt modelId="{E1A11280-013C-D14F-AD7E-0B57C52CBE07}" type="pres">
      <dgm:prSet presAssocID="{3CAD2F7F-3382-824C-BE0B-31059CAC5C66}" presName="LevelTwoTextNode" presStyleLbl="node3" presStyleIdx="2" presStyleCnt="6">
        <dgm:presLayoutVars>
          <dgm:chPref val="3"/>
        </dgm:presLayoutVars>
      </dgm:prSet>
      <dgm:spPr/>
    </dgm:pt>
    <dgm:pt modelId="{8C5479A2-D65C-5045-99DF-7BE485841427}" type="pres">
      <dgm:prSet presAssocID="{3CAD2F7F-3382-824C-BE0B-31059CAC5C66}" presName="level3hierChild" presStyleCnt="0"/>
      <dgm:spPr/>
    </dgm:pt>
    <dgm:pt modelId="{67BD6FAE-3967-EF46-8BD0-1DEF325317F0}" type="pres">
      <dgm:prSet presAssocID="{C38C83C7-F021-114A-9B7A-804CF83E2573}" presName="conn2-1" presStyleLbl="parChTrans1D3" presStyleIdx="3" presStyleCnt="6"/>
      <dgm:spPr/>
    </dgm:pt>
    <dgm:pt modelId="{07C47F75-973C-9E48-A1B8-C21D31FC6234}" type="pres">
      <dgm:prSet presAssocID="{C38C83C7-F021-114A-9B7A-804CF83E2573}" presName="connTx" presStyleLbl="parChTrans1D3" presStyleIdx="3" presStyleCnt="6"/>
      <dgm:spPr/>
    </dgm:pt>
    <dgm:pt modelId="{9691DD87-5B8D-854B-96E9-F86B5AAE479E}" type="pres">
      <dgm:prSet presAssocID="{196E96D3-F226-A74C-9758-4F5F7BDC6443}" presName="root2" presStyleCnt="0"/>
      <dgm:spPr/>
    </dgm:pt>
    <dgm:pt modelId="{EEC24AB7-1FC5-7248-95BC-45A349055F2C}" type="pres">
      <dgm:prSet presAssocID="{196E96D3-F226-A74C-9758-4F5F7BDC6443}" presName="LevelTwoTextNode" presStyleLbl="node3" presStyleIdx="3" presStyleCnt="6">
        <dgm:presLayoutVars>
          <dgm:chPref val="3"/>
        </dgm:presLayoutVars>
      </dgm:prSet>
      <dgm:spPr/>
    </dgm:pt>
    <dgm:pt modelId="{9C78A57D-25C3-484D-91CE-F60C9303F2CD}" type="pres">
      <dgm:prSet presAssocID="{196E96D3-F226-A74C-9758-4F5F7BDC6443}" presName="level3hierChild" presStyleCnt="0"/>
      <dgm:spPr/>
    </dgm:pt>
    <dgm:pt modelId="{84C491A9-D32E-D148-B57A-0A0ED7F61F68}" type="pres">
      <dgm:prSet presAssocID="{E5D8F92E-F205-D042-AA55-9A13DE8A6443}" presName="conn2-1" presStyleLbl="parChTrans1D3" presStyleIdx="4" presStyleCnt="6"/>
      <dgm:spPr/>
    </dgm:pt>
    <dgm:pt modelId="{F6F7413E-EA4C-D744-B429-88FD01B05D18}" type="pres">
      <dgm:prSet presAssocID="{E5D8F92E-F205-D042-AA55-9A13DE8A6443}" presName="connTx" presStyleLbl="parChTrans1D3" presStyleIdx="4" presStyleCnt="6"/>
      <dgm:spPr/>
    </dgm:pt>
    <dgm:pt modelId="{D5CAE7A0-E09E-A649-93B9-EEDC3746B304}" type="pres">
      <dgm:prSet presAssocID="{E72434A9-D346-6240-8E71-1074E765A7C2}" presName="root2" presStyleCnt="0"/>
      <dgm:spPr/>
    </dgm:pt>
    <dgm:pt modelId="{C8D3C1CF-AAAA-554A-B721-8620CD534550}" type="pres">
      <dgm:prSet presAssocID="{E72434A9-D346-6240-8E71-1074E765A7C2}" presName="LevelTwoTextNode" presStyleLbl="node3" presStyleIdx="4" presStyleCnt="6">
        <dgm:presLayoutVars>
          <dgm:chPref val="3"/>
        </dgm:presLayoutVars>
      </dgm:prSet>
      <dgm:spPr/>
    </dgm:pt>
    <dgm:pt modelId="{54BE0C93-066A-B649-8CEB-52171BE66CAD}" type="pres">
      <dgm:prSet presAssocID="{E72434A9-D346-6240-8E71-1074E765A7C2}" presName="level3hierChild" presStyleCnt="0"/>
      <dgm:spPr/>
    </dgm:pt>
    <dgm:pt modelId="{6B1BA8E9-11CD-1345-BD6B-109E6068BA93}" type="pres">
      <dgm:prSet presAssocID="{2C4BE6C6-FDAF-7146-9D83-A98D0853BC9C}" presName="conn2-1" presStyleLbl="parChTrans1D3" presStyleIdx="5" presStyleCnt="6"/>
      <dgm:spPr/>
    </dgm:pt>
    <dgm:pt modelId="{14C098EA-035E-E042-9176-C0BDF275D0B7}" type="pres">
      <dgm:prSet presAssocID="{2C4BE6C6-FDAF-7146-9D83-A98D0853BC9C}" presName="connTx" presStyleLbl="parChTrans1D3" presStyleIdx="5" presStyleCnt="6"/>
      <dgm:spPr/>
    </dgm:pt>
    <dgm:pt modelId="{ABA71419-9C16-6D43-840B-3868BA143B6A}" type="pres">
      <dgm:prSet presAssocID="{70358A6C-5359-2A42-92CC-EA299577F476}" presName="root2" presStyleCnt="0"/>
      <dgm:spPr/>
    </dgm:pt>
    <dgm:pt modelId="{BB05DF44-2731-7C41-9278-C88A299F7654}" type="pres">
      <dgm:prSet presAssocID="{70358A6C-5359-2A42-92CC-EA299577F476}" presName="LevelTwoTextNode" presStyleLbl="node3" presStyleIdx="5" presStyleCnt="6">
        <dgm:presLayoutVars>
          <dgm:chPref val="3"/>
        </dgm:presLayoutVars>
      </dgm:prSet>
      <dgm:spPr/>
    </dgm:pt>
    <dgm:pt modelId="{2FB60302-6D02-F241-8D0A-0A3B87903D84}" type="pres">
      <dgm:prSet presAssocID="{70358A6C-5359-2A42-92CC-EA299577F476}" presName="level3hierChild" presStyleCnt="0"/>
      <dgm:spPr/>
    </dgm:pt>
  </dgm:ptLst>
  <dgm:cxnLst>
    <dgm:cxn modelId="{CF4AAB09-6093-0C48-AC65-86F738BE15B3}" type="presOf" srcId="{2C4BE6C6-FDAF-7146-9D83-A98D0853BC9C}" destId="{6B1BA8E9-11CD-1345-BD6B-109E6068BA93}" srcOrd="0" destOrd="0" presId="urn:microsoft.com/office/officeart/2008/layout/HorizontalMultiLevelHierarchy"/>
    <dgm:cxn modelId="{37A2BE11-79DD-2C43-97B6-B3CD264FF0F3}" type="presOf" srcId="{16C4C0B2-6C8C-8546-81C8-FDB9B72ED9AA}" destId="{1A763CB6-EFB4-A241-AC7E-7232F7C72E89}" srcOrd="0" destOrd="0" presId="urn:microsoft.com/office/officeart/2008/layout/HorizontalMultiLevelHierarchy"/>
    <dgm:cxn modelId="{D860001F-3E23-7542-A959-93A5C2A07C6F}" type="presOf" srcId="{C38C83C7-F021-114A-9B7A-804CF83E2573}" destId="{67BD6FAE-3967-EF46-8BD0-1DEF325317F0}" srcOrd="0" destOrd="0" presId="urn:microsoft.com/office/officeart/2008/layout/HorizontalMultiLevelHierarchy"/>
    <dgm:cxn modelId="{F5163922-D5DE-BA42-8252-DFDC027E17C9}" type="presOf" srcId="{BF3D4216-E3F4-7249-A11D-B2E8FBAC1617}" destId="{9C0CEB0F-9AF2-814B-AA66-8DE79EE48873}" srcOrd="1" destOrd="0" presId="urn:microsoft.com/office/officeart/2008/layout/HorizontalMultiLevelHierarchy"/>
    <dgm:cxn modelId="{EA110732-0ACD-1942-A683-8D6A40C393F4}" srcId="{16C4C0B2-6C8C-8546-81C8-FDB9B72ED9AA}" destId="{16A7D908-4A3F-7A49-BC49-FCD812CA9B9D}" srcOrd="0" destOrd="0" parTransId="{BEFCC2EB-4F9E-A741-8EC0-20853966AEA0}" sibTransId="{05732115-1006-0A47-8871-7C27CBA6E07F}"/>
    <dgm:cxn modelId="{E5EDF832-BE1B-C84B-A2E2-F6087820AB5D}" type="presOf" srcId="{E5D8F92E-F205-D042-AA55-9A13DE8A6443}" destId="{F6F7413E-EA4C-D744-B429-88FD01B05D18}" srcOrd="1" destOrd="0" presId="urn:microsoft.com/office/officeart/2008/layout/HorizontalMultiLevelHierarchy"/>
    <dgm:cxn modelId="{A2E8C745-1B2B-D648-AA53-67C10EE2BC7A}" type="presOf" srcId="{02F17CA2-0D26-3A46-BE9F-51811A9F8DE5}" destId="{EEF1904F-7622-224F-B1D0-6F97C8ACB293}" srcOrd="1" destOrd="0" presId="urn:microsoft.com/office/officeart/2008/layout/HorizontalMultiLevelHierarchy"/>
    <dgm:cxn modelId="{81488C48-41F9-DD48-90B3-12939A8D6933}" type="presOf" srcId="{E72434A9-D346-6240-8E71-1074E765A7C2}" destId="{C8D3C1CF-AAAA-554A-B721-8620CD534550}" srcOrd="0" destOrd="0" presId="urn:microsoft.com/office/officeart/2008/layout/HorizontalMultiLevelHierarchy"/>
    <dgm:cxn modelId="{17581950-C929-E249-BE5B-0906E52A4F7D}" srcId="{16A7D908-4A3F-7A49-BC49-FCD812CA9B9D}" destId="{196E96D3-F226-A74C-9758-4F5F7BDC6443}" srcOrd="3" destOrd="0" parTransId="{C38C83C7-F021-114A-9B7A-804CF83E2573}" sibTransId="{AB0B9405-8D2A-AB4F-B960-6DE69421B98A}"/>
    <dgm:cxn modelId="{35B94852-301B-5742-8AE0-6A2888B1C6F2}" type="presOf" srcId="{BEFCC2EB-4F9E-A741-8EC0-20853966AEA0}" destId="{80840E8C-8D2E-B14C-B7DA-C6DD83E29A9B}" srcOrd="1" destOrd="0" presId="urn:microsoft.com/office/officeart/2008/layout/HorizontalMultiLevelHierarchy"/>
    <dgm:cxn modelId="{C7F7BB5C-2592-9B48-A615-F5A5A00A609F}" srcId="{16A7D908-4A3F-7A49-BC49-FCD812CA9B9D}" destId="{E72434A9-D346-6240-8E71-1074E765A7C2}" srcOrd="4" destOrd="0" parTransId="{E5D8F92E-F205-D042-AA55-9A13DE8A6443}" sibTransId="{907792E5-1D6E-4243-BBCC-1164A3683CE8}"/>
    <dgm:cxn modelId="{C5A34660-A120-B64C-8561-DDA24638746A}" type="presOf" srcId="{26C1B73A-9DF2-C84D-805D-A2D02BF7BE30}" destId="{CD0A6240-BCE6-1146-9DDD-0AB412E74B5E}" srcOrd="0" destOrd="0" presId="urn:microsoft.com/office/officeart/2008/layout/HorizontalMultiLevelHierarchy"/>
    <dgm:cxn modelId="{277CF962-A8BF-1543-8208-357653D5F4D3}" type="presOf" srcId="{5FD04761-8464-FB40-BD4A-C2EFC8CC80A7}" destId="{8EA346D7-9965-1C42-99A8-8EAE5CAF3980}" srcOrd="0" destOrd="0" presId="urn:microsoft.com/office/officeart/2008/layout/HorizontalMultiLevelHierarchy"/>
    <dgm:cxn modelId="{503BCE64-F8AF-EA47-8BB4-910436C772C4}" type="presOf" srcId="{E5D8F92E-F205-D042-AA55-9A13DE8A6443}" destId="{84C491A9-D32E-D148-B57A-0A0ED7F61F68}" srcOrd="0" destOrd="0" presId="urn:microsoft.com/office/officeart/2008/layout/HorizontalMultiLevelHierarchy"/>
    <dgm:cxn modelId="{884C3666-1F54-C447-88B8-13E718B55ADC}" type="presOf" srcId="{BEFCC2EB-4F9E-A741-8EC0-20853966AEA0}" destId="{D85A2B56-D3B4-C14A-85B0-9B27DD5E9125}" srcOrd="0" destOrd="0" presId="urn:microsoft.com/office/officeart/2008/layout/HorizontalMultiLevelHierarchy"/>
    <dgm:cxn modelId="{1C269E6D-3C64-6346-82CC-E501BBCEC3A2}" type="presOf" srcId="{C38C83C7-F021-114A-9B7A-804CF83E2573}" destId="{07C47F75-973C-9E48-A1B8-C21D31FC6234}" srcOrd="1" destOrd="0" presId="urn:microsoft.com/office/officeart/2008/layout/HorizontalMultiLevelHierarchy"/>
    <dgm:cxn modelId="{08C26C75-F42B-8340-B468-D7F4CA9C5F2A}" type="presOf" srcId="{70358A6C-5359-2A42-92CC-EA299577F476}" destId="{BB05DF44-2731-7C41-9278-C88A299F7654}" srcOrd="0" destOrd="0" presId="urn:microsoft.com/office/officeart/2008/layout/HorizontalMultiLevelHierarchy"/>
    <dgm:cxn modelId="{062B1380-094F-104A-96FF-B105CBF35900}" srcId="{16A7D908-4A3F-7A49-BC49-FCD812CA9B9D}" destId="{70358A6C-5359-2A42-92CC-EA299577F476}" srcOrd="5" destOrd="0" parTransId="{2C4BE6C6-FDAF-7146-9D83-A98D0853BC9C}" sibTransId="{2AF225BC-6F9F-BA43-A7BE-F3B7F61AA57A}"/>
    <dgm:cxn modelId="{37C17084-617F-B74F-81F9-3103F3BC9DE4}" type="presOf" srcId="{A7EF0E1E-D50D-E542-AA90-C71DEEFAD741}" destId="{AD3D7BD6-2560-0C44-8508-9464425BA4C2}" srcOrd="1" destOrd="0" presId="urn:microsoft.com/office/officeart/2008/layout/HorizontalMultiLevelHierarchy"/>
    <dgm:cxn modelId="{8232A790-E0BD-C84B-A716-987BD892CEE0}" type="presOf" srcId="{2C4BE6C6-FDAF-7146-9D83-A98D0853BC9C}" destId="{14C098EA-035E-E042-9176-C0BDF275D0B7}" srcOrd="1" destOrd="0" presId="urn:microsoft.com/office/officeart/2008/layout/HorizontalMultiLevelHierarchy"/>
    <dgm:cxn modelId="{07EC6E9E-1276-084D-85D9-A1C058555744}" srcId="{16A7D908-4A3F-7A49-BC49-FCD812CA9B9D}" destId="{BC786D6A-5BA7-354F-B410-7A5D0A6E496C}" srcOrd="0" destOrd="0" parTransId="{A7EF0E1E-D50D-E542-AA90-C71DEEFAD741}" sibTransId="{D22557A9-1F7D-0247-8054-54F6BF44BDFD}"/>
    <dgm:cxn modelId="{0BB74CA5-968B-0D4A-8748-11DC6EC71B5F}" type="presOf" srcId="{3CAD2F7F-3382-824C-BE0B-31059CAC5C66}" destId="{E1A11280-013C-D14F-AD7E-0B57C52CBE07}" srcOrd="0" destOrd="0" presId="urn:microsoft.com/office/officeart/2008/layout/HorizontalMultiLevelHierarchy"/>
    <dgm:cxn modelId="{788AB7AB-5A10-6D45-A2AB-B2ADBE7B1DA2}" type="presOf" srcId="{BC786D6A-5BA7-354F-B410-7A5D0A6E496C}" destId="{66DD71F0-EA03-8047-A356-BCA2241C9B27}" srcOrd="0" destOrd="0" presId="urn:microsoft.com/office/officeart/2008/layout/HorizontalMultiLevelHierarchy"/>
    <dgm:cxn modelId="{3C4060BE-7347-0F40-A481-76D0367D7E62}" type="presOf" srcId="{16A7D908-4A3F-7A49-BC49-FCD812CA9B9D}" destId="{EDA5661F-F83F-A74C-8CC8-D83396AB81C3}" srcOrd="0" destOrd="0" presId="urn:microsoft.com/office/officeart/2008/layout/HorizontalMultiLevelHierarchy"/>
    <dgm:cxn modelId="{2B73F9C5-20EB-AA48-BE4B-41174CD8FA5F}" srcId="{5FD04761-8464-FB40-BD4A-C2EFC8CC80A7}" destId="{16C4C0B2-6C8C-8546-81C8-FDB9B72ED9AA}" srcOrd="0" destOrd="0" parTransId="{3C3293D6-5E2E-0845-B360-9D71F62964F2}" sibTransId="{0E8E1747-C36C-834F-B39F-9240B3293EE6}"/>
    <dgm:cxn modelId="{11E889C7-2C48-B14F-88BE-C62577CF56B1}" type="presOf" srcId="{02F17CA2-0D26-3A46-BE9F-51811A9F8DE5}" destId="{B5930445-913E-DD44-AFFB-59DFDAF5752E}" srcOrd="0" destOrd="0" presId="urn:microsoft.com/office/officeart/2008/layout/HorizontalMultiLevelHierarchy"/>
    <dgm:cxn modelId="{9E7CA5CB-9BA1-D449-B216-E5795E429990}" type="presOf" srcId="{BF3D4216-E3F4-7249-A11D-B2E8FBAC1617}" destId="{A1E596A5-F803-6046-8D4E-A7797F8A1AC9}" srcOrd="0" destOrd="0" presId="urn:microsoft.com/office/officeart/2008/layout/HorizontalMultiLevelHierarchy"/>
    <dgm:cxn modelId="{90E33CCD-56F8-414F-8DCC-B02B276F58CA}" type="presOf" srcId="{196E96D3-F226-A74C-9758-4F5F7BDC6443}" destId="{EEC24AB7-1FC5-7248-95BC-45A349055F2C}" srcOrd="0" destOrd="0" presId="urn:microsoft.com/office/officeart/2008/layout/HorizontalMultiLevelHierarchy"/>
    <dgm:cxn modelId="{C2CF0DDE-6026-844B-90DF-992D9376F795}" type="presOf" srcId="{A7EF0E1E-D50D-E542-AA90-C71DEEFAD741}" destId="{DBFEBEDF-9495-D149-9347-ECBBC6530FA6}" srcOrd="0" destOrd="0" presId="urn:microsoft.com/office/officeart/2008/layout/HorizontalMultiLevelHierarchy"/>
    <dgm:cxn modelId="{662F3EDF-5A70-2A43-9DD5-D18B73CF2B35}" srcId="{16A7D908-4A3F-7A49-BC49-FCD812CA9B9D}" destId="{3CAD2F7F-3382-824C-BE0B-31059CAC5C66}" srcOrd="2" destOrd="0" parTransId="{BF3D4216-E3F4-7249-A11D-B2E8FBAC1617}" sibTransId="{5EEE0605-68C8-8743-A44E-CF8445EBFFB6}"/>
    <dgm:cxn modelId="{058BCDFC-7C2F-9648-932D-DFFA58B1F249}" srcId="{16A7D908-4A3F-7A49-BC49-FCD812CA9B9D}" destId="{26C1B73A-9DF2-C84D-805D-A2D02BF7BE30}" srcOrd="1" destOrd="0" parTransId="{02F17CA2-0D26-3A46-BE9F-51811A9F8DE5}" sibTransId="{C297F476-2469-284A-BB52-DBDB49A3EA04}"/>
    <dgm:cxn modelId="{ADF5223A-85FB-004D-87A2-F202FC33DCE2}" type="presParOf" srcId="{8EA346D7-9965-1C42-99A8-8EAE5CAF3980}" destId="{59BA9013-D8D2-8848-B717-23ED615E1236}" srcOrd="0" destOrd="0" presId="urn:microsoft.com/office/officeart/2008/layout/HorizontalMultiLevelHierarchy"/>
    <dgm:cxn modelId="{7DFD8B4B-DF02-D94F-A61F-2C427D32C460}" type="presParOf" srcId="{59BA9013-D8D2-8848-B717-23ED615E1236}" destId="{1A763CB6-EFB4-A241-AC7E-7232F7C72E89}" srcOrd="0" destOrd="0" presId="urn:microsoft.com/office/officeart/2008/layout/HorizontalMultiLevelHierarchy"/>
    <dgm:cxn modelId="{31DE53F7-AC1D-6C4C-BD59-F2821F0DD306}" type="presParOf" srcId="{59BA9013-D8D2-8848-B717-23ED615E1236}" destId="{E379BEB0-E4B1-334B-90D2-EE2DAF08F14E}" srcOrd="1" destOrd="0" presId="urn:microsoft.com/office/officeart/2008/layout/HorizontalMultiLevelHierarchy"/>
    <dgm:cxn modelId="{DE1273EE-9F1C-0A45-9CCF-172D40A78464}" type="presParOf" srcId="{E379BEB0-E4B1-334B-90D2-EE2DAF08F14E}" destId="{D85A2B56-D3B4-C14A-85B0-9B27DD5E9125}" srcOrd="0" destOrd="0" presId="urn:microsoft.com/office/officeart/2008/layout/HorizontalMultiLevelHierarchy"/>
    <dgm:cxn modelId="{0F802F0F-E925-5545-BCDF-EEF61CF68ED0}" type="presParOf" srcId="{D85A2B56-D3B4-C14A-85B0-9B27DD5E9125}" destId="{80840E8C-8D2E-B14C-B7DA-C6DD83E29A9B}" srcOrd="0" destOrd="0" presId="urn:microsoft.com/office/officeart/2008/layout/HorizontalMultiLevelHierarchy"/>
    <dgm:cxn modelId="{B709DCD9-CB90-2E41-9187-CDE8E490E7A4}" type="presParOf" srcId="{E379BEB0-E4B1-334B-90D2-EE2DAF08F14E}" destId="{5DB51871-ADB0-2948-B525-D40B5C5F0207}" srcOrd="1" destOrd="0" presId="urn:microsoft.com/office/officeart/2008/layout/HorizontalMultiLevelHierarchy"/>
    <dgm:cxn modelId="{29ECDDE8-744A-CC45-8FF1-0FD5D82E3960}" type="presParOf" srcId="{5DB51871-ADB0-2948-B525-D40B5C5F0207}" destId="{EDA5661F-F83F-A74C-8CC8-D83396AB81C3}" srcOrd="0" destOrd="0" presId="urn:microsoft.com/office/officeart/2008/layout/HorizontalMultiLevelHierarchy"/>
    <dgm:cxn modelId="{C4E510A0-3301-CA49-BFAC-834562CA0B1A}" type="presParOf" srcId="{5DB51871-ADB0-2948-B525-D40B5C5F0207}" destId="{E807D9A5-A0A3-914A-9691-1C2B7E129214}" srcOrd="1" destOrd="0" presId="urn:microsoft.com/office/officeart/2008/layout/HorizontalMultiLevelHierarchy"/>
    <dgm:cxn modelId="{87404CD5-9C59-7F40-880C-B6A6A41EAF2C}" type="presParOf" srcId="{E807D9A5-A0A3-914A-9691-1C2B7E129214}" destId="{DBFEBEDF-9495-D149-9347-ECBBC6530FA6}" srcOrd="0" destOrd="0" presId="urn:microsoft.com/office/officeart/2008/layout/HorizontalMultiLevelHierarchy"/>
    <dgm:cxn modelId="{98F9F872-1386-C04B-B89E-55A1BFF15CEB}" type="presParOf" srcId="{DBFEBEDF-9495-D149-9347-ECBBC6530FA6}" destId="{AD3D7BD6-2560-0C44-8508-9464425BA4C2}" srcOrd="0" destOrd="0" presId="urn:microsoft.com/office/officeart/2008/layout/HorizontalMultiLevelHierarchy"/>
    <dgm:cxn modelId="{29349816-CA21-7C43-A947-5A0DFBF8EF30}" type="presParOf" srcId="{E807D9A5-A0A3-914A-9691-1C2B7E129214}" destId="{E1A78EDA-6348-5648-9A6B-A50111AED670}" srcOrd="1" destOrd="0" presId="urn:microsoft.com/office/officeart/2008/layout/HorizontalMultiLevelHierarchy"/>
    <dgm:cxn modelId="{7168FBF1-BC88-7F48-B517-7523AD8C48E5}" type="presParOf" srcId="{E1A78EDA-6348-5648-9A6B-A50111AED670}" destId="{66DD71F0-EA03-8047-A356-BCA2241C9B27}" srcOrd="0" destOrd="0" presId="urn:microsoft.com/office/officeart/2008/layout/HorizontalMultiLevelHierarchy"/>
    <dgm:cxn modelId="{655C6041-D1AA-324E-B3BD-756C0543B1FC}" type="presParOf" srcId="{E1A78EDA-6348-5648-9A6B-A50111AED670}" destId="{49F10926-BF8D-2245-97D4-3ED7EC0E09F9}" srcOrd="1" destOrd="0" presId="urn:microsoft.com/office/officeart/2008/layout/HorizontalMultiLevelHierarchy"/>
    <dgm:cxn modelId="{E309E97E-9A2D-274F-9CCE-C44815F2B541}" type="presParOf" srcId="{E807D9A5-A0A3-914A-9691-1C2B7E129214}" destId="{B5930445-913E-DD44-AFFB-59DFDAF5752E}" srcOrd="2" destOrd="0" presId="urn:microsoft.com/office/officeart/2008/layout/HorizontalMultiLevelHierarchy"/>
    <dgm:cxn modelId="{D3DD75AA-D3CC-8248-8BC4-5A28E60042C3}" type="presParOf" srcId="{B5930445-913E-DD44-AFFB-59DFDAF5752E}" destId="{EEF1904F-7622-224F-B1D0-6F97C8ACB293}" srcOrd="0" destOrd="0" presId="urn:microsoft.com/office/officeart/2008/layout/HorizontalMultiLevelHierarchy"/>
    <dgm:cxn modelId="{E763119D-B438-1F4C-A643-FA52C4845FA7}" type="presParOf" srcId="{E807D9A5-A0A3-914A-9691-1C2B7E129214}" destId="{AEC2DAF8-4575-E540-A5D3-9B9D0A726E90}" srcOrd="3" destOrd="0" presId="urn:microsoft.com/office/officeart/2008/layout/HorizontalMultiLevelHierarchy"/>
    <dgm:cxn modelId="{60DC2695-3D34-C149-A0D8-D138E8B23E09}" type="presParOf" srcId="{AEC2DAF8-4575-E540-A5D3-9B9D0A726E90}" destId="{CD0A6240-BCE6-1146-9DDD-0AB412E74B5E}" srcOrd="0" destOrd="0" presId="urn:microsoft.com/office/officeart/2008/layout/HorizontalMultiLevelHierarchy"/>
    <dgm:cxn modelId="{838A0A7A-748A-AC47-956B-9C53617CCF9A}" type="presParOf" srcId="{AEC2DAF8-4575-E540-A5D3-9B9D0A726E90}" destId="{1E5F589E-A28E-8E42-8550-CB7A887807E0}" srcOrd="1" destOrd="0" presId="urn:microsoft.com/office/officeart/2008/layout/HorizontalMultiLevelHierarchy"/>
    <dgm:cxn modelId="{521A5A47-C3DD-C249-8F7F-CFD8089981D0}" type="presParOf" srcId="{E807D9A5-A0A3-914A-9691-1C2B7E129214}" destId="{A1E596A5-F803-6046-8D4E-A7797F8A1AC9}" srcOrd="4" destOrd="0" presId="urn:microsoft.com/office/officeart/2008/layout/HorizontalMultiLevelHierarchy"/>
    <dgm:cxn modelId="{7D120322-3CAD-1F49-8A98-270946FB8ADE}" type="presParOf" srcId="{A1E596A5-F803-6046-8D4E-A7797F8A1AC9}" destId="{9C0CEB0F-9AF2-814B-AA66-8DE79EE48873}" srcOrd="0" destOrd="0" presId="urn:microsoft.com/office/officeart/2008/layout/HorizontalMultiLevelHierarchy"/>
    <dgm:cxn modelId="{D54E31C5-1950-D740-92C2-C5D1BBD2F249}" type="presParOf" srcId="{E807D9A5-A0A3-914A-9691-1C2B7E129214}" destId="{C791A30B-ACE0-C342-81AA-8285DFC476A4}" srcOrd="5" destOrd="0" presId="urn:microsoft.com/office/officeart/2008/layout/HorizontalMultiLevelHierarchy"/>
    <dgm:cxn modelId="{7ADF0823-D5A9-3D4F-BF84-2A360DADA4EF}" type="presParOf" srcId="{C791A30B-ACE0-C342-81AA-8285DFC476A4}" destId="{E1A11280-013C-D14F-AD7E-0B57C52CBE07}" srcOrd="0" destOrd="0" presId="urn:microsoft.com/office/officeart/2008/layout/HorizontalMultiLevelHierarchy"/>
    <dgm:cxn modelId="{77487D26-83F4-DA42-AF39-082D5CA7D369}" type="presParOf" srcId="{C791A30B-ACE0-C342-81AA-8285DFC476A4}" destId="{8C5479A2-D65C-5045-99DF-7BE485841427}" srcOrd="1" destOrd="0" presId="urn:microsoft.com/office/officeart/2008/layout/HorizontalMultiLevelHierarchy"/>
    <dgm:cxn modelId="{AFD63AAD-9C63-904F-98F7-80AE2D7EC031}" type="presParOf" srcId="{E807D9A5-A0A3-914A-9691-1C2B7E129214}" destId="{67BD6FAE-3967-EF46-8BD0-1DEF325317F0}" srcOrd="6" destOrd="0" presId="urn:microsoft.com/office/officeart/2008/layout/HorizontalMultiLevelHierarchy"/>
    <dgm:cxn modelId="{82AA2B9F-2715-2743-B821-A931676595A7}" type="presParOf" srcId="{67BD6FAE-3967-EF46-8BD0-1DEF325317F0}" destId="{07C47F75-973C-9E48-A1B8-C21D31FC6234}" srcOrd="0" destOrd="0" presId="urn:microsoft.com/office/officeart/2008/layout/HorizontalMultiLevelHierarchy"/>
    <dgm:cxn modelId="{E8F96B61-990B-A149-9F94-906D15E8B82B}" type="presParOf" srcId="{E807D9A5-A0A3-914A-9691-1C2B7E129214}" destId="{9691DD87-5B8D-854B-96E9-F86B5AAE479E}" srcOrd="7" destOrd="0" presId="urn:microsoft.com/office/officeart/2008/layout/HorizontalMultiLevelHierarchy"/>
    <dgm:cxn modelId="{7D956D60-6437-584A-894B-22302279380F}" type="presParOf" srcId="{9691DD87-5B8D-854B-96E9-F86B5AAE479E}" destId="{EEC24AB7-1FC5-7248-95BC-45A349055F2C}" srcOrd="0" destOrd="0" presId="urn:microsoft.com/office/officeart/2008/layout/HorizontalMultiLevelHierarchy"/>
    <dgm:cxn modelId="{9DE99647-B022-9242-BBC7-BB8AB3FEC1E0}" type="presParOf" srcId="{9691DD87-5B8D-854B-96E9-F86B5AAE479E}" destId="{9C78A57D-25C3-484D-91CE-F60C9303F2CD}" srcOrd="1" destOrd="0" presId="urn:microsoft.com/office/officeart/2008/layout/HorizontalMultiLevelHierarchy"/>
    <dgm:cxn modelId="{C44C7BD8-0271-8446-9179-38C477C9CA96}" type="presParOf" srcId="{E807D9A5-A0A3-914A-9691-1C2B7E129214}" destId="{84C491A9-D32E-D148-B57A-0A0ED7F61F68}" srcOrd="8" destOrd="0" presId="urn:microsoft.com/office/officeart/2008/layout/HorizontalMultiLevelHierarchy"/>
    <dgm:cxn modelId="{8FF5AB71-32ED-3544-8155-41C31C19EBBB}" type="presParOf" srcId="{84C491A9-D32E-D148-B57A-0A0ED7F61F68}" destId="{F6F7413E-EA4C-D744-B429-88FD01B05D18}" srcOrd="0" destOrd="0" presId="urn:microsoft.com/office/officeart/2008/layout/HorizontalMultiLevelHierarchy"/>
    <dgm:cxn modelId="{43FBDB10-EF34-F149-B378-7096D7162325}" type="presParOf" srcId="{E807D9A5-A0A3-914A-9691-1C2B7E129214}" destId="{D5CAE7A0-E09E-A649-93B9-EEDC3746B304}" srcOrd="9" destOrd="0" presId="urn:microsoft.com/office/officeart/2008/layout/HorizontalMultiLevelHierarchy"/>
    <dgm:cxn modelId="{88FAB819-062F-3E4E-AA2B-3E5DAEFDC9D8}" type="presParOf" srcId="{D5CAE7A0-E09E-A649-93B9-EEDC3746B304}" destId="{C8D3C1CF-AAAA-554A-B721-8620CD534550}" srcOrd="0" destOrd="0" presId="urn:microsoft.com/office/officeart/2008/layout/HorizontalMultiLevelHierarchy"/>
    <dgm:cxn modelId="{AEDCDA81-462F-1143-930E-E14727E3C133}" type="presParOf" srcId="{D5CAE7A0-E09E-A649-93B9-EEDC3746B304}" destId="{54BE0C93-066A-B649-8CEB-52171BE66CAD}" srcOrd="1" destOrd="0" presId="urn:microsoft.com/office/officeart/2008/layout/HorizontalMultiLevelHierarchy"/>
    <dgm:cxn modelId="{CE312F4A-BCFE-BD4D-9D43-EBAD5140DC67}" type="presParOf" srcId="{E807D9A5-A0A3-914A-9691-1C2B7E129214}" destId="{6B1BA8E9-11CD-1345-BD6B-109E6068BA93}" srcOrd="10" destOrd="0" presId="urn:microsoft.com/office/officeart/2008/layout/HorizontalMultiLevelHierarchy"/>
    <dgm:cxn modelId="{26AF17F2-9466-7C46-8736-466D9FDF03EB}" type="presParOf" srcId="{6B1BA8E9-11CD-1345-BD6B-109E6068BA93}" destId="{14C098EA-035E-E042-9176-C0BDF275D0B7}" srcOrd="0" destOrd="0" presId="urn:microsoft.com/office/officeart/2008/layout/HorizontalMultiLevelHierarchy"/>
    <dgm:cxn modelId="{2A907BC6-B58C-5744-8A35-AB1AA6B04294}" type="presParOf" srcId="{E807D9A5-A0A3-914A-9691-1C2B7E129214}" destId="{ABA71419-9C16-6D43-840B-3868BA143B6A}" srcOrd="11" destOrd="0" presId="urn:microsoft.com/office/officeart/2008/layout/HorizontalMultiLevelHierarchy"/>
    <dgm:cxn modelId="{0EFF77FA-E448-C74F-83B7-F339E600606D}" type="presParOf" srcId="{ABA71419-9C16-6D43-840B-3868BA143B6A}" destId="{BB05DF44-2731-7C41-9278-C88A299F7654}" srcOrd="0" destOrd="0" presId="urn:microsoft.com/office/officeart/2008/layout/HorizontalMultiLevelHierarchy"/>
    <dgm:cxn modelId="{4DD53A78-E1B4-D940-AEB8-9F3F5A26C35E}" type="presParOf" srcId="{ABA71419-9C16-6D43-840B-3868BA143B6A}" destId="{2FB60302-6D02-F241-8D0A-0A3B87903D84}"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4F0763A-8DA0-724B-8BDF-A2443518575E}" type="doc">
      <dgm:prSet loTypeId="urn:microsoft.com/office/officeart/2005/8/layout/vList3" loCatId="list" qsTypeId="urn:microsoft.com/office/officeart/2005/8/quickstyle/simple1" qsCatId="simple" csTypeId="urn:microsoft.com/office/officeart/2005/8/colors/colorful1" csCatId="colorful" phldr="1"/>
      <dgm:spPr/>
      <dgm:t>
        <a:bodyPr/>
        <a:lstStyle/>
        <a:p>
          <a:endParaRPr lang="es-ES"/>
        </a:p>
      </dgm:t>
    </dgm:pt>
    <dgm:pt modelId="{B82A67B2-C259-DA46-8ACB-60878B3A7382}">
      <dgm:prSet custT="1"/>
      <dgm:spPr/>
      <dgm:t>
        <a:bodyPr/>
        <a:lstStyle/>
        <a:p>
          <a:r>
            <a:rPr lang="es-MX" sz="1400" b="1" dirty="0"/>
            <a:t>Objetivo de la situación del ingeniero</a:t>
          </a:r>
          <a:endParaRPr lang="es-MX" sz="1400" dirty="0"/>
        </a:p>
      </dgm:t>
    </dgm:pt>
    <dgm:pt modelId="{2AF4215F-06B9-6545-BB2D-47088C8C940E}" type="parTrans" cxnId="{83DDE7B0-34F8-404B-BDFA-6B8D0154FF22}">
      <dgm:prSet/>
      <dgm:spPr/>
      <dgm:t>
        <a:bodyPr/>
        <a:lstStyle/>
        <a:p>
          <a:endParaRPr lang="es-ES" sz="2000"/>
        </a:p>
      </dgm:t>
    </dgm:pt>
    <dgm:pt modelId="{556DF86D-7FBA-0D41-BD0F-E9FD478A7888}" type="sibTrans" cxnId="{83DDE7B0-34F8-404B-BDFA-6B8D0154FF22}">
      <dgm:prSet/>
      <dgm:spPr/>
      <dgm:t>
        <a:bodyPr/>
        <a:lstStyle/>
        <a:p>
          <a:endParaRPr lang="es-ES" sz="2000"/>
        </a:p>
      </dgm:t>
    </dgm:pt>
    <dgm:pt modelId="{F443B5B0-291E-BC4D-9149-B1F1623F5493}">
      <dgm:prSet custT="1"/>
      <dgm:spPr/>
      <dgm:t>
        <a:bodyPr/>
        <a:lstStyle/>
        <a:p>
          <a:r>
            <a:rPr lang="es-MX" sz="1400" dirty="0"/>
            <a:t>Situación del ingeniero</a:t>
          </a:r>
        </a:p>
      </dgm:t>
    </dgm:pt>
    <dgm:pt modelId="{51D0E29D-9974-FF4E-80C8-6FA20E250D2F}" type="parTrans" cxnId="{DEF712F6-F14C-274E-8F6C-D3EE4E64A522}">
      <dgm:prSet/>
      <dgm:spPr/>
      <dgm:t>
        <a:bodyPr/>
        <a:lstStyle/>
        <a:p>
          <a:endParaRPr lang="es-ES" sz="2000"/>
        </a:p>
      </dgm:t>
    </dgm:pt>
    <dgm:pt modelId="{F7E38AA8-0B2D-C94D-91D7-AFD1BA2001D3}" type="sibTrans" cxnId="{DEF712F6-F14C-274E-8F6C-D3EE4E64A522}">
      <dgm:prSet/>
      <dgm:spPr/>
      <dgm:t>
        <a:bodyPr/>
        <a:lstStyle/>
        <a:p>
          <a:endParaRPr lang="es-ES" sz="2000"/>
        </a:p>
      </dgm:t>
    </dgm:pt>
    <dgm:pt modelId="{88BE4C20-1A0D-0249-BDD6-661989A8F58F}">
      <dgm:prSet custT="1"/>
      <dgm:spPr/>
      <dgm:t>
        <a:bodyPr/>
        <a:lstStyle/>
        <a:p>
          <a:r>
            <a:rPr lang="es-MX" sz="1400" dirty="0"/>
            <a:t>Infraestructura en México</a:t>
          </a:r>
        </a:p>
      </dgm:t>
    </dgm:pt>
    <dgm:pt modelId="{E9A92C32-88BD-E34C-ADF6-4680992C9CE0}" type="parTrans" cxnId="{5BB764E6-7548-264D-801A-8DDCCAAD09B2}">
      <dgm:prSet/>
      <dgm:spPr/>
      <dgm:t>
        <a:bodyPr/>
        <a:lstStyle/>
        <a:p>
          <a:endParaRPr lang="es-ES" sz="2000"/>
        </a:p>
      </dgm:t>
    </dgm:pt>
    <dgm:pt modelId="{6BD73AF3-FC2F-6345-B3A4-5E241768F1C0}" type="sibTrans" cxnId="{5BB764E6-7548-264D-801A-8DDCCAAD09B2}">
      <dgm:prSet/>
      <dgm:spPr/>
      <dgm:t>
        <a:bodyPr/>
        <a:lstStyle/>
        <a:p>
          <a:endParaRPr lang="es-ES" sz="2000"/>
        </a:p>
      </dgm:t>
    </dgm:pt>
    <dgm:pt modelId="{129E9ED2-974B-BA41-8C8F-029F2D0EB3B9}">
      <dgm:prSet custT="1"/>
      <dgm:spPr/>
      <dgm:t>
        <a:bodyPr/>
        <a:lstStyle/>
        <a:p>
          <a:r>
            <a:rPr lang="es-MX" sz="1400" b="1"/>
            <a:t>Conclusiones</a:t>
          </a:r>
          <a:endParaRPr lang="es-MX" sz="1400"/>
        </a:p>
      </dgm:t>
    </dgm:pt>
    <dgm:pt modelId="{57AFD0B5-F49D-3B40-B870-A9FC90A9E076}" type="parTrans" cxnId="{20823E46-2DC1-2E49-A09F-B2689D323AD5}">
      <dgm:prSet/>
      <dgm:spPr/>
      <dgm:t>
        <a:bodyPr/>
        <a:lstStyle/>
        <a:p>
          <a:endParaRPr lang="es-ES" sz="2000"/>
        </a:p>
      </dgm:t>
    </dgm:pt>
    <dgm:pt modelId="{7AD9875E-E694-C141-BBD5-285C9B02D9DE}" type="sibTrans" cxnId="{20823E46-2DC1-2E49-A09F-B2689D323AD5}">
      <dgm:prSet/>
      <dgm:spPr/>
      <dgm:t>
        <a:bodyPr/>
        <a:lstStyle/>
        <a:p>
          <a:endParaRPr lang="es-ES" sz="2000"/>
        </a:p>
      </dgm:t>
    </dgm:pt>
    <dgm:pt modelId="{B471E081-AEED-BA43-957A-A6B7A9DB884A}">
      <dgm:prSet custT="1"/>
      <dgm:spPr/>
      <dgm:t>
        <a:bodyPr/>
        <a:lstStyle/>
        <a:p>
          <a:r>
            <a:rPr lang="es-MX" sz="1400" b="1"/>
            <a:t>Referencias</a:t>
          </a:r>
          <a:endParaRPr lang="es-MX" sz="1400"/>
        </a:p>
      </dgm:t>
    </dgm:pt>
    <dgm:pt modelId="{D9687F74-0132-A746-B99D-3E7B52787652}" type="parTrans" cxnId="{46AAEFBE-1447-FA45-BC24-E18366677DA7}">
      <dgm:prSet/>
      <dgm:spPr/>
      <dgm:t>
        <a:bodyPr/>
        <a:lstStyle/>
        <a:p>
          <a:endParaRPr lang="es-ES" sz="2000"/>
        </a:p>
      </dgm:t>
    </dgm:pt>
    <dgm:pt modelId="{5E5AA62B-C196-624A-BEC6-DC76333B20D8}" type="sibTrans" cxnId="{46AAEFBE-1447-FA45-BC24-E18366677DA7}">
      <dgm:prSet/>
      <dgm:spPr/>
      <dgm:t>
        <a:bodyPr/>
        <a:lstStyle/>
        <a:p>
          <a:endParaRPr lang="es-ES" sz="2000"/>
        </a:p>
      </dgm:t>
    </dgm:pt>
    <dgm:pt modelId="{BD825A34-65F6-864B-B91F-FFB208BA1594}">
      <dgm:prSet custT="1"/>
      <dgm:spPr/>
      <dgm:t>
        <a:bodyPr/>
        <a:lstStyle/>
        <a:p>
          <a:r>
            <a:rPr lang="es-MX" sz="1400" dirty="0"/>
            <a:t>Destacados ingenieros en México</a:t>
          </a:r>
        </a:p>
      </dgm:t>
    </dgm:pt>
    <dgm:pt modelId="{B1AC2EB9-E7F8-C947-8543-3AFE996EA023}" type="sibTrans" cxnId="{544FC6E2-B741-414E-87F7-2B16ACC6E369}">
      <dgm:prSet/>
      <dgm:spPr/>
      <dgm:t>
        <a:bodyPr/>
        <a:lstStyle/>
        <a:p>
          <a:endParaRPr lang="es-ES" sz="2000"/>
        </a:p>
      </dgm:t>
    </dgm:pt>
    <dgm:pt modelId="{2637111C-3232-EB4D-B1E3-07446B228B18}" type="parTrans" cxnId="{544FC6E2-B741-414E-87F7-2B16ACC6E369}">
      <dgm:prSet/>
      <dgm:spPr/>
      <dgm:t>
        <a:bodyPr/>
        <a:lstStyle/>
        <a:p>
          <a:endParaRPr lang="es-ES" sz="2000"/>
        </a:p>
      </dgm:t>
    </dgm:pt>
    <dgm:pt modelId="{88684726-409C-9A46-8806-3B8BEB3B37D0}" type="pres">
      <dgm:prSet presAssocID="{24F0763A-8DA0-724B-8BDF-A2443518575E}" presName="linearFlow" presStyleCnt="0">
        <dgm:presLayoutVars>
          <dgm:dir/>
          <dgm:resizeHandles val="exact"/>
        </dgm:presLayoutVars>
      </dgm:prSet>
      <dgm:spPr/>
    </dgm:pt>
    <dgm:pt modelId="{678C1654-1675-4241-A412-47FFD8D568D5}" type="pres">
      <dgm:prSet presAssocID="{B82A67B2-C259-DA46-8ACB-60878B3A7382}" presName="composite" presStyleCnt="0"/>
      <dgm:spPr/>
    </dgm:pt>
    <dgm:pt modelId="{9F3542B5-8E62-7143-9DBF-312C79240240}" type="pres">
      <dgm:prSet presAssocID="{B82A67B2-C259-DA46-8ACB-60878B3A7382}" presName="imgShp" presStyleLbl="fgImgPlace1" presStyleIdx="0" presStyleCnt="6"/>
      <dgm:spPr/>
    </dgm:pt>
    <dgm:pt modelId="{7FA07069-8B64-E448-A653-D7F13F26EDAF}" type="pres">
      <dgm:prSet presAssocID="{B82A67B2-C259-DA46-8ACB-60878B3A7382}" presName="txShp" presStyleLbl="node1" presStyleIdx="0" presStyleCnt="6">
        <dgm:presLayoutVars>
          <dgm:bulletEnabled val="1"/>
        </dgm:presLayoutVars>
      </dgm:prSet>
      <dgm:spPr/>
    </dgm:pt>
    <dgm:pt modelId="{7E6EFFFF-140C-3442-B1DA-ECF3CF3CFC45}" type="pres">
      <dgm:prSet presAssocID="{556DF86D-7FBA-0D41-BD0F-E9FD478A7888}" presName="spacing" presStyleCnt="0"/>
      <dgm:spPr/>
    </dgm:pt>
    <dgm:pt modelId="{1B9F6F84-379B-0341-A8D0-65FF9E7EBB4A}" type="pres">
      <dgm:prSet presAssocID="{F443B5B0-291E-BC4D-9149-B1F1623F5493}" presName="composite" presStyleCnt="0"/>
      <dgm:spPr/>
    </dgm:pt>
    <dgm:pt modelId="{6E3787D5-019B-3C47-A2E5-ADDDE1932C01}" type="pres">
      <dgm:prSet presAssocID="{F443B5B0-291E-BC4D-9149-B1F1623F5493}" presName="imgShp" presStyleLbl="fgImgPlace1" presStyleIdx="1" presStyleCnt="6"/>
      <dgm:spPr/>
    </dgm:pt>
    <dgm:pt modelId="{01BB34C2-5091-4749-9E60-91749D6D12B4}" type="pres">
      <dgm:prSet presAssocID="{F443B5B0-291E-BC4D-9149-B1F1623F5493}" presName="txShp" presStyleLbl="node1" presStyleIdx="1" presStyleCnt="6">
        <dgm:presLayoutVars>
          <dgm:bulletEnabled val="1"/>
        </dgm:presLayoutVars>
      </dgm:prSet>
      <dgm:spPr/>
    </dgm:pt>
    <dgm:pt modelId="{09740F45-5728-8C43-B817-68AA6B6C3C99}" type="pres">
      <dgm:prSet presAssocID="{F7E38AA8-0B2D-C94D-91D7-AFD1BA2001D3}" presName="spacing" presStyleCnt="0"/>
      <dgm:spPr/>
    </dgm:pt>
    <dgm:pt modelId="{02534173-DD2F-E54C-A3B6-D77FE9060FD9}" type="pres">
      <dgm:prSet presAssocID="{88BE4C20-1A0D-0249-BDD6-661989A8F58F}" presName="composite" presStyleCnt="0"/>
      <dgm:spPr/>
    </dgm:pt>
    <dgm:pt modelId="{0D93F7AF-AB79-A34D-ADE8-E64088845CA8}" type="pres">
      <dgm:prSet presAssocID="{88BE4C20-1A0D-0249-BDD6-661989A8F58F}" presName="imgShp" presStyleLbl="fgImgPlace1" presStyleIdx="2" presStyleCnt="6"/>
      <dgm:spPr/>
    </dgm:pt>
    <dgm:pt modelId="{B536F65B-1FC3-B14C-9067-DEF5F93126F3}" type="pres">
      <dgm:prSet presAssocID="{88BE4C20-1A0D-0249-BDD6-661989A8F58F}" presName="txShp" presStyleLbl="node1" presStyleIdx="2" presStyleCnt="6">
        <dgm:presLayoutVars>
          <dgm:bulletEnabled val="1"/>
        </dgm:presLayoutVars>
      </dgm:prSet>
      <dgm:spPr/>
    </dgm:pt>
    <dgm:pt modelId="{61BC974A-88D4-F049-8393-97F5CC984637}" type="pres">
      <dgm:prSet presAssocID="{6BD73AF3-FC2F-6345-B3A4-5E241768F1C0}" presName="spacing" presStyleCnt="0"/>
      <dgm:spPr/>
    </dgm:pt>
    <dgm:pt modelId="{A8FDAADB-03EA-5A44-B1BF-A29B2563F73B}" type="pres">
      <dgm:prSet presAssocID="{BD825A34-65F6-864B-B91F-FFB208BA1594}" presName="composite" presStyleCnt="0"/>
      <dgm:spPr/>
    </dgm:pt>
    <dgm:pt modelId="{592D0981-8B51-3343-BE15-846B6557C789}" type="pres">
      <dgm:prSet presAssocID="{BD825A34-65F6-864B-B91F-FFB208BA1594}" presName="imgShp" presStyleLbl="fgImgPlace1" presStyleIdx="3" presStyleCnt="6"/>
      <dgm:spPr/>
    </dgm:pt>
    <dgm:pt modelId="{677DD969-7327-1F40-944E-C2CD0BC5B181}" type="pres">
      <dgm:prSet presAssocID="{BD825A34-65F6-864B-B91F-FFB208BA1594}" presName="txShp" presStyleLbl="node1" presStyleIdx="3" presStyleCnt="6">
        <dgm:presLayoutVars>
          <dgm:bulletEnabled val="1"/>
        </dgm:presLayoutVars>
      </dgm:prSet>
      <dgm:spPr/>
    </dgm:pt>
    <dgm:pt modelId="{64903072-ED7C-3844-B395-873157F1A989}" type="pres">
      <dgm:prSet presAssocID="{B1AC2EB9-E7F8-C947-8543-3AFE996EA023}" presName="spacing" presStyleCnt="0"/>
      <dgm:spPr/>
    </dgm:pt>
    <dgm:pt modelId="{C4EC10FB-852D-0A41-95CC-A3F51E95D0C0}" type="pres">
      <dgm:prSet presAssocID="{129E9ED2-974B-BA41-8C8F-029F2D0EB3B9}" presName="composite" presStyleCnt="0"/>
      <dgm:spPr/>
    </dgm:pt>
    <dgm:pt modelId="{5D13A754-11BB-8C46-9723-7706D62C535A}" type="pres">
      <dgm:prSet presAssocID="{129E9ED2-974B-BA41-8C8F-029F2D0EB3B9}" presName="imgShp" presStyleLbl="fgImgPlace1" presStyleIdx="4" presStyleCnt="6"/>
      <dgm:spPr/>
    </dgm:pt>
    <dgm:pt modelId="{377947F2-FEB5-9342-9227-A8E5B40568B1}" type="pres">
      <dgm:prSet presAssocID="{129E9ED2-974B-BA41-8C8F-029F2D0EB3B9}" presName="txShp" presStyleLbl="node1" presStyleIdx="4" presStyleCnt="6">
        <dgm:presLayoutVars>
          <dgm:bulletEnabled val="1"/>
        </dgm:presLayoutVars>
      </dgm:prSet>
      <dgm:spPr/>
    </dgm:pt>
    <dgm:pt modelId="{13680D0C-43AF-3C4F-880B-99ED64213B33}" type="pres">
      <dgm:prSet presAssocID="{7AD9875E-E694-C141-BBD5-285C9B02D9DE}" presName="spacing" presStyleCnt="0"/>
      <dgm:spPr/>
    </dgm:pt>
    <dgm:pt modelId="{B52485F1-B15E-CB4A-BA49-FE7512879E93}" type="pres">
      <dgm:prSet presAssocID="{B471E081-AEED-BA43-957A-A6B7A9DB884A}" presName="composite" presStyleCnt="0"/>
      <dgm:spPr/>
    </dgm:pt>
    <dgm:pt modelId="{DBBC31CF-67C7-F140-A0D7-C560E54940FC}" type="pres">
      <dgm:prSet presAssocID="{B471E081-AEED-BA43-957A-A6B7A9DB884A}" presName="imgShp" presStyleLbl="fgImgPlace1" presStyleIdx="5" presStyleCnt="6"/>
      <dgm:spPr/>
    </dgm:pt>
    <dgm:pt modelId="{6F1D864D-6D5A-D944-8A4D-D5E00BA393CA}" type="pres">
      <dgm:prSet presAssocID="{B471E081-AEED-BA43-957A-A6B7A9DB884A}" presName="txShp" presStyleLbl="node1" presStyleIdx="5" presStyleCnt="6">
        <dgm:presLayoutVars>
          <dgm:bulletEnabled val="1"/>
        </dgm:presLayoutVars>
      </dgm:prSet>
      <dgm:spPr/>
    </dgm:pt>
  </dgm:ptLst>
  <dgm:cxnLst>
    <dgm:cxn modelId="{BB42FF27-97EA-3649-A994-C0754357E2C1}" type="presOf" srcId="{88BE4C20-1A0D-0249-BDD6-661989A8F58F}" destId="{B536F65B-1FC3-B14C-9067-DEF5F93126F3}" srcOrd="0" destOrd="0" presId="urn:microsoft.com/office/officeart/2005/8/layout/vList3"/>
    <dgm:cxn modelId="{5A86AE3A-CD2F-2A49-8853-DD5DC9F06C17}" type="presOf" srcId="{B82A67B2-C259-DA46-8ACB-60878B3A7382}" destId="{7FA07069-8B64-E448-A653-D7F13F26EDAF}" srcOrd="0" destOrd="0" presId="urn:microsoft.com/office/officeart/2005/8/layout/vList3"/>
    <dgm:cxn modelId="{F6364D3D-8B3A-D34B-BAC5-82CE77DA0DC8}" type="presOf" srcId="{129E9ED2-974B-BA41-8C8F-029F2D0EB3B9}" destId="{377947F2-FEB5-9342-9227-A8E5B40568B1}" srcOrd="0" destOrd="0" presId="urn:microsoft.com/office/officeart/2005/8/layout/vList3"/>
    <dgm:cxn modelId="{09763445-7F51-4243-84C6-E79C95AF16A0}" type="presOf" srcId="{B471E081-AEED-BA43-957A-A6B7A9DB884A}" destId="{6F1D864D-6D5A-D944-8A4D-D5E00BA393CA}" srcOrd="0" destOrd="0" presId="urn:microsoft.com/office/officeart/2005/8/layout/vList3"/>
    <dgm:cxn modelId="{20823E46-2DC1-2E49-A09F-B2689D323AD5}" srcId="{24F0763A-8DA0-724B-8BDF-A2443518575E}" destId="{129E9ED2-974B-BA41-8C8F-029F2D0EB3B9}" srcOrd="4" destOrd="0" parTransId="{57AFD0B5-F49D-3B40-B870-A9FC90A9E076}" sibTransId="{7AD9875E-E694-C141-BBD5-285C9B02D9DE}"/>
    <dgm:cxn modelId="{3A4DAA7A-39ED-3149-800C-D39E7DA19B3A}" type="presOf" srcId="{F443B5B0-291E-BC4D-9149-B1F1623F5493}" destId="{01BB34C2-5091-4749-9E60-91749D6D12B4}" srcOrd="0" destOrd="0" presId="urn:microsoft.com/office/officeart/2005/8/layout/vList3"/>
    <dgm:cxn modelId="{83DDE7B0-34F8-404B-BDFA-6B8D0154FF22}" srcId="{24F0763A-8DA0-724B-8BDF-A2443518575E}" destId="{B82A67B2-C259-DA46-8ACB-60878B3A7382}" srcOrd="0" destOrd="0" parTransId="{2AF4215F-06B9-6545-BB2D-47088C8C940E}" sibTransId="{556DF86D-7FBA-0D41-BD0F-E9FD478A7888}"/>
    <dgm:cxn modelId="{46AAEFBE-1447-FA45-BC24-E18366677DA7}" srcId="{24F0763A-8DA0-724B-8BDF-A2443518575E}" destId="{B471E081-AEED-BA43-957A-A6B7A9DB884A}" srcOrd="5" destOrd="0" parTransId="{D9687F74-0132-A746-B99D-3E7B52787652}" sibTransId="{5E5AA62B-C196-624A-BEC6-DC76333B20D8}"/>
    <dgm:cxn modelId="{544FC6E2-B741-414E-87F7-2B16ACC6E369}" srcId="{24F0763A-8DA0-724B-8BDF-A2443518575E}" destId="{BD825A34-65F6-864B-B91F-FFB208BA1594}" srcOrd="3" destOrd="0" parTransId="{2637111C-3232-EB4D-B1E3-07446B228B18}" sibTransId="{B1AC2EB9-E7F8-C947-8543-3AFE996EA023}"/>
    <dgm:cxn modelId="{5BB764E6-7548-264D-801A-8DDCCAAD09B2}" srcId="{24F0763A-8DA0-724B-8BDF-A2443518575E}" destId="{88BE4C20-1A0D-0249-BDD6-661989A8F58F}" srcOrd="2" destOrd="0" parTransId="{E9A92C32-88BD-E34C-ADF6-4680992C9CE0}" sibTransId="{6BD73AF3-FC2F-6345-B3A4-5E241768F1C0}"/>
    <dgm:cxn modelId="{D56258E8-B98E-A744-ADE8-3F70051F74BB}" type="presOf" srcId="{BD825A34-65F6-864B-B91F-FFB208BA1594}" destId="{677DD969-7327-1F40-944E-C2CD0BC5B181}" srcOrd="0" destOrd="0" presId="urn:microsoft.com/office/officeart/2005/8/layout/vList3"/>
    <dgm:cxn modelId="{2770BEF3-923B-4E41-BA8E-76F0C8311C1B}" type="presOf" srcId="{24F0763A-8DA0-724B-8BDF-A2443518575E}" destId="{88684726-409C-9A46-8806-3B8BEB3B37D0}" srcOrd="0" destOrd="0" presId="urn:microsoft.com/office/officeart/2005/8/layout/vList3"/>
    <dgm:cxn modelId="{DEF712F6-F14C-274E-8F6C-D3EE4E64A522}" srcId="{24F0763A-8DA0-724B-8BDF-A2443518575E}" destId="{F443B5B0-291E-BC4D-9149-B1F1623F5493}" srcOrd="1" destOrd="0" parTransId="{51D0E29D-9974-FF4E-80C8-6FA20E250D2F}" sibTransId="{F7E38AA8-0B2D-C94D-91D7-AFD1BA2001D3}"/>
    <dgm:cxn modelId="{D58B4E56-9BCE-074A-BD3B-7AE2E2BA3238}" type="presParOf" srcId="{88684726-409C-9A46-8806-3B8BEB3B37D0}" destId="{678C1654-1675-4241-A412-47FFD8D568D5}" srcOrd="0" destOrd="0" presId="urn:microsoft.com/office/officeart/2005/8/layout/vList3"/>
    <dgm:cxn modelId="{67EF9BFB-7F3C-4442-BF83-F709C8EFE2A9}" type="presParOf" srcId="{678C1654-1675-4241-A412-47FFD8D568D5}" destId="{9F3542B5-8E62-7143-9DBF-312C79240240}" srcOrd="0" destOrd="0" presId="urn:microsoft.com/office/officeart/2005/8/layout/vList3"/>
    <dgm:cxn modelId="{B65B0BE0-3D9F-1242-9D97-C9982F897854}" type="presParOf" srcId="{678C1654-1675-4241-A412-47FFD8D568D5}" destId="{7FA07069-8B64-E448-A653-D7F13F26EDAF}" srcOrd="1" destOrd="0" presId="urn:microsoft.com/office/officeart/2005/8/layout/vList3"/>
    <dgm:cxn modelId="{8D573A02-AE50-3F4A-BB8E-107467D42266}" type="presParOf" srcId="{88684726-409C-9A46-8806-3B8BEB3B37D0}" destId="{7E6EFFFF-140C-3442-B1DA-ECF3CF3CFC45}" srcOrd="1" destOrd="0" presId="urn:microsoft.com/office/officeart/2005/8/layout/vList3"/>
    <dgm:cxn modelId="{D2CA9F5C-5CE6-6946-B903-548DE7B38940}" type="presParOf" srcId="{88684726-409C-9A46-8806-3B8BEB3B37D0}" destId="{1B9F6F84-379B-0341-A8D0-65FF9E7EBB4A}" srcOrd="2" destOrd="0" presId="urn:microsoft.com/office/officeart/2005/8/layout/vList3"/>
    <dgm:cxn modelId="{31D562E8-B5CA-A747-BAB7-BFDA2F0327C8}" type="presParOf" srcId="{1B9F6F84-379B-0341-A8D0-65FF9E7EBB4A}" destId="{6E3787D5-019B-3C47-A2E5-ADDDE1932C01}" srcOrd="0" destOrd="0" presId="urn:microsoft.com/office/officeart/2005/8/layout/vList3"/>
    <dgm:cxn modelId="{6167244F-4F00-3A44-A199-79BD55FC8EC7}" type="presParOf" srcId="{1B9F6F84-379B-0341-A8D0-65FF9E7EBB4A}" destId="{01BB34C2-5091-4749-9E60-91749D6D12B4}" srcOrd="1" destOrd="0" presId="urn:microsoft.com/office/officeart/2005/8/layout/vList3"/>
    <dgm:cxn modelId="{58213663-1DFF-3042-891C-6C4ADB6422E7}" type="presParOf" srcId="{88684726-409C-9A46-8806-3B8BEB3B37D0}" destId="{09740F45-5728-8C43-B817-68AA6B6C3C99}" srcOrd="3" destOrd="0" presId="urn:microsoft.com/office/officeart/2005/8/layout/vList3"/>
    <dgm:cxn modelId="{09CD3688-58F0-4945-A1B3-98FAC995B78C}" type="presParOf" srcId="{88684726-409C-9A46-8806-3B8BEB3B37D0}" destId="{02534173-DD2F-E54C-A3B6-D77FE9060FD9}" srcOrd="4" destOrd="0" presId="urn:microsoft.com/office/officeart/2005/8/layout/vList3"/>
    <dgm:cxn modelId="{818C1A6B-D1ED-5C40-8BB2-DB3622E9C58D}" type="presParOf" srcId="{02534173-DD2F-E54C-A3B6-D77FE9060FD9}" destId="{0D93F7AF-AB79-A34D-ADE8-E64088845CA8}" srcOrd="0" destOrd="0" presId="urn:microsoft.com/office/officeart/2005/8/layout/vList3"/>
    <dgm:cxn modelId="{A83DF528-356F-2A44-860A-0C3C828E5311}" type="presParOf" srcId="{02534173-DD2F-E54C-A3B6-D77FE9060FD9}" destId="{B536F65B-1FC3-B14C-9067-DEF5F93126F3}" srcOrd="1" destOrd="0" presId="urn:microsoft.com/office/officeart/2005/8/layout/vList3"/>
    <dgm:cxn modelId="{ECCEE064-3F89-BD42-AECB-610188B04C75}" type="presParOf" srcId="{88684726-409C-9A46-8806-3B8BEB3B37D0}" destId="{61BC974A-88D4-F049-8393-97F5CC984637}" srcOrd="5" destOrd="0" presId="urn:microsoft.com/office/officeart/2005/8/layout/vList3"/>
    <dgm:cxn modelId="{470B1EE0-FF33-2148-A9DC-AA964C955BBB}" type="presParOf" srcId="{88684726-409C-9A46-8806-3B8BEB3B37D0}" destId="{A8FDAADB-03EA-5A44-B1BF-A29B2563F73B}" srcOrd="6" destOrd="0" presId="urn:microsoft.com/office/officeart/2005/8/layout/vList3"/>
    <dgm:cxn modelId="{C079E0D0-B1EC-1846-8C58-797A72115CDD}" type="presParOf" srcId="{A8FDAADB-03EA-5A44-B1BF-A29B2563F73B}" destId="{592D0981-8B51-3343-BE15-846B6557C789}" srcOrd="0" destOrd="0" presId="urn:microsoft.com/office/officeart/2005/8/layout/vList3"/>
    <dgm:cxn modelId="{71B87F11-0CA2-3D4E-877B-10F333B45805}" type="presParOf" srcId="{A8FDAADB-03EA-5A44-B1BF-A29B2563F73B}" destId="{677DD969-7327-1F40-944E-C2CD0BC5B181}" srcOrd="1" destOrd="0" presId="urn:microsoft.com/office/officeart/2005/8/layout/vList3"/>
    <dgm:cxn modelId="{B87109C7-E23F-6F4E-A740-1129808505CB}" type="presParOf" srcId="{88684726-409C-9A46-8806-3B8BEB3B37D0}" destId="{64903072-ED7C-3844-B395-873157F1A989}" srcOrd="7" destOrd="0" presId="urn:microsoft.com/office/officeart/2005/8/layout/vList3"/>
    <dgm:cxn modelId="{60C95008-B55F-ED4D-A5DD-BF2C0A0621DD}" type="presParOf" srcId="{88684726-409C-9A46-8806-3B8BEB3B37D0}" destId="{C4EC10FB-852D-0A41-95CC-A3F51E95D0C0}" srcOrd="8" destOrd="0" presId="urn:microsoft.com/office/officeart/2005/8/layout/vList3"/>
    <dgm:cxn modelId="{E8978220-B8AE-E44D-AFAD-62F288A0D237}" type="presParOf" srcId="{C4EC10FB-852D-0A41-95CC-A3F51E95D0C0}" destId="{5D13A754-11BB-8C46-9723-7706D62C535A}" srcOrd="0" destOrd="0" presId="urn:microsoft.com/office/officeart/2005/8/layout/vList3"/>
    <dgm:cxn modelId="{C82952CA-6062-5A48-A398-02EEAD9FA9A1}" type="presParOf" srcId="{C4EC10FB-852D-0A41-95CC-A3F51E95D0C0}" destId="{377947F2-FEB5-9342-9227-A8E5B40568B1}" srcOrd="1" destOrd="0" presId="urn:microsoft.com/office/officeart/2005/8/layout/vList3"/>
    <dgm:cxn modelId="{E5D76F3D-908B-3744-ABAF-F3116FEF042F}" type="presParOf" srcId="{88684726-409C-9A46-8806-3B8BEB3B37D0}" destId="{13680D0C-43AF-3C4F-880B-99ED64213B33}" srcOrd="9" destOrd="0" presId="urn:microsoft.com/office/officeart/2005/8/layout/vList3"/>
    <dgm:cxn modelId="{0E219253-3FD0-3A42-96E7-75B5624279FC}" type="presParOf" srcId="{88684726-409C-9A46-8806-3B8BEB3B37D0}" destId="{B52485F1-B15E-CB4A-BA49-FE7512879E93}" srcOrd="10" destOrd="0" presId="urn:microsoft.com/office/officeart/2005/8/layout/vList3"/>
    <dgm:cxn modelId="{0511999B-1F6E-B14E-B9D4-724EC4BBDEC8}" type="presParOf" srcId="{B52485F1-B15E-CB4A-BA49-FE7512879E93}" destId="{DBBC31CF-67C7-F140-A0D7-C560E54940FC}" srcOrd="0" destOrd="0" presId="urn:microsoft.com/office/officeart/2005/8/layout/vList3"/>
    <dgm:cxn modelId="{D70D8DFA-9564-D248-89B6-E0F34443DB4A}" type="presParOf" srcId="{B52485F1-B15E-CB4A-BA49-FE7512879E93}" destId="{6F1D864D-6D5A-D944-8A4D-D5E00BA393CA}"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1699D93-937A-2A45-A967-8E6B7801644F}" type="doc">
      <dgm:prSet loTypeId="urn:microsoft.com/office/officeart/2005/8/layout/vList3" loCatId="list" qsTypeId="urn:microsoft.com/office/officeart/2005/8/quickstyle/simple1" qsCatId="simple" csTypeId="urn:microsoft.com/office/officeart/2005/8/colors/accent0_2" csCatId="mainScheme"/>
      <dgm:spPr/>
      <dgm:t>
        <a:bodyPr/>
        <a:lstStyle/>
        <a:p>
          <a:endParaRPr lang="es-MX"/>
        </a:p>
      </dgm:t>
    </dgm:pt>
    <dgm:pt modelId="{8BA72A5D-5DD1-B041-A948-F221A13F71F9}">
      <dgm:prSet/>
      <dgm:spPr/>
      <dgm:t>
        <a:bodyPr/>
        <a:lstStyle/>
        <a:p>
          <a:r>
            <a:rPr lang="es-MX"/>
            <a:t>Hombre - Gestión del Conocimiento</a:t>
          </a:r>
        </a:p>
      </dgm:t>
    </dgm:pt>
    <dgm:pt modelId="{E748E7B6-0225-FC45-8867-A9A092306AC9}" type="parTrans" cxnId="{4DB86874-C7E9-1E49-9C34-4A929C6960A6}">
      <dgm:prSet/>
      <dgm:spPr/>
      <dgm:t>
        <a:bodyPr/>
        <a:lstStyle/>
        <a:p>
          <a:endParaRPr lang="es-MX"/>
        </a:p>
      </dgm:t>
    </dgm:pt>
    <dgm:pt modelId="{03165AFE-E2A6-544E-B042-3A953364A094}" type="sibTrans" cxnId="{4DB86874-C7E9-1E49-9C34-4A929C6960A6}">
      <dgm:prSet/>
      <dgm:spPr/>
      <dgm:t>
        <a:bodyPr/>
        <a:lstStyle/>
        <a:p>
          <a:endParaRPr lang="es-MX"/>
        </a:p>
      </dgm:t>
    </dgm:pt>
    <dgm:pt modelId="{15607392-FFC7-1046-A72E-330CCF3BB6FD}">
      <dgm:prSet/>
      <dgm:spPr/>
      <dgm:t>
        <a:bodyPr/>
        <a:lstStyle/>
        <a:p>
          <a:r>
            <a:rPr lang="es-MX"/>
            <a:t>Hombre - Tecnología de la Información</a:t>
          </a:r>
        </a:p>
      </dgm:t>
    </dgm:pt>
    <dgm:pt modelId="{C19021B3-D105-324F-9DF8-FBF00636C6F5}" type="parTrans" cxnId="{E2970FD0-052E-DA44-BB29-1CC624417DB7}">
      <dgm:prSet/>
      <dgm:spPr/>
      <dgm:t>
        <a:bodyPr/>
        <a:lstStyle/>
        <a:p>
          <a:endParaRPr lang="es-MX"/>
        </a:p>
      </dgm:t>
    </dgm:pt>
    <dgm:pt modelId="{F80AA513-1C57-6941-8798-E52913F1C856}" type="sibTrans" cxnId="{E2970FD0-052E-DA44-BB29-1CC624417DB7}">
      <dgm:prSet/>
      <dgm:spPr/>
      <dgm:t>
        <a:bodyPr/>
        <a:lstStyle/>
        <a:p>
          <a:endParaRPr lang="es-MX"/>
        </a:p>
      </dgm:t>
    </dgm:pt>
    <dgm:pt modelId="{4F2BA622-C3CD-DD46-9A70-EA166CDA00FD}">
      <dgm:prSet/>
      <dgm:spPr/>
      <dgm:t>
        <a:bodyPr/>
        <a:lstStyle/>
        <a:p>
          <a:r>
            <a:rPr lang="es-MX"/>
            <a:t>Hombre - Biogenética Industrial</a:t>
          </a:r>
        </a:p>
      </dgm:t>
    </dgm:pt>
    <dgm:pt modelId="{C6A91643-3687-0443-84A0-9D5B592A4FCF}" type="parTrans" cxnId="{015DC6BF-0B97-114E-9F73-F2F8637DF68B}">
      <dgm:prSet/>
      <dgm:spPr/>
      <dgm:t>
        <a:bodyPr/>
        <a:lstStyle/>
        <a:p>
          <a:endParaRPr lang="es-MX"/>
        </a:p>
      </dgm:t>
    </dgm:pt>
    <dgm:pt modelId="{5D5479B3-DF88-A643-974E-6725DD736634}" type="sibTrans" cxnId="{015DC6BF-0B97-114E-9F73-F2F8637DF68B}">
      <dgm:prSet/>
      <dgm:spPr/>
      <dgm:t>
        <a:bodyPr/>
        <a:lstStyle/>
        <a:p>
          <a:endParaRPr lang="es-MX"/>
        </a:p>
      </dgm:t>
    </dgm:pt>
    <dgm:pt modelId="{8DF36869-35CD-BD4B-9DDE-7F2DA4E33826}">
      <dgm:prSet/>
      <dgm:spPr/>
      <dgm:t>
        <a:bodyPr/>
        <a:lstStyle/>
        <a:p>
          <a:r>
            <a:rPr lang="es-MX"/>
            <a:t>Hombre – Automatización</a:t>
          </a:r>
        </a:p>
      </dgm:t>
    </dgm:pt>
    <dgm:pt modelId="{D4C8F27C-C8F3-4346-B1EE-1BEA104F5615}" type="parTrans" cxnId="{F14664D0-84E8-EF43-BE83-34F25151F69F}">
      <dgm:prSet/>
      <dgm:spPr/>
      <dgm:t>
        <a:bodyPr/>
        <a:lstStyle/>
        <a:p>
          <a:endParaRPr lang="es-MX"/>
        </a:p>
      </dgm:t>
    </dgm:pt>
    <dgm:pt modelId="{49C66C70-7F13-E04C-A4DF-9F2F8A823178}" type="sibTrans" cxnId="{F14664D0-84E8-EF43-BE83-34F25151F69F}">
      <dgm:prSet/>
      <dgm:spPr/>
      <dgm:t>
        <a:bodyPr/>
        <a:lstStyle/>
        <a:p>
          <a:endParaRPr lang="es-MX"/>
        </a:p>
      </dgm:t>
    </dgm:pt>
    <dgm:pt modelId="{8967342E-0830-924C-94DA-63F472731A0D}">
      <dgm:prSet/>
      <dgm:spPr/>
      <dgm:t>
        <a:bodyPr/>
        <a:lstStyle/>
        <a:p>
          <a:r>
            <a:rPr lang="es-MX"/>
            <a:t>Hombre - Medio Ambiente</a:t>
          </a:r>
        </a:p>
      </dgm:t>
    </dgm:pt>
    <dgm:pt modelId="{339558C5-9F7A-C846-B090-2DB14836F3AB}" type="parTrans" cxnId="{E5E86DF8-C53E-D84C-8F7F-DFD7E98B27AD}">
      <dgm:prSet/>
      <dgm:spPr/>
      <dgm:t>
        <a:bodyPr/>
        <a:lstStyle/>
        <a:p>
          <a:endParaRPr lang="es-MX"/>
        </a:p>
      </dgm:t>
    </dgm:pt>
    <dgm:pt modelId="{663F04A5-6158-314A-9724-C70564236D97}" type="sibTrans" cxnId="{E5E86DF8-C53E-D84C-8F7F-DFD7E98B27AD}">
      <dgm:prSet/>
      <dgm:spPr/>
      <dgm:t>
        <a:bodyPr/>
        <a:lstStyle/>
        <a:p>
          <a:endParaRPr lang="es-MX"/>
        </a:p>
      </dgm:t>
    </dgm:pt>
    <dgm:pt modelId="{34E05404-7D0F-4149-96FD-641D3F289877}">
      <dgm:prSet/>
      <dgm:spPr/>
      <dgm:t>
        <a:bodyPr/>
        <a:lstStyle/>
        <a:p>
          <a:r>
            <a:rPr lang="es-MX"/>
            <a:t>Hombre – Robótica</a:t>
          </a:r>
        </a:p>
      </dgm:t>
    </dgm:pt>
    <dgm:pt modelId="{68E9ECC6-802F-B24C-9020-F17DC9763E65}" type="parTrans" cxnId="{5AAC20E9-8BAD-6C42-A2DD-6DFC7D341FF6}">
      <dgm:prSet/>
      <dgm:spPr/>
      <dgm:t>
        <a:bodyPr/>
        <a:lstStyle/>
        <a:p>
          <a:endParaRPr lang="es-MX"/>
        </a:p>
      </dgm:t>
    </dgm:pt>
    <dgm:pt modelId="{91D52F07-E7E4-3F46-85EE-85FBD38F520D}" type="sibTrans" cxnId="{5AAC20E9-8BAD-6C42-A2DD-6DFC7D341FF6}">
      <dgm:prSet/>
      <dgm:spPr/>
      <dgm:t>
        <a:bodyPr/>
        <a:lstStyle/>
        <a:p>
          <a:endParaRPr lang="es-MX"/>
        </a:p>
      </dgm:t>
    </dgm:pt>
    <dgm:pt modelId="{37FD3DDA-34AF-2246-BCD7-CA0636525324}">
      <dgm:prSet/>
      <dgm:spPr/>
      <dgm:t>
        <a:bodyPr/>
        <a:lstStyle/>
        <a:p>
          <a:r>
            <a:rPr lang="es-MX"/>
            <a:t>Hombre - Inteligencia Artificial</a:t>
          </a:r>
        </a:p>
      </dgm:t>
    </dgm:pt>
    <dgm:pt modelId="{A2B2F377-3CBC-9E45-AB11-AB24C88C778E}" type="parTrans" cxnId="{69868CA6-660F-FD49-8A03-136EB4B2FC5F}">
      <dgm:prSet/>
      <dgm:spPr/>
      <dgm:t>
        <a:bodyPr/>
        <a:lstStyle/>
        <a:p>
          <a:endParaRPr lang="es-MX"/>
        </a:p>
      </dgm:t>
    </dgm:pt>
    <dgm:pt modelId="{A87F4DCA-1561-0749-B840-35AF2C555C39}" type="sibTrans" cxnId="{69868CA6-660F-FD49-8A03-136EB4B2FC5F}">
      <dgm:prSet/>
      <dgm:spPr/>
      <dgm:t>
        <a:bodyPr/>
        <a:lstStyle/>
        <a:p>
          <a:endParaRPr lang="es-MX"/>
        </a:p>
      </dgm:t>
    </dgm:pt>
    <dgm:pt modelId="{E32D254E-DAA7-4140-9E34-8A9A22B9E37D}">
      <dgm:prSet/>
      <dgm:spPr/>
      <dgm:t>
        <a:bodyPr/>
        <a:lstStyle/>
        <a:p>
          <a:r>
            <a:rPr lang="es-MX"/>
            <a:t>Y mas inter relaciones</a:t>
          </a:r>
        </a:p>
      </dgm:t>
    </dgm:pt>
    <dgm:pt modelId="{4F7D1558-B889-6B47-8DA5-A6AEC7FC78A6}" type="parTrans" cxnId="{3827710F-C380-6944-ABF0-81DE783EEA6A}">
      <dgm:prSet/>
      <dgm:spPr/>
      <dgm:t>
        <a:bodyPr/>
        <a:lstStyle/>
        <a:p>
          <a:endParaRPr lang="es-MX"/>
        </a:p>
      </dgm:t>
    </dgm:pt>
    <dgm:pt modelId="{20F85CD2-6CCD-DC48-A52A-A3C484583317}" type="sibTrans" cxnId="{3827710F-C380-6944-ABF0-81DE783EEA6A}">
      <dgm:prSet/>
      <dgm:spPr/>
      <dgm:t>
        <a:bodyPr/>
        <a:lstStyle/>
        <a:p>
          <a:endParaRPr lang="es-MX"/>
        </a:p>
      </dgm:t>
    </dgm:pt>
    <dgm:pt modelId="{80BF1645-2F85-5847-BCB2-CBFAF8BFA222}" type="pres">
      <dgm:prSet presAssocID="{41699D93-937A-2A45-A967-8E6B7801644F}" presName="linearFlow" presStyleCnt="0">
        <dgm:presLayoutVars>
          <dgm:dir/>
          <dgm:resizeHandles val="exact"/>
        </dgm:presLayoutVars>
      </dgm:prSet>
      <dgm:spPr/>
    </dgm:pt>
    <dgm:pt modelId="{78334148-0BD3-044B-BD67-8548EEDEE1B7}" type="pres">
      <dgm:prSet presAssocID="{8BA72A5D-5DD1-B041-A948-F221A13F71F9}" presName="composite" presStyleCnt="0"/>
      <dgm:spPr/>
    </dgm:pt>
    <dgm:pt modelId="{819733F9-04D7-4742-A1C5-C1B3411D8546}" type="pres">
      <dgm:prSet presAssocID="{8BA72A5D-5DD1-B041-A948-F221A13F71F9}" presName="imgShp" presStyleLbl="fgImgPlace1" presStyleIdx="0" presStyleCnt="8"/>
      <dgm:spPr/>
    </dgm:pt>
    <dgm:pt modelId="{35E2A5DE-CF67-9E45-ABC5-C12D4F8D7356}" type="pres">
      <dgm:prSet presAssocID="{8BA72A5D-5DD1-B041-A948-F221A13F71F9}" presName="txShp" presStyleLbl="node1" presStyleIdx="0" presStyleCnt="8">
        <dgm:presLayoutVars>
          <dgm:bulletEnabled val="1"/>
        </dgm:presLayoutVars>
      </dgm:prSet>
      <dgm:spPr/>
    </dgm:pt>
    <dgm:pt modelId="{DA3F13C2-C927-EF40-850B-C5BC9845CDE6}" type="pres">
      <dgm:prSet presAssocID="{03165AFE-E2A6-544E-B042-3A953364A094}" presName="spacing" presStyleCnt="0"/>
      <dgm:spPr/>
    </dgm:pt>
    <dgm:pt modelId="{AAC5D40C-3F10-8D41-886C-1CA4334203A9}" type="pres">
      <dgm:prSet presAssocID="{15607392-FFC7-1046-A72E-330CCF3BB6FD}" presName="composite" presStyleCnt="0"/>
      <dgm:spPr/>
    </dgm:pt>
    <dgm:pt modelId="{E04307FC-91BA-FE42-9AB2-92D109D03EC4}" type="pres">
      <dgm:prSet presAssocID="{15607392-FFC7-1046-A72E-330CCF3BB6FD}" presName="imgShp" presStyleLbl="fgImgPlace1" presStyleIdx="1" presStyleCnt="8"/>
      <dgm:spPr/>
    </dgm:pt>
    <dgm:pt modelId="{3DF96FE8-FA03-C444-8E9A-06089D0B4109}" type="pres">
      <dgm:prSet presAssocID="{15607392-FFC7-1046-A72E-330CCF3BB6FD}" presName="txShp" presStyleLbl="node1" presStyleIdx="1" presStyleCnt="8">
        <dgm:presLayoutVars>
          <dgm:bulletEnabled val="1"/>
        </dgm:presLayoutVars>
      </dgm:prSet>
      <dgm:spPr/>
    </dgm:pt>
    <dgm:pt modelId="{482C17CA-7125-A64F-B903-BF855ED895CA}" type="pres">
      <dgm:prSet presAssocID="{F80AA513-1C57-6941-8798-E52913F1C856}" presName="spacing" presStyleCnt="0"/>
      <dgm:spPr/>
    </dgm:pt>
    <dgm:pt modelId="{9D1AF699-E97E-1F45-A740-085F5985E6B2}" type="pres">
      <dgm:prSet presAssocID="{4F2BA622-C3CD-DD46-9A70-EA166CDA00FD}" presName="composite" presStyleCnt="0"/>
      <dgm:spPr/>
    </dgm:pt>
    <dgm:pt modelId="{8F0B7370-10EC-1943-88AD-C2B47083440E}" type="pres">
      <dgm:prSet presAssocID="{4F2BA622-C3CD-DD46-9A70-EA166CDA00FD}" presName="imgShp" presStyleLbl="fgImgPlace1" presStyleIdx="2" presStyleCnt="8"/>
      <dgm:spPr/>
    </dgm:pt>
    <dgm:pt modelId="{2BBA7C99-236C-7740-B5DD-82198F1E7B96}" type="pres">
      <dgm:prSet presAssocID="{4F2BA622-C3CD-DD46-9A70-EA166CDA00FD}" presName="txShp" presStyleLbl="node1" presStyleIdx="2" presStyleCnt="8">
        <dgm:presLayoutVars>
          <dgm:bulletEnabled val="1"/>
        </dgm:presLayoutVars>
      </dgm:prSet>
      <dgm:spPr/>
    </dgm:pt>
    <dgm:pt modelId="{59048E34-C0C9-8C46-8C4E-B72738E19010}" type="pres">
      <dgm:prSet presAssocID="{5D5479B3-DF88-A643-974E-6725DD736634}" presName="spacing" presStyleCnt="0"/>
      <dgm:spPr/>
    </dgm:pt>
    <dgm:pt modelId="{40FDB7F3-120C-284C-999B-6A876D5AD90E}" type="pres">
      <dgm:prSet presAssocID="{8DF36869-35CD-BD4B-9DDE-7F2DA4E33826}" presName="composite" presStyleCnt="0"/>
      <dgm:spPr/>
    </dgm:pt>
    <dgm:pt modelId="{2D2EA404-293E-D64F-8E78-4EDC26CACE22}" type="pres">
      <dgm:prSet presAssocID="{8DF36869-35CD-BD4B-9DDE-7F2DA4E33826}" presName="imgShp" presStyleLbl="fgImgPlace1" presStyleIdx="3" presStyleCnt="8"/>
      <dgm:spPr/>
    </dgm:pt>
    <dgm:pt modelId="{205061CC-3EC1-0646-95DC-9EBC2E877E47}" type="pres">
      <dgm:prSet presAssocID="{8DF36869-35CD-BD4B-9DDE-7F2DA4E33826}" presName="txShp" presStyleLbl="node1" presStyleIdx="3" presStyleCnt="8">
        <dgm:presLayoutVars>
          <dgm:bulletEnabled val="1"/>
        </dgm:presLayoutVars>
      </dgm:prSet>
      <dgm:spPr/>
    </dgm:pt>
    <dgm:pt modelId="{2266F8ED-A081-7845-83FE-3BD5D49CA846}" type="pres">
      <dgm:prSet presAssocID="{49C66C70-7F13-E04C-A4DF-9F2F8A823178}" presName="spacing" presStyleCnt="0"/>
      <dgm:spPr/>
    </dgm:pt>
    <dgm:pt modelId="{1DEF0D32-75E5-444B-BD65-4D36CE2A566A}" type="pres">
      <dgm:prSet presAssocID="{8967342E-0830-924C-94DA-63F472731A0D}" presName="composite" presStyleCnt="0"/>
      <dgm:spPr/>
    </dgm:pt>
    <dgm:pt modelId="{CC2E204A-BBA7-DF49-83B7-3A777E28891A}" type="pres">
      <dgm:prSet presAssocID="{8967342E-0830-924C-94DA-63F472731A0D}" presName="imgShp" presStyleLbl="fgImgPlace1" presStyleIdx="4" presStyleCnt="8"/>
      <dgm:spPr/>
    </dgm:pt>
    <dgm:pt modelId="{F83E00B9-8EF1-B74A-8187-EE8FA2A6D8D4}" type="pres">
      <dgm:prSet presAssocID="{8967342E-0830-924C-94DA-63F472731A0D}" presName="txShp" presStyleLbl="node1" presStyleIdx="4" presStyleCnt="8">
        <dgm:presLayoutVars>
          <dgm:bulletEnabled val="1"/>
        </dgm:presLayoutVars>
      </dgm:prSet>
      <dgm:spPr/>
    </dgm:pt>
    <dgm:pt modelId="{8CCD7A6F-9C04-D140-B048-4E807CCDB44E}" type="pres">
      <dgm:prSet presAssocID="{663F04A5-6158-314A-9724-C70564236D97}" presName="spacing" presStyleCnt="0"/>
      <dgm:spPr/>
    </dgm:pt>
    <dgm:pt modelId="{E6706502-4383-A244-ADA9-F6B981CD1F1E}" type="pres">
      <dgm:prSet presAssocID="{34E05404-7D0F-4149-96FD-641D3F289877}" presName="composite" presStyleCnt="0"/>
      <dgm:spPr/>
    </dgm:pt>
    <dgm:pt modelId="{FBAE7E2A-D6AA-9646-ABD5-2F82FD80508A}" type="pres">
      <dgm:prSet presAssocID="{34E05404-7D0F-4149-96FD-641D3F289877}" presName="imgShp" presStyleLbl="fgImgPlace1" presStyleIdx="5" presStyleCnt="8"/>
      <dgm:spPr/>
    </dgm:pt>
    <dgm:pt modelId="{34708813-038F-8C42-A5C0-2C0CCF9CD677}" type="pres">
      <dgm:prSet presAssocID="{34E05404-7D0F-4149-96FD-641D3F289877}" presName="txShp" presStyleLbl="node1" presStyleIdx="5" presStyleCnt="8">
        <dgm:presLayoutVars>
          <dgm:bulletEnabled val="1"/>
        </dgm:presLayoutVars>
      </dgm:prSet>
      <dgm:spPr/>
    </dgm:pt>
    <dgm:pt modelId="{764D23F9-4E8D-364A-83C7-22F3171FDC0C}" type="pres">
      <dgm:prSet presAssocID="{91D52F07-E7E4-3F46-85EE-85FBD38F520D}" presName="spacing" presStyleCnt="0"/>
      <dgm:spPr/>
    </dgm:pt>
    <dgm:pt modelId="{E7F44DFB-E29C-4D46-8165-F4EF1771ED7D}" type="pres">
      <dgm:prSet presAssocID="{37FD3DDA-34AF-2246-BCD7-CA0636525324}" presName="composite" presStyleCnt="0"/>
      <dgm:spPr/>
    </dgm:pt>
    <dgm:pt modelId="{1A5EFF08-641A-5D47-9A38-2C4726205672}" type="pres">
      <dgm:prSet presAssocID="{37FD3DDA-34AF-2246-BCD7-CA0636525324}" presName="imgShp" presStyleLbl="fgImgPlace1" presStyleIdx="6" presStyleCnt="8"/>
      <dgm:spPr/>
    </dgm:pt>
    <dgm:pt modelId="{43E227B9-088F-E14A-900D-C715CCAA7EC1}" type="pres">
      <dgm:prSet presAssocID="{37FD3DDA-34AF-2246-BCD7-CA0636525324}" presName="txShp" presStyleLbl="node1" presStyleIdx="6" presStyleCnt="8">
        <dgm:presLayoutVars>
          <dgm:bulletEnabled val="1"/>
        </dgm:presLayoutVars>
      </dgm:prSet>
      <dgm:spPr/>
    </dgm:pt>
    <dgm:pt modelId="{9E72C24F-2D9C-9E44-9384-2E67C1B7BA65}" type="pres">
      <dgm:prSet presAssocID="{A87F4DCA-1561-0749-B840-35AF2C555C39}" presName="spacing" presStyleCnt="0"/>
      <dgm:spPr/>
    </dgm:pt>
    <dgm:pt modelId="{356D8DBF-C207-8943-B90F-A677793203AD}" type="pres">
      <dgm:prSet presAssocID="{E32D254E-DAA7-4140-9E34-8A9A22B9E37D}" presName="composite" presStyleCnt="0"/>
      <dgm:spPr/>
    </dgm:pt>
    <dgm:pt modelId="{67EAEE02-40B4-7642-A501-BC27E90A4B08}" type="pres">
      <dgm:prSet presAssocID="{E32D254E-DAA7-4140-9E34-8A9A22B9E37D}" presName="imgShp" presStyleLbl="fgImgPlace1" presStyleIdx="7" presStyleCnt="8"/>
      <dgm:spPr/>
    </dgm:pt>
    <dgm:pt modelId="{B25CFE5C-0A06-E946-A3D6-8C1064B57A69}" type="pres">
      <dgm:prSet presAssocID="{E32D254E-DAA7-4140-9E34-8A9A22B9E37D}" presName="txShp" presStyleLbl="node1" presStyleIdx="7" presStyleCnt="8">
        <dgm:presLayoutVars>
          <dgm:bulletEnabled val="1"/>
        </dgm:presLayoutVars>
      </dgm:prSet>
      <dgm:spPr/>
    </dgm:pt>
  </dgm:ptLst>
  <dgm:cxnLst>
    <dgm:cxn modelId="{2ED90F00-55FF-9F4E-B0DB-0AAD08AE9B95}" type="presOf" srcId="{41699D93-937A-2A45-A967-8E6B7801644F}" destId="{80BF1645-2F85-5847-BCB2-CBFAF8BFA222}" srcOrd="0" destOrd="0" presId="urn:microsoft.com/office/officeart/2005/8/layout/vList3"/>
    <dgm:cxn modelId="{3827710F-C380-6944-ABF0-81DE783EEA6A}" srcId="{41699D93-937A-2A45-A967-8E6B7801644F}" destId="{E32D254E-DAA7-4140-9E34-8A9A22B9E37D}" srcOrd="7" destOrd="0" parTransId="{4F7D1558-B889-6B47-8DA5-A6AEC7FC78A6}" sibTransId="{20F85CD2-6CCD-DC48-A52A-A3C484583317}"/>
    <dgm:cxn modelId="{6EAE9815-2CCA-3C45-BC3B-AF8ED5D9D832}" type="presOf" srcId="{8BA72A5D-5DD1-B041-A948-F221A13F71F9}" destId="{35E2A5DE-CF67-9E45-ABC5-C12D4F8D7356}" srcOrd="0" destOrd="0" presId="urn:microsoft.com/office/officeart/2005/8/layout/vList3"/>
    <dgm:cxn modelId="{341FB746-A744-E74C-AE18-8C9F979C5AC2}" type="presOf" srcId="{4F2BA622-C3CD-DD46-9A70-EA166CDA00FD}" destId="{2BBA7C99-236C-7740-B5DD-82198F1E7B96}" srcOrd="0" destOrd="0" presId="urn:microsoft.com/office/officeart/2005/8/layout/vList3"/>
    <dgm:cxn modelId="{17FF026F-971D-994C-9CAB-DFE5B4CC75B3}" type="presOf" srcId="{34E05404-7D0F-4149-96FD-641D3F289877}" destId="{34708813-038F-8C42-A5C0-2C0CCF9CD677}" srcOrd="0" destOrd="0" presId="urn:microsoft.com/office/officeart/2005/8/layout/vList3"/>
    <dgm:cxn modelId="{4DB86874-C7E9-1E49-9C34-4A929C6960A6}" srcId="{41699D93-937A-2A45-A967-8E6B7801644F}" destId="{8BA72A5D-5DD1-B041-A948-F221A13F71F9}" srcOrd="0" destOrd="0" parTransId="{E748E7B6-0225-FC45-8867-A9A092306AC9}" sibTransId="{03165AFE-E2A6-544E-B042-3A953364A094}"/>
    <dgm:cxn modelId="{A10131A5-8BAE-694A-AF4C-893E6B21A726}" type="presOf" srcId="{15607392-FFC7-1046-A72E-330CCF3BB6FD}" destId="{3DF96FE8-FA03-C444-8E9A-06089D0B4109}" srcOrd="0" destOrd="0" presId="urn:microsoft.com/office/officeart/2005/8/layout/vList3"/>
    <dgm:cxn modelId="{69868CA6-660F-FD49-8A03-136EB4B2FC5F}" srcId="{41699D93-937A-2A45-A967-8E6B7801644F}" destId="{37FD3DDA-34AF-2246-BCD7-CA0636525324}" srcOrd="6" destOrd="0" parTransId="{A2B2F377-3CBC-9E45-AB11-AB24C88C778E}" sibTransId="{A87F4DCA-1561-0749-B840-35AF2C555C39}"/>
    <dgm:cxn modelId="{1FA9DFB2-886B-C848-BCB2-FBCC35134B2D}" type="presOf" srcId="{8DF36869-35CD-BD4B-9DDE-7F2DA4E33826}" destId="{205061CC-3EC1-0646-95DC-9EBC2E877E47}" srcOrd="0" destOrd="0" presId="urn:microsoft.com/office/officeart/2005/8/layout/vList3"/>
    <dgm:cxn modelId="{015DC6BF-0B97-114E-9F73-F2F8637DF68B}" srcId="{41699D93-937A-2A45-A967-8E6B7801644F}" destId="{4F2BA622-C3CD-DD46-9A70-EA166CDA00FD}" srcOrd="2" destOrd="0" parTransId="{C6A91643-3687-0443-84A0-9D5B592A4FCF}" sibTransId="{5D5479B3-DF88-A643-974E-6725DD736634}"/>
    <dgm:cxn modelId="{D9B729C6-BBA3-3F46-B106-242EC029334C}" type="presOf" srcId="{8967342E-0830-924C-94DA-63F472731A0D}" destId="{F83E00B9-8EF1-B74A-8187-EE8FA2A6D8D4}" srcOrd="0" destOrd="0" presId="urn:microsoft.com/office/officeart/2005/8/layout/vList3"/>
    <dgm:cxn modelId="{E2970FD0-052E-DA44-BB29-1CC624417DB7}" srcId="{41699D93-937A-2A45-A967-8E6B7801644F}" destId="{15607392-FFC7-1046-A72E-330CCF3BB6FD}" srcOrd="1" destOrd="0" parTransId="{C19021B3-D105-324F-9DF8-FBF00636C6F5}" sibTransId="{F80AA513-1C57-6941-8798-E52913F1C856}"/>
    <dgm:cxn modelId="{F14664D0-84E8-EF43-BE83-34F25151F69F}" srcId="{41699D93-937A-2A45-A967-8E6B7801644F}" destId="{8DF36869-35CD-BD4B-9DDE-7F2DA4E33826}" srcOrd="3" destOrd="0" parTransId="{D4C8F27C-C8F3-4346-B1EE-1BEA104F5615}" sibTransId="{49C66C70-7F13-E04C-A4DF-9F2F8A823178}"/>
    <dgm:cxn modelId="{2241EAD2-BB9E-6B47-BB88-54BA912D2628}" type="presOf" srcId="{37FD3DDA-34AF-2246-BCD7-CA0636525324}" destId="{43E227B9-088F-E14A-900D-C715CCAA7EC1}" srcOrd="0" destOrd="0" presId="urn:microsoft.com/office/officeart/2005/8/layout/vList3"/>
    <dgm:cxn modelId="{5001CAE4-EAE4-8E49-9CBE-15E48A1E2E93}" type="presOf" srcId="{E32D254E-DAA7-4140-9E34-8A9A22B9E37D}" destId="{B25CFE5C-0A06-E946-A3D6-8C1064B57A69}" srcOrd="0" destOrd="0" presId="urn:microsoft.com/office/officeart/2005/8/layout/vList3"/>
    <dgm:cxn modelId="{5AAC20E9-8BAD-6C42-A2DD-6DFC7D341FF6}" srcId="{41699D93-937A-2A45-A967-8E6B7801644F}" destId="{34E05404-7D0F-4149-96FD-641D3F289877}" srcOrd="5" destOrd="0" parTransId="{68E9ECC6-802F-B24C-9020-F17DC9763E65}" sibTransId="{91D52F07-E7E4-3F46-85EE-85FBD38F520D}"/>
    <dgm:cxn modelId="{E5E86DF8-C53E-D84C-8F7F-DFD7E98B27AD}" srcId="{41699D93-937A-2A45-A967-8E6B7801644F}" destId="{8967342E-0830-924C-94DA-63F472731A0D}" srcOrd="4" destOrd="0" parTransId="{339558C5-9F7A-C846-B090-2DB14836F3AB}" sibTransId="{663F04A5-6158-314A-9724-C70564236D97}"/>
    <dgm:cxn modelId="{E4968538-28DA-9044-8DCA-C477BE63EB37}" type="presParOf" srcId="{80BF1645-2F85-5847-BCB2-CBFAF8BFA222}" destId="{78334148-0BD3-044B-BD67-8548EEDEE1B7}" srcOrd="0" destOrd="0" presId="urn:microsoft.com/office/officeart/2005/8/layout/vList3"/>
    <dgm:cxn modelId="{D624FD74-BB4D-2F42-A9D3-304E0BA57559}" type="presParOf" srcId="{78334148-0BD3-044B-BD67-8548EEDEE1B7}" destId="{819733F9-04D7-4742-A1C5-C1B3411D8546}" srcOrd="0" destOrd="0" presId="urn:microsoft.com/office/officeart/2005/8/layout/vList3"/>
    <dgm:cxn modelId="{BC09F2C4-6363-0541-9028-852FA0064401}" type="presParOf" srcId="{78334148-0BD3-044B-BD67-8548EEDEE1B7}" destId="{35E2A5DE-CF67-9E45-ABC5-C12D4F8D7356}" srcOrd="1" destOrd="0" presId="urn:microsoft.com/office/officeart/2005/8/layout/vList3"/>
    <dgm:cxn modelId="{4267EFD6-8132-2A4D-BBDB-DF8C9A27D0BF}" type="presParOf" srcId="{80BF1645-2F85-5847-BCB2-CBFAF8BFA222}" destId="{DA3F13C2-C927-EF40-850B-C5BC9845CDE6}" srcOrd="1" destOrd="0" presId="urn:microsoft.com/office/officeart/2005/8/layout/vList3"/>
    <dgm:cxn modelId="{F7DBEE80-0A11-1143-BF76-A85ACAE492C4}" type="presParOf" srcId="{80BF1645-2F85-5847-BCB2-CBFAF8BFA222}" destId="{AAC5D40C-3F10-8D41-886C-1CA4334203A9}" srcOrd="2" destOrd="0" presId="urn:microsoft.com/office/officeart/2005/8/layout/vList3"/>
    <dgm:cxn modelId="{2DEDE81F-56BD-B04F-A15F-431FE0999B8A}" type="presParOf" srcId="{AAC5D40C-3F10-8D41-886C-1CA4334203A9}" destId="{E04307FC-91BA-FE42-9AB2-92D109D03EC4}" srcOrd="0" destOrd="0" presId="urn:microsoft.com/office/officeart/2005/8/layout/vList3"/>
    <dgm:cxn modelId="{B2926F5A-B30D-8D49-90A5-F30560341E9E}" type="presParOf" srcId="{AAC5D40C-3F10-8D41-886C-1CA4334203A9}" destId="{3DF96FE8-FA03-C444-8E9A-06089D0B4109}" srcOrd="1" destOrd="0" presId="urn:microsoft.com/office/officeart/2005/8/layout/vList3"/>
    <dgm:cxn modelId="{81F60D72-4980-1C47-95B0-B16EC90B3D7B}" type="presParOf" srcId="{80BF1645-2F85-5847-BCB2-CBFAF8BFA222}" destId="{482C17CA-7125-A64F-B903-BF855ED895CA}" srcOrd="3" destOrd="0" presId="urn:microsoft.com/office/officeart/2005/8/layout/vList3"/>
    <dgm:cxn modelId="{D650E41D-2987-BC44-8D0F-5D5CAEE4E042}" type="presParOf" srcId="{80BF1645-2F85-5847-BCB2-CBFAF8BFA222}" destId="{9D1AF699-E97E-1F45-A740-085F5985E6B2}" srcOrd="4" destOrd="0" presId="urn:microsoft.com/office/officeart/2005/8/layout/vList3"/>
    <dgm:cxn modelId="{05FD33DC-7931-E74A-8A09-093ABE89C844}" type="presParOf" srcId="{9D1AF699-E97E-1F45-A740-085F5985E6B2}" destId="{8F0B7370-10EC-1943-88AD-C2B47083440E}" srcOrd="0" destOrd="0" presId="urn:microsoft.com/office/officeart/2005/8/layout/vList3"/>
    <dgm:cxn modelId="{7D242E62-E004-6A4B-8EBF-FC704AF5887E}" type="presParOf" srcId="{9D1AF699-E97E-1F45-A740-085F5985E6B2}" destId="{2BBA7C99-236C-7740-B5DD-82198F1E7B96}" srcOrd="1" destOrd="0" presId="urn:microsoft.com/office/officeart/2005/8/layout/vList3"/>
    <dgm:cxn modelId="{090E1D4A-DD2F-5046-9BCE-4FD6F7278906}" type="presParOf" srcId="{80BF1645-2F85-5847-BCB2-CBFAF8BFA222}" destId="{59048E34-C0C9-8C46-8C4E-B72738E19010}" srcOrd="5" destOrd="0" presId="urn:microsoft.com/office/officeart/2005/8/layout/vList3"/>
    <dgm:cxn modelId="{3265EABD-C123-724B-A338-D29928ADC89D}" type="presParOf" srcId="{80BF1645-2F85-5847-BCB2-CBFAF8BFA222}" destId="{40FDB7F3-120C-284C-999B-6A876D5AD90E}" srcOrd="6" destOrd="0" presId="urn:microsoft.com/office/officeart/2005/8/layout/vList3"/>
    <dgm:cxn modelId="{2C1D4B0D-E340-D041-B192-79F3DB2BFFE2}" type="presParOf" srcId="{40FDB7F3-120C-284C-999B-6A876D5AD90E}" destId="{2D2EA404-293E-D64F-8E78-4EDC26CACE22}" srcOrd="0" destOrd="0" presId="urn:microsoft.com/office/officeart/2005/8/layout/vList3"/>
    <dgm:cxn modelId="{3CB09D83-58AB-D744-9C30-7D962B98863E}" type="presParOf" srcId="{40FDB7F3-120C-284C-999B-6A876D5AD90E}" destId="{205061CC-3EC1-0646-95DC-9EBC2E877E47}" srcOrd="1" destOrd="0" presId="urn:microsoft.com/office/officeart/2005/8/layout/vList3"/>
    <dgm:cxn modelId="{E43992CB-897C-8242-9392-A06A5E2A7256}" type="presParOf" srcId="{80BF1645-2F85-5847-BCB2-CBFAF8BFA222}" destId="{2266F8ED-A081-7845-83FE-3BD5D49CA846}" srcOrd="7" destOrd="0" presId="urn:microsoft.com/office/officeart/2005/8/layout/vList3"/>
    <dgm:cxn modelId="{098B7B4B-03CA-7145-B0CE-E73A4A9C11D9}" type="presParOf" srcId="{80BF1645-2F85-5847-BCB2-CBFAF8BFA222}" destId="{1DEF0D32-75E5-444B-BD65-4D36CE2A566A}" srcOrd="8" destOrd="0" presId="urn:microsoft.com/office/officeart/2005/8/layout/vList3"/>
    <dgm:cxn modelId="{05322BA5-071C-194E-A40E-09294CAA94F7}" type="presParOf" srcId="{1DEF0D32-75E5-444B-BD65-4D36CE2A566A}" destId="{CC2E204A-BBA7-DF49-83B7-3A777E28891A}" srcOrd="0" destOrd="0" presId="urn:microsoft.com/office/officeart/2005/8/layout/vList3"/>
    <dgm:cxn modelId="{61F05F1E-5193-FA45-9647-AD0D6D38C62F}" type="presParOf" srcId="{1DEF0D32-75E5-444B-BD65-4D36CE2A566A}" destId="{F83E00B9-8EF1-B74A-8187-EE8FA2A6D8D4}" srcOrd="1" destOrd="0" presId="urn:microsoft.com/office/officeart/2005/8/layout/vList3"/>
    <dgm:cxn modelId="{853FAF2F-7A1C-2C4A-9BFE-50B801A8A652}" type="presParOf" srcId="{80BF1645-2F85-5847-BCB2-CBFAF8BFA222}" destId="{8CCD7A6F-9C04-D140-B048-4E807CCDB44E}" srcOrd="9" destOrd="0" presId="urn:microsoft.com/office/officeart/2005/8/layout/vList3"/>
    <dgm:cxn modelId="{7CAC1665-6000-C544-8F26-37EB1E170A00}" type="presParOf" srcId="{80BF1645-2F85-5847-BCB2-CBFAF8BFA222}" destId="{E6706502-4383-A244-ADA9-F6B981CD1F1E}" srcOrd="10" destOrd="0" presId="urn:microsoft.com/office/officeart/2005/8/layout/vList3"/>
    <dgm:cxn modelId="{F93B49BC-6EB5-B34F-A4CA-60C73A788DCF}" type="presParOf" srcId="{E6706502-4383-A244-ADA9-F6B981CD1F1E}" destId="{FBAE7E2A-D6AA-9646-ABD5-2F82FD80508A}" srcOrd="0" destOrd="0" presId="urn:microsoft.com/office/officeart/2005/8/layout/vList3"/>
    <dgm:cxn modelId="{007547D6-587E-5E49-BA8C-1D14189B8CF3}" type="presParOf" srcId="{E6706502-4383-A244-ADA9-F6B981CD1F1E}" destId="{34708813-038F-8C42-A5C0-2C0CCF9CD677}" srcOrd="1" destOrd="0" presId="urn:microsoft.com/office/officeart/2005/8/layout/vList3"/>
    <dgm:cxn modelId="{A45D754C-9716-8A40-A548-F51BFCE6D769}" type="presParOf" srcId="{80BF1645-2F85-5847-BCB2-CBFAF8BFA222}" destId="{764D23F9-4E8D-364A-83C7-22F3171FDC0C}" srcOrd="11" destOrd="0" presId="urn:microsoft.com/office/officeart/2005/8/layout/vList3"/>
    <dgm:cxn modelId="{6CE46E7B-3019-B745-8850-4EF954457D91}" type="presParOf" srcId="{80BF1645-2F85-5847-BCB2-CBFAF8BFA222}" destId="{E7F44DFB-E29C-4D46-8165-F4EF1771ED7D}" srcOrd="12" destOrd="0" presId="urn:microsoft.com/office/officeart/2005/8/layout/vList3"/>
    <dgm:cxn modelId="{0646DEFA-6F0D-1749-A9E3-05DD5019C97C}" type="presParOf" srcId="{E7F44DFB-E29C-4D46-8165-F4EF1771ED7D}" destId="{1A5EFF08-641A-5D47-9A38-2C4726205672}" srcOrd="0" destOrd="0" presId="urn:microsoft.com/office/officeart/2005/8/layout/vList3"/>
    <dgm:cxn modelId="{B80899B4-F4B9-854E-9B48-8CEAC7E79858}" type="presParOf" srcId="{E7F44DFB-E29C-4D46-8165-F4EF1771ED7D}" destId="{43E227B9-088F-E14A-900D-C715CCAA7EC1}" srcOrd="1" destOrd="0" presId="urn:microsoft.com/office/officeart/2005/8/layout/vList3"/>
    <dgm:cxn modelId="{5345063F-FF43-CB4F-AE2C-D5BEBD8B04D3}" type="presParOf" srcId="{80BF1645-2F85-5847-BCB2-CBFAF8BFA222}" destId="{9E72C24F-2D9C-9E44-9384-2E67C1B7BA65}" srcOrd="13" destOrd="0" presId="urn:microsoft.com/office/officeart/2005/8/layout/vList3"/>
    <dgm:cxn modelId="{BAFB29D3-F731-9842-9BC3-8985873E9487}" type="presParOf" srcId="{80BF1645-2F85-5847-BCB2-CBFAF8BFA222}" destId="{356D8DBF-C207-8943-B90F-A677793203AD}" srcOrd="14" destOrd="0" presId="urn:microsoft.com/office/officeart/2005/8/layout/vList3"/>
    <dgm:cxn modelId="{2CE83DAC-5814-6346-AECF-270A841630A6}" type="presParOf" srcId="{356D8DBF-C207-8943-B90F-A677793203AD}" destId="{67EAEE02-40B4-7642-A501-BC27E90A4B08}" srcOrd="0" destOrd="0" presId="urn:microsoft.com/office/officeart/2005/8/layout/vList3"/>
    <dgm:cxn modelId="{3166AEC6-5905-C140-A6C5-6EF585DBA4C2}" type="presParOf" srcId="{356D8DBF-C207-8943-B90F-A677793203AD}" destId="{B25CFE5C-0A06-E946-A3D6-8C1064B57A69}"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BFEA1AE-262E-664F-935C-DB359869C79F}">
      <dsp:nvSpPr>
        <dsp:cNvPr id="0" name=""/>
        <dsp:cNvSpPr/>
      </dsp:nvSpPr>
      <dsp:spPr>
        <a:xfrm>
          <a:off x="0" y="414311"/>
          <a:ext cx="5802592" cy="6804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85AC805-66C1-8446-93B7-66699AB447AF}">
      <dsp:nvSpPr>
        <dsp:cNvPr id="0" name=""/>
        <dsp:cNvSpPr/>
      </dsp:nvSpPr>
      <dsp:spPr>
        <a:xfrm>
          <a:off x="290129" y="15791"/>
          <a:ext cx="4061814" cy="79704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3527" tIns="0" rIns="153527" bIns="0" numCol="1" spcCol="1270" anchor="ctr" anchorCtr="0">
          <a:noAutofit/>
        </a:bodyPr>
        <a:lstStyle/>
        <a:p>
          <a:pPr marL="0" lvl="0" indent="0" algn="l" defTabSz="800100">
            <a:lnSpc>
              <a:spcPct val="90000"/>
            </a:lnSpc>
            <a:spcBef>
              <a:spcPct val="0"/>
            </a:spcBef>
            <a:spcAft>
              <a:spcPct val="35000"/>
            </a:spcAft>
            <a:buNone/>
          </a:pPr>
          <a:r>
            <a:rPr lang="es-MX" sz="1800" kern="1200" dirty="0">
              <a:solidFill>
                <a:schemeClr val="tx1"/>
              </a:solidFill>
            </a:rPr>
            <a:t>1. Contexto histórico de la sociedad </a:t>
          </a:r>
          <a:endParaRPr lang="es-ES" sz="1800" kern="1200" dirty="0">
            <a:solidFill>
              <a:schemeClr val="tx1"/>
            </a:solidFill>
          </a:endParaRPr>
        </a:p>
      </dsp:txBody>
      <dsp:txXfrm>
        <a:off x="329037" y="54699"/>
        <a:ext cx="3983998" cy="719224"/>
      </dsp:txXfrm>
    </dsp:sp>
    <dsp:sp modelId="{324D0E1D-E0B7-D649-8CEE-DD241816347B}">
      <dsp:nvSpPr>
        <dsp:cNvPr id="0" name=""/>
        <dsp:cNvSpPr/>
      </dsp:nvSpPr>
      <dsp:spPr>
        <a:xfrm>
          <a:off x="0" y="1639031"/>
          <a:ext cx="5802592" cy="6804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683B7E5-2BFD-514E-B519-29BC4B16AF94}">
      <dsp:nvSpPr>
        <dsp:cNvPr id="0" name=""/>
        <dsp:cNvSpPr/>
      </dsp:nvSpPr>
      <dsp:spPr>
        <a:xfrm>
          <a:off x="290129" y="1240511"/>
          <a:ext cx="4061814" cy="797040"/>
        </a:xfrm>
        <a:prstGeom prst="roundRect">
          <a:avLst/>
        </a:prstGeom>
        <a:solidFill>
          <a:srgbClr val="00B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3527" tIns="0" rIns="153527" bIns="0" numCol="1" spcCol="1270" anchor="ctr" anchorCtr="0">
          <a:noAutofit/>
        </a:bodyPr>
        <a:lstStyle/>
        <a:p>
          <a:pPr marL="0" lvl="0" indent="0" algn="l" defTabSz="800100">
            <a:lnSpc>
              <a:spcPct val="90000"/>
            </a:lnSpc>
            <a:spcBef>
              <a:spcPct val="0"/>
            </a:spcBef>
            <a:spcAft>
              <a:spcPct val="35000"/>
            </a:spcAft>
            <a:buNone/>
          </a:pPr>
          <a:r>
            <a:rPr lang="es-MX" sz="1800" kern="1200" dirty="0">
              <a:solidFill>
                <a:schemeClr val="tx1"/>
              </a:solidFill>
            </a:rPr>
            <a:t>2. Perfil del ingeniero</a:t>
          </a:r>
          <a:endParaRPr lang="es-ES" sz="1800" kern="1200" dirty="0">
            <a:solidFill>
              <a:schemeClr val="tx1"/>
            </a:solidFill>
          </a:endParaRPr>
        </a:p>
      </dsp:txBody>
      <dsp:txXfrm>
        <a:off x="329037" y="1279419"/>
        <a:ext cx="3983998" cy="719224"/>
      </dsp:txXfrm>
    </dsp:sp>
    <dsp:sp modelId="{66B7518C-60B6-1E42-9FBC-646B2D6C04D2}">
      <dsp:nvSpPr>
        <dsp:cNvPr id="0" name=""/>
        <dsp:cNvSpPr/>
      </dsp:nvSpPr>
      <dsp:spPr>
        <a:xfrm>
          <a:off x="0" y="2863752"/>
          <a:ext cx="5802592" cy="680400"/>
        </a:xfrm>
        <a:prstGeom prst="rect">
          <a:avLst/>
        </a:prstGeom>
        <a:solidFill>
          <a:schemeClr val="bg1"/>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7592135-8C25-4741-93B1-E2D11577CEB2}">
      <dsp:nvSpPr>
        <dsp:cNvPr id="0" name=""/>
        <dsp:cNvSpPr/>
      </dsp:nvSpPr>
      <dsp:spPr>
        <a:xfrm>
          <a:off x="290129" y="2465232"/>
          <a:ext cx="4061814" cy="797040"/>
        </a:xfrm>
        <a:prstGeom prst="roundRect">
          <a:avLst/>
        </a:prstGeom>
        <a:solidFill>
          <a:schemeClr val="accent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3527" tIns="0" rIns="153527" bIns="0" numCol="1" spcCol="1270" anchor="ctr" anchorCtr="0">
          <a:noAutofit/>
        </a:bodyPr>
        <a:lstStyle/>
        <a:p>
          <a:pPr marL="0" lvl="0" indent="0" algn="l" defTabSz="800100">
            <a:lnSpc>
              <a:spcPct val="90000"/>
            </a:lnSpc>
            <a:spcBef>
              <a:spcPct val="0"/>
            </a:spcBef>
            <a:spcAft>
              <a:spcPct val="35000"/>
            </a:spcAft>
            <a:buNone/>
          </a:pPr>
          <a:r>
            <a:rPr lang="es-MX" sz="1800" kern="1200" dirty="0">
              <a:solidFill>
                <a:schemeClr val="tx1"/>
              </a:solidFill>
            </a:rPr>
            <a:t>3. La tecnología como modelo de vida</a:t>
          </a:r>
          <a:endParaRPr lang="es-ES" sz="1800" kern="1200" dirty="0">
            <a:solidFill>
              <a:schemeClr val="tx1"/>
            </a:solidFill>
          </a:endParaRPr>
        </a:p>
      </dsp:txBody>
      <dsp:txXfrm>
        <a:off x="329037" y="2504140"/>
        <a:ext cx="3983998" cy="71922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B1BA8E9-11CD-1345-BD6B-109E6068BA93}">
      <dsp:nvSpPr>
        <dsp:cNvPr id="0" name=""/>
        <dsp:cNvSpPr/>
      </dsp:nvSpPr>
      <dsp:spPr>
        <a:xfrm>
          <a:off x="4556556" y="3204356"/>
          <a:ext cx="579584" cy="2760979"/>
        </a:xfrm>
        <a:custGeom>
          <a:avLst/>
          <a:gdLst/>
          <a:ahLst/>
          <a:cxnLst/>
          <a:rect l="0" t="0" r="0" b="0"/>
          <a:pathLst>
            <a:path>
              <a:moveTo>
                <a:pt x="0" y="0"/>
              </a:moveTo>
              <a:lnTo>
                <a:pt x="289792" y="0"/>
              </a:lnTo>
              <a:lnTo>
                <a:pt x="289792" y="2760979"/>
              </a:lnTo>
              <a:lnTo>
                <a:pt x="579584" y="2760979"/>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444500">
            <a:lnSpc>
              <a:spcPct val="90000"/>
            </a:lnSpc>
            <a:spcBef>
              <a:spcPct val="0"/>
            </a:spcBef>
            <a:spcAft>
              <a:spcPct val="35000"/>
            </a:spcAft>
            <a:buNone/>
          </a:pPr>
          <a:endParaRPr lang="es-ES" sz="1000" kern="1200"/>
        </a:p>
      </dsp:txBody>
      <dsp:txXfrm>
        <a:off x="4775820" y="4514316"/>
        <a:ext cx="141057" cy="141057"/>
      </dsp:txXfrm>
    </dsp:sp>
    <dsp:sp modelId="{84C491A9-D32E-D148-B57A-0A0ED7F61F68}">
      <dsp:nvSpPr>
        <dsp:cNvPr id="0" name=""/>
        <dsp:cNvSpPr/>
      </dsp:nvSpPr>
      <dsp:spPr>
        <a:xfrm>
          <a:off x="4556556" y="3204356"/>
          <a:ext cx="579584" cy="1656587"/>
        </a:xfrm>
        <a:custGeom>
          <a:avLst/>
          <a:gdLst/>
          <a:ahLst/>
          <a:cxnLst/>
          <a:rect l="0" t="0" r="0" b="0"/>
          <a:pathLst>
            <a:path>
              <a:moveTo>
                <a:pt x="0" y="0"/>
              </a:moveTo>
              <a:lnTo>
                <a:pt x="289792" y="0"/>
              </a:lnTo>
              <a:lnTo>
                <a:pt x="289792" y="1656587"/>
              </a:lnTo>
              <a:lnTo>
                <a:pt x="579584" y="1656587"/>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66700">
            <a:lnSpc>
              <a:spcPct val="90000"/>
            </a:lnSpc>
            <a:spcBef>
              <a:spcPct val="0"/>
            </a:spcBef>
            <a:spcAft>
              <a:spcPct val="35000"/>
            </a:spcAft>
            <a:buNone/>
          </a:pPr>
          <a:endParaRPr lang="es-ES" sz="600" kern="1200"/>
        </a:p>
      </dsp:txBody>
      <dsp:txXfrm>
        <a:off x="4802472" y="3988773"/>
        <a:ext cx="87752" cy="87752"/>
      </dsp:txXfrm>
    </dsp:sp>
    <dsp:sp modelId="{67BD6FAE-3967-EF46-8BD0-1DEF325317F0}">
      <dsp:nvSpPr>
        <dsp:cNvPr id="0" name=""/>
        <dsp:cNvSpPr/>
      </dsp:nvSpPr>
      <dsp:spPr>
        <a:xfrm>
          <a:off x="4556556" y="3204356"/>
          <a:ext cx="579584" cy="552195"/>
        </a:xfrm>
        <a:custGeom>
          <a:avLst/>
          <a:gdLst/>
          <a:ahLst/>
          <a:cxnLst/>
          <a:rect l="0" t="0" r="0" b="0"/>
          <a:pathLst>
            <a:path>
              <a:moveTo>
                <a:pt x="0" y="0"/>
              </a:moveTo>
              <a:lnTo>
                <a:pt x="289792" y="0"/>
              </a:lnTo>
              <a:lnTo>
                <a:pt x="289792" y="552195"/>
              </a:lnTo>
              <a:lnTo>
                <a:pt x="579584" y="552195"/>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ES" sz="500" kern="1200"/>
        </a:p>
      </dsp:txBody>
      <dsp:txXfrm>
        <a:off x="4826336" y="3460440"/>
        <a:ext cx="40026" cy="40026"/>
      </dsp:txXfrm>
    </dsp:sp>
    <dsp:sp modelId="{A1E596A5-F803-6046-8D4E-A7797F8A1AC9}">
      <dsp:nvSpPr>
        <dsp:cNvPr id="0" name=""/>
        <dsp:cNvSpPr/>
      </dsp:nvSpPr>
      <dsp:spPr>
        <a:xfrm>
          <a:off x="4556556" y="2652160"/>
          <a:ext cx="579584" cy="552195"/>
        </a:xfrm>
        <a:custGeom>
          <a:avLst/>
          <a:gdLst/>
          <a:ahLst/>
          <a:cxnLst/>
          <a:rect l="0" t="0" r="0" b="0"/>
          <a:pathLst>
            <a:path>
              <a:moveTo>
                <a:pt x="0" y="552195"/>
              </a:moveTo>
              <a:lnTo>
                <a:pt x="289792" y="552195"/>
              </a:lnTo>
              <a:lnTo>
                <a:pt x="289792" y="0"/>
              </a:lnTo>
              <a:lnTo>
                <a:pt x="579584" y="0"/>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ES" sz="500" kern="1200"/>
        </a:p>
      </dsp:txBody>
      <dsp:txXfrm>
        <a:off x="4826336" y="2908244"/>
        <a:ext cx="40026" cy="40026"/>
      </dsp:txXfrm>
    </dsp:sp>
    <dsp:sp modelId="{B5930445-913E-DD44-AFFB-59DFDAF5752E}">
      <dsp:nvSpPr>
        <dsp:cNvPr id="0" name=""/>
        <dsp:cNvSpPr/>
      </dsp:nvSpPr>
      <dsp:spPr>
        <a:xfrm>
          <a:off x="4556556" y="1547768"/>
          <a:ext cx="579584" cy="1656587"/>
        </a:xfrm>
        <a:custGeom>
          <a:avLst/>
          <a:gdLst/>
          <a:ahLst/>
          <a:cxnLst/>
          <a:rect l="0" t="0" r="0" b="0"/>
          <a:pathLst>
            <a:path>
              <a:moveTo>
                <a:pt x="0" y="1656587"/>
              </a:moveTo>
              <a:lnTo>
                <a:pt x="289792" y="1656587"/>
              </a:lnTo>
              <a:lnTo>
                <a:pt x="289792" y="0"/>
              </a:lnTo>
              <a:lnTo>
                <a:pt x="579584" y="0"/>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66700">
            <a:lnSpc>
              <a:spcPct val="90000"/>
            </a:lnSpc>
            <a:spcBef>
              <a:spcPct val="0"/>
            </a:spcBef>
            <a:spcAft>
              <a:spcPct val="35000"/>
            </a:spcAft>
            <a:buNone/>
          </a:pPr>
          <a:endParaRPr lang="es-ES" sz="600" kern="1200"/>
        </a:p>
      </dsp:txBody>
      <dsp:txXfrm>
        <a:off x="4802472" y="2332185"/>
        <a:ext cx="87752" cy="87752"/>
      </dsp:txXfrm>
    </dsp:sp>
    <dsp:sp modelId="{DBFEBEDF-9495-D149-9347-ECBBC6530FA6}">
      <dsp:nvSpPr>
        <dsp:cNvPr id="0" name=""/>
        <dsp:cNvSpPr/>
      </dsp:nvSpPr>
      <dsp:spPr>
        <a:xfrm>
          <a:off x="4556556" y="443376"/>
          <a:ext cx="579584" cy="2760979"/>
        </a:xfrm>
        <a:custGeom>
          <a:avLst/>
          <a:gdLst/>
          <a:ahLst/>
          <a:cxnLst/>
          <a:rect l="0" t="0" r="0" b="0"/>
          <a:pathLst>
            <a:path>
              <a:moveTo>
                <a:pt x="0" y="2760979"/>
              </a:moveTo>
              <a:lnTo>
                <a:pt x="289792" y="2760979"/>
              </a:lnTo>
              <a:lnTo>
                <a:pt x="289792" y="0"/>
              </a:lnTo>
              <a:lnTo>
                <a:pt x="579584" y="0"/>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444500">
            <a:lnSpc>
              <a:spcPct val="90000"/>
            </a:lnSpc>
            <a:spcBef>
              <a:spcPct val="0"/>
            </a:spcBef>
            <a:spcAft>
              <a:spcPct val="35000"/>
            </a:spcAft>
            <a:buNone/>
          </a:pPr>
          <a:endParaRPr lang="es-ES" sz="1000" kern="1200"/>
        </a:p>
      </dsp:txBody>
      <dsp:txXfrm>
        <a:off x="4775820" y="1753337"/>
        <a:ext cx="141057" cy="141057"/>
      </dsp:txXfrm>
    </dsp:sp>
    <dsp:sp modelId="{D85A2B56-D3B4-C14A-85B0-9B27DD5E9125}">
      <dsp:nvSpPr>
        <dsp:cNvPr id="0" name=""/>
        <dsp:cNvSpPr/>
      </dsp:nvSpPr>
      <dsp:spPr>
        <a:xfrm>
          <a:off x="1079047" y="3158636"/>
          <a:ext cx="579584" cy="91440"/>
        </a:xfrm>
        <a:custGeom>
          <a:avLst/>
          <a:gdLst/>
          <a:ahLst/>
          <a:cxnLst/>
          <a:rect l="0" t="0" r="0" b="0"/>
          <a:pathLst>
            <a:path>
              <a:moveTo>
                <a:pt x="0" y="45720"/>
              </a:moveTo>
              <a:lnTo>
                <a:pt x="579584" y="45720"/>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ES" sz="500" kern="1200"/>
        </a:p>
      </dsp:txBody>
      <dsp:txXfrm>
        <a:off x="1354350" y="3189866"/>
        <a:ext cx="28979" cy="28979"/>
      </dsp:txXfrm>
    </dsp:sp>
    <dsp:sp modelId="{1A763CB6-EFB4-A241-AC7E-7232F7C72E89}">
      <dsp:nvSpPr>
        <dsp:cNvPr id="0" name=""/>
        <dsp:cNvSpPr/>
      </dsp:nvSpPr>
      <dsp:spPr>
        <a:xfrm rot="16200000">
          <a:off x="-1687744" y="2762599"/>
          <a:ext cx="4650071" cy="883513"/>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830" tIns="36830" rIns="36830" bIns="36830" numCol="1" spcCol="1270" anchor="ctr" anchorCtr="0">
          <a:noAutofit/>
        </a:bodyPr>
        <a:lstStyle/>
        <a:p>
          <a:pPr marL="0" lvl="0" indent="0" algn="ctr" defTabSz="2578100">
            <a:lnSpc>
              <a:spcPct val="90000"/>
            </a:lnSpc>
            <a:spcBef>
              <a:spcPct val="0"/>
            </a:spcBef>
            <a:spcAft>
              <a:spcPct val="35000"/>
            </a:spcAft>
            <a:buNone/>
          </a:pPr>
          <a:r>
            <a:rPr lang="es-MX" sz="5800" b="1" kern="1200" dirty="0">
              <a:solidFill>
                <a:schemeClr val="tx1"/>
              </a:solidFill>
            </a:rPr>
            <a:t>Unidad 2</a:t>
          </a:r>
          <a:endParaRPr lang="es-MX" sz="5800" kern="1200" dirty="0">
            <a:solidFill>
              <a:schemeClr val="tx1"/>
            </a:solidFill>
          </a:endParaRPr>
        </a:p>
      </dsp:txBody>
      <dsp:txXfrm>
        <a:off x="-1687744" y="2762599"/>
        <a:ext cx="4650071" cy="883513"/>
      </dsp:txXfrm>
    </dsp:sp>
    <dsp:sp modelId="{EDA5661F-F83F-A74C-8CC8-D83396AB81C3}">
      <dsp:nvSpPr>
        <dsp:cNvPr id="0" name=""/>
        <dsp:cNvSpPr/>
      </dsp:nvSpPr>
      <dsp:spPr>
        <a:xfrm>
          <a:off x="1658632" y="2762599"/>
          <a:ext cx="2897924" cy="883513"/>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s-MX" sz="2000" kern="1200" dirty="0"/>
            <a:t>1. Situación actual del ingeniero como base de la infraestructura </a:t>
          </a:r>
        </a:p>
      </dsp:txBody>
      <dsp:txXfrm>
        <a:off x="1658632" y="2762599"/>
        <a:ext cx="2897924" cy="883513"/>
      </dsp:txXfrm>
    </dsp:sp>
    <dsp:sp modelId="{66DD71F0-EA03-8047-A356-BCA2241C9B27}">
      <dsp:nvSpPr>
        <dsp:cNvPr id="0" name=""/>
        <dsp:cNvSpPr/>
      </dsp:nvSpPr>
      <dsp:spPr>
        <a:xfrm>
          <a:off x="5136141" y="1619"/>
          <a:ext cx="2897924" cy="883513"/>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s-MX" sz="2000" kern="1200" dirty="0">
              <a:solidFill>
                <a:schemeClr val="bg1"/>
              </a:solidFill>
            </a:rPr>
            <a:t>2.1 Vocación.</a:t>
          </a:r>
        </a:p>
      </dsp:txBody>
      <dsp:txXfrm>
        <a:off x="5136141" y="1619"/>
        <a:ext cx="2897924" cy="883513"/>
      </dsp:txXfrm>
    </dsp:sp>
    <dsp:sp modelId="{CD0A6240-BCE6-1146-9DDD-0AB412E74B5E}">
      <dsp:nvSpPr>
        <dsp:cNvPr id="0" name=""/>
        <dsp:cNvSpPr/>
      </dsp:nvSpPr>
      <dsp:spPr>
        <a:xfrm>
          <a:off x="5136141" y="1106011"/>
          <a:ext cx="2897924" cy="883513"/>
        </a:xfrm>
        <a:prstGeom prst="rect">
          <a:avLst/>
        </a:prstGeom>
        <a:solidFill>
          <a:schemeClr val="accent3"/>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dk1"/>
        </a:lnRef>
        <a:fillRef idx="3">
          <a:schemeClr val="dk1"/>
        </a:fillRef>
        <a:effectRef idx="3">
          <a:schemeClr val="dk1"/>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s-MX" sz="2000" kern="1200" dirty="0">
              <a:solidFill>
                <a:schemeClr val="bg1"/>
              </a:solidFill>
            </a:rPr>
            <a:t>2.2 Personalidad del ingeniero</a:t>
          </a:r>
        </a:p>
      </dsp:txBody>
      <dsp:txXfrm>
        <a:off x="5136141" y="1106011"/>
        <a:ext cx="2897924" cy="883513"/>
      </dsp:txXfrm>
    </dsp:sp>
    <dsp:sp modelId="{E1A11280-013C-D14F-AD7E-0B57C52CBE07}">
      <dsp:nvSpPr>
        <dsp:cNvPr id="0" name=""/>
        <dsp:cNvSpPr/>
      </dsp:nvSpPr>
      <dsp:spPr>
        <a:xfrm>
          <a:off x="5136141" y="2210403"/>
          <a:ext cx="2897924" cy="883513"/>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s-MX" sz="2000" kern="1200" dirty="0">
              <a:solidFill>
                <a:schemeClr val="bg1"/>
              </a:solidFill>
            </a:rPr>
            <a:t>2.3 Definición y evolución de la ingeniería.</a:t>
          </a:r>
        </a:p>
      </dsp:txBody>
      <dsp:txXfrm>
        <a:off x="5136141" y="2210403"/>
        <a:ext cx="2897924" cy="883513"/>
      </dsp:txXfrm>
    </dsp:sp>
    <dsp:sp modelId="{EEC24AB7-1FC5-7248-95BC-45A349055F2C}">
      <dsp:nvSpPr>
        <dsp:cNvPr id="0" name=""/>
        <dsp:cNvSpPr/>
      </dsp:nvSpPr>
      <dsp:spPr>
        <a:xfrm>
          <a:off x="5136141" y="3314795"/>
          <a:ext cx="2897924" cy="883513"/>
        </a:xfrm>
        <a:prstGeom prst="rect">
          <a:avLst/>
        </a:prstGeom>
        <a:solidFill>
          <a:srgbClr val="00B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s-MX" sz="2000" kern="1200" dirty="0">
              <a:solidFill>
                <a:schemeClr val="tx1"/>
              </a:solidFill>
            </a:rPr>
            <a:t>2.4 Situación actual del ingeniero como base de la infraestructura. </a:t>
          </a:r>
        </a:p>
      </dsp:txBody>
      <dsp:txXfrm>
        <a:off x="5136141" y="3314795"/>
        <a:ext cx="2897924" cy="883513"/>
      </dsp:txXfrm>
    </dsp:sp>
    <dsp:sp modelId="{C8D3C1CF-AAAA-554A-B721-8620CD534550}">
      <dsp:nvSpPr>
        <dsp:cNvPr id="0" name=""/>
        <dsp:cNvSpPr/>
      </dsp:nvSpPr>
      <dsp:spPr>
        <a:xfrm>
          <a:off x="5136141" y="4419187"/>
          <a:ext cx="2897924" cy="883513"/>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s-MX" sz="2000" kern="1200" dirty="0">
              <a:solidFill>
                <a:schemeClr val="bg1"/>
              </a:solidFill>
            </a:rPr>
            <a:t>2.5 Áreas de desarrollo del ingeniero.</a:t>
          </a:r>
        </a:p>
      </dsp:txBody>
      <dsp:txXfrm>
        <a:off x="5136141" y="4419187"/>
        <a:ext cx="2897924" cy="883513"/>
      </dsp:txXfrm>
    </dsp:sp>
    <dsp:sp modelId="{BB05DF44-2731-7C41-9278-C88A299F7654}">
      <dsp:nvSpPr>
        <dsp:cNvPr id="0" name=""/>
        <dsp:cNvSpPr/>
      </dsp:nvSpPr>
      <dsp:spPr>
        <a:xfrm>
          <a:off x="5136141" y="5523579"/>
          <a:ext cx="2897924" cy="883513"/>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s-MX" sz="2000" kern="1200">
              <a:solidFill>
                <a:schemeClr val="bg1"/>
              </a:solidFill>
            </a:rPr>
            <a:t>2.6</a:t>
          </a:r>
          <a:r>
            <a:rPr lang="es-ES" sz="2000" kern="1200">
              <a:solidFill>
                <a:schemeClr val="bg1"/>
              </a:solidFill>
            </a:rPr>
            <a:t> </a:t>
          </a:r>
          <a:r>
            <a:rPr lang="es-ES" sz="2000" kern="1200" dirty="0">
              <a:solidFill>
                <a:schemeClr val="bg1"/>
              </a:solidFill>
            </a:rPr>
            <a:t>Problemas a los que se afrenta la ingeniería y la toma de decisiones.</a:t>
          </a:r>
          <a:r>
            <a:rPr lang="es-MX" sz="2000" kern="1200" dirty="0">
              <a:solidFill>
                <a:schemeClr val="bg1"/>
              </a:solidFill>
            </a:rPr>
            <a:t> </a:t>
          </a:r>
        </a:p>
      </dsp:txBody>
      <dsp:txXfrm>
        <a:off x="5136141" y="5523579"/>
        <a:ext cx="2897924" cy="88351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FA07069-8B64-E448-A653-D7F13F26EDAF}">
      <dsp:nvSpPr>
        <dsp:cNvPr id="0" name=""/>
        <dsp:cNvSpPr/>
      </dsp:nvSpPr>
      <dsp:spPr>
        <a:xfrm rot="10800000">
          <a:off x="1606483" y="1102"/>
          <a:ext cx="5687830" cy="695338"/>
        </a:xfrm>
        <a:prstGeom prst="homePlat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6625" tIns="53340" rIns="99568" bIns="53340" numCol="1" spcCol="1270" anchor="ctr" anchorCtr="0">
          <a:noAutofit/>
        </a:bodyPr>
        <a:lstStyle/>
        <a:p>
          <a:pPr marL="0" lvl="0" indent="0" algn="ctr" defTabSz="622300">
            <a:lnSpc>
              <a:spcPct val="90000"/>
            </a:lnSpc>
            <a:spcBef>
              <a:spcPct val="0"/>
            </a:spcBef>
            <a:spcAft>
              <a:spcPct val="35000"/>
            </a:spcAft>
            <a:buNone/>
          </a:pPr>
          <a:r>
            <a:rPr lang="es-MX" sz="1400" b="1" kern="1200" dirty="0"/>
            <a:t>Objetivo de la situación del ingeniero</a:t>
          </a:r>
          <a:endParaRPr lang="es-MX" sz="1400" kern="1200" dirty="0"/>
        </a:p>
      </dsp:txBody>
      <dsp:txXfrm rot="10800000">
        <a:off x="1780317" y="1102"/>
        <a:ext cx="5513996" cy="695338"/>
      </dsp:txXfrm>
    </dsp:sp>
    <dsp:sp modelId="{9F3542B5-8E62-7143-9DBF-312C79240240}">
      <dsp:nvSpPr>
        <dsp:cNvPr id="0" name=""/>
        <dsp:cNvSpPr/>
      </dsp:nvSpPr>
      <dsp:spPr>
        <a:xfrm>
          <a:off x="1258814" y="1102"/>
          <a:ext cx="695338" cy="695338"/>
        </a:xfrm>
        <a:prstGeom prst="ellipse">
          <a:avLst/>
        </a:prstGeom>
        <a:solidFill>
          <a:schemeClr val="accent2">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1BB34C2-5091-4749-9E60-91749D6D12B4}">
      <dsp:nvSpPr>
        <dsp:cNvPr id="0" name=""/>
        <dsp:cNvSpPr/>
      </dsp:nvSpPr>
      <dsp:spPr>
        <a:xfrm rot="10800000">
          <a:off x="1606483" y="904004"/>
          <a:ext cx="5687830" cy="695338"/>
        </a:xfrm>
        <a:prstGeom prst="homePlate">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6625" tIns="53340" rIns="99568" bIns="53340" numCol="1" spcCol="1270" anchor="ctr" anchorCtr="0">
          <a:noAutofit/>
        </a:bodyPr>
        <a:lstStyle/>
        <a:p>
          <a:pPr marL="0" lvl="0" indent="0" algn="ctr" defTabSz="622300">
            <a:lnSpc>
              <a:spcPct val="90000"/>
            </a:lnSpc>
            <a:spcBef>
              <a:spcPct val="0"/>
            </a:spcBef>
            <a:spcAft>
              <a:spcPct val="35000"/>
            </a:spcAft>
            <a:buNone/>
          </a:pPr>
          <a:r>
            <a:rPr lang="es-MX" sz="1400" kern="1200" dirty="0"/>
            <a:t>Situación del ingeniero</a:t>
          </a:r>
        </a:p>
      </dsp:txBody>
      <dsp:txXfrm rot="10800000">
        <a:off x="1780317" y="904004"/>
        <a:ext cx="5513996" cy="695338"/>
      </dsp:txXfrm>
    </dsp:sp>
    <dsp:sp modelId="{6E3787D5-019B-3C47-A2E5-ADDDE1932C01}">
      <dsp:nvSpPr>
        <dsp:cNvPr id="0" name=""/>
        <dsp:cNvSpPr/>
      </dsp:nvSpPr>
      <dsp:spPr>
        <a:xfrm>
          <a:off x="1258814" y="904004"/>
          <a:ext cx="695338" cy="695338"/>
        </a:xfrm>
        <a:prstGeom prst="ellipse">
          <a:avLst/>
        </a:prstGeom>
        <a:solidFill>
          <a:schemeClr val="accent3">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536F65B-1FC3-B14C-9067-DEF5F93126F3}">
      <dsp:nvSpPr>
        <dsp:cNvPr id="0" name=""/>
        <dsp:cNvSpPr/>
      </dsp:nvSpPr>
      <dsp:spPr>
        <a:xfrm rot="10800000">
          <a:off x="1606483" y="1806906"/>
          <a:ext cx="5687830" cy="695338"/>
        </a:xfrm>
        <a:prstGeom prst="homePlate">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6625" tIns="53340" rIns="99568" bIns="53340" numCol="1" spcCol="1270" anchor="ctr" anchorCtr="0">
          <a:noAutofit/>
        </a:bodyPr>
        <a:lstStyle/>
        <a:p>
          <a:pPr marL="0" lvl="0" indent="0" algn="ctr" defTabSz="622300">
            <a:lnSpc>
              <a:spcPct val="90000"/>
            </a:lnSpc>
            <a:spcBef>
              <a:spcPct val="0"/>
            </a:spcBef>
            <a:spcAft>
              <a:spcPct val="35000"/>
            </a:spcAft>
            <a:buNone/>
          </a:pPr>
          <a:r>
            <a:rPr lang="es-MX" sz="1400" kern="1200" dirty="0"/>
            <a:t>Infraestructura en México</a:t>
          </a:r>
        </a:p>
      </dsp:txBody>
      <dsp:txXfrm rot="10800000">
        <a:off x="1780317" y="1806906"/>
        <a:ext cx="5513996" cy="695338"/>
      </dsp:txXfrm>
    </dsp:sp>
    <dsp:sp modelId="{0D93F7AF-AB79-A34D-ADE8-E64088845CA8}">
      <dsp:nvSpPr>
        <dsp:cNvPr id="0" name=""/>
        <dsp:cNvSpPr/>
      </dsp:nvSpPr>
      <dsp:spPr>
        <a:xfrm>
          <a:off x="1258814" y="1806906"/>
          <a:ext cx="695338" cy="695338"/>
        </a:xfrm>
        <a:prstGeom prst="ellipse">
          <a:avLst/>
        </a:prstGeom>
        <a:solidFill>
          <a:schemeClr val="accent4">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77DD969-7327-1F40-944E-C2CD0BC5B181}">
      <dsp:nvSpPr>
        <dsp:cNvPr id="0" name=""/>
        <dsp:cNvSpPr/>
      </dsp:nvSpPr>
      <dsp:spPr>
        <a:xfrm rot="10800000">
          <a:off x="1606483" y="2709808"/>
          <a:ext cx="5687830" cy="695338"/>
        </a:xfrm>
        <a:prstGeom prst="homePlat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6625" tIns="53340" rIns="99568" bIns="53340" numCol="1" spcCol="1270" anchor="ctr" anchorCtr="0">
          <a:noAutofit/>
        </a:bodyPr>
        <a:lstStyle/>
        <a:p>
          <a:pPr marL="0" lvl="0" indent="0" algn="ctr" defTabSz="622300">
            <a:lnSpc>
              <a:spcPct val="90000"/>
            </a:lnSpc>
            <a:spcBef>
              <a:spcPct val="0"/>
            </a:spcBef>
            <a:spcAft>
              <a:spcPct val="35000"/>
            </a:spcAft>
            <a:buNone/>
          </a:pPr>
          <a:r>
            <a:rPr lang="es-MX" sz="1400" kern="1200" dirty="0"/>
            <a:t>Destacados ingenieros en México</a:t>
          </a:r>
        </a:p>
      </dsp:txBody>
      <dsp:txXfrm rot="10800000">
        <a:off x="1780317" y="2709808"/>
        <a:ext cx="5513996" cy="695338"/>
      </dsp:txXfrm>
    </dsp:sp>
    <dsp:sp modelId="{592D0981-8B51-3343-BE15-846B6557C789}">
      <dsp:nvSpPr>
        <dsp:cNvPr id="0" name=""/>
        <dsp:cNvSpPr/>
      </dsp:nvSpPr>
      <dsp:spPr>
        <a:xfrm>
          <a:off x="1258814" y="2709808"/>
          <a:ext cx="695338" cy="695338"/>
        </a:xfrm>
        <a:prstGeom prst="ellipse">
          <a:avLst/>
        </a:prstGeom>
        <a:solidFill>
          <a:schemeClr val="accent5">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77947F2-FEB5-9342-9227-A8E5B40568B1}">
      <dsp:nvSpPr>
        <dsp:cNvPr id="0" name=""/>
        <dsp:cNvSpPr/>
      </dsp:nvSpPr>
      <dsp:spPr>
        <a:xfrm rot="10800000">
          <a:off x="1606483" y="3612710"/>
          <a:ext cx="5687830" cy="695338"/>
        </a:xfrm>
        <a:prstGeom prst="homePlate">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6625" tIns="53340" rIns="99568" bIns="53340" numCol="1" spcCol="1270" anchor="ctr" anchorCtr="0">
          <a:noAutofit/>
        </a:bodyPr>
        <a:lstStyle/>
        <a:p>
          <a:pPr marL="0" lvl="0" indent="0" algn="ctr" defTabSz="622300">
            <a:lnSpc>
              <a:spcPct val="90000"/>
            </a:lnSpc>
            <a:spcBef>
              <a:spcPct val="0"/>
            </a:spcBef>
            <a:spcAft>
              <a:spcPct val="35000"/>
            </a:spcAft>
            <a:buNone/>
          </a:pPr>
          <a:r>
            <a:rPr lang="es-MX" sz="1400" b="1" kern="1200"/>
            <a:t>Conclusiones</a:t>
          </a:r>
          <a:endParaRPr lang="es-MX" sz="1400" kern="1200"/>
        </a:p>
      </dsp:txBody>
      <dsp:txXfrm rot="10800000">
        <a:off x="1780317" y="3612710"/>
        <a:ext cx="5513996" cy="695338"/>
      </dsp:txXfrm>
    </dsp:sp>
    <dsp:sp modelId="{5D13A754-11BB-8C46-9723-7706D62C535A}">
      <dsp:nvSpPr>
        <dsp:cNvPr id="0" name=""/>
        <dsp:cNvSpPr/>
      </dsp:nvSpPr>
      <dsp:spPr>
        <a:xfrm>
          <a:off x="1258814" y="3612710"/>
          <a:ext cx="695338" cy="695338"/>
        </a:xfrm>
        <a:prstGeom prst="ellipse">
          <a:avLst/>
        </a:prstGeom>
        <a:solidFill>
          <a:schemeClr val="accent6">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F1D864D-6D5A-D944-8A4D-D5E00BA393CA}">
      <dsp:nvSpPr>
        <dsp:cNvPr id="0" name=""/>
        <dsp:cNvSpPr/>
      </dsp:nvSpPr>
      <dsp:spPr>
        <a:xfrm rot="10800000">
          <a:off x="1606483" y="4515612"/>
          <a:ext cx="5687830" cy="695338"/>
        </a:xfrm>
        <a:prstGeom prst="homePlat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6625" tIns="53340" rIns="99568" bIns="53340" numCol="1" spcCol="1270" anchor="ctr" anchorCtr="0">
          <a:noAutofit/>
        </a:bodyPr>
        <a:lstStyle/>
        <a:p>
          <a:pPr marL="0" lvl="0" indent="0" algn="ctr" defTabSz="622300">
            <a:lnSpc>
              <a:spcPct val="90000"/>
            </a:lnSpc>
            <a:spcBef>
              <a:spcPct val="0"/>
            </a:spcBef>
            <a:spcAft>
              <a:spcPct val="35000"/>
            </a:spcAft>
            <a:buNone/>
          </a:pPr>
          <a:r>
            <a:rPr lang="es-MX" sz="1400" b="1" kern="1200"/>
            <a:t>Referencias</a:t>
          </a:r>
          <a:endParaRPr lang="es-MX" sz="1400" kern="1200"/>
        </a:p>
      </dsp:txBody>
      <dsp:txXfrm rot="10800000">
        <a:off x="1780317" y="4515612"/>
        <a:ext cx="5513996" cy="695338"/>
      </dsp:txXfrm>
    </dsp:sp>
    <dsp:sp modelId="{DBBC31CF-67C7-F140-A0D7-C560E54940FC}">
      <dsp:nvSpPr>
        <dsp:cNvPr id="0" name=""/>
        <dsp:cNvSpPr/>
      </dsp:nvSpPr>
      <dsp:spPr>
        <a:xfrm>
          <a:off x="1258814" y="4515612"/>
          <a:ext cx="695338" cy="695338"/>
        </a:xfrm>
        <a:prstGeom prst="ellipse">
          <a:avLst/>
        </a:prstGeom>
        <a:solidFill>
          <a:schemeClr val="accent2">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5E2A5DE-CF67-9E45-ABC5-C12D4F8D7356}">
      <dsp:nvSpPr>
        <dsp:cNvPr id="0" name=""/>
        <dsp:cNvSpPr/>
      </dsp:nvSpPr>
      <dsp:spPr>
        <a:xfrm rot="10800000">
          <a:off x="1490525" y="1569"/>
          <a:ext cx="5472684" cy="448268"/>
        </a:xfrm>
        <a:prstGeom prst="homePlate">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7674" tIns="76200" rIns="142240" bIns="76200" numCol="1" spcCol="1270" anchor="ctr" anchorCtr="0">
          <a:noAutofit/>
        </a:bodyPr>
        <a:lstStyle/>
        <a:p>
          <a:pPr marL="0" lvl="0" indent="0" algn="ctr" defTabSz="889000">
            <a:lnSpc>
              <a:spcPct val="90000"/>
            </a:lnSpc>
            <a:spcBef>
              <a:spcPct val="0"/>
            </a:spcBef>
            <a:spcAft>
              <a:spcPct val="35000"/>
            </a:spcAft>
            <a:buNone/>
          </a:pPr>
          <a:r>
            <a:rPr lang="es-MX" sz="2000" kern="1200"/>
            <a:t>Hombre - Gestión del Conocimiento</a:t>
          </a:r>
        </a:p>
      </dsp:txBody>
      <dsp:txXfrm rot="10800000">
        <a:off x="1602592" y="1569"/>
        <a:ext cx="5360617" cy="448268"/>
      </dsp:txXfrm>
    </dsp:sp>
    <dsp:sp modelId="{819733F9-04D7-4742-A1C5-C1B3411D8546}">
      <dsp:nvSpPr>
        <dsp:cNvPr id="0" name=""/>
        <dsp:cNvSpPr/>
      </dsp:nvSpPr>
      <dsp:spPr>
        <a:xfrm>
          <a:off x="1266390" y="1569"/>
          <a:ext cx="448268" cy="448268"/>
        </a:xfrm>
        <a:prstGeom prst="ellipse">
          <a:avLst/>
        </a:prstGeom>
        <a:solidFill>
          <a:schemeClr val="dk2">
            <a:tint val="40000"/>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DF96FE8-FA03-C444-8E9A-06089D0B4109}">
      <dsp:nvSpPr>
        <dsp:cNvPr id="0" name=""/>
        <dsp:cNvSpPr/>
      </dsp:nvSpPr>
      <dsp:spPr>
        <a:xfrm rot="10800000">
          <a:off x="1490525" y="583648"/>
          <a:ext cx="5472684" cy="448268"/>
        </a:xfrm>
        <a:prstGeom prst="homePlate">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7674" tIns="76200" rIns="142240" bIns="76200" numCol="1" spcCol="1270" anchor="ctr" anchorCtr="0">
          <a:noAutofit/>
        </a:bodyPr>
        <a:lstStyle/>
        <a:p>
          <a:pPr marL="0" lvl="0" indent="0" algn="ctr" defTabSz="889000">
            <a:lnSpc>
              <a:spcPct val="90000"/>
            </a:lnSpc>
            <a:spcBef>
              <a:spcPct val="0"/>
            </a:spcBef>
            <a:spcAft>
              <a:spcPct val="35000"/>
            </a:spcAft>
            <a:buNone/>
          </a:pPr>
          <a:r>
            <a:rPr lang="es-MX" sz="2000" kern="1200"/>
            <a:t>Hombre - Tecnología de la Información</a:t>
          </a:r>
        </a:p>
      </dsp:txBody>
      <dsp:txXfrm rot="10800000">
        <a:off x="1602592" y="583648"/>
        <a:ext cx="5360617" cy="448268"/>
      </dsp:txXfrm>
    </dsp:sp>
    <dsp:sp modelId="{E04307FC-91BA-FE42-9AB2-92D109D03EC4}">
      <dsp:nvSpPr>
        <dsp:cNvPr id="0" name=""/>
        <dsp:cNvSpPr/>
      </dsp:nvSpPr>
      <dsp:spPr>
        <a:xfrm>
          <a:off x="1266390" y="583648"/>
          <a:ext cx="448268" cy="448268"/>
        </a:xfrm>
        <a:prstGeom prst="ellipse">
          <a:avLst/>
        </a:prstGeom>
        <a:solidFill>
          <a:schemeClr val="dk2">
            <a:tint val="40000"/>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BBA7C99-236C-7740-B5DD-82198F1E7B96}">
      <dsp:nvSpPr>
        <dsp:cNvPr id="0" name=""/>
        <dsp:cNvSpPr/>
      </dsp:nvSpPr>
      <dsp:spPr>
        <a:xfrm rot="10800000">
          <a:off x="1490525" y="1165728"/>
          <a:ext cx="5472684" cy="448268"/>
        </a:xfrm>
        <a:prstGeom prst="homePlate">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7674" tIns="76200" rIns="142240" bIns="76200" numCol="1" spcCol="1270" anchor="ctr" anchorCtr="0">
          <a:noAutofit/>
        </a:bodyPr>
        <a:lstStyle/>
        <a:p>
          <a:pPr marL="0" lvl="0" indent="0" algn="ctr" defTabSz="889000">
            <a:lnSpc>
              <a:spcPct val="90000"/>
            </a:lnSpc>
            <a:spcBef>
              <a:spcPct val="0"/>
            </a:spcBef>
            <a:spcAft>
              <a:spcPct val="35000"/>
            </a:spcAft>
            <a:buNone/>
          </a:pPr>
          <a:r>
            <a:rPr lang="es-MX" sz="2000" kern="1200"/>
            <a:t>Hombre - Biogenética Industrial</a:t>
          </a:r>
        </a:p>
      </dsp:txBody>
      <dsp:txXfrm rot="10800000">
        <a:off x="1602592" y="1165728"/>
        <a:ext cx="5360617" cy="448268"/>
      </dsp:txXfrm>
    </dsp:sp>
    <dsp:sp modelId="{8F0B7370-10EC-1943-88AD-C2B47083440E}">
      <dsp:nvSpPr>
        <dsp:cNvPr id="0" name=""/>
        <dsp:cNvSpPr/>
      </dsp:nvSpPr>
      <dsp:spPr>
        <a:xfrm>
          <a:off x="1266390" y="1165728"/>
          <a:ext cx="448268" cy="448268"/>
        </a:xfrm>
        <a:prstGeom prst="ellipse">
          <a:avLst/>
        </a:prstGeom>
        <a:solidFill>
          <a:schemeClr val="dk2">
            <a:tint val="40000"/>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05061CC-3EC1-0646-95DC-9EBC2E877E47}">
      <dsp:nvSpPr>
        <dsp:cNvPr id="0" name=""/>
        <dsp:cNvSpPr/>
      </dsp:nvSpPr>
      <dsp:spPr>
        <a:xfrm rot="10800000">
          <a:off x="1490525" y="1747807"/>
          <a:ext cx="5472684" cy="448268"/>
        </a:xfrm>
        <a:prstGeom prst="homePlate">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7674" tIns="76200" rIns="142240" bIns="76200" numCol="1" spcCol="1270" anchor="ctr" anchorCtr="0">
          <a:noAutofit/>
        </a:bodyPr>
        <a:lstStyle/>
        <a:p>
          <a:pPr marL="0" lvl="0" indent="0" algn="ctr" defTabSz="889000">
            <a:lnSpc>
              <a:spcPct val="90000"/>
            </a:lnSpc>
            <a:spcBef>
              <a:spcPct val="0"/>
            </a:spcBef>
            <a:spcAft>
              <a:spcPct val="35000"/>
            </a:spcAft>
            <a:buNone/>
          </a:pPr>
          <a:r>
            <a:rPr lang="es-MX" sz="2000" kern="1200"/>
            <a:t>Hombre – Automatización</a:t>
          </a:r>
        </a:p>
      </dsp:txBody>
      <dsp:txXfrm rot="10800000">
        <a:off x="1602592" y="1747807"/>
        <a:ext cx="5360617" cy="448268"/>
      </dsp:txXfrm>
    </dsp:sp>
    <dsp:sp modelId="{2D2EA404-293E-D64F-8E78-4EDC26CACE22}">
      <dsp:nvSpPr>
        <dsp:cNvPr id="0" name=""/>
        <dsp:cNvSpPr/>
      </dsp:nvSpPr>
      <dsp:spPr>
        <a:xfrm>
          <a:off x="1266390" y="1747807"/>
          <a:ext cx="448268" cy="448268"/>
        </a:xfrm>
        <a:prstGeom prst="ellipse">
          <a:avLst/>
        </a:prstGeom>
        <a:solidFill>
          <a:schemeClr val="dk2">
            <a:tint val="40000"/>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83E00B9-8EF1-B74A-8187-EE8FA2A6D8D4}">
      <dsp:nvSpPr>
        <dsp:cNvPr id="0" name=""/>
        <dsp:cNvSpPr/>
      </dsp:nvSpPr>
      <dsp:spPr>
        <a:xfrm rot="10800000">
          <a:off x="1490525" y="2329887"/>
          <a:ext cx="5472684" cy="448268"/>
        </a:xfrm>
        <a:prstGeom prst="homePlate">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7674" tIns="76200" rIns="142240" bIns="76200" numCol="1" spcCol="1270" anchor="ctr" anchorCtr="0">
          <a:noAutofit/>
        </a:bodyPr>
        <a:lstStyle/>
        <a:p>
          <a:pPr marL="0" lvl="0" indent="0" algn="ctr" defTabSz="889000">
            <a:lnSpc>
              <a:spcPct val="90000"/>
            </a:lnSpc>
            <a:spcBef>
              <a:spcPct val="0"/>
            </a:spcBef>
            <a:spcAft>
              <a:spcPct val="35000"/>
            </a:spcAft>
            <a:buNone/>
          </a:pPr>
          <a:r>
            <a:rPr lang="es-MX" sz="2000" kern="1200"/>
            <a:t>Hombre - Medio Ambiente</a:t>
          </a:r>
        </a:p>
      </dsp:txBody>
      <dsp:txXfrm rot="10800000">
        <a:off x="1602592" y="2329887"/>
        <a:ext cx="5360617" cy="448268"/>
      </dsp:txXfrm>
    </dsp:sp>
    <dsp:sp modelId="{CC2E204A-BBA7-DF49-83B7-3A777E28891A}">
      <dsp:nvSpPr>
        <dsp:cNvPr id="0" name=""/>
        <dsp:cNvSpPr/>
      </dsp:nvSpPr>
      <dsp:spPr>
        <a:xfrm>
          <a:off x="1266390" y="2329887"/>
          <a:ext cx="448268" cy="448268"/>
        </a:xfrm>
        <a:prstGeom prst="ellipse">
          <a:avLst/>
        </a:prstGeom>
        <a:solidFill>
          <a:schemeClr val="dk2">
            <a:tint val="40000"/>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4708813-038F-8C42-A5C0-2C0CCF9CD677}">
      <dsp:nvSpPr>
        <dsp:cNvPr id="0" name=""/>
        <dsp:cNvSpPr/>
      </dsp:nvSpPr>
      <dsp:spPr>
        <a:xfrm rot="10800000">
          <a:off x="1490525" y="2911966"/>
          <a:ext cx="5472684" cy="448268"/>
        </a:xfrm>
        <a:prstGeom prst="homePlate">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7674" tIns="76200" rIns="142240" bIns="76200" numCol="1" spcCol="1270" anchor="ctr" anchorCtr="0">
          <a:noAutofit/>
        </a:bodyPr>
        <a:lstStyle/>
        <a:p>
          <a:pPr marL="0" lvl="0" indent="0" algn="ctr" defTabSz="889000">
            <a:lnSpc>
              <a:spcPct val="90000"/>
            </a:lnSpc>
            <a:spcBef>
              <a:spcPct val="0"/>
            </a:spcBef>
            <a:spcAft>
              <a:spcPct val="35000"/>
            </a:spcAft>
            <a:buNone/>
          </a:pPr>
          <a:r>
            <a:rPr lang="es-MX" sz="2000" kern="1200"/>
            <a:t>Hombre – Robótica</a:t>
          </a:r>
        </a:p>
      </dsp:txBody>
      <dsp:txXfrm rot="10800000">
        <a:off x="1602592" y="2911966"/>
        <a:ext cx="5360617" cy="448268"/>
      </dsp:txXfrm>
    </dsp:sp>
    <dsp:sp modelId="{FBAE7E2A-D6AA-9646-ABD5-2F82FD80508A}">
      <dsp:nvSpPr>
        <dsp:cNvPr id="0" name=""/>
        <dsp:cNvSpPr/>
      </dsp:nvSpPr>
      <dsp:spPr>
        <a:xfrm>
          <a:off x="1266390" y="2911966"/>
          <a:ext cx="448268" cy="448268"/>
        </a:xfrm>
        <a:prstGeom prst="ellipse">
          <a:avLst/>
        </a:prstGeom>
        <a:solidFill>
          <a:schemeClr val="dk2">
            <a:tint val="40000"/>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3E227B9-088F-E14A-900D-C715CCAA7EC1}">
      <dsp:nvSpPr>
        <dsp:cNvPr id="0" name=""/>
        <dsp:cNvSpPr/>
      </dsp:nvSpPr>
      <dsp:spPr>
        <a:xfrm rot="10800000">
          <a:off x="1490525" y="3494046"/>
          <a:ext cx="5472684" cy="448268"/>
        </a:xfrm>
        <a:prstGeom prst="homePlate">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7674" tIns="76200" rIns="142240" bIns="76200" numCol="1" spcCol="1270" anchor="ctr" anchorCtr="0">
          <a:noAutofit/>
        </a:bodyPr>
        <a:lstStyle/>
        <a:p>
          <a:pPr marL="0" lvl="0" indent="0" algn="ctr" defTabSz="889000">
            <a:lnSpc>
              <a:spcPct val="90000"/>
            </a:lnSpc>
            <a:spcBef>
              <a:spcPct val="0"/>
            </a:spcBef>
            <a:spcAft>
              <a:spcPct val="35000"/>
            </a:spcAft>
            <a:buNone/>
          </a:pPr>
          <a:r>
            <a:rPr lang="es-MX" sz="2000" kern="1200"/>
            <a:t>Hombre - Inteligencia Artificial</a:t>
          </a:r>
        </a:p>
      </dsp:txBody>
      <dsp:txXfrm rot="10800000">
        <a:off x="1602592" y="3494046"/>
        <a:ext cx="5360617" cy="448268"/>
      </dsp:txXfrm>
    </dsp:sp>
    <dsp:sp modelId="{1A5EFF08-641A-5D47-9A38-2C4726205672}">
      <dsp:nvSpPr>
        <dsp:cNvPr id="0" name=""/>
        <dsp:cNvSpPr/>
      </dsp:nvSpPr>
      <dsp:spPr>
        <a:xfrm>
          <a:off x="1266390" y="3494046"/>
          <a:ext cx="448268" cy="448268"/>
        </a:xfrm>
        <a:prstGeom prst="ellipse">
          <a:avLst/>
        </a:prstGeom>
        <a:solidFill>
          <a:schemeClr val="dk2">
            <a:tint val="40000"/>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25CFE5C-0A06-E946-A3D6-8C1064B57A69}">
      <dsp:nvSpPr>
        <dsp:cNvPr id="0" name=""/>
        <dsp:cNvSpPr/>
      </dsp:nvSpPr>
      <dsp:spPr>
        <a:xfrm rot="10800000">
          <a:off x="1490525" y="4076125"/>
          <a:ext cx="5472684" cy="448268"/>
        </a:xfrm>
        <a:prstGeom prst="homePlate">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7674" tIns="76200" rIns="142240" bIns="76200" numCol="1" spcCol="1270" anchor="ctr" anchorCtr="0">
          <a:noAutofit/>
        </a:bodyPr>
        <a:lstStyle/>
        <a:p>
          <a:pPr marL="0" lvl="0" indent="0" algn="ctr" defTabSz="889000">
            <a:lnSpc>
              <a:spcPct val="90000"/>
            </a:lnSpc>
            <a:spcBef>
              <a:spcPct val="0"/>
            </a:spcBef>
            <a:spcAft>
              <a:spcPct val="35000"/>
            </a:spcAft>
            <a:buNone/>
          </a:pPr>
          <a:r>
            <a:rPr lang="es-MX" sz="2000" kern="1200"/>
            <a:t>Y mas inter relaciones</a:t>
          </a:r>
        </a:p>
      </dsp:txBody>
      <dsp:txXfrm rot="10800000">
        <a:off x="1602592" y="4076125"/>
        <a:ext cx="5360617" cy="448268"/>
      </dsp:txXfrm>
    </dsp:sp>
    <dsp:sp modelId="{67EAEE02-40B4-7642-A501-BC27E90A4B08}">
      <dsp:nvSpPr>
        <dsp:cNvPr id="0" name=""/>
        <dsp:cNvSpPr/>
      </dsp:nvSpPr>
      <dsp:spPr>
        <a:xfrm>
          <a:off x="1266390" y="4076125"/>
          <a:ext cx="448268" cy="448268"/>
        </a:xfrm>
        <a:prstGeom prst="ellipse">
          <a:avLst/>
        </a:prstGeom>
        <a:solidFill>
          <a:schemeClr val="dk2">
            <a:tint val="40000"/>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F8A65E4-4FBC-E74D-9D4D-06A4EE2D7151}" type="datetimeFigureOut">
              <a:rPr lang="es-MX" smtClean="0"/>
              <a:t>30/09/19</a:t>
            </a:fld>
            <a:endParaRPr lang="es-MX"/>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6A60CE9-4CB6-4748-BC58-75C4876AFAAA}" type="slidenum">
              <a:rPr lang="es-MX" smtClean="0"/>
              <a:t>‹Nº›</a:t>
            </a:fld>
            <a:endParaRPr lang="es-MX"/>
          </a:p>
        </p:txBody>
      </p:sp>
    </p:spTree>
    <p:extLst>
      <p:ext uri="{BB962C8B-B14F-4D97-AF65-F5344CB8AC3E}">
        <p14:creationId xmlns:p14="http://schemas.microsoft.com/office/powerpoint/2010/main" val="33120947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5"/>
          </p:nvPr>
        </p:nvSpPr>
        <p:spPr/>
        <p:txBody>
          <a:bodyPr/>
          <a:lstStyle/>
          <a:p>
            <a:fld id="{C6A60CE9-4CB6-4748-BC58-75C4876AFAAA}" type="slidenum">
              <a:rPr lang="es-MX" smtClean="0"/>
              <a:t>60</a:t>
            </a:fld>
            <a:endParaRPr lang="es-MX"/>
          </a:p>
        </p:txBody>
      </p:sp>
    </p:spTree>
    <p:extLst>
      <p:ext uri="{BB962C8B-B14F-4D97-AF65-F5344CB8AC3E}">
        <p14:creationId xmlns:p14="http://schemas.microsoft.com/office/powerpoint/2010/main" val="274981380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10" name="9 Triángulo rectángulo"/>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8 Título"/>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s-ES"/>
              <a:t>Haga clic para modificar el estilo de título del patrón</a:t>
            </a:r>
            <a:endParaRPr kumimoji="0" lang="en-US"/>
          </a:p>
        </p:txBody>
      </p:sp>
      <p:sp>
        <p:nvSpPr>
          <p:cNvPr id="17" name="16 Subtítulo"/>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a:t>Haga clic para modificar el estilo de subtítulo del patrón</a:t>
            </a:r>
            <a:endParaRPr kumimoji="0" lang="en-US"/>
          </a:p>
        </p:txBody>
      </p:sp>
      <p:grpSp>
        <p:nvGrpSpPr>
          <p:cNvPr id="2" name="1 Grupo"/>
          <p:cNvGrpSpPr/>
          <p:nvPr/>
        </p:nvGrpSpPr>
        <p:grpSpPr>
          <a:xfrm>
            <a:off x="-3765" y="4953000"/>
            <a:ext cx="9147765" cy="1912088"/>
            <a:chOff x="-3765" y="4832896"/>
            <a:chExt cx="9147765" cy="2032192"/>
          </a:xfrm>
        </p:grpSpPr>
        <p:sp>
          <p:nvSpPr>
            <p:cNvPr id="7" name="6 Forma libre"/>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7 Forma libre"/>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10 Forma libre"/>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2" name="11 Conector recto"/>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29 Marcador de fecha"/>
          <p:cNvSpPr>
            <a:spLocks noGrp="1"/>
          </p:cNvSpPr>
          <p:nvPr>
            <p:ph type="dt" sz="half" idx="10"/>
          </p:nvPr>
        </p:nvSpPr>
        <p:spPr/>
        <p:txBody>
          <a:bodyPr/>
          <a:lstStyle>
            <a:lvl1pPr>
              <a:defRPr>
                <a:solidFill>
                  <a:srgbClr val="FFFFFF"/>
                </a:solidFill>
              </a:defRPr>
            </a:lvl1pPr>
            <a:extLst/>
          </a:lstStyle>
          <a:p>
            <a:fld id="{66F2889A-49CE-F84D-97C8-3DDF16E6FD7D}" type="datetime1">
              <a:rPr lang="es-MX" smtClean="0"/>
              <a:t>30/09/19</a:t>
            </a:fld>
            <a:endParaRPr lang="es-ES"/>
          </a:p>
        </p:txBody>
      </p:sp>
      <p:sp>
        <p:nvSpPr>
          <p:cNvPr id="19" name="18 Marcador de pie de página"/>
          <p:cNvSpPr>
            <a:spLocks noGrp="1"/>
          </p:cNvSpPr>
          <p:nvPr>
            <p:ph type="ftr" sz="quarter" idx="11"/>
          </p:nvPr>
        </p:nvSpPr>
        <p:spPr/>
        <p:txBody>
          <a:bodyPr/>
          <a:lstStyle>
            <a:lvl1pPr>
              <a:defRPr>
                <a:solidFill>
                  <a:schemeClr val="accent1">
                    <a:tint val="20000"/>
                  </a:schemeClr>
                </a:solidFill>
              </a:defRPr>
            </a:lvl1pPr>
            <a:extLst/>
          </a:lstStyle>
          <a:p>
            <a:endParaRPr lang="es-ES"/>
          </a:p>
        </p:txBody>
      </p:sp>
      <p:sp>
        <p:nvSpPr>
          <p:cNvPr id="27" name="26 Marcador de número de diapositiva"/>
          <p:cNvSpPr>
            <a:spLocks noGrp="1"/>
          </p:cNvSpPr>
          <p:nvPr>
            <p:ph type="sldNum" sz="quarter" idx="12"/>
          </p:nvPr>
        </p:nvSpPr>
        <p:spPr/>
        <p:txBody>
          <a:bodyPr/>
          <a:lstStyle>
            <a:lvl1pPr>
              <a:defRPr>
                <a:solidFill>
                  <a:srgbClr val="FFFFFF"/>
                </a:solidFill>
              </a:defRPr>
            </a:lvl1pPr>
            <a:extLst/>
          </a:lstStyle>
          <a:p>
            <a:fld id="{132FADFE-3B8F-471C-ABF0-DBC7717ECBBC}" type="slidenum">
              <a:rPr lang="es-ES" smtClean="0"/>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a:t>Haga clic para modificar el estilo de título del patrón</a:t>
            </a:r>
            <a:endParaRPr kumimoji="0" lang="en-US"/>
          </a:p>
        </p:txBody>
      </p:sp>
      <p:sp>
        <p:nvSpPr>
          <p:cNvPr id="3" name="2 Marcador de texto vertical"/>
          <p:cNvSpPr>
            <a:spLocks noGrp="1"/>
          </p:cNvSpPr>
          <p:nvPr>
            <p:ph type="body" orient="vert" idx="1"/>
          </p:nvPr>
        </p:nvSpPr>
        <p:spPr>
          <a:xfrm>
            <a:off x="457200" y="1481329"/>
            <a:ext cx="8229600" cy="4386071"/>
          </a:xfrm>
        </p:spPr>
        <p:txBody>
          <a:bodyPr vert="eaVer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4" name="3 Marcador de fecha"/>
          <p:cNvSpPr>
            <a:spLocks noGrp="1"/>
          </p:cNvSpPr>
          <p:nvPr>
            <p:ph type="dt" sz="half" idx="10"/>
          </p:nvPr>
        </p:nvSpPr>
        <p:spPr/>
        <p:txBody>
          <a:bodyPr/>
          <a:lstStyle/>
          <a:p>
            <a:fld id="{5946E9E9-6C6E-0D41-A8FA-1CCA73839678}" type="datetime1">
              <a:rPr lang="es-MX" smtClean="0"/>
              <a:t>30/09/19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44013" y="274640"/>
            <a:ext cx="1777470" cy="5592761"/>
          </a:xfrm>
        </p:spPr>
        <p:txBody>
          <a:bodyPr vert="eaVert"/>
          <a:lstStyle/>
          <a:p>
            <a:r>
              <a:rPr kumimoji="0" lang="es-ES"/>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41"/>
            <a:ext cx="6324600" cy="5592760"/>
          </a:xfrm>
        </p:spPr>
        <p:txBody>
          <a:bodyPr vert="eaVer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4" name="3 Marcador de fecha"/>
          <p:cNvSpPr>
            <a:spLocks noGrp="1"/>
          </p:cNvSpPr>
          <p:nvPr>
            <p:ph type="dt" sz="half" idx="10"/>
          </p:nvPr>
        </p:nvSpPr>
        <p:spPr/>
        <p:txBody>
          <a:bodyPr/>
          <a:lstStyle/>
          <a:p>
            <a:fld id="{2AC35898-BB42-134B-AD22-F7C4862DF17B}" type="datetime1">
              <a:rPr lang="es-MX" smtClean="0"/>
              <a:t>30/09/19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4" name="3 Marcador de fecha"/>
          <p:cNvSpPr>
            <a:spLocks noGrp="1"/>
          </p:cNvSpPr>
          <p:nvPr>
            <p:ph type="dt" sz="half" idx="10"/>
          </p:nvPr>
        </p:nvSpPr>
        <p:spPr/>
        <p:txBody>
          <a:bodyPr/>
          <a:lstStyle/>
          <a:p>
            <a:fld id="{AE7FB12A-131D-E24C-8999-8F651EAC7630}" type="datetime1">
              <a:rPr lang="es-MX" smtClean="0"/>
              <a:t>30/09/19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
        <p:nvSpPr>
          <p:cNvPr id="7" name="6 Título"/>
          <p:cNvSpPr>
            <a:spLocks noGrp="1"/>
          </p:cNvSpPr>
          <p:nvPr>
            <p:ph type="title"/>
          </p:nvPr>
        </p:nvSpPr>
        <p:spPr/>
        <p:txBody>
          <a:bodyPr rtlCol="0"/>
          <a:lstStyle/>
          <a:p>
            <a:r>
              <a:rPr kumimoji="0" lang="es-ES"/>
              <a:t>Haga clic para modificar el estilo de título del patrón</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s-ES"/>
              <a:t>Haga clic para modificar el estilo de título del patrón</a:t>
            </a:r>
            <a:endParaRPr kumimoji="0" lang="en-US"/>
          </a:p>
        </p:txBody>
      </p:sp>
      <p:sp>
        <p:nvSpPr>
          <p:cNvPr id="3" name="2 Marcador de texto"/>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a:t>Haga clic para modificar el estilo de texto del patrón</a:t>
            </a:r>
          </a:p>
        </p:txBody>
      </p:sp>
      <p:sp>
        <p:nvSpPr>
          <p:cNvPr id="4" name="3 Marcador de fecha"/>
          <p:cNvSpPr>
            <a:spLocks noGrp="1"/>
          </p:cNvSpPr>
          <p:nvPr>
            <p:ph type="dt" sz="half" idx="10"/>
          </p:nvPr>
        </p:nvSpPr>
        <p:spPr/>
        <p:txBody>
          <a:bodyPr/>
          <a:lstStyle/>
          <a:p>
            <a:fld id="{ED503F80-1734-3F4F-A0E8-66E8CB59CB40}" type="datetime1">
              <a:rPr lang="es-MX" smtClean="0"/>
              <a:t>30/09/19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
        <p:nvSpPr>
          <p:cNvPr id="7" name="6 Cheurón"/>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8" name="7 Cheurón"/>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bg>
      <p:bgRef idx="1002">
        <a:schemeClr val="bg1"/>
      </p:bgRef>
    </p:bg>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4" name="3 Marcador de contenido"/>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5" name="4 Marcador de fecha"/>
          <p:cNvSpPr>
            <a:spLocks noGrp="1"/>
          </p:cNvSpPr>
          <p:nvPr>
            <p:ph type="dt" sz="half" idx="10"/>
          </p:nvPr>
        </p:nvSpPr>
        <p:spPr/>
        <p:txBody>
          <a:bodyPr/>
          <a:lstStyle/>
          <a:p>
            <a:fld id="{A6510862-5D8D-C943-AAB3-B57E27DA7A3A}" type="datetime1">
              <a:rPr lang="es-MX" smtClean="0"/>
              <a:t>30/09/19</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
        <p:nvSpPr>
          <p:cNvPr id="8" name="7 Título"/>
          <p:cNvSpPr>
            <a:spLocks noGrp="1"/>
          </p:cNvSpPr>
          <p:nvPr>
            <p:ph type="title"/>
          </p:nvPr>
        </p:nvSpPr>
        <p:spPr/>
        <p:txBody>
          <a:bodyPr rtlCol="0"/>
          <a:lstStyle/>
          <a:p>
            <a:r>
              <a:rPr kumimoji="0" lang="es-ES"/>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bg>
      <p:bgRef idx="1003">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8229600" cy="1143000"/>
          </a:xfrm>
        </p:spPr>
        <p:txBody>
          <a:bodyPr anchor="ctr"/>
          <a:lstStyle>
            <a:lvl1pPr>
              <a:defRPr/>
            </a:lvl1pPr>
            <a:extLst/>
          </a:lstStyle>
          <a:p>
            <a:r>
              <a:rPr kumimoji="0" lang="es-ES"/>
              <a:t>Haga clic para modificar el estilo de título del patrón</a:t>
            </a:r>
            <a:endParaRPr kumimoji="0" lang="en-US"/>
          </a:p>
        </p:txBody>
      </p:sp>
      <p:sp>
        <p:nvSpPr>
          <p:cNvPr id="3" name="2 Marcador de texto"/>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a:t>Haga clic para modificar el estilo de texto del patrón</a:t>
            </a:r>
          </a:p>
        </p:txBody>
      </p:sp>
      <p:sp>
        <p:nvSpPr>
          <p:cNvPr id="4" name="3 Marcador de texto"/>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a:t>Haga clic para modificar el estilo de texto del patrón</a:t>
            </a:r>
          </a:p>
        </p:txBody>
      </p:sp>
      <p:sp>
        <p:nvSpPr>
          <p:cNvPr id="5" name="4 Marcador de contenido"/>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6" name="5 Marcador de contenido"/>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7" name="6 Marcador de fecha"/>
          <p:cNvSpPr>
            <a:spLocks noGrp="1"/>
          </p:cNvSpPr>
          <p:nvPr>
            <p:ph type="dt" sz="half" idx="10"/>
          </p:nvPr>
        </p:nvSpPr>
        <p:spPr/>
        <p:txBody>
          <a:bodyPr/>
          <a:lstStyle/>
          <a:p>
            <a:fld id="{0F9E1729-090E-3D49-9AB3-345A20038512}" type="datetime1">
              <a:rPr lang="es-MX" smtClean="0"/>
              <a:t>30/09/19</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bg>
      <p:bgRef idx="1002">
        <a:schemeClr val="bg1"/>
      </p:bgRef>
    </p:bg>
    <p:spTree>
      <p:nvGrpSpPr>
        <p:cNvPr id="1" name=""/>
        <p:cNvGrpSpPr/>
        <p:nvPr/>
      </p:nvGrpSpPr>
      <p:grpSpPr>
        <a:xfrm>
          <a:off x="0" y="0"/>
          <a:ext cx="0" cy="0"/>
          <a:chOff x="0" y="0"/>
          <a:chExt cx="0" cy="0"/>
        </a:xfrm>
      </p:grpSpPr>
      <p:sp>
        <p:nvSpPr>
          <p:cNvPr id="3" name="2 Marcador de fecha"/>
          <p:cNvSpPr>
            <a:spLocks noGrp="1"/>
          </p:cNvSpPr>
          <p:nvPr>
            <p:ph type="dt" sz="half" idx="10"/>
          </p:nvPr>
        </p:nvSpPr>
        <p:spPr/>
        <p:txBody>
          <a:bodyPr/>
          <a:lstStyle/>
          <a:p>
            <a:fld id="{4592ED58-947B-2148-AFC3-346003E8CF07}" type="datetime1">
              <a:rPr lang="es-MX" smtClean="0"/>
              <a:t>30/09/19</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
        <p:nvSpPr>
          <p:cNvPr id="6" name="5 Título"/>
          <p:cNvSpPr>
            <a:spLocks noGrp="1"/>
          </p:cNvSpPr>
          <p:nvPr>
            <p:ph type="title"/>
          </p:nvPr>
        </p:nvSpPr>
        <p:spPr/>
        <p:txBody>
          <a:bodyPr rtlCol="0"/>
          <a:lstStyle/>
          <a:p>
            <a:r>
              <a:rPr kumimoji="0" lang="es-ES"/>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FC01F6AE-CB57-7E4D-B37A-A073D6D5BEB1}" type="datetime1">
              <a:rPr lang="es-MX" smtClean="0"/>
              <a:t>30/09/19</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3">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s-ES"/>
              <a:t>Haga clic para modificar el estilo de título del patrón</a:t>
            </a:r>
            <a:endParaRPr kumimoji="0" lang="en-US"/>
          </a:p>
        </p:txBody>
      </p:sp>
      <p:sp>
        <p:nvSpPr>
          <p:cNvPr id="3" name="2 Marcador de texto"/>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s-ES"/>
              <a:t>Haga clic para modificar el estilo de texto del patrón</a:t>
            </a:r>
          </a:p>
        </p:txBody>
      </p:sp>
      <p:sp>
        <p:nvSpPr>
          <p:cNvPr id="4" name="3 Marcador de contenido"/>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5" name="4 Marcador de fecha"/>
          <p:cNvSpPr>
            <a:spLocks noGrp="1"/>
          </p:cNvSpPr>
          <p:nvPr>
            <p:ph type="dt" sz="half" idx="10"/>
          </p:nvPr>
        </p:nvSpPr>
        <p:spPr>
          <a:xfrm>
            <a:off x="6727032" y="6407944"/>
            <a:ext cx="1920240" cy="365760"/>
          </a:xfrm>
        </p:spPr>
        <p:txBody>
          <a:bodyPr/>
          <a:lstStyle/>
          <a:p>
            <a:fld id="{B335089A-1026-CC41-B9FF-A4E50EF693AE}" type="datetime1">
              <a:rPr lang="es-MX" smtClean="0"/>
              <a:t>30/09/19</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2">
        <a:schemeClr val="bg1"/>
      </p:bgRef>
    </p:bg>
    <p:spTree>
      <p:nvGrpSpPr>
        <p:cNvPr id="1" name=""/>
        <p:cNvGrpSpPr/>
        <p:nvPr/>
      </p:nvGrpSpPr>
      <p:grpSpPr>
        <a:xfrm>
          <a:off x="0" y="0"/>
          <a:ext cx="0" cy="0"/>
          <a:chOff x="0" y="0"/>
          <a:chExt cx="0" cy="0"/>
        </a:xfrm>
      </p:grpSpPr>
      <p:sp>
        <p:nvSpPr>
          <p:cNvPr id="4" name="3 Marcador de texto"/>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s-ES"/>
              <a:t>Haga clic para modificar el estilo de texto del patrón</a:t>
            </a:r>
          </a:p>
        </p:txBody>
      </p:sp>
      <p:sp>
        <p:nvSpPr>
          <p:cNvPr id="3" name="2 Marcador de posición de imagen"/>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s-ES"/>
              <a:t>Haga clic en el icono para agregar una imagen</a:t>
            </a:r>
            <a:endParaRPr kumimoji="0" lang="en-US" dirty="0"/>
          </a:p>
        </p:txBody>
      </p:sp>
      <p:sp>
        <p:nvSpPr>
          <p:cNvPr id="5" name="4 Marcador de fecha"/>
          <p:cNvSpPr>
            <a:spLocks noGrp="1"/>
          </p:cNvSpPr>
          <p:nvPr>
            <p:ph type="dt" sz="half" idx="10"/>
          </p:nvPr>
        </p:nvSpPr>
        <p:spPr/>
        <p:txBody>
          <a:bodyPr/>
          <a:lstStyle>
            <a:lvl1pPr>
              <a:defRPr>
                <a:solidFill>
                  <a:schemeClr val="tx1"/>
                </a:solidFill>
              </a:defRPr>
            </a:lvl1pPr>
            <a:extLst/>
          </a:lstStyle>
          <a:p>
            <a:fld id="{1DA914CD-AB55-0C45-86FC-51652E1BFBEE}" type="datetime1">
              <a:rPr lang="es-MX" smtClean="0"/>
              <a:t>30/09/19</a:t>
            </a:fld>
            <a:endParaRPr lang="es-ES"/>
          </a:p>
        </p:txBody>
      </p:sp>
      <p:sp>
        <p:nvSpPr>
          <p:cNvPr id="6" name="5 Marcador de pie de página"/>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s-ES"/>
          </a:p>
        </p:txBody>
      </p:sp>
      <p:sp>
        <p:nvSpPr>
          <p:cNvPr id="7" name="6 Marcador de número de diapositiva"/>
          <p:cNvSpPr>
            <a:spLocks noGrp="1"/>
          </p:cNvSpPr>
          <p:nvPr>
            <p:ph type="sldNum" sz="quarter" idx="12"/>
          </p:nvPr>
        </p:nvSpPr>
        <p:spPr/>
        <p:txBody>
          <a:bodyPr/>
          <a:lstStyle>
            <a:lvl1pPr>
              <a:defRPr>
                <a:solidFill>
                  <a:schemeClr val="tx1"/>
                </a:solidFill>
              </a:defRPr>
            </a:lvl1pPr>
            <a:extLst/>
          </a:lstStyle>
          <a:p>
            <a:fld id="{132FADFE-3B8F-471C-ABF0-DBC7717ECBBC}" type="slidenum">
              <a:rPr lang="es-ES" smtClean="0"/>
              <a:pPr/>
              <a:t>‹Nº›</a:t>
            </a:fld>
            <a:endParaRPr lang="es-ES"/>
          </a:p>
        </p:txBody>
      </p:sp>
      <p:sp>
        <p:nvSpPr>
          <p:cNvPr id="2" name="1 Título"/>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s-ES"/>
              <a:t>Haga clic para modificar el estilo de título del patrón</a:t>
            </a:r>
            <a:endParaRPr kumimoji="0" lang="en-US"/>
          </a:p>
        </p:txBody>
      </p:sp>
      <p:sp>
        <p:nvSpPr>
          <p:cNvPr id="8" name="7 Forma libre"/>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8 Forma libre"/>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9 Triángulo rectángulo"/>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1" name="10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11 Cheurón"/>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13" name="12 Cheurón"/>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12 Forma libre"/>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Forma libre"/>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13 Triángulo rectángulo"/>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5" name="14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8 Marcador de título"/>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kumimoji="0" lang="es-ES"/>
              <a:t>Haga clic para modificar el estilo de título del patrón</a:t>
            </a:r>
            <a:endParaRPr kumimoji="0" lang="en-US"/>
          </a:p>
        </p:txBody>
      </p:sp>
      <p:sp>
        <p:nvSpPr>
          <p:cNvPr id="30" name="29 Marcador de texto"/>
          <p:cNvSpPr>
            <a:spLocks noGrp="1"/>
          </p:cNvSpPr>
          <p:nvPr>
            <p:ph type="body" idx="1"/>
          </p:nvPr>
        </p:nvSpPr>
        <p:spPr>
          <a:xfrm>
            <a:off x="457200" y="1481328"/>
            <a:ext cx="8229600" cy="4525963"/>
          </a:xfrm>
          <a:prstGeom prst="rect">
            <a:avLst/>
          </a:prstGeom>
        </p:spPr>
        <p:txBody>
          <a:bodyPr vert="horz">
            <a:normAutofit/>
          </a:bodyPr>
          <a:lstStyle/>
          <a:p>
            <a:pPr lvl="0" eaLnBrk="1" latinLnBrk="0" hangingPunct="1"/>
            <a:r>
              <a:rPr kumimoji="0" lang="es-ES"/>
              <a:t>Haga clic para modificar el estilo de texto del patrón</a:t>
            </a:r>
          </a:p>
          <a:p>
            <a:pPr lvl="1" eaLnBrk="1" latinLnBrk="0" hangingPunct="1"/>
            <a:r>
              <a:rPr kumimoji="0" lang="es-ES"/>
              <a:t>Segundo nivel</a:t>
            </a:r>
          </a:p>
          <a:p>
            <a:pPr lvl="2" eaLnBrk="1" latinLnBrk="0" hangingPunct="1"/>
            <a:r>
              <a:rPr kumimoji="0" lang="es-ES"/>
              <a:t>Tercer nivel</a:t>
            </a:r>
          </a:p>
          <a:p>
            <a:pPr lvl="3" eaLnBrk="1" latinLnBrk="0" hangingPunct="1"/>
            <a:r>
              <a:rPr kumimoji="0" lang="es-ES"/>
              <a:t>Cuarto nivel</a:t>
            </a:r>
          </a:p>
          <a:p>
            <a:pPr lvl="4" eaLnBrk="1" latinLnBrk="0" hangingPunct="1"/>
            <a:r>
              <a:rPr kumimoji="0" lang="es-ES"/>
              <a:t>Quinto nivel</a:t>
            </a:r>
            <a:endParaRPr kumimoji="0" lang="en-US"/>
          </a:p>
        </p:txBody>
      </p:sp>
      <p:sp>
        <p:nvSpPr>
          <p:cNvPr id="10" name="9 Marcador de fecha"/>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9C476B07-7274-4841-9368-B6708AB45789}" type="datetime1">
              <a:rPr lang="es-MX" smtClean="0"/>
              <a:t>30/09/19</a:t>
            </a:fld>
            <a:endParaRPr lang="es-ES"/>
          </a:p>
        </p:txBody>
      </p:sp>
      <p:sp>
        <p:nvSpPr>
          <p:cNvPr id="22" name="21 Marcador de pie de página"/>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s-ES"/>
          </a:p>
        </p:txBody>
      </p:sp>
      <p:sp>
        <p:nvSpPr>
          <p:cNvPr id="18" name="17 Marcador de número de diapositiva"/>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132FADFE-3B8F-471C-ABF0-DBC7717ECBBC}" type="slidenum">
              <a:rPr lang="es-ES" smtClean="0"/>
              <a:pPr/>
              <a:t>‹Nº›</a:t>
            </a:fld>
            <a:endParaRPr lang="es-E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hyperlink" Target="https://sites.google.com/site/fundamentoslopezsanchezzulema/home/1-1-historia-desarrollo-y-estado-actual-de-la-ingenieria-industrial/indus_1_0.jpg?attredirects=0"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hyperlink" Target="https://sites.google.com/site/fundamentoslopezsanchezzulema/home/1-1-historia-desarrollo-y-estado-actual-de-la-ingenieria-industrial/industrial.jpg?attredirects=0"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hyperlink" Target="https://www.uaeh.edu.mx/scige/boletin/icbi/n1/multimedia/e5/e5_5.jpg"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0.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0.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hyperlink" Target="https://www.google.com/url?sa=i&amp;rct=j&amp;q=&amp;esrc=s&amp;source=images&amp;cd=&amp;ved=2ahUKEwiU5aa5heHkAhWNCTQIHSVIC_gQjRx6BAgBEAQ&amp;url=http://www.senado.gob.mx/64/senador/1262&amp;psig=AOvVaw09rHhBZXeXakG69hF1uxpL&amp;ust=1569125312006167" TargetMode="Externa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hyperlink" Target="https://www.uaeh.edu.mx/scige/boletin/icbi/n1/multimedia/e5/e5_6.jpg" TargetMode="Externa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44.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image" Target="../media/image46.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50.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image" Target="../media/image50.jpe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image" Target="../media/image52.jpe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55.jpe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4 Marcador de contenido"/>
          <p:cNvSpPr>
            <a:spLocks noGrp="1"/>
          </p:cNvSpPr>
          <p:nvPr>
            <p:ph idx="1"/>
          </p:nvPr>
        </p:nvSpPr>
        <p:spPr>
          <a:xfrm>
            <a:off x="446856" y="1628800"/>
            <a:ext cx="8229600" cy="4525963"/>
          </a:xfrm>
        </p:spPr>
        <p:txBody>
          <a:bodyPr>
            <a:normAutofit fontScale="92500" lnSpcReduction="10000"/>
          </a:bodyPr>
          <a:lstStyle/>
          <a:p>
            <a:pPr algn="ctr" eaLnBrk="1" hangingPunct="1">
              <a:buFont typeface="Wingdings 2" pitchFamily="18" charset="2"/>
              <a:buNone/>
            </a:pPr>
            <a:endParaRPr lang="es-MX" sz="1800" dirty="0">
              <a:latin typeface="Candara" panose="020E0502030303020204" pitchFamily="34" charset="0"/>
            </a:endParaRPr>
          </a:p>
          <a:p>
            <a:pPr eaLnBrk="1" hangingPunct="1">
              <a:buFont typeface="Wingdings 2" pitchFamily="18" charset="2"/>
              <a:buNone/>
            </a:pPr>
            <a:r>
              <a:rPr lang="es-ES_tradnl" sz="1800" dirty="0">
                <a:latin typeface="Candara" panose="020E0502030303020204" pitchFamily="34" charset="0"/>
              </a:rPr>
              <a:t>PROGRAMA EDUCATIVO:		</a:t>
            </a:r>
            <a:r>
              <a:rPr lang="es-ES_tradnl" sz="1800" b="1" dirty="0">
                <a:latin typeface="Candara" panose="020E0502030303020204" pitchFamily="34" charset="0"/>
              </a:rPr>
              <a:t>INGENIERIA EN COMPUTACIÓN</a:t>
            </a:r>
          </a:p>
          <a:p>
            <a:pPr algn="ctr" eaLnBrk="1" hangingPunct="1">
              <a:buFont typeface="Wingdings 2" pitchFamily="18" charset="2"/>
              <a:buNone/>
            </a:pPr>
            <a:endParaRPr lang="es-MX" sz="1800" dirty="0">
              <a:latin typeface="Candara" panose="020E0502030303020204" pitchFamily="34" charset="0"/>
            </a:endParaRPr>
          </a:p>
          <a:p>
            <a:pPr>
              <a:buNone/>
            </a:pPr>
            <a:r>
              <a:rPr lang="es-MX" sz="1800" dirty="0">
                <a:latin typeface="Candara" panose="020E0502030303020204" pitchFamily="34" charset="0"/>
              </a:rPr>
              <a:t>UNIDAD DE APRENDIZAJE:      	</a:t>
            </a:r>
            <a:r>
              <a:rPr lang="es-MX" sz="1800" b="1" dirty="0">
                <a:latin typeface="Candara" panose="020E0502030303020204" pitchFamily="34" charset="0"/>
              </a:rPr>
              <a:t>EL INGENIERO Y SU ENTORNO 					SOCIOECONÓMICO</a:t>
            </a:r>
          </a:p>
          <a:p>
            <a:pPr eaLnBrk="1" hangingPunct="1">
              <a:buFont typeface="Wingdings 2" pitchFamily="18" charset="2"/>
              <a:buNone/>
            </a:pPr>
            <a:endParaRPr lang="es-MX" sz="1800" b="1" dirty="0">
              <a:latin typeface="Candara" panose="020E0502030303020204" pitchFamily="34" charset="0"/>
            </a:endParaRPr>
          </a:p>
          <a:p>
            <a:pPr eaLnBrk="1" hangingPunct="1">
              <a:buFont typeface="Wingdings 2" pitchFamily="18" charset="2"/>
              <a:buNone/>
            </a:pPr>
            <a:r>
              <a:rPr lang="es-MX" sz="1800" b="1" dirty="0">
                <a:latin typeface="Candara" panose="020E0502030303020204" pitchFamily="34" charset="0"/>
              </a:rPr>
              <a:t>UNIDAD 2. 			TEMA 2.4</a:t>
            </a:r>
          </a:p>
          <a:p>
            <a:pPr algn="ctr" eaLnBrk="1" hangingPunct="1">
              <a:buFont typeface="Wingdings 2" pitchFamily="18" charset="2"/>
              <a:buNone/>
            </a:pPr>
            <a:endParaRPr lang="es-MX" sz="1800" dirty="0">
              <a:latin typeface="Candara" panose="020E0502030303020204" pitchFamily="34" charset="0"/>
            </a:endParaRPr>
          </a:p>
          <a:p>
            <a:pPr>
              <a:buNone/>
            </a:pPr>
            <a:r>
              <a:rPr lang="es-MX" sz="1800" dirty="0">
                <a:latin typeface="Candara" panose="020E0502030303020204" pitchFamily="34" charset="0"/>
              </a:rPr>
              <a:t>TÍTULO DEL MATERIAL:		</a:t>
            </a:r>
            <a:r>
              <a:rPr lang="es-MX" sz="1800" b="1" dirty="0">
                <a:latin typeface="Candara" panose="020E0502030303020204" pitchFamily="34" charset="0"/>
              </a:rPr>
              <a:t>SITUACIÓN ACTUAL DE LA INGENIERÍA 					COMO BASE DE LA INFRAESTRUCTURA</a:t>
            </a:r>
          </a:p>
          <a:p>
            <a:pPr>
              <a:buNone/>
            </a:pPr>
            <a:endParaRPr lang="es-MX" sz="1800" dirty="0">
              <a:latin typeface="Candara" panose="020E0502030303020204" pitchFamily="34" charset="0"/>
            </a:endParaRPr>
          </a:p>
          <a:p>
            <a:pPr eaLnBrk="1" hangingPunct="1">
              <a:buFont typeface="Wingdings 2" pitchFamily="18" charset="2"/>
              <a:buNone/>
            </a:pPr>
            <a:r>
              <a:rPr lang="es-MX" sz="1800" dirty="0">
                <a:latin typeface="Candara" panose="020E0502030303020204" pitchFamily="34" charset="0"/>
              </a:rPr>
              <a:t>ELABORADO POR:			</a:t>
            </a:r>
            <a:r>
              <a:rPr lang="es-MX" sz="1800" b="1" dirty="0">
                <a:latin typeface="Candara" panose="020E0502030303020204" pitchFamily="34" charset="0"/>
              </a:rPr>
              <a:t>DR. EN C.  JOSÉ LUIS CASTILLO MENDOZA</a:t>
            </a:r>
          </a:p>
          <a:p>
            <a:pPr eaLnBrk="1" hangingPunct="1">
              <a:buFont typeface="Wingdings 2" pitchFamily="18" charset="2"/>
              <a:buNone/>
            </a:pPr>
            <a:r>
              <a:rPr lang="es-MX" sz="1800" dirty="0">
                <a:latin typeface="Candara" panose="020E0502030303020204" pitchFamily="34" charset="0"/>
              </a:rPr>
              <a:t>	</a:t>
            </a:r>
          </a:p>
          <a:p>
            <a:pPr eaLnBrk="1" hangingPunct="1">
              <a:buFont typeface="Wingdings 2" pitchFamily="18" charset="2"/>
              <a:buNone/>
            </a:pPr>
            <a:r>
              <a:rPr lang="es-MX" sz="1800" dirty="0">
                <a:latin typeface="Candara" panose="020E0502030303020204" pitchFamily="34" charset="0"/>
              </a:rPr>
              <a:t>					</a:t>
            </a:r>
          </a:p>
          <a:p>
            <a:pPr eaLnBrk="1" hangingPunct="1">
              <a:buFont typeface="Wingdings 2" pitchFamily="18" charset="2"/>
              <a:buNone/>
            </a:pPr>
            <a:endParaRPr lang="es-MX" sz="1800" dirty="0">
              <a:latin typeface="Candara" panose="020E0502030303020204" pitchFamily="34" charset="0"/>
            </a:endParaRPr>
          </a:p>
          <a:p>
            <a:pPr algn="r" eaLnBrk="1" hangingPunct="1">
              <a:buFont typeface="Wingdings 2" pitchFamily="18" charset="2"/>
              <a:buNone/>
            </a:pPr>
            <a:r>
              <a:rPr lang="es-MX" sz="1800" dirty="0">
                <a:latin typeface="Candara" panose="020E0502030303020204" pitchFamily="34" charset="0"/>
              </a:rPr>
              <a:t>	ELABORADO EN SEPTIEMBRE  DEL 2019</a:t>
            </a:r>
          </a:p>
          <a:p>
            <a:pPr algn="ctr" eaLnBrk="1" hangingPunct="1">
              <a:buFont typeface="Wingdings 2" pitchFamily="18" charset="2"/>
              <a:buNone/>
            </a:pPr>
            <a:endParaRPr lang="es-MX" sz="1800" dirty="0">
              <a:latin typeface="Candara" panose="020E0502030303020204" pitchFamily="34" charset="0"/>
            </a:endParaRPr>
          </a:p>
        </p:txBody>
      </p:sp>
      <p:sp>
        <p:nvSpPr>
          <p:cNvPr id="4" name="3 Título"/>
          <p:cNvSpPr>
            <a:spLocks noGrp="1"/>
          </p:cNvSpPr>
          <p:nvPr>
            <p:ph type="title"/>
          </p:nvPr>
        </p:nvSpPr>
        <p:spPr>
          <a:xfrm>
            <a:off x="457200" y="116632"/>
            <a:ext cx="8229600" cy="1143000"/>
          </a:xfrm>
        </p:spPr>
        <p:txBody>
          <a:bodyPr>
            <a:normAutofit fontScale="90000"/>
          </a:bodyPr>
          <a:lstStyle/>
          <a:p>
            <a:pPr algn="ctr" eaLnBrk="1" hangingPunct="1">
              <a:defRPr/>
            </a:pPr>
            <a:br>
              <a:rPr lang="es-MX" sz="2400" dirty="0">
                <a:solidFill>
                  <a:schemeClr val="tx1"/>
                </a:solidFill>
                <a:effectLst/>
                <a:latin typeface="Candara" panose="020E0502030303020204" pitchFamily="34" charset="0"/>
              </a:rPr>
            </a:br>
            <a:br>
              <a:rPr lang="es-MX" sz="2400" dirty="0">
                <a:solidFill>
                  <a:schemeClr val="tx1"/>
                </a:solidFill>
                <a:effectLst/>
                <a:latin typeface="Candara" panose="020E0502030303020204" pitchFamily="34" charset="0"/>
              </a:rPr>
            </a:br>
            <a:r>
              <a:rPr lang="es-ES_tradnl" sz="2400" dirty="0">
                <a:solidFill>
                  <a:schemeClr val="tx1"/>
                </a:solidFill>
                <a:effectLst>
                  <a:outerShdw blurRad="38100" dist="38100" dir="2700000" algn="tl">
                    <a:srgbClr val="000000">
                      <a:alpha val="43137"/>
                    </a:srgbClr>
                  </a:outerShdw>
                </a:effectLst>
                <a:latin typeface="Candara" panose="020E0502030303020204" pitchFamily="34" charset="0"/>
              </a:rPr>
              <a:t>UNIVERSIDAD AUTÓNOMA DEL ESTADO DE MÉXICO</a:t>
            </a:r>
            <a:br>
              <a:rPr lang="es-MX" sz="2400" dirty="0">
                <a:solidFill>
                  <a:schemeClr val="tx1"/>
                </a:solidFill>
                <a:effectLst>
                  <a:outerShdw blurRad="38100" dist="38100" dir="2700000" algn="tl">
                    <a:srgbClr val="000000">
                      <a:alpha val="43137"/>
                    </a:srgbClr>
                  </a:outerShdw>
                </a:effectLst>
                <a:latin typeface="Candara" panose="020E0502030303020204" pitchFamily="34" charset="0"/>
              </a:rPr>
            </a:br>
            <a:r>
              <a:rPr lang="es-ES_tradnl" sz="2200" dirty="0">
                <a:solidFill>
                  <a:schemeClr val="tx1"/>
                </a:solidFill>
                <a:effectLst>
                  <a:outerShdw blurRad="38100" dist="38100" dir="2700000" algn="tl">
                    <a:srgbClr val="000000">
                      <a:alpha val="43137"/>
                    </a:srgbClr>
                  </a:outerShdw>
                </a:effectLst>
                <a:latin typeface="Candara" panose="020E0502030303020204" pitchFamily="34" charset="0"/>
              </a:rPr>
              <a:t>CENTRO UNIVERSITARIO UAEM  VALLE DE CHALCO</a:t>
            </a:r>
            <a:br>
              <a:rPr lang="es-MX" sz="2200" dirty="0">
                <a:solidFill>
                  <a:schemeClr val="tx1"/>
                </a:solidFill>
                <a:effectLst>
                  <a:outerShdw blurRad="38100" dist="38100" dir="2700000" algn="tl">
                    <a:srgbClr val="000000">
                      <a:alpha val="43137"/>
                    </a:srgbClr>
                  </a:outerShdw>
                </a:effectLst>
                <a:latin typeface="Candara" panose="020E0502030303020204" pitchFamily="34" charset="0"/>
              </a:rPr>
            </a:br>
            <a:endParaRPr lang="es-MX" sz="2400" dirty="0">
              <a:solidFill>
                <a:schemeClr val="tx1"/>
              </a:solidFill>
              <a:effectLst>
                <a:outerShdw blurRad="38100" dist="38100" dir="2700000" algn="tl">
                  <a:srgbClr val="000000">
                    <a:alpha val="43137"/>
                  </a:srgbClr>
                </a:outerShdw>
              </a:effectLst>
              <a:latin typeface="Candara" panose="020E0502030303020204" pitchFamily="34" charset="0"/>
            </a:endParaRPr>
          </a:p>
        </p:txBody>
      </p:sp>
      <p:pic>
        <p:nvPicPr>
          <p:cNvPr id="7172" name="5 Image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334455"/>
            <a:ext cx="1143000" cy="9343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3" name="6 Imagen" descr="negr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00181" y="340072"/>
            <a:ext cx="892299" cy="928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391179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1052736"/>
            <a:ext cx="8229600" cy="4954555"/>
          </a:xfrm>
        </p:spPr>
        <p:txBody>
          <a:bodyPr/>
          <a:lstStyle/>
          <a:p>
            <a:pPr marL="109728" indent="0">
              <a:buNone/>
            </a:pPr>
            <a:r>
              <a:rPr lang="es-MX" sz="2800" dirty="0"/>
              <a:t>La Represa de las tres Gargantas:</a:t>
            </a:r>
          </a:p>
          <a:p>
            <a:pPr marL="109728" indent="0">
              <a:buNone/>
            </a:pPr>
            <a:r>
              <a:rPr lang="es-MX" dirty="0"/>
              <a:t>Situada en el curso del río Yangtsé en China. Es la planta hidroeléctrica más grande del mundo</a:t>
            </a:r>
          </a:p>
        </p:txBody>
      </p:sp>
      <p:pic>
        <p:nvPicPr>
          <p:cNvPr id="5" name="Picture 2" descr="http://www.infotografia.es/images/presa-de-las-tres-gargantas-consecuencias_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429000"/>
            <a:ext cx="9144000" cy="2063552"/>
          </a:xfrm>
          <a:prstGeom prst="rect">
            <a:avLst/>
          </a:prstGeom>
          <a:noFill/>
          <a:extLst>
            <a:ext uri="{909E8E84-426E-40DD-AFC4-6F175D3DCCD1}">
              <a14:hiddenFill xmlns:a14="http://schemas.microsoft.com/office/drawing/2010/main">
                <a:solidFill>
                  <a:srgbClr val="FFFFFF"/>
                </a:solidFill>
              </a14:hiddenFill>
            </a:ext>
          </a:extLst>
        </p:spPr>
      </p:pic>
      <p:sp>
        <p:nvSpPr>
          <p:cNvPr id="4" name="Marcador de número de diapositiva 3">
            <a:extLst>
              <a:ext uri="{FF2B5EF4-FFF2-40B4-BE49-F238E27FC236}">
                <a16:creationId xmlns:a16="http://schemas.microsoft.com/office/drawing/2014/main" id="{69948863-73C3-3E42-BB8F-BC37C9CA428C}"/>
              </a:ext>
            </a:extLst>
          </p:cNvPr>
          <p:cNvSpPr>
            <a:spLocks noGrp="1"/>
          </p:cNvSpPr>
          <p:nvPr>
            <p:ph type="sldNum" sz="quarter" idx="12"/>
          </p:nvPr>
        </p:nvSpPr>
        <p:spPr/>
        <p:txBody>
          <a:bodyPr/>
          <a:lstStyle/>
          <a:p>
            <a:fld id="{132FADFE-3B8F-471C-ABF0-DBC7717ECBBC}" type="slidenum">
              <a:rPr lang="es-ES" smtClean="0"/>
              <a:pPr/>
              <a:t>10</a:t>
            </a:fld>
            <a:endParaRPr lang="es-ES"/>
          </a:p>
        </p:txBody>
      </p:sp>
    </p:spTree>
    <p:extLst>
      <p:ext uri="{BB962C8B-B14F-4D97-AF65-F5344CB8AC3E}">
        <p14:creationId xmlns:p14="http://schemas.microsoft.com/office/powerpoint/2010/main" val="26301275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836712"/>
            <a:ext cx="8229600" cy="5170579"/>
          </a:xfrm>
        </p:spPr>
        <p:txBody>
          <a:bodyPr>
            <a:normAutofit/>
          </a:bodyPr>
          <a:lstStyle/>
          <a:p>
            <a:pPr marL="109728" indent="0" algn="just">
              <a:buNone/>
            </a:pPr>
            <a:r>
              <a:rPr lang="es-MX" sz="2800" dirty="0"/>
              <a:t>El </a:t>
            </a:r>
            <a:r>
              <a:rPr lang="es-MX" sz="2800" dirty="0" err="1"/>
              <a:t>Burj</a:t>
            </a:r>
            <a:r>
              <a:rPr lang="es-MX" sz="2800" dirty="0"/>
              <a:t> </a:t>
            </a:r>
            <a:r>
              <a:rPr lang="es-MX" sz="2800" dirty="0" err="1"/>
              <a:t>Dubai</a:t>
            </a:r>
            <a:r>
              <a:rPr lang="es-MX" sz="2800" dirty="0"/>
              <a:t> (o Torre </a:t>
            </a:r>
            <a:r>
              <a:rPr lang="es-MX" sz="2800" dirty="0" err="1"/>
              <a:t>Dubai</a:t>
            </a:r>
            <a:r>
              <a:rPr lang="es-MX" sz="2800" dirty="0"/>
              <a:t>) es el edificio más alto del planeta, en todas su categorías, culminado el 4 de enero del 2010, con sus 818 metro</a:t>
            </a:r>
            <a:r>
              <a:rPr lang="es-MX" sz="2800" dirty="0">
                <a:latin typeface="Candara" pitchFamily="34" charset="0"/>
              </a:rPr>
              <a:t>s. Esta majestuosa estructura es el fruto de la combinación entre la ingeniería y la tecnología.</a:t>
            </a:r>
          </a:p>
          <a:p>
            <a:pPr marL="109728" indent="0" algn="just">
              <a:buNone/>
            </a:pPr>
            <a:endParaRPr lang="es-MX" sz="2400" dirty="0">
              <a:latin typeface="Candara" pitchFamily="34" charset="0"/>
            </a:endParaRPr>
          </a:p>
        </p:txBody>
      </p:sp>
      <p:pic>
        <p:nvPicPr>
          <p:cNvPr id="4" name="3 Imagen" descr="https://tse4.mm.bing.net/th?id=OIP.UO0oC35uxX5XIMTgA9w2kQHaJ4&amp;pid=Api&amp;P=0&amp;w=300&amp;h=300"/>
          <p:cNvPicPr/>
          <p:nvPr/>
        </p:nvPicPr>
        <p:blipFill>
          <a:blip r:embed="rId2">
            <a:extLst>
              <a:ext uri="{28A0092B-C50C-407E-A947-70E740481C1C}">
                <a14:useLocalDpi xmlns:a14="http://schemas.microsoft.com/office/drawing/2010/main" val="0"/>
              </a:ext>
            </a:extLst>
          </a:blip>
          <a:srcRect/>
          <a:stretch>
            <a:fillRect/>
          </a:stretch>
        </p:blipFill>
        <p:spPr bwMode="auto">
          <a:xfrm>
            <a:off x="4178385" y="3197889"/>
            <a:ext cx="1473735" cy="3471634"/>
          </a:xfrm>
          <a:prstGeom prst="rect">
            <a:avLst/>
          </a:prstGeom>
          <a:noFill/>
          <a:ln>
            <a:noFill/>
          </a:ln>
        </p:spPr>
      </p:pic>
      <p:pic>
        <p:nvPicPr>
          <p:cNvPr id="5" name="4 Imagen" descr="https://tse3.mm.bing.net/th?id=OIF.A0D%2fHGiPYznWpBZmOTZF7Q&amp;pid=Api&amp;P=0&amp;w=309&amp;h=174"/>
          <p:cNvPicPr/>
          <p:nvPr/>
        </p:nvPicPr>
        <p:blipFill rotWithShape="1">
          <a:blip r:embed="rId3">
            <a:extLst>
              <a:ext uri="{28A0092B-C50C-407E-A947-70E740481C1C}">
                <a14:useLocalDpi xmlns:a14="http://schemas.microsoft.com/office/drawing/2010/main" val="0"/>
              </a:ext>
            </a:extLst>
          </a:blip>
          <a:srcRect l="29252" r="27846"/>
          <a:stretch/>
        </p:blipFill>
        <p:spPr bwMode="auto">
          <a:xfrm>
            <a:off x="6588224" y="3197889"/>
            <a:ext cx="1440304" cy="3471634"/>
          </a:xfrm>
          <a:prstGeom prst="rect">
            <a:avLst/>
          </a:prstGeom>
          <a:noFill/>
          <a:ln>
            <a:noFill/>
          </a:ln>
          <a:extLst>
            <a:ext uri="{53640926-AAD7-44D8-BBD7-CCE9431645EC}">
              <a14:shadowObscured xmlns:a14="http://schemas.microsoft.com/office/drawing/2010/main"/>
            </a:ext>
          </a:extLst>
        </p:spPr>
      </p:pic>
      <p:sp>
        <p:nvSpPr>
          <p:cNvPr id="6" name="Marcador de número de diapositiva 5">
            <a:extLst>
              <a:ext uri="{FF2B5EF4-FFF2-40B4-BE49-F238E27FC236}">
                <a16:creationId xmlns:a16="http://schemas.microsoft.com/office/drawing/2014/main" id="{71A7DAF7-2E7C-174B-B7DA-8EFABA9EDCE3}"/>
              </a:ext>
            </a:extLst>
          </p:cNvPr>
          <p:cNvSpPr>
            <a:spLocks noGrp="1"/>
          </p:cNvSpPr>
          <p:nvPr>
            <p:ph type="sldNum" sz="quarter" idx="12"/>
          </p:nvPr>
        </p:nvSpPr>
        <p:spPr/>
        <p:txBody>
          <a:bodyPr/>
          <a:lstStyle/>
          <a:p>
            <a:fld id="{132FADFE-3B8F-471C-ABF0-DBC7717ECBBC}" type="slidenum">
              <a:rPr lang="es-ES" smtClean="0"/>
              <a:pPr/>
              <a:t>11</a:t>
            </a:fld>
            <a:endParaRPr lang="es-ES"/>
          </a:p>
        </p:txBody>
      </p:sp>
    </p:spTree>
    <p:extLst>
      <p:ext uri="{BB962C8B-B14F-4D97-AF65-F5344CB8AC3E}">
        <p14:creationId xmlns:p14="http://schemas.microsoft.com/office/powerpoint/2010/main" val="42845370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3789040"/>
            <a:ext cx="8229600" cy="2218251"/>
          </a:xfrm>
        </p:spPr>
        <p:txBody>
          <a:bodyPr/>
          <a:lstStyle/>
          <a:p>
            <a:r>
              <a:rPr lang="es-MX" dirty="0"/>
              <a:t>Museo </a:t>
            </a:r>
            <a:r>
              <a:rPr lang="es-MX" dirty="0" err="1"/>
              <a:t>Soumaya</a:t>
            </a:r>
            <a:r>
              <a:rPr lang="es-MX" dirty="0"/>
              <a:t> de Plaza </a:t>
            </a:r>
            <a:r>
              <a:rPr lang="es-MX" dirty="0" err="1"/>
              <a:t>Carso</a:t>
            </a:r>
            <a:r>
              <a:rPr lang="es-MX" dirty="0"/>
              <a:t> se encuentra ubicado en la zona de conversión urbana llamada Nuevo Polanco. </a:t>
            </a:r>
          </a:p>
        </p:txBody>
      </p:sp>
      <p:pic>
        <p:nvPicPr>
          <p:cNvPr id="4100" name="Picture 4" descr="Museo Soumay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87619" y="620688"/>
            <a:ext cx="4248472" cy="3096343"/>
          </a:xfrm>
          <a:prstGeom prst="rect">
            <a:avLst/>
          </a:prstGeom>
          <a:noFill/>
          <a:extLst>
            <a:ext uri="{909E8E84-426E-40DD-AFC4-6F175D3DCCD1}">
              <a14:hiddenFill xmlns:a14="http://schemas.microsoft.com/office/drawing/2010/main">
                <a:solidFill>
                  <a:srgbClr val="FFFFFF"/>
                </a:solidFill>
              </a14:hiddenFill>
            </a:ext>
          </a:extLst>
        </p:spPr>
      </p:pic>
      <p:sp>
        <p:nvSpPr>
          <p:cNvPr id="4" name="Marcador de número de diapositiva 3">
            <a:extLst>
              <a:ext uri="{FF2B5EF4-FFF2-40B4-BE49-F238E27FC236}">
                <a16:creationId xmlns:a16="http://schemas.microsoft.com/office/drawing/2014/main" id="{4C629045-E664-7744-A3C9-46713D6BE0BC}"/>
              </a:ext>
            </a:extLst>
          </p:cNvPr>
          <p:cNvSpPr>
            <a:spLocks noGrp="1"/>
          </p:cNvSpPr>
          <p:nvPr>
            <p:ph type="sldNum" sz="quarter" idx="12"/>
          </p:nvPr>
        </p:nvSpPr>
        <p:spPr/>
        <p:txBody>
          <a:bodyPr/>
          <a:lstStyle/>
          <a:p>
            <a:fld id="{132FADFE-3B8F-471C-ABF0-DBC7717ECBBC}" type="slidenum">
              <a:rPr lang="es-ES" smtClean="0"/>
              <a:pPr/>
              <a:t>12</a:t>
            </a:fld>
            <a:endParaRPr lang="es-ES"/>
          </a:p>
        </p:txBody>
      </p:sp>
    </p:spTree>
    <p:extLst>
      <p:ext uri="{BB962C8B-B14F-4D97-AF65-F5344CB8AC3E}">
        <p14:creationId xmlns:p14="http://schemas.microsoft.com/office/powerpoint/2010/main" val="27053273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marL="109728" indent="0" algn="just">
              <a:buNone/>
            </a:pPr>
            <a:r>
              <a:rPr lang="es-MX" sz="2800" dirty="0"/>
              <a:t>La ingeniería pretende entender lo mejor posible la realidad que debe enfrentar, para prestar algún servicio con suficiente seguridad y al menor costo.</a:t>
            </a:r>
          </a:p>
          <a:p>
            <a:pPr marL="109728" indent="0" algn="just">
              <a:buNone/>
            </a:pPr>
            <a:r>
              <a:rPr lang="es-MX" sz="2800" dirty="0"/>
              <a:t>No inspira a conocer la verdad absoluta de dichos problemas por lo cual la búsqueda es necesaria.</a:t>
            </a:r>
          </a:p>
          <a:p>
            <a:pPr marL="109728" indent="0">
              <a:buNone/>
            </a:pPr>
            <a:endParaRPr lang="es-MX" dirty="0"/>
          </a:p>
        </p:txBody>
      </p:sp>
      <p:pic>
        <p:nvPicPr>
          <p:cNvPr id="4" name="3 Imagen" descr="https://tse4.mm.bing.net/th?id=OIP.HL4Uo871wYIrzvKPX0TChwHaE3&amp;pid=Api&amp;P=0&amp;w=275&amp;h=182"/>
          <p:cNvPicPr/>
          <p:nvPr/>
        </p:nvPicPr>
        <p:blipFill>
          <a:blip r:embed="rId2">
            <a:extLst>
              <a:ext uri="{28A0092B-C50C-407E-A947-70E740481C1C}">
                <a14:useLocalDpi xmlns:a14="http://schemas.microsoft.com/office/drawing/2010/main" val="0"/>
              </a:ext>
            </a:extLst>
          </a:blip>
          <a:srcRect/>
          <a:stretch>
            <a:fillRect/>
          </a:stretch>
        </p:blipFill>
        <p:spPr bwMode="auto">
          <a:xfrm>
            <a:off x="4283968" y="3861048"/>
            <a:ext cx="3867303" cy="2376264"/>
          </a:xfrm>
          <a:prstGeom prst="rect">
            <a:avLst/>
          </a:prstGeom>
          <a:noFill/>
          <a:ln>
            <a:noFill/>
          </a:ln>
        </p:spPr>
      </p:pic>
      <p:sp>
        <p:nvSpPr>
          <p:cNvPr id="5" name="Marcador de número de diapositiva 4">
            <a:extLst>
              <a:ext uri="{FF2B5EF4-FFF2-40B4-BE49-F238E27FC236}">
                <a16:creationId xmlns:a16="http://schemas.microsoft.com/office/drawing/2014/main" id="{6A6EFF8B-08BB-CE43-8256-368CA742E25C}"/>
              </a:ext>
            </a:extLst>
          </p:cNvPr>
          <p:cNvSpPr>
            <a:spLocks noGrp="1"/>
          </p:cNvSpPr>
          <p:nvPr>
            <p:ph type="sldNum" sz="quarter" idx="12"/>
          </p:nvPr>
        </p:nvSpPr>
        <p:spPr/>
        <p:txBody>
          <a:bodyPr/>
          <a:lstStyle/>
          <a:p>
            <a:fld id="{132FADFE-3B8F-471C-ABF0-DBC7717ECBBC}" type="slidenum">
              <a:rPr lang="es-ES" smtClean="0"/>
              <a:pPr/>
              <a:t>13</a:t>
            </a:fld>
            <a:endParaRPr lang="es-ES"/>
          </a:p>
        </p:txBody>
      </p:sp>
    </p:spTree>
    <p:extLst>
      <p:ext uri="{BB962C8B-B14F-4D97-AF65-F5344CB8AC3E}">
        <p14:creationId xmlns:p14="http://schemas.microsoft.com/office/powerpoint/2010/main" val="29036461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395536" y="2924944"/>
            <a:ext cx="8229600" cy="2578292"/>
          </a:xfrm>
        </p:spPr>
        <p:txBody>
          <a:bodyPr>
            <a:normAutofit/>
          </a:bodyPr>
          <a:lstStyle/>
          <a:p>
            <a:pPr marL="109728" indent="0" algn="just">
              <a:buNone/>
            </a:pPr>
            <a:r>
              <a:rPr lang="es-MX" sz="2800" dirty="0"/>
              <a:t>El ingeniero en la actualidad esta trabajando arduamente en la inserción, en diferentes contextos sociales, culturales y ecológicos en la implementación y desarrollo de infraestructuras. </a:t>
            </a:r>
          </a:p>
        </p:txBody>
      </p:sp>
      <p:pic>
        <p:nvPicPr>
          <p:cNvPr id="4" name="3 Imagen" descr="Image result for situación actual del ingeniero"/>
          <p:cNvPicPr/>
          <p:nvPr/>
        </p:nvPicPr>
        <p:blipFill>
          <a:blip r:embed="rId2">
            <a:extLst>
              <a:ext uri="{28A0092B-C50C-407E-A947-70E740481C1C}">
                <a14:useLocalDpi xmlns:a14="http://schemas.microsoft.com/office/drawing/2010/main" val="0"/>
              </a:ext>
            </a:extLst>
          </a:blip>
          <a:srcRect/>
          <a:stretch>
            <a:fillRect/>
          </a:stretch>
        </p:blipFill>
        <p:spPr bwMode="auto">
          <a:xfrm>
            <a:off x="611560" y="476672"/>
            <a:ext cx="2952328" cy="2010582"/>
          </a:xfrm>
          <a:prstGeom prst="rect">
            <a:avLst/>
          </a:prstGeom>
          <a:noFill/>
          <a:ln>
            <a:noFill/>
          </a:ln>
        </p:spPr>
      </p:pic>
      <p:sp>
        <p:nvSpPr>
          <p:cNvPr id="5" name="Marcador de número de diapositiva 4">
            <a:extLst>
              <a:ext uri="{FF2B5EF4-FFF2-40B4-BE49-F238E27FC236}">
                <a16:creationId xmlns:a16="http://schemas.microsoft.com/office/drawing/2014/main" id="{89ADFA9B-1690-7D40-9341-13972B984018}"/>
              </a:ext>
            </a:extLst>
          </p:cNvPr>
          <p:cNvSpPr>
            <a:spLocks noGrp="1"/>
          </p:cNvSpPr>
          <p:nvPr>
            <p:ph type="sldNum" sz="quarter" idx="12"/>
          </p:nvPr>
        </p:nvSpPr>
        <p:spPr/>
        <p:txBody>
          <a:bodyPr/>
          <a:lstStyle/>
          <a:p>
            <a:fld id="{132FADFE-3B8F-471C-ABF0-DBC7717ECBBC}" type="slidenum">
              <a:rPr lang="es-ES" smtClean="0"/>
              <a:pPr/>
              <a:t>14</a:t>
            </a:fld>
            <a:endParaRPr lang="es-ES"/>
          </a:p>
        </p:txBody>
      </p:sp>
    </p:spTree>
    <p:extLst>
      <p:ext uri="{BB962C8B-B14F-4D97-AF65-F5344CB8AC3E}">
        <p14:creationId xmlns:p14="http://schemas.microsoft.com/office/powerpoint/2010/main" val="375916466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marL="109728" indent="0" algn="just">
              <a:buNone/>
            </a:pPr>
            <a:r>
              <a:rPr lang="es-MX" dirty="0"/>
              <a:t>Los ingenieros tienen que ser capaces de contribuir en la introducción armoniosa y plena de las nuevas tecnologías en la elaboración de infraestructuras y conviviendo con estas nuevas herramientas de trabajo.</a:t>
            </a:r>
          </a:p>
        </p:txBody>
      </p:sp>
      <p:pic>
        <p:nvPicPr>
          <p:cNvPr id="6146" name="Picture 2" descr="https://tse2.mm.bing.net/th?id=OIP.CU3Z5243BoKziyFl1n_UhAHaE8&amp;pid=Api&amp;P=0&amp;w=230&amp;h=15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27784" y="3284984"/>
            <a:ext cx="4608512" cy="2402955"/>
          </a:xfrm>
          <a:prstGeom prst="rect">
            <a:avLst/>
          </a:prstGeom>
          <a:noFill/>
          <a:extLst>
            <a:ext uri="{909E8E84-426E-40DD-AFC4-6F175D3DCCD1}">
              <a14:hiddenFill xmlns:a14="http://schemas.microsoft.com/office/drawing/2010/main">
                <a:solidFill>
                  <a:srgbClr val="FFFFFF"/>
                </a:solidFill>
              </a14:hiddenFill>
            </a:ext>
          </a:extLst>
        </p:spPr>
      </p:pic>
      <p:sp>
        <p:nvSpPr>
          <p:cNvPr id="4" name="Marcador de número de diapositiva 3">
            <a:extLst>
              <a:ext uri="{FF2B5EF4-FFF2-40B4-BE49-F238E27FC236}">
                <a16:creationId xmlns:a16="http://schemas.microsoft.com/office/drawing/2014/main" id="{EF5ED0E9-BF9F-794F-A402-914FE05CD0AB}"/>
              </a:ext>
            </a:extLst>
          </p:cNvPr>
          <p:cNvSpPr>
            <a:spLocks noGrp="1"/>
          </p:cNvSpPr>
          <p:nvPr>
            <p:ph type="sldNum" sz="quarter" idx="12"/>
          </p:nvPr>
        </p:nvSpPr>
        <p:spPr/>
        <p:txBody>
          <a:bodyPr/>
          <a:lstStyle/>
          <a:p>
            <a:fld id="{132FADFE-3B8F-471C-ABF0-DBC7717ECBBC}" type="slidenum">
              <a:rPr lang="es-ES" smtClean="0"/>
              <a:pPr/>
              <a:t>15</a:t>
            </a:fld>
            <a:endParaRPr lang="es-ES"/>
          </a:p>
        </p:txBody>
      </p:sp>
    </p:spTree>
    <p:extLst>
      <p:ext uri="{BB962C8B-B14F-4D97-AF65-F5344CB8AC3E}">
        <p14:creationId xmlns:p14="http://schemas.microsoft.com/office/powerpoint/2010/main" val="36984326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pPr marL="109728" indent="0" algn="just">
              <a:buNone/>
            </a:pPr>
            <a:r>
              <a:rPr lang="es-MX" sz="2800" dirty="0"/>
              <a:t>Los conceptos de Hombre - Máquina que inicialmente fijan la acción de la Ingeniería, en la actualidad y en los años venidos se están viendo ampliadas a otros grandes conceptos como son:</a:t>
            </a:r>
          </a:p>
          <a:p>
            <a:pPr marL="109728" indent="0" algn="just">
              <a:buNone/>
            </a:pPr>
            <a:r>
              <a:rPr lang="es-MX" sz="2800" dirty="0"/>
              <a:t>Hombre – Sistemas</a:t>
            </a:r>
          </a:p>
          <a:p>
            <a:pPr marL="109728" indent="0" algn="just">
              <a:buNone/>
            </a:pPr>
            <a:r>
              <a:rPr lang="es-MX" sz="2800" dirty="0"/>
              <a:t>Hombre – Tecnología</a:t>
            </a:r>
          </a:p>
          <a:p>
            <a:pPr marL="109728" indent="0" algn="just">
              <a:buNone/>
            </a:pPr>
            <a:r>
              <a:rPr lang="es-MX" sz="2800" dirty="0"/>
              <a:t>Hombre - Globalización</a:t>
            </a:r>
          </a:p>
        </p:txBody>
      </p:sp>
      <p:sp>
        <p:nvSpPr>
          <p:cNvPr id="4" name="Marcador de número de diapositiva 3">
            <a:extLst>
              <a:ext uri="{FF2B5EF4-FFF2-40B4-BE49-F238E27FC236}">
                <a16:creationId xmlns:a16="http://schemas.microsoft.com/office/drawing/2014/main" id="{6B27BF59-3A47-9444-BE2B-5CDA264176BC}"/>
              </a:ext>
            </a:extLst>
          </p:cNvPr>
          <p:cNvSpPr>
            <a:spLocks noGrp="1"/>
          </p:cNvSpPr>
          <p:nvPr>
            <p:ph type="sldNum" sz="quarter" idx="12"/>
          </p:nvPr>
        </p:nvSpPr>
        <p:spPr/>
        <p:txBody>
          <a:bodyPr/>
          <a:lstStyle/>
          <a:p>
            <a:fld id="{132FADFE-3B8F-471C-ABF0-DBC7717ECBBC}" type="slidenum">
              <a:rPr lang="es-ES" smtClean="0"/>
              <a:pPr/>
              <a:t>16</a:t>
            </a:fld>
            <a:endParaRPr lang="es-ES"/>
          </a:p>
        </p:txBody>
      </p:sp>
    </p:spTree>
    <p:extLst>
      <p:ext uri="{BB962C8B-B14F-4D97-AF65-F5344CB8AC3E}">
        <p14:creationId xmlns:p14="http://schemas.microsoft.com/office/powerpoint/2010/main" val="275757828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a:extLst>
              <a:ext uri="{FF2B5EF4-FFF2-40B4-BE49-F238E27FC236}">
                <a16:creationId xmlns:a16="http://schemas.microsoft.com/office/drawing/2014/main" id="{51A8B98E-A405-494C-896A-C3351E7855B7}"/>
              </a:ext>
            </a:extLst>
          </p:cNvPr>
          <p:cNvGraphicFramePr>
            <a:graphicFrameLocks noGrp="1"/>
          </p:cNvGraphicFramePr>
          <p:nvPr>
            <p:ph idx="1"/>
            <p:extLst>
              <p:ext uri="{D42A27DB-BD31-4B8C-83A1-F6EECF244321}">
                <p14:modId xmlns:p14="http://schemas.microsoft.com/office/powerpoint/2010/main" val="2455665583"/>
              </p:ext>
            </p:extLst>
          </p:nvPr>
        </p:nvGraphicFramePr>
        <p:xfrm>
          <a:off x="457200" y="1481328"/>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Marcador de número de diapositiva 4">
            <a:extLst>
              <a:ext uri="{FF2B5EF4-FFF2-40B4-BE49-F238E27FC236}">
                <a16:creationId xmlns:a16="http://schemas.microsoft.com/office/drawing/2014/main" id="{CCEF297A-4CB3-0C48-8C61-75D677628372}"/>
              </a:ext>
            </a:extLst>
          </p:cNvPr>
          <p:cNvSpPr>
            <a:spLocks noGrp="1"/>
          </p:cNvSpPr>
          <p:nvPr>
            <p:ph type="sldNum" sz="quarter" idx="12"/>
          </p:nvPr>
        </p:nvSpPr>
        <p:spPr/>
        <p:txBody>
          <a:bodyPr/>
          <a:lstStyle/>
          <a:p>
            <a:fld id="{132FADFE-3B8F-471C-ABF0-DBC7717ECBBC}" type="slidenum">
              <a:rPr lang="es-ES" smtClean="0"/>
              <a:pPr/>
              <a:t>17</a:t>
            </a:fld>
            <a:endParaRPr lang="es-ES"/>
          </a:p>
        </p:txBody>
      </p:sp>
    </p:spTree>
    <p:extLst>
      <p:ext uri="{BB962C8B-B14F-4D97-AF65-F5344CB8AC3E}">
        <p14:creationId xmlns:p14="http://schemas.microsoft.com/office/powerpoint/2010/main" val="414813991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pPr marL="109728" indent="0" algn="just">
              <a:buNone/>
            </a:pPr>
            <a:r>
              <a:rPr lang="es-MX" sz="2800" dirty="0"/>
              <a:t>Su versatilidad no se fija límites para participar en la producción terminal de cualquier Sector Económico o de Área Geográfica del País, con un grado sólido de responsabilidad hacia el bienestar de la Organización o Medio donde actúa. </a:t>
            </a:r>
          </a:p>
        </p:txBody>
      </p:sp>
      <p:sp>
        <p:nvSpPr>
          <p:cNvPr id="4" name="Marcador de número de diapositiva 3">
            <a:extLst>
              <a:ext uri="{FF2B5EF4-FFF2-40B4-BE49-F238E27FC236}">
                <a16:creationId xmlns:a16="http://schemas.microsoft.com/office/drawing/2014/main" id="{F6E320A1-7DC2-9B4B-8A08-4AA30F4530BF}"/>
              </a:ext>
            </a:extLst>
          </p:cNvPr>
          <p:cNvSpPr>
            <a:spLocks noGrp="1"/>
          </p:cNvSpPr>
          <p:nvPr>
            <p:ph type="sldNum" sz="quarter" idx="12"/>
          </p:nvPr>
        </p:nvSpPr>
        <p:spPr/>
        <p:txBody>
          <a:bodyPr/>
          <a:lstStyle/>
          <a:p>
            <a:fld id="{132FADFE-3B8F-471C-ABF0-DBC7717ECBBC}" type="slidenum">
              <a:rPr lang="es-ES" smtClean="0"/>
              <a:pPr/>
              <a:t>18</a:t>
            </a:fld>
            <a:endParaRPr lang="es-ES"/>
          </a:p>
        </p:txBody>
      </p:sp>
    </p:spTree>
    <p:extLst>
      <p:ext uri="{BB962C8B-B14F-4D97-AF65-F5344CB8AC3E}">
        <p14:creationId xmlns:p14="http://schemas.microsoft.com/office/powerpoint/2010/main" val="399578474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pPr marL="109728" indent="0" algn="just">
              <a:buNone/>
            </a:pPr>
            <a:r>
              <a:rPr lang="es-MX" sz="2800" dirty="0"/>
              <a:t>Debe orientarse a la búsqueda de ideales o niveles de la excelencia teniendo como objetivos básicos, buscar los mejores niveles óptimos de economicidad, incrementar la productividad y la calidad total de lo que hace.</a:t>
            </a:r>
          </a:p>
        </p:txBody>
      </p:sp>
      <p:pic>
        <p:nvPicPr>
          <p:cNvPr id="5" name="4 Imagen" descr="https://sites.google.com/site/fundamentoslopezsanchezzulema/_/rsrc/1331777336714/home/1-1-historia-desarrollo-y-estado-actual-de-la-ingenieria-industrial/indus_1_0.jpg">
            <a:hlinkClick r:id="rId2"/>
          </p:cNvPr>
          <p:cNvPicPr/>
          <p:nvPr/>
        </p:nvPicPr>
        <p:blipFill rotWithShape="1">
          <a:blip r:embed="rId3">
            <a:extLst>
              <a:ext uri="{28A0092B-C50C-407E-A947-70E740481C1C}">
                <a14:useLocalDpi xmlns:a14="http://schemas.microsoft.com/office/drawing/2010/main" val="0"/>
              </a:ext>
            </a:extLst>
          </a:blip>
          <a:srcRect l="5555" t="4445" r="6390" b="5000"/>
          <a:stretch/>
        </p:blipFill>
        <p:spPr bwMode="auto">
          <a:xfrm>
            <a:off x="4530434" y="3789040"/>
            <a:ext cx="4002006" cy="2736304"/>
          </a:xfrm>
          <a:prstGeom prst="rect">
            <a:avLst/>
          </a:prstGeom>
          <a:noFill/>
          <a:ln>
            <a:noFill/>
          </a:ln>
          <a:extLst>
            <a:ext uri="{53640926-AAD7-44D8-BBD7-CCE9431645EC}">
              <a14:shadowObscured xmlns:a14="http://schemas.microsoft.com/office/drawing/2010/main"/>
            </a:ext>
          </a:extLst>
        </p:spPr>
      </p:pic>
      <p:sp>
        <p:nvSpPr>
          <p:cNvPr id="4" name="Marcador de número de diapositiva 3">
            <a:extLst>
              <a:ext uri="{FF2B5EF4-FFF2-40B4-BE49-F238E27FC236}">
                <a16:creationId xmlns:a16="http://schemas.microsoft.com/office/drawing/2014/main" id="{6B51D149-14D1-594B-B447-F61366E961E8}"/>
              </a:ext>
            </a:extLst>
          </p:cNvPr>
          <p:cNvSpPr>
            <a:spLocks noGrp="1"/>
          </p:cNvSpPr>
          <p:nvPr>
            <p:ph type="sldNum" sz="quarter" idx="12"/>
          </p:nvPr>
        </p:nvSpPr>
        <p:spPr/>
        <p:txBody>
          <a:bodyPr/>
          <a:lstStyle/>
          <a:p>
            <a:fld id="{132FADFE-3B8F-471C-ABF0-DBC7717ECBBC}" type="slidenum">
              <a:rPr lang="es-ES" smtClean="0"/>
              <a:pPr/>
              <a:t>19</a:t>
            </a:fld>
            <a:endParaRPr lang="es-ES"/>
          </a:p>
        </p:txBody>
      </p:sp>
    </p:spTree>
    <p:extLst>
      <p:ext uri="{BB962C8B-B14F-4D97-AF65-F5344CB8AC3E}">
        <p14:creationId xmlns:p14="http://schemas.microsoft.com/office/powerpoint/2010/main" val="6140746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7">
            <a:extLst>
              <a:ext uri="{FF2B5EF4-FFF2-40B4-BE49-F238E27FC236}">
                <a16:creationId xmlns:a16="http://schemas.microsoft.com/office/drawing/2014/main" id="{1509CB69-D74E-544E-AB92-6FDA73E7CA4A}"/>
              </a:ext>
            </a:extLst>
          </p:cNvPr>
          <p:cNvSpPr>
            <a:spLocks noGrp="1"/>
          </p:cNvSpPr>
          <p:nvPr>
            <p:ph type="title"/>
          </p:nvPr>
        </p:nvSpPr>
        <p:spPr>
          <a:xfrm>
            <a:off x="410919" y="404664"/>
            <a:ext cx="8229600" cy="1143000"/>
          </a:xfrm>
        </p:spPr>
        <p:txBody>
          <a:bodyPr>
            <a:normAutofit/>
          </a:bodyPr>
          <a:lstStyle/>
          <a:p>
            <a:pPr algn="ctr"/>
            <a:r>
              <a:rPr lang="es-MX" sz="3600" b="1" dirty="0">
                <a:ea typeface="Times New Roman" panose="02020603050405020304" pitchFamily="18" charset="0"/>
                <a:cs typeface="Arial" panose="020B0604020202020204" pitchFamily="34" charset="0"/>
              </a:rPr>
              <a:t>Guía para el empleo del material </a:t>
            </a:r>
            <a:endParaRPr lang="es-ES_tradnl" b="1" dirty="0"/>
          </a:p>
        </p:txBody>
      </p:sp>
      <p:sp>
        <p:nvSpPr>
          <p:cNvPr id="2" name="Marcador de número de diapositiva 1">
            <a:extLst>
              <a:ext uri="{FF2B5EF4-FFF2-40B4-BE49-F238E27FC236}">
                <a16:creationId xmlns:a16="http://schemas.microsoft.com/office/drawing/2014/main" id="{27E0BE42-331C-0D48-ACCE-77C49899DB86}"/>
              </a:ext>
            </a:extLst>
          </p:cNvPr>
          <p:cNvSpPr>
            <a:spLocks noGrp="1"/>
          </p:cNvSpPr>
          <p:nvPr>
            <p:ph type="sldNum" sz="quarter" idx="12"/>
          </p:nvPr>
        </p:nvSpPr>
        <p:spPr/>
        <p:txBody>
          <a:bodyPr/>
          <a:lstStyle/>
          <a:p>
            <a:fld id="{873D6EF3-A88E-2440-B98B-20DC53F8286A}" type="slidenum">
              <a:rPr lang="es-ES_tradnl" sz="1050"/>
              <a:t>2</a:t>
            </a:fld>
            <a:endParaRPr lang="es-ES_tradnl" sz="1050" dirty="0"/>
          </a:p>
        </p:txBody>
      </p:sp>
      <p:sp>
        <p:nvSpPr>
          <p:cNvPr id="9" name="Marcador de contenido 8">
            <a:extLst>
              <a:ext uri="{FF2B5EF4-FFF2-40B4-BE49-F238E27FC236}">
                <a16:creationId xmlns:a16="http://schemas.microsoft.com/office/drawing/2014/main" id="{70FA612F-804E-844F-B22E-733B35AEFDCA}"/>
              </a:ext>
            </a:extLst>
          </p:cNvPr>
          <p:cNvSpPr>
            <a:spLocks noGrp="1"/>
          </p:cNvSpPr>
          <p:nvPr>
            <p:ph sz="quarter" idx="1"/>
          </p:nvPr>
        </p:nvSpPr>
        <p:spPr>
          <a:xfrm>
            <a:off x="491005" y="2044211"/>
            <a:ext cx="7917512" cy="3528392"/>
          </a:xfrm>
        </p:spPr>
        <p:txBody>
          <a:bodyPr>
            <a:normAutofit/>
          </a:bodyPr>
          <a:lstStyle/>
          <a:p>
            <a:pPr algn="just">
              <a:lnSpc>
                <a:spcPct val="115000"/>
              </a:lnSpc>
              <a:spcAft>
                <a:spcPts val="750"/>
              </a:spcAft>
            </a:pPr>
            <a:r>
              <a:rPr lang="es-ES" sz="1800" dirty="0">
                <a:ea typeface="Calibri" panose="020F0502020204030204" pitchFamily="34" charset="0"/>
                <a:cs typeface="Times New Roman" panose="02020603050405020304" pitchFamily="18" charset="0"/>
              </a:rPr>
              <a:t>El material está conformado de 61</a:t>
            </a:r>
            <a:r>
              <a:rPr lang="es-ES" sz="1800" u="sng" dirty="0">
                <a:ea typeface="Calibri" panose="020F0502020204030204" pitchFamily="34" charset="0"/>
                <a:cs typeface="Times New Roman" panose="02020603050405020304" pitchFamily="18" charset="0"/>
              </a:rPr>
              <a:t> diapositivas</a:t>
            </a:r>
            <a:r>
              <a:rPr lang="es-ES" sz="1800" dirty="0">
                <a:ea typeface="Calibri" panose="020F0502020204030204" pitchFamily="34" charset="0"/>
                <a:cs typeface="Times New Roman" panose="02020603050405020304" pitchFamily="18" charset="0"/>
              </a:rPr>
              <a:t> en formato presentación de Power </a:t>
            </a:r>
            <a:r>
              <a:rPr lang="es-ES" sz="1800" dirty="0" err="1">
                <a:ea typeface="Calibri" panose="020F0502020204030204" pitchFamily="34" charset="0"/>
                <a:cs typeface="Times New Roman" panose="02020603050405020304" pitchFamily="18" charset="0"/>
              </a:rPr>
              <a:t>point</a:t>
            </a:r>
            <a:r>
              <a:rPr lang="es-ES" sz="1800" dirty="0">
                <a:ea typeface="Calibri" panose="020F0502020204030204" pitchFamily="34" charset="0"/>
                <a:cs typeface="Times New Roman" panose="02020603050405020304" pitchFamily="18" charset="0"/>
              </a:rPr>
              <a:t> con extensión .</a:t>
            </a:r>
            <a:r>
              <a:rPr lang="es-ES" sz="1800" b="1" dirty="0" err="1">
                <a:ea typeface="Calibri" panose="020F0502020204030204" pitchFamily="34" charset="0"/>
                <a:cs typeface="Times New Roman" panose="02020603050405020304" pitchFamily="18" charset="0"/>
              </a:rPr>
              <a:t>pptx</a:t>
            </a:r>
            <a:r>
              <a:rPr lang="es-ES" sz="1800" dirty="0">
                <a:ea typeface="Calibri" panose="020F0502020204030204" pitchFamily="34" charset="0"/>
                <a:cs typeface="Times New Roman" panose="02020603050405020304" pitchFamily="18" charset="0"/>
              </a:rPr>
              <a:t> y también se envía el material didáctico en formato </a:t>
            </a:r>
            <a:r>
              <a:rPr lang="es-ES" sz="1800" b="1" dirty="0" err="1">
                <a:ea typeface="Calibri" panose="020F0502020204030204" pitchFamily="34" charset="0"/>
                <a:cs typeface="Times New Roman" panose="02020603050405020304" pitchFamily="18" charset="0"/>
              </a:rPr>
              <a:t>pdf</a:t>
            </a:r>
            <a:r>
              <a:rPr lang="es-ES" sz="1800" dirty="0">
                <a:ea typeface="Calibri" panose="020F0502020204030204" pitchFamily="34" charset="0"/>
                <a:cs typeface="Times New Roman" panose="02020603050405020304" pitchFamily="18" charset="0"/>
              </a:rPr>
              <a:t>; se puede visualizar con el software mencionado para Windows o </a:t>
            </a:r>
            <a:r>
              <a:rPr lang="es-ES" sz="1800" dirty="0" err="1">
                <a:ea typeface="Calibri" panose="020F0502020204030204" pitchFamily="34" charset="0"/>
                <a:cs typeface="Times New Roman" panose="02020603050405020304" pitchFamily="18" charset="0"/>
              </a:rPr>
              <a:t>macOS</a:t>
            </a:r>
            <a:r>
              <a:rPr lang="es-ES" sz="1800" dirty="0">
                <a:ea typeface="Calibri" panose="020F0502020204030204" pitchFamily="34" charset="0"/>
                <a:cs typeface="Times New Roman" panose="02020603050405020304" pitchFamily="18" charset="0"/>
              </a:rPr>
              <a:t>, incluye la información del subtema 2.4 de la Unidad 2, de la asignatura </a:t>
            </a:r>
            <a:r>
              <a:rPr lang="es-ES" sz="1800" b="1" dirty="0">
                <a:ea typeface="Calibri" panose="020F0502020204030204" pitchFamily="34" charset="0"/>
                <a:cs typeface="Times New Roman" panose="02020603050405020304" pitchFamily="18" charset="0"/>
              </a:rPr>
              <a:t>El ingeniero y su entorno socioeconómico </a:t>
            </a:r>
            <a:r>
              <a:rPr lang="es-ES" sz="1800" dirty="0">
                <a:ea typeface="Calibri" panose="020F0502020204030204" pitchFamily="34" charset="0"/>
                <a:cs typeface="Times New Roman" panose="02020603050405020304" pitchFamily="18" charset="0"/>
              </a:rPr>
              <a:t>del Programa Educativo de </a:t>
            </a:r>
            <a:r>
              <a:rPr lang="es-ES" sz="1800" b="1" dirty="0">
                <a:ea typeface="Calibri" panose="020F0502020204030204" pitchFamily="34" charset="0"/>
                <a:cs typeface="Times New Roman" panose="02020603050405020304" pitchFamily="18" charset="0"/>
              </a:rPr>
              <a:t>Ingeniería en Computación</a:t>
            </a:r>
            <a:r>
              <a:rPr lang="es-ES" sz="1800" dirty="0">
                <a:ea typeface="Calibri" panose="020F0502020204030204" pitchFamily="34" charset="0"/>
                <a:cs typeface="Times New Roman" panose="02020603050405020304" pitchFamily="18" charset="0"/>
              </a:rPr>
              <a:t>. </a:t>
            </a:r>
          </a:p>
        </p:txBody>
      </p:sp>
    </p:spTree>
    <p:extLst>
      <p:ext uri="{BB962C8B-B14F-4D97-AF65-F5344CB8AC3E}">
        <p14:creationId xmlns:p14="http://schemas.microsoft.com/office/powerpoint/2010/main" val="772174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2852936"/>
            <a:ext cx="8229600" cy="3154355"/>
          </a:xfrm>
        </p:spPr>
        <p:txBody>
          <a:bodyPr>
            <a:normAutofit/>
          </a:bodyPr>
          <a:lstStyle/>
          <a:p>
            <a:pPr marL="109728" indent="0" algn="just">
              <a:buNone/>
            </a:pPr>
            <a:r>
              <a:rPr lang="es-MX" sz="2800" dirty="0"/>
              <a:t>El ingeniero usando conocimientos especializados, matemáticos, físicos, de las ciencias sociales y de otras disciplinas inter relacionadas, junto con los principios y métodos del análisis y diseño desarrollara,  producirá objetos e infraestructuras adecuadas a su conocimiento y experiencia.</a:t>
            </a:r>
          </a:p>
          <a:p>
            <a:pPr marL="109728" indent="0" algn="just">
              <a:buNone/>
            </a:pPr>
            <a:endParaRPr lang="es-MX" sz="2800" dirty="0"/>
          </a:p>
        </p:txBody>
      </p:sp>
      <p:pic>
        <p:nvPicPr>
          <p:cNvPr id="4" name="3 Imagen" descr="https://sites.google.com/site/fundamentoslopezsanchezzulema/_/rsrc/1331777336714/home/1-1-historia-desarrollo-y-estado-actual-de-la-ingenieria-industrial/industrial.jpg">
            <a:hlinkClick r:id="rId2"/>
          </p:cNvPr>
          <p:cNvPicPr/>
          <p:nvPr/>
        </p:nvPicPr>
        <p:blipFill>
          <a:blip r:embed="rId3">
            <a:extLst>
              <a:ext uri="{28A0092B-C50C-407E-A947-70E740481C1C}">
                <a14:useLocalDpi xmlns:a14="http://schemas.microsoft.com/office/drawing/2010/main" val="0"/>
              </a:ext>
            </a:extLst>
          </a:blip>
          <a:srcRect/>
          <a:stretch>
            <a:fillRect/>
          </a:stretch>
        </p:blipFill>
        <p:spPr bwMode="auto">
          <a:xfrm>
            <a:off x="1763688" y="620688"/>
            <a:ext cx="5408667" cy="1872208"/>
          </a:xfrm>
          <a:prstGeom prst="rect">
            <a:avLst/>
          </a:prstGeom>
          <a:noFill/>
          <a:ln>
            <a:noFill/>
          </a:ln>
        </p:spPr>
      </p:pic>
      <p:sp>
        <p:nvSpPr>
          <p:cNvPr id="5" name="Marcador de número de diapositiva 4">
            <a:extLst>
              <a:ext uri="{FF2B5EF4-FFF2-40B4-BE49-F238E27FC236}">
                <a16:creationId xmlns:a16="http://schemas.microsoft.com/office/drawing/2014/main" id="{29F2B72D-A504-B249-93B9-A25CC0DF74C6}"/>
              </a:ext>
            </a:extLst>
          </p:cNvPr>
          <p:cNvSpPr>
            <a:spLocks noGrp="1"/>
          </p:cNvSpPr>
          <p:nvPr>
            <p:ph type="sldNum" sz="quarter" idx="12"/>
          </p:nvPr>
        </p:nvSpPr>
        <p:spPr/>
        <p:txBody>
          <a:bodyPr/>
          <a:lstStyle/>
          <a:p>
            <a:fld id="{132FADFE-3B8F-471C-ABF0-DBC7717ECBBC}" type="slidenum">
              <a:rPr lang="es-ES" smtClean="0"/>
              <a:pPr/>
              <a:t>20</a:t>
            </a:fld>
            <a:endParaRPr lang="es-ES"/>
          </a:p>
        </p:txBody>
      </p:sp>
    </p:spTree>
    <p:extLst>
      <p:ext uri="{BB962C8B-B14F-4D97-AF65-F5344CB8AC3E}">
        <p14:creationId xmlns:p14="http://schemas.microsoft.com/office/powerpoint/2010/main" val="320904225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pPr marL="109728" indent="0" algn="just">
              <a:buNone/>
            </a:pPr>
            <a:r>
              <a:rPr lang="es-MX" sz="2800" dirty="0"/>
              <a:t>En la actualidad la ingeniería a nivel mundial está atravesando una situación de mucho contraste. </a:t>
            </a:r>
          </a:p>
          <a:p>
            <a:pPr marL="109728" indent="0" algn="just">
              <a:buNone/>
            </a:pPr>
            <a:r>
              <a:rPr lang="es-MX" sz="2800" dirty="0"/>
              <a:t>Por un lado hay demasiados ingenieros sin empleo o con empleos mal pagados. </a:t>
            </a:r>
          </a:p>
          <a:p>
            <a:pPr marL="109728" indent="0" algn="just">
              <a:buNone/>
            </a:pPr>
            <a:r>
              <a:rPr lang="es-MX" sz="2800" dirty="0"/>
              <a:t>Por el otro hay una falta de ingenieros preparados y los que hay reciben excelentes sueldos. </a:t>
            </a:r>
          </a:p>
        </p:txBody>
      </p:sp>
      <p:sp>
        <p:nvSpPr>
          <p:cNvPr id="5" name="Marcador de número de diapositiva 4">
            <a:extLst>
              <a:ext uri="{FF2B5EF4-FFF2-40B4-BE49-F238E27FC236}">
                <a16:creationId xmlns:a16="http://schemas.microsoft.com/office/drawing/2014/main" id="{EEB06FBC-7A4E-194D-888A-2473A669FB2E}"/>
              </a:ext>
            </a:extLst>
          </p:cNvPr>
          <p:cNvSpPr>
            <a:spLocks noGrp="1"/>
          </p:cNvSpPr>
          <p:nvPr>
            <p:ph type="sldNum" sz="quarter" idx="12"/>
          </p:nvPr>
        </p:nvSpPr>
        <p:spPr/>
        <p:txBody>
          <a:bodyPr/>
          <a:lstStyle/>
          <a:p>
            <a:fld id="{132FADFE-3B8F-471C-ABF0-DBC7717ECBBC}" type="slidenum">
              <a:rPr lang="es-ES" smtClean="0"/>
              <a:pPr/>
              <a:t>21</a:t>
            </a:fld>
            <a:endParaRPr lang="es-ES"/>
          </a:p>
        </p:txBody>
      </p:sp>
    </p:spTree>
    <p:extLst>
      <p:ext uri="{BB962C8B-B14F-4D97-AF65-F5344CB8AC3E}">
        <p14:creationId xmlns:p14="http://schemas.microsoft.com/office/powerpoint/2010/main" val="181711840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marL="109728" indent="0" algn="just">
              <a:buNone/>
            </a:pPr>
            <a:r>
              <a:rPr lang="es-MX" sz="2800" dirty="0"/>
              <a:t>Puede parecer una contradicción que existan tantos ingenieros desempleados y que al mismo tiempo existan muchas vacantes que no han sido cubiertas. ¿Cómo se puede explicar esto?</a:t>
            </a:r>
          </a:p>
          <a:p>
            <a:pPr marL="109728" indent="0">
              <a:buNone/>
            </a:pPr>
            <a:endParaRPr lang="es-MX" dirty="0"/>
          </a:p>
        </p:txBody>
      </p:sp>
      <p:pic>
        <p:nvPicPr>
          <p:cNvPr id="7176" name="Picture 8" descr="Image result for signo de interrogaci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96136" y="3212976"/>
            <a:ext cx="2667000" cy="3248026"/>
          </a:xfrm>
          <a:prstGeom prst="rect">
            <a:avLst/>
          </a:prstGeom>
          <a:noFill/>
          <a:extLst>
            <a:ext uri="{909E8E84-426E-40DD-AFC4-6F175D3DCCD1}">
              <a14:hiddenFill xmlns:a14="http://schemas.microsoft.com/office/drawing/2010/main">
                <a:solidFill>
                  <a:srgbClr val="FFFFFF"/>
                </a:solidFill>
              </a14:hiddenFill>
            </a:ext>
          </a:extLst>
        </p:spPr>
      </p:pic>
      <p:sp>
        <p:nvSpPr>
          <p:cNvPr id="4" name="Marcador de número de diapositiva 3">
            <a:extLst>
              <a:ext uri="{FF2B5EF4-FFF2-40B4-BE49-F238E27FC236}">
                <a16:creationId xmlns:a16="http://schemas.microsoft.com/office/drawing/2014/main" id="{2B95320D-C1B6-0642-A01F-A1E5FFD3440C}"/>
              </a:ext>
            </a:extLst>
          </p:cNvPr>
          <p:cNvSpPr>
            <a:spLocks noGrp="1"/>
          </p:cNvSpPr>
          <p:nvPr>
            <p:ph type="sldNum" sz="quarter" idx="12"/>
          </p:nvPr>
        </p:nvSpPr>
        <p:spPr/>
        <p:txBody>
          <a:bodyPr/>
          <a:lstStyle/>
          <a:p>
            <a:fld id="{132FADFE-3B8F-471C-ABF0-DBC7717ECBBC}" type="slidenum">
              <a:rPr lang="es-ES" smtClean="0"/>
              <a:pPr/>
              <a:t>22</a:t>
            </a:fld>
            <a:endParaRPr lang="es-ES"/>
          </a:p>
        </p:txBody>
      </p:sp>
    </p:spTree>
    <p:extLst>
      <p:ext uri="{BB962C8B-B14F-4D97-AF65-F5344CB8AC3E}">
        <p14:creationId xmlns:p14="http://schemas.microsoft.com/office/powerpoint/2010/main" val="346582017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marL="109728" indent="0" algn="just">
              <a:buNone/>
            </a:pPr>
            <a:r>
              <a:rPr lang="es-MX" dirty="0"/>
              <a:t>La cuestión es que China se ha convertido en la primera superpotencia mundial y desde hace algunos años presenta un desarrollo de infraestructura asombroso. </a:t>
            </a:r>
          </a:p>
          <a:p>
            <a:pPr marL="109728" indent="0" algn="just">
              <a:buNone/>
            </a:pPr>
            <a:r>
              <a:rPr lang="es-MX" dirty="0"/>
              <a:t>Esto implica que todos los egresados de ingeniería tienen cabida en las industrias porque alguien tiene que sostener el enorme crecimiento que está experimentando el país. </a:t>
            </a:r>
          </a:p>
        </p:txBody>
      </p:sp>
      <p:sp>
        <p:nvSpPr>
          <p:cNvPr id="4" name="Marcador de número de diapositiva 3">
            <a:extLst>
              <a:ext uri="{FF2B5EF4-FFF2-40B4-BE49-F238E27FC236}">
                <a16:creationId xmlns:a16="http://schemas.microsoft.com/office/drawing/2014/main" id="{EC05ED77-99B7-3941-B340-1D59800A1605}"/>
              </a:ext>
            </a:extLst>
          </p:cNvPr>
          <p:cNvSpPr>
            <a:spLocks noGrp="1"/>
          </p:cNvSpPr>
          <p:nvPr>
            <p:ph type="sldNum" sz="quarter" idx="12"/>
          </p:nvPr>
        </p:nvSpPr>
        <p:spPr/>
        <p:txBody>
          <a:bodyPr/>
          <a:lstStyle/>
          <a:p>
            <a:fld id="{132FADFE-3B8F-471C-ABF0-DBC7717ECBBC}" type="slidenum">
              <a:rPr lang="es-ES" smtClean="0"/>
              <a:pPr/>
              <a:t>23</a:t>
            </a:fld>
            <a:endParaRPr lang="es-ES"/>
          </a:p>
        </p:txBody>
      </p:sp>
    </p:spTree>
    <p:extLst>
      <p:ext uri="{BB962C8B-B14F-4D97-AF65-F5344CB8AC3E}">
        <p14:creationId xmlns:p14="http://schemas.microsoft.com/office/powerpoint/2010/main" val="45520762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marL="109728" indent="0" algn="just">
              <a:buNone/>
            </a:pPr>
            <a:r>
              <a:rPr lang="es-MX" sz="2800" dirty="0"/>
              <a:t>La Ingeniería en México, como en cualquier otra nación, ha sido clave para el crecimiento económico y el desarrollo en general.</a:t>
            </a:r>
          </a:p>
          <a:p>
            <a:pPr marL="109728" indent="0" algn="just">
              <a:buNone/>
            </a:pPr>
            <a:endParaRPr lang="es-MX" sz="2800" dirty="0"/>
          </a:p>
          <a:p>
            <a:pPr marL="109728" indent="0" algn="just">
              <a:buNone/>
            </a:pPr>
            <a:endParaRPr lang="es-MX" dirty="0"/>
          </a:p>
        </p:txBody>
      </p:sp>
      <p:sp>
        <p:nvSpPr>
          <p:cNvPr id="3" name="2 Título"/>
          <p:cNvSpPr>
            <a:spLocks noGrp="1"/>
          </p:cNvSpPr>
          <p:nvPr>
            <p:ph type="title"/>
          </p:nvPr>
        </p:nvSpPr>
        <p:spPr/>
        <p:txBody>
          <a:bodyPr/>
          <a:lstStyle/>
          <a:p>
            <a:r>
              <a:rPr lang="es-MX" dirty="0"/>
              <a:t>Infraestructura en México</a:t>
            </a:r>
          </a:p>
        </p:txBody>
      </p:sp>
      <p:pic>
        <p:nvPicPr>
          <p:cNvPr id="5" name="4 Imagen" descr="Image result for situación actual del ingeniero"/>
          <p:cNvPicPr/>
          <p:nvPr/>
        </p:nvPicPr>
        <p:blipFill>
          <a:blip r:embed="rId2">
            <a:extLst>
              <a:ext uri="{28A0092B-C50C-407E-A947-70E740481C1C}">
                <a14:useLocalDpi xmlns:a14="http://schemas.microsoft.com/office/drawing/2010/main" val="0"/>
              </a:ext>
            </a:extLst>
          </a:blip>
          <a:srcRect/>
          <a:stretch>
            <a:fillRect/>
          </a:stretch>
        </p:blipFill>
        <p:spPr bwMode="auto">
          <a:xfrm>
            <a:off x="1475656" y="3140968"/>
            <a:ext cx="6768751" cy="2337544"/>
          </a:xfrm>
          <a:prstGeom prst="rect">
            <a:avLst/>
          </a:prstGeom>
          <a:noFill/>
          <a:ln>
            <a:noFill/>
          </a:ln>
        </p:spPr>
      </p:pic>
      <p:sp>
        <p:nvSpPr>
          <p:cNvPr id="4" name="Marcador de número de diapositiva 3">
            <a:extLst>
              <a:ext uri="{FF2B5EF4-FFF2-40B4-BE49-F238E27FC236}">
                <a16:creationId xmlns:a16="http://schemas.microsoft.com/office/drawing/2014/main" id="{331BAA45-0327-444F-A6BE-46DDAD2EC209}"/>
              </a:ext>
            </a:extLst>
          </p:cNvPr>
          <p:cNvSpPr>
            <a:spLocks noGrp="1"/>
          </p:cNvSpPr>
          <p:nvPr>
            <p:ph type="sldNum" sz="quarter" idx="12"/>
          </p:nvPr>
        </p:nvSpPr>
        <p:spPr/>
        <p:txBody>
          <a:bodyPr/>
          <a:lstStyle/>
          <a:p>
            <a:fld id="{132FADFE-3B8F-471C-ABF0-DBC7717ECBBC}" type="slidenum">
              <a:rPr lang="es-ES" smtClean="0"/>
              <a:pPr/>
              <a:t>24</a:t>
            </a:fld>
            <a:endParaRPr lang="es-ES"/>
          </a:p>
        </p:txBody>
      </p:sp>
    </p:spTree>
    <p:extLst>
      <p:ext uri="{BB962C8B-B14F-4D97-AF65-F5344CB8AC3E}">
        <p14:creationId xmlns:p14="http://schemas.microsoft.com/office/powerpoint/2010/main" val="428850751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395536" y="2276872"/>
            <a:ext cx="8229600" cy="3661867"/>
          </a:xfrm>
        </p:spPr>
        <p:txBody>
          <a:bodyPr>
            <a:normAutofit/>
          </a:bodyPr>
          <a:lstStyle/>
          <a:p>
            <a:pPr marL="109728" indent="0" algn="just">
              <a:buNone/>
            </a:pPr>
            <a:r>
              <a:rPr lang="es-MX" sz="2800" dirty="0"/>
              <a:t>El país tiene grandes obras de infraestructura dignas de admiración y que han resonado en los últimos años; por mencionar algunos ejemplos se encuentra la carretera Arco Norte, el Puente Baluarte, la Presa Hidroeléctrica La Yesca y el Túnel Emisor Oriente. cada una de estas obras tiene relación directa con la labor del ingeniero civil.</a:t>
            </a:r>
          </a:p>
        </p:txBody>
      </p:sp>
      <p:pic>
        <p:nvPicPr>
          <p:cNvPr id="4" name="3 Imagen" descr="https://www.uaeh.edu.mx/scige/boletin/icbi/n1/multimedia/e5/e5_5p.jpg">
            <a:hlinkClick r:id="rId2"/>
          </p:cNvPr>
          <p:cNvPicPr/>
          <p:nvPr/>
        </p:nvPicPr>
        <p:blipFill rotWithShape="1">
          <a:blip r:embed="rId3">
            <a:extLst>
              <a:ext uri="{28A0092B-C50C-407E-A947-70E740481C1C}">
                <a14:useLocalDpi xmlns:a14="http://schemas.microsoft.com/office/drawing/2010/main" val="0"/>
              </a:ext>
            </a:extLst>
          </a:blip>
          <a:srcRect l="4736" t="5577" r="5292" b="12636"/>
          <a:stretch/>
        </p:blipFill>
        <p:spPr bwMode="auto">
          <a:xfrm>
            <a:off x="1043608" y="476672"/>
            <a:ext cx="6840760" cy="1224136"/>
          </a:xfrm>
          <a:prstGeom prst="rect">
            <a:avLst/>
          </a:prstGeom>
          <a:noFill/>
          <a:ln>
            <a:noFill/>
          </a:ln>
          <a:extLst>
            <a:ext uri="{53640926-AAD7-44D8-BBD7-CCE9431645EC}">
              <a14:shadowObscured xmlns:a14="http://schemas.microsoft.com/office/drawing/2010/main"/>
            </a:ext>
          </a:extLst>
        </p:spPr>
      </p:pic>
      <p:sp>
        <p:nvSpPr>
          <p:cNvPr id="5" name="Marcador de número de diapositiva 4">
            <a:extLst>
              <a:ext uri="{FF2B5EF4-FFF2-40B4-BE49-F238E27FC236}">
                <a16:creationId xmlns:a16="http://schemas.microsoft.com/office/drawing/2014/main" id="{198B26D9-5F5E-0C4B-ADDC-21DC3EDD5E55}"/>
              </a:ext>
            </a:extLst>
          </p:cNvPr>
          <p:cNvSpPr>
            <a:spLocks noGrp="1"/>
          </p:cNvSpPr>
          <p:nvPr>
            <p:ph type="sldNum" sz="quarter" idx="12"/>
          </p:nvPr>
        </p:nvSpPr>
        <p:spPr/>
        <p:txBody>
          <a:bodyPr/>
          <a:lstStyle/>
          <a:p>
            <a:fld id="{132FADFE-3B8F-471C-ABF0-DBC7717ECBBC}" type="slidenum">
              <a:rPr lang="es-ES" smtClean="0"/>
              <a:pPr/>
              <a:t>25</a:t>
            </a:fld>
            <a:endParaRPr lang="es-ES"/>
          </a:p>
        </p:txBody>
      </p:sp>
    </p:spTree>
    <p:extLst>
      <p:ext uri="{BB962C8B-B14F-4D97-AF65-F5344CB8AC3E}">
        <p14:creationId xmlns:p14="http://schemas.microsoft.com/office/powerpoint/2010/main" val="31734524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pPr marL="109728" indent="0" algn="just">
              <a:buNone/>
            </a:pPr>
            <a:r>
              <a:rPr lang="es-MX" sz="2800" dirty="0"/>
              <a:t>La tendencia actual de los gobiernos es lograr mayor participación del sector privado  en el desarrollo y la administración de proyectos de infraestructura. </a:t>
            </a:r>
            <a:br>
              <a:rPr lang="es-MX" sz="2800" dirty="0"/>
            </a:br>
            <a:endParaRPr lang="es-MX" sz="2800" dirty="0"/>
          </a:p>
        </p:txBody>
      </p:sp>
      <p:pic>
        <p:nvPicPr>
          <p:cNvPr id="4" name="3 Imagen" descr="Image result for situación actual del ingeniero"/>
          <p:cNvPicPr/>
          <p:nvPr/>
        </p:nvPicPr>
        <p:blipFill>
          <a:blip r:embed="rId2">
            <a:extLst>
              <a:ext uri="{28A0092B-C50C-407E-A947-70E740481C1C}">
                <a14:useLocalDpi xmlns:a14="http://schemas.microsoft.com/office/drawing/2010/main" val="0"/>
              </a:ext>
            </a:extLst>
          </a:blip>
          <a:srcRect/>
          <a:stretch>
            <a:fillRect/>
          </a:stretch>
        </p:blipFill>
        <p:spPr bwMode="auto">
          <a:xfrm>
            <a:off x="2915816" y="3212976"/>
            <a:ext cx="3626574" cy="3168352"/>
          </a:xfrm>
          <a:prstGeom prst="rect">
            <a:avLst/>
          </a:prstGeom>
          <a:noFill/>
          <a:ln>
            <a:noFill/>
          </a:ln>
        </p:spPr>
      </p:pic>
      <p:sp>
        <p:nvSpPr>
          <p:cNvPr id="5" name="Marcador de número de diapositiva 4">
            <a:extLst>
              <a:ext uri="{FF2B5EF4-FFF2-40B4-BE49-F238E27FC236}">
                <a16:creationId xmlns:a16="http://schemas.microsoft.com/office/drawing/2014/main" id="{669EA7E5-CF09-A848-BDD6-E6E791907D33}"/>
              </a:ext>
            </a:extLst>
          </p:cNvPr>
          <p:cNvSpPr>
            <a:spLocks noGrp="1"/>
          </p:cNvSpPr>
          <p:nvPr>
            <p:ph type="sldNum" sz="quarter" idx="12"/>
          </p:nvPr>
        </p:nvSpPr>
        <p:spPr/>
        <p:txBody>
          <a:bodyPr/>
          <a:lstStyle/>
          <a:p>
            <a:fld id="{132FADFE-3B8F-471C-ABF0-DBC7717ECBBC}" type="slidenum">
              <a:rPr lang="es-ES" smtClean="0"/>
              <a:pPr/>
              <a:t>26</a:t>
            </a:fld>
            <a:endParaRPr lang="es-ES"/>
          </a:p>
        </p:txBody>
      </p:sp>
    </p:spTree>
    <p:extLst>
      <p:ext uri="{BB962C8B-B14F-4D97-AF65-F5344CB8AC3E}">
        <p14:creationId xmlns:p14="http://schemas.microsoft.com/office/powerpoint/2010/main" val="96723460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pPr marL="109728" indent="0" algn="just">
              <a:buNone/>
            </a:pPr>
            <a:r>
              <a:rPr lang="es-MX" sz="2800" dirty="0"/>
              <a:t>Esta ayuda a mantener un gasto público, los impuestos más bajos, la asignación de riesgos de ejecución y administración al sector privado y mayor demanda por financiamiento de infraestructura eficiente.</a:t>
            </a:r>
          </a:p>
          <a:p>
            <a:pPr marL="109728" indent="0" algn="just">
              <a:buNone/>
            </a:pPr>
            <a:endParaRPr lang="es-MX" sz="2800" dirty="0"/>
          </a:p>
        </p:txBody>
      </p:sp>
      <p:pic>
        <p:nvPicPr>
          <p:cNvPr id="9218" name="Picture 2" descr="https://i.ytimg.com/vi/wV5PrQNWvVE/maxresdefault.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31840" y="3429000"/>
            <a:ext cx="4128393" cy="2255393"/>
          </a:xfrm>
          <a:prstGeom prst="rect">
            <a:avLst/>
          </a:prstGeom>
          <a:noFill/>
          <a:extLst>
            <a:ext uri="{909E8E84-426E-40DD-AFC4-6F175D3DCCD1}">
              <a14:hiddenFill xmlns:a14="http://schemas.microsoft.com/office/drawing/2010/main">
                <a:solidFill>
                  <a:srgbClr val="FFFFFF"/>
                </a:solidFill>
              </a14:hiddenFill>
            </a:ext>
          </a:extLst>
        </p:spPr>
      </p:pic>
      <p:sp>
        <p:nvSpPr>
          <p:cNvPr id="4" name="Marcador de número de diapositiva 3">
            <a:extLst>
              <a:ext uri="{FF2B5EF4-FFF2-40B4-BE49-F238E27FC236}">
                <a16:creationId xmlns:a16="http://schemas.microsoft.com/office/drawing/2014/main" id="{78D33FE5-60B4-024D-9A99-367F0B5BD79E}"/>
              </a:ext>
            </a:extLst>
          </p:cNvPr>
          <p:cNvSpPr>
            <a:spLocks noGrp="1"/>
          </p:cNvSpPr>
          <p:nvPr>
            <p:ph type="sldNum" sz="quarter" idx="12"/>
          </p:nvPr>
        </p:nvSpPr>
        <p:spPr/>
        <p:txBody>
          <a:bodyPr/>
          <a:lstStyle/>
          <a:p>
            <a:fld id="{132FADFE-3B8F-471C-ABF0-DBC7717ECBBC}" type="slidenum">
              <a:rPr lang="es-ES" smtClean="0"/>
              <a:pPr/>
              <a:t>27</a:t>
            </a:fld>
            <a:endParaRPr lang="es-ES"/>
          </a:p>
        </p:txBody>
      </p:sp>
    </p:spTree>
    <p:extLst>
      <p:ext uri="{BB962C8B-B14F-4D97-AF65-F5344CB8AC3E}">
        <p14:creationId xmlns:p14="http://schemas.microsoft.com/office/powerpoint/2010/main" val="119902318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pPr marL="109728" indent="0" algn="just">
              <a:buNone/>
            </a:pPr>
            <a:r>
              <a:rPr lang="es-MX" sz="2800" dirty="0"/>
              <a:t>La meta para 2030 es que México se ubique entre 20 % de los países mejor evaluados de acuerdo con el índice de competitividad de la infraestructura que elabora el Foro Económico Mundial.</a:t>
            </a:r>
          </a:p>
        </p:txBody>
      </p:sp>
      <p:pic>
        <p:nvPicPr>
          <p:cNvPr id="10242" name="Picture 2" descr="Image result for foro economico mundia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7704" y="3501008"/>
            <a:ext cx="5734050" cy="2334741"/>
          </a:xfrm>
          <a:prstGeom prst="rect">
            <a:avLst/>
          </a:prstGeom>
          <a:noFill/>
          <a:extLst>
            <a:ext uri="{909E8E84-426E-40DD-AFC4-6F175D3DCCD1}">
              <a14:hiddenFill xmlns:a14="http://schemas.microsoft.com/office/drawing/2010/main">
                <a:solidFill>
                  <a:srgbClr val="FFFFFF"/>
                </a:solidFill>
              </a14:hiddenFill>
            </a:ext>
          </a:extLst>
        </p:spPr>
      </p:pic>
      <p:sp>
        <p:nvSpPr>
          <p:cNvPr id="4" name="Marcador de número de diapositiva 3">
            <a:extLst>
              <a:ext uri="{FF2B5EF4-FFF2-40B4-BE49-F238E27FC236}">
                <a16:creationId xmlns:a16="http://schemas.microsoft.com/office/drawing/2014/main" id="{9E6B7540-9EE0-6448-A674-C3A4FCC96895}"/>
              </a:ext>
            </a:extLst>
          </p:cNvPr>
          <p:cNvSpPr>
            <a:spLocks noGrp="1"/>
          </p:cNvSpPr>
          <p:nvPr>
            <p:ph type="sldNum" sz="quarter" idx="12"/>
          </p:nvPr>
        </p:nvSpPr>
        <p:spPr/>
        <p:txBody>
          <a:bodyPr/>
          <a:lstStyle/>
          <a:p>
            <a:fld id="{132FADFE-3B8F-471C-ABF0-DBC7717ECBBC}" type="slidenum">
              <a:rPr lang="es-ES" smtClean="0"/>
              <a:pPr/>
              <a:t>28</a:t>
            </a:fld>
            <a:endParaRPr lang="es-ES"/>
          </a:p>
        </p:txBody>
      </p:sp>
    </p:spTree>
    <p:extLst>
      <p:ext uri="{BB962C8B-B14F-4D97-AF65-F5344CB8AC3E}">
        <p14:creationId xmlns:p14="http://schemas.microsoft.com/office/powerpoint/2010/main" val="46431700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78465" y="1484784"/>
            <a:ext cx="8229600" cy="4525963"/>
          </a:xfrm>
        </p:spPr>
        <p:txBody>
          <a:bodyPr>
            <a:normAutofit/>
          </a:bodyPr>
          <a:lstStyle/>
          <a:p>
            <a:pPr marL="109728" indent="0" algn="just">
              <a:buNone/>
            </a:pPr>
            <a:r>
              <a:rPr lang="es-MX" sz="2800" dirty="0"/>
              <a:t>México es un país lleno de contrastes, donde existen grandes problemas económicos, políticos, y culturales; aunque es apropiado reconocer los significativos avances que ha tenido en cada uno de esos rubros y ha sido pionero en otros más</a:t>
            </a:r>
          </a:p>
        </p:txBody>
      </p:sp>
      <p:pic>
        <p:nvPicPr>
          <p:cNvPr id="11266" name="Picture 2" descr="https://tse4.mm.bing.net/th?id=OIP.WTGwZA-Fme9618QK_8Hq2QHaD8&amp;pid=Api&amp;P=0&amp;w=353&amp;h=18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31840" y="4077072"/>
            <a:ext cx="3362325" cy="1790701"/>
          </a:xfrm>
          <a:prstGeom prst="rect">
            <a:avLst/>
          </a:prstGeom>
          <a:noFill/>
          <a:extLst>
            <a:ext uri="{909E8E84-426E-40DD-AFC4-6F175D3DCCD1}">
              <a14:hiddenFill xmlns:a14="http://schemas.microsoft.com/office/drawing/2010/main">
                <a:solidFill>
                  <a:srgbClr val="FFFFFF"/>
                </a:solidFill>
              </a14:hiddenFill>
            </a:ext>
          </a:extLst>
        </p:spPr>
      </p:pic>
      <p:sp>
        <p:nvSpPr>
          <p:cNvPr id="5" name="Marcador de número de diapositiva 4">
            <a:extLst>
              <a:ext uri="{FF2B5EF4-FFF2-40B4-BE49-F238E27FC236}">
                <a16:creationId xmlns:a16="http://schemas.microsoft.com/office/drawing/2014/main" id="{B56BFB6D-1841-C54D-8647-76B26481C0BB}"/>
              </a:ext>
            </a:extLst>
          </p:cNvPr>
          <p:cNvSpPr>
            <a:spLocks noGrp="1"/>
          </p:cNvSpPr>
          <p:nvPr>
            <p:ph type="sldNum" sz="quarter" idx="12"/>
          </p:nvPr>
        </p:nvSpPr>
        <p:spPr/>
        <p:txBody>
          <a:bodyPr/>
          <a:lstStyle/>
          <a:p>
            <a:fld id="{132FADFE-3B8F-471C-ABF0-DBC7717ECBBC}" type="slidenum">
              <a:rPr lang="es-ES" smtClean="0"/>
              <a:pPr/>
              <a:t>29</a:t>
            </a:fld>
            <a:endParaRPr lang="es-ES"/>
          </a:p>
        </p:txBody>
      </p:sp>
    </p:spTree>
    <p:extLst>
      <p:ext uri="{BB962C8B-B14F-4D97-AF65-F5344CB8AC3E}">
        <p14:creationId xmlns:p14="http://schemas.microsoft.com/office/powerpoint/2010/main" val="28589565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7">
            <a:extLst>
              <a:ext uri="{FF2B5EF4-FFF2-40B4-BE49-F238E27FC236}">
                <a16:creationId xmlns:a16="http://schemas.microsoft.com/office/drawing/2014/main" id="{1509CB69-D74E-544E-AB92-6FDA73E7CA4A}"/>
              </a:ext>
            </a:extLst>
          </p:cNvPr>
          <p:cNvSpPr>
            <a:spLocks noGrp="1"/>
          </p:cNvSpPr>
          <p:nvPr>
            <p:ph type="title"/>
          </p:nvPr>
        </p:nvSpPr>
        <p:spPr>
          <a:xfrm>
            <a:off x="438135" y="84931"/>
            <a:ext cx="8229600" cy="1143000"/>
          </a:xfrm>
        </p:spPr>
        <p:txBody>
          <a:bodyPr>
            <a:normAutofit/>
          </a:bodyPr>
          <a:lstStyle/>
          <a:p>
            <a:pPr algn="just">
              <a:lnSpc>
                <a:spcPct val="115000"/>
              </a:lnSpc>
              <a:spcAft>
                <a:spcPts val="750"/>
              </a:spcAft>
            </a:pPr>
            <a:r>
              <a:rPr lang="es-ES" sz="3600" dirty="0">
                <a:ea typeface="Calibri" panose="020F0502020204030204" pitchFamily="34" charset="0"/>
                <a:cs typeface="Times New Roman" panose="02020603050405020304" pitchFamily="18" charset="0"/>
              </a:rPr>
              <a:t>Estructura de la unidad de aprendizaje</a:t>
            </a:r>
            <a:endParaRPr lang="es-MX" sz="2800" dirty="0">
              <a:ea typeface="Calibri" panose="020F0502020204030204" pitchFamily="34" charset="0"/>
              <a:cs typeface="Times New Roman" panose="02020603050405020304" pitchFamily="18" charset="0"/>
            </a:endParaRPr>
          </a:p>
        </p:txBody>
      </p:sp>
      <p:sp>
        <p:nvSpPr>
          <p:cNvPr id="2" name="Marcador de número de diapositiva 1">
            <a:extLst>
              <a:ext uri="{FF2B5EF4-FFF2-40B4-BE49-F238E27FC236}">
                <a16:creationId xmlns:a16="http://schemas.microsoft.com/office/drawing/2014/main" id="{27E0BE42-331C-0D48-ACCE-77C49899DB86}"/>
              </a:ext>
            </a:extLst>
          </p:cNvPr>
          <p:cNvSpPr>
            <a:spLocks noGrp="1"/>
          </p:cNvSpPr>
          <p:nvPr>
            <p:ph type="sldNum" sz="quarter" idx="12"/>
          </p:nvPr>
        </p:nvSpPr>
        <p:spPr/>
        <p:txBody>
          <a:bodyPr/>
          <a:lstStyle/>
          <a:p>
            <a:fld id="{873D6EF3-A88E-2440-B98B-20DC53F8286A}" type="slidenum">
              <a:rPr lang="es-ES_tradnl" sz="1050"/>
              <a:t>3</a:t>
            </a:fld>
            <a:endParaRPr lang="es-ES_tradnl" sz="1050" dirty="0"/>
          </a:p>
        </p:txBody>
      </p:sp>
      <p:graphicFrame>
        <p:nvGraphicFramePr>
          <p:cNvPr id="10" name="Diagrama 9">
            <a:extLst>
              <a:ext uri="{FF2B5EF4-FFF2-40B4-BE49-F238E27FC236}">
                <a16:creationId xmlns:a16="http://schemas.microsoft.com/office/drawing/2014/main" id="{29DDEED6-8463-F449-A428-119778A3917C}"/>
              </a:ext>
            </a:extLst>
          </p:cNvPr>
          <p:cNvGraphicFramePr/>
          <p:nvPr>
            <p:extLst>
              <p:ext uri="{D42A27DB-BD31-4B8C-83A1-F6EECF244321}">
                <p14:modId xmlns:p14="http://schemas.microsoft.com/office/powerpoint/2010/main" val="32485119"/>
              </p:ext>
            </p:extLst>
          </p:nvPr>
        </p:nvGraphicFramePr>
        <p:xfrm>
          <a:off x="2051720" y="1649028"/>
          <a:ext cx="5802592" cy="35599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3893875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2492896"/>
            <a:ext cx="8229600" cy="3514395"/>
          </a:xfrm>
        </p:spPr>
        <p:txBody>
          <a:bodyPr>
            <a:normAutofit/>
          </a:bodyPr>
          <a:lstStyle/>
          <a:p>
            <a:pPr marL="109728" indent="0" algn="just">
              <a:buNone/>
            </a:pPr>
            <a:r>
              <a:rPr lang="es-MX" sz="2800" dirty="0"/>
              <a:t>Uno de los sectores que mayor impulso proporciona a la economía del país es la construcción. Por lo tanto, es necesario precisar la importancia de la Ingeniería para el desarrollo del país. </a:t>
            </a:r>
          </a:p>
        </p:txBody>
      </p:sp>
      <p:pic>
        <p:nvPicPr>
          <p:cNvPr id="12290" name="Picture 2" descr="https://tse4.mm.bing.net/th?id=OIP.9aOVsLqukDa45bd8mm79xwHaEK&amp;pid=Api&amp;P=0&amp;w=334&amp;h=18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454224"/>
            <a:ext cx="3181350" cy="1790701"/>
          </a:xfrm>
          <a:prstGeom prst="rect">
            <a:avLst/>
          </a:prstGeom>
          <a:noFill/>
          <a:extLst>
            <a:ext uri="{909E8E84-426E-40DD-AFC4-6F175D3DCCD1}">
              <a14:hiddenFill xmlns:a14="http://schemas.microsoft.com/office/drawing/2010/main">
                <a:solidFill>
                  <a:srgbClr val="FFFFFF"/>
                </a:solidFill>
              </a14:hiddenFill>
            </a:ext>
          </a:extLst>
        </p:spPr>
      </p:pic>
      <p:pic>
        <p:nvPicPr>
          <p:cNvPr id="12292" name="Picture 4" descr="https://tse3.mm.bing.net/th?id=OIP.FXs1LuE22FSvSeXjvYA10QHaFj&amp;pid=Api&amp;P=0&amp;w=227&amp;h=17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92080" y="4620405"/>
            <a:ext cx="3242295" cy="1628776"/>
          </a:xfrm>
          <a:prstGeom prst="rect">
            <a:avLst/>
          </a:prstGeom>
          <a:noFill/>
          <a:extLst>
            <a:ext uri="{909E8E84-426E-40DD-AFC4-6F175D3DCCD1}">
              <a14:hiddenFill xmlns:a14="http://schemas.microsoft.com/office/drawing/2010/main">
                <a:solidFill>
                  <a:srgbClr val="FFFFFF"/>
                </a:solidFill>
              </a14:hiddenFill>
            </a:ext>
          </a:extLst>
        </p:spPr>
      </p:pic>
      <p:sp>
        <p:nvSpPr>
          <p:cNvPr id="4" name="Marcador de número de diapositiva 3">
            <a:extLst>
              <a:ext uri="{FF2B5EF4-FFF2-40B4-BE49-F238E27FC236}">
                <a16:creationId xmlns:a16="http://schemas.microsoft.com/office/drawing/2014/main" id="{965F3545-1E83-2F4C-88CC-0524D3B3A4FE}"/>
              </a:ext>
            </a:extLst>
          </p:cNvPr>
          <p:cNvSpPr>
            <a:spLocks noGrp="1"/>
          </p:cNvSpPr>
          <p:nvPr>
            <p:ph type="sldNum" sz="quarter" idx="12"/>
          </p:nvPr>
        </p:nvSpPr>
        <p:spPr/>
        <p:txBody>
          <a:bodyPr/>
          <a:lstStyle/>
          <a:p>
            <a:fld id="{132FADFE-3B8F-471C-ABF0-DBC7717ECBBC}" type="slidenum">
              <a:rPr lang="es-ES" smtClean="0"/>
              <a:pPr/>
              <a:t>30</a:t>
            </a:fld>
            <a:endParaRPr lang="es-ES"/>
          </a:p>
        </p:txBody>
      </p:sp>
    </p:spTree>
    <p:extLst>
      <p:ext uri="{BB962C8B-B14F-4D97-AF65-F5344CB8AC3E}">
        <p14:creationId xmlns:p14="http://schemas.microsoft.com/office/powerpoint/2010/main" val="139256708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marL="109728" indent="0" algn="just">
              <a:buNone/>
            </a:pPr>
            <a:r>
              <a:rPr lang="es-MX" sz="2800" dirty="0"/>
              <a:t>El ingeniero se encarga de la construcción de la infraestructura necesaria para las ciudades y el campo, como pueden ser edificios, carreteras, puentes, canales, etc.; dicha infraestructura permitirá a las personas una mejoría para su calidad de vida.</a:t>
            </a:r>
          </a:p>
          <a:p>
            <a:pPr marL="109728" indent="0">
              <a:buNone/>
            </a:pPr>
            <a:endParaRPr lang="es-MX" dirty="0"/>
          </a:p>
        </p:txBody>
      </p:sp>
      <p:pic>
        <p:nvPicPr>
          <p:cNvPr id="13314" name="Picture 2" descr="https://www.diariodemexico.com/sites/default/files/field/image/Interurbano01010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139952" y="3789040"/>
            <a:ext cx="4351561" cy="2564309"/>
          </a:xfrm>
          <a:prstGeom prst="rect">
            <a:avLst/>
          </a:prstGeom>
          <a:noFill/>
          <a:extLst>
            <a:ext uri="{909E8E84-426E-40DD-AFC4-6F175D3DCCD1}">
              <a14:hiddenFill xmlns:a14="http://schemas.microsoft.com/office/drawing/2010/main">
                <a:solidFill>
                  <a:srgbClr val="FFFFFF"/>
                </a:solidFill>
              </a14:hiddenFill>
            </a:ext>
          </a:extLst>
        </p:spPr>
      </p:pic>
      <p:pic>
        <p:nvPicPr>
          <p:cNvPr id="13316" name="Picture 4" descr="https://tse1.mm.bing.net/th?id=OIP.sbEsHDBwFhBv8XEJ7Eq8XQHaD6&amp;pid=Api&amp;P=0&amp;w=320&amp;h=17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536" y="4149080"/>
            <a:ext cx="3048000" cy="1609726"/>
          </a:xfrm>
          <a:prstGeom prst="rect">
            <a:avLst/>
          </a:prstGeom>
          <a:noFill/>
          <a:extLst>
            <a:ext uri="{909E8E84-426E-40DD-AFC4-6F175D3DCCD1}">
              <a14:hiddenFill xmlns:a14="http://schemas.microsoft.com/office/drawing/2010/main">
                <a:solidFill>
                  <a:srgbClr val="FFFFFF"/>
                </a:solidFill>
              </a14:hiddenFill>
            </a:ext>
          </a:extLst>
        </p:spPr>
      </p:pic>
      <p:sp>
        <p:nvSpPr>
          <p:cNvPr id="4" name="Marcador de número de diapositiva 3">
            <a:extLst>
              <a:ext uri="{FF2B5EF4-FFF2-40B4-BE49-F238E27FC236}">
                <a16:creationId xmlns:a16="http://schemas.microsoft.com/office/drawing/2014/main" id="{45A5C2C6-9B34-824D-98E3-84247209EC90}"/>
              </a:ext>
            </a:extLst>
          </p:cNvPr>
          <p:cNvSpPr>
            <a:spLocks noGrp="1"/>
          </p:cNvSpPr>
          <p:nvPr>
            <p:ph type="sldNum" sz="quarter" idx="12"/>
          </p:nvPr>
        </p:nvSpPr>
        <p:spPr/>
        <p:txBody>
          <a:bodyPr/>
          <a:lstStyle/>
          <a:p>
            <a:fld id="{132FADFE-3B8F-471C-ABF0-DBC7717ECBBC}" type="slidenum">
              <a:rPr lang="es-ES" smtClean="0"/>
              <a:pPr/>
              <a:t>31</a:t>
            </a:fld>
            <a:endParaRPr lang="es-ES"/>
          </a:p>
        </p:txBody>
      </p:sp>
    </p:spTree>
    <p:extLst>
      <p:ext uri="{BB962C8B-B14F-4D97-AF65-F5344CB8AC3E}">
        <p14:creationId xmlns:p14="http://schemas.microsoft.com/office/powerpoint/2010/main" val="131972833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pPr marL="109728" indent="0" algn="just">
              <a:buNone/>
            </a:pPr>
            <a:r>
              <a:rPr lang="es-MX" sz="2800" dirty="0"/>
              <a:t>Una de las fortalezas con las que México cuenta es la gran cantidad de profesionales especializados en cada una de las ramas de la Ingeniería Civil (estructural, geotecnia, transporte, materiales, hidráulica, vial, gerencia, etc.). </a:t>
            </a:r>
          </a:p>
        </p:txBody>
      </p:sp>
      <p:pic>
        <p:nvPicPr>
          <p:cNvPr id="14338" name="Picture 2" descr="https://tse2.mm.bing.net/th?id=OIP.gevfgvuasPOVRvZKl7JxFAHaE-&amp;pid=Api&amp;P=0&amp;w=251&amp;h=16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3933056"/>
            <a:ext cx="2390775" cy="1609726"/>
          </a:xfrm>
          <a:prstGeom prst="rect">
            <a:avLst/>
          </a:prstGeom>
          <a:noFill/>
          <a:extLst>
            <a:ext uri="{909E8E84-426E-40DD-AFC4-6F175D3DCCD1}">
              <a14:hiddenFill xmlns:a14="http://schemas.microsoft.com/office/drawing/2010/main">
                <a:solidFill>
                  <a:srgbClr val="FFFFFF"/>
                </a:solidFill>
              </a14:hiddenFill>
            </a:ext>
          </a:extLst>
        </p:spPr>
      </p:pic>
      <p:pic>
        <p:nvPicPr>
          <p:cNvPr id="14342" name="Picture 6" descr="https://tse2.explicit.bing.net/th?id=OIP.FjRsNL1uq7ji_0lr1xpwHQHaDt&amp;pid=Api&amp;P=0&amp;w=312&amp;h=15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27984" y="4021114"/>
            <a:ext cx="2971800" cy="1485900"/>
          </a:xfrm>
          <a:prstGeom prst="rect">
            <a:avLst/>
          </a:prstGeom>
          <a:noFill/>
          <a:extLst>
            <a:ext uri="{909E8E84-426E-40DD-AFC4-6F175D3DCCD1}">
              <a14:hiddenFill xmlns:a14="http://schemas.microsoft.com/office/drawing/2010/main">
                <a:solidFill>
                  <a:srgbClr val="FFFFFF"/>
                </a:solidFill>
              </a14:hiddenFill>
            </a:ext>
          </a:extLst>
        </p:spPr>
      </p:pic>
      <p:sp>
        <p:nvSpPr>
          <p:cNvPr id="4" name="Marcador de número de diapositiva 3">
            <a:extLst>
              <a:ext uri="{FF2B5EF4-FFF2-40B4-BE49-F238E27FC236}">
                <a16:creationId xmlns:a16="http://schemas.microsoft.com/office/drawing/2014/main" id="{81A558B5-7028-1946-9287-332239FC0330}"/>
              </a:ext>
            </a:extLst>
          </p:cNvPr>
          <p:cNvSpPr>
            <a:spLocks noGrp="1"/>
          </p:cNvSpPr>
          <p:nvPr>
            <p:ph type="sldNum" sz="quarter" idx="12"/>
          </p:nvPr>
        </p:nvSpPr>
        <p:spPr/>
        <p:txBody>
          <a:bodyPr/>
          <a:lstStyle/>
          <a:p>
            <a:fld id="{132FADFE-3B8F-471C-ABF0-DBC7717ECBBC}" type="slidenum">
              <a:rPr lang="es-ES" smtClean="0"/>
              <a:pPr/>
              <a:t>32</a:t>
            </a:fld>
            <a:endParaRPr lang="es-ES"/>
          </a:p>
        </p:txBody>
      </p:sp>
    </p:spTree>
    <p:extLst>
      <p:ext uri="{BB962C8B-B14F-4D97-AF65-F5344CB8AC3E}">
        <p14:creationId xmlns:p14="http://schemas.microsoft.com/office/powerpoint/2010/main" val="198586234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marL="109728" indent="0" algn="just">
              <a:buNone/>
            </a:pPr>
            <a:r>
              <a:rPr lang="es-MX" sz="2800" dirty="0"/>
              <a:t>Se puede encontrar a extraordinarios ingenieros civiles mexicanos, capaces de dar soluciones reales y con el nivel para competir con los mejores del mundo. </a:t>
            </a:r>
          </a:p>
          <a:p>
            <a:pPr marL="109728" indent="0">
              <a:buNone/>
            </a:pPr>
            <a:endParaRPr lang="es-MX" dirty="0"/>
          </a:p>
        </p:txBody>
      </p:sp>
      <p:pic>
        <p:nvPicPr>
          <p:cNvPr id="15362" name="Picture 2" descr="https://tse3.mm.bing.net/th?id=OIP.HVQ9_ovTR0sHohK4CRRKoQHaEE&amp;pid=Api&amp;P=0&amp;w=277&amp;h=15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55776" y="3068960"/>
            <a:ext cx="5688632" cy="1879849"/>
          </a:xfrm>
          <a:prstGeom prst="rect">
            <a:avLst/>
          </a:prstGeom>
          <a:noFill/>
          <a:extLst>
            <a:ext uri="{909E8E84-426E-40DD-AFC4-6F175D3DCCD1}">
              <a14:hiddenFill xmlns:a14="http://schemas.microsoft.com/office/drawing/2010/main">
                <a:solidFill>
                  <a:srgbClr val="FFFFFF"/>
                </a:solidFill>
              </a14:hiddenFill>
            </a:ext>
          </a:extLst>
        </p:spPr>
      </p:pic>
      <p:sp>
        <p:nvSpPr>
          <p:cNvPr id="4" name="Marcador de número de diapositiva 3">
            <a:extLst>
              <a:ext uri="{FF2B5EF4-FFF2-40B4-BE49-F238E27FC236}">
                <a16:creationId xmlns:a16="http://schemas.microsoft.com/office/drawing/2014/main" id="{DEFA2E6E-CCEA-944F-B4DA-B48D656C2740}"/>
              </a:ext>
            </a:extLst>
          </p:cNvPr>
          <p:cNvSpPr>
            <a:spLocks noGrp="1"/>
          </p:cNvSpPr>
          <p:nvPr>
            <p:ph type="sldNum" sz="quarter" idx="12"/>
          </p:nvPr>
        </p:nvSpPr>
        <p:spPr/>
        <p:txBody>
          <a:bodyPr/>
          <a:lstStyle/>
          <a:p>
            <a:fld id="{132FADFE-3B8F-471C-ABF0-DBC7717ECBBC}" type="slidenum">
              <a:rPr lang="es-ES" smtClean="0"/>
              <a:pPr/>
              <a:t>33</a:t>
            </a:fld>
            <a:endParaRPr lang="es-ES"/>
          </a:p>
        </p:txBody>
      </p:sp>
    </p:spTree>
    <p:extLst>
      <p:ext uri="{BB962C8B-B14F-4D97-AF65-F5344CB8AC3E}">
        <p14:creationId xmlns:p14="http://schemas.microsoft.com/office/powerpoint/2010/main" val="159928523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1988840"/>
            <a:ext cx="8229600" cy="4018451"/>
          </a:xfrm>
        </p:spPr>
        <p:txBody>
          <a:bodyPr/>
          <a:lstStyle/>
          <a:p>
            <a:pPr marL="109728" indent="0" algn="just">
              <a:buNone/>
            </a:pPr>
            <a:r>
              <a:rPr lang="es-MX" dirty="0"/>
              <a:t>Por ser uno de los países más desarrollados del continente, </a:t>
            </a:r>
            <a:r>
              <a:rPr lang="es-MX" sz="2800" dirty="0"/>
              <a:t>México es un sitio donde abunda el desarrollo tecnológico, la innovación y la investigación científica.</a:t>
            </a:r>
          </a:p>
        </p:txBody>
      </p:sp>
      <p:pic>
        <p:nvPicPr>
          <p:cNvPr id="16386" name="Picture 2" descr="https://tse1.mm.bing.net/th?id=OIP.IL0NUQrTefYmhG9i-KwPowHaCx&amp;pid=Api&amp;P=0&amp;w=407&amp;h=15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332656"/>
            <a:ext cx="3876675" cy="1447801"/>
          </a:xfrm>
          <a:prstGeom prst="rect">
            <a:avLst/>
          </a:prstGeom>
          <a:noFill/>
          <a:extLst>
            <a:ext uri="{909E8E84-426E-40DD-AFC4-6F175D3DCCD1}">
              <a14:hiddenFill xmlns:a14="http://schemas.microsoft.com/office/drawing/2010/main">
                <a:solidFill>
                  <a:srgbClr val="FFFFFF"/>
                </a:solidFill>
              </a14:hiddenFill>
            </a:ext>
          </a:extLst>
        </p:spPr>
      </p:pic>
      <p:pic>
        <p:nvPicPr>
          <p:cNvPr id="6" name="5 Imagen" descr="https://tse2.mm.bing.net/th?id=OIP.GbgB7hMijfKWwaAvqphBhQHaFj&amp;pid=Api&amp;P=0&amp;w=217&amp;h=163"/>
          <p:cNvPicPr/>
          <p:nvPr/>
        </p:nvPicPr>
        <p:blipFill rotWithShape="1">
          <a:blip r:embed="rId3">
            <a:extLst>
              <a:ext uri="{28A0092B-C50C-407E-A947-70E740481C1C}">
                <a14:useLocalDpi xmlns:a14="http://schemas.microsoft.com/office/drawing/2010/main" val="0"/>
              </a:ext>
            </a:extLst>
          </a:blip>
          <a:srcRect l="6154" t="12821" r="10768" b="11282"/>
          <a:stretch/>
        </p:blipFill>
        <p:spPr bwMode="auto">
          <a:xfrm>
            <a:off x="4174758" y="4005064"/>
            <a:ext cx="4573706" cy="2376264"/>
          </a:xfrm>
          <a:prstGeom prst="rect">
            <a:avLst/>
          </a:prstGeom>
          <a:noFill/>
          <a:ln>
            <a:noFill/>
          </a:ln>
          <a:extLst>
            <a:ext uri="{53640926-AAD7-44D8-BBD7-CCE9431645EC}">
              <a14:shadowObscured xmlns:a14="http://schemas.microsoft.com/office/drawing/2010/main"/>
            </a:ext>
          </a:extLst>
        </p:spPr>
      </p:pic>
      <p:sp>
        <p:nvSpPr>
          <p:cNvPr id="4" name="Marcador de número de diapositiva 3">
            <a:extLst>
              <a:ext uri="{FF2B5EF4-FFF2-40B4-BE49-F238E27FC236}">
                <a16:creationId xmlns:a16="http://schemas.microsoft.com/office/drawing/2014/main" id="{AC6DD75B-2782-2C46-8834-B2FADEDE1CB5}"/>
              </a:ext>
            </a:extLst>
          </p:cNvPr>
          <p:cNvSpPr>
            <a:spLocks noGrp="1"/>
          </p:cNvSpPr>
          <p:nvPr>
            <p:ph type="sldNum" sz="quarter" idx="12"/>
          </p:nvPr>
        </p:nvSpPr>
        <p:spPr/>
        <p:txBody>
          <a:bodyPr/>
          <a:lstStyle/>
          <a:p>
            <a:fld id="{132FADFE-3B8F-471C-ABF0-DBC7717ECBBC}" type="slidenum">
              <a:rPr lang="es-ES" smtClean="0"/>
              <a:pPr/>
              <a:t>34</a:t>
            </a:fld>
            <a:endParaRPr lang="es-ES"/>
          </a:p>
        </p:txBody>
      </p:sp>
    </p:spTree>
    <p:extLst>
      <p:ext uri="{BB962C8B-B14F-4D97-AF65-F5344CB8AC3E}">
        <p14:creationId xmlns:p14="http://schemas.microsoft.com/office/powerpoint/2010/main" val="132373041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3428999"/>
            <a:ext cx="8229600" cy="2578291"/>
          </a:xfrm>
        </p:spPr>
        <p:txBody>
          <a:bodyPr/>
          <a:lstStyle/>
          <a:p>
            <a:pPr marL="109728" indent="0" algn="just">
              <a:buNone/>
            </a:pPr>
            <a:r>
              <a:rPr lang="es-MX" sz="2800" dirty="0"/>
              <a:t>A lo largo de historia ha visto nacer numerosos inventores e ingenieros que han generado grandes aportes a la disciplina e incluso alcanzaron la fama a nivel internacional por sus logros y su trabajo</a:t>
            </a:r>
            <a:endParaRPr lang="es-MX" dirty="0"/>
          </a:p>
        </p:txBody>
      </p:sp>
      <p:pic>
        <p:nvPicPr>
          <p:cNvPr id="4" name="3 Imagen" descr="https://i.ytimg.com/vi/Uhi4BZSCS9A/hqdefault.jpg"/>
          <p:cNvPicPr/>
          <p:nvPr/>
        </p:nvPicPr>
        <p:blipFill>
          <a:blip r:embed="rId2">
            <a:extLst>
              <a:ext uri="{28A0092B-C50C-407E-A947-70E740481C1C}">
                <a14:useLocalDpi xmlns:a14="http://schemas.microsoft.com/office/drawing/2010/main" val="0"/>
              </a:ext>
            </a:extLst>
          </a:blip>
          <a:srcRect/>
          <a:stretch>
            <a:fillRect/>
          </a:stretch>
        </p:blipFill>
        <p:spPr bwMode="auto">
          <a:xfrm>
            <a:off x="2375756" y="332656"/>
            <a:ext cx="4392487" cy="2755618"/>
          </a:xfrm>
          <a:prstGeom prst="rect">
            <a:avLst/>
          </a:prstGeom>
          <a:noFill/>
          <a:ln>
            <a:noFill/>
          </a:ln>
        </p:spPr>
      </p:pic>
      <p:sp>
        <p:nvSpPr>
          <p:cNvPr id="5" name="Marcador de número de diapositiva 4">
            <a:extLst>
              <a:ext uri="{FF2B5EF4-FFF2-40B4-BE49-F238E27FC236}">
                <a16:creationId xmlns:a16="http://schemas.microsoft.com/office/drawing/2014/main" id="{DB71E004-585C-DB48-A387-349AE6BCA37C}"/>
              </a:ext>
            </a:extLst>
          </p:cNvPr>
          <p:cNvSpPr>
            <a:spLocks noGrp="1"/>
          </p:cNvSpPr>
          <p:nvPr>
            <p:ph type="sldNum" sz="quarter" idx="12"/>
          </p:nvPr>
        </p:nvSpPr>
        <p:spPr/>
        <p:txBody>
          <a:bodyPr/>
          <a:lstStyle/>
          <a:p>
            <a:fld id="{132FADFE-3B8F-471C-ABF0-DBC7717ECBBC}" type="slidenum">
              <a:rPr lang="es-ES" smtClean="0"/>
              <a:pPr/>
              <a:t>35</a:t>
            </a:fld>
            <a:endParaRPr lang="es-ES"/>
          </a:p>
        </p:txBody>
      </p:sp>
    </p:spTree>
    <p:extLst>
      <p:ext uri="{BB962C8B-B14F-4D97-AF65-F5344CB8AC3E}">
        <p14:creationId xmlns:p14="http://schemas.microsoft.com/office/powerpoint/2010/main" val="215291084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marL="109728" indent="0" algn="just">
              <a:buNone/>
            </a:pPr>
            <a:r>
              <a:rPr lang="es-MX" sz="2800" dirty="0"/>
              <a:t>La Ingeniería es uno de los motores de desarrollo de nuestro país, porque es la que permite seguir avanzando hacia un mejor desarrollo económico y social, brindando nuevas herramientas en diferentes ámbitos de la vida.</a:t>
            </a:r>
            <a:endParaRPr lang="es-MX" dirty="0"/>
          </a:p>
        </p:txBody>
      </p:sp>
      <p:pic>
        <p:nvPicPr>
          <p:cNvPr id="17410" name="Picture 2" descr="https://tse2.mm.bing.net/th?id=OIP.zl5QDzByx-S4Wqb1TH2OPAHaDp&amp;pid=Api&amp;P=0&amp;w=320&amp;h=15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4365104"/>
            <a:ext cx="3048000" cy="1504951"/>
          </a:xfrm>
          <a:prstGeom prst="rect">
            <a:avLst/>
          </a:prstGeom>
          <a:noFill/>
          <a:extLst>
            <a:ext uri="{909E8E84-426E-40DD-AFC4-6F175D3DCCD1}">
              <a14:hiddenFill xmlns:a14="http://schemas.microsoft.com/office/drawing/2010/main">
                <a:solidFill>
                  <a:srgbClr val="FFFFFF"/>
                </a:solidFill>
              </a14:hiddenFill>
            </a:ext>
          </a:extLst>
        </p:spPr>
      </p:pic>
      <p:pic>
        <p:nvPicPr>
          <p:cNvPr id="17412" name="Picture 4" descr="https://tse1.mm.bing.net/th?id=OIP.lxyaPu8Xreaq2_bSFhSC3AFWC2&amp;pid=Api&amp;P=0&amp;w=282&amp;h=15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99992" y="4441305"/>
            <a:ext cx="3622154" cy="1428750"/>
          </a:xfrm>
          <a:prstGeom prst="rect">
            <a:avLst/>
          </a:prstGeom>
          <a:noFill/>
          <a:extLst>
            <a:ext uri="{909E8E84-426E-40DD-AFC4-6F175D3DCCD1}">
              <a14:hiddenFill xmlns:a14="http://schemas.microsoft.com/office/drawing/2010/main">
                <a:solidFill>
                  <a:srgbClr val="FFFFFF"/>
                </a:solidFill>
              </a14:hiddenFill>
            </a:ext>
          </a:extLst>
        </p:spPr>
      </p:pic>
      <p:sp>
        <p:nvSpPr>
          <p:cNvPr id="4" name="Marcador de número de diapositiva 3">
            <a:extLst>
              <a:ext uri="{FF2B5EF4-FFF2-40B4-BE49-F238E27FC236}">
                <a16:creationId xmlns:a16="http://schemas.microsoft.com/office/drawing/2014/main" id="{D46F6F32-78FF-714B-B9F0-63F147111972}"/>
              </a:ext>
            </a:extLst>
          </p:cNvPr>
          <p:cNvSpPr>
            <a:spLocks noGrp="1"/>
          </p:cNvSpPr>
          <p:nvPr>
            <p:ph type="sldNum" sz="quarter" idx="12"/>
          </p:nvPr>
        </p:nvSpPr>
        <p:spPr/>
        <p:txBody>
          <a:bodyPr/>
          <a:lstStyle/>
          <a:p>
            <a:fld id="{132FADFE-3B8F-471C-ABF0-DBC7717ECBBC}" type="slidenum">
              <a:rPr lang="es-ES" smtClean="0"/>
              <a:pPr/>
              <a:t>36</a:t>
            </a:fld>
            <a:endParaRPr lang="es-ES"/>
          </a:p>
        </p:txBody>
      </p:sp>
    </p:spTree>
    <p:extLst>
      <p:ext uri="{BB962C8B-B14F-4D97-AF65-F5344CB8AC3E}">
        <p14:creationId xmlns:p14="http://schemas.microsoft.com/office/powerpoint/2010/main" val="142561431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marL="109728" indent="0" algn="just">
              <a:buNone/>
            </a:pPr>
            <a:r>
              <a:rPr lang="es-MX" sz="2800" dirty="0"/>
              <a:t>En México han nacido muchos de los más grandes ingenieros de la región, quienes a través de su trabajo, proyectos tecnológicos y descubrimientos generaron grandes aportes en la materia</a:t>
            </a:r>
            <a:r>
              <a:rPr lang="es-MX" sz="2800" b="1" dirty="0"/>
              <a:t> </a:t>
            </a:r>
            <a:r>
              <a:rPr lang="es-MX" sz="2800" dirty="0"/>
              <a:t>y alcanzaron la fama a nivel mundial.</a:t>
            </a:r>
          </a:p>
          <a:p>
            <a:pPr marL="109728" indent="0">
              <a:buNone/>
            </a:pPr>
            <a:endParaRPr lang="es-MX" dirty="0"/>
          </a:p>
          <a:p>
            <a:pPr marL="109728" indent="0">
              <a:buNone/>
            </a:pPr>
            <a:endParaRPr lang="es-MX" dirty="0"/>
          </a:p>
        </p:txBody>
      </p:sp>
      <p:sp>
        <p:nvSpPr>
          <p:cNvPr id="4" name="Marcador de número de diapositiva 3">
            <a:extLst>
              <a:ext uri="{FF2B5EF4-FFF2-40B4-BE49-F238E27FC236}">
                <a16:creationId xmlns:a16="http://schemas.microsoft.com/office/drawing/2014/main" id="{8CC17850-4760-7C4E-A33B-CC963EAE5C85}"/>
              </a:ext>
            </a:extLst>
          </p:cNvPr>
          <p:cNvSpPr>
            <a:spLocks noGrp="1"/>
          </p:cNvSpPr>
          <p:nvPr>
            <p:ph type="sldNum" sz="quarter" idx="12"/>
          </p:nvPr>
        </p:nvSpPr>
        <p:spPr/>
        <p:txBody>
          <a:bodyPr/>
          <a:lstStyle/>
          <a:p>
            <a:fld id="{132FADFE-3B8F-471C-ABF0-DBC7717ECBBC}" type="slidenum">
              <a:rPr lang="es-ES" smtClean="0"/>
              <a:pPr/>
              <a:t>37</a:t>
            </a:fld>
            <a:endParaRPr lang="es-ES"/>
          </a:p>
        </p:txBody>
      </p:sp>
    </p:spTree>
    <p:extLst>
      <p:ext uri="{BB962C8B-B14F-4D97-AF65-F5344CB8AC3E}">
        <p14:creationId xmlns:p14="http://schemas.microsoft.com/office/powerpoint/2010/main" val="333193060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marL="109728" indent="0" algn="just">
              <a:buNone/>
            </a:pPr>
            <a:r>
              <a:rPr lang="es-MX" sz="2800" b="1" dirty="0"/>
              <a:t>Guillermo González Camarena</a:t>
            </a:r>
            <a:r>
              <a:rPr lang="es-MX" sz="2800" dirty="0"/>
              <a:t>: desde niño fue muy hábil con todo tipo de invenciones y aparatos electrónicos.</a:t>
            </a:r>
          </a:p>
          <a:p>
            <a:pPr marL="109728" indent="0" algn="just">
              <a:buNone/>
            </a:pPr>
            <a:r>
              <a:rPr lang="es-MX" sz="2800" dirty="0"/>
              <a:t>Con solo 23 años obtuvo la patente de la televisión a color en México y Estados Unidos, lo que le valió el reconocimiento internacional.</a:t>
            </a:r>
          </a:p>
          <a:p>
            <a:pPr marL="109728" indent="0">
              <a:buNone/>
            </a:pPr>
            <a:endParaRPr lang="es-MX" dirty="0"/>
          </a:p>
        </p:txBody>
      </p:sp>
      <p:sp>
        <p:nvSpPr>
          <p:cNvPr id="3" name="2 Título"/>
          <p:cNvSpPr>
            <a:spLocks noGrp="1"/>
          </p:cNvSpPr>
          <p:nvPr>
            <p:ph type="title"/>
          </p:nvPr>
        </p:nvSpPr>
        <p:spPr>
          <a:xfrm>
            <a:off x="457200" y="692696"/>
            <a:ext cx="8229600" cy="724942"/>
          </a:xfrm>
        </p:spPr>
        <p:txBody>
          <a:bodyPr>
            <a:normAutofit fontScale="90000"/>
          </a:bodyPr>
          <a:lstStyle/>
          <a:p>
            <a:r>
              <a:rPr lang="es-MX" b="0" dirty="0">
                <a:effectLst/>
              </a:rPr>
              <a:t>Destacados ingenieros mexicanos.</a:t>
            </a:r>
            <a:br>
              <a:rPr lang="es-MX" b="0" dirty="0">
                <a:effectLst/>
              </a:rPr>
            </a:br>
            <a:endParaRPr lang="es-MX" b="0" dirty="0"/>
          </a:p>
        </p:txBody>
      </p:sp>
      <p:sp>
        <p:nvSpPr>
          <p:cNvPr id="4" name="AutoShape 2" descr="Image result for imagen de Guillermo González Camarena"/>
          <p:cNvSpPr>
            <a:spLocks noChangeAspect="1" noChangeArrowheads="1"/>
          </p:cNvSpPr>
          <p:nvPr/>
        </p:nvSpPr>
        <p:spPr bwMode="auto">
          <a:xfrm>
            <a:off x="155575" y="-661988"/>
            <a:ext cx="1647825" cy="138112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9460" name="Picture 4" descr="Image result for imagen de Guillermo González Camarena"/>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257395" y="3933056"/>
            <a:ext cx="3794398" cy="2607655"/>
          </a:xfrm>
          <a:prstGeom prst="rect">
            <a:avLst/>
          </a:prstGeom>
          <a:noFill/>
          <a:extLst>
            <a:ext uri="{909E8E84-426E-40DD-AFC4-6F175D3DCCD1}">
              <a14:hiddenFill xmlns:a14="http://schemas.microsoft.com/office/drawing/2010/main">
                <a:solidFill>
                  <a:srgbClr val="FFFFFF"/>
                </a:solidFill>
              </a14:hiddenFill>
            </a:ext>
          </a:extLst>
        </p:spPr>
      </p:pic>
      <p:sp>
        <p:nvSpPr>
          <p:cNvPr id="5" name="Marcador de número de diapositiva 4">
            <a:extLst>
              <a:ext uri="{FF2B5EF4-FFF2-40B4-BE49-F238E27FC236}">
                <a16:creationId xmlns:a16="http://schemas.microsoft.com/office/drawing/2014/main" id="{149CAF16-C0FA-3E4B-BC57-85DC07403674}"/>
              </a:ext>
            </a:extLst>
          </p:cNvPr>
          <p:cNvSpPr>
            <a:spLocks noGrp="1"/>
          </p:cNvSpPr>
          <p:nvPr>
            <p:ph type="sldNum" sz="quarter" idx="12"/>
          </p:nvPr>
        </p:nvSpPr>
        <p:spPr/>
        <p:txBody>
          <a:bodyPr/>
          <a:lstStyle/>
          <a:p>
            <a:fld id="{132FADFE-3B8F-471C-ABF0-DBC7717ECBBC}" type="slidenum">
              <a:rPr lang="es-ES" smtClean="0"/>
              <a:pPr/>
              <a:t>38</a:t>
            </a:fld>
            <a:endParaRPr lang="es-ES"/>
          </a:p>
        </p:txBody>
      </p:sp>
    </p:spTree>
    <p:extLst>
      <p:ext uri="{BB962C8B-B14F-4D97-AF65-F5344CB8AC3E}">
        <p14:creationId xmlns:p14="http://schemas.microsoft.com/office/powerpoint/2010/main" val="261701579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pPr marL="109728" indent="0" algn="just">
              <a:buNone/>
            </a:pPr>
            <a:r>
              <a:rPr lang="es-MX" sz="2800" b="1" dirty="0"/>
              <a:t>Bernardo Quintana: </a:t>
            </a:r>
            <a:r>
              <a:rPr lang="es-MX" sz="2800" dirty="0"/>
              <a:t>fue uno de los fundadores de la sociedad mexicana de Ingenieros Civiles Asociados (ICA) y es reconocido por ser uno de los mayores impulsores del desarrollo de la infraestructura de México durante la segunda parte del siglo XX.</a:t>
            </a:r>
          </a:p>
        </p:txBody>
      </p:sp>
      <p:pic>
        <p:nvPicPr>
          <p:cNvPr id="4" name="3 Imagen"/>
          <p:cNvPicPr/>
          <p:nvPr/>
        </p:nvPicPr>
        <p:blipFill rotWithShape="1">
          <a:blip r:embed="rId2"/>
          <a:srcRect l="14731" t="27964" r="57224" b="20390"/>
          <a:stretch/>
        </p:blipFill>
        <p:spPr bwMode="auto">
          <a:xfrm>
            <a:off x="5580112" y="3861048"/>
            <a:ext cx="3313390" cy="2448272"/>
          </a:xfrm>
          <a:prstGeom prst="rect">
            <a:avLst/>
          </a:prstGeom>
          <a:ln>
            <a:noFill/>
          </a:ln>
          <a:extLst>
            <a:ext uri="{53640926-AAD7-44D8-BBD7-CCE9431645EC}">
              <a14:shadowObscured xmlns:a14="http://schemas.microsoft.com/office/drawing/2010/main"/>
            </a:ext>
          </a:extLst>
        </p:spPr>
      </p:pic>
      <p:sp>
        <p:nvSpPr>
          <p:cNvPr id="5" name="Marcador de número de diapositiva 4">
            <a:extLst>
              <a:ext uri="{FF2B5EF4-FFF2-40B4-BE49-F238E27FC236}">
                <a16:creationId xmlns:a16="http://schemas.microsoft.com/office/drawing/2014/main" id="{BD6440FD-0FCA-874F-830A-9EFE9E8968E4}"/>
              </a:ext>
            </a:extLst>
          </p:cNvPr>
          <p:cNvSpPr>
            <a:spLocks noGrp="1"/>
          </p:cNvSpPr>
          <p:nvPr>
            <p:ph type="sldNum" sz="quarter" idx="12"/>
          </p:nvPr>
        </p:nvSpPr>
        <p:spPr/>
        <p:txBody>
          <a:bodyPr/>
          <a:lstStyle/>
          <a:p>
            <a:fld id="{132FADFE-3B8F-471C-ABF0-DBC7717ECBBC}" type="slidenum">
              <a:rPr lang="es-ES" smtClean="0"/>
              <a:pPr/>
              <a:t>39</a:t>
            </a:fld>
            <a:endParaRPr lang="es-ES"/>
          </a:p>
        </p:txBody>
      </p:sp>
    </p:spTree>
    <p:extLst>
      <p:ext uri="{BB962C8B-B14F-4D97-AF65-F5344CB8AC3E}">
        <p14:creationId xmlns:p14="http://schemas.microsoft.com/office/powerpoint/2010/main" val="24548271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Marcador de contenido 1">
            <a:extLst>
              <a:ext uri="{FF2B5EF4-FFF2-40B4-BE49-F238E27FC236}">
                <a16:creationId xmlns:a16="http://schemas.microsoft.com/office/drawing/2014/main" id="{137F8244-6F73-894F-A0D9-FA6C799B7FBB}"/>
              </a:ext>
            </a:extLst>
          </p:cNvPr>
          <p:cNvGraphicFramePr>
            <a:graphicFrameLocks noGrp="1"/>
          </p:cNvGraphicFramePr>
          <p:nvPr>
            <p:ph idx="1"/>
            <p:extLst>
              <p:ext uri="{D42A27DB-BD31-4B8C-83A1-F6EECF244321}">
                <p14:modId xmlns:p14="http://schemas.microsoft.com/office/powerpoint/2010/main" val="3058102697"/>
              </p:ext>
            </p:extLst>
          </p:nvPr>
        </p:nvGraphicFramePr>
        <p:xfrm>
          <a:off x="467544" y="116632"/>
          <a:ext cx="8229600" cy="64087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Marcador de número de diapositiva 2">
            <a:extLst>
              <a:ext uri="{FF2B5EF4-FFF2-40B4-BE49-F238E27FC236}">
                <a16:creationId xmlns:a16="http://schemas.microsoft.com/office/drawing/2014/main" id="{122BC49C-94AF-894E-9793-907A873B4676}"/>
              </a:ext>
            </a:extLst>
          </p:cNvPr>
          <p:cNvSpPr>
            <a:spLocks noGrp="1"/>
          </p:cNvSpPr>
          <p:nvPr>
            <p:ph type="sldNum" sz="quarter" idx="12"/>
          </p:nvPr>
        </p:nvSpPr>
        <p:spPr/>
        <p:txBody>
          <a:bodyPr/>
          <a:lstStyle/>
          <a:p>
            <a:fld id="{132FADFE-3B8F-471C-ABF0-DBC7717ECBBC}" type="slidenum">
              <a:rPr lang="es-ES" smtClean="0"/>
              <a:pPr/>
              <a:t>4</a:t>
            </a:fld>
            <a:endParaRPr lang="es-ES"/>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pPr marL="109728" indent="0" algn="just">
              <a:buNone/>
            </a:pPr>
            <a:r>
              <a:rPr lang="es-MX" sz="2800" b="1" dirty="0"/>
              <a:t>Xóchitl Gálvez Ruiz</a:t>
            </a:r>
            <a:r>
              <a:rPr lang="es-MX" sz="2800" dirty="0"/>
              <a:t>: es una ingeniera y política mexicana, que cuenta con amplios conocimientos en el campo de las telecomunicaciones, seguridad y diseño de edificios inteligentes. Egresada de la UNAM, Gálvez Ruiz fundó la firma de Consultoría High </a:t>
            </a:r>
            <a:r>
              <a:rPr lang="es-MX" sz="2800" dirty="0" err="1"/>
              <a:t>Tech</a:t>
            </a:r>
            <a:r>
              <a:rPr lang="es-MX" sz="2800" dirty="0"/>
              <a:t> </a:t>
            </a:r>
            <a:r>
              <a:rPr lang="es-MX" sz="2800" dirty="0" err="1"/>
              <a:t>Services</a:t>
            </a:r>
            <a:r>
              <a:rPr lang="es-MX" sz="2800" dirty="0"/>
              <a:t>.</a:t>
            </a:r>
          </a:p>
        </p:txBody>
      </p:sp>
      <p:pic>
        <p:nvPicPr>
          <p:cNvPr id="20482" name="Picture 2" descr="Image result for imagen de Xóchitl Gálvez Ruiz">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292080" y="3717032"/>
            <a:ext cx="3099445" cy="2825196"/>
          </a:xfrm>
          <a:prstGeom prst="rect">
            <a:avLst/>
          </a:prstGeom>
          <a:noFill/>
          <a:extLst>
            <a:ext uri="{909E8E84-426E-40DD-AFC4-6F175D3DCCD1}">
              <a14:hiddenFill xmlns:a14="http://schemas.microsoft.com/office/drawing/2010/main">
                <a:solidFill>
                  <a:srgbClr val="FFFFFF"/>
                </a:solidFill>
              </a14:hiddenFill>
            </a:ext>
          </a:extLst>
        </p:spPr>
      </p:pic>
      <p:sp>
        <p:nvSpPr>
          <p:cNvPr id="4" name="Marcador de número de diapositiva 3">
            <a:extLst>
              <a:ext uri="{FF2B5EF4-FFF2-40B4-BE49-F238E27FC236}">
                <a16:creationId xmlns:a16="http://schemas.microsoft.com/office/drawing/2014/main" id="{05BCFCF4-C13D-334A-8FB4-603EF37651A0}"/>
              </a:ext>
            </a:extLst>
          </p:cNvPr>
          <p:cNvSpPr>
            <a:spLocks noGrp="1"/>
          </p:cNvSpPr>
          <p:nvPr>
            <p:ph type="sldNum" sz="quarter" idx="12"/>
          </p:nvPr>
        </p:nvSpPr>
        <p:spPr/>
        <p:txBody>
          <a:bodyPr/>
          <a:lstStyle/>
          <a:p>
            <a:fld id="{132FADFE-3B8F-471C-ABF0-DBC7717ECBBC}" type="slidenum">
              <a:rPr lang="es-ES" smtClean="0"/>
              <a:pPr/>
              <a:t>40</a:t>
            </a:fld>
            <a:endParaRPr lang="es-ES"/>
          </a:p>
        </p:txBody>
      </p:sp>
    </p:spTree>
    <p:extLst>
      <p:ext uri="{BB962C8B-B14F-4D97-AF65-F5344CB8AC3E}">
        <p14:creationId xmlns:p14="http://schemas.microsoft.com/office/powerpoint/2010/main" val="178542465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pPr marL="109728" indent="0" algn="just">
              <a:buNone/>
            </a:pPr>
            <a:r>
              <a:rPr lang="es-MX" sz="2800" b="1" dirty="0"/>
              <a:t>Francisco Javier Mendieta Jiménez</a:t>
            </a:r>
            <a:r>
              <a:rPr lang="es-MX" sz="2800" dirty="0"/>
              <a:t>: es un investigador y académico miembro de Sistema Nacional de Investigadores. Fue director del Centro de Investigación Científica y de Educación Superior de Ensenada (CICESE) y primer director de la Agencia Espacial Mexicana, reconocido por su excelente trabajo en ambas organizaciones.</a:t>
            </a:r>
          </a:p>
        </p:txBody>
      </p:sp>
      <p:pic>
        <p:nvPicPr>
          <p:cNvPr id="21506" name="Picture 2" descr="Francisco Javier Mendieta Jiménez"/>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80112" y="4581128"/>
            <a:ext cx="2757686" cy="2058567"/>
          </a:xfrm>
          <a:prstGeom prst="rect">
            <a:avLst/>
          </a:prstGeom>
          <a:noFill/>
          <a:extLst>
            <a:ext uri="{909E8E84-426E-40DD-AFC4-6F175D3DCCD1}">
              <a14:hiddenFill xmlns:a14="http://schemas.microsoft.com/office/drawing/2010/main">
                <a:solidFill>
                  <a:srgbClr val="FFFFFF"/>
                </a:solidFill>
              </a14:hiddenFill>
            </a:ext>
          </a:extLst>
        </p:spPr>
      </p:pic>
      <p:sp>
        <p:nvSpPr>
          <p:cNvPr id="4" name="Marcador de número de diapositiva 3">
            <a:extLst>
              <a:ext uri="{FF2B5EF4-FFF2-40B4-BE49-F238E27FC236}">
                <a16:creationId xmlns:a16="http://schemas.microsoft.com/office/drawing/2014/main" id="{4A41136F-A306-634B-9E87-5B12280E8CE7}"/>
              </a:ext>
            </a:extLst>
          </p:cNvPr>
          <p:cNvSpPr>
            <a:spLocks noGrp="1"/>
          </p:cNvSpPr>
          <p:nvPr>
            <p:ph type="sldNum" sz="quarter" idx="12"/>
          </p:nvPr>
        </p:nvSpPr>
        <p:spPr/>
        <p:txBody>
          <a:bodyPr/>
          <a:lstStyle/>
          <a:p>
            <a:fld id="{132FADFE-3B8F-471C-ABF0-DBC7717ECBBC}" type="slidenum">
              <a:rPr lang="es-ES" smtClean="0"/>
              <a:pPr/>
              <a:t>41</a:t>
            </a:fld>
            <a:endParaRPr lang="es-ES"/>
          </a:p>
        </p:txBody>
      </p:sp>
    </p:spTree>
    <p:extLst>
      <p:ext uri="{BB962C8B-B14F-4D97-AF65-F5344CB8AC3E}">
        <p14:creationId xmlns:p14="http://schemas.microsoft.com/office/powerpoint/2010/main" val="361946419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pPr marL="109728" indent="0" algn="just">
              <a:buNone/>
            </a:pPr>
            <a:r>
              <a:rPr lang="es-MX" sz="2800" b="1" dirty="0"/>
              <a:t>Lorenzo Zambrano</a:t>
            </a:r>
            <a:r>
              <a:rPr lang="es-MX" sz="2800" dirty="0"/>
              <a:t>: este empresario e ingeniero fue Director General y Presidente del Consejo de CEMEX, una de las más grandes cementeras del país. Graduado como Ingeniero Mecánico en el ITESM.</a:t>
            </a:r>
          </a:p>
        </p:txBody>
      </p:sp>
      <p:pic>
        <p:nvPicPr>
          <p:cNvPr id="6" name="Picture 2" descr="http://static.quien.com/media/2012/09/07/empresarios6.jpg"/>
          <p:cNvPicPr/>
          <p:nvPr/>
        </p:nvPicPr>
        <p:blipFill rotWithShape="1">
          <a:blip r:embed="rId2">
            <a:extLst>
              <a:ext uri="{28A0092B-C50C-407E-A947-70E740481C1C}">
                <a14:useLocalDpi xmlns:a14="http://schemas.microsoft.com/office/drawing/2010/main" val="0"/>
              </a:ext>
            </a:extLst>
          </a:blip>
          <a:srcRect l="14984" r="16877"/>
          <a:stretch/>
        </p:blipFill>
        <p:spPr bwMode="auto">
          <a:xfrm>
            <a:off x="5004048" y="3284984"/>
            <a:ext cx="2812638" cy="2929285"/>
          </a:xfrm>
          <a:prstGeom prst="rect">
            <a:avLst/>
          </a:prstGeom>
          <a:noFill/>
          <a:ln>
            <a:noFill/>
          </a:ln>
          <a:extLst>
            <a:ext uri="{53640926-AAD7-44D8-BBD7-CCE9431645EC}">
              <a14:shadowObscured xmlns:a14="http://schemas.microsoft.com/office/drawing/2010/main"/>
            </a:ext>
          </a:extLst>
        </p:spPr>
      </p:pic>
      <p:sp>
        <p:nvSpPr>
          <p:cNvPr id="4" name="Marcador de número de diapositiva 3">
            <a:extLst>
              <a:ext uri="{FF2B5EF4-FFF2-40B4-BE49-F238E27FC236}">
                <a16:creationId xmlns:a16="http://schemas.microsoft.com/office/drawing/2014/main" id="{4EE0B718-1E2B-874C-B77C-0E2410C58A9C}"/>
              </a:ext>
            </a:extLst>
          </p:cNvPr>
          <p:cNvSpPr>
            <a:spLocks noGrp="1"/>
          </p:cNvSpPr>
          <p:nvPr>
            <p:ph type="sldNum" sz="quarter" idx="12"/>
          </p:nvPr>
        </p:nvSpPr>
        <p:spPr/>
        <p:txBody>
          <a:bodyPr/>
          <a:lstStyle/>
          <a:p>
            <a:fld id="{132FADFE-3B8F-471C-ABF0-DBC7717ECBBC}" type="slidenum">
              <a:rPr lang="es-ES" smtClean="0"/>
              <a:pPr/>
              <a:t>42</a:t>
            </a:fld>
            <a:endParaRPr lang="es-ES"/>
          </a:p>
        </p:txBody>
      </p:sp>
    </p:spTree>
    <p:extLst>
      <p:ext uri="{BB962C8B-B14F-4D97-AF65-F5344CB8AC3E}">
        <p14:creationId xmlns:p14="http://schemas.microsoft.com/office/powerpoint/2010/main" val="198164456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pPr marL="109728" indent="0" algn="just">
              <a:buNone/>
            </a:pPr>
            <a:r>
              <a:rPr lang="es-MX" sz="2800" b="1" dirty="0"/>
              <a:t>Rodolfo Neri Vela</a:t>
            </a:r>
            <a:r>
              <a:rPr lang="es-MX" sz="2800" dirty="0"/>
              <a:t>: este ingeniero es reconocido por ser el primer astronauta mexicano en ir al espacio en su primera misión y el segundo latinoamericano. Se graduó en Ingeniería Mecánica-Eléctrica por la UNAM y realizó un posgrado en Reino Unido.</a:t>
            </a:r>
          </a:p>
        </p:txBody>
      </p:sp>
      <p:pic>
        <p:nvPicPr>
          <p:cNvPr id="4" name="Picture 2" descr="http://www.udg.mx/sites/default/files/u31/2015_1126_misionatlantis30aniv_0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68144" y="3861048"/>
            <a:ext cx="2736304" cy="2808312"/>
          </a:xfrm>
          <a:prstGeom prst="rect">
            <a:avLst/>
          </a:prstGeom>
          <a:noFill/>
          <a:extLst>
            <a:ext uri="{909E8E84-426E-40DD-AFC4-6F175D3DCCD1}">
              <a14:hiddenFill xmlns:a14="http://schemas.microsoft.com/office/drawing/2010/main">
                <a:solidFill>
                  <a:srgbClr val="FFFFFF"/>
                </a:solidFill>
              </a14:hiddenFill>
            </a:ext>
          </a:extLst>
        </p:spPr>
      </p:pic>
      <p:sp>
        <p:nvSpPr>
          <p:cNvPr id="5" name="Marcador de número de diapositiva 4">
            <a:extLst>
              <a:ext uri="{FF2B5EF4-FFF2-40B4-BE49-F238E27FC236}">
                <a16:creationId xmlns:a16="http://schemas.microsoft.com/office/drawing/2014/main" id="{F1C8109B-1C17-2543-8CD8-039378B327B5}"/>
              </a:ext>
            </a:extLst>
          </p:cNvPr>
          <p:cNvSpPr>
            <a:spLocks noGrp="1"/>
          </p:cNvSpPr>
          <p:nvPr>
            <p:ph type="sldNum" sz="quarter" idx="12"/>
          </p:nvPr>
        </p:nvSpPr>
        <p:spPr/>
        <p:txBody>
          <a:bodyPr/>
          <a:lstStyle/>
          <a:p>
            <a:fld id="{132FADFE-3B8F-471C-ABF0-DBC7717ECBBC}" type="slidenum">
              <a:rPr lang="es-ES" smtClean="0"/>
              <a:pPr/>
              <a:t>43</a:t>
            </a:fld>
            <a:endParaRPr lang="es-ES"/>
          </a:p>
        </p:txBody>
      </p:sp>
    </p:spTree>
    <p:extLst>
      <p:ext uri="{BB962C8B-B14F-4D97-AF65-F5344CB8AC3E}">
        <p14:creationId xmlns:p14="http://schemas.microsoft.com/office/powerpoint/2010/main" val="45233499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pPr marL="109728" indent="0" algn="just">
              <a:buNone/>
            </a:pPr>
            <a:r>
              <a:rPr lang="es-MX" sz="2800" dirty="0"/>
              <a:t>Lo anterior permite una alta especialización de los ingenieros civiles mexicanos, además de que muchos se encuentran trabajando en otras partes del mundo y muchos otros más se encuentran investigando e innovando.  </a:t>
            </a:r>
          </a:p>
        </p:txBody>
      </p:sp>
      <p:pic>
        <p:nvPicPr>
          <p:cNvPr id="23554" name="Picture 2" descr="http://static.cnnexpansion.com/media/2012/06/20/ingeniero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6" y="4005064"/>
            <a:ext cx="3312368" cy="1562869"/>
          </a:xfrm>
          <a:prstGeom prst="rect">
            <a:avLst/>
          </a:prstGeom>
          <a:noFill/>
          <a:extLst>
            <a:ext uri="{909E8E84-426E-40DD-AFC4-6F175D3DCCD1}">
              <a14:hiddenFill xmlns:a14="http://schemas.microsoft.com/office/drawing/2010/main">
                <a:solidFill>
                  <a:srgbClr val="FFFFFF"/>
                </a:solidFill>
              </a14:hiddenFill>
            </a:ext>
          </a:extLst>
        </p:spPr>
      </p:pic>
      <p:pic>
        <p:nvPicPr>
          <p:cNvPr id="23556" name="Picture 4" descr="http://blogs.upn.edu.pe/carreras-para-adultos-que-trabajan/wp-content/uploads/sites/15/2016/04/upn_blog_wa_ing_ing-civil-arq_19-abr.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88024" y="3997246"/>
            <a:ext cx="3449960" cy="1570687"/>
          </a:xfrm>
          <a:prstGeom prst="rect">
            <a:avLst/>
          </a:prstGeom>
          <a:noFill/>
          <a:extLst>
            <a:ext uri="{909E8E84-426E-40DD-AFC4-6F175D3DCCD1}">
              <a14:hiddenFill xmlns:a14="http://schemas.microsoft.com/office/drawing/2010/main">
                <a:solidFill>
                  <a:srgbClr val="FFFFFF"/>
                </a:solidFill>
              </a14:hiddenFill>
            </a:ext>
          </a:extLst>
        </p:spPr>
      </p:pic>
      <p:sp>
        <p:nvSpPr>
          <p:cNvPr id="4" name="Marcador de número de diapositiva 3">
            <a:extLst>
              <a:ext uri="{FF2B5EF4-FFF2-40B4-BE49-F238E27FC236}">
                <a16:creationId xmlns:a16="http://schemas.microsoft.com/office/drawing/2014/main" id="{5A49B3A7-F43F-4D4D-AD70-DDC48D8FF4E9}"/>
              </a:ext>
            </a:extLst>
          </p:cNvPr>
          <p:cNvSpPr>
            <a:spLocks noGrp="1"/>
          </p:cNvSpPr>
          <p:nvPr>
            <p:ph type="sldNum" sz="quarter" idx="12"/>
          </p:nvPr>
        </p:nvSpPr>
        <p:spPr/>
        <p:txBody>
          <a:bodyPr/>
          <a:lstStyle/>
          <a:p>
            <a:fld id="{132FADFE-3B8F-471C-ABF0-DBC7717ECBBC}" type="slidenum">
              <a:rPr lang="es-ES" smtClean="0"/>
              <a:pPr/>
              <a:t>44</a:t>
            </a:fld>
            <a:endParaRPr lang="es-ES"/>
          </a:p>
        </p:txBody>
      </p:sp>
    </p:spTree>
    <p:extLst>
      <p:ext uri="{BB962C8B-B14F-4D97-AF65-F5344CB8AC3E}">
        <p14:creationId xmlns:p14="http://schemas.microsoft.com/office/powerpoint/2010/main" val="156805675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539552" y="3068960"/>
            <a:ext cx="8229600" cy="3811247"/>
          </a:xfrm>
        </p:spPr>
        <p:txBody>
          <a:bodyPr>
            <a:normAutofit/>
          </a:bodyPr>
          <a:lstStyle/>
          <a:p>
            <a:pPr marL="109728" indent="0" algn="just">
              <a:buNone/>
            </a:pPr>
            <a:r>
              <a:rPr lang="es-MX" sz="2800" dirty="0"/>
              <a:t>La innovación del ingeniero civil mexicano es indiscutible, como es la del ingeniero Heriberto Castillo, inventor del sistema de </a:t>
            </a:r>
            <a:r>
              <a:rPr lang="es-MX" sz="2800" dirty="0" err="1"/>
              <a:t>Tridilosa</a:t>
            </a:r>
            <a:r>
              <a:rPr lang="es-MX" sz="2800" dirty="0"/>
              <a:t>, que es una estructura hecha de elementos tubulares soldados y atornillados, cuya característica principal consiste en ser ligera y es empleada principalmente para techumbres en edificios.</a:t>
            </a:r>
          </a:p>
          <a:p>
            <a:pPr marL="109728" indent="0" algn="just">
              <a:buNone/>
            </a:pPr>
            <a:endParaRPr lang="es-MX" sz="2800" dirty="0"/>
          </a:p>
        </p:txBody>
      </p:sp>
      <p:pic>
        <p:nvPicPr>
          <p:cNvPr id="4" name="3 Imagen" descr="https://www.uaeh.edu.mx/scige/boletin/icbi/n1/multimedia/e5/e5_6p.jpg">
            <a:hlinkClick r:id="rId2"/>
          </p:cNvPr>
          <p:cNvPicPr/>
          <p:nvPr/>
        </p:nvPicPr>
        <p:blipFill rotWithShape="1">
          <a:blip r:embed="rId3">
            <a:extLst>
              <a:ext uri="{28A0092B-C50C-407E-A947-70E740481C1C}">
                <a14:useLocalDpi xmlns:a14="http://schemas.microsoft.com/office/drawing/2010/main" val="0"/>
              </a:ext>
            </a:extLst>
          </a:blip>
          <a:srcRect l="5697" r="6329" b="6086"/>
          <a:stretch/>
        </p:blipFill>
        <p:spPr bwMode="auto">
          <a:xfrm>
            <a:off x="1763688" y="332656"/>
            <a:ext cx="6264696" cy="2592288"/>
          </a:xfrm>
          <a:prstGeom prst="rect">
            <a:avLst/>
          </a:prstGeom>
          <a:noFill/>
          <a:ln>
            <a:noFill/>
          </a:ln>
          <a:extLst>
            <a:ext uri="{53640926-AAD7-44D8-BBD7-CCE9431645EC}">
              <a14:shadowObscured xmlns:a14="http://schemas.microsoft.com/office/drawing/2010/main"/>
            </a:ext>
          </a:extLst>
        </p:spPr>
      </p:pic>
      <p:sp>
        <p:nvSpPr>
          <p:cNvPr id="5" name="Marcador de número de diapositiva 4">
            <a:extLst>
              <a:ext uri="{FF2B5EF4-FFF2-40B4-BE49-F238E27FC236}">
                <a16:creationId xmlns:a16="http://schemas.microsoft.com/office/drawing/2014/main" id="{F1FD8942-D932-7847-9241-FC31AFAC2363}"/>
              </a:ext>
            </a:extLst>
          </p:cNvPr>
          <p:cNvSpPr>
            <a:spLocks noGrp="1"/>
          </p:cNvSpPr>
          <p:nvPr>
            <p:ph type="sldNum" sz="quarter" idx="12"/>
          </p:nvPr>
        </p:nvSpPr>
        <p:spPr/>
        <p:txBody>
          <a:bodyPr/>
          <a:lstStyle/>
          <a:p>
            <a:fld id="{132FADFE-3B8F-471C-ABF0-DBC7717ECBBC}" type="slidenum">
              <a:rPr lang="es-ES" smtClean="0"/>
              <a:pPr/>
              <a:t>45</a:t>
            </a:fld>
            <a:endParaRPr lang="es-ES"/>
          </a:p>
        </p:txBody>
      </p:sp>
    </p:spTree>
    <p:extLst>
      <p:ext uri="{BB962C8B-B14F-4D97-AF65-F5344CB8AC3E}">
        <p14:creationId xmlns:p14="http://schemas.microsoft.com/office/powerpoint/2010/main" val="120182692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2924944"/>
            <a:ext cx="8229600" cy="3082347"/>
          </a:xfrm>
        </p:spPr>
        <p:txBody>
          <a:bodyPr>
            <a:normAutofit/>
          </a:bodyPr>
          <a:lstStyle/>
          <a:p>
            <a:pPr marL="109728" indent="0" algn="just">
              <a:buNone/>
            </a:pPr>
            <a:r>
              <a:rPr lang="es-MX" sz="2800" dirty="0"/>
              <a:t>La construcción de grandes proyectos de Ingeniería civil es una constante en cada uno de los gobiernos sexenales, pero también es una constante la corrupción que impera en el medio, al grado de considerarla como una epidemia, lo cual se convierte en una debilidad. </a:t>
            </a:r>
          </a:p>
        </p:txBody>
      </p:sp>
      <p:pic>
        <p:nvPicPr>
          <p:cNvPr id="25602" name="Picture 2" descr="https://inngenieriacivil.files.wordpress.com/2012/06/ada833eac63194a15b71a12aad9e491d_1m-png.jpe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7624" y="620688"/>
            <a:ext cx="6848475" cy="1802929"/>
          </a:xfrm>
          <a:prstGeom prst="rect">
            <a:avLst/>
          </a:prstGeom>
          <a:noFill/>
          <a:extLst>
            <a:ext uri="{909E8E84-426E-40DD-AFC4-6F175D3DCCD1}">
              <a14:hiddenFill xmlns:a14="http://schemas.microsoft.com/office/drawing/2010/main">
                <a:solidFill>
                  <a:srgbClr val="FFFFFF"/>
                </a:solidFill>
              </a14:hiddenFill>
            </a:ext>
          </a:extLst>
        </p:spPr>
      </p:pic>
      <p:sp>
        <p:nvSpPr>
          <p:cNvPr id="4" name="Marcador de número de diapositiva 3">
            <a:extLst>
              <a:ext uri="{FF2B5EF4-FFF2-40B4-BE49-F238E27FC236}">
                <a16:creationId xmlns:a16="http://schemas.microsoft.com/office/drawing/2014/main" id="{1D8F8A71-717A-B045-96E3-5AF933AEFD23}"/>
              </a:ext>
            </a:extLst>
          </p:cNvPr>
          <p:cNvSpPr>
            <a:spLocks noGrp="1"/>
          </p:cNvSpPr>
          <p:nvPr>
            <p:ph type="sldNum" sz="quarter" idx="12"/>
          </p:nvPr>
        </p:nvSpPr>
        <p:spPr/>
        <p:txBody>
          <a:bodyPr/>
          <a:lstStyle/>
          <a:p>
            <a:fld id="{132FADFE-3B8F-471C-ABF0-DBC7717ECBBC}" type="slidenum">
              <a:rPr lang="es-ES" smtClean="0"/>
              <a:pPr/>
              <a:t>46</a:t>
            </a:fld>
            <a:endParaRPr lang="es-ES"/>
          </a:p>
        </p:txBody>
      </p:sp>
    </p:spTree>
    <p:extLst>
      <p:ext uri="{BB962C8B-B14F-4D97-AF65-F5344CB8AC3E}">
        <p14:creationId xmlns:p14="http://schemas.microsoft.com/office/powerpoint/2010/main" val="152260427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marL="109728" indent="0" algn="just">
              <a:buNone/>
            </a:pPr>
            <a:r>
              <a:rPr lang="es-MX" sz="2800" dirty="0"/>
              <a:t>La corrupción es el abuso de la confianza depositada por una sociedad, un colectivo o un grupo para obtener un beneficio privado indebido. Corromperse o corromper es traicionar la confianza de otros. </a:t>
            </a:r>
            <a:endParaRPr lang="es-MX" dirty="0"/>
          </a:p>
        </p:txBody>
      </p:sp>
      <p:pic>
        <p:nvPicPr>
          <p:cNvPr id="26626" name="Picture 2" descr="Image result for corrupción en la ingenieria"/>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55576" y="3684596"/>
            <a:ext cx="3384376" cy="2232248"/>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Image result for epidemia de la corrupci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24128" y="3905368"/>
            <a:ext cx="3056756" cy="2547967"/>
          </a:xfrm>
          <a:prstGeom prst="rect">
            <a:avLst/>
          </a:prstGeom>
          <a:noFill/>
          <a:extLst>
            <a:ext uri="{909E8E84-426E-40DD-AFC4-6F175D3DCCD1}">
              <a14:hiddenFill xmlns:a14="http://schemas.microsoft.com/office/drawing/2010/main">
                <a:solidFill>
                  <a:srgbClr val="FFFFFF"/>
                </a:solidFill>
              </a14:hiddenFill>
            </a:ext>
          </a:extLst>
        </p:spPr>
      </p:pic>
      <p:sp>
        <p:nvSpPr>
          <p:cNvPr id="4" name="Marcador de número de diapositiva 3">
            <a:extLst>
              <a:ext uri="{FF2B5EF4-FFF2-40B4-BE49-F238E27FC236}">
                <a16:creationId xmlns:a16="http://schemas.microsoft.com/office/drawing/2014/main" id="{20B234D2-11AF-E045-9CF5-8C16ED99149F}"/>
              </a:ext>
            </a:extLst>
          </p:cNvPr>
          <p:cNvSpPr>
            <a:spLocks noGrp="1"/>
          </p:cNvSpPr>
          <p:nvPr>
            <p:ph type="sldNum" sz="quarter" idx="12"/>
          </p:nvPr>
        </p:nvSpPr>
        <p:spPr/>
        <p:txBody>
          <a:bodyPr/>
          <a:lstStyle/>
          <a:p>
            <a:fld id="{132FADFE-3B8F-471C-ABF0-DBC7717ECBBC}" type="slidenum">
              <a:rPr lang="es-ES" smtClean="0"/>
              <a:pPr/>
              <a:t>47</a:t>
            </a:fld>
            <a:endParaRPr lang="es-ES"/>
          </a:p>
        </p:txBody>
      </p:sp>
    </p:spTree>
    <p:extLst>
      <p:ext uri="{BB962C8B-B14F-4D97-AF65-F5344CB8AC3E}">
        <p14:creationId xmlns:p14="http://schemas.microsoft.com/office/powerpoint/2010/main" val="277006975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pPr marL="109728" indent="0" algn="just">
              <a:buNone/>
            </a:pPr>
            <a:r>
              <a:rPr lang="es-MX" sz="2800" dirty="0"/>
              <a:t>La corrupción es una expresión de la conducta humana que sancionan todas las filosofías y todas las religiones porque es un atentado a la vida en comunidad. </a:t>
            </a:r>
          </a:p>
        </p:txBody>
      </p:sp>
      <p:pic>
        <p:nvPicPr>
          <p:cNvPr id="27652" name="Picture 4" descr="https://static.wixstatic.com/media/a6ac5f_7de9895e12a64d258b89faaf8c6d6014~mv2.jpg/v1/fill/w_766,h_800,fp_0.50_0.50,q_85/a6ac5f_7de9895e12a64d258b89faaf8c6d6014~mv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3573016"/>
            <a:ext cx="4392488" cy="1938586"/>
          </a:xfrm>
          <a:prstGeom prst="rect">
            <a:avLst/>
          </a:prstGeom>
          <a:noFill/>
          <a:extLst>
            <a:ext uri="{909E8E84-426E-40DD-AFC4-6F175D3DCCD1}">
              <a14:hiddenFill xmlns:a14="http://schemas.microsoft.com/office/drawing/2010/main">
                <a:solidFill>
                  <a:srgbClr val="FFFFFF"/>
                </a:solidFill>
              </a14:hiddenFill>
            </a:ext>
          </a:extLst>
        </p:spPr>
      </p:pic>
      <p:pic>
        <p:nvPicPr>
          <p:cNvPr id="27654" name="Picture 6" descr="Image result for corrupción en la ingenieri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68144" y="4293096"/>
            <a:ext cx="2619375" cy="1887092"/>
          </a:xfrm>
          <a:prstGeom prst="rect">
            <a:avLst/>
          </a:prstGeom>
          <a:noFill/>
          <a:extLst>
            <a:ext uri="{909E8E84-426E-40DD-AFC4-6F175D3DCCD1}">
              <a14:hiddenFill xmlns:a14="http://schemas.microsoft.com/office/drawing/2010/main">
                <a:solidFill>
                  <a:srgbClr val="FFFFFF"/>
                </a:solidFill>
              </a14:hiddenFill>
            </a:ext>
          </a:extLst>
        </p:spPr>
      </p:pic>
      <p:sp>
        <p:nvSpPr>
          <p:cNvPr id="4" name="Marcador de número de diapositiva 3">
            <a:extLst>
              <a:ext uri="{FF2B5EF4-FFF2-40B4-BE49-F238E27FC236}">
                <a16:creationId xmlns:a16="http://schemas.microsoft.com/office/drawing/2014/main" id="{B7B7BCAA-7D86-B849-B308-5C19A0C2AB05}"/>
              </a:ext>
            </a:extLst>
          </p:cNvPr>
          <p:cNvSpPr>
            <a:spLocks noGrp="1"/>
          </p:cNvSpPr>
          <p:nvPr>
            <p:ph type="sldNum" sz="quarter" idx="12"/>
          </p:nvPr>
        </p:nvSpPr>
        <p:spPr/>
        <p:txBody>
          <a:bodyPr/>
          <a:lstStyle/>
          <a:p>
            <a:fld id="{132FADFE-3B8F-471C-ABF0-DBC7717ECBBC}" type="slidenum">
              <a:rPr lang="es-ES" smtClean="0"/>
              <a:pPr/>
              <a:t>48</a:t>
            </a:fld>
            <a:endParaRPr lang="es-ES"/>
          </a:p>
        </p:txBody>
      </p:sp>
    </p:spTree>
    <p:extLst>
      <p:ext uri="{BB962C8B-B14F-4D97-AF65-F5344CB8AC3E}">
        <p14:creationId xmlns:p14="http://schemas.microsoft.com/office/powerpoint/2010/main" val="15030160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3356992"/>
            <a:ext cx="8229600" cy="2650299"/>
          </a:xfrm>
        </p:spPr>
        <p:txBody>
          <a:bodyPr>
            <a:normAutofit/>
          </a:bodyPr>
          <a:lstStyle/>
          <a:p>
            <a:pPr marL="109728" indent="0" algn="just">
              <a:buNone/>
            </a:pPr>
            <a:r>
              <a:rPr lang="es-MX" sz="2800" dirty="0"/>
              <a:t>La corrupción funciona como una epidemia, si no existen suficientes medidas preventivas es muy probable que la enfermedad se convierta en epidemia y que vaya destruyendo todo a su paso. </a:t>
            </a:r>
          </a:p>
        </p:txBody>
      </p:sp>
      <p:pic>
        <p:nvPicPr>
          <p:cNvPr id="28678" name="Picture 6" descr="Image result for epidemia de la corrupci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3648" y="116632"/>
            <a:ext cx="6768752" cy="2796556"/>
          </a:xfrm>
          <a:prstGeom prst="rect">
            <a:avLst/>
          </a:prstGeom>
          <a:noFill/>
          <a:extLst>
            <a:ext uri="{909E8E84-426E-40DD-AFC4-6F175D3DCCD1}">
              <a14:hiddenFill xmlns:a14="http://schemas.microsoft.com/office/drawing/2010/main">
                <a:solidFill>
                  <a:srgbClr val="FFFFFF"/>
                </a:solidFill>
              </a14:hiddenFill>
            </a:ext>
          </a:extLst>
        </p:spPr>
      </p:pic>
      <p:sp>
        <p:nvSpPr>
          <p:cNvPr id="4" name="Marcador de número de diapositiva 3">
            <a:extLst>
              <a:ext uri="{FF2B5EF4-FFF2-40B4-BE49-F238E27FC236}">
                <a16:creationId xmlns:a16="http://schemas.microsoft.com/office/drawing/2014/main" id="{74D54E09-5B29-9049-BC2D-7BFD6F3EAA3D}"/>
              </a:ext>
            </a:extLst>
          </p:cNvPr>
          <p:cNvSpPr>
            <a:spLocks noGrp="1"/>
          </p:cNvSpPr>
          <p:nvPr>
            <p:ph type="sldNum" sz="quarter" idx="12"/>
          </p:nvPr>
        </p:nvSpPr>
        <p:spPr/>
        <p:txBody>
          <a:bodyPr/>
          <a:lstStyle/>
          <a:p>
            <a:fld id="{132FADFE-3B8F-471C-ABF0-DBC7717ECBBC}" type="slidenum">
              <a:rPr lang="es-ES" smtClean="0"/>
              <a:pPr/>
              <a:t>49</a:t>
            </a:fld>
            <a:endParaRPr lang="es-ES"/>
          </a:p>
        </p:txBody>
      </p:sp>
    </p:spTree>
    <p:extLst>
      <p:ext uri="{BB962C8B-B14F-4D97-AF65-F5344CB8AC3E}">
        <p14:creationId xmlns:p14="http://schemas.microsoft.com/office/powerpoint/2010/main" val="23997340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a:extLst>
              <a:ext uri="{FF2B5EF4-FFF2-40B4-BE49-F238E27FC236}">
                <a16:creationId xmlns:a16="http://schemas.microsoft.com/office/drawing/2014/main" id="{6A2859EF-8F8B-EA48-9E04-459B57DB896E}"/>
              </a:ext>
            </a:extLst>
          </p:cNvPr>
          <p:cNvGraphicFramePr>
            <a:graphicFrameLocks noGrp="1"/>
          </p:cNvGraphicFramePr>
          <p:nvPr>
            <p:ph idx="1"/>
            <p:extLst>
              <p:ext uri="{D42A27DB-BD31-4B8C-83A1-F6EECF244321}">
                <p14:modId xmlns:p14="http://schemas.microsoft.com/office/powerpoint/2010/main" val="575481161"/>
              </p:ext>
            </p:extLst>
          </p:nvPr>
        </p:nvGraphicFramePr>
        <p:xfrm>
          <a:off x="971600" y="1259632"/>
          <a:ext cx="8553128" cy="521205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2 Título"/>
          <p:cNvSpPr>
            <a:spLocks noGrp="1"/>
          </p:cNvSpPr>
          <p:nvPr>
            <p:ph type="title"/>
          </p:nvPr>
        </p:nvSpPr>
        <p:spPr>
          <a:xfrm>
            <a:off x="323528" y="116632"/>
            <a:ext cx="8229600" cy="1143000"/>
          </a:xfrm>
        </p:spPr>
        <p:txBody>
          <a:bodyPr/>
          <a:lstStyle/>
          <a:p>
            <a:r>
              <a:rPr lang="es-MX" dirty="0"/>
              <a:t>Contenido</a:t>
            </a:r>
          </a:p>
        </p:txBody>
      </p:sp>
      <p:sp>
        <p:nvSpPr>
          <p:cNvPr id="2" name="Marcador de número de diapositiva 1">
            <a:extLst>
              <a:ext uri="{FF2B5EF4-FFF2-40B4-BE49-F238E27FC236}">
                <a16:creationId xmlns:a16="http://schemas.microsoft.com/office/drawing/2014/main" id="{61854456-94B4-FF4A-96C8-EE2564440EFC}"/>
              </a:ext>
            </a:extLst>
          </p:cNvPr>
          <p:cNvSpPr>
            <a:spLocks noGrp="1"/>
          </p:cNvSpPr>
          <p:nvPr>
            <p:ph type="sldNum" sz="quarter" idx="12"/>
          </p:nvPr>
        </p:nvSpPr>
        <p:spPr/>
        <p:txBody>
          <a:bodyPr/>
          <a:lstStyle/>
          <a:p>
            <a:fld id="{132FADFE-3B8F-471C-ABF0-DBC7717ECBBC}" type="slidenum">
              <a:rPr lang="es-ES" smtClean="0"/>
              <a:pPr/>
              <a:t>5</a:t>
            </a:fld>
            <a:endParaRPr lang="es-ES"/>
          </a:p>
        </p:txBody>
      </p:sp>
    </p:spTree>
    <p:extLst>
      <p:ext uri="{BB962C8B-B14F-4D97-AF65-F5344CB8AC3E}">
        <p14:creationId xmlns:p14="http://schemas.microsoft.com/office/powerpoint/2010/main" val="113039294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pPr marL="109728" indent="0" algn="just">
              <a:buNone/>
            </a:pPr>
            <a:r>
              <a:rPr lang="es-MX" sz="2800" dirty="0"/>
              <a:t>Lo que hemos visto en el país en el siglo XX, es un crecimiento epidémico de la corrupción que por momentos nos hace pensar que es la única forma en la que podemos vivir o incluso que la corrupción es inherente a nuestra cultura.</a:t>
            </a:r>
          </a:p>
        </p:txBody>
      </p:sp>
      <p:pic>
        <p:nvPicPr>
          <p:cNvPr id="4" name="Picture 4" descr="Image result for epidemia de la corrupci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9752" y="4005064"/>
            <a:ext cx="5854030" cy="2091681"/>
          </a:xfrm>
          <a:prstGeom prst="rect">
            <a:avLst/>
          </a:prstGeom>
          <a:noFill/>
          <a:extLst>
            <a:ext uri="{909E8E84-426E-40DD-AFC4-6F175D3DCCD1}">
              <a14:hiddenFill xmlns:a14="http://schemas.microsoft.com/office/drawing/2010/main">
                <a:solidFill>
                  <a:srgbClr val="FFFFFF"/>
                </a:solidFill>
              </a14:hiddenFill>
            </a:ext>
          </a:extLst>
        </p:spPr>
      </p:pic>
      <p:sp>
        <p:nvSpPr>
          <p:cNvPr id="5" name="Marcador de número de diapositiva 4">
            <a:extLst>
              <a:ext uri="{FF2B5EF4-FFF2-40B4-BE49-F238E27FC236}">
                <a16:creationId xmlns:a16="http://schemas.microsoft.com/office/drawing/2014/main" id="{F863ABA8-44A1-E34F-A6E9-2872939EB2CB}"/>
              </a:ext>
            </a:extLst>
          </p:cNvPr>
          <p:cNvSpPr>
            <a:spLocks noGrp="1"/>
          </p:cNvSpPr>
          <p:nvPr>
            <p:ph type="sldNum" sz="quarter" idx="12"/>
          </p:nvPr>
        </p:nvSpPr>
        <p:spPr/>
        <p:txBody>
          <a:bodyPr/>
          <a:lstStyle/>
          <a:p>
            <a:fld id="{132FADFE-3B8F-471C-ABF0-DBC7717ECBBC}" type="slidenum">
              <a:rPr lang="es-ES" smtClean="0"/>
              <a:pPr/>
              <a:t>50</a:t>
            </a:fld>
            <a:endParaRPr lang="es-ES"/>
          </a:p>
        </p:txBody>
      </p:sp>
    </p:spTree>
    <p:extLst>
      <p:ext uri="{BB962C8B-B14F-4D97-AF65-F5344CB8AC3E}">
        <p14:creationId xmlns:p14="http://schemas.microsoft.com/office/powerpoint/2010/main" val="120510469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2132856"/>
            <a:ext cx="8229600" cy="3874435"/>
          </a:xfrm>
        </p:spPr>
        <p:txBody>
          <a:bodyPr/>
          <a:lstStyle/>
          <a:p>
            <a:pPr marL="109728" indent="0" algn="just">
              <a:buNone/>
            </a:pPr>
            <a:r>
              <a:rPr lang="es-MX" sz="2800" dirty="0"/>
              <a:t>El futuro para el ingeniero es prometedor y constituye un reto en la medida en que la población  nacional se incrementa y con ella las necesidades, que en muchos casos son apremiantes.</a:t>
            </a:r>
            <a:r>
              <a:rPr lang="es-MX" dirty="0"/>
              <a:t>  </a:t>
            </a:r>
          </a:p>
        </p:txBody>
      </p:sp>
      <p:pic>
        <p:nvPicPr>
          <p:cNvPr id="29698" name="Picture 2" descr="https://tse1.mm.bing.net/th?id=OIP.LIzQ4xAjvYnlIOrwYNcOPAHaDt&amp;pid=Api&amp;P=0&amp;w=330&amp;h=16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584" y="59606"/>
            <a:ext cx="4536504" cy="1571626"/>
          </a:xfrm>
          <a:prstGeom prst="rect">
            <a:avLst/>
          </a:prstGeom>
          <a:noFill/>
          <a:extLst>
            <a:ext uri="{909E8E84-426E-40DD-AFC4-6F175D3DCCD1}">
              <a14:hiddenFill xmlns:a14="http://schemas.microsoft.com/office/drawing/2010/main">
                <a:solidFill>
                  <a:srgbClr val="FFFFFF"/>
                </a:solidFill>
              </a14:hiddenFill>
            </a:ext>
          </a:extLst>
        </p:spPr>
      </p:pic>
      <p:pic>
        <p:nvPicPr>
          <p:cNvPr id="29700" name="Picture 4" descr="https://tse3.mm.bing.net/th?id=OIP.C4DR7AzSCUTL20GX1YPY0gHaEQ&amp;pid=Api&amp;P=0&amp;w=298&amp;h=17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48064" y="4149080"/>
            <a:ext cx="3810558" cy="2160240"/>
          </a:xfrm>
          <a:prstGeom prst="rect">
            <a:avLst/>
          </a:prstGeom>
          <a:noFill/>
          <a:extLst>
            <a:ext uri="{909E8E84-426E-40DD-AFC4-6F175D3DCCD1}">
              <a14:hiddenFill xmlns:a14="http://schemas.microsoft.com/office/drawing/2010/main">
                <a:solidFill>
                  <a:srgbClr val="FFFFFF"/>
                </a:solidFill>
              </a14:hiddenFill>
            </a:ext>
          </a:extLst>
        </p:spPr>
      </p:pic>
      <p:sp>
        <p:nvSpPr>
          <p:cNvPr id="4" name="Marcador de número de diapositiva 3">
            <a:extLst>
              <a:ext uri="{FF2B5EF4-FFF2-40B4-BE49-F238E27FC236}">
                <a16:creationId xmlns:a16="http://schemas.microsoft.com/office/drawing/2014/main" id="{2748318B-53F7-BB43-9466-3FC639E53F6C}"/>
              </a:ext>
            </a:extLst>
          </p:cNvPr>
          <p:cNvSpPr>
            <a:spLocks noGrp="1"/>
          </p:cNvSpPr>
          <p:nvPr>
            <p:ph type="sldNum" sz="quarter" idx="12"/>
          </p:nvPr>
        </p:nvSpPr>
        <p:spPr/>
        <p:txBody>
          <a:bodyPr/>
          <a:lstStyle/>
          <a:p>
            <a:fld id="{132FADFE-3B8F-471C-ABF0-DBC7717ECBBC}" type="slidenum">
              <a:rPr lang="es-ES" smtClean="0"/>
              <a:pPr/>
              <a:t>51</a:t>
            </a:fld>
            <a:endParaRPr lang="es-ES"/>
          </a:p>
        </p:txBody>
      </p:sp>
    </p:spTree>
    <p:extLst>
      <p:ext uri="{BB962C8B-B14F-4D97-AF65-F5344CB8AC3E}">
        <p14:creationId xmlns:p14="http://schemas.microsoft.com/office/powerpoint/2010/main" val="134907294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pPr marL="109728" indent="0" algn="just">
              <a:buNone/>
            </a:pPr>
            <a:r>
              <a:rPr lang="es-MX" sz="2800" dirty="0"/>
              <a:t>Al continuar  con la exposición de la situación prevaleciente en México, como marco de referencia, la selección de  escenarios de desarrollo adoptada obedece a los objetivos nacionales y principios de congruencia y viabilidad, siguiendo los lineamientos de planeación del Estado. </a:t>
            </a:r>
          </a:p>
        </p:txBody>
      </p:sp>
      <p:pic>
        <p:nvPicPr>
          <p:cNvPr id="31746" name="Picture 2" descr="https://tse4.mm.bing.net/th?id=OIP.xhFQcQQgTfWqYq8d6ju6sQHaEK&amp;pid=Api&amp;P=0&amp;w=342&amp;h=19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20072" y="3717032"/>
            <a:ext cx="3257550" cy="2736304"/>
          </a:xfrm>
          <a:prstGeom prst="rect">
            <a:avLst/>
          </a:prstGeom>
          <a:noFill/>
          <a:extLst>
            <a:ext uri="{909E8E84-426E-40DD-AFC4-6F175D3DCCD1}">
              <a14:hiddenFill xmlns:a14="http://schemas.microsoft.com/office/drawing/2010/main">
                <a:solidFill>
                  <a:srgbClr val="FFFFFF"/>
                </a:solidFill>
              </a14:hiddenFill>
            </a:ext>
          </a:extLst>
        </p:spPr>
      </p:pic>
      <p:pic>
        <p:nvPicPr>
          <p:cNvPr id="31748" name="Picture 4" descr="https://tse4.mm.bing.net/th?id=OIP.fJAm2FofbGJU3ncRfxjUxQHaGF&amp;pid=Api&amp;P=0&amp;w=205&amp;h=16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08200" y="4077072"/>
            <a:ext cx="1952625" cy="1609726"/>
          </a:xfrm>
          <a:prstGeom prst="rect">
            <a:avLst/>
          </a:prstGeom>
          <a:noFill/>
          <a:extLst>
            <a:ext uri="{909E8E84-426E-40DD-AFC4-6F175D3DCCD1}">
              <a14:hiddenFill xmlns:a14="http://schemas.microsoft.com/office/drawing/2010/main">
                <a:solidFill>
                  <a:srgbClr val="FFFFFF"/>
                </a:solidFill>
              </a14:hiddenFill>
            </a:ext>
          </a:extLst>
        </p:spPr>
      </p:pic>
      <p:sp>
        <p:nvSpPr>
          <p:cNvPr id="4" name="Marcador de número de diapositiva 3">
            <a:extLst>
              <a:ext uri="{FF2B5EF4-FFF2-40B4-BE49-F238E27FC236}">
                <a16:creationId xmlns:a16="http://schemas.microsoft.com/office/drawing/2014/main" id="{011BF8D6-A8DA-014E-9CE6-CC041A2B5102}"/>
              </a:ext>
            </a:extLst>
          </p:cNvPr>
          <p:cNvSpPr>
            <a:spLocks noGrp="1"/>
          </p:cNvSpPr>
          <p:nvPr>
            <p:ph type="sldNum" sz="quarter" idx="12"/>
          </p:nvPr>
        </p:nvSpPr>
        <p:spPr/>
        <p:txBody>
          <a:bodyPr/>
          <a:lstStyle/>
          <a:p>
            <a:fld id="{132FADFE-3B8F-471C-ABF0-DBC7717ECBBC}" type="slidenum">
              <a:rPr lang="es-ES" smtClean="0"/>
              <a:pPr/>
              <a:t>52</a:t>
            </a:fld>
            <a:endParaRPr lang="es-ES"/>
          </a:p>
        </p:txBody>
      </p:sp>
    </p:spTree>
    <p:extLst>
      <p:ext uri="{BB962C8B-B14F-4D97-AF65-F5344CB8AC3E}">
        <p14:creationId xmlns:p14="http://schemas.microsoft.com/office/powerpoint/2010/main" val="215884586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pPr marL="109728" indent="0" algn="just">
              <a:buNone/>
            </a:pPr>
            <a:r>
              <a:rPr lang="es-MX" sz="2800" dirty="0"/>
              <a:t>También la tecnología avanza con gran rapidez  y es obligación del ingeniero civil mantenerse actualizado y preparado para enfrentar proyectos cada vez más difíciles .</a:t>
            </a:r>
          </a:p>
        </p:txBody>
      </p:sp>
      <p:pic>
        <p:nvPicPr>
          <p:cNvPr id="32770" name="Picture 2" descr="https://tse3.mm.bing.net/th?id=OIP._pB2RbQFZzm9cV9VgzeAvAHaD5&amp;pid=Api&amp;P=0&amp;w=349&amp;h=18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584" y="3429000"/>
            <a:ext cx="7200800" cy="1752600"/>
          </a:xfrm>
          <a:prstGeom prst="rect">
            <a:avLst/>
          </a:prstGeom>
          <a:noFill/>
          <a:extLst>
            <a:ext uri="{909E8E84-426E-40DD-AFC4-6F175D3DCCD1}">
              <a14:hiddenFill xmlns:a14="http://schemas.microsoft.com/office/drawing/2010/main">
                <a:solidFill>
                  <a:srgbClr val="FFFFFF"/>
                </a:solidFill>
              </a14:hiddenFill>
            </a:ext>
          </a:extLst>
        </p:spPr>
      </p:pic>
      <p:sp>
        <p:nvSpPr>
          <p:cNvPr id="4" name="Marcador de número de diapositiva 3">
            <a:extLst>
              <a:ext uri="{FF2B5EF4-FFF2-40B4-BE49-F238E27FC236}">
                <a16:creationId xmlns:a16="http://schemas.microsoft.com/office/drawing/2014/main" id="{9A9190EB-3ABE-CA45-A908-81BDF68404BD}"/>
              </a:ext>
            </a:extLst>
          </p:cNvPr>
          <p:cNvSpPr>
            <a:spLocks noGrp="1"/>
          </p:cNvSpPr>
          <p:nvPr>
            <p:ph type="sldNum" sz="quarter" idx="12"/>
          </p:nvPr>
        </p:nvSpPr>
        <p:spPr/>
        <p:txBody>
          <a:bodyPr/>
          <a:lstStyle/>
          <a:p>
            <a:fld id="{132FADFE-3B8F-471C-ABF0-DBC7717ECBBC}" type="slidenum">
              <a:rPr lang="es-ES" smtClean="0"/>
              <a:pPr/>
              <a:t>53</a:t>
            </a:fld>
            <a:endParaRPr lang="es-ES"/>
          </a:p>
        </p:txBody>
      </p:sp>
    </p:spTree>
    <p:extLst>
      <p:ext uri="{BB962C8B-B14F-4D97-AF65-F5344CB8AC3E}">
        <p14:creationId xmlns:p14="http://schemas.microsoft.com/office/powerpoint/2010/main" val="189253008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pPr marL="109728" indent="0" algn="just">
              <a:buNone/>
            </a:pPr>
            <a:r>
              <a:rPr lang="es-MX" sz="2800" dirty="0"/>
              <a:t>En la carta a su hijo, Hardy Cross dice: “Si los ingenieros han de ser clasificados, deben ser considerados más humanistas que científicos”. Y en verdad, difícilmente habrá una actividad humana a la que el ingeniero civil no esté ligado</a:t>
            </a:r>
          </a:p>
        </p:txBody>
      </p:sp>
      <p:sp>
        <p:nvSpPr>
          <p:cNvPr id="4" name="AutoShape 2" descr="Image result for humanismo"/>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8196" name="Picture 4" descr="http://www.odca.cl/wp-content/uploads/2017/02/Humanismo-Integral-e1489511432524.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36682" y="3933056"/>
            <a:ext cx="4026818" cy="2082602"/>
          </a:xfrm>
          <a:prstGeom prst="rect">
            <a:avLst/>
          </a:prstGeom>
          <a:noFill/>
          <a:extLst>
            <a:ext uri="{909E8E84-426E-40DD-AFC4-6F175D3DCCD1}">
              <a14:hiddenFill xmlns:a14="http://schemas.microsoft.com/office/drawing/2010/main">
                <a:solidFill>
                  <a:srgbClr val="FFFFFF"/>
                </a:solidFill>
              </a14:hiddenFill>
            </a:ext>
          </a:extLst>
        </p:spPr>
      </p:pic>
      <p:sp>
        <p:nvSpPr>
          <p:cNvPr id="5" name="Marcador de número de diapositiva 4">
            <a:extLst>
              <a:ext uri="{FF2B5EF4-FFF2-40B4-BE49-F238E27FC236}">
                <a16:creationId xmlns:a16="http://schemas.microsoft.com/office/drawing/2014/main" id="{06C1AAE6-A179-2E42-9892-5C637177DA63}"/>
              </a:ext>
            </a:extLst>
          </p:cNvPr>
          <p:cNvSpPr>
            <a:spLocks noGrp="1"/>
          </p:cNvSpPr>
          <p:nvPr>
            <p:ph type="sldNum" sz="quarter" idx="12"/>
          </p:nvPr>
        </p:nvSpPr>
        <p:spPr/>
        <p:txBody>
          <a:bodyPr/>
          <a:lstStyle/>
          <a:p>
            <a:fld id="{132FADFE-3B8F-471C-ABF0-DBC7717ECBBC}" type="slidenum">
              <a:rPr lang="es-ES" smtClean="0"/>
              <a:pPr/>
              <a:t>54</a:t>
            </a:fld>
            <a:endParaRPr lang="es-ES"/>
          </a:p>
        </p:txBody>
      </p:sp>
    </p:spTree>
    <p:extLst>
      <p:ext uri="{BB962C8B-B14F-4D97-AF65-F5344CB8AC3E}">
        <p14:creationId xmlns:p14="http://schemas.microsoft.com/office/powerpoint/2010/main" val="346488994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pPr marL="109728" indent="0" algn="just">
              <a:buNone/>
            </a:pPr>
            <a:r>
              <a:rPr lang="es-MX" sz="2800" dirty="0"/>
              <a:t>Hardy Cross, nacido en </a:t>
            </a:r>
            <a:r>
              <a:rPr lang="es-MX" sz="2800" dirty="0" err="1"/>
              <a:t>Nansemond</a:t>
            </a:r>
            <a:r>
              <a:rPr lang="es-MX" sz="2800" dirty="0"/>
              <a:t> County Virginia 1885, fue un ingeniero de estructuras, el creador del método de cálculo de estructuras conocido como método de Cross, concebido para el cálculo de grandes estructuras de hormigón armado. </a:t>
            </a:r>
          </a:p>
        </p:txBody>
      </p:sp>
      <p:pic>
        <p:nvPicPr>
          <p:cNvPr id="4" name="3 Imagen"/>
          <p:cNvPicPr/>
          <p:nvPr/>
        </p:nvPicPr>
        <p:blipFill rotWithShape="1">
          <a:blip r:embed="rId2"/>
          <a:srcRect l="34136" t="48371" r="58782" b="32483"/>
          <a:stretch/>
        </p:blipFill>
        <p:spPr bwMode="auto">
          <a:xfrm>
            <a:off x="5660753" y="3861048"/>
            <a:ext cx="2575019" cy="2664296"/>
          </a:xfrm>
          <a:prstGeom prst="rect">
            <a:avLst/>
          </a:prstGeom>
          <a:ln>
            <a:noFill/>
          </a:ln>
          <a:extLst>
            <a:ext uri="{53640926-AAD7-44D8-BBD7-CCE9431645EC}">
              <a14:shadowObscured xmlns:a14="http://schemas.microsoft.com/office/drawing/2010/main"/>
            </a:ext>
          </a:extLst>
        </p:spPr>
      </p:pic>
      <p:sp>
        <p:nvSpPr>
          <p:cNvPr id="5" name="Marcador de número de diapositiva 4">
            <a:extLst>
              <a:ext uri="{FF2B5EF4-FFF2-40B4-BE49-F238E27FC236}">
                <a16:creationId xmlns:a16="http://schemas.microsoft.com/office/drawing/2014/main" id="{9EF650D1-8863-BF49-97B2-43FD8AD7ED14}"/>
              </a:ext>
            </a:extLst>
          </p:cNvPr>
          <p:cNvSpPr>
            <a:spLocks noGrp="1"/>
          </p:cNvSpPr>
          <p:nvPr>
            <p:ph type="sldNum" sz="quarter" idx="12"/>
          </p:nvPr>
        </p:nvSpPr>
        <p:spPr/>
        <p:txBody>
          <a:bodyPr/>
          <a:lstStyle/>
          <a:p>
            <a:fld id="{132FADFE-3B8F-471C-ABF0-DBC7717ECBBC}" type="slidenum">
              <a:rPr lang="es-ES" smtClean="0"/>
              <a:pPr/>
              <a:t>55</a:t>
            </a:fld>
            <a:endParaRPr lang="es-ES"/>
          </a:p>
        </p:txBody>
      </p:sp>
    </p:spTree>
    <p:extLst>
      <p:ext uri="{BB962C8B-B14F-4D97-AF65-F5344CB8AC3E}">
        <p14:creationId xmlns:p14="http://schemas.microsoft.com/office/powerpoint/2010/main" val="252897173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pPr marL="109728" indent="0" algn="just">
              <a:buNone/>
            </a:pPr>
            <a:r>
              <a:rPr lang="es-MX" sz="2800" dirty="0"/>
              <a:t>La ingeniería es y seguirá siendo un pilar hacia el desarrollo en la globalización, con las innovaciones, descubrimientos e implementación de las nuevas tecnologías, trabajando multidisciplinariamente e integralmente,  influyendo en el contexto de desarrollo en todos sus aspectos.</a:t>
            </a:r>
          </a:p>
          <a:p>
            <a:pPr marL="109728" indent="0" algn="just">
              <a:buNone/>
            </a:pPr>
            <a:r>
              <a:rPr lang="es-MX" sz="2800" dirty="0"/>
              <a:t>Ante tal incertidumbre, ¿qué es lo que le depara a la Ingeniería en México? La respuesta es </a:t>
            </a:r>
            <a:r>
              <a:rPr lang="es-MX" sz="2800" i="1" dirty="0"/>
              <a:t>Trabajo.</a:t>
            </a:r>
            <a:endParaRPr lang="es-MX" sz="2800" dirty="0"/>
          </a:p>
        </p:txBody>
      </p:sp>
      <p:sp>
        <p:nvSpPr>
          <p:cNvPr id="3" name="2 Título"/>
          <p:cNvSpPr>
            <a:spLocks noGrp="1"/>
          </p:cNvSpPr>
          <p:nvPr>
            <p:ph type="title"/>
          </p:nvPr>
        </p:nvSpPr>
        <p:spPr>
          <a:xfrm>
            <a:off x="467544" y="404664"/>
            <a:ext cx="8229600" cy="1008112"/>
          </a:xfrm>
        </p:spPr>
        <p:style>
          <a:lnRef idx="0">
            <a:schemeClr val="accent2"/>
          </a:lnRef>
          <a:fillRef idx="3">
            <a:schemeClr val="accent2"/>
          </a:fillRef>
          <a:effectRef idx="3">
            <a:schemeClr val="accent2"/>
          </a:effectRef>
          <a:fontRef idx="minor">
            <a:schemeClr val="lt1"/>
          </a:fontRef>
        </p:style>
        <p:txBody>
          <a:bodyPr>
            <a:normAutofit/>
          </a:bodyPr>
          <a:lstStyle/>
          <a:p>
            <a:r>
              <a:rPr lang="es-MX" sz="3200" dirty="0"/>
              <a:t>Conclusiones</a:t>
            </a:r>
          </a:p>
        </p:txBody>
      </p:sp>
      <p:sp>
        <p:nvSpPr>
          <p:cNvPr id="4" name="Marcador de número de diapositiva 3">
            <a:extLst>
              <a:ext uri="{FF2B5EF4-FFF2-40B4-BE49-F238E27FC236}">
                <a16:creationId xmlns:a16="http://schemas.microsoft.com/office/drawing/2014/main" id="{F05B5E0C-B5F6-FF4B-BF48-E33C7433EBC8}"/>
              </a:ext>
            </a:extLst>
          </p:cNvPr>
          <p:cNvSpPr>
            <a:spLocks noGrp="1"/>
          </p:cNvSpPr>
          <p:nvPr>
            <p:ph type="sldNum" sz="quarter" idx="12"/>
          </p:nvPr>
        </p:nvSpPr>
        <p:spPr/>
        <p:txBody>
          <a:bodyPr/>
          <a:lstStyle/>
          <a:p>
            <a:fld id="{132FADFE-3B8F-471C-ABF0-DBC7717ECBBC}" type="slidenum">
              <a:rPr lang="es-ES" smtClean="0"/>
              <a:pPr/>
              <a:t>56</a:t>
            </a:fld>
            <a:endParaRPr lang="es-ES"/>
          </a:p>
        </p:txBody>
      </p:sp>
    </p:spTree>
    <p:extLst>
      <p:ext uri="{BB962C8B-B14F-4D97-AF65-F5344CB8AC3E}">
        <p14:creationId xmlns:p14="http://schemas.microsoft.com/office/powerpoint/2010/main" val="253336117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pPr marL="109728" indent="0" algn="just">
              <a:buNone/>
            </a:pPr>
            <a:r>
              <a:rPr lang="es-MX" sz="2800" dirty="0"/>
              <a:t>Para concluir, es pertinente resaltar que la Ingeniería Civil no solo son conocimientos técnicos e ingenio, sino también un aspecto humano</a:t>
            </a:r>
          </a:p>
        </p:txBody>
      </p:sp>
      <p:sp>
        <p:nvSpPr>
          <p:cNvPr id="3" name="2 Título"/>
          <p:cNvSpPr>
            <a:spLocks noGrp="1"/>
          </p:cNvSpPr>
          <p:nvPr>
            <p:ph type="title"/>
          </p:nvPr>
        </p:nvSpPr>
        <p:spPr>
          <a:xfrm>
            <a:off x="467544" y="404664"/>
            <a:ext cx="8229600" cy="1008112"/>
          </a:xfrm>
        </p:spPr>
        <p:style>
          <a:lnRef idx="0">
            <a:schemeClr val="accent2"/>
          </a:lnRef>
          <a:fillRef idx="3">
            <a:schemeClr val="accent2"/>
          </a:fillRef>
          <a:effectRef idx="3">
            <a:schemeClr val="accent2"/>
          </a:effectRef>
          <a:fontRef idx="minor">
            <a:schemeClr val="lt1"/>
          </a:fontRef>
        </p:style>
        <p:txBody>
          <a:bodyPr>
            <a:normAutofit/>
          </a:bodyPr>
          <a:lstStyle/>
          <a:p>
            <a:r>
              <a:rPr lang="es-MX" sz="3200" dirty="0"/>
              <a:t>Conclusiones</a:t>
            </a:r>
          </a:p>
        </p:txBody>
      </p:sp>
      <p:sp>
        <p:nvSpPr>
          <p:cNvPr id="4" name="Marcador de número de diapositiva 3">
            <a:extLst>
              <a:ext uri="{FF2B5EF4-FFF2-40B4-BE49-F238E27FC236}">
                <a16:creationId xmlns:a16="http://schemas.microsoft.com/office/drawing/2014/main" id="{E9B9B3FE-C372-D241-985C-E6AC443A908D}"/>
              </a:ext>
            </a:extLst>
          </p:cNvPr>
          <p:cNvSpPr>
            <a:spLocks noGrp="1"/>
          </p:cNvSpPr>
          <p:nvPr>
            <p:ph type="sldNum" sz="quarter" idx="12"/>
          </p:nvPr>
        </p:nvSpPr>
        <p:spPr/>
        <p:txBody>
          <a:bodyPr/>
          <a:lstStyle/>
          <a:p>
            <a:fld id="{132FADFE-3B8F-471C-ABF0-DBC7717ECBBC}" type="slidenum">
              <a:rPr lang="es-ES" smtClean="0"/>
              <a:pPr/>
              <a:t>57</a:t>
            </a:fld>
            <a:endParaRPr lang="es-ES"/>
          </a:p>
        </p:txBody>
      </p:sp>
    </p:spTree>
    <p:extLst>
      <p:ext uri="{BB962C8B-B14F-4D97-AF65-F5344CB8AC3E}">
        <p14:creationId xmlns:p14="http://schemas.microsoft.com/office/powerpoint/2010/main" val="158582099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fontScale="85000" lnSpcReduction="10000"/>
          </a:bodyPr>
          <a:lstStyle/>
          <a:p>
            <a:pPr marL="717550" indent="-609600">
              <a:lnSpc>
                <a:spcPct val="120000"/>
              </a:lnSpc>
              <a:buNone/>
            </a:pPr>
            <a:r>
              <a:rPr lang="es-MX" sz="2400" dirty="0"/>
              <a:t> Albarran, J. F., Dominguez, R. (2015). Administración y Control de proyectos.</a:t>
            </a:r>
          </a:p>
          <a:p>
            <a:pPr marL="717550" indent="-609600">
              <a:lnSpc>
                <a:spcPct val="120000"/>
              </a:lnSpc>
              <a:buNone/>
            </a:pPr>
            <a:r>
              <a:rPr lang="es-MX" sz="2400" dirty="0"/>
              <a:t>Broncano. (2000). Mundos artificiales. México: Paidos.</a:t>
            </a:r>
          </a:p>
          <a:p>
            <a:pPr marL="717550" indent="-609600">
              <a:lnSpc>
                <a:spcPct val="120000"/>
              </a:lnSpc>
              <a:buNone/>
            </a:pPr>
            <a:r>
              <a:rPr lang="es-MX" sz="2400" dirty="0"/>
              <a:t>Baca, G. (1999). Filosofia de las Ciencias. México: Trillas</a:t>
            </a:r>
          </a:p>
          <a:p>
            <a:pPr marL="717550" indent="-609600">
              <a:lnSpc>
                <a:spcPct val="120000"/>
              </a:lnSpc>
              <a:buNone/>
            </a:pPr>
            <a:r>
              <a:rPr lang="es-MX" sz="2400" dirty="0"/>
              <a:t>Bohórquez, E. (2011). Corrupción: la epidemia silenciosa que afecta a los mexicanos. </a:t>
            </a:r>
            <a:r>
              <a:rPr lang="es-MX" sz="2400" i="1" dirty="0"/>
              <a:t>Contenido</a:t>
            </a:r>
            <a:r>
              <a:rPr lang="es-MX" sz="2400" dirty="0"/>
              <a:t>, 60-68.</a:t>
            </a:r>
          </a:p>
          <a:p>
            <a:pPr marL="717550" indent="-609600">
              <a:lnSpc>
                <a:spcPct val="120000"/>
              </a:lnSpc>
              <a:buNone/>
            </a:pPr>
            <a:r>
              <a:rPr lang="es-MX" sz="2400" dirty="0"/>
              <a:t>Chiavenato, I. (2000). Gestión del talento humano. (3a. ed.) (1st ed.). México: McGraw-Hill Interamericana.</a:t>
            </a:r>
          </a:p>
          <a:p>
            <a:pPr marL="717550" indent="-609600">
              <a:lnSpc>
                <a:spcPct val="120000"/>
              </a:lnSpc>
              <a:buNone/>
            </a:pPr>
            <a:r>
              <a:rPr lang="es-MX" sz="2400" dirty="0"/>
              <a:t>Ingeniería Económica, Evaluación de Proyectos, Diseño del Producto.</a:t>
            </a:r>
          </a:p>
          <a:p>
            <a:pPr marL="717550" indent="-609600">
              <a:lnSpc>
                <a:spcPct val="120000"/>
              </a:lnSpc>
              <a:buNone/>
            </a:pPr>
            <a:r>
              <a:rPr lang="es-MX" sz="2400" dirty="0"/>
              <a:t>Sapag P., J. (2007). Evaluación de proyectos (1st ed.). Colombia, Bogota: McGraw-Hill Interamericana.</a:t>
            </a:r>
          </a:p>
          <a:p>
            <a:pPr marL="717550" indent="-609600">
              <a:lnSpc>
                <a:spcPct val="120000"/>
              </a:lnSpc>
              <a:buNone/>
            </a:pPr>
            <a:r>
              <a:rPr lang="es-MX" sz="2400" dirty="0"/>
              <a:t>Serria, A. (1999). Introducción a la Ingeniera Civil. México: McGraw Hill.</a:t>
            </a:r>
          </a:p>
          <a:p>
            <a:pPr marL="717550" indent="-609600">
              <a:lnSpc>
                <a:spcPct val="120000"/>
              </a:lnSpc>
              <a:buNone/>
            </a:pPr>
            <a:endParaRPr lang="es-MX" sz="2400" dirty="0"/>
          </a:p>
        </p:txBody>
      </p:sp>
      <p:sp>
        <p:nvSpPr>
          <p:cNvPr id="3" name="2 Título"/>
          <p:cNvSpPr>
            <a:spLocks noGrp="1"/>
          </p:cNvSpPr>
          <p:nvPr>
            <p:ph type="title"/>
          </p:nvPr>
        </p:nvSpPr>
        <p:spPr/>
        <p:txBody>
          <a:bodyPr/>
          <a:lstStyle/>
          <a:p>
            <a:r>
              <a:rPr lang="es-MX" dirty="0"/>
              <a:t>Referencias de Consulta</a:t>
            </a:r>
          </a:p>
        </p:txBody>
      </p:sp>
      <p:sp>
        <p:nvSpPr>
          <p:cNvPr id="4" name="Marcador de número de diapositiva 3">
            <a:extLst>
              <a:ext uri="{FF2B5EF4-FFF2-40B4-BE49-F238E27FC236}">
                <a16:creationId xmlns:a16="http://schemas.microsoft.com/office/drawing/2014/main" id="{EB0254F9-2786-684C-82F9-291C82F911C1}"/>
              </a:ext>
            </a:extLst>
          </p:cNvPr>
          <p:cNvSpPr>
            <a:spLocks noGrp="1"/>
          </p:cNvSpPr>
          <p:nvPr>
            <p:ph type="sldNum" sz="quarter" idx="12"/>
          </p:nvPr>
        </p:nvSpPr>
        <p:spPr/>
        <p:txBody>
          <a:bodyPr/>
          <a:lstStyle/>
          <a:p>
            <a:fld id="{132FADFE-3B8F-471C-ABF0-DBC7717ECBBC}" type="slidenum">
              <a:rPr lang="es-ES" smtClean="0"/>
              <a:pPr/>
              <a:t>58</a:t>
            </a:fld>
            <a:endParaRPr lang="es-ES"/>
          </a:p>
        </p:txBody>
      </p:sp>
    </p:spTree>
    <p:extLst>
      <p:ext uri="{BB962C8B-B14F-4D97-AF65-F5344CB8AC3E}">
        <p14:creationId xmlns:p14="http://schemas.microsoft.com/office/powerpoint/2010/main" val="4261667897"/>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fontScale="70000" lnSpcReduction="20000"/>
          </a:bodyPr>
          <a:lstStyle/>
          <a:p>
            <a:pPr marL="539750" indent="-430213">
              <a:buNone/>
            </a:pPr>
            <a:r>
              <a:rPr lang="es-MX" dirty="0"/>
              <a:t>https://psmmaracaygrupo05etica.blogspot.com/2014/11/ingenieria-actual.html</a:t>
            </a:r>
          </a:p>
          <a:p>
            <a:pPr marL="539750" indent="-430213">
              <a:buNone/>
            </a:pPr>
            <a:r>
              <a:rPr lang="es-MX" dirty="0"/>
              <a:t>https://www.realestatemarket.com.mx/articulos/infraestructura-y-construccion/11288-infraestructura-en-mexico</a:t>
            </a:r>
          </a:p>
          <a:p>
            <a:pPr marL="539750" indent="-430213">
              <a:buNone/>
            </a:pPr>
            <a:r>
              <a:rPr lang="es-MX" dirty="0"/>
              <a:t>https://sites.google.com/site/fundamentoslopezsanchezzulema/home/1-1-historia-desarrollo-y-estado-actual-de-la-ingenieria-industrial</a:t>
            </a:r>
          </a:p>
          <a:p>
            <a:pPr marL="539750" indent="-430213">
              <a:buNone/>
            </a:pPr>
            <a:r>
              <a:rPr lang="es-MX" dirty="0"/>
              <a:t>https://blogingenieria.com/general/situacion-actual-de-la-ingenieria-en-el-mundo/</a:t>
            </a:r>
          </a:p>
          <a:p>
            <a:pPr marL="539750" indent="-430213">
              <a:buNone/>
            </a:pPr>
            <a:r>
              <a:rPr lang="es-MX" dirty="0"/>
              <a:t>https://www.unea.edu.mx/blog/index.php/la-ingenieria-industrial-hoy-dia-mexico/</a:t>
            </a:r>
          </a:p>
          <a:p>
            <a:pPr marL="539750" indent="-430213">
              <a:buNone/>
            </a:pPr>
            <a:r>
              <a:rPr lang="es-MX" dirty="0"/>
              <a:t>http://scielo.sld.cu/scielo.php?script=sci_arttext&amp;pid=S2218-36202016000100004</a:t>
            </a:r>
          </a:p>
          <a:p>
            <a:pPr marL="539750" indent="-430213">
              <a:buNone/>
            </a:pPr>
            <a:r>
              <a:rPr lang="es-MX" dirty="0"/>
              <a:t>https://www.uaeh.edu.mx/scige/boletin/icbi/n1/e5.html</a:t>
            </a:r>
          </a:p>
          <a:p>
            <a:pPr marL="539750" indent="-430213">
              <a:buNone/>
            </a:pPr>
            <a:r>
              <a:rPr lang="es-MX" dirty="0"/>
              <a:t>https://maravillasdelaingenieriard.blogspot.com/2015/04/burj-khalifa-esta-majestuosa-estructura.html</a:t>
            </a:r>
          </a:p>
          <a:p>
            <a:pPr marL="539750" indent="-430213">
              <a:buNone/>
            </a:pPr>
            <a:r>
              <a:rPr lang="pt-PT" b="1" dirty="0"/>
              <a:t>https://prcentralh.blogspot.com/2013/06/presa-de-las-tres-gargantas.html</a:t>
            </a:r>
            <a:endParaRPr lang="es-MX" b="1" dirty="0"/>
          </a:p>
          <a:p>
            <a:pPr marL="539750" indent="-430213">
              <a:buNone/>
            </a:pPr>
            <a:r>
              <a:rPr lang="es-MX" dirty="0"/>
              <a:t>https://www.museosdemexico.com/museo-soumaya_103.html</a:t>
            </a:r>
          </a:p>
          <a:p>
            <a:endParaRPr lang="es-MX" dirty="0"/>
          </a:p>
          <a:p>
            <a:endParaRPr lang="es-MX" dirty="0"/>
          </a:p>
        </p:txBody>
      </p:sp>
      <p:sp>
        <p:nvSpPr>
          <p:cNvPr id="3" name="2 Título"/>
          <p:cNvSpPr>
            <a:spLocks noGrp="1"/>
          </p:cNvSpPr>
          <p:nvPr>
            <p:ph type="title"/>
          </p:nvPr>
        </p:nvSpPr>
        <p:spPr/>
        <p:txBody>
          <a:bodyPr/>
          <a:lstStyle/>
          <a:p>
            <a:r>
              <a:rPr lang="es-MX" dirty="0"/>
              <a:t>Direcciones electrónicas</a:t>
            </a:r>
          </a:p>
        </p:txBody>
      </p:sp>
      <p:sp>
        <p:nvSpPr>
          <p:cNvPr id="4" name="Marcador de número de diapositiva 3">
            <a:extLst>
              <a:ext uri="{FF2B5EF4-FFF2-40B4-BE49-F238E27FC236}">
                <a16:creationId xmlns:a16="http://schemas.microsoft.com/office/drawing/2014/main" id="{6F5BBC64-8309-8342-8484-AEC435FC2107}"/>
              </a:ext>
            </a:extLst>
          </p:cNvPr>
          <p:cNvSpPr>
            <a:spLocks noGrp="1"/>
          </p:cNvSpPr>
          <p:nvPr>
            <p:ph type="sldNum" sz="quarter" idx="12"/>
          </p:nvPr>
        </p:nvSpPr>
        <p:spPr/>
        <p:txBody>
          <a:bodyPr/>
          <a:lstStyle/>
          <a:p>
            <a:fld id="{132FADFE-3B8F-471C-ABF0-DBC7717ECBBC}" type="slidenum">
              <a:rPr lang="es-ES" smtClean="0"/>
              <a:pPr/>
              <a:t>59</a:t>
            </a:fld>
            <a:endParaRPr lang="es-ES"/>
          </a:p>
        </p:txBody>
      </p:sp>
    </p:spTree>
    <p:extLst>
      <p:ext uri="{BB962C8B-B14F-4D97-AF65-F5344CB8AC3E}">
        <p14:creationId xmlns:p14="http://schemas.microsoft.com/office/powerpoint/2010/main" val="7973124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2420888"/>
            <a:ext cx="8229600" cy="3586403"/>
          </a:xfrm>
        </p:spPr>
        <p:txBody>
          <a:bodyPr/>
          <a:lstStyle/>
          <a:p>
            <a:pPr marL="109728" indent="0" algn="just">
              <a:buNone/>
            </a:pPr>
            <a:r>
              <a:rPr lang="es-MX" sz="2800" dirty="0"/>
              <a:t>Apoyar y discernir las características que se requieren de un ingeniero, mediante un análisis critico y reflexivo, para interactuar en su entorno social, nacional e internacionalmente, en la actualidad  de la ingeniería.</a:t>
            </a:r>
          </a:p>
          <a:p>
            <a:pPr marL="109728" indent="0" algn="just">
              <a:buNone/>
            </a:pPr>
            <a:br>
              <a:rPr lang="es-MX" dirty="0"/>
            </a:br>
            <a:endParaRPr lang="es-MX" dirty="0"/>
          </a:p>
        </p:txBody>
      </p:sp>
      <p:sp>
        <p:nvSpPr>
          <p:cNvPr id="3" name="2 Título"/>
          <p:cNvSpPr>
            <a:spLocks noGrp="1"/>
          </p:cNvSpPr>
          <p:nvPr>
            <p:ph type="title"/>
          </p:nvPr>
        </p:nvSpPr>
        <p:spPr>
          <a:xfrm>
            <a:off x="899592" y="620688"/>
            <a:ext cx="7139136" cy="1143000"/>
          </a:xfrm>
        </p:spPr>
        <p:style>
          <a:lnRef idx="0">
            <a:schemeClr val="dk1"/>
          </a:lnRef>
          <a:fillRef idx="3">
            <a:schemeClr val="dk1"/>
          </a:fillRef>
          <a:effectRef idx="3">
            <a:schemeClr val="dk1"/>
          </a:effectRef>
          <a:fontRef idx="minor">
            <a:schemeClr val="lt1"/>
          </a:fontRef>
        </p:style>
        <p:txBody>
          <a:bodyPr>
            <a:normAutofit fontScale="90000"/>
          </a:bodyPr>
          <a:lstStyle/>
          <a:p>
            <a:pPr algn="ctr"/>
            <a:r>
              <a:rPr lang="es-MX" dirty="0"/>
              <a:t>Objetivo de la </a:t>
            </a:r>
            <a:r>
              <a:rPr lang="es-MX" dirty="0" err="1"/>
              <a:t>situacion</a:t>
            </a:r>
            <a:r>
              <a:rPr lang="es-MX" dirty="0"/>
              <a:t> actual de la </a:t>
            </a:r>
            <a:r>
              <a:rPr lang="es-MX" dirty="0" err="1"/>
              <a:t>ingenieria</a:t>
            </a:r>
            <a:endParaRPr lang="es-MX" dirty="0"/>
          </a:p>
        </p:txBody>
      </p:sp>
      <p:sp>
        <p:nvSpPr>
          <p:cNvPr id="4" name="Marcador de número de diapositiva 3">
            <a:extLst>
              <a:ext uri="{FF2B5EF4-FFF2-40B4-BE49-F238E27FC236}">
                <a16:creationId xmlns:a16="http://schemas.microsoft.com/office/drawing/2014/main" id="{6154230C-1DF2-2C40-BCC0-24D78FD21439}"/>
              </a:ext>
            </a:extLst>
          </p:cNvPr>
          <p:cNvSpPr>
            <a:spLocks noGrp="1"/>
          </p:cNvSpPr>
          <p:nvPr>
            <p:ph type="sldNum" sz="quarter" idx="12"/>
          </p:nvPr>
        </p:nvSpPr>
        <p:spPr/>
        <p:txBody>
          <a:bodyPr/>
          <a:lstStyle/>
          <a:p>
            <a:fld id="{132FADFE-3B8F-471C-ABF0-DBC7717ECBBC}" type="slidenum">
              <a:rPr lang="es-ES" smtClean="0"/>
              <a:pPr/>
              <a:t>6</a:t>
            </a:fld>
            <a:endParaRPr lang="es-ES"/>
          </a:p>
        </p:txBody>
      </p:sp>
    </p:spTree>
    <p:extLst>
      <p:ext uri="{BB962C8B-B14F-4D97-AF65-F5344CB8AC3E}">
        <p14:creationId xmlns:p14="http://schemas.microsoft.com/office/powerpoint/2010/main" val="2066494060"/>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30291" y="1556792"/>
            <a:ext cx="8229600" cy="4694510"/>
          </a:xfrm>
        </p:spPr>
        <p:txBody>
          <a:bodyPr>
            <a:noAutofit/>
          </a:bodyPr>
          <a:lstStyle/>
          <a:p>
            <a:endParaRPr lang="es-MX" sz="1200" dirty="0"/>
          </a:p>
          <a:p>
            <a:pPr marL="539750" indent="-430213">
              <a:buNone/>
            </a:pPr>
            <a:r>
              <a:rPr lang="es-MX" sz="1200" dirty="0" err="1"/>
              <a:t>Wikimedia</a:t>
            </a:r>
            <a:r>
              <a:rPr lang="es-MX" sz="1200" dirty="0"/>
              <a:t> </a:t>
            </a:r>
            <a:r>
              <a:rPr lang="es-MX" sz="1200" dirty="0" err="1"/>
              <a:t>Commons</a:t>
            </a:r>
            <a:r>
              <a:rPr lang="es-MX" sz="1200" dirty="0"/>
              <a:t>. 2011. Fotografía del Puente Baluarte y el Arpa de sus tirantes. Autor: Grupo </a:t>
            </a:r>
            <a:r>
              <a:rPr lang="es-MX" sz="1200" dirty="0" err="1"/>
              <a:t>Tradeco</a:t>
            </a:r>
            <a:r>
              <a:rPr lang="es-MX" sz="1200" dirty="0"/>
              <a:t>. Disponible en: http://commons.wikimedia.org/wiki/File:Puente_Baluarte_03.jpg [Consultado el 28 de agosto de 2012].</a:t>
            </a:r>
          </a:p>
          <a:p>
            <a:pPr marL="539750" indent="-430213">
              <a:buNone/>
            </a:pPr>
            <a:r>
              <a:rPr lang="es-MX" sz="1200" dirty="0"/>
              <a:t>https://www.google.com/search?q=situaci%C3%B3n+actual+del+ingeniero&amp;client=firefox-b-d&amp;sxsrf=ACYBGNSqNKpDgBZSBJMCHLHuvuEvp7ITOw:1568939996725&amp;source=lnms&amp;tbm=isch&amp;sa=X&amp;ved=0ahUKEwio1Lb5lN7kAhWzOn0KHYGrCGoQ_AUIESgB&amp;biw=1352&amp;bih=606#imgrc=_</a:t>
            </a:r>
          </a:p>
          <a:p>
            <a:pPr marL="539750" indent="-430213">
              <a:buNone/>
            </a:pPr>
            <a:r>
              <a:rPr lang="es-MX" sz="1200" dirty="0"/>
              <a:t>https://images.search.yahoo.com/yhs/search;_ylt=AwrC_Df0I4RdrRAAJQEnnIlQ;_ylu=X3oDMTB0N2Noc21lBGNvbG8DYmYxBHBvcwMxBHZ0aWQDBHNlYwNwaXZz?p=cables+y+fibra+optica&amp;type=newtab&amp;hspart=mozilla&amp;hsimp=yhs-102&amp;ei=UTF-8&amp;fr=yhs-mozilla-102#id=73&amp;iurl=https%3A%2F%2F3.bp.blogspot.com%2F-g3zppsyTRu4%2FUwOZDx0-N9I%2FAAAAAAAAAOM%2FqJg2Ut4E28M%2Fs1600%2FFIBRA-Y-CABLEADO.jpg&amp;action=close</a:t>
            </a:r>
          </a:p>
          <a:p>
            <a:pPr marL="539750" indent="-430213">
              <a:buNone/>
            </a:pPr>
            <a:r>
              <a:rPr lang="es-MX" sz="1200" dirty="0"/>
              <a:t>https://images.search.yahoo.com/yhs/search;_ylt=AwrEePTqJoRd68EAKh4nnIlQ;_ylu=X3oDMTB0N2Noc21lBGNvbG8DYmYxBHBvcwMxBHZ0aWQDBHNlYwNwaXZz?p=mega+contrucciones+de+ingenieria+tres+gargantas&amp;type=newtab&amp;hspart=mozilla&amp;hsimp=yhs-102&amp;ei=UTF-8&amp;fr=yhs-mozilla-102#id=7&amp;iurl=http%3A%2F%2Fwww.infotografia.es%2Fimages%2Fpresa-de-las-tres-gargantas-consecuencias_9.jpg&amp;action=close</a:t>
            </a:r>
          </a:p>
          <a:p>
            <a:pPr marL="539750" indent="-430213">
              <a:buNone/>
            </a:pPr>
            <a:r>
              <a:rPr lang="es-MX" sz="1200" dirty="0"/>
              <a:t>https://www.google.com/search?client=firefox-b-d&amp;tbm=isch&amp;sxsrf=ACYBGNTTCW23UfFpRq-RypGhLzbzkgYKhA:1569041511028&amp;q=corrupci%C3%B3n+en+la+ingenieria&amp;backchip=online_chips:ingenier%C3%ADa+civil&amp;chips=q:corrupci%C3%B3n+en+la+ingenieria,online_chips:%C3%A9tica+profesional&amp;usg=AI4_-kTa7b39HOHMxsXSWUvZaS0dwqYJVg&amp;sa=X&amp;ved=0ahUKEwi185uPj-HkAhWvna0KHTA9DHAQ4VYIKygB&amp;biw=1352&amp;bih=642&amp;dpr=1#imgrc=2lUyoA-iKLjO7M:</a:t>
            </a:r>
          </a:p>
        </p:txBody>
      </p:sp>
      <p:sp>
        <p:nvSpPr>
          <p:cNvPr id="3" name="2 Título"/>
          <p:cNvSpPr>
            <a:spLocks noGrp="1"/>
          </p:cNvSpPr>
          <p:nvPr>
            <p:ph type="title"/>
          </p:nvPr>
        </p:nvSpPr>
        <p:spPr>
          <a:xfrm>
            <a:off x="457200" y="404664"/>
            <a:ext cx="8229600" cy="922114"/>
          </a:xfrm>
        </p:spPr>
        <p:txBody>
          <a:bodyPr>
            <a:normAutofit fontScale="90000"/>
          </a:bodyPr>
          <a:lstStyle/>
          <a:p>
            <a:r>
              <a:rPr lang="es-MX" dirty="0"/>
              <a:t>Direcciones electrónicas de las imágenes de la presentación</a:t>
            </a:r>
          </a:p>
        </p:txBody>
      </p:sp>
      <p:sp>
        <p:nvSpPr>
          <p:cNvPr id="4" name="Marcador de número de diapositiva 3">
            <a:extLst>
              <a:ext uri="{FF2B5EF4-FFF2-40B4-BE49-F238E27FC236}">
                <a16:creationId xmlns:a16="http://schemas.microsoft.com/office/drawing/2014/main" id="{04166004-A1D4-2242-A7F8-9A13D4CFCA78}"/>
              </a:ext>
            </a:extLst>
          </p:cNvPr>
          <p:cNvSpPr>
            <a:spLocks noGrp="1"/>
          </p:cNvSpPr>
          <p:nvPr>
            <p:ph type="sldNum" sz="quarter" idx="12"/>
          </p:nvPr>
        </p:nvSpPr>
        <p:spPr/>
        <p:txBody>
          <a:bodyPr/>
          <a:lstStyle/>
          <a:p>
            <a:fld id="{132FADFE-3B8F-471C-ABF0-DBC7717ECBBC}" type="slidenum">
              <a:rPr lang="es-ES" smtClean="0"/>
              <a:pPr/>
              <a:t>60</a:t>
            </a:fld>
            <a:endParaRPr lang="es-ES"/>
          </a:p>
        </p:txBody>
      </p:sp>
    </p:spTree>
    <p:extLst>
      <p:ext uri="{BB962C8B-B14F-4D97-AF65-F5344CB8AC3E}">
        <p14:creationId xmlns:p14="http://schemas.microsoft.com/office/powerpoint/2010/main" val="152633944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1628800"/>
            <a:ext cx="8229600" cy="4525963"/>
          </a:xfrm>
        </p:spPr>
        <p:txBody>
          <a:bodyPr>
            <a:normAutofit fontScale="92500" lnSpcReduction="20000"/>
          </a:bodyPr>
          <a:lstStyle/>
          <a:p>
            <a:pPr marL="539750" indent="-430213">
              <a:buNone/>
            </a:pPr>
            <a:r>
              <a:rPr lang="es-MX" sz="1400" dirty="0"/>
              <a:t>https://images.search.yahoo.com/yhs/search;_ylt=AwrCmuOOJoRdBTgAQRQnnIlQ;_ylu=X3oDMTB0N2Noc21lBGNvbG8DYmYxBHBvcwMxBHZ0aWQDBHNlYwNwaXZz?p=mega+contrucciones+de+ingenieria+en+mexico&amp;type=newtab&amp;hspart=mozilla&amp;hsimp=yhs-102&amp;ei=UTF-8&amp;fr=yhs-mozilla-102</a:t>
            </a:r>
          </a:p>
          <a:p>
            <a:pPr marL="539750" indent="-430213">
              <a:buNone/>
            </a:pPr>
            <a:r>
              <a:rPr lang="es-MX" sz="1400" dirty="0"/>
              <a:t>https://images.search.yahoo.com/yhs/search;_ylt=AwrExlRmKYRd35UA7ywunIlQ;_ylu=X3oDMTBsZ29xY3ZzBHNlYwNzZWFyY2gEc2xrA2J1dHRvbg--;_ylc=X1MDMTM1MTE5NTY5NARfcgMyBGFjdG4DY2xrBGNzcmNwdmlkA3Q5RjVQekV3TGpKdVN3VFFXc3d4M2dEak1qZ3dOZ0FBQUFEZ3YzcHYEZnIDeWhzLW1vemlsbGEtMTAyBGZyMgNzYS1ncARncHJpZANYNGFObWdzaFFCYXVxb3FGcmZOM0dBBG5fc3VnZwMwBG9yaWdpbgNpbWFnZXMuc2VhcmNoLnlhaG9vLmNvbQRwb3MDMARwcXN0cgMEcHFzdHJsAwRxc3RybAM1OQRxdWVyeQNCdXJqJTIwRHViYWklMjBpbHVtaW5hZG8lMjBjb24lMjBsYSUyMGJhbmRlcmElMjBkZSUyMG1leGljbwR0X3N0bXADMTU2ODk0MjQ5Ng--?p=Burj+Dubai+iluminado+con+la+bandera+de+mexico&amp;fr=yhs-mozilla-102&amp;fr2=sb-top-images.search&amp;ei=UTF-8&amp;n=60&amp;x=wrt&amp;type=newtab&amp;hsimp=yhs-102&amp;hspart=mozilla</a:t>
            </a:r>
          </a:p>
          <a:p>
            <a:pPr marL="539750" indent="-430213">
              <a:buNone/>
            </a:pPr>
            <a:r>
              <a:rPr lang="es-MX" sz="1400" dirty="0"/>
              <a:t>https://images.search.yahoo.com/yhs/search;_ylt=AwrExl.XKYRdkysABbYunIlQ;_ylu=X3oDMTBsZ29xY3ZzBHNlYwNzZWFyY2gEc2xrA2J1dHRvbg--;_ylc=X1MDMTM1MTE5NTY5NARfcgMyBGFjdG4DY2xrBGNzcmNwdmlkA25NY09HVEV3TGpKdVN3VFFXc3d4M2dRY01qZ3dOZ0FBQUFEanFIVkUEZnIDeWhzLW1vemlsbGEtMTAyBGZyMgNzYS1ncARncHJpZANQSjJVT2QyRFRrVzFCSi5UYjJpbG1BBG5fc3VnZwMxMARvcmlnaW4DaW1hZ2VzLnNlYXJjaC55YWhvby5jb20EcG9zAzAEcHFzdHIDBHBxc3RybAMEcXN0cmwDMTIEcXVlcnkDQnVyaiUyMER1YmFpBHRfc3RtcAMxNTY4OTQyNjc0?p=Burj+Dubai&amp;fr=yhs-mozilla-102&amp;fr2=sb-top-images.search&amp;ei=UTF-8&amp;n=60&amp;x=wrt&amp;type=newtab&amp;hsimp=yhs-102&amp;hspart=mozilla</a:t>
            </a:r>
          </a:p>
          <a:p>
            <a:pPr marL="539750" indent="-430213">
              <a:buNone/>
            </a:pPr>
            <a:r>
              <a:rPr lang="es-MX" sz="1400" dirty="0"/>
              <a:t>https://images.search.yahoo.com/yhs/search;_ylt=AwrEeSrhNoRdUzkAMzUnnIlQ;_ylu=X3oDMTB0N2Noc21lBGNvbG8DYmYxBHBvcwMxBHZ0aWQDBHNlYwNwaXZz?p=NUevas+tecnologias+de+ingenieria&amp;type=newtab&amp;hspart=mozilla&amp;hsimp=yhs-102&amp;ei=UTF-8&amp;fr=yhs-mozilla-102</a:t>
            </a:r>
          </a:p>
          <a:p>
            <a:pPr marL="539750" indent="-430213">
              <a:buNone/>
            </a:pPr>
            <a:r>
              <a:rPr lang="es-MX" sz="1400" dirty="0"/>
              <a:t>https://www.google.com/search?q=signo+de+interrogacion&amp;client=firefox-b-d&amp;sxsrf=ACYBGNQtZUbWSQj0x3D13ZcqEg2tJSFCZw:1569007963011&amp;source=lnms&amp;tbm=isch&amp;sa=X&amp;ved=0ahUKEwjLvKOSkuDkAhVNeKwKHZiZCAAQ_AUIESgB&amp;biw=1352&amp;bih=642#imgrc=e2lJY5mI3ft3eM:</a:t>
            </a:r>
          </a:p>
        </p:txBody>
      </p:sp>
      <p:sp>
        <p:nvSpPr>
          <p:cNvPr id="4" name="2 Título">
            <a:extLst>
              <a:ext uri="{FF2B5EF4-FFF2-40B4-BE49-F238E27FC236}">
                <a16:creationId xmlns:a16="http://schemas.microsoft.com/office/drawing/2014/main" id="{8AFD84CE-AF51-444C-ADF0-10489D37C94C}"/>
              </a:ext>
            </a:extLst>
          </p:cNvPr>
          <p:cNvSpPr>
            <a:spLocks noGrp="1"/>
          </p:cNvSpPr>
          <p:nvPr>
            <p:ph type="title"/>
          </p:nvPr>
        </p:nvSpPr>
        <p:spPr>
          <a:xfrm>
            <a:off x="611560" y="389652"/>
            <a:ext cx="8229600" cy="922114"/>
          </a:xfrm>
        </p:spPr>
        <p:txBody>
          <a:bodyPr>
            <a:normAutofit fontScale="90000"/>
          </a:bodyPr>
          <a:lstStyle/>
          <a:p>
            <a:r>
              <a:rPr lang="es-MX" dirty="0"/>
              <a:t>Direcciones electrónicas de las imágenes de la presentación</a:t>
            </a:r>
          </a:p>
        </p:txBody>
      </p:sp>
      <p:sp>
        <p:nvSpPr>
          <p:cNvPr id="3" name="Marcador de número de diapositiva 2">
            <a:extLst>
              <a:ext uri="{FF2B5EF4-FFF2-40B4-BE49-F238E27FC236}">
                <a16:creationId xmlns:a16="http://schemas.microsoft.com/office/drawing/2014/main" id="{631F2990-CE2C-E649-90F8-C059BD79CDA7}"/>
              </a:ext>
            </a:extLst>
          </p:cNvPr>
          <p:cNvSpPr>
            <a:spLocks noGrp="1"/>
          </p:cNvSpPr>
          <p:nvPr>
            <p:ph type="sldNum" sz="quarter" idx="12"/>
          </p:nvPr>
        </p:nvSpPr>
        <p:spPr/>
        <p:txBody>
          <a:bodyPr/>
          <a:lstStyle/>
          <a:p>
            <a:fld id="{132FADFE-3B8F-471C-ABF0-DBC7717ECBBC}" type="slidenum">
              <a:rPr lang="es-ES" smtClean="0"/>
              <a:pPr/>
              <a:t>61</a:t>
            </a:fld>
            <a:endParaRPr lang="es-ES"/>
          </a:p>
        </p:txBody>
      </p:sp>
    </p:spTree>
    <p:extLst>
      <p:ext uri="{BB962C8B-B14F-4D97-AF65-F5344CB8AC3E}">
        <p14:creationId xmlns:p14="http://schemas.microsoft.com/office/powerpoint/2010/main" val="21745316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683568" y="1916832"/>
            <a:ext cx="7200800" cy="2736304"/>
          </a:xfrm>
        </p:spPr>
        <p:txBody>
          <a:bodyPr>
            <a:normAutofit fontScale="62500" lnSpcReduction="20000"/>
          </a:bodyPr>
          <a:lstStyle/>
          <a:p>
            <a:pPr algn="just">
              <a:lnSpc>
                <a:spcPct val="150000"/>
              </a:lnSpc>
              <a:buNone/>
            </a:pPr>
            <a:r>
              <a:rPr lang="es-MX" dirty="0"/>
              <a:t>	</a:t>
            </a:r>
            <a:r>
              <a:rPr lang="es-MX" sz="5400" dirty="0"/>
              <a:t>La ingeniería está en plena transformación y depende, como nunca antes, de actividades diversas. </a:t>
            </a:r>
            <a:r>
              <a:rPr lang="es-MX" sz="5100" dirty="0"/>
              <a:t>	</a:t>
            </a:r>
            <a:endParaRPr lang="es-MX" dirty="0"/>
          </a:p>
        </p:txBody>
      </p:sp>
      <p:sp>
        <p:nvSpPr>
          <p:cNvPr id="3" name="2 Título"/>
          <p:cNvSpPr>
            <a:spLocks noGrp="1"/>
          </p:cNvSpPr>
          <p:nvPr>
            <p:ph type="title"/>
          </p:nvPr>
        </p:nvSpPr>
        <p:spPr>
          <a:xfrm>
            <a:off x="457200" y="357166"/>
            <a:ext cx="8229600" cy="1143000"/>
          </a:xfrm>
        </p:spPr>
        <p:style>
          <a:lnRef idx="0">
            <a:schemeClr val="dk1"/>
          </a:lnRef>
          <a:fillRef idx="3">
            <a:schemeClr val="dk1"/>
          </a:fillRef>
          <a:effectRef idx="3">
            <a:schemeClr val="dk1"/>
          </a:effectRef>
          <a:fontRef idx="minor">
            <a:schemeClr val="lt1"/>
          </a:fontRef>
        </p:style>
        <p:txBody>
          <a:bodyPr>
            <a:normAutofit/>
          </a:bodyPr>
          <a:lstStyle/>
          <a:p>
            <a:pPr algn="ctr"/>
            <a:r>
              <a:rPr lang="es-MX" dirty="0"/>
              <a:t>Situación del ingeniero</a:t>
            </a:r>
          </a:p>
        </p:txBody>
      </p:sp>
      <p:pic>
        <p:nvPicPr>
          <p:cNvPr id="1026" name="Picture 2" descr="Image result for situación actual del ingenier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35896" y="4665874"/>
            <a:ext cx="4010422" cy="1548246"/>
          </a:xfrm>
          <a:prstGeom prst="rect">
            <a:avLst/>
          </a:prstGeom>
          <a:noFill/>
          <a:extLst>
            <a:ext uri="{909E8E84-426E-40DD-AFC4-6F175D3DCCD1}">
              <a14:hiddenFill xmlns:a14="http://schemas.microsoft.com/office/drawing/2010/main">
                <a:solidFill>
                  <a:srgbClr val="FFFFFF"/>
                </a:solidFill>
              </a14:hiddenFill>
            </a:ext>
          </a:extLst>
        </p:spPr>
      </p:pic>
      <p:sp>
        <p:nvSpPr>
          <p:cNvPr id="4" name="Marcador de número de diapositiva 3">
            <a:extLst>
              <a:ext uri="{FF2B5EF4-FFF2-40B4-BE49-F238E27FC236}">
                <a16:creationId xmlns:a16="http://schemas.microsoft.com/office/drawing/2014/main" id="{2DBDCEF0-6F49-F442-9A3B-595763413BC8}"/>
              </a:ext>
            </a:extLst>
          </p:cNvPr>
          <p:cNvSpPr>
            <a:spLocks noGrp="1"/>
          </p:cNvSpPr>
          <p:nvPr>
            <p:ph type="sldNum" sz="quarter" idx="12"/>
          </p:nvPr>
        </p:nvSpPr>
        <p:spPr/>
        <p:txBody>
          <a:bodyPr/>
          <a:lstStyle/>
          <a:p>
            <a:fld id="{132FADFE-3B8F-471C-ABF0-DBC7717ECBBC}" type="slidenum">
              <a:rPr lang="es-ES" smtClean="0"/>
              <a:pPr/>
              <a:t>7</a:t>
            </a:fld>
            <a:endParaRPr lang="es-ES"/>
          </a:p>
        </p:txBody>
      </p:sp>
    </p:spTree>
    <p:extLst>
      <p:ext uri="{BB962C8B-B14F-4D97-AF65-F5344CB8AC3E}">
        <p14:creationId xmlns:p14="http://schemas.microsoft.com/office/powerpoint/2010/main" val="30637727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marL="109728" indent="0" algn="just">
              <a:buNone/>
            </a:pPr>
            <a:r>
              <a:rPr lang="es-MX" sz="2800" dirty="0"/>
              <a:t>La situación es otra en nuestros días, el desarrollo emprende caminos alternativos y es valorado, la utilización masiva de aparatos electrónicos y las comunicaciones vertiginosas por satélites y cables de fibra óptica que en extraño silencio transmiten enormes caudales de información.</a:t>
            </a:r>
          </a:p>
          <a:p>
            <a:endParaRPr lang="es-MX" dirty="0"/>
          </a:p>
        </p:txBody>
      </p:sp>
      <p:pic>
        <p:nvPicPr>
          <p:cNvPr id="2050" name="Picture 2" descr="https://3.bp.blogspot.com/-g3zppsyTRu4/UwOZDx0-N9I/AAAAAAAAAOM/qJg2Ut4E28M/s1600/FIBRA-Y-CABLEAD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97780" y="4221088"/>
            <a:ext cx="4726832" cy="1866900"/>
          </a:xfrm>
          <a:prstGeom prst="rect">
            <a:avLst/>
          </a:prstGeom>
          <a:noFill/>
          <a:extLst>
            <a:ext uri="{909E8E84-426E-40DD-AFC4-6F175D3DCCD1}">
              <a14:hiddenFill xmlns:a14="http://schemas.microsoft.com/office/drawing/2010/main">
                <a:solidFill>
                  <a:srgbClr val="FFFFFF"/>
                </a:solidFill>
              </a14:hiddenFill>
            </a:ext>
          </a:extLst>
        </p:spPr>
      </p:pic>
      <p:sp>
        <p:nvSpPr>
          <p:cNvPr id="4" name="Marcador de número de diapositiva 3">
            <a:extLst>
              <a:ext uri="{FF2B5EF4-FFF2-40B4-BE49-F238E27FC236}">
                <a16:creationId xmlns:a16="http://schemas.microsoft.com/office/drawing/2014/main" id="{A466F1EB-C8C0-0A42-A5AF-6D9A577AD021}"/>
              </a:ext>
            </a:extLst>
          </p:cNvPr>
          <p:cNvSpPr>
            <a:spLocks noGrp="1"/>
          </p:cNvSpPr>
          <p:nvPr>
            <p:ph type="sldNum" sz="quarter" idx="12"/>
          </p:nvPr>
        </p:nvSpPr>
        <p:spPr/>
        <p:txBody>
          <a:bodyPr/>
          <a:lstStyle/>
          <a:p>
            <a:fld id="{132FADFE-3B8F-471C-ABF0-DBC7717ECBBC}" type="slidenum">
              <a:rPr lang="es-ES" smtClean="0"/>
              <a:pPr/>
              <a:t>8</a:t>
            </a:fld>
            <a:endParaRPr lang="es-ES"/>
          </a:p>
        </p:txBody>
      </p:sp>
    </p:spTree>
    <p:extLst>
      <p:ext uri="{BB962C8B-B14F-4D97-AF65-F5344CB8AC3E}">
        <p14:creationId xmlns:p14="http://schemas.microsoft.com/office/powerpoint/2010/main" val="18638574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pPr marL="109728" indent="0" algn="just" fontAlgn="base">
              <a:buNone/>
            </a:pPr>
            <a:r>
              <a:rPr lang="es-MX" sz="2800" dirty="0"/>
              <a:t>En nuestros días existen obras de ingeniería que por sus dimensiones simplemente son consideras Mega construcciones, en ellas se puede observar como la ingeniería a llegado a niveles nunca pensados, entre estas tenemos:</a:t>
            </a:r>
          </a:p>
          <a:p>
            <a:pPr marL="109728" indent="0" algn="just">
              <a:buNone/>
            </a:pPr>
            <a:endParaRPr lang="es-MX" sz="2800" dirty="0"/>
          </a:p>
        </p:txBody>
      </p:sp>
      <p:sp>
        <p:nvSpPr>
          <p:cNvPr id="4" name="Marcador de número de diapositiva 3">
            <a:extLst>
              <a:ext uri="{FF2B5EF4-FFF2-40B4-BE49-F238E27FC236}">
                <a16:creationId xmlns:a16="http://schemas.microsoft.com/office/drawing/2014/main" id="{D2005030-5327-8A46-A417-60F422DB93C5}"/>
              </a:ext>
            </a:extLst>
          </p:cNvPr>
          <p:cNvSpPr>
            <a:spLocks noGrp="1"/>
          </p:cNvSpPr>
          <p:nvPr>
            <p:ph type="sldNum" sz="quarter" idx="12"/>
          </p:nvPr>
        </p:nvSpPr>
        <p:spPr/>
        <p:txBody>
          <a:bodyPr/>
          <a:lstStyle/>
          <a:p>
            <a:fld id="{132FADFE-3B8F-471C-ABF0-DBC7717ECBBC}" type="slidenum">
              <a:rPr lang="es-ES" smtClean="0"/>
              <a:pPr/>
              <a:t>9</a:t>
            </a:fld>
            <a:endParaRPr lang="es-ES"/>
          </a:p>
        </p:txBody>
      </p:sp>
    </p:spTree>
    <p:extLst>
      <p:ext uri="{BB962C8B-B14F-4D97-AF65-F5344CB8AC3E}">
        <p14:creationId xmlns:p14="http://schemas.microsoft.com/office/powerpoint/2010/main" val="417365047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urrencia">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Candara">
      <a:maj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Concourse</Template>
  <TotalTime>9281</TotalTime>
  <Words>3049</Words>
  <Application>Microsoft Macintosh PowerPoint</Application>
  <PresentationFormat>Presentación en pantalla (4:3)</PresentationFormat>
  <Paragraphs>206</Paragraphs>
  <Slides>61</Slides>
  <Notes>1</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61</vt:i4>
      </vt:variant>
    </vt:vector>
  </HeadingPairs>
  <TitlesOfParts>
    <vt:vector size="67" baseType="lpstr">
      <vt:lpstr>Calibri</vt:lpstr>
      <vt:lpstr>Candara</vt:lpstr>
      <vt:lpstr>Verdana</vt:lpstr>
      <vt:lpstr>Wingdings 2</vt:lpstr>
      <vt:lpstr>Wingdings 3</vt:lpstr>
      <vt:lpstr>Concurrencia</vt:lpstr>
      <vt:lpstr>  UNIVERSIDAD AUTÓNOMA DEL ESTADO DE MÉXICO CENTRO UNIVERSITARIO UAEM  VALLE DE CHALCO </vt:lpstr>
      <vt:lpstr>Guía para el empleo del material </vt:lpstr>
      <vt:lpstr>Estructura de la unidad de aprendizaje</vt:lpstr>
      <vt:lpstr>Presentación de PowerPoint</vt:lpstr>
      <vt:lpstr>Contenido</vt:lpstr>
      <vt:lpstr>Objetivo de la situacion actual de la ingenieria</vt:lpstr>
      <vt:lpstr>Situación del ingeniero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Infraestructura en México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Destacados ingenieros mexicanos.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Conclusiones</vt:lpstr>
      <vt:lpstr>Conclusiones</vt:lpstr>
      <vt:lpstr>Referencias de Consulta</vt:lpstr>
      <vt:lpstr>Direcciones electrónicas</vt:lpstr>
      <vt:lpstr>Direcciones electrónicas de las imágenes de la presentación</vt:lpstr>
      <vt:lpstr>Direcciones electrónicas de las imágenes de la presentación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SOBERANES VAIO</dc:creator>
  <cp:lastModifiedBy>Anabelem Soberanes Martin</cp:lastModifiedBy>
  <cp:revision>123</cp:revision>
  <dcterms:created xsi:type="dcterms:W3CDTF">2011-04-27T01:55:10Z</dcterms:created>
  <dcterms:modified xsi:type="dcterms:W3CDTF">2019-09-30T22:13:47Z</dcterms:modified>
</cp:coreProperties>
</file>