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59"/>
  </p:notesMasterIdLst>
  <p:sldIdLst>
    <p:sldId id="276" r:id="rId2"/>
    <p:sldId id="351" r:id="rId3"/>
    <p:sldId id="441" r:id="rId4"/>
    <p:sldId id="273" r:id="rId5"/>
    <p:sldId id="336" r:id="rId6"/>
    <p:sldId id="332" r:id="rId7"/>
    <p:sldId id="466" r:id="rId8"/>
    <p:sldId id="467" r:id="rId9"/>
    <p:sldId id="468" r:id="rId10"/>
    <p:sldId id="469" r:id="rId11"/>
    <p:sldId id="470" r:id="rId12"/>
    <p:sldId id="471" r:id="rId13"/>
    <p:sldId id="472" r:id="rId14"/>
    <p:sldId id="473" r:id="rId15"/>
    <p:sldId id="445" r:id="rId16"/>
    <p:sldId id="446" r:id="rId17"/>
    <p:sldId id="449" r:id="rId18"/>
    <p:sldId id="447" r:id="rId19"/>
    <p:sldId id="452" r:id="rId20"/>
    <p:sldId id="451" r:id="rId21"/>
    <p:sldId id="448" r:id="rId22"/>
    <p:sldId id="453" r:id="rId23"/>
    <p:sldId id="455" r:id="rId24"/>
    <p:sldId id="456" r:id="rId25"/>
    <p:sldId id="465" r:id="rId26"/>
    <p:sldId id="457" r:id="rId27"/>
    <p:sldId id="461" r:id="rId28"/>
    <p:sldId id="462" r:id="rId29"/>
    <p:sldId id="463" r:id="rId30"/>
    <p:sldId id="459" r:id="rId31"/>
    <p:sldId id="442" r:id="rId32"/>
    <p:sldId id="474" r:id="rId33"/>
    <p:sldId id="487" r:id="rId34"/>
    <p:sldId id="475" r:id="rId35"/>
    <p:sldId id="476" r:id="rId36"/>
    <p:sldId id="486" r:id="rId37"/>
    <p:sldId id="477" r:id="rId38"/>
    <p:sldId id="479" r:id="rId39"/>
    <p:sldId id="480" r:id="rId40"/>
    <p:sldId id="481" r:id="rId41"/>
    <p:sldId id="488" r:id="rId42"/>
    <p:sldId id="482" r:id="rId43"/>
    <p:sldId id="492" r:id="rId44"/>
    <p:sldId id="490" r:id="rId45"/>
    <p:sldId id="484" r:id="rId46"/>
    <p:sldId id="498" r:id="rId47"/>
    <p:sldId id="499" r:id="rId48"/>
    <p:sldId id="485" r:id="rId49"/>
    <p:sldId id="493" r:id="rId50"/>
    <p:sldId id="494" r:id="rId51"/>
    <p:sldId id="335" r:id="rId52"/>
    <p:sldId id="438" r:id="rId53"/>
    <p:sldId id="333" r:id="rId54"/>
    <p:sldId id="500" r:id="rId55"/>
    <p:sldId id="439" r:id="rId56"/>
    <p:sldId id="322" r:id="rId57"/>
    <p:sldId id="440" r:id="rId58"/>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285"/>
    <p:restoredTop sz="93775"/>
  </p:normalViewPr>
  <p:slideViewPr>
    <p:cSldViewPr>
      <p:cViewPr varScale="1">
        <p:scale>
          <a:sx n="115" d="100"/>
          <a:sy n="115" d="100"/>
        </p:scale>
        <p:origin x="2280" y="20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BCFE0B6-EACC-2A4E-AEE6-AEBCB084EE0D}"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ES"/>
        </a:p>
      </dgm:t>
    </dgm:pt>
    <dgm:pt modelId="{1E53B32D-BEC9-C64E-92D5-337B9CEEC4AA}">
      <dgm:prSet phldrT="[Texto]" custT="1"/>
      <dgm:spPr/>
      <dgm:t>
        <a:bodyPr/>
        <a:lstStyle/>
        <a:p>
          <a:r>
            <a:rPr lang="es-MX" sz="1800" dirty="0">
              <a:solidFill>
                <a:schemeClr val="bg1"/>
              </a:solidFill>
            </a:rPr>
            <a:t>1. Contexto histórico de la sociedad </a:t>
          </a:r>
          <a:endParaRPr lang="es-ES" sz="1800" dirty="0">
            <a:solidFill>
              <a:schemeClr val="bg1"/>
            </a:solidFill>
          </a:endParaRPr>
        </a:p>
      </dgm:t>
    </dgm:pt>
    <dgm:pt modelId="{97CA764C-9715-1344-86BF-CA2C5C7C280A}" type="parTrans" cxnId="{C1F0A480-00DF-FF49-A883-A9524906C04C}">
      <dgm:prSet/>
      <dgm:spPr/>
      <dgm:t>
        <a:bodyPr/>
        <a:lstStyle/>
        <a:p>
          <a:endParaRPr lang="es-ES" sz="3600">
            <a:solidFill>
              <a:schemeClr val="tx1"/>
            </a:solidFill>
          </a:endParaRPr>
        </a:p>
      </dgm:t>
    </dgm:pt>
    <dgm:pt modelId="{FBFA59E1-8F66-3041-BC48-0B40AF148783}" type="sibTrans" cxnId="{C1F0A480-00DF-FF49-A883-A9524906C04C}">
      <dgm:prSet/>
      <dgm:spPr/>
      <dgm:t>
        <a:bodyPr/>
        <a:lstStyle/>
        <a:p>
          <a:endParaRPr lang="es-ES" sz="3600">
            <a:solidFill>
              <a:schemeClr val="tx1"/>
            </a:solidFill>
          </a:endParaRPr>
        </a:p>
      </dgm:t>
    </dgm:pt>
    <dgm:pt modelId="{E052DABC-6BE5-1A48-ACE0-C5FA81FAF083}">
      <dgm:prSet phldrT="[Texto]" custT="1"/>
      <dgm:spPr>
        <a:solidFill>
          <a:schemeClr val="accent1"/>
        </a:solidFill>
      </dgm:spPr>
      <dgm:t>
        <a:bodyPr/>
        <a:lstStyle/>
        <a:p>
          <a:r>
            <a:rPr lang="es-MX" sz="1800" dirty="0">
              <a:solidFill>
                <a:schemeClr val="bg1"/>
              </a:solidFill>
            </a:rPr>
            <a:t>3. La tecnología como modelo de vida</a:t>
          </a:r>
          <a:endParaRPr lang="es-ES" sz="1800" dirty="0">
            <a:solidFill>
              <a:schemeClr val="bg1"/>
            </a:solidFill>
          </a:endParaRPr>
        </a:p>
      </dgm:t>
    </dgm:pt>
    <dgm:pt modelId="{E11BC196-C026-EE4E-86FE-B25C6733D786}" type="parTrans" cxnId="{51C7BA58-C472-2F40-834D-1B8923B40D76}">
      <dgm:prSet/>
      <dgm:spPr/>
      <dgm:t>
        <a:bodyPr/>
        <a:lstStyle/>
        <a:p>
          <a:endParaRPr lang="es-ES" sz="3600">
            <a:solidFill>
              <a:schemeClr val="tx1"/>
            </a:solidFill>
          </a:endParaRPr>
        </a:p>
      </dgm:t>
    </dgm:pt>
    <dgm:pt modelId="{89E8C292-1DB9-E946-8B56-AAD57A0FDF7A}" type="sibTrans" cxnId="{51C7BA58-C472-2F40-834D-1B8923B40D76}">
      <dgm:prSet/>
      <dgm:spPr/>
      <dgm:t>
        <a:bodyPr/>
        <a:lstStyle/>
        <a:p>
          <a:endParaRPr lang="es-ES" sz="3600">
            <a:solidFill>
              <a:schemeClr val="tx1"/>
            </a:solidFill>
          </a:endParaRPr>
        </a:p>
      </dgm:t>
    </dgm:pt>
    <dgm:pt modelId="{64C2A44C-7530-7143-9A17-1B7A22E636B1}">
      <dgm:prSet phldrT="[Texto]" custT="1"/>
      <dgm:spPr>
        <a:solidFill>
          <a:srgbClr val="00B050"/>
        </a:solidFill>
      </dgm:spPr>
      <dgm:t>
        <a:bodyPr/>
        <a:lstStyle/>
        <a:p>
          <a:r>
            <a:rPr lang="es-MX" sz="1800" dirty="0">
              <a:solidFill>
                <a:schemeClr val="tx1"/>
              </a:solidFill>
            </a:rPr>
            <a:t>2. Perfil del ingeniero</a:t>
          </a:r>
          <a:endParaRPr lang="es-ES" sz="1800" dirty="0">
            <a:solidFill>
              <a:schemeClr val="tx1"/>
            </a:solidFill>
          </a:endParaRPr>
        </a:p>
      </dgm:t>
    </dgm:pt>
    <dgm:pt modelId="{A88997D8-4F50-F044-B64C-EDCAAF637424}" type="parTrans" cxnId="{48ECECF9-6EE0-5241-83EC-52A3C594DA16}">
      <dgm:prSet/>
      <dgm:spPr/>
      <dgm:t>
        <a:bodyPr/>
        <a:lstStyle/>
        <a:p>
          <a:endParaRPr lang="es-ES" sz="3600">
            <a:solidFill>
              <a:schemeClr val="tx1"/>
            </a:solidFill>
          </a:endParaRPr>
        </a:p>
      </dgm:t>
    </dgm:pt>
    <dgm:pt modelId="{9B9F0BE7-95AB-234D-B73E-F19563C4CEBE}" type="sibTrans" cxnId="{48ECECF9-6EE0-5241-83EC-52A3C594DA16}">
      <dgm:prSet/>
      <dgm:spPr/>
      <dgm:t>
        <a:bodyPr/>
        <a:lstStyle/>
        <a:p>
          <a:endParaRPr lang="es-ES" sz="3600">
            <a:solidFill>
              <a:schemeClr val="tx1"/>
            </a:solidFill>
          </a:endParaRPr>
        </a:p>
      </dgm:t>
    </dgm:pt>
    <dgm:pt modelId="{CFFBE51F-A185-A44A-A8FF-F6D7CB0FB010}" type="pres">
      <dgm:prSet presAssocID="{ABCFE0B6-EACC-2A4E-AEE6-AEBCB084EE0D}" presName="linear" presStyleCnt="0">
        <dgm:presLayoutVars>
          <dgm:dir/>
          <dgm:animLvl val="lvl"/>
          <dgm:resizeHandles val="exact"/>
        </dgm:presLayoutVars>
      </dgm:prSet>
      <dgm:spPr/>
    </dgm:pt>
    <dgm:pt modelId="{F69FDF0B-D8F6-DA44-B9F9-9765CA3E8341}" type="pres">
      <dgm:prSet presAssocID="{1E53B32D-BEC9-C64E-92D5-337B9CEEC4AA}" presName="parentLin" presStyleCnt="0"/>
      <dgm:spPr/>
    </dgm:pt>
    <dgm:pt modelId="{D402E0AD-E767-DC41-9558-CE5DBDA1D3E1}" type="pres">
      <dgm:prSet presAssocID="{1E53B32D-BEC9-C64E-92D5-337B9CEEC4AA}" presName="parentLeftMargin" presStyleLbl="node1" presStyleIdx="0" presStyleCnt="3"/>
      <dgm:spPr/>
    </dgm:pt>
    <dgm:pt modelId="{585AC805-66C1-8446-93B7-66699AB447AF}" type="pres">
      <dgm:prSet presAssocID="{1E53B32D-BEC9-C64E-92D5-337B9CEEC4AA}" presName="parentText" presStyleLbl="node1" presStyleIdx="0" presStyleCnt="3">
        <dgm:presLayoutVars>
          <dgm:chMax val="0"/>
          <dgm:bulletEnabled val="1"/>
        </dgm:presLayoutVars>
      </dgm:prSet>
      <dgm:spPr/>
    </dgm:pt>
    <dgm:pt modelId="{AC3FCD16-358F-2246-B9AD-672633E85FA6}" type="pres">
      <dgm:prSet presAssocID="{1E53B32D-BEC9-C64E-92D5-337B9CEEC4AA}" presName="negativeSpace" presStyleCnt="0"/>
      <dgm:spPr/>
    </dgm:pt>
    <dgm:pt modelId="{9BFEA1AE-262E-664F-935C-DB359869C79F}" type="pres">
      <dgm:prSet presAssocID="{1E53B32D-BEC9-C64E-92D5-337B9CEEC4AA}" presName="childText" presStyleLbl="conFgAcc1" presStyleIdx="0" presStyleCnt="3">
        <dgm:presLayoutVars>
          <dgm:bulletEnabled val="1"/>
        </dgm:presLayoutVars>
      </dgm:prSet>
      <dgm:spPr/>
    </dgm:pt>
    <dgm:pt modelId="{CC437FA1-F69A-9D45-95DE-2CD62D62E564}" type="pres">
      <dgm:prSet presAssocID="{FBFA59E1-8F66-3041-BC48-0B40AF148783}" presName="spaceBetweenRectangles" presStyleCnt="0"/>
      <dgm:spPr/>
    </dgm:pt>
    <dgm:pt modelId="{B7A05344-E80B-E647-A136-52AAA02FEE59}" type="pres">
      <dgm:prSet presAssocID="{64C2A44C-7530-7143-9A17-1B7A22E636B1}" presName="parentLin" presStyleCnt="0"/>
      <dgm:spPr/>
    </dgm:pt>
    <dgm:pt modelId="{601D624A-001A-854E-AF1D-2DC477EE4CEB}" type="pres">
      <dgm:prSet presAssocID="{64C2A44C-7530-7143-9A17-1B7A22E636B1}" presName="parentLeftMargin" presStyleLbl="node1" presStyleIdx="0" presStyleCnt="3"/>
      <dgm:spPr/>
    </dgm:pt>
    <dgm:pt modelId="{6683B7E5-2BFD-514E-B519-29BC4B16AF94}" type="pres">
      <dgm:prSet presAssocID="{64C2A44C-7530-7143-9A17-1B7A22E636B1}" presName="parentText" presStyleLbl="node1" presStyleIdx="1" presStyleCnt="3">
        <dgm:presLayoutVars>
          <dgm:chMax val="0"/>
          <dgm:bulletEnabled val="1"/>
        </dgm:presLayoutVars>
      </dgm:prSet>
      <dgm:spPr/>
    </dgm:pt>
    <dgm:pt modelId="{C316DCC0-1A2B-3B46-97B3-7D3C9A5A1D9E}" type="pres">
      <dgm:prSet presAssocID="{64C2A44C-7530-7143-9A17-1B7A22E636B1}" presName="negativeSpace" presStyleCnt="0"/>
      <dgm:spPr/>
    </dgm:pt>
    <dgm:pt modelId="{324D0E1D-E0B7-D649-8CEE-DD241816347B}" type="pres">
      <dgm:prSet presAssocID="{64C2A44C-7530-7143-9A17-1B7A22E636B1}" presName="childText" presStyleLbl="conFgAcc1" presStyleIdx="1" presStyleCnt="3">
        <dgm:presLayoutVars>
          <dgm:bulletEnabled val="1"/>
        </dgm:presLayoutVars>
      </dgm:prSet>
      <dgm:spPr/>
    </dgm:pt>
    <dgm:pt modelId="{F0D5E691-88C3-C744-8687-7DD75A7B6EA9}" type="pres">
      <dgm:prSet presAssocID="{9B9F0BE7-95AB-234D-B73E-F19563C4CEBE}" presName="spaceBetweenRectangles" presStyleCnt="0"/>
      <dgm:spPr/>
    </dgm:pt>
    <dgm:pt modelId="{2560B087-A045-FD42-9040-F05A8A7550E6}" type="pres">
      <dgm:prSet presAssocID="{E052DABC-6BE5-1A48-ACE0-C5FA81FAF083}" presName="parentLin" presStyleCnt="0"/>
      <dgm:spPr/>
    </dgm:pt>
    <dgm:pt modelId="{F43BCCCB-A39D-F943-9AE8-ECCEC8FEE70D}" type="pres">
      <dgm:prSet presAssocID="{E052DABC-6BE5-1A48-ACE0-C5FA81FAF083}" presName="parentLeftMargin" presStyleLbl="node1" presStyleIdx="1" presStyleCnt="3"/>
      <dgm:spPr/>
    </dgm:pt>
    <dgm:pt modelId="{37592135-8C25-4741-93B1-E2D11577CEB2}" type="pres">
      <dgm:prSet presAssocID="{E052DABC-6BE5-1A48-ACE0-C5FA81FAF083}" presName="parentText" presStyleLbl="node1" presStyleIdx="2" presStyleCnt="3">
        <dgm:presLayoutVars>
          <dgm:chMax val="0"/>
          <dgm:bulletEnabled val="1"/>
        </dgm:presLayoutVars>
      </dgm:prSet>
      <dgm:spPr/>
    </dgm:pt>
    <dgm:pt modelId="{BC35A439-17B6-974D-8117-C98D3F413D12}" type="pres">
      <dgm:prSet presAssocID="{E052DABC-6BE5-1A48-ACE0-C5FA81FAF083}" presName="negativeSpace" presStyleCnt="0"/>
      <dgm:spPr/>
    </dgm:pt>
    <dgm:pt modelId="{66B7518C-60B6-1E42-9FBC-646B2D6C04D2}" type="pres">
      <dgm:prSet presAssocID="{E052DABC-6BE5-1A48-ACE0-C5FA81FAF083}" presName="childText" presStyleLbl="conFgAcc1" presStyleIdx="2" presStyleCnt="3">
        <dgm:presLayoutVars>
          <dgm:bulletEnabled val="1"/>
        </dgm:presLayoutVars>
      </dgm:prSet>
      <dgm:spPr>
        <a:solidFill>
          <a:schemeClr val="bg1"/>
        </a:solidFill>
      </dgm:spPr>
    </dgm:pt>
  </dgm:ptLst>
  <dgm:cxnLst>
    <dgm:cxn modelId="{AE9DDF0D-9634-5449-84F9-7567C0BF4EEC}" type="presOf" srcId="{E052DABC-6BE5-1A48-ACE0-C5FA81FAF083}" destId="{F43BCCCB-A39D-F943-9AE8-ECCEC8FEE70D}" srcOrd="0" destOrd="0" presId="urn:microsoft.com/office/officeart/2005/8/layout/list1"/>
    <dgm:cxn modelId="{F96AC030-60EF-264E-ACD2-F12DC5E652F0}" type="presOf" srcId="{ABCFE0B6-EACC-2A4E-AEE6-AEBCB084EE0D}" destId="{CFFBE51F-A185-A44A-A8FF-F6D7CB0FB010}" srcOrd="0" destOrd="0" presId="urn:microsoft.com/office/officeart/2005/8/layout/list1"/>
    <dgm:cxn modelId="{51C7BA58-C472-2F40-834D-1B8923B40D76}" srcId="{ABCFE0B6-EACC-2A4E-AEE6-AEBCB084EE0D}" destId="{E052DABC-6BE5-1A48-ACE0-C5FA81FAF083}" srcOrd="2" destOrd="0" parTransId="{E11BC196-C026-EE4E-86FE-B25C6733D786}" sibTransId="{89E8C292-1DB9-E946-8B56-AAD57A0FDF7A}"/>
    <dgm:cxn modelId="{04EF9359-A3F3-864E-9971-E3DA6BE7D751}" type="presOf" srcId="{64C2A44C-7530-7143-9A17-1B7A22E636B1}" destId="{601D624A-001A-854E-AF1D-2DC477EE4CEB}" srcOrd="0" destOrd="0" presId="urn:microsoft.com/office/officeart/2005/8/layout/list1"/>
    <dgm:cxn modelId="{C1F0A480-00DF-FF49-A883-A9524906C04C}" srcId="{ABCFE0B6-EACC-2A4E-AEE6-AEBCB084EE0D}" destId="{1E53B32D-BEC9-C64E-92D5-337B9CEEC4AA}" srcOrd="0" destOrd="0" parTransId="{97CA764C-9715-1344-86BF-CA2C5C7C280A}" sibTransId="{FBFA59E1-8F66-3041-BC48-0B40AF148783}"/>
    <dgm:cxn modelId="{E726A484-F4EF-834D-A237-ABA99293A59A}" type="presOf" srcId="{1E53B32D-BEC9-C64E-92D5-337B9CEEC4AA}" destId="{D402E0AD-E767-DC41-9558-CE5DBDA1D3E1}" srcOrd="0" destOrd="0" presId="urn:microsoft.com/office/officeart/2005/8/layout/list1"/>
    <dgm:cxn modelId="{6262D784-3499-D844-9FE2-8D989403F8E0}" type="presOf" srcId="{E052DABC-6BE5-1A48-ACE0-C5FA81FAF083}" destId="{37592135-8C25-4741-93B1-E2D11577CEB2}" srcOrd="1" destOrd="0" presId="urn:microsoft.com/office/officeart/2005/8/layout/list1"/>
    <dgm:cxn modelId="{B9253ACC-88D0-A04A-962C-888B07FEDBE3}" type="presOf" srcId="{1E53B32D-BEC9-C64E-92D5-337B9CEEC4AA}" destId="{585AC805-66C1-8446-93B7-66699AB447AF}" srcOrd="1" destOrd="0" presId="urn:microsoft.com/office/officeart/2005/8/layout/list1"/>
    <dgm:cxn modelId="{CED837EE-1FA5-DD4E-A6F2-DB205DACDC09}" type="presOf" srcId="{64C2A44C-7530-7143-9A17-1B7A22E636B1}" destId="{6683B7E5-2BFD-514E-B519-29BC4B16AF94}" srcOrd="1" destOrd="0" presId="urn:microsoft.com/office/officeart/2005/8/layout/list1"/>
    <dgm:cxn modelId="{48ECECF9-6EE0-5241-83EC-52A3C594DA16}" srcId="{ABCFE0B6-EACC-2A4E-AEE6-AEBCB084EE0D}" destId="{64C2A44C-7530-7143-9A17-1B7A22E636B1}" srcOrd="1" destOrd="0" parTransId="{A88997D8-4F50-F044-B64C-EDCAAF637424}" sibTransId="{9B9F0BE7-95AB-234D-B73E-F19563C4CEBE}"/>
    <dgm:cxn modelId="{60A129E4-D4F6-3F40-9119-7CAADD8C776D}" type="presParOf" srcId="{CFFBE51F-A185-A44A-A8FF-F6D7CB0FB010}" destId="{F69FDF0B-D8F6-DA44-B9F9-9765CA3E8341}" srcOrd="0" destOrd="0" presId="urn:microsoft.com/office/officeart/2005/8/layout/list1"/>
    <dgm:cxn modelId="{775F92C3-1803-3443-9E9E-3C76B0C9441F}" type="presParOf" srcId="{F69FDF0B-D8F6-DA44-B9F9-9765CA3E8341}" destId="{D402E0AD-E767-DC41-9558-CE5DBDA1D3E1}" srcOrd="0" destOrd="0" presId="urn:microsoft.com/office/officeart/2005/8/layout/list1"/>
    <dgm:cxn modelId="{892E4C99-639F-1349-A103-1EFDA6873457}" type="presParOf" srcId="{F69FDF0B-D8F6-DA44-B9F9-9765CA3E8341}" destId="{585AC805-66C1-8446-93B7-66699AB447AF}" srcOrd="1" destOrd="0" presId="urn:microsoft.com/office/officeart/2005/8/layout/list1"/>
    <dgm:cxn modelId="{0678CD0A-060E-8F45-BE3F-1926DAD125A3}" type="presParOf" srcId="{CFFBE51F-A185-A44A-A8FF-F6D7CB0FB010}" destId="{AC3FCD16-358F-2246-B9AD-672633E85FA6}" srcOrd="1" destOrd="0" presId="urn:microsoft.com/office/officeart/2005/8/layout/list1"/>
    <dgm:cxn modelId="{B574478D-E8A6-D942-8514-6AECD879549C}" type="presParOf" srcId="{CFFBE51F-A185-A44A-A8FF-F6D7CB0FB010}" destId="{9BFEA1AE-262E-664F-935C-DB359869C79F}" srcOrd="2" destOrd="0" presId="urn:microsoft.com/office/officeart/2005/8/layout/list1"/>
    <dgm:cxn modelId="{330012E4-972C-DA43-9A2F-0032DA25F8AD}" type="presParOf" srcId="{CFFBE51F-A185-A44A-A8FF-F6D7CB0FB010}" destId="{CC437FA1-F69A-9D45-95DE-2CD62D62E564}" srcOrd="3" destOrd="0" presId="urn:microsoft.com/office/officeart/2005/8/layout/list1"/>
    <dgm:cxn modelId="{B1F9AEE7-97E3-6542-B8BA-672F6BA3DB1D}" type="presParOf" srcId="{CFFBE51F-A185-A44A-A8FF-F6D7CB0FB010}" destId="{B7A05344-E80B-E647-A136-52AAA02FEE59}" srcOrd="4" destOrd="0" presId="urn:microsoft.com/office/officeart/2005/8/layout/list1"/>
    <dgm:cxn modelId="{AC82E487-1C06-2B4C-9B37-6CC85CF5C522}" type="presParOf" srcId="{B7A05344-E80B-E647-A136-52AAA02FEE59}" destId="{601D624A-001A-854E-AF1D-2DC477EE4CEB}" srcOrd="0" destOrd="0" presId="urn:microsoft.com/office/officeart/2005/8/layout/list1"/>
    <dgm:cxn modelId="{A77DC2CB-FD15-3E4B-A570-F628A17FEDC0}" type="presParOf" srcId="{B7A05344-E80B-E647-A136-52AAA02FEE59}" destId="{6683B7E5-2BFD-514E-B519-29BC4B16AF94}" srcOrd="1" destOrd="0" presId="urn:microsoft.com/office/officeart/2005/8/layout/list1"/>
    <dgm:cxn modelId="{B188702A-0A7B-0146-BD3E-1343323AD8AC}" type="presParOf" srcId="{CFFBE51F-A185-A44A-A8FF-F6D7CB0FB010}" destId="{C316DCC0-1A2B-3B46-97B3-7D3C9A5A1D9E}" srcOrd="5" destOrd="0" presId="urn:microsoft.com/office/officeart/2005/8/layout/list1"/>
    <dgm:cxn modelId="{5363809D-D96E-0C4E-8999-981FF6135534}" type="presParOf" srcId="{CFFBE51F-A185-A44A-A8FF-F6D7CB0FB010}" destId="{324D0E1D-E0B7-D649-8CEE-DD241816347B}" srcOrd="6" destOrd="0" presId="urn:microsoft.com/office/officeart/2005/8/layout/list1"/>
    <dgm:cxn modelId="{B94A7798-27D8-8640-B02C-72586EDEC9E3}" type="presParOf" srcId="{CFFBE51F-A185-A44A-A8FF-F6D7CB0FB010}" destId="{F0D5E691-88C3-C744-8687-7DD75A7B6EA9}" srcOrd="7" destOrd="0" presId="urn:microsoft.com/office/officeart/2005/8/layout/list1"/>
    <dgm:cxn modelId="{F8DECFE5-D486-0C48-8C0C-CF3449B03732}" type="presParOf" srcId="{CFFBE51F-A185-A44A-A8FF-F6D7CB0FB010}" destId="{2560B087-A045-FD42-9040-F05A8A7550E6}" srcOrd="8" destOrd="0" presId="urn:microsoft.com/office/officeart/2005/8/layout/list1"/>
    <dgm:cxn modelId="{A60A22DE-B2F6-7244-A53E-25299684551A}" type="presParOf" srcId="{2560B087-A045-FD42-9040-F05A8A7550E6}" destId="{F43BCCCB-A39D-F943-9AE8-ECCEC8FEE70D}" srcOrd="0" destOrd="0" presId="urn:microsoft.com/office/officeart/2005/8/layout/list1"/>
    <dgm:cxn modelId="{C0E84174-8DE4-5848-9931-3D250AF419BC}" type="presParOf" srcId="{2560B087-A045-FD42-9040-F05A8A7550E6}" destId="{37592135-8C25-4741-93B1-E2D11577CEB2}" srcOrd="1" destOrd="0" presId="urn:microsoft.com/office/officeart/2005/8/layout/list1"/>
    <dgm:cxn modelId="{EF4BEA07-3E52-4142-9E8A-30513EAE74FA}" type="presParOf" srcId="{CFFBE51F-A185-A44A-A8FF-F6D7CB0FB010}" destId="{BC35A439-17B6-974D-8117-C98D3F413D12}" srcOrd="9" destOrd="0" presId="urn:microsoft.com/office/officeart/2005/8/layout/list1"/>
    <dgm:cxn modelId="{802914C0-0A85-0643-ACBB-D6A3FC63B0D4}" type="presParOf" srcId="{CFFBE51F-A185-A44A-A8FF-F6D7CB0FB010}" destId="{66B7518C-60B6-1E42-9FBC-646B2D6C04D2}"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FD04761-8464-FB40-BD4A-C2EFC8CC80A7}" type="doc">
      <dgm:prSet loTypeId="urn:microsoft.com/office/officeart/2008/layout/HorizontalMultiLevelHierarchy" loCatId="list" qsTypeId="urn:microsoft.com/office/officeart/2005/8/quickstyle/simple1" qsCatId="simple" csTypeId="urn:microsoft.com/office/officeart/2005/8/colors/colorful1" csCatId="colorful" phldr="1"/>
      <dgm:spPr/>
      <dgm:t>
        <a:bodyPr/>
        <a:lstStyle/>
        <a:p>
          <a:endParaRPr lang="es-ES"/>
        </a:p>
      </dgm:t>
    </dgm:pt>
    <dgm:pt modelId="{16C4C0B2-6C8C-8546-81C8-FDB9B72ED9AA}">
      <dgm:prSet/>
      <dgm:spPr/>
      <dgm:t>
        <a:bodyPr/>
        <a:lstStyle/>
        <a:p>
          <a:r>
            <a:rPr lang="es-MX" b="1" dirty="0">
              <a:solidFill>
                <a:schemeClr val="tx1"/>
              </a:solidFill>
            </a:rPr>
            <a:t>Unidad 2</a:t>
          </a:r>
          <a:endParaRPr lang="es-MX" dirty="0">
            <a:solidFill>
              <a:schemeClr val="tx1"/>
            </a:solidFill>
          </a:endParaRPr>
        </a:p>
      </dgm:t>
    </dgm:pt>
    <dgm:pt modelId="{3C3293D6-5E2E-0845-B360-9D71F62964F2}" type="parTrans" cxnId="{2B73F9C5-20EB-AA48-BE4B-41174CD8FA5F}">
      <dgm:prSet/>
      <dgm:spPr/>
      <dgm:t>
        <a:bodyPr/>
        <a:lstStyle/>
        <a:p>
          <a:endParaRPr lang="es-ES"/>
        </a:p>
      </dgm:t>
    </dgm:pt>
    <dgm:pt modelId="{0E8E1747-C36C-834F-B39F-9240B3293EE6}" type="sibTrans" cxnId="{2B73F9C5-20EB-AA48-BE4B-41174CD8FA5F}">
      <dgm:prSet/>
      <dgm:spPr/>
      <dgm:t>
        <a:bodyPr/>
        <a:lstStyle/>
        <a:p>
          <a:endParaRPr lang="es-ES"/>
        </a:p>
      </dgm:t>
    </dgm:pt>
    <dgm:pt modelId="{16A7D908-4A3F-7A49-BC49-FCD812CA9B9D}">
      <dgm:prSet/>
      <dgm:spPr/>
      <dgm:t>
        <a:bodyPr/>
        <a:lstStyle/>
        <a:p>
          <a:r>
            <a:rPr lang="es-MX" dirty="0"/>
            <a:t>1. Situación actual del ingeniero como base de la infraestructura </a:t>
          </a:r>
        </a:p>
      </dgm:t>
    </dgm:pt>
    <dgm:pt modelId="{BEFCC2EB-4F9E-A741-8EC0-20853966AEA0}" type="parTrans" cxnId="{EA110732-0ACD-1942-A683-8D6A40C393F4}">
      <dgm:prSet/>
      <dgm:spPr/>
      <dgm:t>
        <a:bodyPr/>
        <a:lstStyle/>
        <a:p>
          <a:endParaRPr lang="es-ES"/>
        </a:p>
      </dgm:t>
    </dgm:pt>
    <dgm:pt modelId="{05732115-1006-0A47-8871-7C27CBA6E07F}" type="sibTrans" cxnId="{EA110732-0ACD-1942-A683-8D6A40C393F4}">
      <dgm:prSet/>
      <dgm:spPr/>
      <dgm:t>
        <a:bodyPr/>
        <a:lstStyle/>
        <a:p>
          <a:endParaRPr lang="es-ES"/>
        </a:p>
      </dgm:t>
    </dgm:pt>
    <dgm:pt modelId="{BC786D6A-5BA7-354F-B410-7A5D0A6E496C}">
      <dgm:prSet/>
      <dgm:spPr/>
      <dgm:t>
        <a:bodyPr/>
        <a:lstStyle/>
        <a:p>
          <a:r>
            <a:rPr lang="es-MX" dirty="0">
              <a:solidFill>
                <a:schemeClr val="tx1"/>
              </a:solidFill>
            </a:rPr>
            <a:t>2.1 Vocación.</a:t>
          </a:r>
        </a:p>
      </dgm:t>
    </dgm:pt>
    <dgm:pt modelId="{A7EF0E1E-D50D-E542-AA90-C71DEEFAD741}" type="parTrans" cxnId="{07EC6E9E-1276-084D-85D9-A1C058555744}">
      <dgm:prSet/>
      <dgm:spPr/>
      <dgm:t>
        <a:bodyPr/>
        <a:lstStyle/>
        <a:p>
          <a:endParaRPr lang="es-ES"/>
        </a:p>
      </dgm:t>
    </dgm:pt>
    <dgm:pt modelId="{D22557A9-1F7D-0247-8054-54F6BF44BDFD}" type="sibTrans" cxnId="{07EC6E9E-1276-084D-85D9-A1C058555744}">
      <dgm:prSet/>
      <dgm:spPr/>
      <dgm:t>
        <a:bodyPr/>
        <a:lstStyle/>
        <a:p>
          <a:endParaRPr lang="es-ES"/>
        </a:p>
      </dgm:t>
    </dgm:pt>
    <dgm:pt modelId="{196E96D3-F226-A74C-9758-4F5F7BDC6443}">
      <dgm:prSet/>
      <dgm:spPr/>
      <dgm:t>
        <a:bodyPr/>
        <a:lstStyle/>
        <a:p>
          <a:r>
            <a:rPr lang="es-MX" dirty="0">
              <a:solidFill>
                <a:schemeClr val="tx1"/>
              </a:solidFill>
            </a:rPr>
            <a:t>2.4 Situación actual del ingeniero como base de la infraestructura. </a:t>
          </a:r>
        </a:p>
      </dgm:t>
    </dgm:pt>
    <dgm:pt modelId="{C38C83C7-F021-114A-9B7A-804CF83E2573}" type="parTrans" cxnId="{17581950-C929-E249-BE5B-0906E52A4F7D}">
      <dgm:prSet/>
      <dgm:spPr/>
      <dgm:t>
        <a:bodyPr/>
        <a:lstStyle/>
        <a:p>
          <a:endParaRPr lang="es-ES"/>
        </a:p>
      </dgm:t>
    </dgm:pt>
    <dgm:pt modelId="{AB0B9405-8D2A-AB4F-B960-6DE69421B98A}" type="sibTrans" cxnId="{17581950-C929-E249-BE5B-0906E52A4F7D}">
      <dgm:prSet/>
      <dgm:spPr/>
      <dgm:t>
        <a:bodyPr/>
        <a:lstStyle/>
        <a:p>
          <a:endParaRPr lang="es-ES"/>
        </a:p>
      </dgm:t>
    </dgm:pt>
    <dgm:pt modelId="{E72434A9-D346-6240-8E71-1074E765A7C2}">
      <dgm:prSet/>
      <dgm:spPr>
        <a:solidFill>
          <a:schemeClr val="accent4"/>
        </a:solidFill>
      </dgm:spPr>
      <dgm:t>
        <a:bodyPr/>
        <a:lstStyle/>
        <a:p>
          <a:r>
            <a:rPr lang="es-MX" dirty="0">
              <a:solidFill>
                <a:schemeClr val="bg1"/>
              </a:solidFill>
            </a:rPr>
            <a:t>2.5 Áreas de desarrollo del ingeniero.</a:t>
          </a:r>
        </a:p>
      </dgm:t>
    </dgm:pt>
    <dgm:pt modelId="{E5D8F92E-F205-D042-AA55-9A13DE8A6443}" type="parTrans" cxnId="{C7F7BB5C-2592-9B48-A615-F5A5A00A609F}">
      <dgm:prSet/>
      <dgm:spPr/>
      <dgm:t>
        <a:bodyPr/>
        <a:lstStyle/>
        <a:p>
          <a:endParaRPr lang="es-ES"/>
        </a:p>
      </dgm:t>
    </dgm:pt>
    <dgm:pt modelId="{907792E5-1D6E-4243-BBCC-1164A3683CE8}" type="sibTrans" cxnId="{C7F7BB5C-2592-9B48-A615-F5A5A00A609F}">
      <dgm:prSet/>
      <dgm:spPr/>
      <dgm:t>
        <a:bodyPr/>
        <a:lstStyle/>
        <a:p>
          <a:endParaRPr lang="es-ES"/>
        </a:p>
      </dgm:t>
    </dgm:pt>
    <dgm:pt modelId="{26C1B73A-9DF2-C84D-805D-A2D02BF7BE30}">
      <dgm:prSet>
        <dgm:style>
          <a:lnRef idx="0">
            <a:schemeClr val="dk1"/>
          </a:lnRef>
          <a:fillRef idx="3">
            <a:schemeClr val="dk1"/>
          </a:fillRef>
          <a:effectRef idx="3">
            <a:schemeClr val="dk1"/>
          </a:effectRef>
          <a:fontRef idx="minor">
            <a:schemeClr val="lt1"/>
          </a:fontRef>
        </dgm:style>
      </dgm:prSet>
      <dgm:spPr>
        <a:solidFill>
          <a:schemeClr val="accent3"/>
        </a:solidFill>
      </dgm:spPr>
      <dgm:t>
        <a:bodyPr/>
        <a:lstStyle/>
        <a:p>
          <a:r>
            <a:rPr lang="es-MX" dirty="0">
              <a:solidFill>
                <a:schemeClr val="tx1"/>
              </a:solidFill>
            </a:rPr>
            <a:t>2.2 Personalidad del ingeniero.</a:t>
          </a:r>
        </a:p>
      </dgm:t>
    </dgm:pt>
    <dgm:pt modelId="{02F17CA2-0D26-3A46-BE9F-51811A9F8DE5}" type="parTrans" cxnId="{058BCDFC-7C2F-9648-932D-DFFA58B1F249}">
      <dgm:prSet/>
      <dgm:spPr/>
      <dgm:t>
        <a:bodyPr/>
        <a:lstStyle/>
        <a:p>
          <a:endParaRPr lang="es-ES"/>
        </a:p>
      </dgm:t>
    </dgm:pt>
    <dgm:pt modelId="{C297F476-2469-284A-BB52-DBDB49A3EA04}" type="sibTrans" cxnId="{058BCDFC-7C2F-9648-932D-DFFA58B1F249}">
      <dgm:prSet/>
      <dgm:spPr/>
      <dgm:t>
        <a:bodyPr/>
        <a:lstStyle/>
        <a:p>
          <a:endParaRPr lang="es-ES"/>
        </a:p>
      </dgm:t>
    </dgm:pt>
    <dgm:pt modelId="{70358A6C-5359-2A42-92CC-EA299577F476}">
      <dgm:prSet/>
      <dgm:spPr/>
      <dgm:t>
        <a:bodyPr/>
        <a:lstStyle/>
        <a:p>
          <a:r>
            <a:rPr lang="es-MX" dirty="0">
              <a:solidFill>
                <a:schemeClr val="tx1"/>
              </a:solidFill>
            </a:rPr>
            <a:t>2.6 </a:t>
          </a:r>
          <a:r>
            <a:rPr lang="es-ES" dirty="0">
              <a:solidFill>
                <a:schemeClr val="tx1"/>
              </a:solidFill>
            </a:rPr>
            <a:t>Problemas a los que se afrenta la ingeniería y la toma de decisiones.</a:t>
          </a:r>
          <a:r>
            <a:rPr lang="es-MX" dirty="0">
              <a:solidFill>
                <a:schemeClr val="tx1"/>
              </a:solidFill>
            </a:rPr>
            <a:t> </a:t>
          </a:r>
        </a:p>
      </dgm:t>
    </dgm:pt>
    <dgm:pt modelId="{2C4BE6C6-FDAF-7146-9D83-A98D0853BC9C}" type="parTrans" cxnId="{062B1380-094F-104A-96FF-B105CBF35900}">
      <dgm:prSet/>
      <dgm:spPr/>
      <dgm:t>
        <a:bodyPr/>
        <a:lstStyle/>
        <a:p>
          <a:endParaRPr lang="es-ES"/>
        </a:p>
      </dgm:t>
    </dgm:pt>
    <dgm:pt modelId="{2AF225BC-6F9F-BA43-A7BE-F3B7F61AA57A}" type="sibTrans" cxnId="{062B1380-094F-104A-96FF-B105CBF35900}">
      <dgm:prSet/>
      <dgm:spPr/>
      <dgm:t>
        <a:bodyPr/>
        <a:lstStyle/>
        <a:p>
          <a:endParaRPr lang="es-ES"/>
        </a:p>
      </dgm:t>
    </dgm:pt>
    <dgm:pt modelId="{3CAD2F7F-3382-824C-BE0B-31059CAC5C66}">
      <dgm:prSet/>
      <dgm:spPr/>
      <dgm:t>
        <a:bodyPr/>
        <a:lstStyle/>
        <a:p>
          <a:r>
            <a:rPr lang="es-MX" dirty="0">
              <a:solidFill>
                <a:schemeClr val="tx1"/>
              </a:solidFill>
            </a:rPr>
            <a:t>2.3 Definición y evolución de la ingeniería.</a:t>
          </a:r>
        </a:p>
      </dgm:t>
    </dgm:pt>
    <dgm:pt modelId="{BF3D4216-E3F4-7249-A11D-B2E8FBAC1617}" type="parTrans" cxnId="{662F3EDF-5A70-2A43-9DD5-D18B73CF2B35}">
      <dgm:prSet/>
      <dgm:spPr/>
      <dgm:t>
        <a:bodyPr/>
        <a:lstStyle/>
        <a:p>
          <a:endParaRPr lang="es-ES"/>
        </a:p>
      </dgm:t>
    </dgm:pt>
    <dgm:pt modelId="{5EEE0605-68C8-8743-A44E-CF8445EBFFB6}" type="sibTrans" cxnId="{662F3EDF-5A70-2A43-9DD5-D18B73CF2B35}">
      <dgm:prSet/>
      <dgm:spPr/>
      <dgm:t>
        <a:bodyPr/>
        <a:lstStyle/>
        <a:p>
          <a:endParaRPr lang="es-ES"/>
        </a:p>
      </dgm:t>
    </dgm:pt>
    <dgm:pt modelId="{8EA346D7-9965-1C42-99A8-8EAE5CAF3980}" type="pres">
      <dgm:prSet presAssocID="{5FD04761-8464-FB40-BD4A-C2EFC8CC80A7}" presName="Name0" presStyleCnt="0">
        <dgm:presLayoutVars>
          <dgm:chPref val="1"/>
          <dgm:dir/>
          <dgm:animOne val="branch"/>
          <dgm:animLvl val="lvl"/>
          <dgm:resizeHandles val="exact"/>
        </dgm:presLayoutVars>
      </dgm:prSet>
      <dgm:spPr/>
    </dgm:pt>
    <dgm:pt modelId="{59BA9013-D8D2-8848-B717-23ED615E1236}" type="pres">
      <dgm:prSet presAssocID="{16C4C0B2-6C8C-8546-81C8-FDB9B72ED9AA}" presName="root1" presStyleCnt="0"/>
      <dgm:spPr/>
    </dgm:pt>
    <dgm:pt modelId="{1A763CB6-EFB4-A241-AC7E-7232F7C72E89}" type="pres">
      <dgm:prSet presAssocID="{16C4C0B2-6C8C-8546-81C8-FDB9B72ED9AA}" presName="LevelOneTextNode" presStyleLbl="node0" presStyleIdx="0" presStyleCnt="1">
        <dgm:presLayoutVars>
          <dgm:chPref val="3"/>
        </dgm:presLayoutVars>
      </dgm:prSet>
      <dgm:spPr/>
    </dgm:pt>
    <dgm:pt modelId="{E379BEB0-E4B1-334B-90D2-EE2DAF08F14E}" type="pres">
      <dgm:prSet presAssocID="{16C4C0B2-6C8C-8546-81C8-FDB9B72ED9AA}" presName="level2hierChild" presStyleCnt="0"/>
      <dgm:spPr/>
    </dgm:pt>
    <dgm:pt modelId="{D85A2B56-D3B4-C14A-85B0-9B27DD5E9125}" type="pres">
      <dgm:prSet presAssocID="{BEFCC2EB-4F9E-A741-8EC0-20853966AEA0}" presName="conn2-1" presStyleLbl="parChTrans1D2" presStyleIdx="0" presStyleCnt="1"/>
      <dgm:spPr/>
    </dgm:pt>
    <dgm:pt modelId="{80840E8C-8D2E-B14C-B7DA-C6DD83E29A9B}" type="pres">
      <dgm:prSet presAssocID="{BEFCC2EB-4F9E-A741-8EC0-20853966AEA0}" presName="connTx" presStyleLbl="parChTrans1D2" presStyleIdx="0" presStyleCnt="1"/>
      <dgm:spPr/>
    </dgm:pt>
    <dgm:pt modelId="{5DB51871-ADB0-2948-B525-D40B5C5F0207}" type="pres">
      <dgm:prSet presAssocID="{16A7D908-4A3F-7A49-BC49-FCD812CA9B9D}" presName="root2" presStyleCnt="0"/>
      <dgm:spPr/>
    </dgm:pt>
    <dgm:pt modelId="{EDA5661F-F83F-A74C-8CC8-D83396AB81C3}" type="pres">
      <dgm:prSet presAssocID="{16A7D908-4A3F-7A49-BC49-FCD812CA9B9D}" presName="LevelTwoTextNode" presStyleLbl="node2" presStyleIdx="0" presStyleCnt="1">
        <dgm:presLayoutVars>
          <dgm:chPref val="3"/>
        </dgm:presLayoutVars>
      </dgm:prSet>
      <dgm:spPr/>
    </dgm:pt>
    <dgm:pt modelId="{E807D9A5-A0A3-914A-9691-1C2B7E129214}" type="pres">
      <dgm:prSet presAssocID="{16A7D908-4A3F-7A49-BC49-FCD812CA9B9D}" presName="level3hierChild" presStyleCnt="0"/>
      <dgm:spPr/>
    </dgm:pt>
    <dgm:pt modelId="{DBFEBEDF-9495-D149-9347-ECBBC6530FA6}" type="pres">
      <dgm:prSet presAssocID="{A7EF0E1E-D50D-E542-AA90-C71DEEFAD741}" presName="conn2-1" presStyleLbl="parChTrans1D3" presStyleIdx="0" presStyleCnt="6"/>
      <dgm:spPr/>
    </dgm:pt>
    <dgm:pt modelId="{AD3D7BD6-2560-0C44-8508-9464425BA4C2}" type="pres">
      <dgm:prSet presAssocID="{A7EF0E1E-D50D-E542-AA90-C71DEEFAD741}" presName="connTx" presStyleLbl="parChTrans1D3" presStyleIdx="0" presStyleCnt="6"/>
      <dgm:spPr/>
    </dgm:pt>
    <dgm:pt modelId="{E1A78EDA-6348-5648-9A6B-A50111AED670}" type="pres">
      <dgm:prSet presAssocID="{BC786D6A-5BA7-354F-B410-7A5D0A6E496C}" presName="root2" presStyleCnt="0"/>
      <dgm:spPr/>
    </dgm:pt>
    <dgm:pt modelId="{66DD71F0-EA03-8047-A356-BCA2241C9B27}" type="pres">
      <dgm:prSet presAssocID="{BC786D6A-5BA7-354F-B410-7A5D0A6E496C}" presName="LevelTwoTextNode" presStyleLbl="node3" presStyleIdx="0" presStyleCnt="6">
        <dgm:presLayoutVars>
          <dgm:chPref val="3"/>
        </dgm:presLayoutVars>
      </dgm:prSet>
      <dgm:spPr/>
    </dgm:pt>
    <dgm:pt modelId="{49F10926-BF8D-2245-97D4-3ED7EC0E09F9}" type="pres">
      <dgm:prSet presAssocID="{BC786D6A-5BA7-354F-B410-7A5D0A6E496C}" presName="level3hierChild" presStyleCnt="0"/>
      <dgm:spPr/>
    </dgm:pt>
    <dgm:pt modelId="{B5930445-913E-DD44-AFFB-59DFDAF5752E}" type="pres">
      <dgm:prSet presAssocID="{02F17CA2-0D26-3A46-BE9F-51811A9F8DE5}" presName="conn2-1" presStyleLbl="parChTrans1D3" presStyleIdx="1" presStyleCnt="6"/>
      <dgm:spPr/>
    </dgm:pt>
    <dgm:pt modelId="{EEF1904F-7622-224F-B1D0-6F97C8ACB293}" type="pres">
      <dgm:prSet presAssocID="{02F17CA2-0D26-3A46-BE9F-51811A9F8DE5}" presName="connTx" presStyleLbl="parChTrans1D3" presStyleIdx="1" presStyleCnt="6"/>
      <dgm:spPr/>
    </dgm:pt>
    <dgm:pt modelId="{AEC2DAF8-4575-E540-A5D3-9B9D0A726E90}" type="pres">
      <dgm:prSet presAssocID="{26C1B73A-9DF2-C84D-805D-A2D02BF7BE30}" presName="root2" presStyleCnt="0"/>
      <dgm:spPr/>
    </dgm:pt>
    <dgm:pt modelId="{CD0A6240-BCE6-1146-9DDD-0AB412E74B5E}" type="pres">
      <dgm:prSet presAssocID="{26C1B73A-9DF2-C84D-805D-A2D02BF7BE30}" presName="LevelTwoTextNode" presStyleLbl="node3" presStyleIdx="1" presStyleCnt="6">
        <dgm:presLayoutVars>
          <dgm:chPref val="3"/>
        </dgm:presLayoutVars>
      </dgm:prSet>
      <dgm:spPr/>
    </dgm:pt>
    <dgm:pt modelId="{1E5F589E-A28E-8E42-8550-CB7A887807E0}" type="pres">
      <dgm:prSet presAssocID="{26C1B73A-9DF2-C84D-805D-A2D02BF7BE30}" presName="level3hierChild" presStyleCnt="0"/>
      <dgm:spPr/>
    </dgm:pt>
    <dgm:pt modelId="{A1E596A5-F803-6046-8D4E-A7797F8A1AC9}" type="pres">
      <dgm:prSet presAssocID="{BF3D4216-E3F4-7249-A11D-B2E8FBAC1617}" presName="conn2-1" presStyleLbl="parChTrans1D3" presStyleIdx="2" presStyleCnt="6"/>
      <dgm:spPr/>
    </dgm:pt>
    <dgm:pt modelId="{9C0CEB0F-9AF2-814B-AA66-8DE79EE48873}" type="pres">
      <dgm:prSet presAssocID="{BF3D4216-E3F4-7249-A11D-B2E8FBAC1617}" presName="connTx" presStyleLbl="parChTrans1D3" presStyleIdx="2" presStyleCnt="6"/>
      <dgm:spPr/>
    </dgm:pt>
    <dgm:pt modelId="{C791A30B-ACE0-C342-81AA-8285DFC476A4}" type="pres">
      <dgm:prSet presAssocID="{3CAD2F7F-3382-824C-BE0B-31059CAC5C66}" presName="root2" presStyleCnt="0"/>
      <dgm:spPr/>
    </dgm:pt>
    <dgm:pt modelId="{E1A11280-013C-D14F-AD7E-0B57C52CBE07}" type="pres">
      <dgm:prSet presAssocID="{3CAD2F7F-3382-824C-BE0B-31059CAC5C66}" presName="LevelTwoTextNode" presStyleLbl="node3" presStyleIdx="2" presStyleCnt="6">
        <dgm:presLayoutVars>
          <dgm:chPref val="3"/>
        </dgm:presLayoutVars>
      </dgm:prSet>
      <dgm:spPr/>
    </dgm:pt>
    <dgm:pt modelId="{8C5479A2-D65C-5045-99DF-7BE485841427}" type="pres">
      <dgm:prSet presAssocID="{3CAD2F7F-3382-824C-BE0B-31059CAC5C66}" presName="level3hierChild" presStyleCnt="0"/>
      <dgm:spPr/>
    </dgm:pt>
    <dgm:pt modelId="{67BD6FAE-3967-EF46-8BD0-1DEF325317F0}" type="pres">
      <dgm:prSet presAssocID="{C38C83C7-F021-114A-9B7A-804CF83E2573}" presName="conn2-1" presStyleLbl="parChTrans1D3" presStyleIdx="3" presStyleCnt="6"/>
      <dgm:spPr/>
    </dgm:pt>
    <dgm:pt modelId="{07C47F75-973C-9E48-A1B8-C21D31FC6234}" type="pres">
      <dgm:prSet presAssocID="{C38C83C7-F021-114A-9B7A-804CF83E2573}" presName="connTx" presStyleLbl="parChTrans1D3" presStyleIdx="3" presStyleCnt="6"/>
      <dgm:spPr/>
    </dgm:pt>
    <dgm:pt modelId="{9691DD87-5B8D-854B-96E9-F86B5AAE479E}" type="pres">
      <dgm:prSet presAssocID="{196E96D3-F226-A74C-9758-4F5F7BDC6443}" presName="root2" presStyleCnt="0"/>
      <dgm:spPr/>
    </dgm:pt>
    <dgm:pt modelId="{EEC24AB7-1FC5-7248-95BC-45A349055F2C}" type="pres">
      <dgm:prSet presAssocID="{196E96D3-F226-A74C-9758-4F5F7BDC6443}" presName="LevelTwoTextNode" presStyleLbl="node3" presStyleIdx="3" presStyleCnt="6">
        <dgm:presLayoutVars>
          <dgm:chPref val="3"/>
        </dgm:presLayoutVars>
      </dgm:prSet>
      <dgm:spPr/>
    </dgm:pt>
    <dgm:pt modelId="{9C78A57D-25C3-484D-91CE-F60C9303F2CD}" type="pres">
      <dgm:prSet presAssocID="{196E96D3-F226-A74C-9758-4F5F7BDC6443}" presName="level3hierChild" presStyleCnt="0"/>
      <dgm:spPr/>
    </dgm:pt>
    <dgm:pt modelId="{84C491A9-D32E-D148-B57A-0A0ED7F61F68}" type="pres">
      <dgm:prSet presAssocID="{E5D8F92E-F205-D042-AA55-9A13DE8A6443}" presName="conn2-1" presStyleLbl="parChTrans1D3" presStyleIdx="4" presStyleCnt="6"/>
      <dgm:spPr/>
    </dgm:pt>
    <dgm:pt modelId="{F6F7413E-EA4C-D744-B429-88FD01B05D18}" type="pres">
      <dgm:prSet presAssocID="{E5D8F92E-F205-D042-AA55-9A13DE8A6443}" presName="connTx" presStyleLbl="parChTrans1D3" presStyleIdx="4" presStyleCnt="6"/>
      <dgm:spPr/>
    </dgm:pt>
    <dgm:pt modelId="{D5CAE7A0-E09E-A649-93B9-EEDC3746B304}" type="pres">
      <dgm:prSet presAssocID="{E72434A9-D346-6240-8E71-1074E765A7C2}" presName="root2" presStyleCnt="0"/>
      <dgm:spPr/>
    </dgm:pt>
    <dgm:pt modelId="{C8D3C1CF-AAAA-554A-B721-8620CD534550}" type="pres">
      <dgm:prSet presAssocID="{E72434A9-D346-6240-8E71-1074E765A7C2}" presName="LevelTwoTextNode" presStyleLbl="node3" presStyleIdx="4" presStyleCnt="6">
        <dgm:presLayoutVars>
          <dgm:chPref val="3"/>
        </dgm:presLayoutVars>
      </dgm:prSet>
      <dgm:spPr/>
    </dgm:pt>
    <dgm:pt modelId="{54BE0C93-066A-B649-8CEB-52171BE66CAD}" type="pres">
      <dgm:prSet presAssocID="{E72434A9-D346-6240-8E71-1074E765A7C2}" presName="level3hierChild" presStyleCnt="0"/>
      <dgm:spPr/>
    </dgm:pt>
    <dgm:pt modelId="{6B1BA8E9-11CD-1345-BD6B-109E6068BA93}" type="pres">
      <dgm:prSet presAssocID="{2C4BE6C6-FDAF-7146-9D83-A98D0853BC9C}" presName="conn2-1" presStyleLbl="parChTrans1D3" presStyleIdx="5" presStyleCnt="6"/>
      <dgm:spPr/>
    </dgm:pt>
    <dgm:pt modelId="{14C098EA-035E-E042-9176-C0BDF275D0B7}" type="pres">
      <dgm:prSet presAssocID="{2C4BE6C6-FDAF-7146-9D83-A98D0853BC9C}" presName="connTx" presStyleLbl="parChTrans1D3" presStyleIdx="5" presStyleCnt="6"/>
      <dgm:spPr/>
    </dgm:pt>
    <dgm:pt modelId="{ABA71419-9C16-6D43-840B-3868BA143B6A}" type="pres">
      <dgm:prSet presAssocID="{70358A6C-5359-2A42-92CC-EA299577F476}" presName="root2" presStyleCnt="0"/>
      <dgm:spPr/>
    </dgm:pt>
    <dgm:pt modelId="{BB05DF44-2731-7C41-9278-C88A299F7654}" type="pres">
      <dgm:prSet presAssocID="{70358A6C-5359-2A42-92CC-EA299577F476}" presName="LevelTwoTextNode" presStyleLbl="node3" presStyleIdx="5" presStyleCnt="6">
        <dgm:presLayoutVars>
          <dgm:chPref val="3"/>
        </dgm:presLayoutVars>
      </dgm:prSet>
      <dgm:spPr/>
    </dgm:pt>
    <dgm:pt modelId="{2FB60302-6D02-F241-8D0A-0A3B87903D84}" type="pres">
      <dgm:prSet presAssocID="{70358A6C-5359-2A42-92CC-EA299577F476}" presName="level3hierChild" presStyleCnt="0"/>
      <dgm:spPr/>
    </dgm:pt>
  </dgm:ptLst>
  <dgm:cxnLst>
    <dgm:cxn modelId="{CF4AAB09-6093-0C48-AC65-86F738BE15B3}" type="presOf" srcId="{2C4BE6C6-FDAF-7146-9D83-A98D0853BC9C}" destId="{6B1BA8E9-11CD-1345-BD6B-109E6068BA93}" srcOrd="0" destOrd="0" presId="urn:microsoft.com/office/officeart/2008/layout/HorizontalMultiLevelHierarchy"/>
    <dgm:cxn modelId="{37A2BE11-79DD-2C43-97B6-B3CD264FF0F3}" type="presOf" srcId="{16C4C0B2-6C8C-8546-81C8-FDB9B72ED9AA}" destId="{1A763CB6-EFB4-A241-AC7E-7232F7C72E89}" srcOrd="0" destOrd="0" presId="urn:microsoft.com/office/officeart/2008/layout/HorizontalMultiLevelHierarchy"/>
    <dgm:cxn modelId="{D860001F-3E23-7542-A959-93A5C2A07C6F}" type="presOf" srcId="{C38C83C7-F021-114A-9B7A-804CF83E2573}" destId="{67BD6FAE-3967-EF46-8BD0-1DEF325317F0}" srcOrd="0" destOrd="0" presId="urn:microsoft.com/office/officeart/2008/layout/HorizontalMultiLevelHierarchy"/>
    <dgm:cxn modelId="{F5163922-D5DE-BA42-8252-DFDC027E17C9}" type="presOf" srcId="{BF3D4216-E3F4-7249-A11D-B2E8FBAC1617}" destId="{9C0CEB0F-9AF2-814B-AA66-8DE79EE48873}" srcOrd="1" destOrd="0" presId="urn:microsoft.com/office/officeart/2008/layout/HorizontalMultiLevelHierarchy"/>
    <dgm:cxn modelId="{EA110732-0ACD-1942-A683-8D6A40C393F4}" srcId="{16C4C0B2-6C8C-8546-81C8-FDB9B72ED9AA}" destId="{16A7D908-4A3F-7A49-BC49-FCD812CA9B9D}" srcOrd="0" destOrd="0" parTransId="{BEFCC2EB-4F9E-A741-8EC0-20853966AEA0}" sibTransId="{05732115-1006-0A47-8871-7C27CBA6E07F}"/>
    <dgm:cxn modelId="{E5EDF832-BE1B-C84B-A2E2-F6087820AB5D}" type="presOf" srcId="{E5D8F92E-F205-D042-AA55-9A13DE8A6443}" destId="{F6F7413E-EA4C-D744-B429-88FD01B05D18}" srcOrd="1" destOrd="0" presId="urn:microsoft.com/office/officeart/2008/layout/HorizontalMultiLevelHierarchy"/>
    <dgm:cxn modelId="{A2E8C745-1B2B-D648-AA53-67C10EE2BC7A}" type="presOf" srcId="{02F17CA2-0D26-3A46-BE9F-51811A9F8DE5}" destId="{EEF1904F-7622-224F-B1D0-6F97C8ACB293}" srcOrd="1" destOrd="0" presId="urn:microsoft.com/office/officeart/2008/layout/HorizontalMultiLevelHierarchy"/>
    <dgm:cxn modelId="{81488C48-41F9-DD48-90B3-12939A8D6933}" type="presOf" srcId="{E72434A9-D346-6240-8E71-1074E765A7C2}" destId="{C8D3C1CF-AAAA-554A-B721-8620CD534550}" srcOrd="0" destOrd="0" presId="urn:microsoft.com/office/officeart/2008/layout/HorizontalMultiLevelHierarchy"/>
    <dgm:cxn modelId="{17581950-C929-E249-BE5B-0906E52A4F7D}" srcId="{16A7D908-4A3F-7A49-BC49-FCD812CA9B9D}" destId="{196E96D3-F226-A74C-9758-4F5F7BDC6443}" srcOrd="3" destOrd="0" parTransId="{C38C83C7-F021-114A-9B7A-804CF83E2573}" sibTransId="{AB0B9405-8D2A-AB4F-B960-6DE69421B98A}"/>
    <dgm:cxn modelId="{35B94852-301B-5742-8AE0-6A2888B1C6F2}" type="presOf" srcId="{BEFCC2EB-4F9E-A741-8EC0-20853966AEA0}" destId="{80840E8C-8D2E-B14C-B7DA-C6DD83E29A9B}" srcOrd="1" destOrd="0" presId="urn:microsoft.com/office/officeart/2008/layout/HorizontalMultiLevelHierarchy"/>
    <dgm:cxn modelId="{C7F7BB5C-2592-9B48-A615-F5A5A00A609F}" srcId="{16A7D908-4A3F-7A49-BC49-FCD812CA9B9D}" destId="{E72434A9-D346-6240-8E71-1074E765A7C2}" srcOrd="4" destOrd="0" parTransId="{E5D8F92E-F205-D042-AA55-9A13DE8A6443}" sibTransId="{907792E5-1D6E-4243-BBCC-1164A3683CE8}"/>
    <dgm:cxn modelId="{C5A34660-A120-B64C-8561-DDA24638746A}" type="presOf" srcId="{26C1B73A-9DF2-C84D-805D-A2D02BF7BE30}" destId="{CD0A6240-BCE6-1146-9DDD-0AB412E74B5E}" srcOrd="0" destOrd="0" presId="urn:microsoft.com/office/officeart/2008/layout/HorizontalMultiLevelHierarchy"/>
    <dgm:cxn modelId="{277CF962-A8BF-1543-8208-357653D5F4D3}" type="presOf" srcId="{5FD04761-8464-FB40-BD4A-C2EFC8CC80A7}" destId="{8EA346D7-9965-1C42-99A8-8EAE5CAF3980}" srcOrd="0" destOrd="0" presId="urn:microsoft.com/office/officeart/2008/layout/HorizontalMultiLevelHierarchy"/>
    <dgm:cxn modelId="{503BCE64-F8AF-EA47-8BB4-910436C772C4}" type="presOf" srcId="{E5D8F92E-F205-D042-AA55-9A13DE8A6443}" destId="{84C491A9-D32E-D148-B57A-0A0ED7F61F68}" srcOrd="0" destOrd="0" presId="urn:microsoft.com/office/officeart/2008/layout/HorizontalMultiLevelHierarchy"/>
    <dgm:cxn modelId="{884C3666-1F54-C447-88B8-13E718B55ADC}" type="presOf" srcId="{BEFCC2EB-4F9E-A741-8EC0-20853966AEA0}" destId="{D85A2B56-D3B4-C14A-85B0-9B27DD5E9125}" srcOrd="0" destOrd="0" presId="urn:microsoft.com/office/officeart/2008/layout/HorizontalMultiLevelHierarchy"/>
    <dgm:cxn modelId="{1C269E6D-3C64-6346-82CC-E501BBCEC3A2}" type="presOf" srcId="{C38C83C7-F021-114A-9B7A-804CF83E2573}" destId="{07C47F75-973C-9E48-A1B8-C21D31FC6234}" srcOrd="1" destOrd="0" presId="urn:microsoft.com/office/officeart/2008/layout/HorizontalMultiLevelHierarchy"/>
    <dgm:cxn modelId="{08C26C75-F42B-8340-B468-D7F4CA9C5F2A}" type="presOf" srcId="{70358A6C-5359-2A42-92CC-EA299577F476}" destId="{BB05DF44-2731-7C41-9278-C88A299F7654}" srcOrd="0" destOrd="0" presId="urn:microsoft.com/office/officeart/2008/layout/HorizontalMultiLevelHierarchy"/>
    <dgm:cxn modelId="{062B1380-094F-104A-96FF-B105CBF35900}" srcId="{16A7D908-4A3F-7A49-BC49-FCD812CA9B9D}" destId="{70358A6C-5359-2A42-92CC-EA299577F476}" srcOrd="5" destOrd="0" parTransId="{2C4BE6C6-FDAF-7146-9D83-A98D0853BC9C}" sibTransId="{2AF225BC-6F9F-BA43-A7BE-F3B7F61AA57A}"/>
    <dgm:cxn modelId="{37C17084-617F-B74F-81F9-3103F3BC9DE4}" type="presOf" srcId="{A7EF0E1E-D50D-E542-AA90-C71DEEFAD741}" destId="{AD3D7BD6-2560-0C44-8508-9464425BA4C2}" srcOrd="1" destOrd="0" presId="urn:microsoft.com/office/officeart/2008/layout/HorizontalMultiLevelHierarchy"/>
    <dgm:cxn modelId="{8232A790-E0BD-C84B-A716-987BD892CEE0}" type="presOf" srcId="{2C4BE6C6-FDAF-7146-9D83-A98D0853BC9C}" destId="{14C098EA-035E-E042-9176-C0BDF275D0B7}" srcOrd="1" destOrd="0" presId="urn:microsoft.com/office/officeart/2008/layout/HorizontalMultiLevelHierarchy"/>
    <dgm:cxn modelId="{07EC6E9E-1276-084D-85D9-A1C058555744}" srcId="{16A7D908-4A3F-7A49-BC49-FCD812CA9B9D}" destId="{BC786D6A-5BA7-354F-B410-7A5D0A6E496C}" srcOrd="0" destOrd="0" parTransId="{A7EF0E1E-D50D-E542-AA90-C71DEEFAD741}" sibTransId="{D22557A9-1F7D-0247-8054-54F6BF44BDFD}"/>
    <dgm:cxn modelId="{0BB74CA5-968B-0D4A-8748-11DC6EC71B5F}" type="presOf" srcId="{3CAD2F7F-3382-824C-BE0B-31059CAC5C66}" destId="{E1A11280-013C-D14F-AD7E-0B57C52CBE07}" srcOrd="0" destOrd="0" presId="urn:microsoft.com/office/officeart/2008/layout/HorizontalMultiLevelHierarchy"/>
    <dgm:cxn modelId="{788AB7AB-5A10-6D45-A2AB-B2ADBE7B1DA2}" type="presOf" srcId="{BC786D6A-5BA7-354F-B410-7A5D0A6E496C}" destId="{66DD71F0-EA03-8047-A356-BCA2241C9B27}" srcOrd="0" destOrd="0" presId="urn:microsoft.com/office/officeart/2008/layout/HorizontalMultiLevelHierarchy"/>
    <dgm:cxn modelId="{3C4060BE-7347-0F40-A481-76D0367D7E62}" type="presOf" srcId="{16A7D908-4A3F-7A49-BC49-FCD812CA9B9D}" destId="{EDA5661F-F83F-A74C-8CC8-D83396AB81C3}" srcOrd="0" destOrd="0" presId="urn:microsoft.com/office/officeart/2008/layout/HorizontalMultiLevelHierarchy"/>
    <dgm:cxn modelId="{2B73F9C5-20EB-AA48-BE4B-41174CD8FA5F}" srcId="{5FD04761-8464-FB40-BD4A-C2EFC8CC80A7}" destId="{16C4C0B2-6C8C-8546-81C8-FDB9B72ED9AA}" srcOrd="0" destOrd="0" parTransId="{3C3293D6-5E2E-0845-B360-9D71F62964F2}" sibTransId="{0E8E1747-C36C-834F-B39F-9240B3293EE6}"/>
    <dgm:cxn modelId="{11E889C7-2C48-B14F-88BE-C62577CF56B1}" type="presOf" srcId="{02F17CA2-0D26-3A46-BE9F-51811A9F8DE5}" destId="{B5930445-913E-DD44-AFFB-59DFDAF5752E}" srcOrd="0" destOrd="0" presId="urn:microsoft.com/office/officeart/2008/layout/HorizontalMultiLevelHierarchy"/>
    <dgm:cxn modelId="{9E7CA5CB-9BA1-D449-B216-E5795E429990}" type="presOf" srcId="{BF3D4216-E3F4-7249-A11D-B2E8FBAC1617}" destId="{A1E596A5-F803-6046-8D4E-A7797F8A1AC9}" srcOrd="0" destOrd="0" presId="urn:microsoft.com/office/officeart/2008/layout/HorizontalMultiLevelHierarchy"/>
    <dgm:cxn modelId="{90E33CCD-56F8-414F-8DCC-B02B276F58CA}" type="presOf" srcId="{196E96D3-F226-A74C-9758-4F5F7BDC6443}" destId="{EEC24AB7-1FC5-7248-95BC-45A349055F2C}" srcOrd="0" destOrd="0" presId="urn:microsoft.com/office/officeart/2008/layout/HorizontalMultiLevelHierarchy"/>
    <dgm:cxn modelId="{C2CF0DDE-6026-844B-90DF-992D9376F795}" type="presOf" srcId="{A7EF0E1E-D50D-E542-AA90-C71DEEFAD741}" destId="{DBFEBEDF-9495-D149-9347-ECBBC6530FA6}" srcOrd="0" destOrd="0" presId="urn:microsoft.com/office/officeart/2008/layout/HorizontalMultiLevelHierarchy"/>
    <dgm:cxn modelId="{662F3EDF-5A70-2A43-9DD5-D18B73CF2B35}" srcId="{16A7D908-4A3F-7A49-BC49-FCD812CA9B9D}" destId="{3CAD2F7F-3382-824C-BE0B-31059CAC5C66}" srcOrd="2" destOrd="0" parTransId="{BF3D4216-E3F4-7249-A11D-B2E8FBAC1617}" sibTransId="{5EEE0605-68C8-8743-A44E-CF8445EBFFB6}"/>
    <dgm:cxn modelId="{058BCDFC-7C2F-9648-932D-DFFA58B1F249}" srcId="{16A7D908-4A3F-7A49-BC49-FCD812CA9B9D}" destId="{26C1B73A-9DF2-C84D-805D-A2D02BF7BE30}" srcOrd="1" destOrd="0" parTransId="{02F17CA2-0D26-3A46-BE9F-51811A9F8DE5}" sibTransId="{C297F476-2469-284A-BB52-DBDB49A3EA04}"/>
    <dgm:cxn modelId="{ADF5223A-85FB-004D-87A2-F202FC33DCE2}" type="presParOf" srcId="{8EA346D7-9965-1C42-99A8-8EAE5CAF3980}" destId="{59BA9013-D8D2-8848-B717-23ED615E1236}" srcOrd="0" destOrd="0" presId="urn:microsoft.com/office/officeart/2008/layout/HorizontalMultiLevelHierarchy"/>
    <dgm:cxn modelId="{7DFD8B4B-DF02-D94F-A61F-2C427D32C460}" type="presParOf" srcId="{59BA9013-D8D2-8848-B717-23ED615E1236}" destId="{1A763CB6-EFB4-A241-AC7E-7232F7C72E89}" srcOrd="0" destOrd="0" presId="urn:microsoft.com/office/officeart/2008/layout/HorizontalMultiLevelHierarchy"/>
    <dgm:cxn modelId="{31DE53F7-AC1D-6C4C-BD59-F2821F0DD306}" type="presParOf" srcId="{59BA9013-D8D2-8848-B717-23ED615E1236}" destId="{E379BEB0-E4B1-334B-90D2-EE2DAF08F14E}" srcOrd="1" destOrd="0" presId="urn:microsoft.com/office/officeart/2008/layout/HorizontalMultiLevelHierarchy"/>
    <dgm:cxn modelId="{DE1273EE-9F1C-0A45-9CCF-172D40A78464}" type="presParOf" srcId="{E379BEB0-E4B1-334B-90D2-EE2DAF08F14E}" destId="{D85A2B56-D3B4-C14A-85B0-9B27DD5E9125}" srcOrd="0" destOrd="0" presId="urn:microsoft.com/office/officeart/2008/layout/HorizontalMultiLevelHierarchy"/>
    <dgm:cxn modelId="{0F802F0F-E925-5545-BCDF-EEF61CF68ED0}" type="presParOf" srcId="{D85A2B56-D3B4-C14A-85B0-9B27DD5E9125}" destId="{80840E8C-8D2E-B14C-B7DA-C6DD83E29A9B}" srcOrd="0" destOrd="0" presId="urn:microsoft.com/office/officeart/2008/layout/HorizontalMultiLevelHierarchy"/>
    <dgm:cxn modelId="{B709DCD9-CB90-2E41-9187-CDE8E490E7A4}" type="presParOf" srcId="{E379BEB0-E4B1-334B-90D2-EE2DAF08F14E}" destId="{5DB51871-ADB0-2948-B525-D40B5C5F0207}" srcOrd="1" destOrd="0" presId="urn:microsoft.com/office/officeart/2008/layout/HorizontalMultiLevelHierarchy"/>
    <dgm:cxn modelId="{29ECDDE8-744A-CC45-8FF1-0FD5D82E3960}" type="presParOf" srcId="{5DB51871-ADB0-2948-B525-D40B5C5F0207}" destId="{EDA5661F-F83F-A74C-8CC8-D83396AB81C3}" srcOrd="0" destOrd="0" presId="urn:microsoft.com/office/officeart/2008/layout/HorizontalMultiLevelHierarchy"/>
    <dgm:cxn modelId="{C4E510A0-3301-CA49-BFAC-834562CA0B1A}" type="presParOf" srcId="{5DB51871-ADB0-2948-B525-D40B5C5F0207}" destId="{E807D9A5-A0A3-914A-9691-1C2B7E129214}" srcOrd="1" destOrd="0" presId="urn:microsoft.com/office/officeart/2008/layout/HorizontalMultiLevelHierarchy"/>
    <dgm:cxn modelId="{87404CD5-9C59-7F40-880C-B6A6A41EAF2C}" type="presParOf" srcId="{E807D9A5-A0A3-914A-9691-1C2B7E129214}" destId="{DBFEBEDF-9495-D149-9347-ECBBC6530FA6}" srcOrd="0" destOrd="0" presId="urn:microsoft.com/office/officeart/2008/layout/HorizontalMultiLevelHierarchy"/>
    <dgm:cxn modelId="{98F9F872-1386-C04B-B89E-55A1BFF15CEB}" type="presParOf" srcId="{DBFEBEDF-9495-D149-9347-ECBBC6530FA6}" destId="{AD3D7BD6-2560-0C44-8508-9464425BA4C2}" srcOrd="0" destOrd="0" presId="urn:microsoft.com/office/officeart/2008/layout/HorizontalMultiLevelHierarchy"/>
    <dgm:cxn modelId="{29349816-CA21-7C43-A947-5A0DFBF8EF30}" type="presParOf" srcId="{E807D9A5-A0A3-914A-9691-1C2B7E129214}" destId="{E1A78EDA-6348-5648-9A6B-A50111AED670}" srcOrd="1" destOrd="0" presId="urn:microsoft.com/office/officeart/2008/layout/HorizontalMultiLevelHierarchy"/>
    <dgm:cxn modelId="{7168FBF1-BC88-7F48-B517-7523AD8C48E5}" type="presParOf" srcId="{E1A78EDA-6348-5648-9A6B-A50111AED670}" destId="{66DD71F0-EA03-8047-A356-BCA2241C9B27}" srcOrd="0" destOrd="0" presId="urn:microsoft.com/office/officeart/2008/layout/HorizontalMultiLevelHierarchy"/>
    <dgm:cxn modelId="{655C6041-D1AA-324E-B3BD-756C0543B1FC}" type="presParOf" srcId="{E1A78EDA-6348-5648-9A6B-A50111AED670}" destId="{49F10926-BF8D-2245-97D4-3ED7EC0E09F9}" srcOrd="1" destOrd="0" presId="urn:microsoft.com/office/officeart/2008/layout/HorizontalMultiLevelHierarchy"/>
    <dgm:cxn modelId="{E309E97E-9A2D-274F-9CCE-C44815F2B541}" type="presParOf" srcId="{E807D9A5-A0A3-914A-9691-1C2B7E129214}" destId="{B5930445-913E-DD44-AFFB-59DFDAF5752E}" srcOrd="2" destOrd="0" presId="urn:microsoft.com/office/officeart/2008/layout/HorizontalMultiLevelHierarchy"/>
    <dgm:cxn modelId="{D3DD75AA-D3CC-8248-8BC4-5A28E60042C3}" type="presParOf" srcId="{B5930445-913E-DD44-AFFB-59DFDAF5752E}" destId="{EEF1904F-7622-224F-B1D0-6F97C8ACB293}" srcOrd="0" destOrd="0" presId="urn:microsoft.com/office/officeart/2008/layout/HorizontalMultiLevelHierarchy"/>
    <dgm:cxn modelId="{E763119D-B438-1F4C-A643-FA52C4845FA7}" type="presParOf" srcId="{E807D9A5-A0A3-914A-9691-1C2B7E129214}" destId="{AEC2DAF8-4575-E540-A5D3-9B9D0A726E90}" srcOrd="3" destOrd="0" presId="urn:microsoft.com/office/officeart/2008/layout/HorizontalMultiLevelHierarchy"/>
    <dgm:cxn modelId="{60DC2695-3D34-C149-A0D8-D138E8B23E09}" type="presParOf" srcId="{AEC2DAF8-4575-E540-A5D3-9B9D0A726E90}" destId="{CD0A6240-BCE6-1146-9DDD-0AB412E74B5E}" srcOrd="0" destOrd="0" presId="urn:microsoft.com/office/officeart/2008/layout/HorizontalMultiLevelHierarchy"/>
    <dgm:cxn modelId="{838A0A7A-748A-AC47-956B-9C53617CCF9A}" type="presParOf" srcId="{AEC2DAF8-4575-E540-A5D3-9B9D0A726E90}" destId="{1E5F589E-A28E-8E42-8550-CB7A887807E0}" srcOrd="1" destOrd="0" presId="urn:microsoft.com/office/officeart/2008/layout/HorizontalMultiLevelHierarchy"/>
    <dgm:cxn modelId="{521A5A47-C3DD-C249-8F7F-CFD8089981D0}" type="presParOf" srcId="{E807D9A5-A0A3-914A-9691-1C2B7E129214}" destId="{A1E596A5-F803-6046-8D4E-A7797F8A1AC9}" srcOrd="4" destOrd="0" presId="urn:microsoft.com/office/officeart/2008/layout/HorizontalMultiLevelHierarchy"/>
    <dgm:cxn modelId="{7D120322-3CAD-1F49-8A98-270946FB8ADE}" type="presParOf" srcId="{A1E596A5-F803-6046-8D4E-A7797F8A1AC9}" destId="{9C0CEB0F-9AF2-814B-AA66-8DE79EE48873}" srcOrd="0" destOrd="0" presId="urn:microsoft.com/office/officeart/2008/layout/HorizontalMultiLevelHierarchy"/>
    <dgm:cxn modelId="{D54E31C5-1950-D740-92C2-C5D1BBD2F249}" type="presParOf" srcId="{E807D9A5-A0A3-914A-9691-1C2B7E129214}" destId="{C791A30B-ACE0-C342-81AA-8285DFC476A4}" srcOrd="5" destOrd="0" presId="urn:microsoft.com/office/officeart/2008/layout/HorizontalMultiLevelHierarchy"/>
    <dgm:cxn modelId="{7ADF0823-D5A9-3D4F-BF84-2A360DADA4EF}" type="presParOf" srcId="{C791A30B-ACE0-C342-81AA-8285DFC476A4}" destId="{E1A11280-013C-D14F-AD7E-0B57C52CBE07}" srcOrd="0" destOrd="0" presId="urn:microsoft.com/office/officeart/2008/layout/HorizontalMultiLevelHierarchy"/>
    <dgm:cxn modelId="{77487D26-83F4-DA42-AF39-082D5CA7D369}" type="presParOf" srcId="{C791A30B-ACE0-C342-81AA-8285DFC476A4}" destId="{8C5479A2-D65C-5045-99DF-7BE485841427}" srcOrd="1" destOrd="0" presId="urn:microsoft.com/office/officeart/2008/layout/HorizontalMultiLevelHierarchy"/>
    <dgm:cxn modelId="{AFD63AAD-9C63-904F-98F7-80AE2D7EC031}" type="presParOf" srcId="{E807D9A5-A0A3-914A-9691-1C2B7E129214}" destId="{67BD6FAE-3967-EF46-8BD0-1DEF325317F0}" srcOrd="6" destOrd="0" presId="urn:microsoft.com/office/officeart/2008/layout/HorizontalMultiLevelHierarchy"/>
    <dgm:cxn modelId="{82AA2B9F-2715-2743-B821-A931676595A7}" type="presParOf" srcId="{67BD6FAE-3967-EF46-8BD0-1DEF325317F0}" destId="{07C47F75-973C-9E48-A1B8-C21D31FC6234}" srcOrd="0" destOrd="0" presId="urn:microsoft.com/office/officeart/2008/layout/HorizontalMultiLevelHierarchy"/>
    <dgm:cxn modelId="{E8F96B61-990B-A149-9F94-906D15E8B82B}" type="presParOf" srcId="{E807D9A5-A0A3-914A-9691-1C2B7E129214}" destId="{9691DD87-5B8D-854B-96E9-F86B5AAE479E}" srcOrd="7" destOrd="0" presId="urn:microsoft.com/office/officeart/2008/layout/HorizontalMultiLevelHierarchy"/>
    <dgm:cxn modelId="{7D956D60-6437-584A-894B-22302279380F}" type="presParOf" srcId="{9691DD87-5B8D-854B-96E9-F86B5AAE479E}" destId="{EEC24AB7-1FC5-7248-95BC-45A349055F2C}" srcOrd="0" destOrd="0" presId="urn:microsoft.com/office/officeart/2008/layout/HorizontalMultiLevelHierarchy"/>
    <dgm:cxn modelId="{9DE99647-B022-9242-BBC7-BB8AB3FEC1E0}" type="presParOf" srcId="{9691DD87-5B8D-854B-96E9-F86B5AAE479E}" destId="{9C78A57D-25C3-484D-91CE-F60C9303F2CD}" srcOrd="1" destOrd="0" presId="urn:microsoft.com/office/officeart/2008/layout/HorizontalMultiLevelHierarchy"/>
    <dgm:cxn modelId="{C44C7BD8-0271-8446-9179-38C477C9CA96}" type="presParOf" srcId="{E807D9A5-A0A3-914A-9691-1C2B7E129214}" destId="{84C491A9-D32E-D148-B57A-0A0ED7F61F68}" srcOrd="8" destOrd="0" presId="urn:microsoft.com/office/officeart/2008/layout/HorizontalMultiLevelHierarchy"/>
    <dgm:cxn modelId="{8FF5AB71-32ED-3544-8155-41C31C19EBBB}" type="presParOf" srcId="{84C491A9-D32E-D148-B57A-0A0ED7F61F68}" destId="{F6F7413E-EA4C-D744-B429-88FD01B05D18}" srcOrd="0" destOrd="0" presId="urn:microsoft.com/office/officeart/2008/layout/HorizontalMultiLevelHierarchy"/>
    <dgm:cxn modelId="{43FBDB10-EF34-F149-B378-7096D7162325}" type="presParOf" srcId="{E807D9A5-A0A3-914A-9691-1C2B7E129214}" destId="{D5CAE7A0-E09E-A649-93B9-EEDC3746B304}" srcOrd="9" destOrd="0" presId="urn:microsoft.com/office/officeart/2008/layout/HorizontalMultiLevelHierarchy"/>
    <dgm:cxn modelId="{88FAB819-062F-3E4E-AA2B-3E5DAEFDC9D8}" type="presParOf" srcId="{D5CAE7A0-E09E-A649-93B9-EEDC3746B304}" destId="{C8D3C1CF-AAAA-554A-B721-8620CD534550}" srcOrd="0" destOrd="0" presId="urn:microsoft.com/office/officeart/2008/layout/HorizontalMultiLevelHierarchy"/>
    <dgm:cxn modelId="{AEDCDA81-462F-1143-930E-E14727E3C133}" type="presParOf" srcId="{D5CAE7A0-E09E-A649-93B9-EEDC3746B304}" destId="{54BE0C93-066A-B649-8CEB-52171BE66CAD}" srcOrd="1" destOrd="0" presId="urn:microsoft.com/office/officeart/2008/layout/HorizontalMultiLevelHierarchy"/>
    <dgm:cxn modelId="{CE312F4A-BCFE-BD4D-9D43-EBAD5140DC67}" type="presParOf" srcId="{E807D9A5-A0A3-914A-9691-1C2B7E129214}" destId="{6B1BA8E9-11CD-1345-BD6B-109E6068BA93}" srcOrd="10" destOrd="0" presId="urn:microsoft.com/office/officeart/2008/layout/HorizontalMultiLevelHierarchy"/>
    <dgm:cxn modelId="{26AF17F2-9466-7C46-8736-466D9FDF03EB}" type="presParOf" srcId="{6B1BA8E9-11CD-1345-BD6B-109E6068BA93}" destId="{14C098EA-035E-E042-9176-C0BDF275D0B7}" srcOrd="0" destOrd="0" presId="urn:microsoft.com/office/officeart/2008/layout/HorizontalMultiLevelHierarchy"/>
    <dgm:cxn modelId="{2A907BC6-B58C-5744-8A35-AB1AA6B04294}" type="presParOf" srcId="{E807D9A5-A0A3-914A-9691-1C2B7E129214}" destId="{ABA71419-9C16-6D43-840B-3868BA143B6A}" srcOrd="11" destOrd="0" presId="urn:microsoft.com/office/officeart/2008/layout/HorizontalMultiLevelHierarchy"/>
    <dgm:cxn modelId="{0EFF77FA-E448-C74F-83B7-F339E600606D}" type="presParOf" srcId="{ABA71419-9C16-6D43-840B-3868BA143B6A}" destId="{BB05DF44-2731-7C41-9278-C88A299F7654}" srcOrd="0" destOrd="0" presId="urn:microsoft.com/office/officeart/2008/layout/HorizontalMultiLevelHierarchy"/>
    <dgm:cxn modelId="{4DD53A78-E1B4-D940-AEB8-9F3F5A26C35E}" type="presParOf" srcId="{ABA71419-9C16-6D43-840B-3868BA143B6A}" destId="{2FB60302-6D02-F241-8D0A-0A3B87903D84}"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4F0763A-8DA0-724B-8BDF-A2443518575E}" type="doc">
      <dgm:prSet loTypeId="urn:microsoft.com/office/officeart/2005/8/layout/vList3" loCatId="list" qsTypeId="urn:microsoft.com/office/officeart/2005/8/quickstyle/simple1" qsCatId="simple" csTypeId="urn:microsoft.com/office/officeart/2005/8/colors/colorful1" csCatId="colorful" phldr="1"/>
      <dgm:spPr/>
      <dgm:t>
        <a:bodyPr/>
        <a:lstStyle/>
        <a:p>
          <a:endParaRPr lang="es-ES"/>
        </a:p>
      </dgm:t>
    </dgm:pt>
    <dgm:pt modelId="{B82A67B2-C259-DA46-8ACB-60878B3A7382}">
      <dgm:prSet custT="1"/>
      <dgm:spPr/>
      <dgm:t>
        <a:bodyPr/>
        <a:lstStyle/>
        <a:p>
          <a:r>
            <a:rPr lang="es-MX" sz="1400" b="1" dirty="0"/>
            <a:t>Objetivo: Áreas de desarrollo del ingeniero</a:t>
          </a:r>
          <a:endParaRPr lang="es-MX" sz="1400" dirty="0"/>
        </a:p>
      </dgm:t>
    </dgm:pt>
    <dgm:pt modelId="{2AF4215F-06B9-6545-BB2D-47088C8C940E}" type="parTrans" cxnId="{83DDE7B0-34F8-404B-BDFA-6B8D0154FF22}">
      <dgm:prSet/>
      <dgm:spPr/>
      <dgm:t>
        <a:bodyPr/>
        <a:lstStyle/>
        <a:p>
          <a:endParaRPr lang="es-ES" sz="2000"/>
        </a:p>
      </dgm:t>
    </dgm:pt>
    <dgm:pt modelId="{556DF86D-7FBA-0D41-BD0F-E9FD478A7888}" type="sibTrans" cxnId="{83DDE7B0-34F8-404B-BDFA-6B8D0154FF22}">
      <dgm:prSet/>
      <dgm:spPr/>
      <dgm:t>
        <a:bodyPr/>
        <a:lstStyle/>
        <a:p>
          <a:endParaRPr lang="es-ES" sz="2000"/>
        </a:p>
      </dgm:t>
    </dgm:pt>
    <dgm:pt modelId="{F443B5B0-291E-BC4D-9149-B1F1623F5493}">
      <dgm:prSet custT="1"/>
      <dgm:spPr/>
      <dgm:t>
        <a:bodyPr/>
        <a:lstStyle/>
        <a:p>
          <a:r>
            <a:rPr lang="es-MX" sz="1400" dirty="0"/>
            <a:t>El ingeniero</a:t>
          </a:r>
        </a:p>
      </dgm:t>
    </dgm:pt>
    <dgm:pt modelId="{51D0E29D-9974-FF4E-80C8-6FA20E250D2F}" type="parTrans" cxnId="{DEF712F6-F14C-274E-8F6C-D3EE4E64A522}">
      <dgm:prSet/>
      <dgm:spPr/>
      <dgm:t>
        <a:bodyPr/>
        <a:lstStyle/>
        <a:p>
          <a:endParaRPr lang="es-ES" sz="2000"/>
        </a:p>
      </dgm:t>
    </dgm:pt>
    <dgm:pt modelId="{F7E38AA8-0B2D-C94D-91D7-AFD1BA2001D3}" type="sibTrans" cxnId="{DEF712F6-F14C-274E-8F6C-D3EE4E64A522}">
      <dgm:prSet/>
      <dgm:spPr/>
      <dgm:t>
        <a:bodyPr/>
        <a:lstStyle/>
        <a:p>
          <a:endParaRPr lang="es-ES" sz="2000"/>
        </a:p>
      </dgm:t>
    </dgm:pt>
    <dgm:pt modelId="{88BE4C20-1A0D-0249-BDD6-661989A8F58F}">
      <dgm:prSet custT="1"/>
      <dgm:spPr/>
      <dgm:t>
        <a:bodyPr/>
        <a:lstStyle/>
        <a:p>
          <a:r>
            <a:rPr lang="es-MX" sz="1400" dirty="0"/>
            <a:t>Tipos de ingenieros</a:t>
          </a:r>
        </a:p>
      </dgm:t>
    </dgm:pt>
    <dgm:pt modelId="{E9A92C32-88BD-E34C-ADF6-4680992C9CE0}" type="parTrans" cxnId="{5BB764E6-7548-264D-801A-8DDCCAAD09B2}">
      <dgm:prSet/>
      <dgm:spPr/>
      <dgm:t>
        <a:bodyPr/>
        <a:lstStyle/>
        <a:p>
          <a:endParaRPr lang="es-ES" sz="2000"/>
        </a:p>
      </dgm:t>
    </dgm:pt>
    <dgm:pt modelId="{6BD73AF3-FC2F-6345-B3A4-5E241768F1C0}" type="sibTrans" cxnId="{5BB764E6-7548-264D-801A-8DDCCAAD09B2}">
      <dgm:prSet/>
      <dgm:spPr/>
      <dgm:t>
        <a:bodyPr/>
        <a:lstStyle/>
        <a:p>
          <a:endParaRPr lang="es-ES" sz="2000"/>
        </a:p>
      </dgm:t>
    </dgm:pt>
    <dgm:pt modelId="{129E9ED2-974B-BA41-8C8F-029F2D0EB3B9}">
      <dgm:prSet custT="1"/>
      <dgm:spPr/>
      <dgm:t>
        <a:bodyPr/>
        <a:lstStyle/>
        <a:p>
          <a:r>
            <a:rPr lang="es-MX" sz="1400" b="1"/>
            <a:t>Conclusiones</a:t>
          </a:r>
          <a:endParaRPr lang="es-MX" sz="1400"/>
        </a:p>
      </dgm:t>
    </dgm:pt>
    <dgm:pt modelId="{57AFD0B5-F49D-3B40-B870-A9FC90A9E076}" type="parTrans" cxnId="{20823E46-2DC1-2E49-A09F-B2689D323AD5}">
      <dgm:prSet/>
      <dgm:spPr/>
      <dgm:t>
        <a:bodyPr/>
        <a:lstStyle/>
        <a:p>
          <a:endParaRPr lang="es-ES" sz="2000"/>
        </a:p>
      </dgm:t>
    </dgm:pt>
    <dgm:pt modelId="{7AD9875E-E694-C141-BBD5-285C9B02D9DE}" type="sibTrans" cxnId="{20823E46-2DC1-2E49-A09F-B2689D323AD5}">
      <dgm:prSet/>
      <dgm:spPr/>
      <dgm:t>
        <a:bodyPr/>
        <a:lstStyle/>
        <a:p>
          <a:endParaRPr lang="es-ES" sz="2000"/>
        </a:p>
      </dgm:t>
    </dgm:pt>
    <dgm:pt modelId="{B471E081-AEED-BA43-957A-A6B7A9DB884A}">
      <dgm:prSet custT="1"/>
      <dgm:spPr/>
      <dgm:t>
        <a:bodyPr/>
        <a:lstStyle/>
        <a:p>
          <a:r>
            <a:rPr lang="es-MX" sz="1400" b="1"/>
            <a:t>Referencias</a:t>
          </a:r>
          <a:endParaRPr lang="es-MX" sz="1400"/>
        </a:p>
      </dgm:t>
    </dgm:pt>
    <dgm:pt modelId="{D9687F74-0132-A746-B99D-3E7B52787652}" type="parTrans" cxnId="{46AAEFBE-1447-FA45-BC24-E18366677DA7}">
      <dgm:prSet/>
      <dgm:spPr/>
      <dgm:t>
        <a:bodyPr/>
        <a:lstStyle/>
        <a:p>
          <a:endParaRPr lang="es-ES" sz="2000"/>
        </a:p>
      </dgm:t>
    </dgm:pt>
    <dgm:pt modelId="{5E5AA62B-C196-624A-BEC6-DC76333B20D8}" type="sibTrans" cxnId="{46AAEFBE-1447-FA45-BC24-E18366677DA7}">
      <dgm:prSet/>
      <dgm:spPr/>
      <dgm:t>
        <a:bodyPr/>
        <a:lstStyle/>
        <a:p>
          <a:endParaRPr lang="es-ES" sz="2000"/>
        </a:p>
      </dgm:t>
    </dgm:pt>
    <dgm:pt modelId="{BD825A34-65F6-864B-B91F-FFB208BA1594}">
      <dgm:prSet custT="1"/>
      <dgm:spPr/>
      <dgm:t>
        <a:bodyPr/>
        <a:lstStyle/>
        <a:p>
          <a:r>
            <a:rPr lang="es-MX" sz="1400" dirty="0"/>
            <a:t>Áreas de desarrollo profesional</a:t>
          </a:r>
        </a:p>
      </dgm:t>
    </dgm:pt>
    <dgm:pt modelId="{B1AC2EB9-E7F8-C947-8543-3AFE996EA023}" type="sibTrans" cxnId="{544FC6E2-B741-414E-87F7-2B16ACC6E369}">
      <dgm:prSet/>
      <dgm:spPr/>
      <dgm:t>
        <a:bodyPr/>
        <a:lstStyle/>
        <a:p>
          <a:endParaRPr lang="es-ES" sz="2000"/>
        </a:p>
      </dgm:t>
    </dgm:pt>
    <dgm:pt modelId="{2637111C-3232-EB4D-B1E3-07446B228B18}" type="parTrans" cxnId="{544FC6E2-B741-414E-87F7-2B16ACC6E369}">
      <dgm:prSet/>
      <dgm:spPr/>
      <dgm:t>
        <a:bodyPr/>
        <a:lstStyle/>
        <a:p>
          <a:endParaRPr lang="es-ES" sz="2000"/>
        </a:p>
      </dgm:t>
    </dgm:pt>
    <dgm:pt modelId="{9B67792F-CC61-4B72-8643-3739D7C5215D}">
      <dgm:prSet custT="1"/>
      <dgm:spPr/>
      <dgm:t>
        <a:bodyPr/>
        <a:lstStyle/>
        <a:p>
          <a:r>
            <a:rPr lang="es-MX" sz="1400" dirty="0"/>
            <a:t>Habilidades</a:t>
          </a:r>
        </a:p>
      </dgm:t>
    </dgm:pt>
    <dgm:pt modelId="{E6CCA061-6977-46F3-95DD-1D83C130FAB3}" type="parTrans" cxnId="{4F8DB0FA-7723-471A-ACB1-30A995003AD5}">
      <dgm:prSet/>
      <dgm:spPr/>
      <dgm:t>
        <a:bodyPr/>
        <a:lstStyle/>
        <a:p>
          <a:endParaRPr lang="es-MX"/>
        </a:p>
      </dgm:t>
    </dgm:pt>
    <dgm:pt modelId="{A66C2062-4841-44D0-805D-A99AB69E4B0F}" type="sibTrans" cxnId="{4F8DB0FA-7723-471A-ACB1-30A995003AD5}">
      <dgm:prSet/>
      <dgm:spPr/>
      <dgm:t>
        <a:bodyPr/>
        <a:lstStyle/>
        <a:p>
          <a:endParaRPr lang="es-MX"/>
        </a:p>
      </dgm:t>
    </dgm:pt>
    <dgm:pt modelId="{88684726-409C-9A46-8806-3B8BEB3B37D0}" type="pres">
      <dgm:prSet presAssocID="{24F0763A-8DA0-724B-8BDF-A2443518575E}" presName="linearFlow" presStyleCnt="0">
        <dgm:presLayoutVars>
          <dgm:dir/>
          <dgm:resizeHandles val="exact"/>
        </dgm:presLayoutVars>
      </dgm:prSet>
      <dgm:spPr/>
    </dgm:pt>
    <dgm:pt modelId="{678C1654-1675-4241-A412-47FFD8D568D5}" type="pres">
      <dgm:prSet presAssocID="{B82A67B2-C259-DA46-8ACB-60878B3A7382}" presName="composite" presStyleCnt="0"/>
      <dgm:spPr/>
    </dgm:pt>
    <dgm:pt modelId="{9F3542B5-8E62-7143-9DBF-312C79240240}" type="pres">
      <dgm:prSet presAssocID="{B82A67B2-C259-DA46-8ACB-60878B3A7382}" presName="imgShp" presStyleLbl="fgImgPlace1" presStyleIdx="0" presStyleCnt="7"/>
      <dgm:spPr/>
    </dgm:pt>
    <dgm:pt modelId="{7FA07069-8B64-E448-A653-D7F13F26EDAF}" type="pres">
      <dgm:prSet presAssocID="{B82A67B2-C259-DA46-8ACB-60878B3A7382}" presName="txShp" presStyleLbl="node1" presStyleIdx="0" presStyleCnt="7">
        <dgm:presLayoutVars>
          <dgm:bulletEnabled val="1"/>
        </dgm:presLayoutVars>
      </dgm:prSet>
      <dgm:spPr/>
    </dgm:pt>
    <dgm:pt modelId="{7E6EFFFF-140C-3442-B1DA-ECF3CF3CFC45}" type="pres">
      <dgm:prSet presAssocID="{556DF86D-7FBA-0D41-BD0F-E9FD478A7888}" presName="spacing" presStyleCnt="0"/>
      <dgm:spPr/>
    </dgm:pt>
    <dgm:pt modelId="{1B9F6F84-379B-0341-A8D0-65FF9E7EBB4A}" type="pres">
      <dgm:prSet presAssocID="{F443B5B0-291E-BC4D-9149-B1F1623F5493}" presName="composite" presStyleCnt="0"/>
      <dgm:spPr/>
    </dgm:pt>
    <dgm:pt modelId="{6E3787D5-019B-3C47-A2E5-ADDDE1932C01}" type="pres">
      <dgm:prSet presAssocID="{F443B5B0-291E-BC4D-9149-B1F1623F5493}" presName="imgShp" presStyleLbl="fgImgPlace1" presStyleIdx="1" presStyleCnt="7"/>
      <dgm:spPr/>
    </dgm:pt>
    <dgm:pt modelId="{01BB34C2-5091-4749-9E60-91749D6D12B4}" type="pres">
      <dgm:prSet presAssocID="{F443B5B0-291E-BC4D-9149-B1F1623F5493}" presName="txShp" presStyleLbl="node1" presStyleIdx="1" presStyleCnt="7">
        <dgm:presLayoutVars>
          <dgm:bulletEnabled val="1"/>
        </dgm:presLayoutVars>
      </dgm:prSet>
      <dgm:spPr/>
    </dgm:pt>
    <dgm:pt modelId="{09740F45-5728-8C43-B817-68AA6B6C3C99}" type="pres">
      <dgm:prSet presAssocID="{F7E38AA8-0B2D-C94D-91D7-AFD1BA2001D3}" presName="spacing" presStyleCnt="0"/>
      <dgm:spPr/>
    </dgm:pt>
    <dgm:pt modelId="{02534173-DD2F-E54C-A3B6-D77FE9060FD9}" type="pres">
      <dgm:prSet presAssocID="{88BE4C20-1A0D-0249-BDD6-661989A8F58F}" presName="composite" presStyleCnt="0"/>
      <dgm:spPr/>
    </dgm:pt>
    <dgm:pt modelId="{0D93F7AF-AB79-A34D-ADE8-E64088845CA8}" type="pres">
      <dgm:prSet presAssocID="{88BE4C20-1A0D-0249-BDD6-661989A8F58F}" presName="imgShp" presStyleLbl="fgImgPlace1" presStyleIdx="2" presStyleCnt="7"/>
      <dgm:spPr/>
    </dgm:pt>
    <dgm:pt modelId="{B536F65B-1FC3-B14C-9067-DEF5F93126F3}" type="pres">
      <dgm:prSet presAssocID="{88BE4C20-1A0D-0249-BDD6-661989A8F58F}" presName="txShp" presStyleLbl="node1" presStyleIdx="2" presStyleCnt="7">
        <dgm:presLayoutVars>
          <dgm:bulletEnabled val="1"/>
        </dgm:presLayoutVars>
      </dgm:prSet>
      <dgm:spPr/>
    </dgm:pt>
    <dgm:pt modelId="{61BC974A-88D4-F049-8393-97F5CC984637}" type="pres">
      <dgm:prSet presAssocID="{6BD73AF3-FC2F-6345-B3A4-5E241768F1C0}" presName="spacing" presStyleCnt="0"/>
      <dgm:spPr/>
    </dgm:pt>
    <dgm:pt modelId="{A8FDAADB-03EA-5A44-B1BF-A29B2563F73B}" type="pres">
      <dgm:prSet presAssocID="{BD825A34-65F6-864B-B91F-FFB208BA1594}" presName="composite" presStyleCnt="0"/>
      <dgm:spPr/>
    </dgm:pt>
    <dgm:pt modelId="{592D0981-8B51-3343-BE15-846B6557C789}" type="pres">
      <dgm:prSet presAssocID="{BD825A34-65F6-864B-B91F-FFB208BA1594}" presName="imgShp" presStyleLbl="fgImgPlace1" presStyleIdx="3" presStyleCnt="7"/>
      <dgm:spPr/>
    </dgm:pt>
    <dgm:pt modelId="{677DD969-7327-1F40-944E-C2CD0BC5B181}" type="pres">
      <dgm:prSet presAssocID="{BD825A34-65F6-864B-B91F-FFB208BA1594}" presName="txShp" presStyleLbl="node1" presStyleIdx="3" presStyleCnt="7">
        <dgm:presLayoutVars>
          <dgm:bulletEnabled val="1"/>
        </dgm:presLayoutVars>
      </dgm:prSet>
      <dgm:spPr/>
    </dgm:pt>
    <dgm:pt modelId="{64903072-ED7C-3844-B395-873157F1A989}" type="pres">
      <dgm:prSet presAssocID="{B1AC2EB9-E7F8-C947-8543-3AFE996EA023}" presName="spacing" presStyleCnt="0"/>
      <dgm:spPr/>
    </dgm:pt>
    <dgm:pt modelId="{7926C952-12FD-4DBB-972C-469C78C15B58}" type="pres">
      <dgm:prSet presAssocID="{9B67792F-CC61-4B72-8643-3739D7C5215D}" presName="composite" presStyleCnt="0"/>
      <dgm:spPr/>
    </dgm:pt>
    <dgm:pt modelId="{6DC563DE-1A5F-4FE2-8E70-791C88E447AB}" type="pres">
      <dgm:prSet presAssocID="{9B67792F-CC61-4B72-8643-3739D7C5215D}" presName="imgShp" presStyleLbl="fgImgPlace1" presStyleIdx="4" presStyleCnt="7"/>
      <dgm:spPr/>
    </dgm:pt>
    <dgm:pt modelId="{FB950A86-6A5C-478D-8914-2D9234C806CE}" type="pres">
      <dgm:prSet presAssocID="{9B67792F-CC61-4B72-8643-3739D7C5215D}" presName="txShp" presStyleLbl="node1" presStyleIdx="4" presStyleCnt="7">
        <dgm:presLayoutVars>
          <dgm:bulletEnabled val="1"/>
        </dgm:presLayoutVars>
      </dgm:prSet>
      <dgm:spPr/>
    </dgm:pt>
    <dgm:pt modelId="{4BED6E22-8D75-4942-9D66-E5786DC9B240}" type="pres">
      <dgm:prSet presAssocID="{A66C2062-4841-44D0-805D-A99AB69E4B0F}" presName="spacing" presStyleCnt="0"/>
      <dgm:spPr/>
    </dgm:pt>
    <dgm:pt modelId="{C4EC10FB-852D-0A41-95CC-A3F51E95D0C0}" type="pres">
      <dgm:prSet presAssocID="{129E9ED2-974B-BA41-8C8F-029F2D0EB3B9}" presName="composite" presStyleCnt="0"/>
      <dgm:spPr/>
    </dgm:pt>
    <dgm:pt modelId="{5D13A754-11BB-8C46-9723-7706D62C535A}" type="pres">
      <dgm:prSet presAssocID="{129E9ED2-974B-BA41-8C8F-029F2D0EB3B9}" presName="imgShp" presStyleLbl="fgImgPlace1" presStyleIdx="5" presStyleCnt="7"/>
      <dgm:spPr/>
    </dgm:pt>
    <dgm:pt modelId="{377947F2-FEB5-9342-9227-A8E5B40568B1}" type="pres">
      <dgm:prSet presAssocID="{129E9ED2-974B-BA41-8C8F-029F2D0EB3B9}" presName="txShp" presStyleLbl="node1" presStyleIdx="5" presStyleCnt="7">
        <dgm:presLayoutVars>
          <dgm:bulletEnabled val="1"/>
        </dgm:presLayoutVars>
      </dgm:prSet>
      <dgm:spPr/>
    </dgm:pt>
    <dgm:pt modelId="{13680D0C-43AF-3C4F-880B-99ED64213B33}" type="pres">
      <dgm:prSet presAssocID="{7AD9875E-E694-C141-BBD5-285C9B02D9DE}" presName="spacing" presStyleCnt="0"/>
      <dgm:spPr/>
    </dgm:pt>
    <dgm:pt modelId="{B52485F1-B15E-CB4A-BA49-FE7512879E93}" type="pres">
      <dgm:prSet presAssocID="{B471E081-AEED-BA43-957A-A6B7A9DB884A}" presName="composite" presStyleCnt="0"/>
      <dgm:spPr/>
    </dgm:pt>
    <dgm:pt modelId="{DBBC31CF-67C7-F140-A0D7-C560E54940FC}" type="pres">
      <dgm:prSet presAssocID="{B471E081-AEED-BA43-957A-A6B7A9DB884A}" presName="imgShp" presStyleLbl="fgImgPlace1" presStyleIdx="6" presStyleCnt="7"/>
      <dgm:spPr/>
    </dgm:pt>
    <dgm:pt modelId="{6F1D864D-6D5A-D944-8A4D-D5E00BA393CA}" type="pres">
      <dgm:prSet presAssocID="{B471E081-AEED-BA43-957A-A6B7A9DB884A}" presName="txShp" presStyleLbl="node1" presStyleIdx="6" presStyleCnt="7">
        <dgm:presLayoutVars>
          <dgm:bulletEnabled val="1"/>
        </dgm:presLayoutVars>
      </dgm:prSet>
      <dgm:spPr/>
    </dgm:pt>
  </dgm:ptLst>
  <dgm:cxnLst>
    <dgm:cxn modelId="{BB42FF27-97EA-3649-A994-C0754357E2C1}" type="presOf" srcId="{88BE4C20-1A0D-0249-BDD6-661989A8F58F}" destId="{B536F65B-1FC3-B14C-9067-DEF5F93126F3}" srcOrd="0" destOrd="0" presId="urn:microsoft.com/office/officeart/2005/8/layout/vList3"/>
    <dgm:cxn modelId="{5A86AE3A-CD2F-2A49-8853-DD5DC9F06C17}" type="presOf" srcId="{B82A67B2-C259-DA46-8ACB-60878B3A7382}" destId="{7FA07069-8B64-E448-A653-D7F13F26EDAF}" srcOrd="0" destOrd="0" presId="urn:microsoft.com/office/officeart/2005/8/layout/vList3"/>
    <dgm:cxn modelId="{F6364D3D-8B3A-D34B-BAC5-82CE77DA0DC8}" type="presOf" srcId="{129E9ED2-974B-BA41-8C8F-029F2D0EB3B9}" destId="{377947F2-FEB5-9342-9227-A8E5B40568B1}" srcOrd="0" destOrd="0" presId="urn:microsoft.com/office/officeart/2005/8/layout/vList3"/>
    <dgm:cxn modelId="{09763445-7F51-4243-84C6-E79C95AF16A0}" type="presOf" srcId="{B471E081-AEED-BA43-957A-A6B7A9DB884A}" destId="{6F1D864D-6D5A-D944-8A4D-D5E00BA393CA}" srcOrd="0" destOrd="0" presId="urn:microsoft.com/office/officeart/2005/8/layout/vList3"/>
    <dgm:cxn modelId="{20823E46-2DC1-2E49-A09F-B2689D323AD5}" srcId="{24F0763A-8DA0-724B-8BDF-A2443518575E}" destId="{129E9ED2-974B-BA41-8C8F-029F2D0EB3B9}" srcOrd="5" destOrd="0" parTransId="{57AFD0B5-F49D-3B40-B870-A9FC90A9E076}" sibTransId="{7AD9875E-E694-C141-BBD5-285C9B02D9DE}"/>
    <dgm:cxn modelId="{3A4DAA7A-39ED-3149-800C-D39E7DA19B3A}" type="presOf" srcId="{F443B5B0-291E-BC4D-9149-B1F1623F5493}" destId="{01BB34C2-5091-4749-9E60-91749D6D12B4}" srcOrd="0" destOrd="0" presId="urn:microsoft.com/office/officeart/2005/8/layout/vList3"/>
    <dgm:cxn modelId="{83DDE7B0-34F8-404B-BDFA-6B8D0154FF22}" srcId="{24F0763A-8DA0-724B-8BDF-A2443518575E}" destId="{B82A67B2-C259-DA46-8ACB-60878B3A7382}" srcOrd="0" destOrd="0" parTransId="{2AF4215F-06B9-6545-BB2D-47088C8C940E}" sibTransId="{556DF86D-7FBA-0D41-BD0F-E9FD478A7888}"/>
    <dgm:cxn modelId="{46AAEFBE-1447-FA45-BC24-E18366677DA7}" srcId="{24F0763A-8DA0-724B-8BDF-A2443518575E}" destId="{B471E081-AEED-BA43-957A-A6B7A9DB884A}" srcOrd="6" destOrd="0" parTransId="{D9687F74-0132-A746-B99D-3E7B52787652}" sibTransId="{5E5AA62B-C196-624A-BEC6-DC76333B20D8}"/>
    <dgm:cxn modelId="{C759EEDA-1A0E-4EC7-B0E3-2F52B471C0A1}" type="presOf" srcId="{9B67792F-CC61-4B72-8643-3739D7C5215D}" destId="{FB950A86-6A5C-478D-8914-2D9234C806CE}" srcOrd="0" destOrd="0" presId="urn:microsoft.com/office/officeart/2005/8/layout/vList3"/>
    <dgm:cxn modelId="{544FC6E2-B741-414E-87F7-2B16ACC6E369}" srcId="{24F0763A-8DA0-724B-8BDF-A2443518575E}" destId="{BD825A34-65F6-864B-B91F-FFB208BA1594}" srcOrd="3" destOrd="0" parTransId="{2637111C-3232-EB4D-B1E3-07446B228B18}" sibTransId="{B1AC2EB9-E7F8-C947-8543-3AFE996EA023}"/>
    <dgm:cxn modelId="{5BB764E6-7548-264D-801A-8DDCCAAD09B2}" srcId="{24F0763A-8DA0-724B-8BDF-A2443518575E}" destId="{88BE4C20-1A0D-0249-BDD6-661989A8F58F}" srcOrd="2" destOrd="0" parTransId="{E9A92C32-88BD-E34C-ADF6-4680992C9CE0}" sibTransId="{6BD73AF3-FC2F-6345-B3A4-5E241768F1C0}"/>
    <dgm:cxn modelId="{D56258E8-B98E-A744-ADE8-3F70051F74BB}" type="presOf" srcId="{BD825A34-65F6-864B-B91F-FFB208BA1594}" destId="{677DD969-7327-1F40-944E-C2CD0BC5B181}" srcOrd="0" destOrd="0" presId="urn:microsoft.com/office/officeart/2005/8/layout/vList3"/>
    <dgm:cxn modelId="{2770BEF3-923B-4E41-BA8E-76F0C8311C1B}" type="presOf" srcId="{24F0763A-8DA0-724B-8BDF-A2443518575E}" destId="{88684726-409C-9A46-8806-3B8BEB3B37D0}" srcOrd="0" destOrd="0" presId="urn:microsoft.com/office/officeart/2005/8/layout/vList3"/>
    <dgm:cxn modelId="{DEF712F6-F14C-274E-8F6C-D3EE4E64A522}" srcId="{24F0763A-8DA0-724B-8BDF-A2443518575E}" destId="{F443B5B0-291E-BC4D-9149-B1F1623F5493}" srcOrd="1" destOrd="0" parTransId="{51D0E29D-9974-FF4E-80C8-6FA20E250D2F}" sibTransId="{F7E38AA8-0B2D-C94D-91D7-AFD1BA2001D3}"/>
    <dgm:cxn modelId="{4F8DB0FA-7723-471A-ACB1-30A995003AD5}" srcId="{24F0763A-8DA0-724B-8BDF-A2443518575E}" destId="{9B67792F-CC61-4B72-8643-3739D7C5215D}" srcOrd="4" destOrd="0" parTransId="{E6CCA061-6977-46F3-95DD-1D83C130FAB3}" sibTransId="{A66C2062-4841-44D0-805D-A99AB69E4B0F}"/>
    <dgm:cxn modelId="{D58B4E56-9BCE-074A-BD3B-7AE2E2BA3238}" type="presParOf" srcId="{88684726-409C-9A46-8806-3B8BEB3B37D0}" destId="{678C1654-1675-4241-A412-47FFD8D568D5}" srcOrd="0" destOrd="0" presId="urn:microsoft.com/office/officeart/2005/8/layout/vList3"/>
    <dgm:cxn modelId="{67EF9BFB-7F3C-4442-BF83-F709C8EFE2A9}" type="presParOf" srcId="{678C1654-1675-4241-A412-47FFD8D568D5}" destId="{9F3542B5-8E62-7143-9DBF-312C79240240}" srcOrd="0" destOrd="0" presId="urn:microsoft.com/office/officeart/2005/8/layout/vList3"/>
    <dgm:cxn modelId="{B65B0BE0-3D9F-1242-9D97-C9982F897854}" type="presParOf" srcId="{678C1654-1675-4241-A412-47FFD8D568D5}" destId="{7FA07069-8B64-E448-A653-D7F13F26EDAF}" srcOrd="1" destOrd="0" presId="urn:microsoft.com/office/officeart/2005/8/layout/vList3"/>
    <dgm:cxn modelId="{8D573A02-AE50-3F4A-BB8E-107467D42266}" type="presParOf" srcId="{88684726-409C-9A46-8806-3B8BEB3B37D0}" destId="{7E6EFFFF-140C-3442-B1DA-ECF3CF3CFC45}" srcOrd="1" destOrd="0" presId="urn:microsoft.com/office/officeart/2005/8/layout/vList3"/>
    <dgm:cxn modelId="{D2CA9F5C-5CE6-6946-B903-548DE7B38940}" type="presParOf" srcId="{88684726-409C-9A46-8806-3B8BEB3B37D0}" destId="{1B9F6F84-379B-0341-A8D0-65FF9E7EBB4A}" srcOrd="2" destOrd="0" presId="urn:microsoft.com/office/officeart/2005/8/layout/vList3"/>
    <dgm:cxn modelId="{31D562E8-B5CA-A747-BAB7-BFDA2F0327C8}" type="presParOf" srcId="{1B9F6F84-379B-0341-A8D0-65FF9E7EBB4A}" destId="{6E3787D5-019B-3C47-A2E5-ADDDE1932C01}" srcOrd="0" destOrd="0" presId="urn:microsoft.com/office/officeart/2005/8/layout/vList3"/>
    <dgm:cxn modelId="{6167244F-4F00-3A44-A199-79BD55FC8EC7}" type="presParOf" srcId="{1B9F6F84-379B-0341-A8D0-65FF9E7EBB4A}" destId="{01BB34C2-5091-4749-9E60-91749D6D12B4}" srcOrd="1" destOrd="0" presId="urn:microsoft.com/office/officeart/2005/8/layout/vList3"/>
    <dgm:cxn modelId="{58213663-1DFF-3042-891C-6C4ADB6422E7}" type="presParOf" srcId="{88684726-409C-9A46-8806-3B8BEB3B37D0}" destId="{09740F45-5728-8C43-B817-68AA6B6C3C99}" srcOrd="3" destOrd="0" presId="urn:microsoft.com/office/officeart/2005/8/layout/vList3"/>
    <dgm:cxn modelId="{09CD3688-58F0-4945-A1B3-98FAC995B78C}" type="presParOf" srcId="{88684726-409C-9A46-8806-3B8BEB3B37D0}" destId="{02534173-DD2F-E54C-A3B6-D77FE9060FD9}" srcOrd="4" destOrd="0" presId="urn:microsoft.com/office/officeart/2005/8/layout/vList3"/>
    <dgm:cxn modelId="{818C1A6B-D1ED-5C40-8BB2-DB3622E9C58D}" type="presParOf" srcId="{02534173-DD2F-E54C-A3B6-D77FE9060FD9}" destId="{0D93F7AF-AB79-A34D-ADE8-E64088845CA8}" srcOrd="0" destOrd="0" presId="urn:microsoft.com/office/officeart/2005/8/layout/vList3"/>
    <dgm:cxn modelId="{A83DF528-356F-2A44-860A-0C3C828E5311}" type="presParOf" srcId="{02534173-DD2F-E54C-A3B6-D77FE9060FD9}" destId="{B536F65B-1FC3-B14C-9067-DEF5F93126F3}" srcOrd="1" destOrd="0" presId="urn:microsoft.com/office/officeart/2005/8/layout/vList3"/>
    <dgm:cxn modelId="{ECCEE064-3F89-BD42-AECB-610188B04C75}" type="presParOf" srcId="{88684726-409C-9A46-8806-3B8BEB3B37D0}" destId="{61BC974A-88D4-F049-8393-97F5CC984637}" srcOrd="5" destOrd="0" presId="urn:microsoft.com/office/officeart/2005/8/layout/vList3"/>
    <dgm:cxn modelId="{470B1EE0-FF33-2148-A9DC-AA964C955BBB}" type="presParOf" srcId="{88684726-409C-9A46-8806-3B8BEB3B37D0}" destId="{A8FDAADB-03EA-5A44-B1BF-A29B2563F73B}" srcOrd="6" destOrd="0" presId="urn:microsoft.com/office/officeart/2005/8/layout/vList3"/>
    <dgm:cxn modelId="{C079E0D0-B1EC-1846-8C58-797A72115CDD}" type="presParOf" srcId="{A8FDAADB-03EA-5A44-B1BF-A29B2563F73B}" destId="{592D0981-8B51-3343-BE15-846B6557C789}" srcOrd="0" destOrd="0" presId="urn:microsoft.com/office/officeart/2005/8/layout/vList3"/>
    <dgm:cxn modelId="{71B87F11-0CA2-3D4E-877B-10F333B45805}" type="presParOf" srcId="{A8FDAADB-03EA-5A44-B1BF-A29B2563F73B}" destId="{677DD969-7327-1F40-944E-C2CD0BC5B181}" srcOrd="1" destOrd="0" presId="urn:microsoft.com/office/officeart/2005/8/layout/vList3"/>
    <dgm:cxn modelId="{B87109C7-E23F-6F4E-A740-1129808505CB}" type="presParOf" srcId="{88684726-409C-9A46-8806-3B8BEB3B37D0}" destId="{64903072-ED7C-3844-B395-873157F1A989}" srcOrd="7" destOrd="0" presId="urn:microsoft.com/office/officeart/2005/8/layout/vList3"/>
    <dgm:cxn modelId="{17221DCA-3D7F-4853-BEDD-52AE190DAAE8}" type="presParOf" srcId="{88684726-409C-9A46-8806-3B8BEB3B37D0}" destId="{7926C952-12FD-4DBB-972C-469C78C15B58}" srcOrd="8" destOrd="0" presId="urn:microsoft.com/office/officeart/2005/8/layout/vList3"/>
    <dgm:cxn modelId="{F8B43B9B-1476-44D6-88EB-6C60007DE822}" type="presParOf" srcId="{7926C952-12FD-4DBB-972C-469C78C15B58}" destId="{6DC563DE-1A5F-4FE2-8E70-791C88E447AB}" srcOrd="0" destOrd="0" presId="urn:microsoft.com/office/officeart/2005/8/layout/vList3"/>
    <dgm:cxn modelId="{2627114C-A38F-47D5-9097-CC4803C7F870}" type="presParOf" srcId="{7926C952-12FD-4DBB-972C-469C78C15B58}" destId="{FB950A86-6A5C-478D-8914-2D9234C806CE}" srcOrd="1" destOrd="0" presId="urn:microsoft.com/office/officeart/2005/8/layout/vList3"/>
    <dgm:cxn modelId="{89318C3B-27FB-4379-9F71-60725AFB8169}" type="presParOf" srcId="{88684726-409C-9A46-8806-3B8BEB3B37D0}" destId="{4BED6E22-8D75-4942-9D66-E5786DC9B240}" srcOrd="9" destOrd="0" presId="urn:microsoft.com/office/officeart/2005/8/layout/vList3"/>
    <dgm:cxn modelId="{60C95008-B55F-ED4D-A5DD-BF2C0A0621DD}" type="presParOf" srcId="{88684726-409C-9A46-8806-3B8BEB3B37D0}" destId="{C4EC10FB-852D-0A41-95CC-A3F51E95D0C0}" srcOrd="10" destOrd="0" presId="urn:microsoft.com/office/officeart/2005/8/layout/vList3"/>
    <dgm:cxn modelId="{E8978220-B8AE-E44D-AFAD-62F288A0D237}" type="presParOf" srcId="{C4EC10FB-852D-0A41-95CC-A3F51E95D0C0}" destId="{5D13A754-11BB-8C46-9723-7706D62C535A}" srcOrd="0" destOrd="0" presId="urn:microsoft.com/office/officeart/2005/8/layout/vList3"/>
    <dgm:cxn modelId="{C82952CA-6062-5A48-A398-02EEAD9FA9A1}" type="presParOf" srcId="{C4EC10FB-852D-0A41-95CC-A3F51E95D0C0}" destId="{377947F2-FEB5-9342-9227-A8E5B40568B1}" srcOrd="1" destOrd="0" presId="urn:microsoft.com/office/officeart/2005/8/layout/vList3"/>
    <dgm:cxn modelId="{E5D76F3D-908B-3744-ABAF-F3116FEF042F}" type="presParOf" srcId="{88684726-409C-9A46-8806-3B8BEB3B37D0}" destId="{13680D0C-43AF-3C4F-880B-99ED64213B33}" srcOrd="11" destOrd="0" presId="urn:microsoft.com/office/officeart/2005/8/layout/vList3"/>
    <dgm:cxn modelId="{0E219253-3FD0-3A42-96E7-75B5624279FC}" type="presParOf" srcId="{88684726-409C-9A46-8806-3B8BEB3B37D0}" destId="{B52485F1-B15E-CB4A-BA49-FE7512879E93}" srcOrd="12" destOrd="0" presId="urn:microsoft.com/office/officeart/2005/8/layout/vList3"/>
    <dgm:cxn modelId="{0511999B-1F6E-B14E-B9D4-724EC4BBDEC8}" type="presParOf" srcId="{B52485F1-B15E-CB4A-BA49-FE7512879E93}" destId="{DBBC31CF-67C7-F140-A0D7-C560E54940FC}" srcOrd="0" destOrd="0" presId="urn:microsoft.com/office/officeart/2005/8/layout/vList3"/>
    <dgm:cxn modelId="{D70D8DFA-9564-D248-89B6-E0F34443DB4A}" type="presParOf" srcId="{B52485F1-B15E-CB4A-BA49-FE7512879E93}" destId="{6F1D864D-6D5A-D944-8A4D-D5E00BA393CA}"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FEA1AE-262E-664F-935C-DB359869C79F}">
      <dsp:nvSpPr>
        <dsp:cNvPr id="0" name=""/>
        <dsp:cNvSpPr/>
      </dsp:nvSpPr>
      <dsp:spPr>
        <a:xfrm>
          <a:off x="0" y="414311"/>
          <a:ext cx="5802592" cy="680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85AC805-66C1-8446-93B7-66699AB447AF}">
      <dsp:nvSpPr>
        <dsp:cNvPr id="0" name=""/>
        <dsp:cNvSpPr/>
      </dsp:nvSpPr>
      <dsp:spPr>
        <a:xfrm>
          <a:off x="290129" y="15791"/>
          <a:ext cx="4061814" cy="7970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3527" tIns="0" rIns="153527" bIns="0" numCol="1" spcCol="1270" anchor="ctr" anchorCtr="0">
          <a:noAutofit/>
        </a:bodyPr>
        <a:lstStyle/>
        <a:p>
          <a:pPr marL="0" lvl="0" indent="0" algn="l" defTabSz="800100">
            <a:lnSpc>
              <a:spcPct val="90000"/>
            </a:lnSpc>
            <a:spcBef>
              <a:spcPct val="0"/>
            </a:spcBef>
            <a:spcAft>
              <a:spcPct val="35000"/>
            </a:spcAft>
            <a:buNone/>
          </a:pPr>
          <a:r>
            <a:rPr lang="es-MX" sz="1800" kern="1200" dirty="0">
              <a:solidFill>
                <a:schemeClr val="bg1"/>
              </a:solidFill>
            </a:rPr>
            <a:t>1. Contexto histórico de la sociedad </a:t>
          </a:r>
          <a:endParaRPr lang="es-ES" sz="1800" kern="1200" dirty="0">
            <a:solidFill>
              <a:schemeClr val="bg1"/>
            </a:solidFill>
          </a:endParaRPr>
        </a:p>
      </dsp:txBody>
      <dsp:txXfrm>
        <a:off x="329037" y="54699"/>
        <a:ext cx="3983998" cy="719224"/>
      </dsp:txXfrm>
    </dsp:sp>
    <dsp:sp modelId="{324D0E1D-E0B7-D649-8CEE-DD241816347B}">
      <dsp:nvSpPr>
        <dsp:cNvPr id="0" name=""/>
        <dsp:cNvSpPr/>
      </dsp:nvSpPr>
      <dsp:spPr>
        <a:xfrm>
          <a:off x="0" y="1639031"/>
          <a:ext cx="5802592" cy="680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683B7E5-2BFD-514E-B519-29BC4B16AF94}">
      <dsp:nvSpPr>
        <dsp:cNvPr id="0" name=""/>
        <dsp:cNvSpPr/>
      </dsp:nvSpPr>
      <dsp:spPr>
        <a:xfrm>
          <a:off x="290129" y="1240511"/>
          <a:ext cx="4061814" cy="797040"/>
        </a:xfrm>
        <a:prstGeom prst="roundRect">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3527" tIns="0" rIns="153527" bIns="0" numCol="1" spcCol="1270" anchor="ctr" anchorCtr="0">
          <a:noAutofit/>
        </a:bodyPr>
        <a:lstStyle/>
        <a:p>
          <a:pPr marL="0" lvl="0" indent="0" algn="l" defTabSz="800100">
            <a:lnSpc>
              <a:spcPct val="90000"/>
            </a:lnSpc>
            <a:spcBef>
              <a:spcPct val="0"/>
            </a:spcBef>
            <a:spcAft>
              <a:spcPct val="35000"/>
            </a:spcAft>
            <a:buNone/>
          </a:pPr>
          <a:r>
            <a:rPr lang="es-MX" sz="1800" kern="1200" dirty="0">
              <a:solidFill>
                <a:schemeClr val="tx1"/>
              </a:solidFill>
            </a:rPr>
            <a:t>2. Perfil del ingeniero</a:t>
          </a:r>
          <a:endParaRPr lang="es-ES" sz="1800" kern="1200" dirty="0">
            <a:solidFill>
              <a:schemeClr val="tx1"/>
            </a:solidFill>
          </a:endParaRPr>
        </a:p>
      </dsp:txBody>
      <dsp:txXfrm>
        <a:off x="329037" y="1279419"/>
        <a:ext cx="3983998" cy="719224"/>
      </dsp:txXfrm>
    </dsp:sp>
    <dsp:sp modelId="{66B7518C-60B6-1E42-9FBC-646B2D6C04D2}">
      <dsp:nvSpPr>
        <dsp:cNvPr id="0" name=""/>
        <dsp:cNvSpPr/>
      </dsp:nvSpPr>
      <dsp:spPr>
        <a:xfrm>
          <a:off x="0" y="2863752"/>
          <a:ext cx="5802592" cy="680400"/>
        </a:xfrm>
        <a:prstGeom prst="rect">
          <a:avLst/>
        </a:prstGeom>
        <a:solidFill>
          <a:schemeClr val="bg1"/>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7592135-8C25-4741-93B1-E2D11577CEB2}">
      <dsp:nvSpPr>
        <dsp:cNvPr id="0" name=""/>
        <dsp:cNvSpPr/>
      </dsp:nvSpPr>
      <dsp:spPr>
        <a:xfrm>
          <a:off x="290129" y="2465232"/>
          <a:ext cx="4061814" cy="797040"/>
        </a:xfrm>
        <a:prstGeom prst="roundRect">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3527" tIns="0" rIns="153527" bIns="0" numCol="1" spcCol="1270" anchor="ctr" anchorCtr="0">
          <a:noAutofit/>
        </a:bodyPr>
        <a:lstStyle/>
        <a:p>
          <a:pPr marL="0" lvl="0" indent="0" algn="l" defTabSz="800100">
            <a:lnSpc>
              <a:spcPct val="90000"/>
            </a:lnSpc>
            <a:spcBef>
              <a:spcPct val="0"/>
            </a:spcBef>
            <a:spcAft>
              <a:spcPct val="35000"/>
            </a:spcAft>
            <a:buNone/>
          </a:pPr>
          <a:r>
            <a:rPr lang="es-MX" sz="1800" kern="1200" dirty="0">
              <a:solidFill>
                <a:schemeClr val="bg1"/>
              </a:solidFill>
            </a:rPr>
            <a:t>3. La tecnología como modelo de vida</a:t>
          </a:r>
          <a:endParaRPr lang="es-ES" sz="1800" kern="1200" dirty="0">
            <a:solidFill>
              <a:schemeClr val="bg1"/>
            </a:solidFill>
          </a:endParaRPr>
        </a:p>
      </dsp:txBody>
      <dsp:txXfrm>
        <a:off x="329037" y="2504140"/>
        <a:ext cx="3983998" cy="71922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1BA8E9-11CD-1345-BD6B-109E6068BA93}">
      <dsp:nvSpPr>
        <dsp:cNvPr id="0" name=""/>
        <dsp:cNvSpPr/>
      </dsp:nvSpPr>
      <dsp:spPr>
        <a:xfrm>
          <a:off x="4556556" y="3204356"/>
          <a:ext cx="579584" cy="2760979"/>
        </a:xfrm>
        <a:custGeom>
          <a:avLst/>
          <a:gdLst/>
          <a:ahLst/>
          <a:cxnLst/>
          <a:rect l="0" t="0" r="0" b="0"/>
          <a:pathLst>
            <a:path>
              <a:moveTo>
                <a:pt x="0" y="0"/>
              </a:moveTo>
              <a:lnTo>
                <a:pt x="289792" y="0"/>
              </a:lnTo>
              <a:lnTo>
                <a:pt x="289792" y="2760979"/>
              </a:lnTo>
              <a:lnTo>
                <a:pt x="579584" y="2760979"/>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44500">
            <a:lnSpc>
              <a:spcPct val="90000"/>
            </a:lnSpc>
            <a:spcBef>
              <a:spcPct val="0"/>
            </a:spcBef>
            <a:spcAft>
              <a:spcPct val="35000"/>
            </a:spcAft>
            <a:buNone/>
          </a:pPr>
          <a:endParaRPr lang="es-ES" sz="1000" kern="1200"/>
        </a:p>
      </dsp:txBody>
      <dsp:txXfrm>
        <a:off x="4775820" y="4514316"/>
        <a:ext cx="141057" cy="141057"/>
      </dsp:txXfrm>
    </dsp:sp>
    <dsp:sp modelId="{84C491A9-D32E-D148-B57A-0A0ED7F61F68}">
      <dsp:nvSpPr>
        <dsp:cNvPr id="0" name=""/>
        <dsp:cNvSpPr/>
      </dsp:nvSpPr>
      <dsp:spPr>
        <a:xfrm>
          <a:off x="4556556" y="3204356"/>
          <a:ext cx="579584" cy="1656587"/>
        </a:xfrm>
        <a:custGeom>
          <a:avLst/>
          <a:gdLst/>
          <a:ahLst/>
          <a:cxnLst/>
          <a:rect l="0" t="0" r="0" b="0"/>
          <a:pathLst>
            <a:path>
              <a:moveTo>
                <a:pt x="0" y="0"/>
              </a:moveTo>
              <a:lnTo>
                <a:pt x="289792" y="0"/>
              </a:lnTo>
              <a:lnTo>
                <a:pt x="289792" y="1656587"/>
              </a:lnTo>
              <a:lnTo>
                <a:pt x="579584" y="1656587"/>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s-ES" sz="600" kern="1200"/>
        </a:p>
      </dsp:txBody>
      <dsp:txXfrm>
        <a:off x="4802472" y="3988773"/>
        <a:ext cx="87752" cy="87752"/>
      </dsp:txXfrm>
    </dsp:sp>
    <dsp:sp modelId="{67BD6FAE-3967-EF46-8BD0-1DEF325317F0}">
      <dsp:nvSpPr>
        <dsp:cNvPr id="0" name=""/>
        <dsp:cNvSpPr/>
      </dsp:nvSpPr>
      <dsp:spPr>
        <a:xfrm>
          <a:off x="4556556" y="3204356"/>
          <a:ext cx="579584" cy="552195"/>
        </a:xfrm>
        <a:custGeom>
          <a:avLst/>
          <a:gdLst/>
          <a:ahLst/>
          <a:cxnLst/>
          <a:rect l="0" t="0" r="0" b="0"/>
          <a:pathLst>
            <a:path>
              <a:moveTo>
                <a:pt x="0" y="0"/>
              </a:moveTo>
              <a:lnTo>
                <a:pt x="289792" y="0"/>
              </a:lnTo>
              <a:lnTo>
                <a:pt x="289792" y="552195"/>
              </a:lnTo>
              <a:lnTo>
                <a:pt x="579584" y="552195"/>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ES" sz="500" kern="1200"/>
        </a:p>
      </dsp:txBody>
      <dsp:txXfrm>
        <a:off x="4826336" y="3460440"/>
        <a:ext cx="40026" cy="40026"/>
      </dsp:txXfrm>
    </dsp:sp>
    <dsp:sp modelId="{A1E596A5-F803-6046-8D4E-A7797F8A1AC9}">
      <dsp:nvSpPr>
        <dsp:cNvPr id="0" name=""/>
        <dsp:cNvSpPr/>
      </dsp:nvSpPr>
      <dsp:spPr>
        <a:xfrm>
          <a:off x="4556556" y="2652160"/>
          <a:ext cx="579584" cy="552195"/>
        </a:xfrm>
        <a:custGeom>
          <a:avLst/>
          <a:gdLst/>
          <a:ahLst/>
          <a:cxnLst/>
          <a:rect l="0" t="0" r="0" b="0"/>
          <a:pathLst>
            <a:path>
              <a:moveTo>
                <a:pt x="0" y="552195"/>
              </a:moveTo>
              <a:lnTo>
                <a:pt x="289792" y="552195"/>
              </a:lnTo>
              <a:lnTo>
                <a:pt x="289792" y="0"/>
              </a:lnTo>
              <a:lnTo>
                <a:pt x="579584" y="0"/>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ES" sz="500" kern="1200"/>
        </a:p>
      </dsp:txBody>
      <dsp:txXfrm>
        <a:off x="4826336" y="2908244"/>
        <a:ext cx="40026" cy="40026"/>
      </dsp:txXfrm>
    </dsp:sp>
    <dsp:sp modelId="{B5930445-913E-DD44-AFFB-59DFDAF5752E}">
      <dsp:nvSpPr>
        <dsp:cNvPr id="0" name=""/>
        <dsp:cNvSpPr/>
      </dsp:nvSpPr>
      <dsp:spPr>
        <a:xfrm>
          <a:off x="4556556" y="1547768"/>
          <a:ext cx="579584" cy="1656587"/>
        </a:xfrm>
        <a:custGeom>
          <a:avLst/>
          <a:gdLst/>
          <a:ahLst/>
          <a:cxnLst/>
          <a:rect l="0" t="0" r="0" b="0"/>
          <a:pathLst>
            <a:path>
              <a:moveTo>
                <a:pt x="0" y="1656587"/>
              </a:moveTo>
              <a:lnTo>
                <a:pt x="289792" y="1656587"/>
              </a:lnTo>
              <a:lnTo>
                <a:pt x="289792" y="0"/>
              </a:lnTo>
              <a:lnTo>
                <a:pt x="579584" y="0"/>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s-ES" sz="600" kern="1200"/>
        </a:p>
      </dsp:txBody>
      <dsp:txXfrm>
        <a:off x="4802472" y="2332185"/>
        <a:ext cx="87752" cy="87752"/>
      </dsp:txXfrm>
    </dsp:sp>
    <dsp:sp modelId="{DBFEBEDF-9495-D149-9347-ECBBC6530FA6}">
      <dsp:nvSpPr>
        <dsp:cNvPr id="0" name=""/>
        <dsp:cNvSpPr/>
      </dsp:nvSpPr>
      <dsp:spPr>
        <a:xfrm>
          <a:off x="4556556" y="443376"/>
          <a:ext cx="579584" cy="2760979"/>
        </a:xfrm>
        <a:custGeom>
          <a:avLst/>
          <a:gdLst/>
          <a:ahLst/>
          <a:cxnLst/>
          <a:rect l="0" t="0" r="0" b="0"/>
          <a:pathLst>
            <a:path>
              <a:moveTo>
                <a:pt x="0" y="2760979"/>
              </a:moveTo>
              <a:lnTo>
                <a:pt x="289792" y="2760979"/>
              </a:lnTo>
              <a:lnTo>
                <a:pt x="289792" y="0"/>
              </a:lnTo>
              <a:lnTo>
                <a:pt x="579584" y="0"/>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44500">
            <a:lnSpc>
              <a:spcPct val="90000"/>
            </a:lnSpc>
            <a:spcBef>
              <a:spcPct val="0"/>
            </a:spcBef>
            <a:spcAft>
              <a:spcPct val="35000"/>
            </a:spcAft>
            <a:buNone/>
          </a:pPr>
          <a:endParaRPr lang="es-ES" sz="1000" kern="1200"/>
        </a:p>
      </dsp:txBody>
      <dsp:txXfrm>
        <a:off x="4775820" y="1753337"/>
        <a:ext cx="141057" cy="141057"/>
      </dsp:txXfrm>
    </dsp:sp>
    <dsp:sp modelId="{D85A2B56-D3B4-C14A-85B0-9B27DD5E9125}">
      <dsp:nvSpPr>
        <dsp:cNvPr id="0" name=""/>
        <dsp:cNvSpPr/>
      </dsp:nvSpPr>
      <dsp:spPr>
        <a:xfrm>
          <a:off x="1079047" y="3158636"/>
          <a:ext cx="579584" cy="91440"/>
        </a:xfrm>
        <a:custGeom>
          <a:avLst/>
          <a:gdLst/>
          <a:ahLst/>
          <a:cxnLst/>
          <a:rect l="0" t="0" r="0" b="0"/>
          <a:pathLst>
            <a:path>
              <a:moveTo>
                <a:pt x="0" y="45720"/>
              </a:moveTo>
              <a:lnTo>
                <a:pt x="579584" y="45720"/>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ES" sz="500" kern="1200"/>
        </a:p>
      </dsp:txBody>
      <dsp:txXfrm>
        <a:off x="1354350" y="3189866"/>
        <a:ext cx="28979" cy="28979"/>
      </dsp:txXfrm>
    </dsp:sp>
    <dsp:sp modelId="{1A763CB6-EFB4-A241-AC7E-7232F7C72E89}">
      <dsp:nvSpPr>
        <dsp:cNvPr id="0" name=""/>
        <dsp:cNvSpPr/>
      </dsp:nvSpPr>
      <dsp:spPr>
        <a:xfrm rot="16200000">
          <a:off x="-1687744" y="2762599"/>
          <a:ext cx="4650071" cy="88351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830" tIns="36830" rIns="36830" bIns="36830" numCol="1" spcCol="1270" anchor="ctr" anchorCtr="0">
          <a:noAutofit/>
        </a:bodyPr>
        <a:lstStyle/>
        <a:p>
          <a:pPr marL="0" lvl="0" indent="0" algn="ctr" defTabSz="2578100">
            <a:lnSpc>
              <a:spcPct val="90000"/>
            </a:lnSpc>
            <a:spcBef>
              <a:spcPct val="0"/>
            </a:spcBef>
            <a:spcAft>
              <a:spcPct val="35000"/>
            </a:spcAft>
            <a:buNone/>
          </a:pPr>
          <a:r>
            <a:rPr lang="es-MX" sz="5800" b="1" kern="1200" dirty="0">
              <a:solidFill>
                <a:schemeClr val="tx1"/>
              </a:solidFill>
            </a:rPr>
            <a:t>Unidad 2</a:t>
          </a:r>
          <a:endParaRPr lang="es-MX" sz="5800" kern="1200" dirty="0">
            <a:solidFill>
              <a:schemeClr val="tx1"/>
            </a:solidFill>
          </a:endParaRPr>
        </a:p>
      </dsp:txBody>
      <dsp:txXfrm>
        <a:off x="-1687744" y="2762599"/>
        <a:ext cx="4650071" cy="883513"/>
      </dsp:txXfrm>
    </dsp:sp>
    <dsp:sp modelId="{EDA5661F-F83F-A74C-8CC8-D83396AB81C3}">
      <dsp:nvSpPr>
        <dsp:cNvPr id="0" name=""/>
        <dsp:cNvSpPr/>
      </dsp:nvSpPr>
      <dsp:spPr>
        <a:xfrm>
          <a:off x="1658632" y="2762599"/>
          <a:ext cx="2897924" cy="883513"/>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MX" sz="2000" kern="1200" dirty="0"/>
            <a:t>1. Situación actual del ingeniero como base de la infraestructura </a:t>
          </a:r>
        </a:p>
      </dsp:txBody>
      <dsp:txXfrm>
        <a:off x="1658632" y="2762599"/>
        <a:ext cx="2897924" cy="883513"/>
      </dsp:txXfrm>
    </dsp:sp>
    <dsp:sp modelId="{66DD71F0-EA03-8047-A356-BCA2241C9B27}">
      <dsp:nvSpPr>
        <dsp:cNvPr id="0" name=""/>
        <dsp:cNvSpPr/>
      </dsp:nvSpPr>
      <dsp:spPr>
        <a:xfrm>
          <a:off x="5136141" y="1619"/>
          <a:ext cx="2897924" cy="883513"/>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MX" sz="2000" kern="1200" dirty="0">
              <a:solidFill>
                <a:schemeClr val="tx1"/>
              </a:solidFill>
            </a:rPr>
            <a:t>2.1 Vocación.</a:t>
          </a:r>
        </a:p>
      </dsp:txBody>
      <dsp:txXfrm>
        <a:off x="5136141" y="1619"/>
        <a:ext cx="2897924" cy="883513"/>
      </dsp:txXfrm>
    </dsp:sp>
    <dsp:sp modelId="{CD0A6240-BCE6-1146-9DDD-0AB412E74B5E}">
      <dsp:nvSpPr>
        <dsp:cNvPr id="0" name=""/>
        <dsp:cNvSpPr/>
      </dsp:nvSpPr>
      <dsp:spPr>
        <a:xfrm>
          <a:off x="5136141" y="1106011"/>
          <a:ext cx="2897924" cy="883513"/>
        </a:xfrm>
        <a:prstGeom prst="rect">
          <a:avLst/>
        </a:prstGeom>
        <a:solidFill>
          <a:schemeClr val="accent3"/>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dk1"/>
        </a:lnRef>
        <a:fillRef idx="3">
          <a:schemeClr val="dk1"/>
        </a:fillRef>
        <a:effectRef idx="3">
          <a:schemeClr val="dk1"/>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MX" sz="2000" kern="1200" dirty="0">
              <a:solidFill>
                <a:schemeClr val="tx1"/>
              </a:solidFill>
            </a:rPr>
            <a:t>2.2 Personalidad del ingeniero.</a:t>
          </a:r>
        </a:p>
      </dsp:txBody>
      <dsp:txXfrm>
        <a:off x="5136141" y="1106011"/>
        <a:ext cx="2897924" cy="883513"/>
      </dsp:txXfrm>
    </dsp:sp>
    <dsp:sp modelId="{E1A11280-013C-D14F-AD7E-0B57C52CBE07}">
      <dsp:nvSpPr>
        <dsp:cNvPr id="0" name=""/>
        <dsp:cNvSpPr/>
      </dsp:nvSpPr>
      <dsp:spPr>
        <a:xfrm>
          <a:off x="5136141" y="2210403"/>
          <a:ext cx="2897924" cy="883513"/>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MX" sz="2000" kern="1200" dirty="0">
              <a:solidFill>
                <a:schemeClr val="tx1"/>
              </a:solidFill>
            </a:rPr>
            <a:t>2.3 Definición y evolución de la ingeniería.</a:t>
          </a:r>
        </a:p>
      </dsp:txBody>
      <dsp:txXfrm>
        <a:off x="5136141" y="2210403"/>
        <a:ext cx="2897924" cy="883513"/>
      </dsp:txXfrm>
    </dsp:sp>
    <dsp:sp modelId="{EEC24AB7-1FC5-7248-95BC-45A349055F2C}">
      <dsp:nvSpPr>
        <dsp:cNvPr id="0" name=""/>
        <dsp:cNvSpPr/>
      </dsp:nvSpPr>
      <dsp:spPr>
        <a:xfrm>
          <a:off x="5136141" y="3314795"/>
          <a:ext cx="2897924" cy="883513"/>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MX" sz="2000" kern="1200" dirty="0">
              <a:solidFill>
                <a:schemeClr val="tx1"/>
              </a:solidFill>
            </a:rPr>
            <a:t>2.4 Situación actual del ingeniero como base de la infraestructura. </a:t>
          </a:r>
        </a:p>
      </dsp:txBody>
      <dsp:txXfrm>
        <a:off x="5136141" y="3314795"/>
        <a:ext cx="2897924" cy="883513"/>
      </dsp:txXfrm>
    </dsp:sp>
    <dsp:sp modelId="{C8D3C1CF-AAAA-554A-B721-8620CD534550}">
      <dsp:nvSpPr>
        <dsp:cNvPr id="0" name=""/>
        <dsp:cNvSpPr/>
      </dsp:nvSpPr>
      <dsp:spPr>
        <a:xfrm>
          <a:off x="5136141" y="4419187"/>
          <a:ext cx="2897924" cy="883513"/>
        </a:xfrm>
        <a:prstGeom prst="rect">
          <a:avLst/>
        </a:prstGeom>
        <a:solidFill>
          <a:schemeClr val="accent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MX" sz="2000" kern="1200" dirty="0">
              <a:solidFill>
                <a:schemeClr val="bg1"/>
              </a:solidFill>
            </a:rPr>
            <a:t>2.5 Áreas de desarrollo del ingeniero.</a:t>
          </a:r>
        </a:p>
      </dsp:txBody>
      <dsp:txXfrm>
        <a:off x="5136141" y="4419187"/>
        <a:ext cx="2897924" cy="883513"/>
      </dsp:txXfrm>
    </dsp:sp>
    <dsp:sp modelId="{BB05DF44-2731-7C41-9278-C88A299F7654}">
      <dsp:nvSpPr>
        <dsp:cNvPr id="0" name=""/>
        <dsp:cNvSpPr/>
      </dsp:nvSpPr>
      <dsp:spPr>
        <a:xfrm>
          <a:off x="5136141" y="5523579"/>
          <a:ext cx="2897924" cy="883513"/>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MX" sz="2000" kern="1200" dirty="0">
              <a:solidFill>
                <a:schemeClr val="tx1"/>
              </a:solidFill>
            </a:rPr>
            <a:t>2.6 </a:t>
          </a:r>
          <a:r>
            <a:rPr lang="es-ES" sz="2000" kern="1200" dirty="0">
              <a:solidFill>
                <a:schemeClr val="tx1"/>
              </a:solidFill>
            </a:rPr>
            <a:t>Problemas a los que se afrenta la ingeniería y la toma de decisiones.</a:t>
          </a:r>
          <a:r>
            <a:rPr lang="es-MX" sz="2000" kern="1200" dirty="0">
              <a:solidFill>
                <a:schemeClr val="tx1"/>
              </a:solidFill>
            </a:rPr>
            <a:t> </a:t>
          </a:r>
        </a:p>
      </dsp:txBody>
      <dsp:txXfrm>
        <a:off x="5136141" y="5523579"/>
        <a:ext cx="2897924" cy="88351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A07069-8B64-E448-A653-D7F13F26EDAF}">
      <dsp:nvSpPr>
        <dsp:cNvPr id="0" name=""/>
        <dsp:cNvSpPr/>
      </dsp:nvSpPr>
      <dsp:spPr>
        <a:xfrm rot="10800000">
          <a:off x="1580775" y="1650"/>
          <a:ext cx="5687830" cy="592506"/>
        </a:xfrm>
        <a:prstGeom prst="homePlat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1279" tIns="53340" rIns="99568" bIns="53340" numCol="1" spcCol="1270" anchor="ctr" anchorCtr="0">
          <a:noAutofit/>
        </a:bodyPr>
        <a:lstStyle/>
        <a:p>
          <a:pPr marL="0" lvl="0" indent="0" algn="ctr" defTabSz="622300">
            <a:lnSpc>
              <a:spcPct val="90000"/>
            </a:lnSpc>
            <a:spcBef>
              <a:spcPct val="0"/>
            </a:spcBef>
            <a:spcAft>
              <a:spcPct val="35000"/>
            </a:spcAft>
            <a:buNone/>
          </a:pPr>
          <a:r>
            <a:rPr lang="es-MX" sz="1400" b="1" kern="1200" dirty="0"/>
            <a:t>Objetivo: Áreas de desarrollo del ingeniero</a:t>
          </a:r>
          <a:endParaRPr lang="es-MX" sz="1400" kern="1200" dirty="0"/>
        </a:p>
      </dsp:txBody>
      <dsp:txXfrm rot="10800000">
        <a:off x="1728901" y="1650"/>
        <a:ext cx="5539704" cy="592506"/>
      </dsp:txXfrm>
    </dsp:sp>
    <dsp:sp modelId="{9F3542B5-8E62-7143-9DBF-312C79240240}">
      <dsp:nvSpPr>
        <dsp:cNvPr id="0" name=""/>
        <dsp:cNvSpPr/>
      </dsp:nvSpPr>
      <dsp:spPr>
        <a:xfrm>
          <a:off x="1284522" y="1650"/>
          <a:ext cx="592506" cy="592506"/>
        </a:xfrm>
        <a:prstGeom prst="ellipse">
          <a:avLst/>
        </a:prstGeom>
        <a:solidFill>
          <a:schemeClr val="accent2">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1BB34C2-5091-4749-9E60-91749D6D12B4}">
      <dsp:nvSpPr>
        <dsp:cNvPr id="0" name=""/>
        <dsp:cNvSpPr/>
      </dsp:nvSpPr>
      <dsp:spPr>
        <a:xfrm rot="10800000">
          <a:off x="1580775" y="771024"/>
          <a:ext cx="5687830" cy="592506"/>
        </a:xfrm>
        <a:prstGeom prst="homePlat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1279" tIns="53340" rIns="99568" bIns="53340" numCol="1" spcCol="1270" anchor="ctr" anchorCtr="0">
          <a:noAutofit/>
        </a:bodyPr>
        <a:lstStyle/>
        <a:p>
          <a:pPr marL="0" lvl="0" indent="0" algn="ctr" defTabSz="622300">
            <a:lnSpc>
              <a:spcPct val="90000"/>
            </a:lnSpc>
            <a:spcBef>
              <a:spcPct val="0"/>
            </a:spcBef>
            <a:spcAft>
              <a:spcPct val="35000"/>
            </a:spcAft>
            <a:buNone/>
          </a:pPr>
          <a:r>
            <a:rPr lang="es-MX" sz="1400" kern="1200" dirty="0"/>
            <a:t>El ingeniero</a:t>
          </a:r>
        </a:p>
      </dsp:txBody>
      <dsp:txXfrm rot="10800000">
        <a:off x="1728901" y="771024"/>
        <a:ext cx="5539704" cy="592506"/>
      </dsp:txXfrm>
    </dsp:sp>
    <dsp:sp modelId="{6E3787D5-019B-3C47-A2E5-ADDDE1932C01}">
      <dsp:nvSpPr>
        <dsp:cNvPr id="0" name=""/>
        <dsp:cNvSpPr/>
      </dsp:nvSpPr>
      <dsp:spPr>
        <a:xfrm>
          <a:off x="1284522" y="771024"/>
          <a:ext cx="592506" cy="592506"/>
        </a:xfrm>
        <a:prstGeom prst="ellipse">
          <a:avLst/>
        </a:prstGeom>
        <a:solidFill>
          <a:schemeClr val="accent3">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536F65B-1FC3-B14C-9067-DEF5F93126F3}">
      <dsp:nvSpPr>
        <dsp:cNvPr id="0" name=""/>
        <dsp:cNvSpPr/>
      </dsp:nvSpPr>
      <dsp:spPr>
        <a:xfrm rot="10800000">
          <a:off x="1580775" y="1540398"/>
          <a:ext cx="5687830" cy="592506"/>
        </a:xfrm>
        <a:prstGeom prst="homePlat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1279" tIns="53340" rIns="99568" bIns="53340" numCol="1" spcCol="1270" anchor="ctr" anchorCtr="0">
          <a:noAutofit/>
        </a:bodyPr>
        <a:lstStyle/>
        <a:p>
          <a:pPr marL="0" lvl="0" indent="0" algn="ctr" defTabSz="622300">
            <a:lnSpc>
              <a:spcPct val="90000"/>
            </a:lnSpc>
            <a:spcBef>
              <a:spcPct val="0"/>
            </a:spcBef>
            <a:spcAft>
              <a:spcPct val="35000"/>
            </a:spcAft>
            <a:buNone/>
          </a:pPr>
          <a:r>
            <a:rPr lang="es-MX" sz="1400" kern="1200" dirty="0"/>
            <a:t>Tipos de ingenieros</a:t>
          </a:r>
        </a:p>
      </dsp:txBody>
      <dsp:txXfrm rot="10800000">
        <a:off x="1728901" y="1540398"/>
        <a:ext cx="5539704" cy="592506"/>
      </dsp:txXfrm>
    </dsp:sp>
    <dsp:sp modelId="{0D93F7AF-AB79-A34D-ADE8-E64088845CA8}">
      <dsp:nvSpPr>
        <dsp:cNvPr id="0" name=""/>
        <dsp:cNvSpPr/>
      </dsp:nvSpPr>
      <dsp:spPr>
        <a:xfrm>
          <a:off x="1284522" y="1540398"/>
          <a:ext cx="592506" cy="592506"/>
        </a:xfrm>
        <a:prstGeom prst="ellipse">
          <a:avLst/>
        </a:prstGeom>
        <a:solidFill>
          <a:schemeClr val="accent4">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77DD969-7327-1F40-944E-C2CD0BC5B181}">
      <dsp:nvSpPr>
        <dsp:cNvPr id="0" name=""/>
        <dsp:cNvSpPr/>
      </dsp:nvSpPr>
      <dsp:spPr>
        <a:xfrm rot="10800000">
          <a:off x="1580775" y="2309773"/>
          <a:ext cx="5687830" cy="592506"/>
        </a:xfrm>
        <a:prstGeom prst="homePlat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1279" tIns="53340" rIns="99568" bIns="53340" numCol="1" spcCol="1270" anchor="ctr" anchorCtr="0">
          <a:noAutofit/>
        </a:bodyPr>
        <a:lstStyle/>
        <a:p>
          <a:pPr marL="0" lvl="0" indent="0" algn="ctr" defTabSz="622300">
            <a:lnSpc>
              <a:spcPct val="90000"/>
            </a:lnSpc>
            <a:spcBef>
              <a:spcPct val="0"/>
            </a:spcBef>
            <a:spcAft>
              <a:spcPct val="35000"/>
            </a:spcAft>
            <a:buNone/>
          </a:pPr>
          <a:r>
            <a:rPr lang="es-MX" sz="1400" kern="1200" dirty="0"/>
            <a:t>Áreas de desarrollo profesional</a:t>
          </a:r>
        </a:p>
      </dsp:txBody>
      <dsp:txXfrm rot="10800000">
        <a:off x="1728901" y="2309773"/>
        <a:ext cx="5539704" cy="592506"/>
      </dsp:txXfrm>
    </dsp:sp>
    <dsp:sp modelId="{592D0981-8B51-3343-BE15-846B6557C789}">
      <dsp:nvSpPr>
        <dsp:cNvPr id="0" name=""/>
        <dsp:cNvSpPr/>
      </dsp:nvSpPr>
      <dsp:spPr>
        <a:xfrm>
          <a:off x="1284522" y="2309773"/>
          <a:ext cx="592506" cy="592506"/>
        </a:xfrm>
        <a:prstGeom prst="ellipse">
          <a:avLst/>
        </a:prstGeom>
        <a:solidFill>
          <a:schemeClr val="accent5">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B950A86-6A5C-478D-8914-2D9234C806CE}">
      <dsp:nvSpPr>
        <dsp:cNvPr id="0" name=""/>
        <dsp:cNvSpPr/>
      </dsp:nvSpPr>
      <dsp:spPr>
        <a:xfrm rot="10800000">
          <a:off x="1580775" y="3079147"/>
          <a:ext cx="5687830" cy="592506"/>
        </a:xfrm>
        <a:prstGeom prst="homePlate">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1279" tIns="53340" rIns="99568" bIns="53340" numCol="1" spcCol="1270" anchor="ctr" anchorCtr="0">
          <a:noAutofit/>
        </a:bodyPr>
        <a:lstStyle/>
        <a:p>
          <a:pPr marL="0" lvl="0" indent="0" algn="ctr" defTabSz="622300">
            <a:lnSpc>
              <a:spcPct val="90000"/>
            </a:lnSpc>
            <a:spcBef>
              <a:spcPct val="0"/>
            </a:spcBef>
            <a:spcAft>
              <a:spcPct val="35000"/>
            </a:spcAft>
            <a:buNone/>
          </a:pPr>
          <a:r>
            <a:rPr lang="es-MX" sz="1400" kern="1200" dirty="0"/>
            <a:t>Habilidades</a:t>
          </a:r>
        </a:p>
      </dsp:txBody>
      <dsp:txXfrm rot="10800000">
        <a:off x="1728901" y="3079147"/>
        <a:ext cx="5539704" cy="592506"/>
      </dsp:txXfrm>
    </dsp:sp>
    <dsp:sp modelId="{6DC563DE-1A5F-4FE2-8E70-791C88E447AB}">
      <dsp:nvSpPr>
        <dsp:cNvPr id="0" name=""/>
        <dsp:cNvSpPr/>
      </dsp:nvSpPr>
      <dsp:spPr>
        <a:xfrm>
          <a:off x="1284522" y="3079147"/>
          <a:ext cx="592506" cy="592506"/>
        </a:xfrm>
        <a:prstGeom prst="ellipse">
          <a:avLst/>
        </a:prstGeom>
        <a:solidFill>
          <a:schemeClr val="accent6">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77947F2-FEB5-9342-9227-A8E5B40568B1}">
      <dsp:nvSpPr>
        <dsp:cNvPr id="0" name=""/>
        <dsp:cNvSpPr/>
      </dsp:nvSpPr>
      <dsp:spPr>
        <a:xfrm rot="10800000">
          <a:off x="1580775" y="3848521"/>
          <a:ext cx="5687830" cy="592506"/>
        </a:xfrm>
        <a:prstGeom prst="homePlat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1279" tIns="53340" rIns="99568" bIns="53340" numCol="1" spcCol="1270" anchor="ctr" anchorCtr="0">
          <a:noAutofit/>
        </a:bodyPr>
        <a:lstStyle/>
        <a:p>
          <a:pPr marL="0" lvl="0" indent="0" algn="ctr" defTabSz="622300">
            <a:lnSpc>
              <a:spcPct val="90000"/>
            </a:lnSpc>
            <a:spcBef>
              <a:spcPct val="0"/>
            </a:spcBef>
            <a:spcAft>
              <a:spcPct val="35000"/>
            </a:spcAft>
            <a:buNone/>
          </a:pPr>
          <a:r>
            <a:rPr lang="es-MX" sz="1400" b="1" kern="1200"/>
            <a:t>Conclusiones</a:t>
          </a:r>
          <a:endParaRPr lang="es-MX" sz="1400" kern="1200"/>
        </a:p>
      </dsp:txBody>
      <dsp:txXfrm rot="10800000">
        <a:off x="1728901" y="3848521"/>
        <a:ext cx="5539704" cy="592506"/>
      </dsp:txXfrm>
    </dsp:sp>
    <dsp:sp modelId="{5D13A754-11BB-8C46-9723-7706D62C535A}">
      <dsp:nvSpPr>
        <dsp:cNvPr id="0" name=""/>
        <dsp:cNvSpPr/>
      </dsp:nvSpPr>
      <dsp:spPr>
        <a:xfrm>
          <a:off x="1284522" y="3848521"/>
          <a:ext cx="592506" cy="592506"/>
        </a:xfrm>
        <a:prstGeom prst="ellipse">
          <a:avLst/>
        </a:prstGeom>
        <a:solidFill>
          <a:schemeClr val="accent2">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F1D864D-6D5A-D944-8A4D-D5E00BA393CA}">
      <dsp:nvSpPr>
        <dsp:cNvPr id="0" name=""/>
        <dsp:cNvSpPr/>
      </dsp:nvSpPr>
      <dsp:spPr>
        <a:xfrm rot="10800000">
          <a:off x="1580775" y="4617896"/>
          <a:ext cx="5687830" cy="592506"/>
        </a:xfrm>
        <a:prstGeom prst="homePlat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1279" tIns="53340" rIns="99568" bIns="53340" numCol="1" spcCol="1270" anchor="ctr" anchorCtr="0">
          <a:noAutofit/>
        </a:bodyPr>
        <a:lstStyle/>
        <a:p>
          <a:pPr marL="0" lvl="0" indent="0" algn="ctr" defTabSz="622300">
            <a:lnSpc>
              <a:spcPct val="90000"/>
            </a:lnSpc>
            <a:spcBef>
              <a:spcPct val="0"/>
            </a:spcBef>
            <a:spcAft>
              <a:spcPct val="35000"/>
            </a:spcAft>
            <a:buNone/>
          </a:pPr>
          <a:r>
            <a:rPr lang="es-MX" sz="1400" b="1" kern="1200"/>
            <a:t>Referencias</a:t>
          </a:r>
          <a:endParaRPr lang="es-MX" sz="1400" kern="1200"/>
        </a:p>
      </dsp:txBody>
      <dsp:txXfrm rot="10800000">
        <a:off x="1728901" y="4617896"/>
        <a:ext cx="5539704" cy="592506"/>
      </dsp:txXfrm>
    </dsp:sp>
    <dsp:sp modelId="{DBBC31CF-67C7-F140-A0D7-C560E54940FC}">
      <dsp:nvSpPr>
        <dsp:cNvPr id="0" name=""/>
        <dsp:cNvSpPr/>
      </dsp:nvSpPr>
      <dsp:spPr>
        <a:xfrm>
          <a:off x="1284522" y="4617896"/>
          <a:ext cx="592506" cy="592506"/>
        </a:xfrm>
        <a:prstGeom prst="ellipse">
          <a:avLst/>
        </a:prstGeom>
        <a:solidFill>
          <a:schemeClr val="accent3">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1D025A-1CE9-3F4C-958A-CE70F34A8924}" type="datetimeFigureOut">
              <a:rPr lang="es-MX" smtClean="0"/>
              <a:t>30/09/19</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27B645-D95E-674B-8AEF-C9DC9906C06B}" type="slidenum">
              <a:rPr lang="es-MX" smtClean="0"/>
              <a:t>‹Nº›</a:t>
            </a:fld>
            <a:endParaRPr lang="es-MX"/>
          </a:p>
        </p:txBody>
      </p:sp>
    </p:spTree>
    <p:extLst>
      <p:ext uri="{BB962C8B-B14F-4D97-AF65-F5344CB8AC3E}">
        <p14:creationId xmlns:p14="http://schemas.microsoft.com/office/powerpoint/2010/main" val="9971580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E746F926-7313-BD40-BBB0-0B0D265B11D9}" type="datetime1">
              <a:rPr lang="es-MX" smtClean="0"/>
              <a:t>30/09/19</a:t>
            </a:fld>
            <a:endParaRPr lang="es-ES"/>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s-ES"/>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132FADFE-3B8F-471C-ABF0-DBC7717ECBBC}"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DB1665B5-D394-2F4C-9AC3-40C86C2A8D56}" type="datetime1">
              <a:rPr lang="es-MX" smtClean="0"/>
              <a:t>30/09/19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6369CD56-15C3-0248-9E2E-57D14D934F5D}" type="datetime1">
              <a:rPr lang="es-MX" smtClean="0"/>
              <a:t>30/09/19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80178E0C-953A-414B-A93F-0DDA9400614D}" type="datetime1">
              <a:rPr lang="es-MX" smtClean="0"/>
              <a:t>30/09/19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
        <p:nvSpPr>
          <p:cNvPr id="7" name="6 Título"/>
          <p:cNvSpPr>
            <a:spLocks noGrp="1"/>
          </p:cNvSpPr>
          <p:nvPr>
            <p:ph type="title"/>
          </p:nvPr>
        </p:nvSpPr>
        <p:spPr/>
        <p:txBody>
          <a:bodyPr rtlCol="0"/>
          <a:lstStyle/>
          <a:p>
            <a:r>
              <a:rPr kumimoji="0" lang="es-ES"/>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a:t>Haga clic para modificar el estilo de texto del patrón</a:t>
            </a:r>
          </a:p>
        </p:txBody>
      </p:sp>
      <p:sp>
        <p:nvSpPr>
          <p:cNvPr id="4" name="3 Marcador de fecha"/>
          <p:cNvSpPr>
            <a:spLocks noGrp="1"/>
          </p:cNvSpPr>
          <p:nvPr>
            <p:ph type="dt" sz="half" idx="10"/>
          </p:nvPr>
        </p:nvSpPr>
        <p:spPr/>
        <p:txBody>
          <a:bodyPr/>
          <a:lstStyle/>
          <a:p>
            <a:fld id="{2AFAB24F-342C-3940-A707-12DDBC157A59}" type="datetime1">
              <a:rPr lang="es-MX" smtClean="0"/>
              <a:t>30/09/19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5" name="4 Marcador de fecha"/>
          <p:cNvSpPr>
            <a:spLocks noGrp="1"/>
          </p:cNvSpPr>
          <p:nvPr>
            <p:ph type="dt" sz="half" idx="10"/>
          </p:nvPr>
        </p:nvSpPr>
        <p:spPr/>
        <p:txBody>
          <a:bodyPr/>
          <a:lstStyle/>
          <a:p>
            <a:fld id="{6978285A-9E71-A841-8174-1A9FBC92DF22}" type="datetime1">
              <a:rPr lang="es-MX" smtClean="0"/>
              <a:t>30/09/19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
        <p:nvSpPr>
          <p:cNvPr id="8" name="7 Título"/>
          <p:cNvSpPr>
            <a:spLocks noGrp="1"/>
          </p:cNvSpPr>
          <p:nvPr>
            <p:ph type="title"/>
          </p:nvPr>
        </p:nvSpPr>
        <p:spPr/>
        <p:txBody>
          <a:bodyPr rtlCol="0"/>
          <a:lstStyle/>
          <a:p>
            <a:r>
              <a:rPr kumimoji="0" lang="es-ES"/>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7" name="6 Marcador de fecha"/>
          <p:cNvSpPr>
            <a:spLocks noGrp="1"/>
          </p:cNvSpPr>
          <p:nvPr>
            <p:ph type="dt" sz="half" idx="10"/>
          </p:nvPr>
        </p:nvSpPr>
        <p:spPr/>
        <p:txBody>
          <a:bodyPr/>
          <a:lstStyle/>
          <a:p>
            <a:fld id="{D922AC90-A480-6A47-BDD5-A6C28E2CD0AC}" type="datetime1">
              <a:rPr lang="es-MX" smtClean="0"/>
              <a:t>30/09/19</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8A457401-F8F2-9E40-9719-E404845119C0}" type="datetime1">
              <a:rPr lang="es-MX" smtClean="0"/>
              <a:t>30/09/19</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
        <p:nvSpPr>
          <p:cNvPr id="6" name="5 Título"/>
          <p:cNvSpPr>
            <a:spLocks noGrp="1"/>
          </p:cNvSpPr>
          <p:nvPr>
            <p:ph type="title"/>
          </p:nvPr>
        </p:nvSpPr>
        <p:spPr/>
        <p:txBody>
          <a:bodyPr rtlCol="0"/>
          <a:lstStyle/>
          <a:p>
            <a:r>
              <a:rPr kumimoji="0" lang="es-ES"/>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B741D0FE-6033-C041-8881-103D5C388388}" type="datetime1">
              <a:rPr lang="es-MX" smtClean="0"/>
              <a:t>30/09/19</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p>
            <a:fld id="{506F4218-F9A4-7547-A3CE-05E0604B4C9E}" type="datetime1">
              <a:rPr lang="es-MX" smtClean="0"/>
              <a:t>30/09/19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D0A42A09-A258-B141-8CF7-D09D5AC89181}" type="datetime1">
              <a:rPr lang="es-MX" smtClean="0"/>
              <a:t>30/09/19</a:t>
            </a:fld>
            <a:endParaRPr lang="es-ES"/>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s-ES"/>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132FADFE-3B8F-471C-ABF0-DBC7717ECBBC}" type="slidenum">
              <a:rPr lang="es-ES" smtClean="0"/>
              <a:pPr/>
              <a:t>‹Nº›</a:t>
            </a:fld>
            <a:endParaRPr lang="es-ES"/>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a:t>Haga clic para modificar el estilo de título del patrón</a:t>
            </a:r>
            <a:endParaRPr kumimoji="0" lang="en-US"/>
          </a:p>
        </p:txBody>
      </p:sp>
      <p:sp>
        <p:nvSpPr>
          <p:cNvPr id="8" name="7 Forma libre"/>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Forma libre"/>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Forma libre"/>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s-ES"/>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s-ES"/>
              <a:t>Haga clic para modificar el estilo de texto del patrón</a:t>
            </a:r>
          </a:p>
          <a:p>
            <a:pPr lvl="1" eaLnBrk="1" latinLnBrk="0" hangingPunct="1"/>
            <a:r>
              <a:rPr kumimoji="0" lang="es-ES"/>
              <a:t>Segundo nivel</a:t>
            </a:r>
          </a:p>
          <a:p>
            <a:pPr lvl="2" eaLnBrk="1" latinLnBrk="0" hangingPunct="1"/>
            <a:r>
              <a:rPr kumimoji="0" lang="es-ES"/>
              <a:t>Tercer nivel</a:t>
            </a:r>
          </a:p>
          <a:p>
            <a:pPr lvl="3" eaLnBrk="1" latinLnBrk="0" hangingPunct="1"/>
            <a:r>
              <a:rPr kumimoji="0" lang="es-ES"/>
              <a:t>Cuarto nivel</a:t>
            </a:r>
          </a:p>
          <a:p>
            <a:pPr lvl="4" eaLnBrk="1" latinLnBrk="0" hangingPunct="1"/>
            <a:r>
              <a:rPr kumimoji="0" lang="es-ES"/>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3383DDD7-6F8E-3C42-8AF0-2CD9159B4991}" type="datetime1">
              <a:rPr lang="es-MX" smtClean="0"/>
              <a:t>30/09/19</a:t>
            </a:fld>
            <a:endParaRPr lang="es-ES"/>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s-ES"/>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132FADFE-3B8F-471C-ABF0-DBC7717ECBBC}"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www.slideshare.net/mguillen2005/informe-infoempleo-2013-oferta-y-demanda-de-empleo-cualificado-en-espaa"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 Id="rId5" Type="http://schemas.openxmlformats.org/officeDocument/2006/relationships/image" Target="../media/image36.jpeg"/><Relationship Id="rId4" Type="http://schemas.openxmlformats.org/officeDocument/2006/relationships/image" Target="../media/image35.jpeg"/></Relationships>
</file>

<file path=ppt/slides/_rels/slide3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2.xml"/><Relationship Id="rId4" Type="http://schemas.openxmlformats.org/officeDocument/2006/relationships/image" Target="../media/image41.jpeg"/></Relationships>
</file>

<file path=ppt/slides/_rels/slide38.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2.xml"/><Relationship Id="rId4" Type="http://schemas.openxmlformats.org/officeDocument/2006/relationships/image" Target="../media/image44.jpeg"/></Relationships>
</file>

<file path=ppt/slides/_rels/slide39.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2.xml"/><Relationship Id="rId4" Type="http://schemas.openxmlformats.org/officeDocument/2006/relationships/image" Target="../media/image47.jpeg"/></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0.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slideLayout" Target="../slideLayouts/slideLayout2.xml"/><Relationship Id="rId4" Type="http://schemas.openxmlformats.org/officeDocument/2006/relationships/image" Target="../media/image54.jpeg"/></Relationships>
</file>

<file path=ppt/slides/_rels/slide44.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slideLayout" Target="../slideLayouts/slideLayout2.xml"/><Relationship Id="rId4" Type="http://schemas.openxmlformats.org/officeDocument/2006/relationships/image" Target="../media/image57.jpeg"/></Relationships>
</file>

<file path=ppt/slides/_rels/slide45.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0.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4 Marcador de contenido"/>
          <p:cNvSpPr>
            <a:spLocks noGrp="1"/>
          </p:cNvSpPr>
          <p:nvPr>
            <p:ph idx="1"/>
          </p:nvPr>
        </p:nvSpPr>
        <p:spPr>
          <a:xfrm>
            <a:off x="446856" y="1628800"/>
            <a:ext cx="8229600" cy="4525963"/>
          </a:xfrm>
        </p:spPr>
        <p:txBody>
          <a:bodyPr>
            <a:normAutofit fontScale="92500" lnSpcReduction="10000"/>
          </a:bodyPr>
          <a:lstStyle/>
          <a:p>
            <a:pPr algn="ctr" eaLnBrk="1" hangingPunct="1">
              <a:buFont typeface="Wingdings 2" pitchFamily="18" charset="2"/>
              <a:buNone/>
            </a:pPr>
            <a:endParaRPr lang="es-MX" sz="1800" dirty="0">
              <a:latin typeface="Candara" panose="020E0502030303020204" pitchFamily="34" charset="0"/>
            </a:endParaRPr>
          </a:p>
          <a:p>
            <a:pPr eaLnBrk="1" hangingPunct="1">
              <a:buFont typeface="Wingdings 2" pitchFamily="18" charset="2"/>
              <a:buNone/>
            </a:pPr>
            <a:r>
              <a:rPr lang="es-ES_tradnl" sz="1800" dirty="0">
                <a:latin typeface="Candara" panose="020E0502030303020204" pitchFamily="34" charset="0"/>
              </a:rPr>
              <a:t>PROGRAMA EDUCATIVO:		</a:t>
            </a:r>
            <a:r>
              <a:rPr lang="es-ES_tradnl" sz="1800" b="1" dirty="0">
                <a:latin typeface="Candara" panose="020E0502030303020204" pitchFamily="34" charset="0"/>
              </a:rPr>
              <a:t>INGENIERIA EN COMPUTACIÓN</a:t>
            </a:r>
          </a:p>
          <a:p>
            <a:pPr algn="ctr" eaLnBrk="1" hangingPunct="1">
              <a:buFont typeface="Wingdings 2" pitchFamily="18" charset="2"/>
              <a:buNone/>
            </a:pPr>
            <a:endParaRPr lang="es-MX" sz="1800" dirty="0">
              <a:latin typeface="Candara" panose="020E0502030303020204" pitchFamily="34" charset="0"/>
            </a:endParaRPr>
          </a:p>
          <a:p>
            <a:pPr>
              <a:buNone/>
            </a:pPr>
            <a:r>
              <a:rPr lang="es-MX" sz="1800" dirty="0">
                <a:latin typeface="Candara" panose="020E0502030303020204" pitchFamily="34" charset="0"/>
              </a:rPr>
              <a:t>UNIDAD DE APRENDIZAJE:      	</a:t>
            </a:r>
            <a:r>
              <a:rPr lang="es-MX" sz="1800" b="1" dirty="0">
                <a:latin typeface="Candara" panose="020E0502030303020204" pitchFamily="34" charset="0"/>
              </a:rPr>
              <a:t>EL INGENIERO Y SU ENTORNO 					SOCIOECONOMICO</a:t>
            </a:r>
          </a:p>
          <a:p>
            <a:pPr eaLnBrk="1" hangingPunct="1">
              <a:buFont typeface="Wingdings 2" pitchFamily="18" charset="2"/>
              <a:buNone/>
            </a:pPr>
            <a:endParaRPr lang="es-MX" sz="1800" b="1" dirty="0">
              <a:latin typeface="Candara" panose="020E0502030303020204" pitchFamily="34" charset="0"/>
            </a:endParaRPr>
          </a:p>
          <a:p>
            <a:pPr eaLnBrk="1" hangingPunct="1">
              <a:buFont typeface="Wingdings 2" pitchFamily="18" charset="2"/>
              <a:buNone/>
            </a:pPr>
            <a:r>
              <a:rPr lang="es-MX" sz="1800" b="1" dirty="0">
                <a:latin typeface="Candara" panose="020E0502030303020204" pitchFamily="34" charset="0"/>
              </a:rPr>
              <a:t>UNIDAD 2. 			TEMA 2.5</a:t>
            </a:r>
          </a:p>
          <a:p>
            <a:pPr algn="ctr" eaLnBrk="1" hangingPunct="1">
              <a:buFont typeface="Wingdings 2" pitchFamily="18" charset="2"/>
              <a:buNone/>
            </a:pPr>
            <a:endParaRPr lang="es-MX" sz="1800" dirty="0">
              <a:latin typeface="Candara" panose="020E0502030303020204" pitchFamily="34" charset="0"/>
            </a:endParaRPr>
          </a:p>
          <a:p>
            <a:pPr>
              <a:buNone/>
            </a:pPr>
            <a:r>
              <a:rPr lang="es-MX" sz="1800" dirty="0">
                <a:latin typeface="Candara" panose="020E0502030303020204" pitchFamily="34" charset="0"/>
              </a:rPr>
              <a:t>TÍTULO DEL MATERIAL:		</a:t>
            </a:r>
            <a:r>
              <a:rPr lang="es-MX" sz="1800" b="1" dirty="0">
                <a:latin typeface="Candara" panose="020E0502030303020204" pitchFamily="34" charset="0"/>
              </a:rPr>
              <a:t>ÁREAS DE DESARROLLO DEL INGENIERO</a:t>
            </a:r>
          </a:p>
          <a:p>
            <a:pPr>
              <a:buNone/>
            </a:pPr>
            <a:endParaRPr lang="es-MX" sz="1800" dirty="0">
              <a:latin typeface="Candara" panose="020E0502030303020204" pitchFamily="34" charset="0"/>
            </a:endParaRPr>
          </a:p>
          <a:p>
            <a:pPr eaLnBrk="1" hangingPunct="1">
              <a:buFont typeface="Wingdings 2" pitchFamily="18" charset="2"/>
              <a:buNone/>
            </a:pPr>
            <a:r>
              <a:rPr lang="es-MX" sz="1800" dirty="0">
                <a:latin typeface="Candara" panose="020E0502030303020204" pitchFamily="34" charset="0"/>
              </a:rPr>
              <a:t>ELABORADO POR:			</a:t>
            </a:r>
            <a:r>
              <a:rPr lang="es-MX" sz="1800" b="1" dirty="0">
                <a:latin typeface="Candara" panose="020E0502030303020204" pitchFamily="34" charset="0"/>
              </a:rPr>
              <a:t>DR. EN C.  JOSÉ LUIS CASTILLO MENDOZA</a:t>
            </a:r>
          </a:p>
          <a:p>
            <a:pPr eaLnBrk="1" hangingPunct="1">
              <a:buFont typeface="Wingdings 2" pitchFamily="18" charset="2"/>
              <a:buNone/>
            </a:pPr>
            <a:r>
              <a:rPr lang="es-MX" sz="1800" dirty="0">
                <a:latin typeface="Candara" panose="020E0502030303020204" pitchFamily="34" charset="0"/>
              </a:rPr>
              <a:t>	</a:t>
            </a:r>
          </a:p>
          <a:p>
            <a:pPr eaLnBrk="1" hangingPunct="1">
              <a:buFont typeface="Wingdings 2" pitchFamily="18" charset="2"/>
              <a:buNone/>
            </a:pPr>
            <a:r>
              <a:rPr lang="es-MX" sz="1800" dirty="0">
                <a:latin typeface="Candara" panose="020E0502030303020204" pitchFamily="34" charset="0"/>
              </a:rPr>
              <a:t>					</a:t>
            </a:r>
          </a:p>
          <a:p>
            <a:pPr eaLnBrk="1" hangingPunct="1">
              <a:buFont typeface="Wingdings 2" pitchFamily="18" charset="2"/>
              <a:buNone/>
            </a:pPr>
            <a:endParaRPr lang="es-MX" sz="1800" dirty="0">
              <a:latin typeface="Candara" panose="020E0502030303020204" pitchFamily="34" charset="0"/>
            </a:endParaRPr>
          </a:p>
          <a:p>
            <a:pPr algn="r" eaLnBrk="1" hangingPunct="1">
              <a:buFont typeface="Wingdings 2" pitchFamily="18" charset="2"/>
              <a:buNone/>
            </a:pPr>
            <a:r>
              <a:rPr lang="es-MX" sz="1800" dirty="0">
                <a:latin typeface="Candara" panose="020E0502030303020204" pitchFamily="34" charset="0"/>
              </a:rPr>
              <a:t>	ELABORADO EN SEPTIEMBRE  DEL 2019</a:t>
            </a:r>
          </a:p>
          <a:p>
            <a:pPr algn="ctr" eaLnBrk="1" hangingPunct="1">
              <a:buFont typeface="Wingdings 2" pitchFamily="18" charset="2"/>
              <a:buNone/>
            </a:pPr>
            <a:endParaRPr lang="es-MX" sz="1800" dirty="0">
              <a:latin typeface="Candara" panose="020E0502030303020204" pitchFamily="34" charset="0"/>
            </a:endParaRPr>
          </a:p>
        </p:txBody>
      </p:sp>
      <p:sp>
        <p:nvSpPr>
          <p:cNvPr id="4" name="3 Título"/>
          <p:cNvSpPr>
            <a:spLocks noGrp="1"/>
          </p:cNvSpPr>
          <p:nvPr>
            <p:ph type="title"/>
          </p:nvPr>
        </p:nvSpPr>
        <p:spPr>
          <a:xfrm>
            <a:off x="457200" y="116632"/>
            <a:ext cx="8229600" cy="1143000"/>
          </a:xfrm>
        </p:spPr>
        <p:txBody>
          <a:bodyPr>
            <a:normAutofit fontScale="90000"/>
          </a:bodyPr>
          <a:lstStyle/>
          <a:p>
            <a:pPr algn="ctr" eaLnBrk="1" hangingPunct="1">
              <a:defRPr/>
            </a:pPr>
            <a:br>
              <a:rPr lang="es-MX" sz="2400" dirty="0">
                <a:solidFill>
                  <a:schemeClr val="tx1"/>
                </a:solidFill>
                <a:effectLst/>
                <a:latin typeface="Candara" panose="020E0502030303020204" pitchFamily="34" charset="0"/>
              </a:rPr>
            </a:br>
            <a:br>
              <a:rPr lang="es-MX" sz="2400" dirty="0">
                <a:solidFill>
                  <a:schemeClr val="tx1"/>
                </a:solidFill>
                <a:effectLst/>
                <a:latin typeface="Candara" panose="020E0502030303020204" pitchFamily="34" charset="0"/>
              </a:rPr>
            </a:br>
            <a:r>
              <a:rPr lang="es-ES_tradnl" sz="2400" dirty="0">
                <a:solidFill>
                  <a:schemeClr val="tx1"/>
                </a:solidFill>
                <a:effectLst>
                  <a:outerShdw blurRad="38100" dist="38100" dir="2700000" algn="tl">
                    <a:srgbClr val="000000">
                      <a:alpha val="43137"/>
                    </a:srgbClr>
                  </a:outerShdw>
                </a:effectLst>
                <a:latin typeface="Candara" panose="020E0502030303020204" pitchFamily="34" charset="0"/>
              </a:rPr>
              <a:t>UNIVERSIDAD AUTÓNOMA DEL ESTADO DE MÉXICO</a:t>
            </a:r>
            <a:br>
              <a:rPr lang="es-MX" sz="2400" dirty="0">
                <a:solidFill>
                  <a:schemeClr val="tx1"/>
                </a:solidFill>
                <a:effectLst>
                  <a:outerShdw blurRad="38100" dist="38100" dir="2700000" algn="tl">
                    <a:srgbClr val="000000">
                      <a:alpha val="43137"/>
                    </a:srgbClr>
                  </a:outerShdw>
                </a:effectLst>
                <a:latin typeface="Candara" panose="020E0502030303020204" pitchFamily="34" charset="0"/>
              </a:rPr>
            </a:br>
            <a:r>
              <a:rPr lang="es-ES_tradnl" sz="2200" dirty="0">
                <a:solidFill>
                  <a:schemeClr val="tx1"/>
                </a:solidFill>
                <a:effectLst>
                  <a:outerShdw blurRad="38100" dist="38100" dir="2700000" algn="tl">
                    <a:srgbClr val="000000">
                      <a:alpha val="43137"/>
                    </a:srgbClr>
                  </a:outerShdw>
                </a:effectLst>
                <a:latin typeface="Candara" panose="020E0502030303020204" pitchFamily="34" charset="0"/>
              </a:rPr>
              <a:t>CENTRO UNIVERSITARIO UAEM  VALLE DE CHALCO</a:t>
            </a:r>
            <a:br>
              <a:rPr lang="es-MX" sz="2200" dirty="0">
                <a:solidFill>
                  <a:schemeClr val="tx1"/>
                </a:solidFill>
                <a:effectLst>
                  <a:outerShdw blurRad="38100" dist="38100" dir="2700000" algn="tl">
                    <a:srgbClr val="000000">
                      <a:alpha val="43137"/>
                    </a:srgbClr>
                  </a:outerShdw>
                </a:effectLst>
                <a:latin typeface="Candara" panose="020E0502030303020204" pitchFamily="34" charset="0"/>
              </a:rPr>
            </a:br>
            <a:endParaRPr lang="es-MX" sz="2400" dirty="0">
              <a:solidFill>
                <a:schemeClr val="tx1"/>
              </a:solidFill>
              <a:effectLst>
                <a:outerShdw blurRad="38100" dist="38100" dir="2700000" algn="tl">
                  <a:srgbClr val="000000">
                    <a:alpha val="43137"/>
                  </a:srgbClr>
                </a:outerShdw>
              </a:effectLst>
              <a:latin typeface="Candara" panose="020E0502030303020204" pitchFamily="34" charset="0"/>
            </a:endParaRPr>
          </a:p>
        </p:txBody>
      </p:sp>
      <p:pic>
        <p:nvPicPr>
          <p:cNvPr id="7172" name="5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334455"/>
            <a:ext cx="1143000" cy="934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 name="6 Imagen" descr="negr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00181" y="340072"/>
            <a:ext cx="892299" cy="928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Marcador de número de diapositiva 1">
            <a:extLst>
              <a:ext uri="{FF2B5EF4-FFF2-40B4-BE49-F238E27FC236}">
                <a16:creationId xmlns:a16="http://schemas.microsoft.com/office/drawing/2014/main" id="{13B0DCC8-1C42-F24D-92FB-E4915AEEABC8}"/>
              </a:ext>
            </a:extLst>
          </p:cNvPr>
          <p:cNvSpPr>
            <a:spLocks noGrp="1"/>
          </p:cNvSpPr>
          <p:nvPr>
            <p:ph type="sldNum" sz="quarter" idx="12"/>
          </p:nvPr>
        </p:nvSpPr>
        <p:spPr/>
        <p:txBody>
          <a:bodyPr/>
          <a:lstStyle/>
          <a:p>
            <a:fld id="{132FADFE-3B8F-471C-ABF0-DBC7717ECBBC}" type="slidenum">
              <a:rPr lang="es-ES" smtClean="0"/>
              <a:pPr/>
              <a:t>1</a:t>
            </a:fld>
            <a:endParaRPr lang="es-ES"/>
          </a:p>
        </p:txBody>
      </p:sp>
    </p:spTree>
    <p:extLst>
      <p:ext uri="{BB962C8B-B14F-4D97-AF65-F5344CB8AC3E}">
        <p14:creationId xmlns:p14="http://schemas.microsoft.com/office/powerpoint/2010/main" val="1539117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algn="just"/>
            <a:r>
              <a:rPr lang="es-MX" sz="2800" b="1" dirty="0"/>
              <a:t>Ingeniero de minas</a:t>
            </a:r>
            <a:r>
              <a:rPr lang="es-MX" sz="2800" dirty="0"/>
              <a:t> </a:t>
            </a:r>
            <a:r>
              <a:rPr lang="es-MX" sz="2800" i="1" dirty="0"/>
              <a:t>MINERÍA</a:t>
            </a:r>
            <a:r>
              <a:rPr lang="es-MX" sz="2800" dirty="0"/>
              <a:t> El que está especializado en rentabilidad, explotación y construcción de minas. </a:t>
            </a:r>
          </a:p>
          <a:p>
            <a:pPr algn="just"/>
            <a:r>
              <a:rPr lang="es-MX" sz="2800" b="1" dirty="0"/>
              <a:t>Ingeniero de montes</a:t>
            </a:r>
            <a:r>
              <a:rPr lang="es-MX" sz="2800" dirty="0"/>
              <a:t> </a:t>
            </a:r>
            <a:r>
              <a:rPr lang="es-MX" sz="2800" i="1" dirty="0"/>
              <a:t>AGRICULTURA</a:t>
            </a:r>
            <a:r>
              <a:rPr lang="es-MX" sz="2800" dirty="0"/>
              <a:t> El especializado en el aprovechamiento de los montes. </a:t>
            </a:r>
          </a:p>
          <a:p>
            <a:pPr algn="just"/>
            <a:r>
              <a:rPr lang="es-MX" sz="2800" b="1" dirty="0"/>
              <a:t>Ingeniero de sistemas</a:t>
            </a:r>
            <a:r>
              <a:rPr lang="es-MX" sz="2800" dirty="0"/>
              <a:t> </a:t>
            </a:r>
            <a:r>
              <a:rPr lang="es-MX" sz="2800" i="1" dirty="0"/>
              <a:t>INFORMÁTICA</a:t>
            </a:r>
            <a:r>
              <a:rPr lang="es-MX" sz="2800" dirty="0"/>
              <a:t> Técnico especializado en el diseño, producción, utilización y mantenimiento de sistemas informáticos. </a:t>
            </a:r>
          </a:p>
        </p:txBody>
      </p:sp>
      <p:pic>
        <p:nvPicPr>
          <p:cNvPr id="5" name="4 Imagen" descr="https://encrypted-tbn0.gstatic.com/images?q=tbn:ANd9GcRUtpDm0PhpXcouL_uiBvZkdWI7p5dfkR8Gzlba8YBEgBl8CMQS"/>
          <p:cNvPicPr/>
          <p:nvPr/>
        </p:nvPicPr>
        <p:blipFill rotWithShape="1">
          <a:blip r:embed="rId2">
            <a:extLst>
              <a:ext uri="{28A0092B-C50C-407E-A947-70E740481C1C}">
                <a14:useLocalDpi xmlns:a14="http://schemas.microsoft.com/office/drawing/2010/main" val="0"/>
              </a:ext>
            </a:extLst>
          </a:blip>
          <a:srcRect l="63009" r="6643"/>
          <a:stretch/>
        </p:blipFill>
        <p:spPr bwMode="auto">
          <a:xfrm>
            <a:off x="7524328" y="21617"/>
            <a:ext cx="1050414" cy="1484784"/>
          </a:xfrm>
          <a:prstGeom prst="rect">
            <a:avLst/>
          </a:prstGeom>
          <a:noFill/>
          <a:ln>
            <a:noFill/>
          </a:ln>
          <a:extLst>
            <a:ext uri="{53640926-AAD7-44D8-BBD7-CCE9431645EC}">
              <a14:shadowObscured xmlns:a14="http://schemas.microsoft.com/office/drawing/2010/main"/>
            </a:ext>
          </a:extLst>
        </p:spPr>
      </p:pic>
      <p:sp>
        <p:nvSpPr>
          <p:cNvPr id="4" name="Marcador de número de diapositiva 3">
            <a:extLst>
              <a:ext uri="{FF2B5EF4-FFF2-40B4-BE49-F238E27FC236}">
                <a16:creationId xmlns:a16="http://schemas.microsoft.com/office/drawing/2014/main" id="{1B61EA79-6A49-5E4B-8CAB-186BE26BCEBA}"/>
              </a:ext>
            </a:extLst>
          </p:cNvPr>
          <p:cNvSpPr>
            <a:spLocks noGrp="1"/>
          </p:cNvSpPr>
          <p:nvPr>
            <p:ph type="sldNum" sz="quarter" idx="12"/>
          </p:nvPr>
        </p:nvSpPr>
        <p:spPr/>
        <p:txBody>
          <a:bodyPr/>
          <a:lstStyle/>
          <a:p>
            <a:fld id="{132FADFE-3B8F-471C-ABF0-DBC7717ECBBC}" type="slidenum">
              <a:rPr lang="es-ES" smtClean="0"/>
              <a:pPr/>
              <a:t>10</a:t>
            </a:fld>
            <a:endParaRPr lang="es-ES"/>
          </a:p>
        </p:txBody>
      </p:sp>
    </p:spTree>
    <p:extLst>
      <p:ext uri="{BB962C8B-B14F-4D97-AF65-F5344CB8AC3E}">
        <p14:creationId xmlns:p14="http://schemas.microsoft.com/office/powerpoint/2010/main" val="38237339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algn="just"/>
            <a:r>
              <a:rPr lang="es-MX" sz="2800" b="1" dirty="0"/>
              <a:t>Ingeniero general</a:t>
            </a:r>
            <a:r>
              <a:rPr lang="es-MX" sz="2800" dirty="0"/>
              <a:t> </a:t>
            </a:r>
            <a:r>
              <a:rPr lang="es-MX" sz="2800" i="1" dirty="0"/>
              <a:t>MILITAR</a:t>
            </a:r>
            <a:r>
              <a:rPr lang="es-MX" sz="2800" dirty="0"/>
              <a:t> Jefe superior del cuerpo de ingenieros militares, denominado después director o inspector general de ingenieros. </a:t>
            </a:r>
          </a:p>
          <a:p>
            <a:pPr algn="just"/>
            <a:r>
              <a:rPr lang="es-MX" sz="2800" b="1" dirty="0"/>
              <a:t>Ingeniero geógrafo</a:t>
            </a:r>
            <a:r>
              <a:rPr lang="es-MX" sz="2800" dirty="0"/>
              <a:t> </a:t>
            </a:r>
            <a:r>
              <a:rPr lang="es-MX" sz="2800" i="1" dirty="0"/>
              <a:t>GEOGRAFÍA</a:t>
            </a:r>
            <a:r>
              <a:rPr lang="es-MX" sz="2800" dirty="0"/>
              <a:t> El que ejerce su cargo en la corporación oficial encargado de formar la estadística y el mapa general de un estado o región. </a:t>
            </a:r>
          </a:p>
          <a:p>
            <a:pPr algn="just"/>
            <a:r>
              <a:rPr lang="es-MX" sz="2800" b="1" dirty="0"/>
              <a:t>Ingeniero industrial</a:t>
            </a:r>
            <a:r>
              <a:rPr lang="es-MX" sz="2800" dirty="0"/>
              <a:t> </a:t>
            </a:r>
            <a:r>
              <a:rPr lang="es-MX" sz="2800" i="1" dirty="0"/>
              <a:t>INDUSTRIA</a:t>
            </a:r>
            <a:r>
              <a:rPr lang="es-MX" sz="2800" dirty="0"/>
              <a:t> El especializado en cuestiones fabriles y mecánicas. </a:t>
            </a:r>
          </a:p>
          <a:p>
            <a:endParaRPr lang="es-MX" dirty="0"/>
          </a:p>
        </p:txBody>
      </p:sp>
      <p:pic>
        <p:nvPicPr>
          <p:cNvPr id="4" name="3 Imagen" descr="Image result for imagenes de ingenieros"/>
          <p:cNvPicPr/>
          <p:nvPr/>
        </p:nvPicPr>
        <p:blipFill rotWithShape="1">
          <a:blip r:embed="rId2" cstate="print">
            <a:extLst>
              <a:ext uri="{28A0092B-C50C-407E-A947-70E740481C1C}">
                <a14:useLocalDpi xmlns:a14="http://schemas.microsoft.com/office/drawing/2010/main" val="0"/>
              </a:ext>
            </a:extLst>
          </a:blip>
          <a:srcRect l="5960" r="57291"/>
          <a:stretch/>
        </p:blipFill>
        <p:spPr bwMode="auto">
          <a:xfrm>
            <a:off x="7380312" y="116633"/>
            <a:ext cx="1029653" cy="1440160"/>
          </a:xfrm>
          <a:prstGeom prst="rect">
            <a:avLst/>
          </a:prstGeom>
          <a:noFill/>
          <a:ln>
            <a:noFill/>
          </a:ln>
          <a:extLst>
            <a:ext uri="{53640926-AAD7-44D8-BBD7-CCE9431645EC}">
              <a14:shadowObscured xmlns:a14="http://schemas.microsoft.com/office/drawing/2010/main"/>
            </a:ext>
          </a:extLst>
        </p:spPr>
      </p:pic>
      <p:sp>
        <p:nvSpPr>
          <p:cNvPr id="5" name="Marcador de número de diapositiva 4">
            <a:extLst>
              <a:ext uri="{FF2B5EF4-FFF2-40B4-BE49-F238E27FC236}">
                <a16:creationId xmlns:a16="http://schemas.microsoft.com/office/drawing/2014/main" id="{6EF2F4FF-E5A5-2447-B841-222F994DC76D}"/>
              </a:ext>
            </a:extLst>
          </p:cNvPr>
          <p:cNvSpPr>
            <a:spLocks noGrp="1"/>
          </p:cNvSpPr>
          <p:nvPr>
            <p:ph type="sldNum" sz="quarter" idx="12"/>
          </p:nvPr>
        </p:nvSpPr>
        <p:spPr/>
        <p:txBody>
          <a:bodyPr/>
          <a:lstStyle/>
          <a:p>
            <a:fld id="{132FADFE-3B8F-471C-ABF0-DBC7717ECBBC}" type="slidenum">
              <a:rPr lang="es-ES" smtClean="0"/>
              <a:pPr/>
              <a:t>11</a:t>
            </a:fld>
            <a:endParaRPr lang="es-ES"/>
          </a:p>
        </p:txBody>
      </p:sp>
    </p:spTree>
    <p:extLst>
      <p:ext uri="{BB962C8B-B14F-4D97-AF65-F5344CB8AC3E}">
        <p14:creationId xmlns:p14="http://schemas.microsoft.com/office/powerpoint/2010/main" val="4459447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algn="just"/>
            <a:r>
              <a:rPr lang="es-MX" sz="2800" b="1" dirty="0"/>
              <a:t>Ingeniero militar</a:t>
            </a:r>
            <a:r>
              <a:rPr lang="es-MX" sz="2800" dirty="0"/>
              <a:t> </a:t>
            </a:r>
            <a:r>
              <a:rPr lang="es-MX" sz="2800" i="1" dirty="0" err="1"/>
              <a:t>MILITAR</a:t>
            </a:r>
            <a:r>
              <a:rPr lang="es-MX" sz="2800" dirty="0"/>
              <a:t> El que pertenece al cuerpo de ingenieros del ejército especializado en la construcción de obras militares. </a:t>
            </a:r>
          </a:p>
          <a:p>
            <a:pPr algn="just"/>
            <a:r>
              <a:rPr lang="es-MX" sz="2800" b="1" dirty="0"/>
              <a:t>Ingeniero naval</a:t>
            </a:r>
            <a:r>
              <a:rPr lang="es-MX" sz="2800" dirty="0"/>
              <a:t> </a:t>
            </a:r>
            <a:r>
              <a:rPr lang="es-MX" sz="2800" i="1" dirty="0"/>
              <a:t>NÁUTICA</a:t>
            </a:r>
            <a:r>
              <a:rPr lang="es-MX" sz="2800" dirty="0"/>
              <a:t> El especializado en proyectar, hacer y conservar toda clase de construcciones navales. </a:t>
            </a:r>
          </a:p>
          <a:p>
            <a:pPr algn="just"/>
            <a:r>
              <a:rPr lang="es-MX" sz="2800" b="1" dirty="0"/>
              <a:t>Ingeniero químico</a:t>
            </a:r>
            <a:r>
              <a:rPr lang="es-MX" sz="2800" dirty="0"/>
              <a:t> </a:t>
            </a:r>
            <a:r>
              <a:rPr lang="es-MX" sz="2800" i="1" dirty="0"/>
              <a:t>QUÍMICA</a:t>
            </a:r>
            <a:r>
              <a:rPr lang="es-MX" sz="2800" dirty="0"/>
              <a:t> El que está especializado en la confección de productos químicos y en dirigir las industrias relacionadas con la química. </a:t>
            </a:r>
          </a:p>
          <a:p>
            <a:endParaRPr lang="es-MX" dirty="0"/>
          </a:p>
        </p:txBody>
      </p:sp>
      <p:pic>
        <p:nvPicPr>
          <p:cNvPr id="4" name="3 Imagen" descr="Image result for imagenes de ingenieros"/>
          <p:cNvPicPr/>
          <p:nvPr/>
        </p:nvPicPr>
        <p:blipFill rotWithShape="1">
          <a:blip r:embed="rId2">
            <a:extLst>
              <a:ext uri="{28A0092B-C50C-407E-A947-70E740481C1C}">
                <a14:useLocalDpi xmlns:a14="http://schemas.microsoft.com/office/drawing/2010/main" val="0"/>
              </a:ext>
            </a:extLst>
          </a:blip>
          <a:srcRect l="47452" t="3939" r="9487"/>
          <a:stretch/>
        </p:blipFill>
        <p:spPr bwMode="auto">
          <a:xfrm>
            <a:off x="4716016" y="5517232"/>
            <a:ext cx="1872208" cy="1152128"/>
          </a:xfrm>
          <a:prstGeom prst="rect">
            <a:avLst/>
          </a:prstGeom>
          <a:noFill/>
          <a:ln>
            <a:noFill/>
          </a:ln>
          <a:extLst>
            <a:ext uri="{53640926-AAD7-44D8-BBD7-CCE9431645EC}">
              <a14:shadowObscured xmlns:a14="http://schemas.microsoft.com/office/drawing/2010/main"/>
            </a:ext>
          </a:extLst>
        </p:spPr>
      </p:pic>
      <p:sp>
        <p:nvSpPr>
          <p:cNvPr id="5" name="Marcador de número de diapositiva 4">
            <a:extLst>
              <a:ext uri="{FF2B5EF4-FFF2-40B4-BE49-F238E27FC236}">
                <a16:creationId xmlns:a16="http://schemas.microsoft.com/office/drawing/2014/main" id="{D0D1A2C5-54B3-BD4A-9158-65B97FFA8464}"/>
              </a:ext>
            </a:extLst>
          </p:cNvPr>
          <p:cNvSpPr>
            <a:spLocks noGrp="1"/>
          </p:cNvSpPr>
          <p:nvPr>
            <p:ph type="sldNum" sz="quarter" idx="12"/>
          </p:nvPr>
        </p:nvSpPr>
        <p:spPr/>
        <p:txBody>
          <a:bodyPr/>
          <a:lstStyle/>
          <a:p>
            <a:fld id="{132FADFE-3B8F-471C-ABF0-DBC7717ECBBC}" type="slidenum">
              <a:rPr lang="es-ES" smtClean="0"/>
              <a:pPr/>
              <a:t>12</a:t>
            </a:fld>
            <a:endParaRPr lang="es-ES"/>
          </a:p>
        </p:txBody>
      </p:sp>
    </p:spTree>
    <p:extLst>
      <p:ext uri="{BB962C8B-B14F-4D97-AF65-F5344CB8AC3E}">
        <p14:creationId xmlns:p14="http://schemas.microsoft.com/office/powerpoint/2010/main" val="34874764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lgn="just"/>
            <a:r>
              <a:rPr lang="es-MX" sz="2800" b="1" dirty="0"/>
              <a:t>Ingeniero textil</a:t>
            </a:r>
            <a:r>
              <a:rPr lang="es-MX" sz="2800" dirty="0"/>
              <a:t> </a:t>
            </a:r>
            <a:r>
              <a:rPr lang="es-MX" sz="2800" i="1" dirty="0" err="1"/>
              <a:t>TEXTIL</a:t>
            </a:r>
            <a:r>
              <a:rPr lang="es-MX" sz="2800" dirty="0"/>
              <a:t> El especializado en la fabricación de tejidos. </a:t>
            </a:r>
          </a:p>
          <a:p>
            <a:pPr algn="just"/>
            <a:r>
              <a:rPr lang="es-MX" sz="2800" b="1" dirty="0"/>
              <a:t>Ingeniero de caminos, canales y puertos</a:t>
            </a:r>
            <a:r>
              <a:rPr lang="es-MX" sz="2800" dirty="0"/>
              <a:t> </a:t>
            </a:r>
            <a:r>
              <a:rPr lang="es-MX" sz="2800" i="1" dirty="0"/>
              <a:t>CONSTRUCCIÓN</a:t>
            </a:r>
            <a:r>
              <a:rPr lang="es-MX" sz="2800" dirty="0"/>
              <a:t> El especializado en la traza, ejecución y conservación de vías de comunicación, obras hidráulicas y puertos. </a:t>
            </a:r>
          </a:p>
          <a:p>
            <a:pPr algn="just"/>
            <a:r>
              <a:rPr lang="es-MX" sz="2800" b="1" dirty="0"/>
              <a:t>Ingeniero de telecomunicaciones</a:t>
            </a:r>
            <a:r>
              <a:rPr lang="es-MX" sz="2800" dirty="0"/>
              <a:t> </a:t>
            </a:r>
            <a:r>
              <a:rPr lang="es-MX" sz="2800" i="1" dirty="0" err="1"/>
              <a:t>TELECOMUNICACIONES</a:t>
            </a:r>
            <a:r>
              <a:rPr lang="es-MX" sz="2800" dirty="0"/>
              <a:t> El especializado en materias de electrónica y comunicación. </a:t>
            </a:r>
          </a:p>
          <a:p>
            <a:endParaRPr lang="es-MX" dirty="0"/>
          </a:p>
          <a:p>
            <a:endParaRPr lang="es-MX" dirty="0"/>
          </a:p>
        </p:txBody>
      </p:sp>
      <p:pic>
        <p:nvPicPr>
          <p:cNvPr id="4" name="3 Imagen" descr="Image result for imagenes de ingenieros"/>
          <p:cNvPicPr/>
          <p:nvPr/>
        </p:nvPicPr>
        <p:blipFill rotWithShape="1">
          <a:blip r:embed="rId2">
            <a:extLst>
              <a:ext uri="{28A0092B-C50C-407E-A947-70E740481C1C}">
                <a14:useLocalDpi xmlns:a14="http://schemas.microsoft.com/office/drawing/2010/main" val="0"/>
              </a:ext>
            </a:extLst>
          </a:blip>
          <a:srcRect l="11739"/>
          <a:stretch/>
        </p:blipFill>
        <p:spPr bwMode="auto">
          <a:xfrm>
            <a:off x="7164288" y="188641"/>
            <a:ext cx="1541845" cy="1368152"/>
          </a:xfrm>
          <a:prstGeom prst="rect">
            <a:avLst/>
          </a:prstGeom>
          <a:noFill/>
          <a:ln>
            <a:noFill/>
          </a:ln>
          <a:extLst>
            <a:ext uri="{53640926-AAD7-44D8-BBD7-CCE9431645EC}">
              <a14:shadowObscured xmlns:a14="http://schemas.microsoft.com/office/drawing/2010/main"/>
            </a:ext>
          </a:extLst>
        </p:spPr>
      </p:pic>
      <p:sp>
        <p:nvSpPr>
          <p:cNvPr id="5" name="Marcador de número de diapositiva 4">
            <a:extLst>
              <a:ext uri="{FF2B5EF4-FFF2-40B4-BE49-F238E27FC236}">
                <a16:creationId xmlns:a16="http://schemas.microsoft.com/office/drawing/2014/main" id="{4F2FD36D-3C8A-0D42-BACF-92CA1EEE90ED}"/>
              </a:ext>
            </a:extLst>
          </p:cNvPr>
          <p:cNvSpPr>
            <a:spLocks noGrp="1"/>
          </p:cNvSpPr>
          <p:nvPr>
            <p:ph type="sldNum" sz="quarter" idx="12"/>
          </p:nvPr>
        </p:nvSpPr>
        <p:spPr/>
        <p:txBody>
          <a:bodyPr/>
          <a:lstStyle/>
          <a:p>
            <a:fld id="{132FADFE-3B8F-471C-ABF0-DBC7717ECBBC}" type="slidenum">
              <a:rPr lang="es-ES" smtClean="0"/>
              <a:pPr/>
              <a:t>13</a:t>
            </a:fld>
            <a:endParaRPr lang="es-ES"/>
          </a:p>
        </p:txBody>
      </p:sp>
    </p:spTree>
    <p:extLst>
      <p:ext uri="{BB962C8B-B14F-4D97-AF65-F5344CB8AC3E}">
        <p14:creationId xmlns:p14="http://schemas.microsoft.com/office/powerpoint/2010/main" val="4866092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39552" y="1013581"/>
            <a:ext cx="8229600" cy="4525963"/>
          </a:xfrm>
        </p:spPr>
        <p:txBody>
          <a:bodyPr/>
          <a:lstStyle/>
          <a:p>
            <a:pPr algn="just"/>
            <a:r>
              <a:rPr lang="es-MX" sz="2800" b="1" dirty="0"/>
              <a:t>Ingeniero mecánico</a:t>
            </a:r>
            <a:r>
              <a:rPr lang="es-MX" sz="2800" dirty="0"/>
              <a:t> </a:t>
            </a:r>
            <a:r>
              <a:rPr lang="es-MX" sz="2800" i="1" dirty="0"/>
              <a:t>MECÁNICA</a:t>
            </a:r>
            <a:r>
              <a:rPr lang="es-MX" sz="2800" dirty="0"/>
              <a:t> El especializado en trazar y construir todo tipo de maquinaria industrial. </a:t>
            </a:r>
          </a:p>
          <a:p>
            <a:pPr algn="just"/>
            <a:r>
              <a:rPr lang="es-MX" sz="2800" b="1" dirty="0"/>
              <a:t>Ingeniero técnico</a:t>
            </a:r>
            <a:r>
              <a:rPr lang="es-MX" sz="2800" dirty="0"/>
              <a:t> </a:t>
            </a:r>
            <a:r>
              <a:rPr lang="es-MX" sz="2800" i="1" dirty="0"/>
              <a:t>OFICIOS Y PROFESIONES</a:t>
            </a:r>
            <a:r>
              <a:rPr lang="es-MX" sz="2800" dirty="0"/>
              <a:t> Técnico de grado medio de ingeniería. </a:t>
            </a:r>
          </a:p>
          <a:p>
            <a:pPr algn="just"/>
            <a:r>
              <a:rPr lang="es-MX" sz="2800" b="1" dirty="0"/>
              <a:t>Ingeniero de software</a:t>
            </a:r>
            <a:r>
              <a:rPr lang="es-MX" sz="2800" dirty="0"/>
              <a:t> El que diseña, codifica y verifica software de sistemas.</a:t>
            </a:r>
          </a:p>
          <a:p>
            <a:pPr marL="109728" indent="0">
              <a:buNone/>
            </a:pPr>
            <a:endParaRPr lang="es-MX" dirty="0"/>
          </a:p>
        </p:txBody>
      </p:sp>
      <p:pic>
        <p:nvPicPr>
          <p:cNvPr id="8196" name="Picture 4" descr="Image result for ingenieros de sistem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4437112"/>
            <a:ext cx="5734050" cy="1484784"/>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5E9E64B2-0B17-9247-93DC-8C9DD361DE4F}"/>
              </a:ext>
            </a:extLst>
          </p:cNvPr>
          <p:cNvSpPr>
            <a:spLocks noGrp="1"/>
          </p:cNvSpPr>
          <p:nvPr>
            <p:ph type="sldNum" sz="quarter" idx="12"/>
          </p:nvPr>
        </p:nvSpPr>
        <p:spPr/>
        <p:txBody>
          <a:bodyPr/>
          <a:lstStyle/>
          <a:p>
            <a:fld id="{132FADFE-3B8F-471C-ABF0-DBC7717ECBBC}" type="slidenum">
              <a:rPr lang="es-ES" smtClean="0"/>
              <a:pPr/>
              <a:t>14</a:t>
            </a:fld>
            <a:endParaRPr lang="es-ES"/>
          </a:p>
        </p:txBody>
      </p:sp>
    </p:spTree>
    <p:extLst>
      <p:ext uri="{BB962C8B-B14F-4D97-AF65-F5344CB8AC3E}">
        <p14:creationId xmlns:p14="http://schemas.microsoft.com/office/powerpoint/2010/main" val="13849375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83568" y="1916832"/>
            <a:ext cx="7200800" cy="3888432"/>
          </a:xfrm>
        </p:spPr>
        <p:txBody>
          <a:bodyPr>
            <a:normAutofit fontScale="32500" lnSpcReduction="20000"/>
          </a:bodyPr>
          <a:lstStyle/>
          <a:p>
            <a:pPr algn="just">
              <a:lnSpc>
                <a:spcPct val="150000"/>
              </a:lnSpc>
              <a:buNone/>
            </a:pPr>
            <a:r>
              <a:rPr lang="es-MX" sz="7400" dirty="0"/>
              <a:t>	</a:t>
            </a:r>
            <a:r>
              <a:rPr lang="es-MX" sz="8600" dirty="0"/>
              <a:t>Hasta hace unos años, la mayoría de las personas se desarrollaban profesionalmente dentro de una sola empresa. Emprendían su carrera profesional en ella e iban ascendiendo progresivamente hasta el momento de la jubilación.</a:t>
            </a:r>
          </a:p>
          <a:p>
            <a:pPr algn="just">
              <a:lnSpc>
                <a:spcPct val="150000"/>
              </a:lnSpc>
              <a:buNone/>
            </a:pPr>
            <a:endParaRPr lang="es-MX" dirty="0"/>
          </a:p>
        </p:txBody>
      </p:sp>
      <p:sp>
        <p:nvSpPr>
          <p:cNvPr id="3" name="2 Título"/>
          <p:cNvSpPr>
            <a:spLocks noGrp="1"/>
          </p:cNvSpPr>
          <p:nvPr>
            <p:ph type="title"/>
          </p:nvPr>
        </p:nvSpPr>
        <p:spPr>
          <a:xfrm>
            <a:off x="457200" y="357166"/>
            <a:ext cx="8229600" cy="1143000"/>
          </a:xfrm>
        </p:spPr>
        <p:style>
          <a:lnRef idx="0">
            <a:schemeClr val="dk1"/>
          </a:lnRef>
          <a:fillRef idx="3">
            <a:schemeClr val="dk1"/>
          </a:fillRef>
          <a:effectRef idx="3">
            <a:schemeClr val="dk1"/>
          </a:effectRef>
          <a:fontRef idx="minor">
            <a:schemeClr val="lt1"/>
          </a:fontRef>
        </p:style>
        <p:txBody>
          <a:bodyPr>
            <a:normAutofit/>
          </a:bodyPr>
          <a:lstStyle/>
          <a:p>
            <a:pPr algn="ctr"/>
            <a:r>
              <a:rPr lang="es-MX" dirty="0"/>
              <a:t>Áreas de  desarrollo profesional</a:t>
            </a:r>
          </a:p>
        </p:txBody>
      </p:sp>
      <p:sp>
        <p:nvSpPr>
          <p:cNvPr id="4" name="Marcador de número de diapositiva 3">
            <a:extLst>
              <a:ext uri="{FF2B5EF4-FFF2-40B4-BE49-F238E27FC236}">
                <a16:creationId xmlns:a16="http://schemas.microsoft.com/office/drawing/2014/main" id="{70F02AA5-50D5-0041-BBFB-59027E695D94}"/>
              </a:ext>
            </a:extLst>
          </p:cNvPr>
          <p:cNvSpPr>
            <a:spLocks noGrp="1"/>
          </p:cNvSpPr>
          <p:nvPr>
            <p:ph type="sldNum" sz="quarter" idx="12"/>
          </p:nvPr>
        </p:nvSpPr>
        <p:spPr/>
        <p:txBody>
          <a:bodyPr/>
          <a:lstStyle/>
          <a:p>
            <a:fld id="{132FADFE-3B8F-471C-ABF0-DBC7717ECBBC}" type="slidenum">
              <a:rPr lang="es-ES" smtClean="0"/>
              <a:pPr/>
              <a:t>15</a:t>
            </a:fld>
            <a:endParaRPr lang="es-ES"/>
          </a:p>
        </p:txBody>
      </p:sp>
    </p:spTree>
    <p:extLst>
      <p:ext uri="{BB962C8B-B14F-4D97-AF65-F5344CB8AC3E}">
        <p14:creationId xmlns:p14="http://schemas.microsoft.com/office/powerpoint/2010/main" val="25112245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109728" indent="0" algn="just">
              <a:buNone/>
            </a:pPr>
            <a:r>
              <a:rPr lang="es-MX" sz="2800" dirty="0"/>
              <a:t>Actualmente, este tipo de desarrollo es inviable.</a:t>
            </a:r>
          </a:p>
          <a:p>
            <a:pPr marL="109728" indent="0" algn="just">
              <a:buNone/>
            </a:pPr>
            <a:r>
              <a:rPr lang="es-MX" sz="2800" dirty="0"/>
              <a:t>Las dificultades de promoción dentro de una misma y las reestructuraciones organizativas de las empresas promovidas por las crisis económica, hacen que hoy día sea frecuente cambiar de trabajo. </a:t>
            </a:r>
          </a:p>
        </p:txBody>
      </p:sp>
      <p:sp>
        <p:nvSpPr>
          <p:cNvPr id="3" name="2 Título"/>
          <p:cNvSpPr>
            <a:spLocks noGrp="1"/>
          </p:cNvSpPr>
          <p:nvPr>
            <p:ph type="title"/>
          </p:nvPr>
        </p:nvSpPr>
        <p:spPr/>
        <p:txBody>
          <a:bodyPr/>
          <a:lstStyle/>
          <a:p>
            <a:endParaRPr lang="es-MX"/>
          </a:p>
        </p:txBody>
      </p:sp>
      <p:pic>
        <p:nvPicPr>
          <p:cNvPr id="9218" name="Picture 2" descr="Image result for imagenes de ingenier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216" y="4077072"/>
            <a:ext cx="2376264" cy="2651398"/>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Image result for imagenes de ingeniero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9872" y="4077071"/>
            <a:ext cx="2709714" cy="2079303"/>
          </a:xfrm>
          <a:prstGeom prst="rect">
            <a:avLst/>
          </a:prstGeom>
          <a:noFill/>
          <a:extLst>
            <a:ext uri="{909E8E84-426E-40DD-AFC4-6F175D3DCCD1}">
              <a14:hiddenFill xmlns:a14="http://schemas.microsoft.com/office/drawing/2010/main">
                <a:solidFill>
                  <a:srgbClr val="FFFFFF"/>
                </a:solidFill>
              </a14:hiddenFill>
            </a:ext>
          </a:extLst>
        </p:spPr>
      </p:pic>
      <p:pic>
        <p:nvPicPr>
          <p:cNvPr id="9224" name="Picture 8" descr="https://www.utec.edu.pe/sites/default/files//styles/blog_full/public/demanda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9552" y="4077072"/>
            <a:ext cx="2363416" cy="1584176"/>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58FEEF94-6184-CF4F-ACC3-39FC288AADF9}"/>
              </a:ext>
            </a:extLst>
          </p:cNvPr>
          <p:cNvSpPr>
            <a:spLocks noGrp="1"/>
          </p:cNvSpPr>
          <p:nvPr>
            <p:ph type="sldNum" sz="quarter" idx="12"/>
          </p:nvPr>
        </p:nvSpPr>
        <p:spPr/>
        <p:txBody>
          <a:bodyPr/>
          <a:lstStyle/>
          <a:p>
            <a:fld id="{132FADFE-3B8F-471C-ABF0-DBC7717ECBBC}" type="slidenum">
              <a:rPr lang="es-ES" smtClean="0"/>
              <a:pPr/>
              <a:t>16</a:t>
            </a:fld>
            <a:endParaRPr lang="es-ES"/>
          </a:p>
        </p:txBody>
      </p:sp>
    </p:spTree>
    <p:extLst>
      <p:ext uri="{BB962C8B-B14F-4D97-AF65-F5344CB8AC3E}">
        <p14:creationId xmlns:p14="http://schemas.microsoft.com/office/powerpoint/2010/main" val="40457440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109728" indent="0" algn="just">
              <a:buNone/>
            </a:pPr>
            <a:r>
              <a:rPr lang="es-MX" sz="2800" dirty="0"/>
              <a:t>Por este motivo, hay que mantenerse siempre </a:t>
            </a:r>
            <a:r>
              <a:rPr lang="es-MX" sz="2800" dirty="0" err="1"/>
              <a:t>empleable</a:t>
            </a:r>
            <a:r>
              <a:rPr lang="es-MX" sz="2800" dirty="0"/>
              <a:t>. </a:t>
            </a:r>
          </a:p>
          <a:p>
            <a:pPr marL="109728" indent="0" algn="just">
              <a:buNone/>
            </a:pPr>
            <a:r>
              <a:rPr lang="es-MX" sz="2800" dirty="0"/>
              <a:t>Ya no sólo con tener la formación exigida o las habilidades necesarias, ahora hay que destacar sobre e y adaptarse al perfil solicitado por las empresas.</a:t>
            </a:r>
          </a:p>
          <a:p>
            <a:pPr marL="109728" indent="0">
              <a:buNone/>
            </a:pPr>
            <a:endParaRPr lang="es-MX" dirty="0"/>
          </a:p>
        </p:txBody>
      </p:sp>
      <p:pic>
        <p:nvPicPr>
          <p:cNvPr id="10242" name="Picture 2" descr="Image result for imagenes de ingenier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4" y="4077072"/>
            <a:ext cx="4972050" cy="1864247"/>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6EDE7B86-A5AA-594B-A978-5FC86EA1007F}"/>
              </a:ext>
            </a:extLst>
          </p:cNvPr>
          <p:cNvSpPr>
            <a:spLocks noGrp="1"/>
          </p:cNvSpPr>
          <p:nvPr>
            <p:ph type="sldNum" sz="quarter" idx="12"/>
          </p:nvPr>
        </p:nvSpPr>
        <p:spPr/>
        <p:txBody>
          <a:bodyPr/>
          <a:lstStyle/>
          <a:p>
            <a:fld id="{132FADFE-3B8F-471C-ABF0-DBC7717ECBBC}" type="slidenum">
              <a:rPr lang="es-ES" smtClean="0"/>
              <a:pPr/>
              <a:t>17</a:t>
            </a:fld>
            <a:endParaRPr lang="es-ES"/>
          </a:p>
        </p:txBody>
      </p:sp>
    </p:spTree>
    <p:extLst>
      <p:ext uri="{BB962C8B-B14F-4D97-AF65-F5344CB8AC3E}">
        <p14:creationId xmlns:p14="http://schemas.microsoft.com/office/powerpoint/2010/main" val="2325999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lgn="just"/>
            <a:r>
              <a:rPr lang="es-MX" sz="2800" dirty="0"/>
              <a:t>Para potenciar la empleabilidad es necesario: Conocerse como profesional.</a:t>
            </a:r>
          </a:p>
          <a:p>
            <a:pPr algn="just"/>
            <a:r>
              <a:rPr lang="es-MX" sz="2800" dirty="0"/>
              <a:t> Identificar aquellas áreas de desarrollo que te convierten en el candidato idóneo y aquellas que te hacen débil. </a:t>
            </a:r>
          </a:p>
          <a:p>
            <a:pPr algn="just"/>
            <a:r>
              <a:rPr lang="es-MX" sz="2800" dirty="0"/>
              <a:t>Fortalecer tus capacidades y mejorar tus puntos débiles serán tus objetivos para ser valioso en tu empresa.</a:t>
            </a:r>
          </a:p>
          <a:p>
            <a:pPr marL="109728" indent="0">
              <a:buNone/>
            </a:pPr>
            <a:endParaRPr lang="es-MX" dirty="0"/>
          </a:p>
        </p:txBody>
      </p:sp>
      <p:pic>
        <p:nvPicPr>
          <p:cNvPr id="11266" name="Picture 2" descr="Image result for imagenes de ingenier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7904" y="4941168"/>
            <a:ext cx="3933850" cy="1609726"/>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5A8D9D93-114D-0D4A-9A45-CDEBB85B531D}"/>
              </a:ext>
            </a:extLst>
          </p:cNvPr>
          <p:cNvSpPr>
            <a:spLocks noGrp="1"/>
          </p:cNvSpPr>
          <p:nvPr>
            <p:ph type="sldNum" sz="quarter" idx="12"/>
          </p:nvPr>
        </p:nvSpPr>
        <p:spPr/>
        <p:txBody>
          <a:bodyPr/>
          <a:lstStyle/>
          <a:p>
            <a:fld id="{132FADFE-3B8F-471C-ABF0-DBC7717ECBBC}" type="slidenum">
              <a:rPr lang="es-ES" smtClean="0"/>
              <a:pPr/>
              <a:t>18</a:t>
            </a:fld>
            <a:endParaRPr lang="es-ES"/>
          </a:p>
        </p:txBody>
      </p:sp>
    </p:spTree>
    <p:extLst>
      <p:ext uri="{BB962C8B-B14F-4D97-AF65-F5344CB8AC3E}">
        <p14:creationId xmlns:p14="http://schemas.microsoft.com/office/powerpoint/2010/main" val="18582770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27584" y="3212976"/>
            <a:ext cx="7200800" cy="2736304"/>
          </a:xfrm>
        </p:spPr>
        <p:txBody>
          <a:bodyPr>
            <a:normAutofit/>
          </a:bodyPr>
          <a:lstStyle/>
          <a:p>
            <a:pPr algn="just">
              <a:lnSpc>
                <a:spcPct val="150000"/>
              </a:lnSpc>
              <a:buNone/>
            </a:pPr>
            <a:r>
              <a:rPr lang="es-MX" dirty="0"/>
              <a:t>	Estudios realizados han arrojado los siguientes resultaos en habilidades que debes tener conocimiento, capacitación, experiencia y destacar si es necesario</a:t>
            </a:r>
          </a:p>
        </p:txBody>
      </p:sp>
      <p:sp>
        <p:nvSpPr>
          <p:cNvPr id="3" name="2 Título"/>
          <p:cNvSpPr>
            <a:spLocks noGrp="1"/>
          </p:cNvSpPr>
          <p:nvPr>
            <p:ph type="title"/>
          </p:nvPr>
        </p:nvSpPr>
        <p:spPr>
          <a:xfrm>
            <a:off x="457200" y="357166"/>
            <a:ext cx="8229600" cy="1143000"/>
          </a:xfrm>
        </p:spPr>
        <p:style>
          <a:lnRef idx="0">
            <a:schemeClr val="dk1"/>
          </a:lnRef>
          <a:fillRef idx="3">
            <a:schemeClr val="dk1"/>
          </a:fillRef>
          <a:effectRef idx="3">
            <a:schemeClr val="dk1"/>
          </a:effectRef>
          <a:fontRef idx="minor">
            <a:schemeClr val="lt1"/>
          </a:fontRef>
        </p:style>
        <p:txBody>
          <a:bodyPr>
            <a:normAutofit fontScale="90000"/>
          </a:bodyPr>
          <a:lstStyle/>
          <a:p>
            <a:pPr algn="ctr"/>
            <a:r>
              <a:rPr lang="es-MX" dirty="0"/>
              <a:t>Habilidades entre las que cabe destacar</a:t>
            </a:r>
          </a:p>
        </p:txBody>
      </p:sp>
      <p:sp>
        <p:nvSpPr>
          <p:cNvPr id="4" name="3 Rectángulo"/>
          <p:cNvSpPr/>
          <p:nvPr/>
        </p:nvSpPr>
        <p:spPr>
          <a:xfrm>
            <a:off x="4211960" y="6286044"/>
            <a:ext cx="4572000" cy="307777"/>
          </a:xfrm>
          <a:prstGeom prst="rect">
            <a:avLst/>
          </a:prstGeom>
        </p:spPr>
        <p:txBody>
          <a:bodyPr>
            <a:spAutoFit/>
          </a:bodyPr>
          <a:lstStyle/>
          <a:p>
            <a:r>
              <a:rPr lang="es-MX" sz="1400" u="sng" dirty="0">
                <a:hlinkClick r:id="rId2" tooltip="informe Infoempleo"/>
              </a:rPr>
              <a:t>informe </a:t>
            </a:r>
            <a:r>
              <a:rPr lang="es-MX" sz="1400" u="sng" dirty="0" err="1">
                <a:hlinkClick r:id="rId2" tooltip="informe Infoempleo"/>
              </a:rPr>
              <a:t>Infoempleo</a:t>
            </a:r>
            <a:r>
              <a:rPr lang="es-MX" sz="1400" dirty="0"/>
              <a:t> realizado en colaboración con Adecco</a:t>
            </a:r>
          </a:p>
        </p:txBody>
      </p:sp>
      <p:pic>
        <p:nvPicPr>
          <p:cNvPr id="12290" name="Picture 2" descr="Image result for habilidades de los ingeniero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680" y="1737107"/>
            <a:ext cx="5715000" cy="1169318"/>
          </a:xfrm>
          <a:prstGeom prst="rect">
            <a:avLst/>
          </a:prstGeom>
          <a:noFill/>
          <a:extLst>
            <a:ext uri="{909E8E84-426E-40DD-AFC4-6F175D3DCCD1}">
              <a14:hiddenFill xmlns:a14="http://schemas.microsoft.com/office/drawing/2010/main">
                <a:solidFill>
                  <a:srgbClr val="FFFFFF"/>
                </a:solidFill>
              </a14:hiddenFill>
            </a:ext>
          </a:extLst>
        </p:spPr>
      </p:pic>
      <p:sp>
        <p:nvSpPr>
          <p:cNvPr id="5" name="Marcador de número de diapositiva 4">
            <a:extLst>
              <a:ext uri="{FF2B5EF4-FFF2-40B4-BE49-F238E27FC236}">
                <a16:creationId xmlns:a16="http://schemas.microsoft.com/office/drawing/2014/main" id="{66E9A225-A363-A542-865D-28D5CFE4C2B2}"/>
              </a:ext>
            </a:extLst>
          </p:cNvPr>
          <p:cNvSpPr>
            <a:spLocks noGrp="1"/>
          </p:cNvSpPr>
          <p:nvPr>
            <p:ph type="sldNum" sz="quarter" idx="12"/>
          </p:nvPr>
        </p:nvSpPr>
        <p:spPr/>
        <p:txBody>
          <a:bodyPr/>
          <a:lstStyle/>
          <a:p>
            <a:fld id="{132FADFE-3B8F-471C-ABF0-DBC7717ECBBC}" type="slidenum">
              <a:rPr lang="es-ES" smtClean="0"/>
              <a:pPr/>
              <a:t>19</a:t>
            </a:fld>
            <a:endParaRPr lang="es-ES"/>
          </a:p>
        </p:txBody>
      </p:sp>
    </p:spTree>
    <p:extLst>
      <p:ext uri="{BB962C8B-B14F-4D97-AF65-F5344CB8AC3E}">
        <p14:creationId xmlns:p14="http://schemas.microsoft.com/office/powerpoint/2010/main" val="479359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1509CB69-D74E-544E-AB92-6FDA73E7CA4A}"/>
              </a:ext>
            </a:extLst>
          </p:cNvPr>
          <p:cNvSpPr>
            <a:spLocks noGrp="1"/>
          </p:cNvSpPr>
          <p:nvPr>
            <p:ph type="title"/>
          </p:nvPr>
        </p:nvSpPr>
        <p:spPr>
          <a:xfrm>
            <a:off x="457200" y="72025"/>
            <a:ext cx="8229600" cy="1143000"/>
          </a:xfrm>
        </p:spPr>
        <p:txBody>
          <a:bodyPr>
            <a:normAutofit/>
          </a:bodyPr>
          <a:lstStyle/>
          <a:p>
            <a:pPr algn="ctr"/>
            <a:r>
              <a:rPr lang="es-MX" sz="3600" b="1" dirty="0">
                <a:ea typeface="Times New Roman" panose="02020603050405020304" pitchFamily="18" charset="0"/>
                <a:cs typeface="Arial" panose="020B0604020202020204" pitchFamily="34" charset="0"/>
              </a:rPr>
              <a:t>Guía para el empleo del material </a:t>
            </a:r>
            <a:endParaRPr lang="es-ES_tradnl" b="1" dirty="0"/>
          </a:p>
        </p:txBody>
      </p:sp>
      <p:sp>
        <p:nvSpPr>
          <p:cNvPr id="2" name="Marcador de número de diapositiva 1">
            <a:extLst>
              <a:ext uri="{FF2B5EF4-FFF2-40B4-BE49-F238E27FC236}">
                <a16:creationId xmlns:a16="http://schemas.microsoft.com/office/drawing/2014/main" id="{27E0BE42-331C-0D48-ACCE-77C49899DB86}"/>
              </a:ext>
            </a:extLst>
          </p:cNvPr>
          <p:cNvSpPr>
            <a:spLocks noGrp="1"/>
          </p:cNvSpPr>
          <p:nvPr>
            <p:ph type="sldNum" sz="quarter" idx="12"/>
          </p:nvPr>
        </p:nvSpPr>
        <p:spPr/>
        <p:txBody>
          <a:bodyPr/>
          <a:lstStyle/>
          <a:p>
            <a:fld id="{873D6EF3-A88E-2440-B98B-20DC53F8286A}" type="slidenum">
              <a:rPr lang="es-ES_tradnl" sz="1050"/>
              <a:t>2</a:t>
            </a:fld>
            <a:endParaRPr lang="es-ES_tradnl" sz="1050" dirty="0"/>
          </a:p>
        </p:txBody>
      </p:sp>
      <p:sp>
        <p:nvSpPr>
          <p:cNvPr id="9" name="Marcador de contenido 8">
            <a:extLst>
              <a:ext uri="{FF2B5EF4-FFF2-40B4-BE49-F238E27FC236}">
                <a16:creationId xmlns:a16="http://schemas.microsoft.com/office/drawing/2014/main" id="{70FA612F-804E-844F-B22E-733B35AEFDCA}"/>
              </a:ext>
            </a:extLst>
          </p:cNvPr>
          <p:cNvSpPr>
            <a:spLocks noGrp="1"/>
          </p:cNvSpPr>
          <p:nvPr>
            <p:ph sz="quarter" idx="1"/>
          </p:nvPr>
        </p:nvSpPr>
        <p:spPr>
          <a:xfrm>
            <a:off x="182880" y="2204864"/>
            <a:ext cx="8503920" cy="3312368"/>
          </a:xfrm>
        </p:spPr>
        <p:txBody>
          <a:bodyPr>
            <a:normAutofit/>
          </a:bodyPr>
          <a:lstStyle/>
          <a:p>
            <a:pPr algn="just">
              <a:lnSpc>
                <a:spcPct val="115000"/>
              </a:lnSpc>
              <a:spcAft>
                <a:spcPts val="750"/>
              </a:spcAft>
            </a:pPr>
            <a:r>
              <a:rPr lang="es-ES" sz="1800" dirty="0">
                <a:ea typeface="Calibri" panose="020F0502020204030204" pitchFamily="34" charset="0"/>
                <a:cs typeface="Times New Roman" panose="02020603050405020304" pitchFamily="18" charset="0"/>
              </a:rPr>
              <a:t>El material está conformado de </a:t>
            </a:r>
            <a:r>
              <a:rPr lang="es-ES" sz="1800" u="sng" dirty="0">
                <a:ea typeface="Calibri" panose="020F0502020204030204" pitchFamily="34" charset="0"/>
                <a:cs typeface="Times New Roman" panose="02020603050405020304" pitchFamily="18" charset="0"/>
              </a:rPr>
              <a:t>57 diapositivas</a:t>
            </a:r>
            <a:r>
              <a:rPr lang="es-ES" sz="1800" dirty="0">
                <a:ea typeface="Calibri" panose="020F0502020204030204" pitchFamily="34" charset="0"/>
                <a:cs typeface="Times New Roman" panose="02020603050405020304" pitchFamily="18" charset="0"/>
              </a:rPr>
              <a:t> en formato presentación de Power </a:t>
            </a:r>
            <a:r>
              <a:rPr lang="es-ES" sz="1800" dirty="0" err="1">
                <a:ea typeface="Calibri" panose="020F0502020204030204" pitchFamily="34" charset="0"/>
                <a:cs typeface="Times New Roman" panose="02020603050405020304" pitchFamily="18" charset="0"/>
              </a:rPr>
              <a:t>point</a:t>
            </a:r>
            <a:r>
              <a:rPr lang="es-ES" sz="1800" dirty="0">
                <a:ea typeface="Calibri" panose="020F0502020204030204" pitchFamily="34" charset="0"/>
                <a:cs typeface="Times New Roman" panose="02020603050405020304" pitchFamily="18" charset="0"/>
              </a:rPr>
              <a:t> con extensión .</a:t>
            </a:r>
            <a:r>
              <a:rPr lang="es-ES" sz="1800" b="1" dirty="0" err="1">
                <a:ea typeface="Calibri" panose="020F0502020204030204" pitchFamily="34" charset="0"/>
                <a:cs typeface="Times New Roman" panose="02020603050405020304" pitchFamily="18" charset="0"/>
              </a:rPr>
              <a:t>pptx</a:t>
            </a:r>
            <a:r>
              <a:rPr lang="es-ES" sz="1800" dirty="0">
                <a:ea typeface="Calibri" panose="020F0502020204030204" pitchFamily="34" charset="0"/>
                <a:cs typeface="Times New Roman" panose="02020603050405020304" pitchFamily="18" charset="0"/>
              </a:rPr>
              <a:t> y también se envía el material didáctico en formato </a:t>
            </a:r>
            <a:r>
              <a:rPr lang="es-ES" sz="1800" b="1" dirty="0" err="1">
                <a:ea typeface="Calibri" panose="020F0502020204030204" pitchFamily="34" charset="0"/>
                <a:cs typeface="Times New Roman" panose="02020603050405020304" pitchFamily="18" charset="0"/>
              </a:rPr>
              <a:t>pdf</a:t>
            </a:r>
            <a:r>
              <a:rPr lang="es-ES" sz="1800" dirty="0">
                <a:ea typeface="Calibri" panose="020F0502020204030204" pitchFamily="34" charset="0"/>
                <a:cs typeface="Times New Roman" panose="02020603050405020304" pitchFamily="18" charset="0"/>
              </a:rPr>
              <a:t>; se puede visualizar con el software mencionado para Windows o </a:t>
            </a:r>
            <a:r>
              <a:rPr lang="es-ES" sz="1800" dirty="0" err="1">
                <a:ea typeface="Calibri" panose="020F0502020204030204" pitchFamily="34" charset="0"/>
                <a:cs typeface="Times New Roman" panose="02020603050405020304" pitchFamily="18" charset="0"/>
              </a:rPr>
              <a:t>macOS</a:t>
            </a:r>
            <a:r>
              <a:rPr lang="es-ES" sz="1800" dirty="0">
                <a:ea typeface="Calibri" panose="020F0502020204030204" pitchFamily="34" charset="0"/>
                <a:cs typeface="Times New Roman" panose="02020603050405020304" pitchFamily="18" charset="0"/>
              </a:rPr>
              <a:t>, incluye la información del subtema 2.5 de la Unidad 2, de la asignatura </a:t>
            </a:r>
            <a:r>
              <a:rPr lang="es-ES" sz="1800" b="1" dirty="0">
                <a:ea typeface="Calibri" panose="020F0502020204030204" pitchFamily="34" charset="0"/>
                <a:cs typeface="Times New Roman" panose="02020603050405020304" pitchFamily="18" charset="0"/>
              </a:rPr>
              <a:t>El ingeniero y su entorno socioeconómico </a:t>
            </a:r>
            <a:r>
              <a:rPr lang="es-ES" sz="1800" dirty="0">
                <a:ea typeface="Calibri" panose="020F0502020204030204" pitchFamily="34" charset="0"/>
                <a:cs typeface="Times New Roman" panose="02020603050405020304" pitchFamily="18" charset="0"/>
              </a:rPr>
              <a:t>del Programa Educativo de </a:t>
            </a:r>
            <a:r>
              <a:rPr lang="es-ES" sz="1800" b="1" dirty="0">
                <a:ea typeface="Calibri" panose="020F0502020204030204" pitchFamily="34" charset="0"/>
                <a:cs typeface="Times New Roman" panose="02020603050405020304" pitchFamily="18" charset="0"/>
              </a:rPr>
              <a:t>Ingeniería en Computación</a:t>
            </a:r>
            <a:r>
              <a:rPr lang="es-ES" sz="1800" dirty="0">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772174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2060848"/>
            <a:ext cx="8229600" cy="3946443"/>
          </a:xfrm>
        </p:spPr>
        <p:txBody>
          <a:bodyPr/>
          <a:lstStyle/>
          <a:p>
            <a:pPr marL="393192" lvl="1" indent="0" algn="just">
              <a:buNone/>
            </a:pPr>
            <a:r>
              <a:rPr lang="es-MX" sz="2800" b="1" dirty="0"/>
              <a:t>Conocimientos especializados propios del trabajo</a:t>
            </a:r>
            <a:r>
              <a:rPr lang="es-MX" sz="2800" dirty="0"/>
              <a:t>. La formación juega un papel fundamental. las empresas valoran los conocimientos en:</a:t>
            </a:r>
          </a:p>
          <a:p>
            <a:pPr lvl="1" algn="just"/>
            <a:r>
              <a:rPr lang="es-MX" sz="2800" dirty="0"/>
              <a:t>Formación en maestrías.</a:t>
            </a:r>
          </a:p>
          <a:p>
            <a:pPr lvl="1" algn="just"/>
            <a:r>
              <a:rPr lang="es-MX" sz="2800" dirty="0"/>
              <a:t>Formación en doctorados.</a:t>
            </a:r>
          </a:p>
          <a:p>
            <a:pPr lvl="1" algn="just"/>
            <a:r>
              <a:rPr lang="es-MX" sz="2800" dirty="0"/>
              <a:t>Los programas de postgrado son más solicitados para puestos directivos.</a:t>
            </a:r>
          </a:p>
          <a:p>
            <a:pPr marL="109728" indent="0">
              <a:buNone/>
            </a:pPr>
            <a:endParaRPr lang="es-MX" dirty="0"/>
          </a:p>
        </p:txBody>
      </p:sp>
      <p:pic>
        <p:nvPicPr>
          <p:cNvPr id="13314" name="Picture 2" descr="Image result for ingenieros titulados en posgrad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188640"/>
            <a:ext cx="5734050" cy="1728192"/>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9224DC1A-1526-EC41-88B1-A02D3C97897D}"/>
              </a:ext>
            </a:extLst>
          </p:cNvPr>
          <p:cNvSpPr>
            <a:spLocks noGrp="1"/>
          </p:cNvSpPr>
          <p:nvPr>
            <p:ph type="sldNum" sz="quarter" idx="12"/>
          </p:nvPr>
        </p:nvSpPr>
        <p:spPr/>
        <p:txBody>
          <a:bodyPr/>
          <a:lstStyle/>
          <a:p>
            <a:fld id="{132FADFE-3B8F-471C-ABF0-DBC7717ECBBC}" type="slidenum">
              <a:rPr lang="es-ES" smtClean="0"/>
              <a:pPr/>
              <a:t>20</a:t>
            </a:fld>
            <a:endParaRPr lang="es-ES"/>
          </a:p>
        </p:txBody>
      </p:sp>
    </p:spTree>
    <p:extLst>
      <p:ext uri="{BB962C8B-B14F-4D97-AF65-F5344CB8AC3E}">
        <p14:creationId xmlns:p14="http://schemas.microsoft.com/office/powerpoint/2010/main" val="7011391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393192" lvl="1" indent="0" algn="just">
              <a:buNone/>
            </a:pPr>
            <a:r>
              <a:rPr lang="es-MX" sz="2800" b="1" dirty="0"/>
              <a:t>Manejo eficiente de las nuevas tecnologías</a:t>
            </a:r>
            <a:r>
              <a:rPr lang="es-MX" sz="2800" dirty="0"/>
              <a:t>. Es el segundo requisito más valorado en cuantos a conocimientos se refiere. Independientemente del sector, el conocimiento y manejo de aplicaciones informáticas se ha convertido en un requisito fundamental.</a:t>
            </a:r>
          </a:p>
          <a:p>
            <a:pPr marL="109728" indent="0">
              <a:buNone/>
            </a:pPr>
            <a:endParaRPr lang="es-MX" dirty="0"/>
          </a:p>
        </p:txBody>
      </p:sp>
      <p:pic>
        <p:nvPicPr>
          <p:cNvPr id="14342" name="Picture 6" descr="Image result for ingenieros de sistema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60232" y="4293096"/>
            <a:ext cx="2096418" cy="2098948"/>
          </a:xfrm>
          <a:prstGeom prst="rect">
            <a:avLst/>
          </a:prstGeom>
          <a:noFill/>
          <a:extLst>
            <a:ext uri="{909E8E84-426E-40DD-AFC4-6F175D3DCCD1}">
              <a14:hiddenFill xmlns:a14="http://schemas.microsoft.com/office/drawing/2010/main">
                <a:solidFill>
                  <a:srgbClr val="FFFFFF"/>
                </a:solidFill>
              </a14:hiddenFill>
            </a:ext>
          </a:extLst>
        </p:spPr>
      </p:pic>
      <p:pic>
        <p:nvPicPr>
          <p:cNvPr id="14344" name="Picture 8" descr="Image result for ingenieros de sistema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7704" y="4666295"/>
            <a:ext cx="4022998" cy="1352550"/>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9A664CDD-D300-3E40-8990-0110FBDB4E48}"/>
              </a:ext>
            </a:extLst>
          </p:cNvPr>
          <p:cNvSpPr>
            <a:spLocks noGrp="1"/>
          </p:cNvSpPr>
          <p:nvPr>
            <p:ph type="sldNum" sz="quarter" idx="12"/>
          </p:nvPr>
        </p:nvSpPr>
        <p:spPr/>
        <p:txBody>
          <a:bodyPr/>
          <a:lstStyle/>
          <a:p>
            <a:fld id="{132FADFE-3B8F-471C-ABF0-DBC7717ECBBC}" type="slidenum">
              <a:rPr lang="es-ES" smtClean="0"/>
              <a:pPr/>
              <a:t>21</a:t>
            </a:fld>
            <a:endParaRPr lang="es-ES"/>
          </a:p>
        </p:txBody>
      </p:sp>
    </p:spTree>
    <p:extLst>
      <p:ext uri="{BB962C8B-B14F-4D97-AF65-F5344CB8AC3E}">
        <p14:creationId xmlns:p14="http://schemas.microsoft.com/office/powerpoint/2010/main" val="8207444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2276872"/>
            <a:ext cx="8229600" cy="3730419"/>
          </a:xfrm>
        </p:spPr>
        <p:txBody>
          <a:bodyPr>
            <a:normAutofit/>
          </a:bodyPr>
          <a:lstStyle/>
          <a:p>
            <a:pPr marL="393192" lvl="1" indent="0" algn="just">
              <a:buNone/>
            </a:pPr>
            <a:r>
              <a:rPr lang="es-MX" sz="3200" b="1" dirty="0"/>
              <a:t>Conocimiento de idiomas.</a:t>
            </a:r>
            <a:r>
              <a:rPr lang="es-MX" sz="3200" dirty="0"/>
              <a:t> Las ofertas de empleo incluyen como requisito conocimientos de algún idioma. Sin embargo, aunque no sea un requisito imprescindible para el puesto, siempre es valorado positivamente</a:t>
            </a:r>
            <a:r>
              <a:rPr lang="es-MX" sz="2800" dirty="0"/>
              <a:t>. </a:t>
            </a:r>
            <a:endParaRPr lang="es-MX" sz="3200" dirty="0"/>
          </a:p>
        </p:txBody>
      </p:sp>
      <p:pic>
        <p:nvPicPr>
          <p:cNvPr id="15362" name="Picture 2" descr="Image result for manejo de idiomas de los ingenier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476672"/>
            <a:ext cx="4730502" cy="1680989"/>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A4685D88-7D18-6241-B18B-9B10E6CFD5F0}"/>
              </a:ext>
            </a:extLst>
          </p:cNvPr>
          <p:cNvSpPr>
            <a:spLocks noGrp="1"/>
          </p:cNvSpPr>
          <p:nvPr>
            <p:ph type="sldNum" sz="quarter" idx="12"/>
          </p:nvPr>
        </p:nvSpPr>
        <p:spPr/>
        <p:txBody>
          <a:bodyPr/>
          <a:lstStyle/>
          <a:p>
            <a:fld id="{132FADFE-3B8F-471C-ABF0-DBC7717ECBBC}" type="slidenum">
              <a:rPr lang="es-ES" smtClean="0"/>
              <a:pPr/>
              <a:t>22</a:t>
            </a:fld>
            <a:endParaRPr lang="es-ES"/>
          </a:p>
        </p:txBody>
      </p:sp>
    </p:spTree>
    <p:extLst>
      <p:ext uri="{BB962C8B-B14F-4D97-AF65-F5344CB8AC3E}">
        <p14:creationId xmlns:p14="http://schemas.microsoft.com/office/powerpoint/2010/main" val="13079207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109728" lvl="1" indent="0">
              <a:spcBef>
                <a:spcPts val="400"/>
              </a:spcBef>
              <a:buSzPct val="68000"/>
              <a:buNone/>
            </a:pPr>
            <a:r>
              <a:rPr lang="es-MX" sz="2800" dirty="0"/>
              <a:t>Las áreas que más valoran este tipo de conocimiento son:</a:t>
            </a:r>
          </a:p>
          <a:p>
            <a:pPr marL="109728" lvl="1" indent="0">
              <a:spcBef>
                <a:spcPts val="400"/>
              </a:spcBef>
              <a:buSzPct val="68000"/>
              <a:buNone/>
            </a:pPr>
            <a:r>
              <a:rPr lang="es-MX" sz="2800" dirty="0"/>
              <a:t>Exportación.</a:t>
            </a:r>
          </a:p>
          <a:p>
            <a:pPr marL="109728" lvl="1" indent="0">
              <a:spcBef>
                <a:spcPts val="400"/>
              </a:spcBef>
              <a:buSzPct val="68000"/>
              <a:buNone/>
            </a:pPr>
            <a:r>
              <a:rPr lang="es-MX" sz="2800" dirty="0"/>
              <a:t>Dirección General.</a:t>
            </a:r>
          </a:p>
          <a:p>
            <a:pPr marL="109728" lvl="1" indent="0">
              <a:spcBef>
                <a:spcPts val="400"/>
              </a:spcBef>
              <a:buSzPct val="68000"/>
              <a:buNone/>
            </a:pPr>
            <a:r>
              <a:rPr lang="es-MX" sz="2800" dirty="0"/>
              <a:t>Administración.</a:t>
            </a:r>
          </a:p>
          <a:p>
            <a:pPr marL="109728" lvl="1" indent="0">
              <a:spcBef>
                <a:spcPts val="400"/>
              </a:spcBef>
              <a:buSzPct val="68000"/>
              <a:buNone/>
            </a:pPr>
            <a:r>
              <a:rPr lang="es-MX" sz="2800" dirty="0"/>
              <a:t>Finanzas.</a:t>
            </a:r>
          </a:p>
          <a:p>
            <a:pPr marL="109728" lvl="1" indent="0">
              <a:spcBef>
                <a:spcPts val="400"/>
              </a:spcBef>
              <a:buSzPct val="68000"/>
              <a:buNone/>
            </a:pPr>
            <a:r>
              <a:rPr lang="es-MX" sz="2800" dirty="0"/>
              <a:t>Marketing. </a:t>
            </a:r>
            <a:endParaRPr lang="es-MX" dirty="0"/>
          </a:p>
          <a:p>
            <a:pPr marL="109728" indent="0">
              <a:buNone/>
            </a:pPr>
            <a:endParaRPr lang="es-MX" dirty="0"/>
          </a:p>
        </p:txBody>
      </p:sp>
      <p:pic>
        <p:nvPicPr>
          <p:cNvPr id="16386" name="Picture 2" descr="Image result for manejo de idiomas de los ingenier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9952" y="2348880"/>
            <a:ext cx="4586486" cy="2689101"/>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D50B10F6-5E3D-3F40-80D4-25045CE3E4FA}"/>
              </a:ext>
            </a:extLst>
          </p:cNvPr>
          <p:cNvSpPr>
            <a:spLocks noGrp="1"/>
          </p:cNvSpPr>
          <p:nvPr>
            <p:ph type="sldNum" sz="quarter" idx="12"/>
          </p:nvPr>
        </p:nvSpPr>
        <p:spPr/>
        <p:txBody>
          <a:bodyPr/>
          <a:lstStyle/>
          <a:p>
            <a:fld id="{132FADFE-3B8F-471C-ABF0-DBC7717ECBBC}" type="slidenum">
              <a:rPr lang="es-ES" smtClean="0"/>
              <a:pPr/>
              <a:t>23</a:t>
            </a:fld>
            <a:endParaRPr lang="es-ES"/>
          </a:p>
        </p:txBody>
      </p:sp>
    </p:spTree>
    <p:extLst>
      <p:ext uri="{BB962C8B-B14F-4D97-AF65-F5344CB8AC3E}">
        <p14:creationId xmlns:p14="http://schemas.microsoft.com/office/powerpoint/2010/main" val="29604159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109728" lvl="0" indent="0" algn="just">
              <a:buNone/>
            </a:pPr>
            <a:r>
              <a:rPr lang="es-MX" sz="2800" b="1" dirty="0"/>
              <a:t>Capacidad de análisis</a:t>
            </a:r>
            <a:r>
              <a:rPr lang="es-MX" sz="2800" dirty="0"/>
              <a:t>. Identificar las ideas claves, comprenderlas y aplicarlas adecuadamente, son procedimientos altamente valorados, especialmente para puestos técnicos.</a:t>
            </a:r>
          </a:p>
          <a:p>
            <a:pPr marL="109728" indent="0" algn="just">
              <a:buNone/>
            </a:pPr>
            <a:endParaRPr lang="es-MX" sz="2800" dirty="0"/>
          </a:p>
        </p:txBody>
      </p:sp>
      <p:pic>
        <p:nvPicPr>
          <p:cNvPr id="17410" name="Picture 2" descr="Image result for manejo de idiomas de los ingenier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712" y="3645024"/>
            <a:ext cx="5162550" cy="1608981"/>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F27428F9-7F35-ED4B-A38C-D30B134C07FE}"/>
              </a:ext>
            </a:extLst>
          </p:cNvPr>
          <p:cNvSpPr>
            <a:spLocks noGrp="1"/>
          </p:cNvSpPr>
          <p:nvPr>
            <p:ph type="sldNum" sz="quarter" idx="12"/>
          </p:nvPr>
        </p:nvSpPr>
        <p:spPr/>
        <p:txBody>
          <a:bodyPr/>
          <a:lstStyle/>
          <a:p>
            <a:fld id="{132FADFE-3B8F-471C-ABF0-DBC7717ECBBC}" type="slidenum">
              <a:rPr lang="es-ES" smtClean="0"/>
              <a:pPr/>
              <a:t>24</a:t>
            </a:fld>
            <a:endParaRPr lang="es-ES"/>
          </a:p>
        </p:txBody>
      </p:sp>
    </p:spTree>
    <p:extLst>
      <p:ext uri="{BB962C8B-B14F-4D97-AF65-F5344CB8AC3E}">
        <p14:creationId xmlns:p14="http://schemas.microsoft.com/office/powerpoint/2010/main" val="29783571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916832"/>
            <a:ext cx="8229600" cy="4090459"/>
          </a:xfrm>
        </p:spPr>
        <p:txBody>
          <a:bodyPr/>
          <a:lstStyle/>
          <a:p>
            <a:pPr marL="109728" lvl="0" indent="0" algn="just">
              <a:buNone/>
            </a:pPr>
            <a:r>
              <a:rPr lang="es-MX" sz="2800" b="1" dirty="0"/>
              <a:t>Tolerancia a la frustración.</a:t>
            </a:r>
            <a:r>
              <a:rPr lang="es-MX" sz="2800" dirty="0"/>
              <a:t> A veces las cosas no salen como esperábamos por motivos que escapan a nuestro control. Saber manejar las emociones y no dejarse llevar por la desilusión ni por los impulsos son habilidades que se tienen en cuenta.</a:t>
            </a:r>
          </a:p>
          <a:p>
            <a:pPr marL="109728" indent="0">
              <a:buNone/>
            </a:pPr>
            <a:endParaRPr lang="es-MX" dirty="0"/>
          </a:p>
        </p:txBody>
      </p:sp>
      <p:pic>
        <p:nvPicPr>
          <p:cNvPr id="18434" name="Picture 2" descr="https://st.depositphotos.com/1192060/1472/i/950/depositphotos_14728913-stock-photo-frustrated-engineer-at-a-desk.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5577" y="188640"/>
            <a:ext cx="3456383" cy="1224135"/>
          </a:xfrm>
          <a:prstGeom prst="rect">
            <a:avLst/>
          </a:prstGeom>
          <a:noFill/>
          <a:extLst>
            <a:ext uri="{909E8E84-426E-40DD-AFC4-6F175D3DCCD1}">
              <a14:hiddenFill xmlns:a14="http://schemas.microsoft.com/office/drawing/2010/main">
                <a:solidFill>
                  <a:srgbClr val="FFFFFF"/>
                </a:solidFill>
              </a14:hiddenFill>
            </a:ext>
          </a:extLst>
        </p:spPr>
      </p:pic>
      <p:pic>
        <p:nvPicPr>
          <p:cNvPr id="18436" name="Picture 4" descr="https://img.freepik.com/foto-gratis/ingeniero-informatico-frustrado-en-llamada-frente-a-la-cpu-abierta_13339-19932.jpg?size=664&amp;ex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4008" y="4221088"/>
            <a:ext cx="4032448" cy="1600969"/>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DA45F1C2-097F-1448-B84C-F5DCD006C253}"/>
              </a:ext>
            </a:extLst>
          </p:cNvPr>
          <p:cNvSpPr>
            <a:spLocks noGrp="1"/>
          </p:cNvSpPr>
          <p:nvPr>
            <p:ph type="sldNum" sz="quarter" idx="12"/>
          </p:nvPr>
        </p:nvSpPr>
        <p:spPr/>
        <p:txBody>
          <a:bodyPr/>
          <a:lstStyle/>
          <a:p>
            <a:fld id="{132FADFE-3B8F-471C-ABF0-DBC7717ECBBC}" type="slidenum">
              <a:rPr lang="es-ES" smtClean="0"/>
              <a:pPr/>
              <a:t>25</a:t>
            </a:fld>
            <a:endParaRPr lang="es-ES"/>
          </a:p>
        </p:txBody>
      </p:sp>
    </p:spTree>
    <p:extLst>
      <p:ext uri="{BB962C8B-B14F-4D97-AF65-F5344CB8AC3E}">
        <p14:creationId xmlns:p14="http://schemas.microsoft.com/office/powerpoint/2010/main" val="18616535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109728" lvl="0" indent="0" algn="just">
              <a:buNone/>
            </a:pPr>
            <a:r>
              <a:rPr lang="es-MX" sz="2800" b="1" dirty="0"/>
              <a:t>Dirección de equipos</a:t>
            </a:r>
            <a:r>
              <a:rPr lang="es-MX" sz="2800" dirty="0"/>
              <a:t>. Es un requisito valorado en puestos directivos. Desde planificar la estrategia, organizarla, y tomar decisiones a orientar a tu equipo para conseguir un fin común.</a:t>
            </a:r>
            <a:endParaRPr lang="es-MX" dirty="0"/>
          </a:p>
        </p:txBody>
      </p:sp>
      <p:pic>
        <p:nvPicPr>
          <p:cNvPr id="19458" name="Picture 2" descr="Image result for habilidades de los ingenier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3429000"/>
            <a:ext cx="5734050" cy="2352675"/>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AA7C4A66-74A7-8F40-BB19-7A2CA1D9A80D}"/>
              </a:ext>
            </a:extLst>
          </p:cNvPr>
          <p:cNvSpPr>
            <a:spLocks noGrp="1"/>
          </p:cNvSpPr>
          <p:nvPr>
            <p:ph type="sldNum" sz="quarter" idx="12"/>
          </p:nvPr>
        </p:nvSpPr>
        <p:spPr/>
        <p:txBody>
          <a:bodyPr/>
          <a:lstStyle/>
          <a:p>
            <a:fld id="{132FADFE-3B8F-471C-ABF0-DBC7717ECBBC}" type="slidenum">
              <a:rPr lang="es-ES" smtClean="0"/>
              <a:pPr/>
              <a:t>26</a:t>
            </a:fld>
            <a:endParaRPr lang="es-ES"/>
          </a:p>
        </p:txBody>
      </p:sp>
    </p:spTree>
    <p:extLst>
      <p:ext uri="{BB962C8B-B14F-4D97-AF65-F5344CB8AC3E}">
        <p14:creationId xmlns:p14="http://schemas.microsoft.com/office/powerpoint/2010/main" val="5661919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2708920"/>
            <a:ext cx="8229600" cy="3298371"/>
          </a:xfrm>
        </p:spPr>
        <p:txBody>
          <a:bodyPr/>
          <a:lstStyle/>
          <a:p>
            <a:pPr marL="109728" lvl="0" indent="0" algn="just">
              <a:buNone/>
            </a:pPr>
            <a:r>
              <a:rPr lang="es-MX" sz="2800" b="1" dirty="0"/>
              <a:t>Trabajo en equipo</a:t>
            </a:r>
            <a:r>
              <a:rPr lang="es-MX" sz="2800" dirty="0"/>
              <a:t>. Esta capacidad es valorada por el personal de selección,  no hay que confundir trabajar en grupo con trabajar en equipo. Éste último implica trabajar coordinadamente para alcanzar un objetivo aportando lo mejor de cada uno y llegando a acuerdos entre todos.</a:t>
            </a:r>
          </a:p>
          <a:p>
            <a:pPr marL="109728" indent="0">
              <a:buNone/>
            </a:pPr>
            <a:endParaRPr lang="es-MX" dirty="0"/>
          </a:p>
        </p:txBody>
      </p:sp>
      <p:pic>
        <p:nvPicPr>
          <p:cNvPr id="20482" name="Picture 2" descr="Image result for habilidades de los ingenier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476672"/>
            <a:ext cx="5734050" cy="1614487"/>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D30CAD98-4265-5D42-85B1-B258448E6219}"/>
              </a:ext>
            </a:extLst>
          </p:cNvPr>
          <p:cNvSpPr>
            <a:spLocks noGrp="1"/>
          </p:cNvSpPr>
          <p:nvPr>
            <p:ph type="sldNum" sz="quarter" idx="12"/>
          </p:nvPr>
        </p:nvSpPr>
        <p:spPr/>
        <p:txBody>
          <a:bodyPr/>
          <a:lstStyle/>
          <a:p>
            <a:fld id="{132FADFE-3B8F-471C-ABF0-DBC7717ECBBC}" type="slidenum">
              <a:rPr lang="es-ES" smtClean="0"/>
              <a:pPr/>
              <a:t>27</a:t>
            </a:fld>
            <a:endParaRPr lang="es-ES"/>
          </a:p>
        </p:txBody>
      </p:sp>
    </p:spTree>
    <p:extLst>
      <p:ext uri="{BB962C8B-B14F-4D97-AF65-F5344CB8AC3E}">
        <p14:creationId xmlns:p14="http://schemas.microsoft.com/office/powerpoint/2010/main" val="6145873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109728" lvl="0" indent="0" algn="just">
              <a:buNone/>
            </a:pPr>
            <a:r>
              <a:rPr lang="es-MX" sz="2800" b="1" dirty="0"/>
              <a:t>Habilidades comunicativas</a:t>
            </a:r>
            <a:r>
              <a:rPr lang="es-MX" sz="2800" dirty="0"/>
              <a:t>. Esta habilidad es valorada ampliamente, su importancia aumenta en puestos directivos. Implica saber escuchar activamente, entender lo que te están diciendo y, por supuesto, saber qué, cómo, cuándo y dónde decir las cosas.</a:t>
            </a:r>
          </a:p>
          <a:p>
            <a:pPr marL="109728" indent="0">
              <a:buNone/>
            </a:pPr>
            <a:endParaRPr lang="es-MX" dirty="0"/>
          </a:p>
        </p:txBody>
      </p:sp>
      <p:pic>
        <p:nvPicPr>
          <p:cNvPr id="21506" name="Picture 2" descr="Image result for habilidades de los ingenier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11960" y="3789040"/>
            <a:ext cx="3048000" cy="2286001"/>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DA04119E-AE7C-4647-8442-9A03180F9629}"/>
              </a:ext>
            </a:extLst>
          </p:cNvPr>
          <p:cNvSpPr>
            <a:spLocks noGrp="1"/>
          </p:cNvSpPr>
          <p:nvPr>
            <p:ph type="sldNum" sz="quarter" idx="12"/>
          </p:nvPr>
        </p:nvSpPr>
        <p:spPr/>
        <p:txBody>
          <a:bodyPr/>
          <a:lstStyle/>
          <a:p>
            <a:fld id="{132FADFE-3B8F-471C-ABF0-DBC7717ECBBC}" type="slidenum">
              <a:rPr lang="es-ES" smtClean="0"/>
              <a:pPr/>
              <a:t>28</a:t>
            </a:fld>
            <a:endParaRPr lang="es-ES"/>
          </a:p>
        </p:txBody>
      </p:sp>
    </p:spTree>
    <p:extLst>
      <p:ext uri="{BB962C8B-B14F-4D97-AF65-F5344CB8AC3E}">
        <p14:creationId xmlns:p14="http://schemas.microsoft.com/office/powerpoint/2010/main" val="366751178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109728" lvl="0" indent="0" algn="just">
              <a:buNone/>
            </a:pPr>
            <a:r>
              <a:rPr lang="es-MX" sz="2800" b="1" dirty="0"/>
              <a:t>Empatía</a:t>
            </a:r>
            <a:r>
              <a:rPr lang="es-MX" sz="2800" dirty="0"/>
              <a:t>. La capacidad de ponerte en el lugar del otro y comprender lo que puede sentir.</a:t>
            </a:r>
            <a:r>
              <a:rPr lang="es-MX" sz="2400" dirty="0"/>
              <a:t> </a:t>
            </a:r>
            <a:r>
              <a:rPr lang="es-MX" sz="2800" dirty="0"/>
              <a:t>hace que las personas se ayuden entre sí.</a:t>
            </a:r>
          </a:p>
        </p:txBody>
      </p:sp>
      <p:pic>
        <p:nvPicPr>
          <p:cNvPr id="1026" name="Picture 2" descr="https://tse2.mm.bing.net/th?id=OIP.6CBBKvzj3d1_5B5Yafe4IgHaEK&amp;pid=Api&amp;P=0&amp;w=315&amp;h=17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2852936"/>
            <a:ext cx="3000375" cy="302433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tse3.mm.bing.net/th?id=OIP.Vl90VMJ7v6qLUbCx-9bPWQHaFY&amp;pid=Api&amp;P=0&amp;w=219&amp;h=16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640" y="3140967"/>
            <a:ext cx="3024336" cy="1981373"/>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10909B4C-276C-BF4D-AA8D-1C13AF186283}"/>
              </a:ext>
            </a:extLst>
          </p:cNvPr>
          <p:cNvSpPr>
            <a:spLocks noGrp="1"/>
          </p:cNvSpPr>
          <p:nvPr>
            <p:ph type="sldNum" sz="quarter" idx="12"/>
          </p:nvPr>
        </p:nvSpPr>
        <p:spPr/>
        <p:txBody>
          <a:bodyPr/>
          <a:lstStyle/>
          <a:p>
            <a:fld id="{132FADFE-3B8F-471C-ABF0-DBC7717ECBBC}" type="slidenum">
              <a:rPr lang="es-ES" smtClean="0"/>
              <a:pPr/>
              <a:t>29</a:t>
            </a:fld>
            <a:endParaRPr lang="es-ES"/>
          </a:p>
        </p:txBody>
      </p:sp>
    </p:spTree>
    <p:extLst>
      <p:ext uri="{BB962C8B-B14F-4D97-AF65-F5344CB8AC3E}">
        <p14:creationId xmlns:p14="http://schemas.microsoft.com/office/powerpoint/2010/main" val="18974147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1509CB69-D74E-544E-AB92-6FDA73E7CA4A}"/>
              </a:ext>
            </a:extLst>
          </p:cNvPr>
          <p:cNvSpPr>
            <a:spLocks noGrp="1"/>
          </p:cNvSpPr>
          <p:nvPr>
            <p:ph type="title"/>
          </p:nvPr>
        </p:nvSpPr>
        <p:spPr>
          <a:xfrm>
            <a:off x="438135" y="84931"/>
            <a:ext cx="8229600" cy="1143000"/>
          </a:xfrm>
        </p:spPr>
        <p:txBody>
          <a:bodyPr>
            <a:normAutofit/>
          </a:bodyPr>
          <a:lstStyle/>
          <a:p>
            <a:pPr algn="just">
              <a:lnSpc>
                <a:spcPct val="115000"/>
              </a:lnSpc>
              <a:spcAft>
                <a:spcPts val="750"/>
              </a:spcAft>
            </a:pPr>
            <a:r>
              <a:rPr lang="es-ES" sz="3600" dirty="0">
                <a:ea typeface="Calibri" panose="020F0502020204030204" pitchFamily="34" charset="0"/>
                <a:cs typeface="Times New Roman" panose="02020603050405020304" pitchFamily="18" charset="0"/>
              </a:rPr>
              <a:t>Estructura de la unidad de aprendizaje</a:t>
            </a:r>
            <a:endParaRPr lang="es-MX" sz="2800" dirty="0">
              <a:ea typeface="Calibri" panose="020F0502020204030204" pitchFamily="34" charset="0"/>
              <a:cs typeface="Times New Roman" panose="02020603050405020304" pitchFamily="18" charset="0"/>
            </a:endParaRPr>
          </a:p>
        </p:txBody>
      </p:sp>
      <p:sp>
        <p:nvSpPr>
          <p:cNvPr id="2" name="Marcador de número de diapositiva 1">
            <a:extLst>
              <a:ext uri="{FF2B5EF4-FFF2-40B4-BE49-F238E27FC236}">
                <a16:creationId xmlns:a16="http://schemas.microsoft.com/office/drawing/2014/main" id="{27E0BE42-331C-0D48-ACCE-77C49899DB86}"/>
              </a:ext>
            </a:extLst>
          </p:cNvPr>
          <p:cNvSpPr>
            <a:spLocks noGrp="1"/>
          </p:cNvSpPr>
          <p:nvPr>
            <p:ph type="sldNum" sz="quarter" idx="12"/>
          </p:nvPr>
        </p:nvSpPr>
        <p:spPr/>
        <p:txBody>
          <a:bodyPr/>
          <a:lstStyle/>
          <a:p>
            <a:fld id="{873D6EF3-A88E-2440-B98B-20DC53F8286A}" type="slidenum">
              <a:rPr lang="es-ES_tradnl" sz="1050"/>
              <a:t>3</a:t>
            </a:fld>
            <a:endParaRPr lang="es-ES_tradnl" sz="1050" dirty="0"/>
          </a:p>
        </p:txBody>
      </p:sp>
      <p:graphicFrame>
        <p:nvGraphicFramePr>
          <p:cNvPr id="10" name="Diagrama 9">
            <a:extLst>
              <a:ext uri="{FF2B5EF4-FFF2-40B4-BE49-F238E27FC236}">
                <a16:creationId xmlns:a16="http://schemas.microsoft.com/office/drawing/2014/main" id="{29DDEED6-8463-F449-A428-119778A3917C}"/>
              </a:ext>
            </a:extLst>
          </p:cNvPr>
          <p:cNvGraphicFramePr/>
          <p:nvPr>
            <p:extLst>
              <p:ext uri="{D42A27DB-BD31-4B8C-83A1-F6EECF244321}">
                <p14:modId xmlns:p14="http://schemas.microsoft.com/office/powerpoint/2010/main" val="42385158"/>
              </p:ext>
            </p:extLst>
          </p:nvPr>
        </p:nvGraphicFramePr>
        <p:xfrm>
          <a:off x="2051720" y="1649028"/>
          <a:ext cx="5802592" cy="35599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61370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109728" indent="0" algn="just">
              <a:buNone/>
            </a:pPr>
            <a:r>
              <a:rPr lang="es-MX" sz="2800" dirty="0"/>
              <a:t>Como pudimos darnos cuenta, las habilidades son importantes en el desarrollo profesional y laboral, esto también nos puede dar pauta la asignación de áreas de desarrollo del ingeniero.</a:t>
            </a:r>
          </a:p>
        </p:txBody>
      </p:sp>
      <p:pic>
        <p:nvPicPr>
          <p:cNvPr id="22530" name="Picture 2" descr="Image result for habilidades de los ingenier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3428999"/>
            <a:ext cx="5734050" cy="2351089"/>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4D4B6016-B970-9046-A027-AB1F4C8A7635}"/>
              </a:ext>
            </a:extLst>
          </p:cNvPr>
          <p:cNvSpPr>
            <a:spLocks noGrp="1"/>
          </p:cNvSpPr>
          <p:nvPr>
            <p:ph type="sldNum" sz="quarter" idx="12"/>
          </p:nvPr>
        </p:nvSpPr>
        <p:spPr/>
        <p:txBody>
          <a:bodyPr/>
          <a:lstStyle/>
          <a:p>
            <a:fld id="{132FADFE-3B8F-471C-ABF0-DBC7717ECBBC}" type="slidenum">
              <a:rPr lang="es-ES" smtClean="0"/>
              <a:pPr/>
              <a:t>30</a:t>
            </a:fld>
            <a:endParaRPr lang="es-ES"/>
          </a:p>
        </p:txBody>
      </p:sp>
    </p:spTree>
    <p:extLst>
      <p:ext uri="{BB962C8B-B14F-4D97-AF65-F5344CB8AC3E}">
        <p14:creationId xmlns:p14="http://schemas.microsoft.com/office/powerpoint/2010/main" val="6023321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827584" y="1916832"/>
            <a:ext cx="7200800" cy="3744416"/>
          </a:xfrm>
        </p:spPr>
        <p:txBody>
          <a:bodyPr>
            <a:noAutofit/>
          </a:bodyPr>
          <a:lstStyle/>
          <a:p>
            <a:pPr algn="just">
              <a:lnSpc>
                <a:spcPct val="150000"/>
              </a:lnSpc>
              <a:buNone/>
            </a:pPr>
            <a:r>
              <a:rPr lang="es-MX" sz="1600" dirty="0"/>
              <a:t>	</a:t>
            </a:r>
            <a:r>
              <a:rPr lang="es-MX" sz="2800" dirty="0"/>
              <a:t>En seguida veremos algunas ingenierías y las áreas donde se puede desempeñar y desarrollar  los ingenieros, dependiendo del perfil de la ingeniería y la empresa donde  labora.</a:t>
            </a:r>
            <a:endParaRPr lang="es-MX" sz="1600" dirty="0"/>
          </a:p>
        </p:txBody>
      </p:sp>
      <p:sp>
        <p:nvSpPr>
          <p:cNvPr id="3" name="2 Título"/>
          <p:cNvSpPr>
            <a:spLocks noGrp="1"/>
          </p:cNvSpPr>
          <p:nvPr>
            <p:ph type="title"/>
          </p:nvPr>
        </p:nvSpPr>
        <p:spPr>
          <a:xfrm>
            <a:off x="457200" y="357166"/>
            <a:ext cx="8229600" cy="1143000"/>
          </a:xfrm>
        </p:spPr>
        <p:style>
          <a:lnRef idx="0">
            <a:schemeClr val="dk1"/>
          </a:lnRef>
          <a:fillRef idx="3">
            <a:schemeClr val="dk1"/>
          </a:fillRef>
          <a:effectRef idx="3">
            <a:schemeClr val="dk1"/>
          </a:effectRef>
          <a:fontRef idx="minor">
            <a:schemeClr val="lt1"/>
          </a:fontRef>
        </p:style>
        <p:txBody>
          <a:bodyPr>
            <a:normAutofit/>
          </a:bodyPr>
          <a:lstStyle/>
          <a:p>
            <a:pPr algn="ctr"/>
            <a:r>
              <a:rPr lang="es-MX" dirty="0"/>
              <a:t>Áreas de desarrollo del ingeniero </a:t>
            </a:r>
          </a:p>
        </p:txBody>
      </p:sp>
      <p:sp>
        <p:nvSpPr>
          <p:cNvPr id="4" name="Marcador de número de diapositiva 3">
            <a:extLst>
              <a:ext uri="{FF2B5EF4-FFF2-40B4-BE49-F238E27FC236}">
                <a16:creationId xmlns:a16="http://schemas.microsoft.com/office/drawing/2014/main" id="{DE56F55C-BDD6-4D42-822C-8C35C1C3AAE0}"/>
              </a:ext>
            </a:extLst>
          </p:cNvPr>
          <p:cNvSpPr>
            <a:spLocks noGrp="1"/>
          </p:cNvSpPr>
          <p:nvPr>
            <p:ph type="sldNum" sz="quarter" idx="12"/>
          </p:nvPr>
        </p:nvSpPr>
        <p:spPr/>
        <p:txBody>
          <a:bodyPr/>
          <a:lstStyle/>
          <a:p>
            <a:fld id="{132FADFE-3B8F-471C-ABF0-DBC7717ECBBC}" type="slidenum">
              <a:rPr lang="es-ES" smtClean="0"/>
              <a:pPr/>
              <a:t>31</a:t>
            </a:fld>
            <a:endParaRPr lang="es-ES"/>
          </a:p>
        </p:txBody>
      </p:sp>
    </p:spTree>
    <p:extLst>
      <p:ext uri="{BB962C8B-B14F-4D97-AF65-F5344CB8AC3E}">
        <p14:creationId xmlns:p14="http://schemas.microsoft.com/office/powerpoint/2010/main" val="246449022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39552" y="1484784"/>
            <a:ext cx="8229600" cy="4525963"/>
          </a:xfrm>
        </p:spPr>
        <p:txBody>
          <a:bodyPr>
            <a:normAutofit/>
          </a:bodyPr>
          <a:lstStyle/>
          <a:p>
            <a:pPr marL="109728" indent="0" algn="just">
              <a:buNone/>
            </a:pPr>
            <a:r>
              <a:rPr lang="es-MX" sz="2800" dirty="0"/>
              <a:t>Esta rama de la</a:t>
            </a:r>
            <a:r>
              <a:rPr lang="es-MX" sz="2800" b="1" dirty="0"/>
              <a:t> ingeniería</a:t>
            </a:r>
            <a:r>
              <a:rPr lang="es-MX" sz="2800" dirty="0"/>
              <a:t> se dedica al diseño, la implementación y el perfeccionamiento de sistemas de trabajo. Los ingenieros industriales trabajan con todo lo que está integrado por personas, materiales, equipos, recursos financieros y de información. Con lo cual, buscan una solución adecuada a necesidades reales que presenta la sociedad.</a:t>
            </a:r>
          </a:p>
        </p:txBody>
      </p:sp>
      <p:sp>
        <p:nvSpPr>
          <p:cNvPr id="3" name="2 Título"/>
          <p:cNvSpPr>
            <a:spLocks noGrp="1"/>
          </p:cNvSpPr>
          <p:nvPr>
            <p:ph type="title"/>
          </p:nvPr>
        </p:nvSpPr>
        <p:spPr/>
        <p:txBody>
          <a:bodyPr>
            <a:noAutofit/>
          </a:bodyPr>
          <a:lstStyle/>
          <a:p>
            <a:r>
              <a:rPr lang="es-MX" sz="2800" dirty="0"/>
              <a:t>Áreas de desempeño de un ingeniero industrial 1</a:t>
            </a:r>
          </a:p>
        </p:txBody>
      </p:sp>
      <p:pic>
        <p:nvPicPr>
          <p:cNvPr id="2052" name="Picture 4" descr="La automatización es una de las especializaciones con más futuro en este tipo de ingenierí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11960" y="4581128"/>
            <a:ext cx="4189512" cy="1677566"/>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86A64E90-7BE8-FF4C-B527-8E2694AA146F}"/>
              </a:ext>
            </a:extLst>
          </p:cNvPr>
          <p:cNvSpPr>
            <a:spLocks noGrp="1"/>
          </p:cNvSpPr>
          <p:nvPr>
            <p:ph type="sldNum" sz="quarter" idx="12"/>
          </p:nvPr>
        </p:nvSpPr>
        <p:spPr/>
        <p:txBody>
          <a:bodyPr/>
          <a:lstStyle/>
          <a:p>
            <a:fld id="{132FADFE-3B8F-471C-ABF0-DBC7717ECBBC}" type="slidenum">
              <a:rPr lang="es-ES" smtClean="0"/>
              <a:pPr/>
              <a:t>32</a:t>
            </a:fld>
            <a:endParaRPr lang="es-ES"/>
          </a:p>
        </p:txBody>
      </p:sp>
    </p:spTree>
    <p:extLst>
      <p:ext uri="{BB962C8B-B14F-4D97-AF65-F5344CB8AC3E}">
        <p14:creationId xmlns:p14="http://schemas.microsoft.com/office/powerpoint/2010/main" val="239489178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109728" indent="0" algn="just">
              <a:buNone/>
            </a:pPr>
            <a:r>
              <a:rPr lang="es-MX" sz="2800" dirty="0"/>
              <a:t>Se desempeña ampliamente tanto en empresas manufactureras como la de servicios, trabajando en áreas tales como:</a:t>
            </a:r>
          </a:p>
          <a:p>
            <a:pPr algn="just"/>
            <a:r>
              <a:rPr lang="es-MX" sz="2800" dirty="0"/>
              <a:t>Producción.</a:t>
            </a:r>
          </a:p>
          <a:p>
            <a:pPr algn="just"/>
            <a:r>
              <a:rPr lang="es-MX" sz="2800" dirty="0"/>
              <a:t>Finanzas.</a:t>
            </a:r>
          </a:p>
          <a:p>
            <a:pPr algn="just"/>
            <a:r>
              <a:rPr lang="es-MX" sz="2800" dirty="0"/>
              <a:t>Proyectos.</a:t>
            </a:r>
          </a:p>
          <a:p>
            <a:endParaRPr lang="es-MX" dirty="0"/>
          </a:p>
        </p:txBody>
      </p:sp>
      <p:sp>
        <p:nvSpPr>
          <p:cNvPr id="3" name="2 Título"/>
          <p:cNvSpPr>
            <a:spLocks noGrp="1"/>
          </p:cNvSpPr>
          <p:nvPr>
            <p:ph type="title"/>
          </p:nvPr>
        </p:nvSpPr>
        <p:spPr/>
        <p:txBody>
          <a:bodyPr/>
          <a:lstStyle/>
          <a:p>
            <a:r>
              <a:rPr lang="es-MX" sz="2800" dirty="0"/>
              <a:t>2</a:t>
            </a:r>
            <a:endParaRPr lang="es-MX" dirty="0"/>
          </a:p>
        </p:txBody>
      </p:sp>
      <p:pic>
        <p:nvPicPr>
          <p:cNvPr id="23554" name="Picture 2" descr="Image result for habilidades de los ingenier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95936" y="2708920"/>
            <a:ext cx="4418856" cy="2657872"/>
          </a:xfrm>
          <a:prstGeom prst="rect">
            <a:avLst/>
          </a:prstGeom>
          <a:noFill/>
          <a:extLst>
            <a:ext uri="{909E8E84-426E-40DD-AFC4-6F175D3DCCD1}">
              <a14:hiddenFill xmlns:a14="http://schemas.microsoft.com/office/drawing/2010/main">
                <a:solidFill>
                  <a:srgbClr val="FFFFFF"/>
                </a:solidFill>
              </a14:hiddenFill>
            </a:ext>
          </a:extLst>
        </p:spPr>
      </p:pic>
      <p:pic>
        <p:nvPicPr>
          <p:cNvPr id="23556" name="Picture 4" descr="Image result for imagenes administrativas y de finanza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4752" y="188640"/>
            <a:ext cx="3528392" cy="1104433"/>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911BF903-3398-5E40-8140-3C3C73CA91AE}"/>
              </a:ext>
            </a:extLst>
          </p:cNvPr>
          <p:cNvSpPr>
            <a:spLocks noGrp="1"/>
          </p:cNvSpPr>
          <p:nvPr>
            <p:ph type="sldNum" sz="quarter" idx="12"/>
          </p:nvPr>
        </p:nvSpPr>
        <p:spPr/>
        <p:txBody>
          <a:bodyPr/>
          <a:lstStyle/>
          <a:p>
            <a:fld id="{132FADFE-3B8F-471C-ABF0-DBC7717ECBBC}" type="slidenum">
              <a:rPr lang="es-ES" smtClean="0"/>
              <a:pPr/>
              <a:t>33</a:t>
            </a:fld>
            <a:endParaRPr lang="es-ES"/>
          </a:p>
        </p:txBody>
      </p:sp>
    </p:spTree>
    <p:extLst>
      <p:ext uri="{BB962C8B-B14F-4D97-AF65-F5344CB8AC3E}">
        <p14:creationId xmlns:p14="http://schemas.microsoft.com/office/powerpoint/2010/main" val="335749083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MX" sz="2800" dirty="0"/>
              <a:t>Ingeniería de planta.</a:t>
            </a:r>
          </a:p>
          <a:p>
            <a:r>
              <a:rPr lang="es-MX" sz="2800" dirty="0"/>
              <a:t>Mercadotecnia .</a:t>
            </a:r>
          </a:p>
          <a:p>
            <a:r>
              <a:rPr lang="es-MX" sz="2800" dirty="0"/>
              <a:t>Recursos humanos aseguramiento de calidad. </a:t>
            </a:r>
          </a:p>
          <a:p>
            <a:r>
              <a:rPr lang="es-MX" sz="2800" dirty="0"/>
              <a:t>Seguridad e higiene. </a:t>
            </a:r>
          </a:p>
          <a:p>
            <a:r>
              <a:rPr lang="es-MX" sz="2800" dirty="0"/>
              <a:t>Ergonomía industrial.</a:t>
            </a:r>
          </a:p>
          <a:p>
            <a:r>
              <a:rPr lang="es-MX" sz="2800" dirty="0"/>
              <a:t>De investigación y docencia.</a:t>
            </a:r>
          </a:p>
          <a:p>
            <a:endParaRPr lang="es-MX" sz="2800" dirty="0"/>
          </a:p>
          <a:p>
            <a:pPr marL="109728" indent="0">
              <a:buNone/>
            </a:pPr>
            <a:endParaRPr lang="es-MX" sz="900" dirty="0"/>
          </a:p>
          <a:p>
            <a:pPr marL="109728" indent="0">
              <a:buNone/>
            </a:pPr>
            <a:endParaRPr lang="es-MX" sz="900" dirty="0"/>
          </a:p>
          <a:p>
            <a:pPr marL="109728" indent="0">
              <a:buNone/>
            </a:pPr>
            <a:endParaRPr lang="es-MX" sz="900" dirty="0"/>
          </a:p>
          <a:p>
            <a:pPr marL="109728" indent="0">
              <a:buNone/>
            </a:pPr>
            <a:endParaRPr lang="es-MX" sz="900" dirty="0"/>
          </a:p>
          <a:p>
            <a:pPr marL="109728" indent="0">
              <a:buNone/>
            </a:pPr>
            <a:endParaRPr lang="es-MX" sz="900" dirty="0"/>
          </a:p>
          <a:p>
            <a:pPr marL="109728" indent="0">
              <a:buNone/>
            </a:pPr>
            <a:endParaRPr lang="es-MX" sz="900" dirty="0"/>
          </a:p>
          <a:p>
            <a:pPr marL="109728" indent="0">
              <a:buNone/>
            </a:pPr>
            <a:endParaRPr lang="es-MX" sz="900" dirty="0"/>
          </a:p>
        </p:txBody>
      </p:sp>
      <p:sp>
        <p:nvSpPr>
          <p:cNvPr id="3" name="2 Título"/>
          <p:cNvSpPr>
            <a:spLocks noGrp="1"/>
          </p:cNvSpPr>
          <p:nvPr>
            <p:ph type="title"/>
          </p:nvPr>
        </p:nvSpPr>
        <p:spPr/>
        <p:txBody>
          <a:bodyPr>
            <a:normAutofit/>
          </a:bodyPr>
          <a:lstStyle/>
          <a:p>
            <a:r>
              <a:rPr lang="es-MX" sz="2800" dirty="0"/>
              <a:t>3</a:t>
            </a:r>
          </a:p>
        </p:txBody>
      </p:sp>
      <p:pic>
        <p:nvPicPr>
          <p:cNvPr id="6" name="5 Imagen" descr="Image result for ingenieros titulados en posgrados"/>
          <p:cNvPicPr/>
          <p:nvPr/>
        </p:nvPicPr>
        <p:blipFill rotWithShape="1">
          <a:blip r:embed="rId2">
            <a:extLst>
              <a:ext uri="{28A0092B-C50C-407E-A947-70E740481C1C}">
                <a14:useLocalDpi xmlns:a14="http://schemas.microsoft.com/office/drawing/2010/main" val="0"/>
              </a:ext>
            </a:extLst>
          </a:blip>
          <a:srcRect t="14197" r="42493"/>
          <a:stretch/>
        </p:blipFill>
        <p:spPr bwMode="auto">
          <a:xfrm>
            <a:off x="6156176" y="4077072"/>
            <a:ext cx="2723649" cy="2532374"/>
          </a:xfrm>
          <a:prstGeom prst="rect">
            <a:avLst/>
          </a:prstGeom>
          <a:noFill/>
          <a:ln>
            <a:noFill/>
          </a:ln>
          <a:extLst>
            <a:ext uri="{53640926-AAD7-44D8-BBD7-CCE9431645EC}">
              <a14:shadowObscured xmlns:a14="http://schemas.microsoft.com/office/drawing/2010/main"/>
            </a:ext>
          </a:extLst>
        </p:spPr>
      </p:pic>
      <p:pic>
        <p:nvPicPr>
          <p:cNvPr id="24580" name="Picture 4" descr="Image result for imagenes de ingeniero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15171" y="188641"/>
            <a:ext cx="2205658" cy="2160240"/>
          </a:xfrm>
          <a:prstGeom prst="rect">
            <a:avLst/>
          </a:prstGeom>
          <a:noFill/>
          <a:extLst>
            <a:ext uri="{909E8E84-426E-40DD-AFC4-6F175D3DCCD1}">
              <a14:hiddenFill xmlns:a14="http://schemas.microsoft.com/office/drawing/2010/main">
                <a:solidFill>
                  <a:srgbClr val="FFFFFF"/>
                </a:solidFill>
              </a14:hiddenFill>
            </a:ext>
          </a:extLst>
        </p:spPr>
      </p:pic>
      <p:pic>
        <p:nvPicPr>
          <p:cNvPr id="24582" name="Picture 6" descr="Related imag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9592" y="188641"/>
            <a:ext cx="3312368" cy="1224136"/>
          </a:xfrm>
          <a:prstGeom prst="rect">
            <a:avLst/>
          </a:prstGeom>
          <a:noFill/>
          <a:extLst>
            <a:ext uri="{909E8E84-426E-40DD-AFC4-6F175D3DCCD1}">
              <a14:hiddenFill xmlns:a14="http://schemas.microsoft.com/office/drawing/2010/main">
                <a:solidFill>
                  <a:srgbClr val="FFFFFF"/>
                </a:solidFill>
              </a14:hiddenFill>
            </a:ext>
          </a:extLst>
        </p:spPr>
      </p:pic>
      <p:pic>
        <p:nvPicPr>
          <p:cNvPr id="24586" name="Picture 10" descr="Image result for imagenes administrativas y de finanza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5616" y="4725144"/>
            <a:ext cx="2880320" cy="1258466"/>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96846705-E6DD-5749-951E-E10B7807350E}"/>
              </a:ext>
            </a:extLst>
          </p:cNvPr>
          <p:cNvSpPr>
            <a:spLocks noGrp="1"/>
          </p:cNvSpPr>
          <p:nvPr>
            <p:ph type="sldNum" sz="quarter" idx="12"/>
          </p:nvPr>
        </p:nvSpPr>
        <p:spPr/>
        <p:txBody>
          <a:bodyPr/>
          <a:lstStyle/>
          <a:p>
            <a:fld id="{132FADFE-3B8F-471C-ABF0-DBC7717ECBBC}" type="slidenum">
              <a:rPr lang="es-ES" smtClean="0"/>
              <a:pPr/>
              <a:t>34</a:t>
            </a:fld>
            <a:endParaRPr lang="es-ES"/>
          </a:p>
        </p:txBody>
      </p:sp>
    </p:spTree>
    <p:extLst>
      <p:ext uri="{BB962C8B-B14F-4D97-AF65-F5344CB8AC3E}">
        <p14:creationId xmlns:p14="http://schemas.microsoft.com/office/powerpoint/2010/main" val="3614460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109728" indent="0" algn="just">
              <a:buNone/>
            </a:pPr>
            <a:r>
              <a:rPr lang="es-ES" sz="2800" dirty="0"/>
              <a:t>El Ingeniero de Sistemas tiene como función principal elaborar soluciones sobre la base de elementos tecnológicos (hardware, software y de comunicación); estas soluciones pueden corresponder a planificación, análisis, diseño, construcción, operación, mantenimiento, adaptación y/o implantación de dichos elementos integrados para satisfacer las necesidades de las empresas, en todos sus niveles de gestión (operativa, táctica y estratégica). </a:t>
            </a:r>
            <a:endParaRPr lang="es-MX" sz="2800" dirty="0"/>
          </a:p>
          <a:p>
            <a:endParaRPr lang="es-MX" sz="2800" dirty="0"/>
          </a:p>
          <a:p>
            <a:pPr marL="109728" indent="0">
              <a:buNone/>
            </a:pPr>
            <a:endParaRPr lang="es-MX" dirty="0"/>
          </a:p>
        </p:txBody>
      </p:sp>
      <p:sp>
        <p:nvSpPr>
          <p:cNvPr id="3" name="2 Título"/>
          <p:cNvSpPr>
            <a:spLocks noGrp="1"/>
          </p:cNvSpPr>
          <p:nvPr>
            <p:ph type="title"/>
          </p:nvPr>
        </p:nvSpPr>
        <p:spPr/>
        <p:txBody>
          <a:bodyPr>
            <a:normAutofit/>
          </a:bodyPr>
          <a:lstStyle/>
          <a:p>
            <a:r>
              <a:rPr lang="es-MX" sz="2800" dirty="0"/>
              <a:t>Ingeniero en sistemas de computación 1 </a:t>
            </a:r>
          </a:p>
        </p:txBody>
      </p:sp>
      <p:pic>
        <p:nvPicPr>
          <p:cNvPr id="25602" name="Picture 2" descr="Image result for ingenieros de sistema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48264" y="188640"/>
            <a:ext cx="1728192" cy="1203227"/>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5D2222BF-1932-7546-A683-C9404982647C}"/>
              </a:ext>
            </a:extLst>
          </p:cNvPr>
          <p:cNvSpPr>
            <a:spLocks noGrp="1"/>
          </p:cNvSpPr>
          <p:nvPr>
            <p:ph type="sldNum" sz="quarter" idx="12"/>
          </p:nvPr>
        </p:nvSpPr>
        <p:spPr/>
        <p:txBody>
          <a:bodyPr/>
          <a:lstStyle/>
          <a:p>
            <a:fld id="{132FADFE-3B8F-471C-ABF0-DBC7717ECBBC}" type="slidenum">
              <a:rPr lang="es-ES" smtClean="0"/>
              <a:pPr/>
              <a:t>35</a:t>
            </a:fld>
            <a:endParaRPr lang="es-ES"/>
          </a:p>
        </p:txBody>
      </p:sp>
    </p:spTree>
    <p:extLst>
      <p:ext uri="{BB962C8B-B14F-4D97-AF65-F5344CB8AC3E}">
        <p14:creationId xmlns:p14="http://schemas.microsoft.com/office/powerpoint/2010/main" val="237738536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196752"/>
            <a:ext cx="8229600" cy="4810539"/>
          </a:xfrm>
        </p:spPr>
        <p:txBody>
          <a:bodyPr>
            <a:normAutofit/>
          </a:bodyPr>
          <a:lstStyle/>
          <a:p>
            <a:pPr marL="109728" indent="0" algn="just">
              <a:buNone/>
            </a:pPr>
            <a:r>
              <a:rPr lang="es-MX" sz="2800" dirty="0"/>
              <a:t>Se puede desarrollar profesionalmente en diversas áreas, como por ejemplo:</a:t>
            </a:r>
          </a:p>
          <a:p>
            <a:pPr algn="just"/>
            <a:r>
              <a:rPr lang="es-MX" sz="2800" dirty="0"/>
              <a:t>Mantenimiento de equipos computacionales.</a:t>
            </a:r>
          </a:p>
          <a:p>
            <a:pPr algn="just"/>
            <a:r>
              <a:rPr lang="es-MX" sz="2800" dirty="0"/>
              <a:t>Creación de aplicaciones o sistemas de comunicación.</a:t>
            </a:r>
          </a:p>
          <a:p>
            <a:pPr algn="just"/>
            <a:r>
              <a:rPr lang="es-MX" sz="2800" dirty="0"/>
              <a:t>Consultor interno.</a:t>
            </a:r>
          </a:p>
          <a:p>
            <a:pPr algn="just"/>
            <a:r>
              <a:rPr lang="es-MX" sz="2800" dirty="0"/>
              <a:t>De investigación y docencia.</a:t>
            </a:r>
          </a:p>
          <a:p>
            <a:pPr algn="just"/>
            <a:r>
              <a:rPr lang="es-MX" sz="2800" dirty="0"/>
              <a:t>Mantenimiento de equipos computacionales.</a:t>
            </a:r>
          </a:p>
          <a:p>
            <a:endParaRPr lang="es-MX" dirty="0"/>
          </a:p>
        </p:txBody>
      </p:sp>
      <p:sp>
        <p:nvSpPr>
          <p:cNvPr id="3" name="2 Título"/>
          <p:cNvSpPr>
            <a:spLocks noGrp="1"/>
          </p:cNvSpPr>
          <p:nvPr>
            <p:ph type="title"/>
          </p:nvPr>
        </p:nvSpPr>
        <p:spPr>
          <a:xfrm>
            <a:off x="457200" y="274638"/>
            <a:ext cx="8229600" cy="706090"/>
          </a:xfrm>
        </p:spPr>
        <p:txBody>
          <a:bodyPr>
            <a:normAutofit/>
          </a:bodyPr>
          <a:lstStyle/>
          <a:p>
            <a:r>
              <a:rPr lang="es-MX" sz="2800" dirty="0"/>
              <a:t>2</a:t>
            </a:r>
            <a:endParaRPr lang="es-MX" dirty="0"/>
          </a:p>
        </p:txBody>
      </p:sp>
      <p:pic>
        <p:nvPicPr>
          <p:cNvPr id="3074" name="Picture 2" descr="http://4.bp.blogspot.com/-vSIqjpUTn5E/TjlRK9ClYtI/AAAAAAAAABA/sVJe9ljSeBc/s1600/IngSistema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5085184"/>
            <a:ext cx="3937620" cy="1768268"/>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ED1F5088-444E-1A42-92F2-7125603F84C5}"/>
              </a:ext>
            </a:extLst>
          </p:cNvPr>
          <p:cNvSpPr>
            <a:spLocks noGrp="1"/>
          </p:cNvSpPr>
          <p:nvPr>
            <p:ph type="sldNum" sz="quarter" idx="12"/>
          </p:nvPr>
        </p:nvSpPr>
        <p:spPr/>
        <p:txBody>
          <a:bodyPr/>
          <a:lstStyle/>
          <a:p>
            <a:fld id="{132FADFE-3B8F-471C-ABF0-DBC7717ECBBC}" type="slidenum">
              <a:rPr lang="es-ES" smtClean="0"/>
              <a:pPr/>
              <a:t>36</a:t>
            </a:fld>
            <a:endParaRPr lang="es-ES"/>
          </a:p>
        </p:txBody>
      </p:sp>
    </p:spTree>
    <p:extLst>
      <p:ext uri="{BB962C8B-B14F-4D97-AF65-F5344CB8AC3E}">
        <p14:creationId xmlns:p14="http://schemas.microsoft.com/office/powerpoint/2010/main" val="136965131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052736"/>
            <a:ext cx="8229600" cy="4954555"/>
          </a:xfrm>
        </p:spPr>
        <p:txBody>
          <a:bodyPr>
            <a:normAutofit/>
          </a:bodyPr>
          <a:lstStyle/>
          <a:p>
            <a:r>
              <a:rPr lang="es-MX" sz="2800" dirty="0"/>
              <a:t>Análisis y diseño de sistemas informáticos.</a:t>
            </a:r>
          </a:p>
          <a:p>
            <a:r>
              <a:rPr lang="es-MX" sz="2800" dirty="0"/>
              <a:t>Dirección de desarrollo de software.</a:t>
            </a:r>
          </a:p>
          <a:p>
            <a:r>
              <a:rPr lang="es-MX" sz="2800" dirty="0"/>
              <a:t>Mantenimiento de infraestructuras.</a:t>
            </a:r>
          </a:p>
          <a:p>
            <a:r>
              <a:rPr lang="es-MX" sz="2800" dirty="0"/>
              <a:t>Administración de bases de datos.</a:t>
            </a:r>
          </a:p>
          <a:p>
            <a:r>
              <a:rPr lang="es-MX" sz="2800" dirty="0"/>
              <a:t>Comunicaciones.</a:t>
            </a:r>
          </a:p>
          <a:p>
            <a:r>
              <a:rPr lang="es-MX" sz="2800" dirty="0"/>
              <a:t>Consultoría técnica.</a:t>
            </a:r>
          </a:p>
          <a:p>
            <a:r>
              <a:rPr lang="es-MX" sz="2800" dirty="0"/>
              <a:t>Diseño, selección y evaluación de infraestructuras tecnológicas.</a:t>
            </a:r>
          </a:p>
          <a:p>
            <a:r>
              <a:rPr lang="es-MX" sz="2800" dirty="0"/>
              <a:t>Diseño, evaluación y control de proyectos informáticos.</a:t>
            </a:r>
          </a:p>
          <a:p>
            <a:endParaRPr lang="es-MX" sz="2800" dirty="0"/>
          </a:p>
          <a:p>
            <a:endParaRPr lang="es-MX" sz="2800" dirty="0"/>
          </a:p>
          <a:p>
            <a:endParaRPr lang="es-MX" dirty="0"/>
          </a:p>
        </p:txBody>
      </p:sp>
      <p:sp>
        <p:nvSpPr>
          <p:cNvPr id="3" name="2 Título"/>
          <p:cNvSpPr>
            <a:spLocks noGrp="1"/>
          </p:cNvSpPr>
          <p:nvPr>
            <p:ph type="title"/>
          </p:nvPr>
        </p:nvSpPr>
        <p:spPr>
          <a:xfrm>
            <a:off x="457200" y="274638"/>
            <a:ext cx="8229600" cy="634082"/>
          </a:xfrm>
        </p:spPr>
        <p:txBody>
          <a:bodyPr/>
          <a:lstStyle/>
          <a:p>
            <a:r>
              <a:rPr lang="es-MX" sz="2800" dirty="0"/>
              <a:t>3</a:t>
            </a:r>
            <a:endParaRPr lang="es-MX" dirty="0"/>
          </a:p>
        </p:txBody>
      </p:sp>
      <p:pic>
        <p:nvPicPr>
          <p:cNvPr id="26626" name="Picture 2" descr="Image result for ingenieros de sistem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5430388"/>
            <a:ext cx="3012890" cy="1268760"/>
          </a:xfrm>
          <a:prstGeom prst="rect">
            <a:avLst/>
          </a:prstGeom>
          <a:noFill/>
          <a:extLst>
            <a:ext uri="{909E8E84-426E-40DD-AFC4-6F175D3DCCD1}">
              <a14:hiddenFill xmlns:a14="http://schemas.microsoft.com/office/drawing/2010/main">
                <a:solidFill>
                  <a:srgbClr val="FFFFFF"/>
                </a:solidFill>
              </a14:hiddenFill>
            </a:ext>
          </a:extLst>
        </p:spPr>
      </p:pic>
      <p:pic>
        <p:nvPicPr>
          <p:cNvPr id="26628" name="Picture 4" descr="Image result for ingenieros de sistema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7584" y="116632"/>
            <a:ext cx="2448272" cy="885851"/>
          </a:xfrm>
          <a:prstGeom prst="rect">
            <a:avLst/>
          </a:prstGeom>
          <a:noFill/>
          <a:extLst>
            <a:ext uri="{909E8E84-426E-40DD-AFC4-6F175D3DCCD1}">
              <a14:hiddenFill xmlns:a14="http://schemas.microsoft.com/office/drawing/2010/main">
                <a:solidFill>
                  <a:srgbClr val="FFFFFF"/>
                </a:solidFill>
              </a14:hiddenFill>
            </a:ext>
          </a:extLst>
        </p:spPr>
      </p:pic>
      <p:pic>
        <p:nvPicPr>
          <p:cNvPr id="26630" name="Picture 6" descr="Image result for ingenieros de sistema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24328" y="116632"/>
            <a:ext cx="1243236" cy="2520280"/>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B970B187-EE3B-544A-9D69-1D17A44A1AC5}"/>
              </a:ext>
            </a:extLst>
          </p:cNvPr>
          <p:cNvSpPr>
            <a:spLocks noGrp="1"/>
          </p:cNvSpPr>
          <p:nvPr>
            <p:ph type="sldNum" sz="quarter" idx="12"/>
          </p:nvPr>
        </p:nvSpPr>
        <p:spPr/>
        <p:txBody>
          <a:bodyPr/>
          <a:lstStyle/>
          <a:p>
            <a:fld id="{132FADFE-3B8F-471C-ABF0-DBC7717ECBBC}" type="slidenum">
              <a:rPr lang="es-ES" smtClean="0"/>
              <a:pPr/>
              <a:t>37</a:t>
            </a:fld>
            <a:endParaRPr lang="es-ES"/>
          </a:p>
        </p:txBody>
      </p:sp>
    </p:spTree>
    <p:extLst>
      <p:ext uri="{BB962C8B-B14F-4D97-AF65-F5344CB8AC3E}">
        <p14:creationId xmlns:p14="http://schemas.microsoft.com/office/powerpoint/2010/main" val="321133574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67544" y="1340768"/>
            <a:ext cx="8229600" cy="4525963"/>
          </a:xfrm>
        </p:spPr>
        <p:txBody>
          <a:bodyPr/>
          <a:lstStyle/>
          <a:p>
            <a:pPr marL="109728" indent="0">
              <a:buNone/>
            </a:pPr>
            <a:r>
              <a:rPr lang="es-MX" sz="2800" b="1" dirty="0"/>
              <a:t>Sector público y privado</a:t>
            </a:r>
            <a:r>
              <a:rPr lang="es-MX" sz="2800" dirty="0"/>
              <a:t>:</a:t>
            </a:r>
          </a:p>
          <a:p>
            <a:r>
              <a:rPr lang="es-MX" sz="2800" dirty="0"/>
              <a:t>Gerente de Informática.</a:t>
            </a:r>
          </a:p>
          <a:p>
            <a:r>
              <a:rPr lang="es-MX" sz="2800" dirty="0"/>
              <a:t>Analista programador de sistemas.</a:t>
            </a:r>
          </a:p>
          <a:p>
            <a:r>
              <a:rPr lang="es-MX" sz="2800" dirty="0"/>
              <a:t>Líder de proyectos Informáticos.</a:t>
            </a:r>
          </a:p>
          <a:p>
            <a:r>
              <a:rPr lang="es-MX" sz="2800" dirty="0"/>
              <a:t>Auditor de Informática.</a:t>
            </a:r>
          </a:p>
          <a:p>
            <a:r>
              <a:rPr lang="es-MX" sz="2800" dirty="0"/>
              <a:t>Gerente de soporte técnico.</a:t>
            </a:r>
          </a:p>
          <a:p>
            <a:r>
              <a:rPr lang="es-MX" sz="2800" dirty="0"/>
              <a:t>Agente vendedor.</a:t>
            </a:r>
          </a:p>
          <a:p>
            <a:pPr marL="109728" indent="0">
              <a:buNone/>
            </a:pPr>
            <a:endParaRPr lang="es-MX" dirty="0"/>
          </a:p>
        </p:txBody>
      </p:sp>
      <p:sp>
        <p:nvSpPr>
          <p:cNvPr id="3" name="2 Título"/>
          <p:cNvSpPr>
            <a:spLocks noGrp="1"/>
          </p:cNvSpPr>
          <p:nvPr>
            <p:ph type="title"/>
          </p:nvPr>
        </p:nvSpPr>
        <p:spPr>
          <a:xfrm>
            <a:off x="457200" y="274638"/>
            <a:ext cx="8229600" cy="850106"/>
          </a:xfrm>
        </p:spPr>
        <p:txBody>
          <a:bodyPr/>
          <a:lstStyle/>
          <a:p>
            <a:r>
              <a:rPr lang="es-MX" sz="2800" dirty="0"/>
              <a:t>4</a:t>
            </a:r>
            <a:endParaRPr lang="es-MX" dirty="0"/>
          </a:p>
        </p:txBody>
      </p:sp>
      <p:pic>
        <p:nvPicPr>
          <p:cNvPr id="4" name="3 Imagen" descr="Image result for ingenieros de sistemas"/>
          <p:cNvPicPr/>
          <p:nvPr/>
        </p:nvPicPr>
        <p:blipFill rotWithShape="1">
          <a:blip r:embed="rId2">
            <a:extLst>
              <a:ext uri="{28A0092B-C50C-407E-A947-70E740481C1C}">
                <a14:useLocalDpi xmlns:a14="http://schemas.microsoft.com/office/drawing/2010/main" val="0"/>
              </a:ext>
            </a:extLst>
          </a:blip>
          <a:srcRect l="43245" r="22355"/>
          <a:stretch/>
        </p:blipFill>
        <p:spPr bwMode="auto">
          <a:xfrm>
            <a:off x="8030845" y="116632"/>
            <a:ext cx="1113155" cy="1860550"/>
          </a:xfrm>
          <a:prstGeom prst="rect">
            <a:avLst/>
          </a:prstGeom>
          <a:noFill/>
          <a:ln>
            <a:noFill/>
          </a:ln>
          <a:extLst>
            <a:ext uri="{53640926-AAD7-44D8-BBD7-CCE9431645EC}">
              <a14:shadowObscured xmlns:a14="http://schemas.microsoft.com/office/drawing/2010/main"/>
            </a:ext>
          </a:extLst>
        </p:spPr>
      </p:pic>
      <p:pic>
        <p:nvPicPr>
          <p:cNvPr id="27650" name="Picture 2" descr="Image result for ingenieros de sistema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72200" y="2348880"/>
            <a:ext cx="2771800" cy="1223442"/>
          </a:xfrm>
          <a:prstGeom prst="rect">
            <a:avLst/>
          </a:prstGeom>
          <a:noFill/>
          <a:extLst>
            <a:ext uri="{909E8E84-426E-40DD-AFC4-6F175D3DCCD1}">
              <a14:hiddenFill xmlns:a14="http://schemas.microsoft.com/office/drawing/2010/main">
                <a:solidFill>
                  <a:srgbClr val="FFFFFF"/>
                </a:solidFill>
              </a14:hiddenFill>
            </a:ext>
          </a:extLst>
        </p:spPr>
      </p:pic>
      <p:pic>
        <p:nvPicPr>
          <p:cNvPr id="27652" name="Picture 4" descr="Image result for ingenieros de sistema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23357" y="4295721"/>
            <a:ext cx="3392561" cy="1581551"/>
          </a:xfrm>
          <a:prstGeom prst="rect">
            <a:avLst/>
          </a:prstGeom>
          <a:noFill/>
          <a:extLst>
            <a:ext uri="{909E8E84-426E-40DD-AFC4-6F175D3DCCD1}">
              <a14:hiddenFill xmlns:a14="http://schemas.microsoft.com/office/drawing/2010/main">
                <a:solidFill>
                  <a:srgbClr val="FFFFFF"/>
                </a:solidFill>
              </a14:hiddenFill>
            </a:ext>
          </a:extLst>
        </p:spPr>
      </p:pic>
      <p:sp>
        <p:nvSpPr>
          <p:cNvPr id="5" name="Marcador de número de diapositiva 4">
            <a:extLst>
              <a:ext uri="{FF2B5EF4-FFF2-40B4-BE49-F238E27FC236}">
                <a16:creationId xmlns:a16="http://schemas.microsoft.com/office/drawing/2014/main" id="{7D7A45FB-6254-6244-92E7-EB4BD19AA99B}"/>
              </a:ext>
            </a:extLst>
          </p:cNvPr>
          <p:cNvSpPr>
            <a:spLocks noGrp="1"/>
          </p:cNvSpPr>
          <p:nvPr>
            <p:ph type="sldNum" sz="quarter" idx="12"/>
          </p:nvPr>
        </p:nvSpPr>
        <p:spPr/>
        <p:txBody>
          <a:bodyPr/>
          <a:lstStyle/>
          <a:p>
            <a:fld id="{132FADFE-3B8F-471C-ABF0-DBC7717ECBBC}" type="slidenum">
              <a:rPr lang="es-ES" smtClean="0"/>
              <a:pPr/>
              <a:t>38</a:t>
            </a:fld>
            <a:endParaRPr lang="es-ES"/>
          </a:p>
        </p:txBody>
      </p:sp>
    </p:spTree>
    <p:extLst>
      <p:ext uri="{BB962C8B-B14F-4D97-AF65-F5344CB8AC3E}">
        <p14:creationId xmlns:p14="http://schemas.microsoft.com/office/powerpoint/2010/main" val="306433545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196752"/>
            <a:ext cx="8229600" cy="4810539"/>
          </a:xfrm>
        </p:spPr>
        <p:txBody>
          <a:bodyPr>
            <a:normAutofit/>
          </a:bodyPr>
          <a:lstStyle/>
          <a:p>
            <a:r>
              <a:rPr lang="es-MX" b="1" dirty="0"/>
              <a:t>Como profesional independiente</a:t>
            </a:r>
            <a:r>
              <a:rPr lang="es-MX" dirty="0"/>
              <a:t>:</a:t>
            </a:r>
          </a:p>
          <a:p>
            <a:r>
              <a:rPr lang="es-MX" dirty="0"/>
              <a:t>Asesor Informático en el sector financiero, manufactura, y empresas de comunicación, entre otros.</a:t>
            </a:r>
          </a:p>
          <a:p>
            <a:r>
              <a:rPr lang="es-MX" dirty="0"/>
              <a:t>Desarrollo de sistemas.</a:t>
            </a:r>
          </a:p>
          <a:p>
            <a:r>
              <a:rPr lang="es-MX" dirty="0"/>
              <a:t>Auditor de informática.</a:t>
            </a:r>
          </a:p>
          <a:p>
            <a:r>
              <a:rPr lang="es-MX" dirty="0"/>
              <a:t>Consultor externo.</a:t>
            </a:r>
          </a:p>
          <a:p>
            <a:r>
              <a:rPr lang="es-MX" dirty="0"/>
              <a:t>Instructor en los diferentes tópicos de informática.</a:t>
            </a:r>
          </a:p>
          <a:p>
            <a:r>
              <a:rPr lang="es-MX" dirty="0"/>
              <a:t>Investigador.</a:t>
            </a:r>
          </a:p>
          <a:p>
            <a:r>
              <a:rPr lang="es-MX" dirty="0"/>
              <a:t>Agente distribuidor.</a:t>
            </a:r>
          </a:p>
          <a:p>
            <a:endParaRPr lang="es-MX" dirty="0"/>
          </a:p>
        </p:txBody>
      </p:sp>
      <p:sp>
        <p:nvSpPr>
          <p:cNvPr id="3" name="2 Título"/>
          <p:cNvSpPr>
            <a:spLocks noGrp="1"/>
          </p:cNvSpPr>
          <p:nvPr>
            <p:ph type="title"/>
          </p:nvPr>
        </p:nvSpPr>
        <p:spPr>
          <a:xfrm>
            <a:off x="457200" y="274638"/>
            <a:ext cx="8229600" cy="778098"/>
          </a:xfrm>
        </p:spPr>
        <p:txBody>
          <a:bodyPr/>
          <a:lstStyle/>
          <a:p>
            <a:r>
              <a:rPr lang="es-MX" sz="2800" dirty="0"/>
              <a:t>5</a:t>
            </a:r>
            <a:endParaRPr lang="es-MX" dirty="0"/>
          </a:p>
        </p:txBody>
      </p:sp>
      <p:pic>
        <p:nvPicPr>
          <p:cNvPr id="28674" name="Picture 2" descr="Image result for ingenieros de sistema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32040" y="5013176"/>
            <a:ext cx="4077866" cy="1428775"/>
          </a:xfrm>
          <a:prstGeom prst="rect">
            <a:avLst/>
          </a:prstGeom>
          <a:noFill/>
          <a:extLst>
            <a:ext uri="{909E8E84-426E-40DD-AFC4-6F175D3DCCD1}">
              <a14:hiddenFill xmlns:a14="http://schemas.microsoft.com/office/drawing/2010/main">
                <a:solidFill>
                  <a:srgbClr val="FFFFFF"/>
                </a:solidFill>
              </a14:hiddenFill>
            </a:ext>
          </a:extLst>
        </p:spPr>
      </p:pic>
      <p:pic>
        <p:nvPicPr>
          <p:cNvPr id="28676" name="Picture 4" descr="Image result for ingenieros de sistema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90531" y="260648"/>
            <a:ext cx="2619375" cy="1296144"/>
          </a:xfrm>
          <a:prstGeom prst="rect">
            <a:avLst/>
          </a:prstGeom>
          <a:noFill/>
          <a:extLst>
            <a:ext uri="{909E8E84-426E-40DD-AFC4-6F175D3DCCD1}">
              <a14:hiddenFill xmlns:a14="http://schemas.microsoft.com/office/drawing/2010/main">
                <a:solidFill>
                  <a:srgbClr val="FFFFFF"/>
                </a:solidFill>
              </a14:hiddenFill>
            </a:ext>
          </a:extLst>
        </p:spPr>
      </p:pic>
      <p:pic>
        <p:nvPicPr>
          <p:cNvPr id="28678" name="Picture 6" descr="Image result for ingenieros de sistema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8326" y="188640"/>
            <a:ext cx="2131506" cy="1080120"/>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E0CADFE0-2A9C-FC41-B714-994FA9E629D3}"/>
              </a:ext>
            </a:extLst>
          </p:cNvPr>
          <p:cNvSpPr>
            <a:spLocks noGrp="1"/>
          </p:cNvSpPr>
          <p:nvPr>
            <p:ph type="sldNum" sz="quarter" idx="12"/>
          </p:nvPr>
        </p:nvSpPr>
        <p:spPr/>
        <p:txBody>
          <a:bodyPr/>
          <a:lstStyle/>
          <a:p>
            <a:fld id="{132FADFE-3B8F-471C-ABF0-DBC7717ECBBC}" type="slidenum">
              <a:rPr lang="es-ES" smtClean="0"/>
              <a:pPr/>
              <a:t>39</a:t>
            </a:fld>
            <a:endParaRPr lang="es-ES"/>
          </a:p>
        </p:txBody>
      </p:sp>
    </p:spTree>
    <p:extLst>
      <p:ext uri="{BB962C8B-B14F-4D97-AF65-F5344CB8AC3E}">
        <p14:creationId xmlns:p14="http://schemas.microsoft.com/office/powerpoint/2010/main" val="35950947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Marcador de contenido 1">
            <a:extLst>
              <a:ext uri="{FF2B5EF4-FFF2-40B4-BE49-F238E27FC236}">
                <a16:creationId xmlns:a16="http://schemas.microsoft.com/office/drawing/2014/main" id="{137F8244-6F73-894F-A0D9-FA6C799B7FBB}"/>
              </a:ext>
            </a:extLst>
          </p:cNvPr>
          <p:cNvGraphicFramePr>
            <a:graphicFrameLocks noGrp="1"/>
          </p:cNvGraphicFramePr>
          <p:nvPr>
            <p:ph idx="1"/>
            <p:extLst>
              <p:ext uri="{D42A27DB-BD31-4B8C-83A1-F6EECF244321}">
                <p14:modId xmlns:p14="http://schemas.microsoft.com/office/powerpoint/2010/main" val="464353625"/>
              </p:ext>
            </p:extLst>
          </p:nvPr>
        </p:nvGraphicFramePr>
        <p:xfrm>
          <a:off x="467544" y="116632"/>
          <a:ext cx="8229600" cy="64087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Marcador de número de diapositiva 2">
            <a:extLst>
              <a:ext uri="{FF2B5EF4-FFF2-40B4-BE49-F238E27FC236}">
                <a16:creationId xmlns:a16="http://schemas.microsoft.com/office/drawing/2014/main" id="{290821C5-FAF6-E047-B75E-5D1F827E7007}"/>
              </a:ext>
            </a:extLst>
          </p:cNvPr>
          <p:cNvSpPr>
            <a:spLocks noGrp="1"/>
          </p:cNvSpPr>
          <p:nvPr>
            <p:ph type="sldNum" sz="quarter" idx="12"/>
          </p:nvPr>
        </p:nvSpPr>
        <p:spPr/>
        <p:txBody>
          <a:bodyPr/>
          <a:lstStyle/>
          <a:p>
            <a:fld id="{132FADFE-3B8F-471C-ABF0-DBC7717ECBBC}" type="slidenum">
              <a:rPr lang="es-ES" smtClean="0"/>
              <a:pPr/>
              <a:t>4</a:t>
            </a:fld>
            <a:endParaRPr lang="es-E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109728" indent="0" algn="just">
              <a:buNone/>
            </a:pPr>
            <a:r>
              <a:rPr lang="es-MX" sz="2800" dirty="0"/>
              <a:t>En la ingeniería existen diversas áreas de desempeño dependiendo de la especialización, aunque todas tienen en común un fin, desarrollar obras civiles.</a:t>
            </a:r>
          </a:p>
          <a:p>
            <a:pPr marL="109728" indent="0">
              <a:buNone/>
            </a:pPr>
            <a:br>
              <a:rPr lang="es-MX" dirty="0"/>
            </a:br>
            <a:endParaRPr lang="es-MX" dirty="0"/>
          </a:p>
          <a:p>
            <a:pPr marL="109728" indent="0">
              <a:buNone/>
            </a:pPr>
            <a:endParaRPr lang="es-MX" dirty="0"/>
          </a:p>
        </p:txBody>
      </p:sp>
      <p:sp>
        <p:nvSpPr>
          <p:cNvPr id="3" name="2 Título"/>
          <p:cNvSpPr>
            <a:spLocks noGrp="1"/>
          </p:cNvSpPr>
          <p:nvPr>
            <p:ph type="title"/>
          </p:nvPr>
        </p:nvSpPr>
        <p:spPr/>
        <p:txBody>
          <a:bodyPr>
            <a:normAutofit/>
          </a:bodyPr>
          <a:lstStyle/>
          <a:p>
            <a:r>
              <a:rPr lang="es-MX" sz="2800" dirty="0"/>
              <a:t>Ingeniero civil 1 </a:t>
            </a:r>
          </a:p>
        </p:txBody>
      </p:sp>
      <p:pic>
        <p:nvPicPr>
          <p:cNvPr id="29698" name="Picture 2" descr="Image result for imagenes de ingenieros civil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3212976"/>
            <a:ext cx="5715000" cy="2783210"/>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5E9CB95E-4A8C-FC45-BD8A-4BA1043B2262}"/>
              </a:ext>
            </a:extLst>
          </p:cNvPr>
          <p:cNvSpPr>
            <a:spLocks noGrp="1"/>
          </p:cNvSpPr>
          <p:nvPr>
            <p:ph type="sldNum" sz="quarter" idx="12"/>
          </p:nvPr>
        </p:nvSpPr>
        <p:spPr/>
        <p:txBody>
          <a:bodyPr/>
          <a:lstStyle/>
          <a:p>
            <a:fld id="{132FADFE-3B8F-471C-ABF0-DBC7717ECBBC}" type="slidenum">
              <a:rPr lang="es-ES" smtClean="0"/>
              <a:pPr/>
              <a:t>40</a:t>
            </a:fld>
            <a:endParaRPr lang="es-ES"/>
          </a:p>
        </p:txBody>
      </p:sp>
    </p:spTree>
    <p:extLst>
      <p:ext uri="{BB962C8B-B14F-4D97-AF65-F5344CB8AC3E}">
        <p14:creationId xmlns:p14="http://schemas.microsoft.com/office/powerpoint/2010/main" val="399673471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124744"/>
            <a:ext cx="8229600" cy="4882547"/>
          </a:xfrm>
        </p:spPr>
        <p:txBody>
          <a:bodyPr/>
          <a:lstStyle/>
          <a:p>
            <a:r>
              <a:rPr lang="es-MX" dirty="0"/>
              <a:t>El Ingeniero Civil (ICI) podrá trabajar en: La industria privada (compañías constructoras, desarrolladoras inmobiliarias, despachos de Ingeniería).</a:t>
            </a:r>
          </a:p>
          <a:p>
            <a:r>
              <a:rPr lang="es-MX" dirty="0"/>
              <a:t>Dependencias públicas (Secretaría de Comunicaciones y Transportes, Obras Públicas, Transporte).</a:t>
            </a:r>
          </a:p>
          <a:p>
            <a:r>
              <a:rPr lang="es-MX" dirty="0"/>
              <a:t>Proyectos como consultor independiente.</a:t>
            </a:r>
          </a:p>
          <a:p>
            <a:r>
              <a:rPr lang="es-MX" dirty="0"/>
              <a:t>Crear una empresa propia.</a:t>
            </a:r>
          </a:p>
          <a:p>
            <a:endParaRPr lang="es-MX" dirty="0"/>
          </a:p>
        </p:txBody>
      </p:sp>
      <p:sp>
        <p:nvSpPr>
          <p:cNvPr id="3" name="2 Título"/>
          <p:cNvSpPr>
            <a:spLocks noGrp="1"/>
          </p:cNvSpPr>
          <p:nvPr>
            <p:ph type="title"/>
          </p:nvPr>
        </p:nvSpPr>
        <p:spPr>
          <a:xfrm>
            <a:off x="457200" y="274638"/>
            <a:ext cx="8229600" cy="490066"/>
          </a:xfrm>
        </p:spPr>
        <p:txBody>
          <a:bodyPr>
            <a:normAutofit fontScale="90000"/>
          </a:bodyPr>
          <a:lstStyle/>
          <a:p>
            <a:r>
              <a:rPr lang="es-MX" sz="3100" dirty="0"/>
              <a:t>2</a:t>
            </a:r>
            <a:endParaRPr lang="es-MX" dirty="0"/>
          </a:p>
        </p:txBody>
      </p:sp>
      <p:pic>
        <p:nvPicPr>
          <p:cNvPr id="30722" name="Picture 2" descr="Image result for imagenes de ingenieros civi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77680" y="4816561"/>
            <a:ext cx="2952328" cy="1257326"/>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1B9A1204-DB59-2448-97CC-9B72B83F061F}"/>
              </a:ext>
            </a:extLst>
          </p:cNvPr>
          <p:cNvSpPr>
            <a:spLocks noGrp="1"/>
          </p:cNvSpPr>
          <p:nvPr>
            <p:ph type="sldNum" sz="quarter" idx="12"/>
          </p:nvPr>
        </p:nvSpPr>
        <p:spPr/>
        <p:txBody>
          <a:bodyPr/>
          <a:lstStyle/>
          <a:p>
            <a:fld id="{132FADFE-3B8F-471C-ABF0-DBC7717ECBBC}" type="slidenum">
              <a:rPr lang="es-ES" smtClean="0"/>
              <a:pPr/>
              <a:t>41</a:t>
            </a:fld>
            <a:endParaRPr lang="es-ES"/>
          </a:p>
        </p:txBody>
      </p:sp>
    </p:spTree>
    <p:extLst>
      <p:ext uri="{BB962C8B-B14F-4D97-AF65-F5344CB8AC3E}">
        <p14:creationId xmlns:p14="http://schemas.microsoft.com/office/powerpoint/2010/main" val="153092508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268760"/>
            <a:ext cx="8229600" cy="5904656"/>
          </a:xfrm>
        </p:spPr>
        <p:txBody>
          <a:bodyPr>
            <a:normAutofit/>
          </a:bodyPr>
          <a:lstStyle/>
          <a:p>
            <a:pPr marL="109728" indent="0" algn="just">
              <a:buNone/>
            </a:pPr>
            <a:r>
              <a:rPr lang="es-MX" sz="2800" dirty="0"/>
              <a:t>Las áreas de desempeño son: </a:t>
            </a:r>
          </a:p>
          <a:p>
            <a:r>
              <a:rPr lang="es-MX" sz="2800" dirty="0"/>
              <a:t>Administrador de obra</a:t>
            </a:r>
          </a:p>
          <a:p>
            <a:r>
              <a:rPr lang="es-MX" sz="2800" dirty="0"/>
              <a:t>Analista de costos</a:t>
            </a:r>
          </a:p>
          <a:p>
            <a:pPr algn="just"/>
            <a:r>
              <a:rPr lang="es-MX" sz="2800" dirty="0"/>
              <a:t>Asesor.</a:t>
            </a:r>
          </a:p>
          <a:p>
            <a:pPr algn="just"/>
            <a:r>
              <a:rPr lang="es-MX" sz="2800" dirty="0"/>
              <a:t>Construcción y materiales.</a:t>
            </a:r>
          </a:p>
          <a:p>
            <a:pPr algn="just"/>
            <a:r>
              <a:rPr lang="es-MX" sz="2800" dirty="0"/>
              <a:t>Consultor</a:t>
            </a:r>
          </a:p>
          <a:p>
            <a:pPr algn="just"/>
            <a:r>
              <a:rPr lang="es-MX" sz="2800" dirty="0"/>
              <a:t>Consultor ambiental.</a:t>
            </a:r>
          </a:p>
          <a:p>
            <a:pPr algn="just"/>
            <a:r>
              <a:rPr lang="es-MX" sz="2800" dirty="0"/>
              <a:t>DRO (Director responsable de obra).</a:t>
            </a:r>
          </a:p>
          <a:p>
            <a:endParaRPr lang="es-MX" sz="2800" dirty="0"/>
          </a:p>
          <a:p>
            <a:endParaRPr lang="es-MX" dirty="0"/>
          </a:p>
          <a:p>
            <a:endParaRPr lang="es-MX" dirty="0"/>
          </a:p>
          <a:p>
            <a:endParaRPr lang="es-MX" dirty="0"/>
          </a:p>
          <a:p>
            <a:endParaRPr lang="es-MX" dirty="0"/>
          </a:p>
          <a:p>
            <a:endParaRPr lang="es-MX" dirty="0"/>
          </a:p>
        </p:txBody>
      </p:sp>
      <p:sp>
        <p:nvSpPr>
          <p:cNvPr id="3" name="2 Título"/>
          <p:cNvSpPr>
            <a:spLocks noGrp="1"/>
          </p:cNvSpPr>
          <p:nvPr>
            <p:ph type="title"/>
          </p:nvPr>
        </p:nvSpPr>
        <p:spPr>
          <a:xfrm>
            <a:off x="457200" y="274638"/>
            <a:ext cx="8229600" cy="778098"/>
          </a:xfrm>
        </p:spPr>
        <p:txBody>
          <a:bodyPr/>
          <a:lstStyle/>
          <a:p>
            <a:r>
              <a:rPr lang="es-MX" sz="2800" dirty="0"/>
              <a:t>3</a:t>
            </a:r>
            <a:endParaRPr lang="es-MX" dirty="0"/>
          </a:p>
        </p:txBody>
      </p:sp>
      <p:pic>
        <p:nvPicPr>
          <p:cNvPr id="31746" name="Picture 2" descr="Image result for imagenes de ingenieros civil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48263" y="4365104"/>
            <a:ext cx="2074937" cy="2189948"/>
          </a:xfrm>
          <a:prstGeom prst="rect">
            <a:avLst/>
          </a:prstGeom>
          <a:noFill/>
          <a:extLst>
            <a:ext uri="{909E8E84-426E-40DD-AFC4-6F175D3DCCD1}">
              <a14:hiddenFill xmlns:a14="http://schemas.microsoft.com/office/drawing/2010/main">
                <a:solidFill>
                  <a:srgbClr val="FFFFFF"/>
                </a:solidFill>
              </a14:hiddenFill>
            </a:ext>
          </a:extLst>
        </p:spPr>
      </p:pic>
      <p:pic>
        <p:nvPicPr>
          <p:cNvPr id="31748" name="Picture 4" descr="Image result for imagenes de ingenieros civil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69209" y="332656"/>
            <a:ext cx="3059832" cy="3240359"/>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911375D0-820D-8047-9AD9-60B5BEA91FAF}"/>
              </a:ext>
            </a:extLst>
          </p:cNvPr>
          <p:cNvSpPr>
            <a:spLocks noGrp="1"/>
          </p:cNvSpPr>
          <p:nvPr>
            <p:ph type="sldNum" sz="quarter" idx="12"/>
          </p:nvPr>
        </p:nvSpPr>
        <p:spPr/>
        <p:txBody>
          <a:bodyPr/>
          <a:lstStyle/>
          <a:p>
            <a:fld id="{132FADFE-3B8F-471C-ABF0-DBC7717ECBBC}" type="slidenum">
              <a:rPr lang="es-ES" smtClean="0"/>
              <a:pPr/>
              <a:t>42</a:t>
            </a:fld>
            <a:endParaRPr lang="es-ES"/>
          </a:p>
        </p:txBody>
      </p:sp>
    </p:spTree>
    <p:extLst>
      <p:ext uri="{BB962C8B-B14F-4D97-AF65-F5344CB8AC3E}">
        <p14:creationId xmlns:p14="http://schemas.microsoft.com/office/powerpoint/2010/main" val="275535056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3707904" y="1088740"/>
            <a:ext cx="4978896" cy="4918551"/>
          </a:xfrm>
        </p:spPr>
        <p:txBody>
          <a:bodyPr/>
          <a:lstStyle/>
          <a:p>
            <a:pPr algn="just"/>
            <a:r>
              <a:rPr lang="es-MX" sz="2800" dirty="0"/>
              <a:t>Estructuras. </a:t>
            </a:r>
          </a:p>
          <a:p>
            <a:pPr algn="just"/>
            <a:r>
              <a:rPr lang="es-MX" sz="2800" dirty="0"/>
              <a:t>Estructura sísmica y de materiales.</a:t>
            </a:r>
          </a:p>
          <a:p>
            <a:pPr algn="just"/>
            <a:r>
              <a:rPr lang="es-MX" sz="2800" dirty="0"/>
              <a:t>Geotecnia.</a:t>
            </a:r>
          </a:p>
          <a:p>
            <a:r>
              <a:rPr lang="es-MX" sz="2800" dirty="0"/>
              <a:t>Geólogo.</a:t>
            </a:r>
          </a:p>
          <a:p>
            <a:r>
              <a:rPr lang="es-MX" sz="2800" dirty="0"/>
              <a:t>Gerente de proyectos.</a:t>
            </a:r>
          </a:p>
          <a:p>
            <a:r>
              <a:rPr lang="es-MX" sz="2800" dirty="0"/>
              <a:t>Gestor.</a:t>
            </a:r>
          </a:p>
          <a:p>
            <a:r>
              <a:rPr lang="es-MX" sz="2800" dirty="0"/>
              <a:t>Hidráulica.</a:t>
            </a:r>
          </a:p>
          <a:p>
            <a:endParaRPr lang="es-MX" dirty="0"/>
          </a:p>
        </p:txBody>
      </p:sp>
      <p:sp>
        <p:nvSpPr>
          <p:cNvPr id="3" name="2 Título"/>
          <p:cNvSpPr>
            <a:spLocks noGrp="1"/>
          </p:cNvSpPr>
          <p:nvPr>
            <p:ph type="title"/>
          </p:nvPr>
        </p:nvSpPr>
        <p:spPr/>
        <p:txBody>
          <a:bodyPr/>
          <a:lstStyle/>
          <a:p>
            <a:r>
              <a:rPr lang="es-MX" dirty="0"/>
              <a:t>		</a:t>
            </a:r>
            <a:r>
              <a:rPr lang="es-MX" sz="2800" dirty="0"/>
              <a:t>4</a:t>
            </a:r>
            <a:endParaRPr lang="es-MX" dirty="0"/>
          </a:p>
        </p:txBody>
      </p:sp>
      <p:pic>
        <p:nvPicPr>
          <p:cNvPr id="32774" name="Picture 6" descr="Image result for imagenes de ingenier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88641"/>
            <a:ext cx="1944216" cy="180019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8" descr="Image result for imagenes de ingenieros"/>
          <p:cNvPicPr/>
          <p:nvPr/>
        </p:nvPicPr>
        <p:blipFill rotWithShape="1">
          <a:blip r:embed="rId3">
            <a:extLst>
              <a:ext uri="{28A0092B-C50C-407E-A947-70E740481C1C}">
                <a14:useLocalDpi xmlns:a14="http://schemas.microsoft.com/office/drawing/2010/main" val="0"/>
              </a:ext>
            </a:extLst>
          </a:blip>
          <a:srcRect l="24530" t="24775" r="22440" b="26351"/>
          <a:stretch/>
        </p:blipFill>
        <p:spPr bwMode="auto">
          <a:xfrm>
            <a:off x="179512" y="4365104"/>
            <a:ext cx="3312368" cy="1293247"/>
          </a:xfrm>
          <a:prstGeom prst="rect">
            <a:avLst/>
          </a:prstGeom>
          <a:noFill/>
          <a:ln>
            <a:noFill/>
          </a:ln>
          <a:extLst>
            <a:ext uri="{53640926-AAD7-44D8-BBD7-CCE9431645EC}">
              <a14:shadowObscured xmlns:a14="http://schemas.microsoft.com/office/drawing/2010/main"/>
            </a:ext>
          </a:extLst>
        </p:spPr>
      </p:pic>
      <p:pic>
        <p:nvPicPr>
          <p:cNvPr id="32778" name="Picture 10" descr="Image result for imagenes de ingeniero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9512" y="2348880"/>
            <a:ext cx="2520280" cy="1368152"/>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093E8AF0-7301-F540-AE16-4E94CD930164}"/>
              </a:ext>
            </a:extLst>
          </p:cNvPr>
          <p:cNvSpPr>
            <a:spLocks noGrp="1"/>
          </p:cNvSpPr>
          <p:nvPr>
            <p:ph type="sldNum" sz="quarter" idx="12"/>
          </p:nvPr>
        </p:nvSpPr>
        <p:spPr/>
        <p:txBody>
          <a:bodyPr/>
          <a:lstStyle/>
          <a:p>
            <a:fld id="{132FADFE-3B8F-471C-ABF0-DBC7717ECBBC}" type="slidenum">
              <a:rPr lang="es-ES" smtClean="0"/>
              <a:pPr/>
              <a:t>43</a:t>
            </a:fld>
            <a:endParaRPr lang="es-ES"/>
          </a:p>
        </p:txBody>
      </p:sp>
    </p:spTree>
    <p:extLst>
      <p:ext uri="{BB962C8B-B14F-4D97-AF65-F5344CB8AC3E}">
        <p14:creationId xmlns:p14="http://schemas.microsoft.com/office/powerpoint/2010/main" val="259396383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268760"/>
            <a:ext cx="3754760" cy="4738531"/>
          </a:xfrm>
        </p:spPr>
        <p:txBody>
          <a:bodyPr>
            <a:normAutofit/>
          </a:bodyPr>
          <a:lstStyle/>
          <a:p>
            <a:r>
              <a:rPr lang="es-MX" sz="2800" dirty="0"/>
              <a:t>Infraestructura vial. </a:t>
            </a:r>
          </a:p>
          <a:p>
            <a:r>
              <a:rPr lang="es-MX" sz="2800" dirty="0"/>
              <a:t>Perito valuador.</a:t>
            </a:r>
          </a:p>
          <a:p>
            <a:r>
              <a:rPr lang="es-MX" sz="2800" dirty="0"/>
              <a:t>Recursos hídricos.</a:t>
            </a:r>
          </a:p>
          <a:p>
            <a:r>
              <a:rPr lang="es-MX" sz="2800" dirty="0"/>
              <a:t>Planeador urbano​​​​​​​.</a:t>
            </a:r>
          </a:p>
          <a:p>
            <a:r>
              <a:rPr lang="es-MX" sz="2800" dirty="0" err="1"/>
              <a:t>Topólogo</a:t>
            </a:r>
            <a:r>
              <a:rPr lang="es-MX" sz="2800" dirty="0"/>
              <a:t>.</a:t>
            </a:r>
          </a:p>
          <a:p>
            <a:r>
              <a:rPr lang="es-MX" sz="2800" dirty="0"/>
              <a:t>Transporte.</a:t>
            </a:r>
          </a:p>
          <a:p>
            <a:r>
              <a:rPr lang="es-MX" sz="2800" dirty="0"/>
              <a:t>Urbanismo.</a:t>
            </a:r>
          </a:p>
          <a:p>
            <a:pPr marL="109728" indent="0">
              <a:buNone/>
            </a:pPr>
            <a:endParaRPr lang="es-MX" dirty="0"/>
          </a:p>
          <a:p>
            <a:endParaRPr lang="es-MX" dirty="0"/>
          </a:p>
          <a:p>
            <a:endParaRPr lang="es-MX" dirty="0"/>
          </a:p>
        </p:txBody>
      </p:sp>
      <p:sp>
        <p:nvSpPr>
          <p:cNvPr id="3" name="2 Título"/>
          <p:cNvSpPr>
            <a:spLocks noGrp="1"/>
          </p:cNvSpPr>
          <p:nvPr>
            <p:ph type="title"/>
          </p:nvPr>
        </p:nvSpPr>
        <p:spPr/>
        <p:txBody>
          <a:bodyPr/>
          <a:lstStyle/>
          <a:p>
            <a:r>
              <a:rPr lang="es-MX" sz="2800" dirty="0"/>
              <a:t>5</a:t>
            </a:r>
            <a:endParaRPr lang="es-MX" dirty="0"/>
          </a:p>
        </p:txBody>
      </p:sp>
      <p:pic>
        <p:nvPicPr>
          <p:cNvPr id="33794" name="Picture 2" descr="Image result for imagenes de ingenier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8184" y="548680"/>
            <a:ext cx="2524125" cy="1521719"/>
          </a:xfrm>
          <a:prstGeom prst="rect">
            <a:avLst/>
          </a:prstGeom>
          <a:noFill/>
          <a:extLst>
            <a:ext uri="{909E8E84-426E-40DD-AFC4-6F175D3DCCD1}">
              <a14:hiddenFill xmlns:a14="http://schemas.microsoft.com/office/drawing/2010/main">
                <a:solidFill>
                  <a:srgbClr val="FFFFFF"/>
                </a:solidFill>
              </a14:hiddenFill>
            </a:ext>
          </a:extLst>
        </p:spPr>
      </p:pic>
      <p:pic>
        <p:nvPicPr>
          <p:cNvPr id="33796" name="Picture 4" descr="Image result for imagenes de ingeniero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5469" y="2688133"/>
            <a:ext cx="3726840" cy="1625750"/>
          </a:xfrm>
          <a:prstGeom prst="rect">
            <a:avLst/>
          </a:prstGeom>
          <a:noFill/>
          <a:extLst>
            <a:ext uri="{909E8E84-426E-40DD-AFC4-6F175D3DCCD1}">
              <a14:hiddenFill xmlns:a14="http://schemas.microsoft.com/office/drawing/2010/main">
                <a:solidFill>
                  <a:srgbClr val="FFFFFF"/>
                </a:solidFill>
              </a14:hiddenFill>
            </a:ext>
          </a:extLst>
        </p:spPr>
      </p:pic>
      <p:pic>
        <p:nvPicPr>
          <p:cNvPr id="33798" name="Picture 6" descr="Related imag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23928" y="4797153"/>
            <a:ext cx="4813876" cy="1728192"/>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22D91DDD-81A5-E947-87AC-EE3D10C0D42A}"/>
              </a:ext>
            </a:extLst>
          </p:cNvPr>
          <p:cNvSpPr>
            <a:spLocks noGrp="1"/>
          </p:cNvSpPr>
          <p:nvPr>
            <p:ph type="sldNum" sz="quarter" idx="12"/>
          </p:nvPr>
        </p:nvSpPr>
        <p:spPr/>
        <p:txBody>
          <a:bodyPr/>
          <a:lstStyle/>
          <a:p>
            <a:fld id="{132FADFE-3B8F-471C-ABF0-DBC7717ECBBC}" type="slidenum">
              <a:rPr lang="es-ES" smtClean="0"/>
              <a:pPr/>
              <a:t>44</a:t>
            </a:fld>
            <a:endParaRPr lang="es-ES"/>
          </a:p>
        </p:txBody>
      </p:sp>
    </p:spTree>
    <p:extLst>
      <p:ext uri="{BB962C8B-B14F-4D97-AF65-F5344CB8AC3E}">
        <p14:creationId xmlns:p14="http://schemas.microsoft.com/office/powerpoint/2010/main" val="288984974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268760"/>
            <a:ext cx="8229600" cy="4738531"/>
          </a:xfrm>
        </p:spPr>
        <p:txBody>
          <a:bodyPr>
            <a:normAutofit/>
          </a:bodyPr>
          <a:lstStyle/>
          <a:p>
            <a:pPr marL="109728" indent="0" algn="just">
              <a:buNone/>
            </a:pPr>
            <a:r>
              <a:rPr lang="es-MX" sz="2800" dirty="0"/>
              <a:t>Los ingenieros biomédicos combinan la experiencia en las ciencias biológicas, la medicina y la ingeniería para mejorar la atención de la salud.</a:t>
            </a:r>
          </a:p>
          <a:p>
            <a:pPr marL="109728" indent="0" algn="just">
              <a:buNone/>
            </a:pPr>
            <a:r>
              <a:rPr lang="es-MX" sz="2800" dirty="0"/>
              <a:t>Debido a que el campo es interdisciplinario y de gran alcance, los ingenieros biomédicos tienen diversas funciones y tareas.</a:t>
            </a:r>
          </a:p>
        </p:txBody>
      </p:sp>
      <p:sp>
        <p:nvSpPr>
          <p:cNvPr id="3" name="2 Título"/>
          <p:cNvSpPr>
            <a:spLocks noGrp="1"/>
          </p:cNvSpPr>
          <p:nvPr>
            <p:ph type="title"/>
          </p:nvPr>
        </p:nvSpPr>
        <p:spPr>
          <a:xfrm>
            <a:off x="457200" y="274638"/>
            <a:ext cx="8229600" cy="994122"/>
          </a:xfrm>
        </p:spPr>
        <p:txBody>
          <a:bodyPr/>
          <a:lstStyle/>
          <a:p>
            <a:r>
              <a:rPr lang="es-MX" sz="2800" dirty="0"/>
              <a:t>Ingeniero biomédico 1</a:t>
            </a:r>
            <a:endParaRPr lang="es-MX" dirty="0"/>
          </a:p>
        </p:txBody>
      </p:sp>
      <p:pic>
        <p:nvPicPr>
          <p:cNvPr id="4098" name="Picture 2" descr="https://img-aws.ehowcdn.com/600x400/photos.demandstudios.com/getty/article/81/161/78453670_X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95936" y="4221088"/>
            <a:ext cx="4706888" cy="1874734"/>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1FBD79FB-69CB-8840-AAEF-8DF3E5BD65CE}"/>
              </a:ext>
            </a:extLst>
          </p:cNvPr>
          <p:cNvSpPr>
            <a:spLocks noGrp="1"/>
          </p:cNvSpPr>
          <p:nvPr>
            <p:ph type="sldNum" sz="quarter" idx="12"/>
          </p:nvPr>
        </p:nvSpPr>
        <p:spPr/>
        <p:txBody>
          <a:bodyPr/>
          <a:lstStyle/>
          <a:p>
            <a:fld id="{132FADFE-3B8F-471C-ABF0-DBC7717ECBBC}" type="slidenum">
              <a:rPr lang="es-ES" smtClean="0"/>
              <a:pPr/>
              <a:t>45</a:t>
            </a:fld>
            <a:endParaRPr lang="es-ES"/>
          </a:p>
        </p:txBody>
      </p:sp>
    </p:spTree>
    <p:extLst>
      <p:ext uri="{BB962C8B-B14F-4D97-AF65-F5344CB8AC3E}">
        <p14:creationId xmlns:p14="http://schemas.microsoft.com/office/powerpoint/2010/main" val="223089636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836712"/>
            <a:ext cx="6059016" cy="5170579"/>
          </a:xfrm>
        </p:spPr>
        <p:txBody>
          <a:bodyPr>
            <a:normAutofit/>
          </a:bodyPr>
          <a:lstStyle/>
          <a:p>
            <a:pPr marL="109728" indent="0" algn="just">
              <a:buNone/>
            </a:pPr>
            <a:r>
              <a:rPr lang="es-MX" sz="2800" dirty="0"/>
              <a:t>La ingeniería biomédica tiene un amplio campo laboral actualmente, los cuales pueden ser:</a:t>
            </a:r>
          </a:p>
          <a:p>
            <a:pPr algn="just"/>
            <a:r>
              <a:rPr lang="es-MX" sz="2800" dirty="0"/>
              <a:t>Profesor de la misma carrera.</a:t>
            </a:r>
          </a:p>
          <a:p>
            <a:pPr algn="just"/>
            <a:r>
              <a:rPr lang="es-MX" sz="2800" dirty="0"/>
              <a:t>Trabajar en Centros de investigación, experimentación y desarrollo.</a:t>
            </a:r>
          </a:p>
          <a:p>
            <a:pPr algn="just"/>
            <a:r>
              <a:rPr lang="es-MX" sz="2800" dirty="0"/>
              <a:t>Apoyo para el gobierno o unidades medicas para el asesoramiento al adquirir nuevo equipo.</a:t>
            </a:r>
          </a:p>
          <a:p>
            <a:pPr marL="109728" indent="0" algn="just">
              <a:buNone/>
            </a:pPr>
            <a:endParaRPr lang="es-MX" sz="2800" dirty="0"/>
          </a:p>
        </p:txBody>
      </p:sp>
      <p:sp>
        <p:nvSpPr>
          <p:cNvPr id="3" name="2 Título"/>
          <p:cNvSpPr>
            <a:spLocks noGrp="1"/>
          </p:cNvSpPr>
          <p:nvPr>
            <p:ph type="title"/>
          </p:nvPr>
        </p:nvSpPr>
        <p:spPr>
          <a:xfrm>
            <a:off x="457200" y="274638"/>
            <a:ext cx="8229600" cy="274042"/>
          </a:xfrm>
        </p:spPr>
        <p:txBody>
          <a:bodyPr>
            <a:normAutofit fontScale="90000"/>
          </a:bodyPr>
          <a:lstStyle/>
          <a:p>
            <a:r>
              <a:rPr lang="es-MX" sz="3100" dirty="0"/>
              <a:t>2</a:t>
            </a:r>
            <a:endParaRPr lang="es-MX" dirty="0"/>
          </a:p>
        </p:txBody>
      </p:sp>
      <p:pic>
        <p:nvPicPr>
          <p:cNvPr id="34820" name="Picture 4" descr="Image result for ingeniero biomedic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88225" y="836712"/>
            <a:ext cx="2471410" cy="4875635"/>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5780D6B6-AD87-E54F-B191-4BF76FBF9601}"/>
              </a:ext>
            </a:extLst>
          </p:cNvPr>
          <p:cNvSpPr>
            <a:spLocks noGrp="1"/>
          </p:cNvSpPr>
          <p:nvPr>
            <p:ph type="sldNum" sz="quarter" idx="12"/>
          </p:nvPr>
        </p:nvSpPr>
        <p:spPr/>
        <p:txBody>
          <a:bodyPr/>
          <a:lstStyle/>
          <a:p>
            <a:fld id="{132FADFE-3B8F-471C-ABF0-DBC7717ECBBC}" type="slidenum">
              <a:rPr lang="es-ES" smtClean="0"/>
              <a:pPr/>
              <a:t>46</a:t>
            </a:fld>
            <a:endParaRPr lang="es-ES"/>
          </a:p>
        </p:txBody>
      </p:sp>
    </p:spTree>
    <p:extLst>
      <p:ext uri="{BB962C8B-B14F-4D97-AF65-F5344CB8AC3E}">
        <p14:creationId xmlns:p14="http://schemas.microsoft.com/office/powerpoint/2010/main" val="140888008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836712"/>
            <a:ext cx="8229600" cy="5170579"/>
          </a:xfrm>
        </p:spPr>
        <p:txBody>
          <a:bodyPr>
            <a:normAutofit/>
          </a:bodyPr>
          <a:lstStyle/>
          <a:p>
            <a:r>
              <a:rPr lang="es-MX" sz="2800" dirty="0"/>
              <a:t>Realización de pruebas de la adquisición del equipo.</a:t>
            </a:r>
          </a:p>
          <a:p>
            <a:r>
              <a:rPr lang="es-MX" sz="2800" dirty="0"/>
              <a:t>Adaptación de equipos ya existentes.</a:t>
            </a:r>
          </a:p>
          <a:p>
            <a:r>
              <a:rPr lang="es-MX" sz="2800" dirty="0"/>
              <a:t>Mantenimiento y reparación de la maquinaria e instrumentación.</a:t>
            </a:r>
          </a:p>
          <a:p>
            <a:r>
              <a:rPr lang="es-MX" sz="2800" dirty="0"/>
              <a:t>Diseño de nuevos instrumentos.</a:t>
            </a:r>
          </a:p>
          <a:p>
            <a:r>
              <a:rPr lang="es-MX" sz="2800" dirty="0"/>
              <a:t>Diseño de herramientas medicas.</a:t>
            </a:r>
          </a:p>
          <a:p>
            <a:r>
              <a:rPr lang="es-MX" sz="2800" dirty="0"/>
              <a:t>Diseño de maquinaria.</a:t>
            </a:r>
          </a:p>
          <a:p>
            <a:r>
              <a:rPr lang="es-MX" sz="2800" dirty="0"/>
              <a:t>Diseño de equipos.</a:t>
            </a:r>
          </a:p>
        </p:txBody>
      </p:sp>
      <p:sp>
        <p:nvSpPr>
          <p:cNvPr id="3" name="2 Título"/>
          <p:cNvSpPr>
            <a:spLocks noGrp="1"/>
          </p:cNvSpPr>
          <p:nvPr>
            <p:ph type="title"/>
          </p:nvPr>
        </p:nvSpPr>
        <p:spPr>
          <a:xfrm>
            <a:off x="457200" y="274638"/>
            <a:ext cx="8229600" cy="274042"/>
          </a:xfrm>
        </p:spPr>
        <p:txBody>
          <a:bodyPr>
            <a:normAutofit fontScale="90000"/>
          </a:bodyPr>
          <a:lstStyle/>
          <a:p>
            <a:r>
              <a:rPr lang="es-MX" sz="3100" dirty="0"/>
              <a:t>3</a:t>
            </a:r>
            <a:endParaRPr lang="es-MX" dirty="0"/>
          </a:p>
        </p:txBody>
      </p:sp>
      <p:pic>
        <p:nvPicPr>
          <p:cNvPr id="4" name="3 Imagen" descr="Image result for ingeniero biomedico"/>
          <p:cNvPicPr/>
          <p:nvPr/>
        </p:nvPicPr>
        <p:blipFill rotWithShape="1">
          <a:blip r:embed="rId2">
            <a:extLst>
              <a:ext uri="{28A0092B-C50C-407E-A947-70E740481C1C}">
                <a14:useLocalDpi xmlns:a14="http://schemas.microsoft.com/office/drawing/2010/main" val="0"/>
              </a:ext>
            </a:extLst>
          </a:blip>
          <a:srcRect t="5570" r="21386"/>
          <a:stretch/>
        </p:blipFill>
        <p:spPr bwMode="auto">
          <a:xfrm>
            <a:off x="4716016" y="4293096"/>
            <a:ext cx="3862491" cy="2182123"/>
          </a:xfrm>
          <a:prstGeom prst="rect">
            <a:avLst/>
          </a:prstGeom>
          <a:noFill/>
          <a:ln>
            <a:noFill/>
          </a:ln>
          <a:extLst>
            <a:ext uri="{53640926-AAD7-44D8-BBD7-CCE9431645EC}">
              <a14:shadowObscured xmlns:a14="http://schemas.microsoft.com/office/drawing/2010/main"/>
            </a:ext>
          </a:extLst>
        </p:spPr>
      </p:pic>
      <p:sp>
        <p:nvSpPr>
          <p:cNvPr id="5" name="Marcador de número de diapositiva 4">
            <a:extLst>
              <a:ext uri="{FF2B5EF4-FFF2-40B4-BE49-F238E27FC236}">
                <a16:creationId xmlns:a16="http://schemas.microsoft.com/office/drawing/2014/main" id="{96F381DD-6298-F849-B30C-C064FBF52057}"/>
              </a:ext>
            </a:extLst>
          </p:cNvPr>
          <p:cNvSpPr>
            <a:spLocks noGrp="1"/>
          </p:cNvSpPr>
          <p:nvPr>
            <p:ph type="sldNum" sz="quarter" idx="12"/>
          </p:nvPr>
        </p:nvSpPr>
        <p:spPr/>
        <p:txBody>
          <a:bodyPr/>
          <a:lstStyle/>
          <a:p>
            <a:fld id="{132FADFE-3B8F-471C-ABF0-DBC7717ECBBC}" type="slidenum">
              <a:rPr lang="es-ES" smtClean="0"/>
              <a:pPr/>
              <a:t>47</a:t>
            </a:fld>
            <a:endParaRPr lang="es-ES"/>
          </a:p>
        </p:txBody>
      </p:sp>
    </p:spTree>
    <p:extLst>
      <p:ext uri="{BB962C8B-B14F-4D97-AF65-F5344CB8AC3E}">
        <p14:creationId xmlns:p14="http://schemas.microsoft.com/office/powerpoint/2010/main" val="189083440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2348880"/>
            <a:ext cx="8229600" cy="3658411"/>
          </a:xfrm>
        </p:spPr>
        <p:txBody>
          <a:bodyPr>
            <a:normAutofit/>
          </a:bodyPr>
          <a:lstStyle/>
          <a:p>
            <a:pPr marL="109728" indent="0" algn="just">
              <a:buNone/>
            </a:pPr>
            <a:r>
              <a:rPr lang="es-MX" sz="2800" dirty="0"/>
              <a:t>Las principales aplicaciones de Ingeniería Biomédica incluyen:</a:t>
            </a:r>
          </a:p>
          <a:p>
            <a:pPr algn="just"/>
            <a:r>
              <a:rPr lang="es-MX" sz="2800" dirty="0"/>
              <a:t>Desarrollo de prótesis </a:t>
            </a:r>
            <a:r>
              <a:rPr lang="es-MX" sz="2800" dirty="0" err="1"/>
              <a:t>biocompatibles</a:t>
            </a:r>
            <a:r>
              <a:rPr lang="es-MX" sz="2800" dirty="0"/>
              <a:t>.</a:t>
            </a:r>
          </a:p>
          <a:p>
            <a:pPr algn="just"/>
            <a:r>
              <a:rPr lang="es-MX" sz="2800" dirty="0"/>
              <a:t>Diversos dispositivos médicos de diagnóstico y terapéuticos que van desde equipos clínicos hasta </a:t>
            </a:r>
            <a:r>
              <a:rPr lang="es-MX" sz="2800" dirty="0" err="1"/>
              <a:t>microimplantes</a:t>
            </a:r>
            <a:r>
              <a:rPr lang="es-MX" sz="2800" dirty="0"/>
              <a:t>.</a:t>
            </a:r>
          </a:p>
          <a:p>
            <a:pPr algn="just"/>
            <a:r>
              <a:rPr lang="es-MX" sz="2800" dirty="0"/>
              <a:t>Equipos de imágenes comunes como resonancias magnéticas y electrocardiogramas.</a:t>
            </a:r>
          </a:p>
        </p:txBody>
      </p:sp>
      <p:sp>
        <p:nvSpPr>
          <p:cNvPr id="3" name="2 Título"/>
          <p:cNvSpPr>
            <a:spLocks noGrp="1"/>
          </p:cNvSpPr>
          <p:nvPr>
            <p:ph type="title"/>
          </p:nvPr>
        </p:nvSpPr>
        <p:spPr>
          <a:xfrm>
            <a:off x="457200" y="274638"/>
            <a:ext cx="8229600" cy="418059"/>
          </a:xfrm>
        </p:spPr>
        <p:txBody>
          <a:bodyPr>
            <a:normAutofit fontScale="90000"/>
          </a:bodyPr>
          <a:lstStyle/>
          <a:p>
            <a:r>
              <a:rPr lang="es-MX" sz="3100" dirty="0"/>
              <a:t>4</a:t>
            </a:r>
            <a:endParaRPr lang="es-MX" dirty="0"/>
          </a:p>
        </p:txBody>
      </p:sp>
      <p:pic>
        <p:nvPicPr>
          <p:cNvPr id="35842" name="Picture 2" descr="Image result for ingeniero biomedic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404664"/>
            <a:ext cx="5429250" cy="1728192"/>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C9BF9545-9CCD-5A4A-AF23-8AEBF4BFC9E2}"/>
              </a:ext>
            </a:extLst>
          </p:cNvPr>
          <p:cNvSpPr>
            <a:spLocks noGrp="1"/>
          </p:cNvSpPr>
          <p:nvPr>
            <p:ph type="sldNum" sz="quarter" idx="12"/>
          </p:nvPr>
        </p:nvSpPr>
        <p:spPr/>
        <p:txBody>
          <a:bodyPr/>
          <a:lstStyle/>
          <a:p>
            <a:fld id="{132FADFE-3B8F-471C-ABF0-DBC7717ECBBC}" type="slidenum">
              <a:rPr lang="es-ES" smtClean="0"/>
              <a:pPr/>
              <a:t>48</a:t>
            </a:fld>
            <a:endParaRPr lang="es-ES"/>
          </a:p>
        </p:txBody>
      </p:sp>
    </p:spTree>
    <p:extLst>
      <p:ext uri="{BB962C8B-B14F-4D97-AF65-F5344CB8AC3E}">
        <p14:creationId xmlns:p14="http://schemas.microsoft.com/office/powerpoint/2010/main" val="77061143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268760"/>
            <a:ext cx="8229600" cy="4738531"/>
          </a:xfrm>
        </p:spPr>
        <p:txBody>
          <a:bodyPr>
            <a:normAutofit/>
          </a:bodyPr>
          <a:lstStyle/>
          <a:p>
            <a:r>
              <a:rPr lang="es-MX" sz="2800" dirty="0"/>
              <a:t>Crecimiento regenerativo de tejidos.</a:t>
            </a:r>
          </a:p>
          <a:p>
            <a:r>
              <a:rPr lang="es-MX" sz="2800" dirty="0"/>
              <a:t>Fármacos.</a:t>
            </a:r>
          </a:p>
          <a:p>
            <a:r>
              <a:rPr lang="es-MX" sz="2800" dirty="0"/>
              <a:t> Productos biológicos terapéuticos.</a:t>
            </a:r>
          </a:p>
          <a:p>
            <a:r>
              <a:rPr lang="es-MX" sz="2800" dirty="0"/>
              <a:t>Fabricación de equipos y suministros médicos. </a:t>
            </a:r>
          </a:p>
        </p:txBody>
      </p:sp>
      <p:sp>
        <p:nvSpPr>
          <p:cNvPr id="3" name="2 Título"/>
          <p:cNvSpPr>
            <a:spLocks noGrp="1"/>
          </p:cNvSpPr>
          <p:nvPr>
            <p:ph type="title"/>
          </p:nvPr>
        </p:nvSpPr>
        <p:spPr>
          <a:xfrm>
            <a:off x="457200" y="274638"/>
            <a:ext cx="8229600" cy="706090"/>
          </a:xfrm>
        </p:spPr>
        <p:txBody>
          <a:bodyPr>
            <a:normAutofit/>
          </a:bodyPr>
          <a:lstStyle/>
          <a:p>
            <a:r>
              <a:rPr lang="es-MX" sz="2800" dirty="0"/>
              <a:t>5</a:t>
            </a:r>
            <a:endParaRPr lang="es-MX" dirty="0"/>
          </a:p>
        </p:txBody>
      </p:sp>
      <p:pic>
        <p:nvPicPr>
          <p:cNvPr id="5122" name="Picture 2" descr="ver-Ingeniería Biomédica-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3356992"/>
            <a:ext cx="5952406" cy="2724175"/>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5274504C-C16F-624D-8463-1D8BFD56FC5C}"/>
              </a:ext>
            </a:extLst>
          </p:cNvPr>
          <p:cNvSpPr>
            <a:spLocks noGrp="1"/>
          </p:cNvSpPr>
          <p:nvPr>
            <p:ph type="sldNum" sz="quarter" idx="12"/>
          </p:nvPr>
        </p:nvSpPr>
        <p:spPr/>
        <p:txBody>
          <a:bodyPr/>
          <a:lstStyle/>
          <a:p>
            <a:fld id="{132FADFE-3B8F-471C-ABF0-DBC7717ECBBC}" type="slidenum">
              <a:rPr lang="es-ES" smtClean="0"/>
              <a:pPr/>
              <a:t>49</a:t>
            </a:fld>
            <a:endParaRPr lang="es-ES"/>
          </a:p>
        </p:txBody>
      </p:sp>
    </p:spTree>
    <p:extLst>
      <p:ext uri="{BB962C8B-B14F-4D97-AF65-F5344CB8AC3E}">
        <p14:creationId xmlns:p14="http://schemas.microsoft.com/office/powerpoint/2010/main" val="25111859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a:extLst>
              <a:ext uri="{FF2B5EF4-FFF2-40B4-BE49-F238E27FC236}">
                <a16:creationId xmlns:a16="http://schemas.microsoft.com/office/drawing/2014/main" id="{6A2859EF-8F8B-EA48-9E04-459B57DB896E}"/>
              </a:ext>
            </a:extLst>
          </p:cNvPr>
          <p:cNvGraphicFramePr>
            <a:graphicFrameLocks noGrp="1"/>
          </p:cNvGraphicFramePr>
          <p:nvPr>
            <p:ph idx="1"/>
            <p:extLst>
              <p:ext uri="{D42A27DB-BD31-4B8C-83A1-F6EECF244321}">
                <p14:modId xmlns:p14="http://schemas.microsoft.com/office/powerpoint/2010/main" val="3590363704"/>
              </p:ext>
            </p:extLst>
          </p:nvPr>
        </p:nvGraphicFramePr>
        <p:xfrm>
          <a:off x="971600" y="1259632"/>
          <a:ext cx="8553128" cy="52120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Título"/>
          <p:cNvSpPr>
            <a:spLocks noGrp="1"/>
          </p:cNvSpPr>
          <p:nvPr>
            <p:ph type="title"/>
          </p:nvPr>
        </p:nvSpPr>
        <p:spPr>
          <a:xfrm>
            <a:off x="323528" y="116632"/>
            <a:ext cx="8229600" cy="1143000"/>
          </a:xfrm>
        </p:spPr>
        <p:txBody>
          <a:bodyPr/>
          <a:lstStyle/>
          <a:p>
            <a:r>
              <a:rPr lang="es-MX" dirty="0"/>
              <a:t>Contenido</a:t>
            </a:r>
          </a:p>
        </p:txBody>
      </p:sp>
      <p:sp>
        <p:nvSpPr>
          <p:cNvPr id="2" name="Marcador de número de diapositiva 1">
            <a:extLst>
              <a:ext uri="{FF2B5EF4-FFF2-40B4-BE49-F238E27FC236}">
                <a16:creationId xmlns:a16="http://schemas.microsoft.com/office/drawing/2014/main" id="{0EB1A4F6-46FA-DF4A-97AC-3B38C20C8A09}"/>
              </a:ext>
            </a:extLst>
          </p:cNvPr>
          <p:cNvSpPr>
            <a:spLocks noGrp="1"/>
          </p:cNvSpPr>
          <p:nvPr>
            <p:ph type="sldNum" sz="quarter" idx="12"/>
          </p:nvPr>
        </p:nvSpPr>
        <p:spPr/>
        <p:txBody>
          <a:bodyPr/>
          <a:lstStyle/>
          <a:p>
            <a:fld id="{132FADFE-3B8F-471C-ABF0-DBC7717ECBBC}" type="slidenum">
              <a:rPr lang="es-ES" smtClean="0"/>
              <a:pPr/>
              <a:t>5</a:t>
            </a:fld>
            <a:endParaRPr lang="es-ES"/>
          </a:p>
        </p:txBody>
      </p:sp>
    </p:spTree>
    <p:extLst>
      <p:ext uri="{BB962C8B-B14F-4D97-AF65-F5344CB8AC3E}">
        <p14:creationId xmlns:p14="http://schemas.microsoft.com/office/powerpoint/2010/main" val="113039294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lgn="just"/>
            <a:r>
              <a:rPr lang="es-MX" sz="2800" dirty="0"/>
              <a:t>Desarrollo en física, ingeniería y ciencias de la vida.</a:t>
            </a:r>
          </a:p>
          <a:p>
            <a:pPr algn="just"/>
            <a:r>
              <a:rPr lang="es-MX" sz="2800" dirty="0"/>
              <a:t>Fabricación de instrumentos de navegación, medición, </a:t>
            </a:r>
            <a:r>
              <a:rPr lang="es-MX" sz="2800" dirty="0" err="1"/>
              <a:t>electromédicos</a:t>
            </a:r>
            <a:r>
              <a:rPr lang="es-MX" sz="2800" dirty="0"/>
              <a:t> y de control.</a:t>
            </a:r>
          </a:p>
          <a:p>
            <a:pPr algn="just"/>
            <a:r>
              <a:rPr lang="es-MX" sz="2800" dirty="0"/>
              <a:t> Colegios, universidades y escuelas profesionales</a:t>
            </a:r>
          </a:p>
          <a:p>
            <a:endParaRPr lang="es-MX" dirty="0"/>
          </a:p>
        </p:txBody>
      </p:sp>
      <p:sp>
        <p:nvSpPr>
          <p:cNvPr id="3" name="2 Título"/>
          <p:cNvSpPr>
            <a:spLocks noGrp="1"/>
          </p:cNvSpPr>
          <p:nvPr>
            <p:ph type="title"/>
          </p:nvPr>
        </p:nvSpPr>
        <p:spPr/>
        <p:txBody>
          <a:bodyPr/>
          <a:lstStyle/>
          <a:p>
            <a:r>
              <a:rPr lang="es-MX" sz="2800" dirty="0"/>
              <a:t>6</a:t>
            </a:r>
            <a:endParaRPr lang="es-MX" dirty="0"/>
          </a:p>
        </p:txBody>
      </p:sp>
      <p:pic>
        <p:nvPicPr>
          <p:cNvPr id="6146" name="Picture 2" descr="https://micarrerauniversitaria.com/wp-content/uploads/2018/01/ver-Ingenier%C3%ADa-Biom%C3%A9dica-12-768x32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3769" y="3789041"/>
            <a:ext cx="7315200" cy="1717080"/>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5353D597-F3EB-4445-8A56-408AB6FE5CD6}"/>
              </a:ext>
            </a:extLst>
          </p:cNvPr>
          <p:cNvSpPr>
            <a:spLocks noGrp="1"/>
          </p:cNvSpPr>
          <p:nvPr>
            <p:ph type="sldNum" sz="quarter" idx="12"/>
          </p:nvPr>
        </p:nvSpPr>
        <p:spPr/>
        <p:txBody>
          <a:bodyPr/>
          <a:lstStyle/>
          <a:p>
            <a:fld id="{132FADFE-3B8F-471C-ABF0-DBC7717ECBBC}" type="slidenum">
              <a:rPr lang="es-ES" smtClean="0"/>
              <a:pPr/>
              <a:t>50</a:t>
            </a:fld>
            <a:endParaRPr lang="es-ES"/>
          </a:p>
        </p:txBody>
      </p:sp>
    </p:spTree>
    <p:extLst>
      <p:ext uri="{BB962C8B-B14F-4D97-AF65-F5344CB8AC3E}">
        <p14:creationId xmlns:p14="http://schemas.microsoft.com/office/powerpoint/2010/main" val="309935556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109728" indent="0" algn="just">
              <a:lnSpc>
                <a:spcPct val="150000"/>
              </a:lnSpc>
              <a:buNone/>
            </a:pPr>
            <a:r>
              <a:rPr lang="es-MX" sz="2800" dirty="0"/>
              <a:t>Como se puedo observar la formación es un requisito valorado por las empresas, por lo tanto tu punto de partida, la formación continua es una herramientas imprescindibles para potenciar tu empleabilidad, ya que no debes permitir que tus conocimientos queden obsoletos si deseas permanecer en el mercado laboral.</a:t>
            </a:r>
          </a:p>
        </p:txBody>
      </p:sp>
      <p:sp>
        <p:nvSpPr>
          <p:cNvPr id="3" name="2 Título"/>
          <p:cNvSpPr>
            <a:spLocks noGrp="1"/>
          </p:cNvSpPr>
          <p:nvPr>
            <p:ph type="title"/>
          </p:nvPr>
        </p:nvSpPr>
        <p:spPr>
          <a:xfrm>
            <a:off x="467544" y="404664"/>
            <a:ext cx="8229600" cy="1008112"/>
          </a:xfrm>
        </p:spPr>
        <p:style>
          <a:lnRef idx="0">
            <a:schemeClr val="accent2"/>
          </a:lnRef>
          <a:fillRef idx="3">
            <a:schemeClr val="accent2"/>
          </a:fillRef>
          <a:effectRef idx="3">
            <a:schemeClr val="accent2"/>
          </a:effectRef>
          <a:fontRef idx="minor">
            <a:schemeClr val="lt1"/>
          </a:fontRef>
        </p:style>
        <p:txBody>
          <a:bodyPr>
            <a:normAutofit/>
          </a:bodyPr>
          <a:lstStyle/>
          <a:p>
            <a:r>
              <a:rPr lang="es-MX" sz="3200" dirty="0"/>
              <a:t>Conclusiones</a:t>
            </a:r>
          </a:p>
        </p:txBody>
      </p:sp>
      <p:sp>
        <p:nvSpPr>
          <p:cNvPr id="4" name="Marcador de número de diapositiva 3">
            <a:extLst>
              <a:ext uri="{FF2B5EF4-FFF2-40B4-BE49-F238E27FC236}">
                <a16:creationId xmlns:a16="http://schemas.microsoft.com/office/drawing/2014/main" id="{0074C44A-D85F-0144-8052-023D3EC4DC1B}"/>
              </a:ext>
            </a:extLst>
          </p:cNvPr>
          <p:cNvSpPr>
            <a:spLocks noGrp="1"/>
          </p:cNvSpPr>
          <p:nvPr>
            <p:ph type="sldNum" sz="quarter" idx="12"/>
          </p:nvPr>
        </p:nvSpPr>
        <p:spPr/>
        <p:txBody>
          <a:bodyPr/>
          <a:lstStyle/>
          <a:p>
            <a:fld id="{132FADFE-3B8F-471C-ABF0-DBC7717ECBBC}" type="slidenum">
              <a:rPr lang="es-ES" smtClean="0"/>
              <a:pPr/>
              <a:t>51</a:t>
            </a:fld>
            <a:endParaRPr lang="es-ES"/>
          </a:p>
        </p:txBody>
      </p:sp>
    </p:spTree>
    <p:extLst>
      <p:ext uri="{BB962C8B-B14F-4D97-AF65-F5344CB8AC3E}">
        <p14:creationId xmlns:p14="http://schemas.microsoft.com/office/powerpoint/2010/main" val="253336117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109728" indent="0" algn="just">
              <a:lnSpc>
                <a:spcPct val="150000"/>
              </a:lnSpc>
              <a:buNone/>
            </a:pPr>
            <a:r>
              <a:rPr lang="es-MX" sz="2800" dirty="0"/>
              <a:t>Las área en que puede trabajar un </a:t>
            </a:r>
            <a:r>
              <a:rPr lang="es-MX" sz="2800" dirty="0" err="1"/>
              <a:t>ingenier</a:t>
            </a:r>
            <a:r>
              <a:rPr lang="es-MX" sz="2800" dirty="0"/>
              <a:t>@ dentro de un empresa u organización son bastas y multidisciplinarias, se  estudio la integración del profesionista dentro de estas, para dar un panorama y contexto de su campo laboral  para la formación y conocimiento de expectativas.</a:t>
            </a:r>
          </a:p>
        </p:txBody>
      </p:sp>
      <p:sp>
        <p:nvSpPr>
          <p:cNvPr id="3" name="2 Título"/>
          <p:cNvSpPr>
            <a:spLocks noGrp="1"/>
          </p:cNvSpPr>
          <p:nvPr>
            <p:ph type="title"/>
          </p:nvPr>
        </p:nvSpPr>
        <p:spPr>
          <a:xfrm>
            <a:off x="467544" y="404664"/>
            <a:ext cx="8229600" cy="1008112"/>
          </a:xfrm>
        </p:spPr>
        <p:style>
          <a:lnRef idx="0">
            <a:schemeClr val="accent2"/>
          </a:lnRef>
          <a:fillRef idx="3">
            <a:schemeClr val="accent2"/>
          </a:fillRef>
          <a:effectRef idx="3">
            <a:schemeClr val="accent2"/>
          </a:effectRef>
          <a:fontRef idx="minor">
            <a:schemeClr val="lt1"/>
          </a:fontRef>
        </p:style>
        <p:txBody>
          <a:bodyPr>
            <a:normAutofit/>
          </a:bodyPr>
          <a:lstStyle/>
          <a:p>
            <a:r>
              <a:rPr lang="es-MX" sz="3200" dirty="0"/>
              <a:t>Conclusiones</a:t>
            </a:r>
          </a:p>
        </p:txBody>
      </p:sp>
      <p:sp>
        <p:nvSpPr>
          <p:cNvPr id="4" name="Marcador de número de diapositiva 3">
            <a:extLst>
              <a:ext uri="{FF2B5EF4-FFF2-40B4-BE49-F238E27FC236}">
                <a16:creationId xmlns:a16="http://schemas.microsoft.com/office/drawing/2014/main" id="{9F707AB3-F6DD-1947-A0EC-E06662541086}"/>
              </a:ext>
            </a:extLst>
          </p:cNvPr>
          <p:cNvSpPr>
            <a:spLocks noGrp="1"/>
          </p:cNvSpPr>
          <p:nvPr>
            <p:ph type="sldNum" sz="quarter" idx="12"/>
          </p:nvPr>
        </p:nvSpPr>
        <p:spPr/>
        <p:txBody>
          <a:bodyPr/>
          <a:lstStyle/>
          <a:p>
            <a:fld id="{132FADFE-3B8F-471C-ABF0-DBC7717ECBBC}" type="slidenum">
              <a:rPr lang="es-ES" smtClean="0"/>
              <a:pPr/>
              <a:t>52</a:t>
            </a:fld>
            <a:endParaRPr lang="es-ES"/>
          </a:p>
        </p:txBody>
      </p:sp>
    </p:spTree>
    <p:extLst>
      <p:ext uri="{BB962C8B-B14F-4D97-AF65-F5344CB8AC3E}">
        <p14:creationId xmlns:p14="http://schemas.microsoft.com/office/powerpoint/2010/main" val="158582099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407988" indent="-300038">
              <a:lnSpc>
                <a:spcPct val="120000"/>
              </a:lnSpc>
              <a:buNone/>
            </a:pPr>
            <a:r>
              <a:rPr lang="es-MX" sz="2400" dirty="0"/>
              <a:t>Baca, G. (1999). Filosofia de las Ciencias. Trillas</a:t>
            </a:r>
          </a:p>
          <a:p>
            <a:pPr marL="407988" indent="-300038">
              <a:lnSpc>
                <a:spcPct val="120000"/>
              </a:lnSpc>
              <a:buNone/>
            </a:pPr>
            <a:r>
              <a:rPr lang="es-MX" sz="2400" dirty="0"/>
              <a:t>Bohórquez, E. (2011). Corrupción: la epidemia silenciosa que afecta a los mexicanos. </a:t>
            </a:r>
            <a:r>
              <a:rPr lang="es-MX" sz="2400" i="1" dirty="0"/>
              <a:t>Contenido</a:t>
            </a:r>
            <a:r>
              <a:rPr lang="es-MX" sz="2400" dirty="0"/>
              <a:t>, 60-68.</a:t>
            </a:r>
          </a:p>
          <a:p>
            <a:pPr marL="407988" indent="-300038">
              <a:lnSpc>
                <a:spcPct val="120000"/>
              </a:lnSpc>
              <a:buNone/>
            </a:pPr>
            <a:r>
              <a:rPr lang="es-MX" sz="2400" dirty="0"/>
              <a:t>Broncano, B. (2000). Mundos artificiales. México: Paidos</a:t>
            </a:r>
          </a:p>
          <a:p>
            <a:pPr marL="407988" indent="-300038">
              <a:lnSpc>
                <a:spcPct val="120000"/>
              </a:lnSpc>
              <a:buNone/>
            </a:pPr>
            <a:r>
              <a:rPr lang="es-MX" sz="2400" dirty="0"/>
              <a:t>Serrato, J. (2012). Introducción a la ingeniería industrial. México: Red Tercer Milenio</a:t>
            </a:r>
          </a:p>
          <a:p>
            <a:pPr marL="407988" indent="-300038">
              <a:lnSpc>
                <a:spcPct val="120000"/>
              </a:lnSpc>
              <a:buNone/>
            </a:pPr>
            <a:r>
              <a:rPr lang="es-MX" sz="2400" dirty="0"/>
              <a:t>Serria, A. (1999). Introducción a la Ingeniera Civil. México: McGraw Hill</a:t>
            </a:r>
          </a:p>
          <a:p>
            <a:pPr marL="407988" indent="-300038">
              <a:lnSpc>
                <a:spcPct val="120000"/>
              </a:lnSpc>
              <a:buNone/>
            </a:pPr>
            <a:endParaRPr lang="es-MX" sz="2400" dirty="0"/>
          </a:p>
        </p:txBody>
      </p:sp>
      <p:sp>
        <p:nvSpPr>
          <p:cNvPr id="3" name="2 Título"/>
          <p:cNvSpPr>
            <a:spLocks noGrp="1"/>
          </p:cNvSpPr>
          <p:nvPr>
            <p:ph type="title"/>
          </p:nvPr>
        </p:nvSpPr>
        <p:spPr/>
        <p:txBody>
          <a:bodyPr/>
          <a:lstStyle/>
          <a:p>
            <a:r>
              <a:rPr lang="es-MX" dirty="0"/>
              <a:t>Referencias de Consulta 1</a:t>
            </a:r>
          </a:p>
        </p:txBody>
      </p:sp>
      <p:sp>
        <p:nvSpPr>
          <p:cNvPr id="4" name="Marcador de número de diapositiva 3">
            <a:extLst>
              <a:ext uri="{FF2B5EF4-FFF2-40B4-BE49-F238E27FC236}">
                <a16:creationId xmlns:a16="http://schemas.microsoft.com/office/drawing/2014/main" id="{FEE69227-6AB2-A148-801F-B2C60A0ECEB1}"/>
              </a:ext>
            </a:extLst>
          </p:cNvPr>
          <p:cNvSpPr>
            <a:spLocks noGrp="1"/>
          </p:cNvSpPr>
          <p:nvPr>
            <p:ph type="sldNum" sz="quarter" idx="12"/>
          </p:nvPr>
        </p:nvSpPr>
        <p:spPr/>
        <p:txBody>
          <a:bodyPr/>
          <a:lstStyle/>
          <a:p>
            <a:fld id="{132FADFE-3B8F-471C-ABF0-DBC7717ECBBC}" type="slidenum">
              <a:rPr lang="es-ES" smtClean="0"/>
              <a:pPr/>
              <a:t>53</a:t>
            </a:fld>
            <a:endParaRPr lang="es-ES"/>
          </a:p>
        </p:txBody>
      </p:sp>
    </p:spTree>
    <p:extLst>
      <p:ext uri="{BB962C8B-B14F-4D97-AF65-F5344CB8AC3E}">
        <p14:creationId xmlns:p14="http://schemas.microsoft.com/office/powerpoint/2010/main" val="426166789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584200" indent="-476250">
              <a:lnSpc>
                <a:spcPct val="120000"/>
              </a:lnSpc>
              <a:buNone/>
            </a:pPr>
            <a:r>
              <a:rPr lang="es-MX" sz="2000" dirty="0"/>
              <a:t>Albarran, J. F., y Dominguez, R. (2015). Administración y Control de proyectos.</a:t>
            </a:r>
          </a:p>
          <a:p>
            <a:pPr marL="584200" indent="-476250">
              <a:lnSpc>
                <a:spcPct val="120000"/>
              </a:lnSpc>
              <a:buNone/>
            </a:pPr>
            <a:r>
              <a:rPr lang="es-MX" sz="2000" dirty="0"/>
              <a:t>Chiavenato, I. (2000). Gestión del talento humano (3a. ed.) (1st ed.). McGraw-Hill Interamericana.</a:t>
            </a:r>
          </a:p>
          <a:p>
            <a:pPr marL="584200" indent="-476250">
              <a:lnSpc>
                <a:spcPct val="120000"/>
              </a:lnSpc>
              <a:buNone/>
            </a:pPr>
            <a:r>
              <a:rPr lang="es-MX" sz="2000" dirty="0"/>
              <a:t>González, C.J., Rincón, M. A. y Vargas, W. (2019). Ingeniería de vías. Diseño, trazado y localización de carreteras, Ed. Alfaomega Colombiana, ISBN</a:t>
            </a:r>
            <a:r>
              <a:rPr lang="es-MX" sz="2000" b="1" dirty="0"/>
              <a:t>:</a:t>
            </a:r>
            <a:r>
              <a:rPr lang="es-MX" sz="2000" dirty="0"/>
              <a:t>9789587785562</a:t>
            </a:r>
          </a:p>
          <a:p>
            <a:pPr marL="584200" indent="-476250">
              <a:lnSpc>
                <a:spcPct val="120000"/>
              </a:lnSpc>
              <a:buNone/>
            </a:pPr>
            <a:r>
              <a:rPr lang="es-MX" sz="2000" dirty="0"/>
              <a:t>Ingeniería Económica, Evaluación de Proyectos, Diseño del Producto.</a:t>
            </a:r>
          </a:p>
          <a:p>
            <a:pPr marL="584200" indent="-476250">
              <a:lnSpc>
                <a:spcPct val="120000"/>
              </a:lnSpc>
              <a:buNone/>
            </a:pPr>
            <a:r>
              <a:rPr lang="es-MX" sz="2000" dirty="0"/>
              <a:t>Sapag Puelma, J. (2007). Evaluación de proyectos (1st ed.). Colombia, Bogotá: McGraw-Hill Interamericana.</a:t>
            </a:r>
          </a:p>
          <a:p>
            <a:pPr marL="584200" indent="-476250">
              <a:lnSpc>
                <a:spcPct val="120000"/>
              </a:lnSpc>
              <a:buNone/>
            </a:pPr>
            <a:endParaRPr lang="es-MX" sz="2000" dirty="0"/>
          </a:p>
          <a:p>
            <a:endParaRPr lang="es-MX" sz="2000" dirty="0"/>
          </a:p>
        </p:txBody>
      </p:sp>
      <p:sp>
        <p:nvSpPr>
          <p:cNvPr id="3" name="2 Título"/>
          <p:cNvSpPr>
            <a:spLocks noGrp="1"/>
          </p:cNvSpPr>
          <p:nvPr>
            <p:ph type="title"/>
          </p:nvPr>
        </p:nvSpPr>
        <p:spPr/>
        <p:txBody>
          <a:bodyPr/>
          <a:lstStyle/>
          <a:p>
            <a:r>
              <a:rPr lang="es-MX" dirty="0"/>
              <a:t>Referencias de Consulta 2</a:t>
            </a:r>
          </a:p>
        </p:txBody>
      </p:sp>
      <p:sp>
        <p:nvSpPr>
          <p:cNvPr id="4" name="Marcador de número de diapositiva 3">
            <a:extLst>
              <a:ext uri="{FF2B5EF4-FFF2-40B4-BE49-F238E27FC236}">
                <a16:creationId xmlns:a16="http://schemas.microsoft.com/office/drawing/2014/main" id="{2E2557DF-89F6-6B46-A640-9C562C292D1C}"/>
              </a:ext>
            </a:extLst>
          </p:cNvPr>
          <p:cNvSpPr>
            <a:spLocks noGrp="1"/>
          </p:cNvSpPr>
          <p:nvPr>
            <p:ph type="sldNum" sz="quarter" idx="12"/>
          </p:nvPr>
        </p:nvSpPr>
        <p:spPr/>
        <p:txBody>
          <a:bodyPr/>
          <a:lstStyle/>
          <a:p>
            <a:fld id="{132FADFE-3B8F-471C-ABF0-DBC7717ECBBC}" type="slidenum">
              <a:rPr lang="es-ES" smtClean="0"/>
              <a:pPr/>
              <a:t>54</a:t>
            </a:fld>
            <a:endParaRPr lang="es-ES"/>
          </a:p>
        </p:txBody>
      </p:sp>
    </p:spTree>
    <p:extLst>
      <p:ext uri="{BB962C8B-B14F-4D97-AF65-F5344CB8AC3E}">
        <p14:creationId xmlns:p14="http://schemas.microsoft.com/office/powerpoint/2010/main" val="129654144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70000" lnSpcReduction="20000"/>
          </a:bodyPr>
          <a:lstStyle/>
          <a:p>
            <a:pPr marL="452438" indent="-342900">
              <a:buNone/>
            </a:pPr>
            <a:r>
              <a:rPr lang="es-MX" dirty="0"/>
              <a:t>https://www.utel.edu.mx/blog/rol-personal/areas-laborales-de-la-ing-en-sistemas-computacionales/</a:t>
            </a:r>
          </a:p>
          <a:p>
            <a:pPr marL="452438" indent="-342900">
              <a:buNone/>
            </a:pPr>
            <a:r>
              <a:rPr lang="es-MX" dirty="0"/>
              <a:t>https://unphu.edu.do/grado/facultad-de-ciencias-y-tecnologia/sobre-las-escuelas/escuela-de-ingenieria-en-sistemas/carrera-de-ingenieria-en-sistemas/campo-ocupacional-del-ingeniero-en-sistemas/</a:t>
            </a:r>
          </a:p>
          <a:p>
            <a:pPr marL="452438" indent="-342900">
              <a:buNone/>
            </a:pPr>
            <a:r>
              <a:rPr lang="es-MX" dirty="0"/>
              <a:t>https://ingdesistemasudo.blogspot.com/2011/08/funciones-del-ingeniero-de-sistemas.html</a:t>
            </a:r>
          </a:p>
          <a:p>
            <a:pPr marL="452438" indent="-342900">
              <a:buNone/>
            </a:pPr>
            <a:r>
              <a:rPr lang="es-MX" dirty="0"/>
              <a:t>https://noticias.universia.edu.pe/en-portada/noticia/2011/03/09/799125/ingenieria-industrial-cuales-son-areas-estudio.html</a:t>
            </a:r>
          </a:p>
          <a:p>
            <a:pPr marL="452438" indent="-342900">
              <a:buNone/>
            </a:pPr>
            <a:r>
              <a:rPr lang="es-MX" dirty="0"/>
              <a:t>https://ingenieriacivil53.blogspot.com/p/areas-de-desempeno-del-ingeniero-civil.html</a:t>
            </a:r>
          </a:p>
          <a:p>
            <a:pPr marL="452438" indent="-342900">
              <a:buNone/>
            </a:pPr>
            <a:r>
              <a:rPr lang="es-MX" dirty="0"/>
              <a:t>http://www.udem.edu.mx/Esp/Carreras/Ingenieria-y-Tecnologias/Ingeniero-Civil/Pages/campo-de-trabajo.aspx</a:t>
            </a:r>
          </a:p>
          <a:p>
            <a:pPr marL="452438" indent="-342900">
              <a:buNone/>
            </a:pPr>
            <a:r>
              <a:rPr lang="es-MX" dirty="0"/>
              <a:t>https://pyme.lavoztx.com/qu-hace-un-ingeniero-biomdico-11256.html</a:t>
            </a:r>
          </a:p>
          <a:p>
            <a:pPr marL="452438" indent="-342900">
              <a:buNone/>
            </a:pPr>
            <a:r>
              <a:rPr lang="es-MX" dirty="0"/>
              <a:t>https://micarrerauniversitaria.com/c-ingenieria/ingenieria-biomedica/</a:t>
            </a:r>
          </a:p>
          <a:p>
            <a:endParaRPr lang="es-MX" dirty="0"/>
          </a:p>
          <a:p>
            <a:endParaRPr lang="es-MX" dirty="0"/>
          </a:p>
          <a:p>
            <a:endParaRPr lang="es-MX" dirty="0"/>
          </a:p>
        </p:txBody>
      </p:sp>
      <p:sp>
        <p:nvSpPr>
          <p:cNvPr id="3" name="2 Título"/>
          <p:cNvSpPr>
            <a:spLocks noGrp="1"/>
          </p:cNvSpPr>
          <p:nvPr>
            <p:ph type="title"/>
          </p:nvPr>
        </p:nvSpPr>
        <p:spPr/>
        <p:txBody>
          <a:bodyPr/>
          <a:lstStyle/>
          <a:p>
            <a:r>
              <a:rPr lang="es-MX" dirty="0"/>
              <a:t>Direcciones electrónicas</a:t>
            </a:r>
          </a:p>
        </p:txBody>
      </p:sp>
      <p:sp>
        <p:nvSpPr>
          <p:cNvPr id="4" name="Marcador de número de diapositiva 3">
            <a:extLst>
              <a:ext uri="{FF2B5EF4-FFF2-40B4-BE49-F238E27FC236}">
                <a16:creationId xmlns:a16="http://schemas.microsoft.com/office/drawing/2014/main" id="{7AF53D6E-D7F8-9340-82D1-658AF6B4887E}"/>
              </a:ext>
            </a:extLst>
          </p:cNvPr>
          <p:cNvSpPr>
            <a:spLocks noGrp="1"/>
          </p:cNvSpPr>
          <p:nvPr>
            <p:ph type="sldNum" sz="quarter" idx="12"/>
          </p:nvPr>
        </p:nvSpPr>
        <p:spPr/>
        <p:txBody>
          <a:bodyPr/>
          <a:lstStyle/>
          <a:p>
            <a:fld id="{132FADFE-3B8F-471C-ABF0-DBC7717ECBBC}" type="slidenum">
              <a:rPr lang="es-ES" smtClean="0"/>
              <a:pPr/>
              <a:t>55</a:t>
            </a:fld>
            <a:endParaRPr lang="es-ES"/>
          </a:p>
        </p:txBody>
      </p:sp>
    </p:spTree>
    <p:extLst>
      <p:ext uri="{BB962C8B-B14F-4D97-AF65-F5344CB8AC3E}">
        <p14:creationId xmlns:p14="http://schemas.microsoft.com/office/powerpoint/2010/main" val="79731248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67544" y="1052736"/>
            <a:ext cx="8229600" cy="4810546"/>
          </a:xfrm>
        </p:spPr>
        <p:txBody>
          <a:bodyPr>
            <a:normAutofit/>
          </a:bodyPr>
          <a:lstStyle/>
          <a:p>
            <a:pPr marL="584200" indent="-474663">
              <a:buNone/>
            </a:pPr>
            <a:r>
              <a:rPr lang="es-MX" sz="1200" dirty="0">
                <a:latin typeface="Arial" pitchFamily="34" charset="0"/>
                <a:cs typeface="Arial" pitchFamily="34" charset="0"/>
              </a:rPr>
              <a:t>https://images.search.yahoo.com/yhs/search;_ylt=AwrExdwOx4ZdXQ4AkUQunIlQ?p=empatia&amp;ei=UTF-8&amp;type=newtab&amp;fr=yhs-mozilla-102&amp;hsimp=yhs-102&amp;hspart=mozilla&amp;imgty=photo&amp;fr2=p%3As%2Cv%3Ai</a:t>
            </a:r>
          </a:p>
          <a:p>
            <a:pPr marL="584200" indent="-474663">
              <a:buNone/>
            </a:pPr>
            <a:r>
              <a:rPr lang="es-MX" sz="1200" dirty="0">
                <a:latin typeface="Arial" pitchFamily="34" charset="0"/>
                <a:cs typeface="Arial" pitchFamily="34" charset="0"/>
              </a:rPr>
              <a:t>https://mx.images.search.yahoo.com/search/images;_ylt=A2KLfRdnc45dTpgAQmXD8Qt.;_ylu=X3oDMTB0N2Noc21lBGNvbG8DYmYxBHBvcwMxBHZ0aWQDBHNlYwNwaXZz?p=areas+de+desarrollo+del+ingeniero&amp;fr2=piv-web&amp;fr=yfp-t#id=0&amp;iurl=http%3A%2F%2Fslideplayer.es%2F4122755%2F13%2Fimages%2F19%2F%25C3%2581REAS%2BDE%2BDESEMPE%25C3%2591O%2BDEL%2BINGENIERO%2BINDUSTRIAL.jpg&amp;action=click</a:t>
            </a:r>
          </a:p>
          <a:p>
            <a:pPr marL="584200" indent="-474663">
              <a:buNone/>
            </a:pPr>
            <a:r>
              <a:rPr lang="es-MX" sz="1200" dirty="0">
                <a:latin typeface="Arial" pitchFamily="34" charset="0"/>
                <a:cs typeface="Arial" pitchFamily="34" charset="0"/>
              </a:rPr>
              <a:t>https://www.google.com/search?q=ingenieros+dise%C3%B1os&amp;client=firefox-b-d&amp;sxsrf=ACYBGNQw_2oHDs4K15ztrSdpIIck3z0BRg:1569631915264&amp;source=lnms&amp;tbm=isch&amp;sa=X&amp;ved=0ahUKEwit3fLFpvLkAhWpna0KHRZPBkMQ_AUIESgB&amp;biw=1352&amp;bih=642#imgrc=cZ9dX_XaNuPu-M:</a:t>
            </a:r>
          </a:p>
          <a:p>
            <a:pPr marL="584200" indent="-474663">
              <a:buNone/>
            </a:pPr>
            <a:r>
              <a:rPr lang="es-MX" sz="1200" dirty="0">
                <a:latin typeface="Arial" pitchFamily="34" charset="0"/>
                <a:cs typeface="Arial" pitchFamily="34" charset="0"/>
              </a:rPr>
              <a:t>https://www.google.com/search?q=ingenieros+de+sistemas&amp;client=firefox-b-d&amp;sxsrf=ACYBGNTXDUpX2a7PH6I52SUPzm9LKiJOxg:1569632789758&amp;source=lnms&amp;tbm=isch&amp;sa=X&amp;ved=0ahUKEwi2vfHmqfLkAhVJ7qwKHdpfCCoQ_AUIESgB&amp;biw=1352&amp;bih=642</a:t>
            </a:r>
          </a:p>
          <a:p>
            <a:pPr marL="584200" indent="-474663">
              <a:buNone/>
            </a:pPr>
            <a:r>
              <a:rPr lang="es-MX" sz="1200" dirty="0">
                <a:latin typeface="Arial" pitchFamily="34" charset="0"/>
                <a:cs typeface="Arial" pitchFamily="34" charset="0"/>
              </a:rPr>
              <a:t>https://www.google.com/search?q=imagenes+de+ingenieros&amp;client=firefox-b-d&amp;sxsrf=ACYBGNRbSxL6KksXTHas0i8IvKdIz4WcwA:1569632133103&amp;source=lnms&amp;tbm=isch&amp;sa=X&amp;ved=0ahUKEwj10OKtp_LkAhVEKa0KHZvWDSQQ_AUIESgB&amp;biw=1352&amp;bih=642#imgrc=ItQpcXFM8NSLPM:</a:t>
            </a:r>
          </a:p>
          <a:p>
            <a:pPr marL="584200" indent="-474663">
              <a:buNone/>
            </a:pPr>
            <a:r>
              <a:rPr lang="es-MX" sz="1200" dirty="0">
                <a:latin typeface="Arial" pitchFamily="34" charset="0"/>
                <a:cs typeface="Arial" pitchFamily="34" charset="0"/>
              </a:rPr>
              <a:t>https://www.google.com/search?client=firefox-b-d&amp;tbm=isch&amp;sxsrf=ACYBGNQrYZVUmoH-QA18_yzuu-4m7_TMzQ:1569633383570&amp;q=habilidades+de+los+ingenieros&amp;chips=q:habilidades+de+los+ingenieros,online_chips:habilidades+personales&amp;usg=AI4_-kQ4abR3FIaOzjZ45_NxKGr7AJIFzA&amp;sa=X&amp;ved=0ahUKEwiCg4WCrPLkAhVIcq0KHR4gDwEQ4lYIMigG&amp;biw=1352&amp;bih=642&amp;dpr=1#imgrc=ffuFgYI18U2KAM:</a:t>
            </a:r>
          </a:p>
          <a:p>
            <a:endParaRPr lang="es-MX" sz="1200" dirty="0">
              <a:latin typeface="Arial" pitchFamily="34" charset="0"/>
              <a:cs typeface="Arial" pitchFamily="34" charset="0"/>
            </a:endParaRPr>
          </a:p>
        </p:txBody>
      </p:sp>
      <p:sp>
        <p:nvSpPr>
          <p:cNvPr id="3" name="2 Título"/>
          <p:cNvSpPr>
            <a:spLocks noGrp="1"/>
          </p:cNvSpPr>
          <p:nvPr>
            <p:ph type="title"/>
          </p:nvPr>
        </p:nvSpPr>
        <p:spPr>
          <a:xfrm>
            <a:off x="611560" y="332656"/>
            <a:ext cx="8229600" cy="504056"/>
          </a:xfrm>
        </p:spPr>
        <p:txBody>
          <a:bodyPr>
            <a:normAutofit fontScale="90000"/>
          </a:bodyPr>
          <a:lstStyle/>
          <a:p>
            <a:r>
              <a:rPr lang="es-MX" sz="3100" dirty="0"/>
              <a:t>1</a:t>
            </a:r>
            <a:r>
              <a:rPr lang="es-MX" dirty="0"/>
              <a:t> </a:t>
            </a:r>
            <a:r>
              <a:rPr lang="es-MX" dirty="0" err="1"/>
              <a:t>url</a:t>
            </a:r>
            <a:r>
              <a:rPr lang="es-MX" dirty="0"/>
              <a:t> de las imágenes de la presentación</a:t>
            </a:r>
          </a:p>
        </p:txBody>
      </p:sp>
      <p:sp>
        <p:nvSpPr>
          <p:cNvPr id="4" name="Marcador de número de diapositiva 3">
            <a:extLst>
              <a:ext uri="{FF2B5EF4-FFF2-40B4-BE49-F238E27FC236}">
                <a16:creationId xmlns:a16="http://schemas.microsoft.com/office/drawing/2014/main" id="{DFC1D541-AD25-3245-8120-6732F3A8024A}"/>
              </a:ext>
            </a:extLst>
          </p:cNvPr>
          <p:cNvSpPr>
            <a:spLocks noGrp="1"/>
          </p:cNvSpPr>
          <p:nvPr>
            <p:ph type="sldNum" sz="quarter" idx="12"/>
          </p:nvPr>
        </p:nvSpPr>
        <p:spPr/>
        <p:txBody>
          <a:bodyPr/>
          <a:lstStyle/>
          <a:p>
            <a:fld id="{132FADFE-3B8F-471C-ABF0-DBC7717ECBBC}" type="slidenum">
              <a:rPr lang="es-ES" smtClean="0"/>
              <a:pPr/>
              <a:t>56</a:t>
            </a:fld>
            <a:endParaRPr lang="es-ES"/>
          </a:p>
        </p:txBody>
      </p:sp>
    </p:spTree>
    <p:extLst>
      <p:ext uri="{BB962C8B-B14F-4D97-AF65-F5344CB8AC3E}">
        <p14:creationId xmlns:p14="http://schemas.microsoft.com/office/powerpoint/2010/main" val="152633944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40000" lnSpcReduction="20000"/>
          </a:bodyPr>
          <a:lstStyle/>
          <a:p>
            <a:pPr marL="584200" indent="-474663">
              <a:buNone/>
            </a:pPr>
            <a:r>
              <a:rPr lang="es-MX" sz="3400" dirty="0"/>
              <a:t>https://www.google.com/search?client=firefox-b-d&amp;biw=1352&amp;bih=642&amp;tbm=isch&amp;sxsrf=ACYBGNSqRsmMQk3gmG2RDEy-MBBjArpIMw%3A1569633568028&amp;sa=1&amp;ei=ILWOXeeZAYGctgWWg4_oAg&amp;q=ingenieros+titulados+en+posgrados&amp;oq=ingenieros+titulados+en+posgrados&amp;gs_l=img.3...27510.31140..31609...0.0..0.125.1505.0j13......0....1..gws-wiz-img.mBdN4yPmlLI&amp;ved=0ahUKEwjnqf_ZrPLkAhUBjq0KHZbBAy0Q4dUDCAY&amp;uact=5#imgrc=b28v0nwn_FrBwM:</a:t>
            </a:r>
          </a:p>
          <a:p>
            <a:pPr marL="584200" indent="-474663">
              <a:buNone/>
            </a:pPr>
            <a:r>
              <a:rPr lang="es-MX" sz="3400" dirty="0"/>
              <a:t>https://www.google.com/search?q=manejo+de+idiomas+de+los+ingenieros&amp;client=firefox-b-d&amp;sxsrf=ACYBGNQCytphAWAX7KePoB8JMurZLuD1sQ:1569633883882&amp;source=lnms&amp;tbm=isch&amp;sa=X&amp;ved=0ahUKEwjj0c3wrfLkAhUKXa0KHQMNBBoQ_AUIESgB&amp;biw=1352&amp;bih=642</a:t>
            </a:r>
          </a:p>
          <a:p>
            <a:pPr marL="584200" indent="-474663">
              <a:buNone/>
            </a:pPr>
            <a:r>
              <a:rPr lang="es-MX" sz="3400" dirty="0"/>
              <a:t>https://images.search.yahoo.com/yhs/search;_ylt=AwrEeR5It45d9FEAnRwnnIlQ;_ylu=X3oDMTB0N2Noc21lBGNvbG8DYmYxBHBvcwMxBHZ0aWQDBHNlYwNwaXZz?p=ingenieros+frutrados&amp;type=newtab&amp;hspart=mozilla&amp;hsimp=yhs-102&amp;ei=UTF-8&amp;fr=yhs-mozilla-102</a:t>
            </a:r>
          </a:p>
          <a:p>
            <a:pPr marL="584200" indent="-474663">
              <a:buNone/>
            </a:pPr>
            <a:r>
              <a:rPr lang="es-MX" sz="3400" dirty="0"/>
              <a:t>https://www.google.com/search?q=imagenes+administrativas+y+de+finanzas&amp;client=firefox-b-d&amp;sxsrf=ACYBGNRtWAxw8PHzCwXU4QarvjBKvmYCww:1569638302962&amp;source=lnms&amp;tbm=isch&amp;sa=X&amp;ved=0ahUKEwjY6-SrvvLkAhUEKKwKHTwlBrkQ_AUIESgB&amp;biw=1352&amp;bih=642</a:t>
            </a:r>
          </a:p>
          <a:p>
            <a:pPr marL="584200" indent="-474663">
              <a:buNone/>
            </a:pPr>
            <a:r>
              <a:rPr lang="es-MX" sz="3400" dirty="0"/>
              <a:t>https://www.google.com/search?q=ergonomi+idudtrial&amp;client=firefox-b-d&amp;sxsrf=ACYBGNTgJ9Jq_M7cGku5lu1ixIm242ggKQ:1569638937577&amp;source=lnms&amp;tbm=isch&amp;sa=X&amp;ved=0ahUKEwiF5rLawPLkAhUIlawKHQNVAjYQ_AUIESgB&amp;biw=1352&amp;bih=642#imgrc=_</a:t>
            </a:r>
          </a:p>
          <a:p>
            <a:pPr marL="584200" indent="-474663">
              <a:buNone/>
            </a:pPr>
            <a:r>
              <a:rPr lang="es-MX" sz="3400" dirty="0"/>
              <a:t>https://www.google.com/search?q=ingeniero+biomedico&amp;client=firefox-b-d&amp;sxsrf=ACYBGNSBK71yo8HgQ8W6iNQ9rw8fvutDzQ:1569641488588&amp;source=lnms&amp;tbm=isch&amp;sa=X&amp;ved=0ahUKEwihhOiayvLkAhVOgK0KHfiZDv0Q_AUIESgB&amp;biw=1352&amp;bih=642#imgrc=eRmedIm_5VeKhM:</a:t>
            </a:r>
          </a:p>
          <a:p>
            <a:pPr marL="584200" indent="-474663">
              <a:buNone/>
            </a:pPr>
            <a:endParaRPr lang="es-MX" sz="3400" dirty="0"/>
          </a:p>
          <a:p>
            <a:pPr marL="109728" indent="0">
              <a:buNone/>
            </a:pPr>
            <a:endParaRPr lang="es-MX" dirty="0"/>
          </a:p>
        </p:txBody>
      </p:sp>
      <p:sp>
        <p:nvSpPr>
          <p:cNvPr id="3" name="2 Título"/>
          <p:cNvSpPr>
            <a:spLocks noGrp="1"/>
          </p:cNvSpPr>
          <p:nvPr>
            <p:ph type="title"/>
          </p:nvPr>
        </p:nvSpPr>
        <p:spPr/>
        <p:txBody>
          <a:bodyPr/>
          <a:lstStyle/>
          <a:p>
            <a:r>
              <a:rPr lang="es-MX" sz="2800" dirty="0"/>
              <a:t>2</a:t>
            </a:r>
            <a:endParaRPr lang="es-MX" dirty="0"/>
          </a:p>
        </p:txBody>
      </p:sp>
      <p:sp>
        <p:nvSpPr>
          <p:cNvPr id="4" name="Marcador de número de diapositiva 3">
            <a:extLst>
              <a:ext uri="{FF2B5EF4-FFF2-40B4-BE49-F238E27FC236}">
                <a16:creationId xmlns:a16="http://schemas.microsoft.com/office/drawing/2014/main" id="{65C1394D-FBDE-464E-9025-40BC9D3BBF5F}"/>
              </a:ext>
            </a:extLst>
          </p:cNvPr>
          <p:cNvSpPr>
            <a:spLocks noGrp="1"/>
          </p:cNvSpPr>
          <p:nvPr>
            <p:ph type="sldNum" sz="quarter" idx="12"/>
          </p:nvPr>
        </p:nvSpPr>
        <p:spPr/>
        <p:txBody>
          <a:bodyPr/>
          <a:lstStyle/>
          <a:p>
            <a:fld id="{132FADFE-3B8F-471C-ABF0-DBC7717ECBBC}" type="slidenum">
              <a:rPr lang="es-ES" smtClean="0"/>
              <a:pPr/>
              <a:t>57</a:t>
            </a:fld>
            <a:endParaRPr lang="es-ES"/>
          </a:p>
        </p:txBody>
      </p:sp>
    </p:spTree>
    <p:extLst>
      <p:ext uri="{BB962C8B-B14F-4D97-AF65-F5344CB8AC3E}">
        <p14:creationId xmlns:p14="http://schemas.microsoft.com/office/powerpoint/2010/main" val="21745316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2420888"/>
            <a:ext cx="8229600" cy="3586403"/>
          </a:xfrm>
        </p:spPr>
        <p:txBody>
          <a:bodyPr/>
          <a:lstStyle/>
          <a:p>
            <a:pPr marL="109728" indent="0" algn="just">
              <a:buNone/>
            </a:pPr>
            <a:r>
              <a:rPr lang="es-MX" sz="2800" dirty="0"/>
              <a:t>Conocer las diferentes opciones de integración en las organizaciones, por parte de los ingenieros en el desarrollo de su profesión, así como su integración en los diferentes sectores laborales de las empresas.  </a:t>
            </a:r>
            <a:br>
              <a:rPr lang="es-MX" dirty="0"/>
            </a:br>
            <a:endParaRPr lang="es-MX" dirty="0"/>
          </a:p>
        </p:txBody>
      </p:sp>
      <p:sp>
        <p:nvSpPr>
          <p:cNvPr id="3" name="2 Título"/>
          <p:cNvSpPr>
            <a:spLocks noGrp="1"/>
          </p:cNvSpPr>
          <p:nvPr>
            <p:ph type="title"/>
          </p:nvPr>
        </p:nvSpPr>
        <p:spPr>
          <a:xfrm>
            <a:off x="899592" y="620688"/>
            <a:ext cx="7139136" cy="1143000"/>
          </a:xfrm>
        </p:spPr>
        <p:style>
          <a:lnRef idx="0">
            <a:schemeClr val="dk1"/>
          </a:lnRef>
          <a:fillRef idx="3">
            <a:schemeClr val="dk1"/>
          </a:fillRef>
          <a:effectRef idx="3">
            <a:schemeClr val="dk1"/>
          </a:effectRef>
          <a:fontRef idx="minor">
            <a:schemeClr val="lt1"/>
          </a:fontRef>
        </p:style>
        <p:txBody>
          <a:bodyPr>
            <a:normAutofit fontScale="90000"/>
          </a:bodyPr>
          <a:lstStyle/>
          <a:p>
            <a:pPr algn="ctr"/>
            <a:r>
              <a:rPr lang="es-MX" dirty="0"/>
              <a:t>Objetivo Áreas de desarrollo del ingeniero</a:t>
            </a:r>
          </a:p>
        </p:txBody>
      </p:sp>
      <p:sp>
        <p:nvSpPr>
          <p:cNvPr id="4" name="Marcador de número de diapositiva 3">
            <a:extLst>
              <a:ext uri="{FF2B5EF4-FFF2-40B4-BE49-F238E27FC236}">
                <a16:creationId xmlns:a16="http://schemas.microsoft.com/office/drawing/2014/main" id="{6FB3030C-6880-C049-A201-E4745A31D32F}"/>
              </a:ext>
            </a:extLst>
          </p:cNvPr>
          <p:cNvSpPr>
            <a:spLocks noGrp="1"/>
          </p:cNvSpPr>
          <p:nvPr>
            <p:ph type="sldNum" sz="quarter" idx="12"/>
          </p:nvPr>
        </p:nvSpPr>
        <p:spPr/>
        <p:txBody>
          <a:bodyPr/>
          <a:lstStyle/>
          <a:p>
            <a:fld id="{132FADFE-3B8F-471C-ABF0-DBC7717ECBBC}" type="slidenum">
              <a:rPr lang="es-ES" smtClean="0"/>
              <a:pPr/>
              <a:t>6</a:t>
            </a:fld>
            <a:endParaRPr lang="es-ES"/>
          </a:p>
        </p:txBody>
      </p:sp>
    </p:spTree>
    <p:extLst>
      <p:ext uri="{BB962C8B-B14F-4D97-AF65-F5344CB8AC3E}">
        <p14:creationId xmlns:p14="http://schemas.microsoft.com/office/powerpoint/2010/main" val="20664940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83568" y="1916832"/>
            <a:ext cx="8064896" cy="4752528"/>
          </a:xfrm>
        </p:spPr>
        <p:txBody>
          <a:bodyPr>
            <a:normAutofit/>
          </a:bodyPr>
          <a:lstStyle/>
          <a:p>
            <a:pPr algn="just">
              <a:lnSpc>
                <a:spcPct val="150000"/>
              </a:lnSpc>
              <a:buNone/>
            </a:pPr>
            <a:r>
              <a:rPr lang="es-MX" sz="2800" dirty="0"/>
              <a:t>Definición:</a:t>
            </a:r>
          </a:p>
          <a:p>
            <a:pPr algn="just">
              <a:lnSpc>
                <a:spcPct val="150000"/>
              </a:lnSpc>
              <a:buNone/>
            </a:pPr>
            <a:r>
              <a:rPr lang="es-MX" sz="2800" dirty="0"/>
              <a:t>Persona que tiene como profesión la ingeniería o tiene un título que le permite ejercerla.</a:t>
            </a:r>
          </a:p>
          <a:p>
            <a:pPr marL="109728" indent="0">
              <a:buNone/>
            </a:pPr>
            <a:endParaRPr lang="es-MX" sz="2800" b="1" dirty="0"/>
          </a:p>
          <a:p>
            <a:pPr marL="109728" indent="0">
              <a:buNone/>
            </a:pPr>
            <a:r>
              <a:rPr lang="es-MX" sz="2800" b="1" dirty="0"/>
              <a:t>ingeniero, -</a:t>
            </a:r>
            <a:r>
              <a:rPr lang="es-MX" sz="2800" b="1" dirty="0" err="1"/>
              <a:t>ra</a:t>
            </a:r>
            <a:endParaRPr lang="es-MX" sz="2800" b="1" dirty="0"/>
          </a:p>
          <a:p>
            <a:pPr marL="109728" indent="0">
              <a:buNone/>
            </a:pPr>
            <a:r>
              <a:rPr lang="es-MX" sz="2800" i="1" dirty="0"/>
              <a:t>    m. f.</a:t>
            </a:r>
            <a:r>
              <a:rPr lang="es-MX" sz="2800" dirty="0"/>
              <a:t> Persona que profesa la ingeniería.</a:t>
            </a:r>
          </a:p>
          <a:p>
            <a:pPr algn="just">
              <a:lnSpc>
                <a:spcPct val="150000"/>
              </a:lnSpc>
              <a:buNone/>
            </a:pPr>
            <a:endParaRPr lang="es-MX" sz="2800" dirty="0"/>
          </a:p>
          <a:p>
            <a:pPr algn="just">
              <a:lnSpc>
                <a:spcPct val="150000"/>
              </a:lnSpc>
              <a:buNone/>
            </a:pPr>
            <a:r>
              <a:rPr lang="es-MX" sz="1800" dirty="0"/>
              <a:t>					https://es.thefreedictionary.com/ingeniero</a:t>
            </a:r>
          </a:p>
          <a:p>
            <a:pPr algn="just">
              <a:lnSpc>
                <a:spcPct val="150000"/>
              </a:lnSpc>
              <a:buNone/>
            </a:pPr>
            <a:endParaRPr lang="es-MX" dirty="0"/>
          </a:p>
          <a:p>
            <a:pPr algn="just">
              <a:lnSpc>
                <a:spcPct val="150000"/>
              </a:lnSpc>
              <a:buNone/>
            </a:pPr>
            <a:endParaRPr lang="es-MX" dirty="0"/>
          </a:p>
          <a:p>
            <a:pPr algn="just">
              <a:lnSpc>
                <a:spcPct val="150000"/>
              </a:lnSpc>
              <a:buNone/>
            </a:pPr>
            <a:endParaRPr lang="es-MX" dirty="0"/>
          </a:p>
        </p:txBody>
      </p:sp>
      <p:sp>
        <p:nvSpPr>
          <p:cNvPr id="3" name="2 Título"/>
          <p:cNvSpPr>
            <a:spLocks noGrp="1"/>
          </p:cNvSpPr>
          <p:nvPr>
            <p:ph type="title"/>
          </p:nvPr>
        </p:nvSpPr>
        <p:spPr>
          <a:xfrm>
            <a:off x="457200" y="357166"/>
            <a:ext cx="8229600" cy="1143000"/>
          </a:xfrm>
        </p:spPr>
        <p:style>
          <a:lnRef idx="0">
            <a:schemeClr val="dk1"/>
          </a:lnRef>
          <a:fillRef idx="3">
            <a:schemeClr val="dk1"/>
          </a:fillRef>
          <a:effectRef idx="3">
            <a:schemeClr val="dk1"/>
          </a:effectRef>
          <a:fontRef idx="minor">
            <a:schemeClr val="lt1"/>
          </a:fontRef>
        </p:style>
        <p:txBody>
          <a:bodyPr>
            <a:normAutofit/>
          </a:bodyPr>
          <a:lstStyle/>
          <a:p>
            <a:pPr algn="ctr"/>
            <a:r>
              <a:rPr lang="es-MX" dirty="0"/>
              <a:t>El ingeniero</a:t>
            </a:r>
          </a:p>
        </p:txBody>
      </p:sp>
      <p:sp>
        <p:nvSpPr>
          <p:cNvPr id="4" name="Marcador de número de diapositiva 3">
            <a:extLst>
              <a:ext uri="{FF2B5EF4-FFF2-40B4-BE49-F238E27FC236}">
                <a16:creationId xmlns:a16="http://schemas.microsoft.com/office/drawing/2014/main" id="{5602403F-A743-9648-8F3F-D0784775B91A}"/>
              </a:ext>
            </a:extLst>
          </p:cNvPr>
          <p:cNvSpPr>
            <a:spLocks noGrp="1"/>
          </p:cNvSpPr>
          <p:nvPr>
            <p:ph type="sldNum" sz="quarter" idx="12"/>
          </p:nvPr>
        </p:nvSpPr>
        <p:spPr/>
        <p:txBody>
          <a:bodyPr/>
          <a:lstStyle/>
          <a:p>
            <a:fld id="{132FADFE-3B8F-471C-ABF0-DBC7717ECBBC}" type="slidenum">
              <a:rPr lang="es-ES" smtClean="0"/>
              <a:pPr/>
              <a:t>7</a:t>
            </a:fld>
            <a:endParaRPr lang="es-ES"/>
          </a:p>
        </p:txBody>
      </p:sp>
    </p:spTree>
    <p:extLst>
      <p:ext uri="{BB962C8B-B14F-4D97-AF65-F5344CB8AC3E}">
        <p14:creationId xmlns:p14="http://schemas.microsoft.com/office/powerpoint/2010/main" val="25550849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109728" indent="0" algn="just">
              <a:lnSpc>
                <a:spcPct val="150000"/>
              </a:lnSpc>
              <a:buNone/>
            </a:pPr>
            <a:r>
              <a:rPr lang="es-MX" sz="2800" dirty="0"/>
              <a:t>La función de un ingeniero es la de realizar diseños o desarrollar soluciones tecnológicas a las cambiantes necesidades sociales, industriales y/o económicas. </a:t>
            </a:r>
          </a:p>
        </p:txBody>
      </p:sp>
      <p:pic>
        <p:nvPicPr>
          <p:cNvPr id="7172" name="Picture 4" descr="Image result for ingenieros diseñ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31553" y="3933056"/>
            <a:ext cx="4442470" cy="2160240"/>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número de diapositiva 3">
            <a:extLst>
              <a:ext uri="{FF2B5EF4-FFF2-40B4-BE49-F238E27FC236}">
                <a16:creationId xmlns:a16="http://schemas.microsoft.com/office/drawing/2014/main" id="{90C474C4-5028-234F-AD66-BEF67F329ED8}"/>
              </a:ext>
            </a:extLst>
          </p:cNvPr>
          <p:cNvSpPr>
            <a:spLocks noGrp="1"/>
          </p:cNvSpPr>
          <p:nvPr>
            <p:ph type="sldNum" sz="quarter" idx="12"/>
          </p:nvPr>
        </p:nvSpPr>
        <p:spPr/>
        <p:txBody>
          <a:bodyPr/>
          <a:lstStyle/>
          <a:p>
            <a:fld id="{132FADFE-3B8F-471C-ABF0-DBC7717ECBBC}" type="slidenum">
              <a:rPr lang="es-ES" smtClean="0"/>
              <a:pPr/>
              <a:t>8</a:t>
            </a:fld>
            <a:endParaRPr lang="es-ES"/>
          </a:p>
        </p:txBody>
      </p:sp>
    </p:spTree>
    <p:extLst>
      <p:ext uri="{BB962C8B-B14F-4D97-AF65-F5344CB8AC3E}">
        <p14:creationId xmlns:p14="http://schemas.microsoft.com/office/powerpoint/2010/main" val="33250006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83568" y="1916832"/>
            <a:ext cx="7848872" cy="4752528"/>
          </a:xfrm>
        </p:spPr>
        <p:txBody>
          <a:bodyPr>
            <a:normAutofit lnSpcReduction="10000"/>
          </a:bodyPr>
          <a:lstStyle/>
          <a:p>
            <a:pPr algn="just"/>
            <a:r>
              <a:rPr lang="es-MX" sz="2800" b="1" dirty="0"/>
              <a:t>Ingeniero aeronáutico</a:t>
            </a:r>
            <a:r>
              <a:rPr lang="es-MX" sz="2800" dirty="0"/>
              <a:t> </a:t>
            </a:r>
            <a:r>
              <a:rPr lang="es-MX" sz="2800" i="1" dirty="0"/>
              <a:t>AERONÁUTICA</a:t>
            </a:r>
            <a:r>
              <a:rPr lang="es-MX" sz="2800" dirty="0"/>
              <a:t> El especializado en técnicas aplicadas al transporte aéreo. </a:t>
            </a:r>
          </a:p>
          <a:p>
            <a:pPr algn="just"/>
            <a:r>
              <a:rPr lang="es-MX" sz="2800" b="1" dirty="0"/>
              <a:t>Ingeniero agrónomo</a:t>
            </a:r>
            <a:r>
              <a:rPr lang="es-MX" sz="2800" dirty="0"/>
              <a:t> </a:t>
            </a:r>
            <a:r>
              <a:rPr lang="es-MX" sz="2800" i="1" dirty="0"/>
              <a:t>AGRICULTURA</a:t>
            </a:r>
            <a:r>
              <a:rPr lang="es-MX" sz="2800" dirty="0"/>
              <a:t> El especializado en las explotaciones agrícolas y en las construcciones necesarias para su rendimiento. </a:t>
            </a:r>
          </a:p>
          <a:p>
            <a:pPr algn="just"/>
            <a:r>
              <a:rPr lang="es-MX" sz="2800" b="1" dirty="0"/>
              <a:t>Ingeniero civil</a:t>
            </a:r>
            <a:r>
              <a:rPr lang="es-MX" sz="2800" dirty="0"/>
              <a:t> </a:t>
            </a:r>
            <a:r>
              <a:rPr lang="es-MX" sz="2800" i="1" dirty="0"/>
              <a:t>CONSTRUCCIÓN</a:t>
            </a:r>
            <a:r>
              <a:rPr lang="es-MX" sz="2800" dirty="0"/>
              <a:t> Aquel que pertenece a cualquiera de los cuerpos facultativos no militares dedicados a trabajos y obras públicas. </a:t>
            </a:r>
          </a:p>
          <a:p>
            <a:pPr algn="just">
              <a:lnSpc>
                <a:spcPct val="150000"/>
              </a:lnSpc>
              <a:buNone/>
            </a:pPr>
            <a:endParaRPr lang="es-MX" sz="2800" dirty="0"/>
          </a:p>
        </p:txBody>
      </p:sp>
      <p:sp>
        <p:nvSpPr>
          <p:cNvPr id="3" name="2 Título"/>
          <p:cNvSpPr>
            <a:spLocks noGrp="1"/>
          </p:cNvSpPr>
          <p:nvPr>
            <p:ph type="title"/>
          </p:nvPr>
        </p:nvSpPr>
        <p:spPr>
          <a:xfrm>
            <a:off x="457200" y="357166"/>
            <a:ext cx="8229600" cy="1143000"/>
          </a:xfrm>
        </p:spPr>
        <p:style>
          <a:lnRef idx="0">
            <a:schemeClr val="dk1"/>
          </a:lnRef>
          <a:fillRef idx="3">
            <a:schemeClr val="dk1"/>
          </a:fillRef>
          <a:effectRef idx="3">
            <a:schemeClr val="dk1"/>
          </a:effectRef>
          <a:fontRef idx="minor">
            <a:schemeClr val="lt1"/>
          </a:fontRef>
        </p:style>
        <p:txBody>
          <a:bodyPr>
            <a:normAutofit/>
          </a:bodyPr>
          <a:lstStyle/>
          <a:p>
            <a:pPr algn="ctr"/>
            <a:r>
              <a:rPr lang="es-MX" dirty="0"/>
              <a:t>Tipos de ingenieros</a:t>
            </a:r>
          </a:p>
        </p:txBody>
      </p:sp>
      <p:sp>
        <p:nvSpPr>
          <p:cNvPr id="4" name="Marcador de número de diapositiva 3">
            <a:extLst>
              <a:ext uri="{FF2B5EF4-FFF2-40B4-BE49-F238E27FC236}">
                <a16:creationId xmlns:a16="http://schemas.microsoft.com/office/drawing/2014/main" id="{C79697E0-6199-DE41-BD10-AC5C32F652C3}"/>
              </a:ext>
            </a:extLst>
          </p:cNvPr>
          <p:cNvSpPr>
            <a:spLocks noGrp="1"/>
          </p:cNvSpPr>
          <p:nvPr>
            <p:ph type="sldNum" sz="quarter" idx="12"/>
          </p:nvPr>
        </p:nvSpPr>
        <p:spPr/>
        <p:txBody>
          <a:bodyPr/>
          <a:lstStyle/>
          <a:p>
            <a:fld id="{132FADFE-3B8F-471C-ABF0-DBC7717ECBBC}" type="slidenum">
              <a:rPr lang="es-ES" smtClean="0"/>
              <a:pPr/>
              <a:t>9</a:t>
            </a:fld>
            <a:endParaRPr lang="es-ES"/>
          </a:p>
        </p:txBody>
      </p:sp>
    </p:spTree>
    <p:extLst>
      <p:ext uri="{BB962C8B-B14F-4D97-AF65-F5344CB8AC3E}">
        <p14:creationId xmlns:p14="http://schemas.microsoft.com/office/powerpoint/2010/main" val="151790665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Concourse</Template>
  <TotalTime>18272</TotalTime>
  <Words>3123</Words>
  <Application>Microsoft Macintosh PowerPoint</Application>
  <PresentationFormat>Presentación en pantalla (4:3)</PresentationFormat>
  <Paragraphs>322</Paragraphs>
  <Slides>57</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57</vt:i4>
      </vt:variant>
    </vt:vector>
  </HeadingPairs>
  <TitlesOfParts>
    <vt:vector size="64" baseType="lpstr">
      <vt:lpstr>Arial</vt:lpstr>
      <vt:lpstr>Calibri</vt:lpstr>
      <vt:lpstr>Candara</vt:lpstr>
      <vt:lpstr>Verdana</vt:lpstr>
      <vt:lpstr>Wingdings 2</vt:lpstr>
      <vt:lpstr>Wingdings 3</vt:lpstr>
      <vt:lpstr>Concurrencia</vt:lpstr>
      <vt:lpstr>  UNIVERSIDAD AUTÓNOMA DEL ESTADO DE MÉXICO CENTRO UNIVERSITARIO UAEM  VALLE DE CHALCO </vt:lpstr>
      <vt:lpstr>Guía para el empleo del material </vt:lpstr>
      <vt:lpstr>Estructura de la unidad de aprendizaje</vt:lpstr>
      <vt:lpstr>Presentación de PowerPoint</vt:lpstr>
      <vt:lpstr>Contenido</vt:lpstr>
      <vt:lpstr>Objetivo Áreas de desarrollo del ingeniero</vt:lpstr>
      <vt:lpstr>El ingeniero</vt:lpstr>
      <vt:lpstr>Presentación de PowerPoint</vt:lpstr>
      <vt:lpstr>Tipos de ingenieros</vt:lpstr>
      <vt:lpstr>Presentación de PowerPoint</vt:lpstr>
      <vt:lpstr>Presentación de PowerPoint</vt:lpstr>
      <vt:lpstr>Presentación de PowerPoint</vt:lpstr>
      <vt:lpstr>Presentación de PowerPoint</vt:lpstr>
      <vt:lpstr>Presentación de PowerPoint</vt:lpstr>
      <vt:lpstr>Áreas de  desarrollo profesional</vt:lpstr>
      <vt:lpstr>Presentación de PowerPoint</vt:lpstr>
      <vt:lpstr>Presentación de PowerPoint</vt:lpstr>
      <vt:lpstr>Presentación de PowerPoint</vt:lpstr>
      <vt:lpstr>Habilidades entre las que cabe destacar</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Áreas de desarrollo del ingeniero </vt:lpstr>
      <vt:lpstr>Áreas de desempeño de un ingeniero industrial 1</vt:lpstr>
      <vt:lpstr>2</vt:lpstr>
      <vt:lpstr>3</vt:lpstr>
      <vt:lpstr>Ingeniero en sistemas de computación 1 </vt:lpstr>
      <vt:lpstr>2</vt:lpstr>
      <vt:lpstr>3</vt:lpstr>
      <vt:lpstr>4</vt:lpstr>
      <vt:lpstr>5</vt:lpstr>
      <vt:lpstr>Ingeniero civil 1 </vt:lpstr>
      <vt:lpstr>2</vt:lpstr>
      <vt:lpstr>3</vt:lpstr>
      <vt:lpstr>  4</vt:lpstr>
      <vt:lpstr>5</vt:lpstr>
      <vt:lpstr>Ingeniero biomédico 1</vt:lpstr>
      <vt:lpstr>2</vt:lpstr>
      <vt:lpstr>3</vt:lpstr>
      <vt:lpstr>4</vt:lpstr>
      <vt:lpstr>5</vt:lpstr>
      <vt:lpstr>6</vt:lpstr>
      <vt:lpstr>Conclusiones</vt:lpstr>
      <vt:lpstr>Conclusiones</vt:lpstr>
      <vt:lpstr>Referencias de Consulta 1</vt:lpstr>
      <vt:lpstr>Referencias de Consulta 2</vt:lpstr>
      <vt:lpstr>Direcciones electrónicas</vt:lpstr>
      <vt:lpstr>1 url de las imágenes de la presentación</vt:lpstr>
      <vt:lpstr>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SOBERANES VAIO</dc:creator>
  <cp:lastModifiedBy>Anabelem Soberanes Martin</cp:lastModifiedBy>
  <cp:revision>165</cp:revision>
  <dcterms:created xsi:type="dcterms:W3CDTF">2011-04-27T01:55:10Z</dcterms:created>
  <dcterms:modified xsi:type="dcterms:W3CDTF">2019-09-30T21:39:28Z</dcterms:modified>
</cp:coreProperties>
</file>