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90" r:id="rId4"/>
    <p:sldId id="258" r:id="rId5"/>
    <p:sldId id="257" r:id="rId6"/>
    <p:sldId id="292" r:id="rId7"/>
    <p:sldId id="293" r:id="rId8"/>
    <p:sldId id="296" r:id="rId9"/>
    <p:sldId id="297" r:id="rId10"/>
    <p:sldId id="263" r:id="rId11"/>
    <p:sldId id="298" r:id="rId12"/>
    <p:sldId id="300" r:id="rId13"/>
    <p:sldId id="266" r:id="rId14"/>
    <p:sldId id="303" r:id="rId15"/>
    <p:sldId id="302" r:id="rId16"/>
    <p:sldId id="306" r:id="rId17"/>
    <p:sldId id="265" r:id="rId18"/>
    <p:sldId id="301" r:id="rId19"/>
    <p:sldId id="264" r:id="rId20"/>
    <p:sldId id="268" r:id="rId21"/>
    <p:sldId id="308" r:id="rId22"/>
    <p:sldId id="284" r:id="rId23"/>
    <p:sldId id="309" r:id="rId24"/>
    <p:sldId id="311" r:id="rId25"/>
    <p:sldId id="269" r:id="rId26"/>
    <p:sldId id="270" r:id="rId27"/>
    <p:sldId id="271" r:id="rId28"/>
    <p:sldId id="272" r:id="rId29"/>
    <p:sldId id="273" r:id="rId30"/>
    <p:sldId id="274" r:id="rId31"/>
    <p:sldId id="313" r:id="rId32"/>
    <p:sldId id="312" r:id="rId33"/>
    <p:sldId id="314" r:id="rId34"/>
    <p:sldId id="317" r:id="rId35"/>
    <p:sldId id="316" r:id="rId36"/>
    <p:sldId id="275" r:id="rId37"/>
    <p:sldId id="319" r:id="rId38"/>
    <p:sldId id="321" r:id="rId39"/>
    <p:sldId id="318" r:id="rId40"/>
    <p:sldId id="287" r:id="rId41"/>
    <p:sldId id="288" r:id="rId42"/>
    <p:sldId id="277" r:id="rId43"/>
    <p:sldId id="289" r:id="rId44"/>
    <p:sldId id="323" r:id="rId45"/>
    <p:sldId id="282" r:id="rId46"/>
    <p:sldId id="324" r:id="rId47"/>
    <p:sldId id="283" r:id="rId4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91" autoAdjust="0"/>
    <p:restoredTop sz="94249" autoAdjust="0"/>
  </p:normalViewPr>
  <p:slideViewPr>
    <p:cSldViewPr>
      <p:cViewPr varScale="1">
        <p:scale>
          <a:sx n="68" d="100"/>
          <a:sy n="68" d="100"/>
        </p:scale>
        <p:origin x="1500"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A3F0A7-6FD9-477B-B655-3D7096732A56}" type="doc">
      <dgm:prSet loTypeId="urn:microsoft.com/office/officeart/2005/8/layout/list1" loCatId="list" qsTypeId="urn:microsoft.com/office/officeart/2005/8/quickstyle/simple4" qsCatId="simple" csTypeId="urn:microsoft.com/office/officeart/2005/8/colors/colorful1" csCatId="colorful" phldr="1"/>
      <dgm:spPr/>
      <dgm:t>
        <a:bodyPr/>
        <a:lstStyle/>
        <a:p>
          <a:endParaRPr lang="es-MX"/>
        </a:p>
      </dgm:t>
    </dgm:pt>
    <dgm:pt modelId="{0D1E5856-DD57-466B-86AE-98C7D18C8CA4}">
      <dgm:prSet phldrT="[Texto]" custT="1"/>
      <dgm:spPr/>
      <dgm:t>
        <a:bodyPr/>
        <a:lstStyle/>
        <a:p>
          <a:r>
            <a:rPr lang="es-ES_tradnl" sz="2800" dirty="0"/>
            <a:t>Introducción</a:t>
          </a:r>
          <a:endParaRPr lang="es-MX" sz="2800" dirty="0"/>
        </a:p>
      </dgm:t>
    </dgm:pt>
    <dgm:pt modelId="{AE551BF2-8191-46ED-ACAE-50D416ED8FFE}" type="parTrans" cxnId="{512F82C9-9BA9-4B81-80C0-98BD7AEE9802}">
      <dgm:prSet/>
      <dgm:spPr/>
      <dgm:t>
        <a:bodyPr/>
        <a:lstStyle/>
        <a:p>
          <a:endParaRPr lang="es-MX"/>
        </a:p>
      </dgm:t>
    </dgm:pt>
    <dgm:pt modelId="{DE1D0AAA-24E9-48FE-94C1-61844D4494CD}" type="sibTrans" cxnId="{512F82C9-9BA9-4B81-80C0-98BD7AEE9802}">
      <dgm:prSet/>
      <dgm:spPr/>
      <dgm:t>
        <a:bodyPr/>
        <a:lstStyle/>
        <a:p>
          <a:endParaRPr lang="es-MX"/>
        </a:p>
      </dgm:t>
    </dgm:pt>
    <dgm:pt modelId="{938C9106-07D7-4948-86BB-1BEF916318A9}" type="pres">
      <dgm:prSet presAssocID="{80A3F0A7-6FD9-477B-B655-3D7096732A56}" presName="linear" presStyleCnt="0">
        <dgm:presLayoutVars>
          <dgm:dir/>
          <dgm:animLvl val="lvl"/>
          <dgm:resizeHandles val="exact"/>
        </dgm:presLayoutVars>
      </dgm:prSet>
      <dgm:spPr/>
    </dgm:pt>
    <dgm:pt modelId="{6485EB77-9115-4A63-858E-AF47E1F0A19B}" type="pres">
      <dgm:prSet presAssocID="{0D1E5856-DD57-466B-86AE-98C7D18C8CA4}" presName="parentLin" presStyleCnt="0"/>
      <dgm:spPr/>
    </dgm:pt>
    <dgm:pt modelId="{B3A1620C-B351-415E-99BD-B261DE70E72E}" type="pres">
      <dgm:prSet presAssocID="{0D1E5856-DD57-466B-86AE-98C7D18C8CA4}" presName="parentLeftMargin" presStyleLbl="node1" presStyleIdx="0" presStyleCnt="1"/>
      <dgm:spPr/>
    </dgm:pt>
    <dgm:pt modelId="{612449DA-E4D5-4313-9F9F-6848C68F9A1F}" type="pres">
      <dgm:prSet presAssocID="{0D1E5856-DD57-466B-86AE-98C7D18C8CA4}" presName="parentText" presStyleLbl="node1" presStyleIdx="0" presStyleCnt="1">
        <dgm:presLayoutVars>
          <dgm:chMax val="0"/>
          <dgm:bulletEnabled val="1"/>
        </dgm:presLayoutVars>
      </dgm:prSet>
      <dgm:spPr/>
    </dgm:pt>
    <dgm:pt modelId="{A2030002-ADA9-40AC-B7A9-0CA6E89857DE}" type="pres">
      <dgm:prSet presAssocID="{0D1E5856-DD57-466B-86AE-98C7D18C8CA4}" presName="negativeSpace" presStyleCnt="0"/>
      <dgm:spPr/>
    </dgm:pt>
    <dgm:pt modelId="{9FC40D53-4988-43DB-B9DB-8D8BB4443EEB}" type="pres">
      <dgm:prSet presAssocID="{0D1E5856-DD57-466B-86AE-98C7D18C8CA4}" presName="childText" presStyleLbl="conFgAcc1" presStyleIdx="0" presStyleCnt="1">
        <dgm:presLayoutVars>
          <dgm:bulletEnabled val="1"/>
        </dgm:presLayoutVars>
      </dgm:prSet>
      <dgm:spPr/>
    </dgm:pt>
  </dgm:ptLst>
  <dgm:cxnLst>
    <dgm:cxn modelId="{67D62D0C-46A3-4103-85D3-A0CA99CE4168}" type="presOf" srcId="{0D1E5856-DD57-466B-86AE-98C7D18C8CA4}" destId="{B3A1620C-B351-415E-99BD-B261DE70E72E}" srcOrd="0" destOrd="0" presId="urn:microsoft.com/office/officeart/2005/8/layout/list1"/>
    <dgm:cxn modelId="{512F82C9-9BA9-4B81-80C0-98BD7AEE9802}" srcId="{80A3F0A7-6FD9-477B-B655-3D7096732A56}" destId="{0D1E5856-DD57-466B-86AE-98C7D18C8CA4}" srcOrd="0" destOrd="0" parTransId="{AE551BF2-8191-46ED-ACAE-50D416ED8FFE}" sibTransId="{DE1D0AAA-24E9-48FE-94C1-61844D4494CD}"/>
    <dgm:cxn modelId="{87A29DD7-A815-4B03-9186-043AE446109E}" type="presOf" srcId="{0D1E5856-DD57-466B-86AE-98C7D18C8CA4}" destId="{612449DA-E4D5-4313-9F9F-6848C68F9A1F}" srcOrd="1" destOrd="0" presId="urn:microsoft.com/office/officeart/2005/8/layout/list1"/>
    <dgm:cxn modelId="{8087E2DC-9D12-42AA-8C67-BCE7671A8D6C}" type="presOf" srcId="{80A3F0A7-6FD9-477B-B655-3D7096732A56}" destId="{938C9106-07D7-4948-86BB-1BEF916318A9}" srcOrd="0" destOrd="0" presId="urn:microsoft.com/office/officeart/2005/8/layout/list1"/>
    <dgm:cxn modelId="{236823AA-C93A-402B-8F2F-6D60007850C2}" type="presParOf" srcId="{938C9106-07D7-4948-86BB-1BEF916318A9}" destId="{6485EB77-9115-4A63-858E-AF47E1F0A19B}" srcOrd="0" destOrd="0" presId="urn:microsoft.com/office/officeart/2005/8/layout/list1"/>
    <dgm:cxn modelId="{AF09EC07-4414-454F-93EF-22745ECDDF7E}" type="presParOf" srcId="{6485EB77-9115-4A63-858E-AF47E1F0A19B}" destId="{B3A1620C-B351-415E-99BD-B261DE70E72E}" srcOrd="0" destOrd="0" presId="urn:microsoft.com/office/officeart/2005/8/layout/list1"/>
    <dgm:cxn modelId="{29886A45-E717-42A2-86C5-85A2171366BD}" type="presParOf" srcId="{6485EB77-9115-4A63-858E-AF47E1F0A19B}" destId="{612449DA-E4D5-4313-9F9F-6848C68F9A1F}" srcOrd="1" destOrd="0" presId="urn:microsoft.com/office/officeart/2005/8/layout/list1"/>
    <dgm:cxn modelId="{6B63529F-D57A-46A4-847C-2D3035A1A244}" type="presParOf" srcId="{938C9106-07D7-4948-86BB-1BEF916318A9}" destId="{A2030002-ADA9-40AC-B7A9-0CA6E89857DE}" srcOrd="1" destOrd="0" presId="urn:microsoft.com/office/officeart/2005/8/layout/list1"/>
    <dgm:cxn modelId="{A1F64FB0-2152-46B7-9863-60F138A05426}" type="presParOf" srcId="{938C9106-07D7-4948-86BB-1BEF916318A9}" destId="{9FC40D53-4988-43DB-B9DB-8D8BB4443EEB}"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331441D-A0A6-4E5E-BB08-7D4AB111D9D6}" type="doc">
      <dgm:prSet loTypeId="urn:microsoft.com/office/officeart/2005/8/layout/matrix1" loCatId="matrix" qsTypeId="urn:microsoft.com/office/officeart/2005/8/quickstyle/simple1" qsCatId="simple" csTypeId="urn:microsoft.com/office/officeart/2005/8/colors/accent1_1" csCatId="accent1" phldr="1"/>
      <dgm:spPr/>
      <dgm:t>
        <a:bodyPr/>
        <a:lstStyle/>
        <a:p>
          <a:endParaRPr lang="es-MX"/>
        </a:p>
      </dgm:t>
    </dgm:pt>
    <dgm:pt modelId="{4D3EA206-2525-4BA8-8266-EA4EEDC17B15}">
      <dgm:prSet phldrT="[Texto]"/>
      <dgm:spPr/>
      <dgm:t>
        <a:bodyPr/>
        <a:lstStyle/>
        <a:p>
          <a:r>
            <a:rPr lang="es-MX" dirty="0"/>
            <a:t>Ecología superficial</a:t>
          </a:r>
        </a:p>
      </dgm:t>
    </dgm:pt>
    <dgm:pt modelId="{70F8387A-3BBF-4A98-BA67-F0F0B1F84A97}" type="parTrans" cxnId="{42807B99-A8B6-43F6-9C2B-DEFCAAEFCE80}">
      <dgm:prSet/>
      <dgm:spPr/>
      <dgm:t>
        <a:bodyPr/>
        <a:lstStyle/>
        <a:p>
          <a:endParaRPr lang="es-MX"/>
        </a:p>
      </dgm:t>
    </dgm:pt>
    <dgm:pt modelId="{9B0A5FCC-DF9E-4BB5-8EA1-32B1020D0451}" type="sibTrans" cxnId="{42807B99-A8B6-43F6-9C2B-DEFCAAEFCE80}">
      <dgm:prSet/>
      <dgm:spPr/>
      <dgm:t>
        <a:bodyPr/>
        <a:lstStyle/>
        <a:p>
          <a:endParaRPr lang="es-MX"/>
        </a:p>
      </dgm:t>
    </dgm:pt>
    <dgm:pt modelId="{2D80FE56-2C08-40C8-9E34-BBCFF405FC5F}">
      <dgm:prSet phldrT="[Texto]"/>
      <dgm:spPr/>
      <dgm:t>
        <a:bodyPr/>
        <a:lstStyle/>
        <a:p>
          <a:pPr algn="just"/>
          <a:r>
            <a:rPr lang="es-ES" dirty="0"/>
            <a:t>Se preocupa por la protección del planeta bajo una perspectiva antropocéntrica de los problemas ecológicos.</a:t>
          </a:r>
          <a:endParaRPr lang="es-MX" dirty="0"/>
        </a:p>
        <a:p>
          <a:pPr algn="just"/>
          <a:endParaRPr lang="es-MX" dirty="0"/>
        </a:p>
      </dgm:t>
    </dgm:pt>
    <dgm:pt modelId="{099010D3-E66C-4AB4-86A1-0F51B9EEEF90}" type="parTrans" cxnId="{18BD437A-E125-40B3-B283-6933B8253C19}">
      <dgm:prSet/>
      <dgm:spPr/>
      <dgm:t>
        <a:bodyPr/>
        <a:lstStyle/>
        <a:p>
          <a:endParaRPr lang="es-MX"/>
        </a:p>
      </dgm:t>
    </dgm:pt>
    <dgm:pt modelId="{CE01FD23-1794-4A57-BBDA-8D5B9B367E47}" type="sibTrans" cxnId="{18BD437A-E125-40B3-B283-6933B8253C19}">
      <dgm:prSet/>
      <dgm:spPr/>
      <dgm:t>
        <a:bodyPr/>
        <a:lstStyle/>
        <a:p>
          <a:endParaRPr lang="es-MX"/>
        </a:p>
      </dgm:t>
    </dgm:pt>
    <dgm:pt modelId="{31EEDDFB-0E30-416E-B2DE-62703E409CD7}">
      <dgm:prSet phldrT="[Texto]"/>
      <dgm:spPr/>
      <dgm:t>
        <a:bodyPr/>
        <a:lstStyle/>
        <a:p>
          <a:r>
            <a:rPr lang="es-ES" dirty="0"/>
            <a:t>La naturaleza debe defenderse exclusivamente por el valor instrumental que representa para la sociedad. </a:t>
          </a:r>
          <a:endParaRPr lang="es-MX" dirty="0"/>
        </a:p>
      </dgm:t>
    </dgm:pt>
    <dgm:pt modelId="{97177EE6-37E4-4A74-AF54-341C6049AF6E}" type="parTrans" cxnId="{03A76772-80DC-4B84-816E-87BF7CBFC22E}">
      <dgm:prSet/>
      <dgm:spPr/>
      <dgm:t>
        <a:bodyPr/>
        <a:lstStyle/>
        <a:p>
          <a:endParaRPr lang="es-MX"/>
        </a:p>
      </dgm:t>
    </dgm:pt>
    <dgm:pt modelId="{EACAFC94-DFF3-47B8-B53C-5F554D3A502F}" type="sibTrans" cxnId="{03A76772-80DC-4B84-816E-87BF7CBFC22E}">
      <dgm:prSet/>
      <dgm:spPr/>
      <dgm:t>
        <a:bodyPr/>
        <a:lstStyle/>
        <a:p>
          <a:endParaRPr lang="es-MX"/>
        </a:p>
      </dgm:t>
    </dgm:pt>
    <dgm:pt modelId="{89863246-8C34-482A-8428-66CE96C997F7}">
      <dgm:prSet phldrT="[Texto]"/>
      <dgm:spPr/>
      <dgm:t>
        <a:bodyPr/>
        <a:lstStyle/>
        <a:p>
          <a:r>
            <a:rPr lang="es-MX" dirty="0"/>
            <a:t>Un ejemplo son las políticas institucionales que pretender realizar acciones sin sacrificar la comodidad de un sector de la sociedad o empresarial.</a:t>
          </a:r>
        </a:p>
      </dgm:t>
    </dgm:pt>
    <dgm:pt modelId="{8A1B19DB-B92F-4B63-9260-BFB0C28D20F4}" type="parTrans" cxnId="{2C924C2C-ED80-4DF2-B642-366489FAB852}">
      <dgm:prSet/>
      <dgm:spPr/>
      <dgm:t>
        <a:bodyPr/>
        <a:lstStyle/>
        <a:p>
          <a:endParaRPr lang="es-MX"/>
        </a:p>
      </dgm:t>
    </dgm:pt>
    <dgm:pt modelId="{C6129BE4-3C83-4EC8-B936-91B622F0BBAF}" type="sibTrans" cxnId="{2C924C2C-ED80-4DF2-B642-366489FAB852}">
      <dgm:prSet/>
      <dgm:spPr/>
      <dgm:t>
        <a:bodyPr/>
        <a:lstStyle/>
        <a:p>
          <a:endParaRPr lang="es-MX"/>
        </a:p>
      </dgm:t>
    </dgm:pt>
    <dgm:pt modelId="{39BEEB2E-9B2F-4E96-A1F2-98D26B428165}">
      <dgm:prSet phldrT="[Texto]" phldr="1"/>
      <dgm:spPr/>
      <dgm:t>
        <a:bodyPr/>
        <a:lstStyle/>
        <a:p>
          <a:endParaRPr lang="es-MX"/>
        </a:p>
      </dgm:t>
    </dgm:pt>
    <dgm:pt modelId="{E9107137-BF5B-4657-BFFD-CFA9FB90369C}" type="parTrans" cxnId="{A08E7575-4A18-418F-B186-E88C65D08C0F}">
      <dgm:prSet/>
      <dgm:spPr/>
      <dgm:t>
        <a:bodyPr/>
        <a:lstStyle/>
        <a:p>
          <a:endParaRPr lang="es-MX"/>
        </a:p>
      </dgm:t>
    </dgm:pt>
    <dgm:pt modelId="{3AEF53D3-E048-448F-A6C8-647D1A5EFA71}" type="sibTrans" cxnId="{A08E7575-4A18-418F-B186-E88C65D08C0F}">
      <dgm:prSet/>
      <dgm:spPr/>
      <dgm:t>
        <a:bodyPr/>
        <a:lstStyle/>
        <a:p>
          <a:endParaRPr lang="es-MX"/>
        </a:p>
      </dgm:t>
    </dgm:pt>
    <dgm:pt modelId="{422CE4C0-5B5B-4CE6-A025-C7E9D0A9D870}">
      <dgm:prSet/>
      <dgm:spPr/>
      <dgm:t>
        <a:bodyPr/>
        <a:lstStyle/>
        <a:p>
          <a:pPr algn="just"/>
          <a:r>
            <a:rPr lang="es-ES" dirty="0"/>
            <a:t>Es un intento por demostrar el interés de realizar acciones en favor de la naturaleza, sin embargo, sólo queda en un intento o simulación.</a:t>
          </a:r>
        </a:p>
      </dgm:t>
    </dgm:pt>
    <dgm:pt modelId="{52DF56DC-0CC3-4648-9AEF-629EE1239D96}" type="parTrans" cxnId="{886ED1A2-2C1E-4677-B18B-3E6C91400172}">
      <dgm:prSet/>
      <dgm:spPr/>
      <dgm:t>
        <a:bodyPr/>
        <a:lstStyle/>
        <a:p>
          <a:endParaRPr lang="es-MX"/>
        </a:p>
      </dgm:t>
    </dgm:pt>
    <dgm:pt modelId="{2F549A20-8B02-4157-B1C5-C0D2E7EDE6EE}" type="sibTrans" cxnId="{886ED1A2-2C1E-4677-B18B-3E6C91400172}">
      <dgm:prSet/>
      <dgm:spPr/>
      <dgm:t>
        <a:bodyPr/>
        <a:lstStyle/>
        <a:p>
          <a:endParaRPr lang="es-MX"/>
        </a:p>
      </dgm:t>
    </dgm:pt>
    <dgm:pt modelId="{20849691-419F-48AC-A09C-854D3FB3FC0C}" type="pres">
      <dgm:prSet presAssocID="{4331441D-A0A6-4E5E-BB08-7D4AB111D9D6}" presName="diagram" presStyleCnt="0">
        <dgm:presLayoutVars>
          <dgm:chMax val="1"/>
          <dgm:dir/>
          <dgm:animLvl val="ctr"/>
          <dgm:resizeHandles val="exact"/>
        </dgm:presLayoutVars>
      </dgm:prSet>
      <dgm:spPr/>
    </dgm:pt>
    <dgm:pt modelId="{798BB60D-9489-494B-BBBC-D4AF1A5FA8A4}" type="pres">
      <dgm:prSet presAssocID="{4331441D-A0A6-4E5E-BB08-7D4AB111D9D6}" presName="matrix" presStyleCnt="0"/>
      <dgm:spPr/>
    </dgm:pt>
    <dgm:pt modelId="{4498F108-2F79-4088-996E-7D68073A595E}" type="pres">
      <dgm:prSet presAssocID="{4331441D-A0A6-4E5E-BB08-7D4AB111D9D6}" presName="tile1" presStyleLbl="node1" presStyleIdx="0" presStyleCnt="4"/>
      <dgm:spPr/>
    </dgm:pt>
    <dgm:pt modelId="{376268DE-37AC-4093-BEAA-8EBB9DB23AEA}" type="pres">
      <dgm:prSet presAssocID="{4331441D-A0A6-4E5E-BB08-7D4AB111D9D6}" presName="tile1text" presStyleLbl="node1" presStyleIdx="0" presStyleCnt="4">
        <dgm:presLayoutVars>
          <dgm:chMax val="0"/>
          <dgm:chPref val="0"/>
          <dgm:bulletEnabled val="1"/>
        </dgm:presLayoutVars>
      </dgm:prSet>
      <dgm:spPr/>
    </dgm:pt>
    <dgm:pt modelId="{47C033B2-38F7-4162-B698-D46D613AC2FB}" type="pres">
      <dgm:prSet presAssocID="{4331441D-A0A6-4E5E-BB08-7D4AB111D9D6}" presName="tile2" presStyleLbl="node1" presStyleIdx="1" presStyleCnt="4"/>
      <dgm:spPr/>
    </dgm:pt>
    <dgm:pt modelId="{829FA93F-9E89-425C-8292-CE159C1AFB1E}" type="pres">
      <dgm:prSet presAssocID="{4331441D-A0A6-4E5E-BB08-7D4AB111D9D6}" presName="tile2text" presStyleLbl="node1" presStyleIdx="1" presStyleCnt="4">
        <dgm:presLayoutVars>
          <dgm:chMax val="0"/>
          <dgm:chPref val="0"/>
          <dgm:bulletEnabled val="1"/>
        </dgm:presLayoutVars>
      </dgm:prSet>
      <dgm:spPr/>
    </dgm:pt>
    <dgm:pt modelId="{F9C1FDF9-5FE0-4970-B26A-85F5CCE1C5E1}" type="pres">
      <dgm:prSet presAssocID="{4331441D-A0A6-4E5E-BB08-7D4AB111D9D6}" presName="tile3" presStyleLbl="node1" presStyleIdx="2" presStyleCnt="4"/>
      <dgm:spPr/>
    </dgm:pt>
    <dgm:pt modelId="{281889AB-EA68-414C-920B-E59FADC9E011}" type="pres">
      <dgm:prSet presAssocID="{4331441D-A0A6-4E5E-BB08-7D4AB111D9D6}" presName="tile3text" presStyleLbl="node1" presStyleIdx="2" presStyleCnt="4">
        <dgm:presLayoutVars>
          <dgm:chMax val="0"/>
          <dgm:chPref val="0"/>
          <dgm:bulletEnabled val="1"/>
        </dgm:presLayoutVars>
      </dgm:prSet>
      <dgm:spPr/>
    </dgm:pt>
    <dgm:pt modelId="{8F603D4A-A66C-4E54-A46F-40701068612F}" type="pres">
      <dgm:prSet presAssocID="{4331441D-A0A6-4E5E-BB08-7D4AB111D9D6}" presName="tile4" presStyleLbl="node1" presStyleIdx="3" presStyleCnt="4"/>
      <dgm:spPr/>
    </dgm:pt>
    <dgm:pt modelId="{574FB8C9-2BE7-4DF8-8343-6FE0071F7C9E}" type="pres">
      <dgm:prSet presAssocID="{4331441D-A0A6-4E5E-BB08-7D4AB111D9D6}" presName="tile4text" presStyleLbl="node1" presStyleIdx="3" presStyleCnt="4">
        <dgm:presLayoutVars>
          <dgm:chMax val="0"/>
          <dgm:chPref val="0"/>
          <dgm:bulletEnabled val="1"/>
        </dgm:presLayoutVars>
      </dgm:prSet>
      <dgm:spPr/>
    </dgm:pt>
    <dgm:pt modelId="{96281A7E-2E3A-4399-BF41-E1EDEA9B00F0}" type="pres">
      <dgm:prSet presAssocID="{4331441D-A0A6-4E5E-BB08-7D4AB111D9D6}" presName="centerTile" presStyleLbl="fgShp" presStyleIdx="0" presStyleCnt="1">
        <dgm:presLayoutVars>
          <dgm:chMax val="0"/>
          <dgm:chPref val="0"/>
        </dgm:presLayoutVars>
      </dgm:prSet>
      <dgm:spPr/>
    </dgm:pt>
  </dgm:ptLst>
  <dgm:cxnLst>
    <dgm:cxn modelId="{DBCFC30F-1981-4CA1-9DA2-1C70501559DC}" type="presOf" srcId="{89863246-8C34-482A-8428-66CE96C997F7}" destId="{574FB8C9-2BE7-4DF8-8343-6FE0071F7C9E}" srcOrd="1" destOrd="0" presId="urn:microsoft.com/office/officeart/2005/8/layout/matrix1"/>
    <dgm:cxn modelId="{33684919-B0B0-4F28-8FB1-204C0C5F2BE9}" type="presOf" srcId="{89863246-8C34-482A-8428-66CE96C997F7}" destId="{8F603D4A-A66C-4E54-A46F-40701068612F}" srcOrd="0" destOrd="0" presId="urn:microsoft.com/office/officeart/2005/8/layout/matrix1"/>
    <dgm:cxn modelId="{896B3D23-A560-43FA-B9FA-F61A53C0B4E1}" type="presOf" srcId="{2D80FE56-2C08-40C8-9E34-BBCFF405FC5F}" destId="{376268DE-37AC-4093-BEAA-8EBB9DB23AEA}" srcOrd="1" destOrd="0" presId="urn:microsoft.com/office/officeart/2005/8/layout/matrix1"/>
    <dgm:cxn modelId="{2C924C2C-ED80-4DF2-B642-366489FAB852}" srcId="{4D3EA206-2525-4BA8-8266-EA4EEDC17B15}" destId="{89863246-8C34-482A-8428-66CE96C997F7}" srcOrd="3" destOrd="0" parTransId="{8A1B19DB-B92F-4B63-9260-BFB0C28D20F4}" sibTransId="{C6129BE4-3C83-4EC8-B936-91B622F0BBAF}"/>
    <dgm:cxn modelId="{606F985C-6166-4236-BBFC-E56ED53EE986}" type="presOf" srcId="{4331441D-A0A6-4E5E-BB08-7D4AB111D9D6}" destId="{20849691-419F-48AC-A09C-854D3FB3FC0C}" srcOrd="0" destOrd="0" presId="urn:microsoft.com/office/officeart/2005/8/layout/matrix1"/>
    <dgm:cxn modelId="{4793305D-4BB5-499E-852E-BAD9976EF4A2}" type="presOf" srcId="{4D3EA206-2525-4BA8-8266-EA4EEDC17B15}" destId="{96281A7E-2E3A-4399-BF41-E1EDEA9B00F0}" srcOrd="0" destOrd="0" presId="urn:microsoft.com/office/officeart/2005/8/layout/matrix1"/>
    <dgm:cxn modelId="{03A76772-80DC-4B84-816E-87BF7CBFC22E}" srcId="{4D3EA206-2525-4BA8-8266-EA4EEDC17B15}" destId="{31EEDDFB-0E30-416E-B2DE-62703E409CD7}" srcOrd="1" destOrd="0" parTransId="{97177EE6-37E4-4A74-AF54-341C6049AF6E}" sibTransId="{EACAFC94-DFF3-47B8-B53C-5F554D3A502F}"/>
    <dgm:cxn modelId="{A08E7575-4A18-418F-B186-E88C65D08C0F}" srcId="{4D3EA206-2525-4BA8-8266-EA4EEDC17B15}" destId="{39BEEB2E-9B2F-4E96-A1F2-98D26B428165}" srcOrd="4" destOrd="0" parTransId="{E9107137-BF5B-4657-BFFD-CFA9FB90369C}" sibTransId="{3AEF53D3-E048-448F-A6C8-647D1A5EFA71}"/>
    <dgm:cxn modelId="{6C8F3A79-385F-4249-A96C-1DA35A72CBCF}" type="presOf" srcId="{422CE4C0-5B5B-4CE6-A025-C7E9D0A9D870}" destId="{F9C1FDF9-5FE0-4970-B26A-85F5CCE1C5E1}" srcOrd="0" destOrd="0" presId="urn:microsoft.com/office/officeart/2005/8/layout/matrix1"/>
    <dgm:cxn modelId="{2B325559-C669-4D9C-A96B-366803540071}" type="presOf" srcId="{31EEDDFB-0E30-416E-B2DE-62703E409CD7}" destId="{829FA93F-9E89-425C-8292-CE159C1AFB1E}" srcOrd="1" destOrd="0" presId="urn:microsoft.com/office/officeart/2005/8/layout/matrix1"/>
    <dgm:cxn modelId="{18BD437A-E125-40B3-B283-6933B8253C19}" srcId="{4D3EA206-2525-4BA8-8266-EA4EEDC17B15}" destId="{2D80FE56-2C08-40C8-9E34-BBCFF405FC5F}" srcOrd="0" destOrd="0" parTransId="{099010D3-E66C-4AB4-86A1-0F51B9EEEF90}" sibTransId="{CE01FD23-1794-4A57-BBDA-8D5B9B367E47}"/>
    <dgm:cxn modelId="{42807B99-A8B6-43F6-9C2B-DEFCAAEFCE80}" srcId="{4331441D-A0A6-4E5E-BB08-7D4AB111D9D6}" destId="{4D3EA206-2525-4BA8-8266-EA4EEDC17B15}" srcOrd="0" destOrd="0" parTransId="{70F8387A-3BBF-4A98-BA67-F0F0B1F84A97}" sibTransId="{9B0A5FCC-DF9E-4BB5-8EA1-32B1020D0451}"/>
    <dgm:cxn modelId="{886ED1A2-2C1E-4677-B18B-3E6C91400172}" srcId="{4D3EA206-2525-4BA8-8266-EA4EEDC17B15}" destId="{422CE4C0-5B5B-4CE6-A025-C7E9D0A9D870}" srcOrd="2" destOrd="0" parTransId="{52DF56DC-0CC3-4648-9AEF-629EE1239D96}" sibTransId="{2F549A20-8B02-4157-B1C5-C0D2E7EDE6EE}"/>
    <dgm:cxn modelId="{CC09A3D4-754E-4007-BE80-F7BD5FAE9745}" type="presOf" srcId="{2D80FE56-2C08-40C8-9E34-BBCFF405FC5F}" destId="{4498F108-2F79-4088-996E-7D68073A595E}" srcOrd="0" destOrd="0" presId="urn:microsoft.com/office/officeart/2005/8/layout/matrix1"/>
    <dgm:cxn modelId="{78B4B0E5-16CC-4AD8-9B6E-383226E74AB7}" type="presOf" srcId="{31EEDDFB-0E30-416E-B2DE-62703E409CD7}" destId="{47C033B2-38F7-4162-B698-D46D613AC2FB}" srcOrd="0" destOrd="0" presId="urn:microsoft.com/office/officeart/2005/8/layout/matrix1"/>
    <dgm:cxn modelId="{D8859DF3-636D-4D3D-81AE-683FC39FB3C1}" type="presOf" srcId="{422CE4C0-5B5B-4CE6-A025-C7E9D0A9D870}" destId="{281889AB-EA68-414C-920B-E59FADC9E011}" srcOrd="1" destOrd="0" presId="urn:microsoft.com/office/officeart/2005/8/layout/matrix1"/>
    <dgm:cxn modelId="{4F17F763-E770-4801-83E0-BB1640A70921}" type="presParOf" srcId="{20849691-419F-48AC-A09C-854D3FB3FC0C}" destId="{798BB60D-9489-494B-BBBC-D4AF1A5FA8A4}" srcOrd="0" destOrd="0" presId="urn:microsoft.com/office/officeart/2005/8/layout/matrix1"/>
    <dgm:cxn modelId="{F4304279-EAB1-46FD-AAED-1F7E8ECD5669}" type="presParOf" srcId="{798BB60D-9489-494B-BBBC-D4AF1A5FA8A4}" destId="{4498F108-2F79-4088-996E-7D68073A595E}" srcOrd="0" destOrd="0" presId="urn:microsoft.com/office/officeart/2005/8/layout/matrix1"/>
    <dgm:cxn modelId="{ABD829D8-90B6-48D2-9E36-ECD15BA33279}" type="presParOf" srcId="{798BB60D-9489-494B-BBBC-D4AF1A5FA8A4}" destId="{376268DE-37AC-4093-BEAA-8EBB9DB23AEA}" srcOrd="1" destOrd="0" presId="urn:microsoft.com/office/officeart/2005/8/layout/matrix1"/>
    <dgm:cxn modelId="{AAF4AC7B-30A7-4EF5-843E-4EE440AF5B02}" type="presParOf" srcId="{798BB60D-9489-494B-BBBC-D4AF1A5FA8A4}" destId="{47C033B2-38F7-4162-B698-D46D613AC2FB}" srcOrd="2" destOrd="0" presId="urn:microsoft.com/office/officeart/2005/8/layout/matrix1"/>
    <dgm:cxn modelId="{710CFDFC-BA41-4F35-8615-AD944B6B6BB0}" type="presParOf" srcId="{798BB60D-9489-494B-BBBC-D4AF1A5FA8A4}" destId="{829FA93F-9E89-425C-8292-CE159C1AFB1E}" srcOrd="3" destOrd="0" presId="urn:microsoft.com/office/officeart/2005/8/layout/matrix1"/>
    <dgm:cxn modelId="{17C5D22C-17FD-4C2C-8717-F5C4D53DAEBD}" type="presParOf" srcId="{798BB60D-9489-494B-BBBC-D4AF1A5FA8A4}" destId="{F9C1FDF9-5FE0-4970-B26A-85F5CCE1C5E1}" srcOrd="4" destOrd="0" presId="urn:microsoft.com/office/officeart/2005/8/layout/matrix1"/>
    <dgm:cxn modelId="{85955B5E-5B0B-4072-8621-80416DFE2894}" type="presParOf" srcId="{798BB60D-9489-494B-BBBC-D4AF1A5FA8A4}" destId="{281889AB-EA68-414C-920B-E59FADC9E011}" srcOrd="5" destOrd="0" presId="urn:microsoft.com/office/officeart/2005/8/layout/matrix1"/>
    <dgm:cxn modelId="{76FF4CC5-53DC-45E4-87B5-4AF7227905B1}" type="presParOf" srcId="{798BB60D-9489-494B-BBBC-D4AF1A5FA8A4}" destId="{8F603D4A-A66C-4E54-A46F-40701068612F}" srcOrd="6" destOrd="0" presId="urn:microsoft.com/office/officeart/2005/8/layout/matrix1"/>
    <dgm:cxn modelId="{04054530-3BC7-4859-8F3D-521706F712D3}" type="presParOf" srcId="{798BB60D-9489-494B-BBBC-D4AF1A5FA8A4}" destId="{574FB8C9-2BE7-4DF8-8343-6FE0071F7C9E}" srcOrd="7" destOrd="0" presId="urn:microsoft.com/office/officeart/2005/8/layout/matrix1"/>
    <dgm:cxn modelId="{2D75AA34-C665-419C-B54A-0325BA60C868}" type="presParOf" srcId="{20849691-419F-48AC-A09C-854D3FB3FC0C}" destId="{96281A7E-2E3A-4399-BF41-E1EDEA9B00F0}"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F21060F-9B3B-4B87-B93A-C5448581537F}"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s-MX"/>
        </a:p>
      </dgm:t>
    </dgm:pt>
    <dgm:pt modelId="{435B4C2C-BD87-48D1-9A5B-7F5319FE6063}">
      <dgm:prSet phldrT="[Texto]" custT="1"/>
      <dgm:spPr/>
      <dgm:t>
        <a:bodyPr/>
        <a:lstStyle/>
        <a:p>
          <a:r>
            <a:rPr lang="es-ES_tradnl" sz="2200" dirty="0"/>
            <a:t>2.1. </a:t>
          </a:r>
          <a:r>
            <a:rPr lang="es-ES" sz="2200" dirty="0"/>
            <a:t>Problemas del conocimiento y de la instrumentalización de la naturaleza. </a:t>
          </a:r>
          <a:endParaRPr lang="es-MX" sz="2200" dirty="0"/>
        </a:p>
      </dgm:t>
    </dgm:pt>
    <dgm:pt modelId="{D3FBD3FD-EE60-486C-A32A-1C81DA89A309}" type="parTrans" cxnId="{E1F9BAB4-32C9-41CF-B086-AC74F8A21D3D}">
      <dgm:prSet/>
      <dgm:spPr/>
      <dgm:t>
        <a:bodyPr/>
        <a:lstStyle/>
        <a:p>
          <a:endParaRPr lang="es-MX" sz="2800"/>
        </a:p>
      </dgm:t>
    </dgm:pt>
    <dgm:pt modelId="{5F5B7F1D-FFBD-405A-8E34-3A2267134DD2}" type="sibTrans" cxnId="{E1F9BAB4-32C9-41CF-B086-AC74F8A21D3D}">
      <dgm:prSet/>
      <dgm:spPr/>
      <dgm:t>
        <a:bodyPr/>
        <a:lstStyle/>
        <a:p>
          <a:endParaRPr lang="es-MX" sz="2800"/>
        </a:p>
      </dgm:t>
    </dgm:pt>
    <dgm:pt modelId="{5599EBE4-D260-42EA-873F-242409B75402}">
      <dgm:prSet custT="1"/>
      <dgm:spPr/>
      <dgm:t>
        <a:bodyPr/>
        <a:lstStyle/>
        <a:p>
          <a:r>
            <a:rPr lang="es-ES_tradnl" sz="2800" dirty="0"/>
            <a:t>2.2.1. Bio/ecocentrismo</a:t>
          </a:r>
        </a:p>
      </dgm:t>
    </dgm:pt>
    <dgm:pt modelId="{59C61F1A-F424-4029-B788-B82CE1230D55}" type="parTrans" cxnId="{157CA445-04E3-4904-B3AF-CC7C84E52BA6}">
      <dgm:prSet/>
      <dgm:spPr/>
      <dgm:t>
        <a:bodyPr/>
        <a:lstStyle/>
        <a:p>
          <a:endParaRPr lang="es-MX" sz="2800"/>
        </a:p>
      </dgm:t>
    </dgm:pt>
    <dgm:pt modelId="{C9405816-909C-4848-A710-4F3103A2D115}" type="sibTrans" cxnId="{157CA445-04E3-4904-B3AF-CC7C84E52BA6}">
      <dgm:prSet/>
      <dgm:spPr/>
      <dgm:t>
        <a:bodyPr/>
        <a:lstStyle/>
        <a:p>
          <a:endParaRPr lang="es-MX" sz="2800"/>
        </a:p>
      </dgm:t>
    </dgm:pt>
    <dgm:pt modelId="{5C7233F7-701C-4F90-817E-197D2BEE1712}">
      <dgm:prSet custT="1"/>
      <dgm:spPr/>
      <dgm:t>
        <a:bodyPr/>
        <a:lstStyle/>
        <a:p>
          <a:r>
            <a:rPr lang="es-ES_tradnl" sz="2800" dirty="0"/>
            <a:t>2.2.2. </a:t>
          </a:r>
          <a:r>
            <a:rPr lang="es-ES_tradnl" sz="2800" dirty="0" err="1"/>
            <a:t>Tecnocentrismo</a:t>
          </a:r>
          <a:r>
            <a:rPr lang="es-ES_tradnl" sz="2800" dirty="0"/>
            <a:t> </a:t>
          </a:r>
        </a:p>
      </dgm:t>
    </dgm:pt>
    <dgm:pt modelId="{5D15FD86-ECA2-4EEE-9525-C96282015FA8}" type="parTrans" cxnId="{1692D659-1CCD-4F66-81B8-B16AE290AFAA}">
      <dgm:prSet/>
      <dgm:spPr/>
      <dgm:t>
        <a:bodyPr/>
        <a:lstStyle/>
        <a:p>
          <a:endParaRPr lang="es-MX" sz="2800"/>
        </a:p>
      </dgm:t>
    </dgm:pt>
    <dgm:pt modelId="{94F70F19-99C0-4C0E-B79C-16A780B5FC03}" type="sibTrans" cxnId="{1692D659-1CCD-4F66-81B8-B16AE290AFAA}">
      <dgm:prSet/>
      <dgm:spPr/>
      <dgm:t>
        <a:bodyPr/>
        <a:lstStyle/>
        <a:p>
          <a:endParaRPr lang="es-MX" sz="2800"/>
        </a:p>
      </dgm:t>
    </dgm:pt>
    <dgm:pt modelId="{9BD4377A-48C1-4AC3-BDBA-ABEAEBA315FC}">
      <dgm:prSet custT="1"/>
      <dgm:spPr/>
      <dgm:t>
        <a:bodyPr/>
        <a:lstStyle/>
        <a:p>
          <a:r>
            <a:rPr lang="es-ES_tradnl" sz="2800" dirty="0"/>
            <a:t>2.2.3 Antropocentrismo </a:t>
          </a:r>
        </a:p>
      </dgm:t>
    </dgm:pt>
    <dgm:pt modelId="{774B343A-54C3-4B7C-BFAB-4A59EE0E7AE2}" type="parTrans" cxnId="{63F0A0D5-5FAD-4BC8-92B3-7A4F0AD43845}">
      <dgm:prSet/>
      <dgm:spPr/>
      <dgm:t>
        <a:bodyPr/>
        <a:lstStyle/>
        <a:p>
          <a:endParaRPr lang="es-MX" sz="2800"/>
        </a:p>
      </dgm:t>
    </dgm:pt>
    <dgm:pt modelId="{F248D6EF-C5F8-4548-89D3-66C453A6BFB8}" type="sibTrans" cxnId="{63F0A0D5-5FAD-4BC8-92B3-7A4F0AD43845}">
      <dgm:prSet/>
      <dgm:spPr/>
      <dgm:t>
        <a:bodyPr/>
        <a:lstStyle/>
        <a:p>
          <a:endParaRPr lang="es-MX" sz="2800"/>
        </a:p>
      </dgm:t>
    </dgm:pt>
    <dgm:pt modelId="{7EC1B9C0-4348-4385-A7C4-8F28DA77C6DA}">
      <dgm:prSet phldrT="[Texto]" custT="1"/>
      <dgm:spPr/>
      <dgm:t>
        <a:bodyPr/>
        <a:lstStyle/>
        <a:p>
          <a:r>
            <a:rPr lang="es-MX" sz="2200" dirty="0"/>
            <a:t>2.2 Relación Sociedad – Naturaleza </a:t>
          </a:r>
        </a:p>
      </dgm:t>
    </dgm:pt>
    <dgm:pt modelId="{F7BF5C77-B2A7-4AD9-83EE-3B4F38249B80}" type="parTrans" cxnId="{8E1190BD-43A5-4FE9-BCD7-63F77F378522}">
      <dgm:prSet/>
      <dgm:spPr/>
      <dgm:t>
        <a:bodyPr/>
        <a:lstStyle/>
        <a:p>
          <a:endParaRPr lang="es-MX"/>
        </a:p>
      </dgm:t>
    </dgm:pt>
    <dgm:pt modelId="{4DF4796F-2B80-4DD3-8792-7BCE65D997FA}" type="sibTrans" cxnId="{8E1190BD-43A5-4FE9-BCD7-63F77F378522}">
      <dgm:prSet/>
      <dgm:spPr/>
      <dgm:t>
        <a:bodyPr/>
        <a:lstStyle/>
        <a:p>
          <a:endParaRPr lang="es-MX"/>
        </a:p>
      </dgm:t>
    </dgm:pt>
    <dgm:pt modelId="{56837BD7-6048-43B9-86EC-9BC20A3C9506}" type="pres">
      <dgm:prSet presAssocID="{1F21060F-9B3B-4B87-B93A-C5448581537F}" presName="linear" presStyleCnt="0">
        <dgm:presLayoutVars>
          <dgm:dir/>
          <dgm:animLvl val="lvl"/>
          <dgm:resizeHandles val="exact"/>
        </dgm:presLayoutVars>
      </dgm:prSet>
      <dgm:spPr/>
    </dgm:pt>
    <dgm:pt modelId="{1F5AE173-1BDA-4C2F-B1B2-F5CBE33ADF03}" type="pres">
      <dgm:prSet presAssocID="{435B4C2C-BD87-48D1-9A5B-7F5319FE6063}" presName="parentLin" presStyleCnt="0"/>
      <dgm:spPr/>
    </dgm:pt>
    <dgm:pt modelId="{2C019FFE-2747-4096-8B23-4595E455B5FF}" type="pres">
      <dgm:prSet presAssocID="{435B4C2C-BD87-48D1-9A5B-7F5319FE6063}" presName="parentLeftMargin" presStyleLbl="node1" presStyleIdx="0" presStyleCnt="5"/>
      <dgm:spPr/>
    </dgm:pt>
    <dgm:pt modelId="{8B45AE9C-6207-481D-8487-6B80FC2B5912}" type="pres">
      <dgm:prSet presAssocID="{435B4C2C-BD87-48D1-9A5B-7F5319FE6063}" presName="parentText" presStyleLbl="node1" presStyleIdx="0" presStyleCnt="5">
        <dgm:presLayoutVars>
          <dgm:chMax val="0"/>
          <dgm:bulletEnabled val="1"/>
        </dgm:presLayoutVars>
      </dgm:prSet>
      <dgm:spPr/>
    </dgm:pt>
    <dgm:pt modelId="{A6E7B9EE-0EE0-4DE9-8AE4-63E328BB056A}" type="pres">
      <dgm:prSet presAssocID="{435B4C2C-BD87-48D1-9A5B-7F5319FE6063}" presName="negativeSpace" presStyleCnt="0"/>
      <dgm:spPr/>
    </dgm:pt>
    <dgm:pt modelId="{272C04D8-3B27-4C83-AA8A-3955ED2F452A}" type="pres">
      <dgm:prSet presAssocID="{435B4C2C-BD87-48D1-9A5B-7F5319FE6063}" presName="childText" presStyleLbl="conFgAcc1" presStyleIdx="0" presStyleCnt="5">
        <dgm:presLayoutVars>
          <dgm:bulletEnabled val="1"/>
        </dgm:presLayoutVars>
      </dgm:prSet>
      <dgm:spPr/>
    </dgm:pt>
    <dgm:pt modelId="{CC608C04-13B6-4F9E-A3FF-B84F18F34C35}" type="pres">
      <dgm:prSet presAssocID="{5F5B7F1D-FFBD-405A-8E34-3A2267134DD2}" presName="spaceBetweenRectangles" presStyleCnt="0"/>
      <dgm:spPr/>
    </dgm:pt>
    <dgm:pt modelId="{34055CE5-7238-47E8-A0A6-DC277D7F70C0}" type="pres">
      <dgm:prSet presAssocID="{7EC1B9C0-4348-4385-A7C4-8F28DA77C6DA}" presName="parentLin" presStyleCnt="0"/>
      <dgm:spPr/>
    </dgm:pt>
    <dgm:pt modelId="{051EFB36-5414-47F0-A97F-0D95994C6074}" type="pres">
      <dgm:prSet presAssocID="{7EC1B9C0-4348-4385-A7C4-8F28DA77C6DA}" presName="parentLeftMargin" presStyleLbl="node1" presStyleIdx="0" presStyleCnt="5"/>
      <dgm:spPr/>
    </dgm:pt>
    <dgm:pt modelId="{58FF080F-BE03-4FED-8FB9-2A8488784848}" type="pres">
      <dgm:prSet presAssocID="{7EC1B9C0-4348-4385-A7C4-8F28DA77C6DA}" presName="parentText" presStyleLbl="node1" presStyleIdx="1" presStyleCnt="5">
        <dgm:presLayoutVars>
          <dgm:chMax val="0"/>
          <dgm:bulletEnabled val="1"/>
        </dgm:presLayoutVars>
      </dgm:prSet>
      <dgm:spPr/>
    </dgm:pt>
    <dgm:pt modelId="{4D56776E-F1BF-4B61-B2F1-0E32858241D8}" type="pres">
      <dgm:prSet presAssocID="{7EC1B9C0-4348-4385-A7C4-8F28DA77C6DA}" presName="negativeSpace" presStyleCnt="0"/>
      <dgm:spPr/>
    </dgm:pt>
    <dgm:pt modelId="{4CAD33A8-831D-44C6-8C9E-07E5BE6662B2}" type="pres">
      <dgm:prSet presAssocID="{7EC1B9C0-4348-4385-A7C4-8F28DA77C6DA}" presName="childText" presStyleLbl="conFgAcc1" presStyleIdx="1" presStyleCnt="5">
        <dgm:presLayoutVars>
          <dgm:bulletEnabled val="1"/>
        </dgm:presLayoutVars>
      </dgm:prSet>
      <dgm:spPr/>
    </dgm:pt>
    <dgm:pt modelId="{F89C7354-05C1-4060-B904-AF14665B746C}" type="pres">
      <dgm:prSet presAssocID="{4DF4796F-2B80-4DD3-8792-7BCE65D997FA}" presName="spaceBetweenRectangles" presStyleCnt="0"/>
      <dgm:spPr/>
    </dgm:pt>
    <dgm:pt modelId="{2407D655-5DA0-466C-B754-0CA50ACE7EA5}" type="pres">
      <dgm:prSet presAssocID="{5599EBE4-D260-42EA-873F-242409B75402}" presName="parentLin" presStyleCnt="0"/>
      <dgm:spPr/>
    </dgm:pt>
    <dgm:pt modelId="{1D0094FA-63F7-4C49-9931-61AFD495496E}" type="pres">
      <dgm:prSet presAssocID="{5599EBE4-D260-42EA-873F-242409B75402}" presName="parentLeftMargin" presStyleLbl="node1" presStyleIdx="1" presStyleCnt="5"/>
      <dgm:spPr/>
    </dgm:pt>
    <dgm:pt modelId="{3854AABE-3D71-4007-8391-C45B49A8F226}" type="pres">
      <dgm:prSet presAssocID="{5599EBE4-D260-42EA-873F-242409B75402}" presName="parentText" presStyleLbl="node1" presStyleIdx="2" presStyleCnt="5">
        <dgm:presLayoutVars>
          <dgm:chMax val="0"/>
          <dgm:bulletEnabled val="1"/>
        </dgm:presLayoutVars>
      </dgm:prSet>
      <dgm:spPr/>
    </dgm:pt>
    <dgm:pt modelId="{4AB42FF6-8F57-4536-A9B4-5385FB674385}" type="pres">
      <dgm:prSet presAssocID="{5599EBE4-D260-42EA-873F-242409B75402}" presName="negativeSpace" presStyleCnt="0"/>
      <dgm:spPr/>
    </dgm:pt>
    <dgm:pt modelId="{8F8DE8DF-8738-4C37-A46E-5DDD9F281B6A}" type="pres">
      <dgm:prSet presAssocID="{5599EBE4-D260-42EA-873F-242409B75402}" presName="childText" presStyleLbl="conFgAcc1" presStyleIdx="2" presStyleCnt="5">
        <dgm:presLayoutVars>
          <dgm:bulletEnabled val="1"/>
        </dgm:presLayoutVars>
      </dgm:prSet>
      <dgm:spPr/>
    </dgm:pt>
    <dgm:pt modelId="{D0AE4737-441C-42B2-BF79-3220EA4CCF20}" type="pres">
      <dgm:prSet presAssocID="{C9405816-909C-4848-A710-4F3103A2D115}" presName="spaceBetweenRectangles" presStyleCnt="0"/>
      <dgm:spPr/>
    </dgm:pt>
    <dgm:pt modelId="{C415568C-ACEF-4DF1-A157-E881CEA755E2}" type="pres">
      <dgm:prSet presAssocID="{5C7233F7-701C-4F90-817E-197D2BEE1712}" presName="parentLin" presStyleCnt="0"/>
      <dgm:spPr/>
    </dgm:pt>
    <dgm:pt modelId="{84289E9F-55B0-4BA1-85D1-4B4AAE4E3A45}" type="pres">
      <dgm:prSet presAssocID="{5C7233F7-701C-4F90-817E-197D2BEE1712}" presName="parentLeftMargin" presStyleLbl="node1" presStyleIdx="2" presStyleCnt="5"/>
      <dgm:spPr/>
    </dgm:pt>
    <dgm:pt modelId="{6E54AAE7-2144-4645-9B51-A006EB1FFCCD}" type="pres">
      <dgm:prSet presAssocID="{5C7233F7-701C-4F90-817E-197D2BEE1712}" presName="parentText" presStyleLbl="node1" presStyleIdx="3" presStyleCnt="5">
        <dgm:presLayoutVars>
          <dgm:chMax val="0"/>
          <dgm:bulletEnabled val="1"/>
        </dgm:presLayoutVars>
      </dgm:prSet>
      <dgm:spPr/>
    </dgm:pt>
    <dgm:pt modelId="{78CA627A-BE15-4DE9-A448-6E7318EDE37E}" type="pres">
      <dgm:prSet presAssocID="{5C7233F7-701C-4F90-817E-197D2BEE1712}" presName="negativeSpace" presStyleCnt="0"/>
      <dgm:spPr/>
    </dgm:pt>
    <dgm:pt modelId="{83D03D00-7F58-45A2-B72D-8B05C42AA5EE}" type="pres">
      <dgm:prSet presAssocID="{5C7233F7-701C-4F90-817E-197D2BEE1712}" presName="childText" presStyleLbl="conFgAcc1" presStyleIdx="3" presStyleCnt="5">
        <dgm:presLayoutVars>
          <dgm:bulletEnabled val="1"/>
        </dgm:presLayoutVars>
      </dgm:prSet>
      <dgm:spPr/>
    </dgm:pt>
    <dgm:pt modelId="{D499EE67-C5E4-4CD0-8F62-AB032AF311D3}" type="pres">
      <dgm:prSet presAssocID="{94F70F19-99C0-4C0E-B79C-16A780B5FC03}" presName="spaceBetweenRectangles" presStyleCnt="0"/>
      <dgm:spPr/>
    </dgm:pt>
    <dgm:pt modelId="{5AAA1945-41BC-4790-9B56-7795F6DC1264}" type="pres">
      <dgm:prSet presAssocID="{9BD4377A-48C1-4AC3-BDBA-ABEAEBA315FC}" presName="parentLin" presStyleCnt="0"/>
      <dgm:spPr/>
    </dgm:pt>
    <dgm:pt modelId="{C9559192-FD89-48E3-8D69-1595E0A08696}" type="pres">
      <dgm:prSet presAssocID="{9BD4377A-48C1-4AC3-BDBA-ABEAEBA315FC}" presName="parentLeftMargin" presStyleLbl="node1" presStyleIdx="3" presStyleCnt="5"/>
      <dgm:spPr/>
    </dgm:pt>
    <dgm:pt modelId="{4A054CD5-20B6-48B3-B01E-EE2F8DF0F870}" type="pres">
      <dgm:prSet presAssocID="{9BD4377A-48C1-4AC3-BDBA-ABEAEBA315FC}" presName="parentText" presStyleLbl="node1" presStyleIdx="4" presStyleCnt="5">
        <dgm:presLayoutVars>
          <dgm:chMax val="0"/>
          <dgm:bulletEnabled val="1"/>
        </dgm:presLayoutVars>
      </dgm:prSet>
      <dgm:spPr/>
    </dgm:pt>
    <dgm:pt modelId="{7C5FBD06-2F7D-4989-BC59-E8DB160FC1D0}" type="pres">
      <dgm:prSet presAssocID="{9BD4377A-48C1-4AC3-BDBA-ABEAEBA315FC}" presName="negativeSpace" presStyleCnt="0"/>
      <dgm:spPr/>
    </dgm:pt>
    <dgm:pt modelId="{C5514171-6E5B-4E35-8347-FF725F7E4957}" type="pres">
      <dgm:prSet presAssocID="{9BD4377A-48C1-4AC3-BDBA-ABEAEBA315FC}" presName="childText" presStyleLbl="conFgAcc1" presStyleIdx="4" presStyleCnt="5">
        <dgm:presLayoutVars>
          <dgm:bulletEnabled val="1"/>
        </dgm:presLayoutVars>
      </dgm:prSet>
      <dgm:spPr/>
    </dgm:pt>
  </dgm:ptLst>
  <dgm:cxnLst>
    <dgm:cxn modelId="{42596506-111A-4A75-AAA4-328060C81493}" type="presOf" srcId="{5C7233F7-701C-4F90-817E-197D2BEE1712}" destId="{84289E9F-55B0-4BA1-85D1-4B4AAE4E3A45}" srcOrd="0" destOrd="0" presId="urn:microsoft.com/office/officeart/2005/8/layout/list1"/>
    <dgm:cxn modelId="{66C97063-0637-4BCC-9097-9DB07FF72259}" type="presOf" srcId="{7EC1B9C0-4348-4385-A7C4-8F28DA77C6DA}" destId="{58FF080F-BE03-4FED-8FB9-2A8488784848}" srcOrd="1" destOrd="0" presId="urn:microsoft.com/office/officeart/2005/8/layout/list1"/>
    <dgm:cxn modelId="{157CA445-04E3-4904-B3AF-CC7C84E52BA6}" srcId="{1F21060F-9B3B-4B87-B93A-C5448581537F}" destId="{5599EBE4-D260-42EA-873F-242409B75402}" srcOrd="2" destOrd="0" parTransId="{59C61F1A-F424-4029-B788-B82CE1230D55}" sibTransId="{C9405816-909C-4848-A710-4F3103A2D115}"/>
    <dgm:cxn modelId="{62172256-A7AA-4BE1-B504-6A73F1B8C2B6}" type="presOf" srcId="{9BD4377A-48C1-4AC3-BDBA-ABEAEBA315FC}" destId="{C9559192-FD89-48E3-8D69-1595E0A08696}" srcOrd="0" destOrd="0" presId="urn:microsoft.com/office/officeart/2005/8/layout/list1"/>
    <dgm:cxn modelId="{1692D659-1CCD-4F66-81B8-B16AE290AFAA}" srcId="{1F21060F-9B3B-4B87-B93A-C5448581537F}" destId="{5C7233F7-701C-4F90-817E-197D2BEE1712}" srcOrd="3" destOrd="0" parTransId="{5D15FD86-ECA2-4EEE-9525-C96282015FA8}" sibTransId="{94F70F19-99C0-4C0E-B79C-16A780B5FC03}"/>
    <dgm:cxn modelId="{D9FC4780-26BC-4A2E-8C48-A36F383DFA3E}" type="presOf" srcId="{5599EBE4-D260-42EA-873F-242409B75402}" destId="{3854AABE-3D71-4007-8391-C45B49A8F226}" srcOrd="1" destOrd="0" presId="urn:microsoft.com/office/officeart/2005/8/layout/list1"/>
    <dgm:cxn modelId="{4C565582-E020-4ABF-819F-0320609A66D1}" type="presOf" srcId="{9BD4377A-48C1-4AC3-BDBA-ABEAEBA315FC}" destId="{4A054CD5-20B6-48B3-B01E-EE2F8DF0F870}" srcOrd="1" destOrd="0" presId="urn:microsoft.com/office/officeart/2005/8/layout/list1"/>
    <dgm:cxn modelId="{46250F90-2797-4759-B291-E73D884F7C41}" type="presOf" srcId="{7EC1B9C0-4348-4385-A7C4-8F28DA77C6DA}" destId="{051EFB36-5414-47F0-A97F-0D95994C6074}" srcOrd="0" destOrd="0" presId="urn:microsoft.com/office/officeart/2005/8/layout/list1"/>
    <dgm:cxn modelId="{E1F9BAB4-32C9-41CF-B086-AC74F8A21D3D}" srcId="{1F21060F-9B3B-4B87-B93A-C5448581537F}" destId="{435B4C2C-BD87-48D1-9A5B-7F5319FE6063}" srcOrd="0" destOrd="0" parTransId="{D3FBD3FD-EE60-486C-A32A-1C81DA89A309}" sibTransId="{5F5B7F1D-FFBD-405A-8E34-3A2267134DD2}"/>
    <dgm:cxn modelId="{8E1190BD-43A5-4FE9-BCD7-63F77F378522}" srcId="{1F21060F-9B3B-4B87-B93A-C5448581537F}" destId="{7EC1B9C0-4348-4385-A7C4-8F28DA77C6DA}" srcOrd="1" destOrd="0" parTransId="{F7BF5C77-B2A7-4AD9-83EE-3B4F38249B80}" sibTransId="{4DF4796F-2B80-4DD3-8792-7BCE65D997FA}"/>
    <dgm:cxn modelId="{35E570CA-AEAB-4561-9C22-ED83133CBD82}" type="presOf" srcId="{1F21060F-9B3B-4B87-B93A-C5448581537F}" destId="{56837BD7-6048-43B9-86EC-9BC20A3C9506}" srcOrd="0" destOrd="0" presId="urn:microsoft.com/office/officeart/2005/8/layout/list1"/>
    <dgm:cxn modelId="{63F0A0D5-5FAD-4BC8-92B3-7A4F0AD43845}" srcId="{1F21060F-9B3B-4B87-B93A-C5448581537F}" destId="{9BD4377A-48C1-4AC3-BDBA-ABEAEBA315FC}" srcOrd="4" destOrd="0" parTransId="{774B343A-54C3-4B7C-BFAB-4A59EE0E7AE2}" sibTransId="{F248D6EF-C5F8-4548-89D3-66C453A6BFB8}"/>
    <dgm:cxn modelId="{147164DD-2FD6-45CD-B58E-9B8A21BB9075}" type="presOf" srcId="{435B4C2C-BD87-48D1-9A5B-7F5319FE6063}" destId="{2C019FFE-2747-4096-8B23-4595E455B5FF}" srcOrd="0" destOrd="0" presId="urn:microsoft.com/office/officeart/2005/8/layout/list1"/>
    <dgm:cxn modelId="{A09ADFE5-78FC-4322-8C79-4C9098D5B650}" type="presOf" srcId="{5599EBE4-D260-42EA-873F-242409B75402}" destId="{1D0094FA-63F7-4C49-9931-61AFD495496E}" srcOrd="0" destOrd="0" presId="urn:microsoft.com/office/officeart/2005/8/layout/list1"/>
    <dgm:cxn modelId="{8D6FADEB-39A8-457C-8D27-B5CE4DFD9CBA}" type="presOf" srcId="{5C7233F7-701C-4F90-817E-197D2BEE1712}" destId="{6E54AAE7-2144-4645-9B51-A006EB1FFCCD}" srcOrd="1" destOrd="0" presId="urn:microsoft.com/office/officeart/2005/8/layout/list1"/>
    <dgm:cxn modelId="{60F7B9ED-7C83-4F96-B06E-0CAB7DCB2825}" type="presOf" srcId="{435B4C2C-BD87-48D1-9A5B-7F5319FE6063}" destId="{8B45AE9C-6207-481D-8487-6B80FC2B5912}" srcOrd="1" destOrd="0" presId="urn:microsoft.com/office/officeart/2005/8/layout/list1"/>
    <dgm:cxn modelId="{2FEECE4C-7C7B-47D7-8BCB-53E1BE10166E}" type="presParOf" srcId="{56837BD7-6048-43B9-86EC-9BC20A3C9506}" destId="{1F5AE173-1BDA-4C2F-B1B2-F5CBE33ADF03}" srcOrd="0" destOrd="0" presId="urn:microsoft.com/office/officeart/2005/8/layout/list1"/>
    <dgm:cxn modelId="{9CD3A849-78EB-40BD-8A29-A164044C7579}" type="presParOf" srcId="{1F5AE173-1BDA-4C2F-B1B2-F5CBE33ADF03}" destId="{2C019FFE-2747-4096-8B23-4595E455B5FF}" srcOrd="0" destOrd="0" presId="urn:microsoft.com/office/officeart/2005/8/layout/list1"/>
    <dgm:cxn modelId="{472B56FE-F6D7-4EC0-B6A4-F6FBA85425DB}" type="presParOf" srcId="{1F5AE173-1BDA-4C2F-B1B2-F5CBE33ADF03}" destId="{8B45AE9C-6207-481D-8487-6B80FC2B5912}" srcOrd="1" destOrd="0" presId="urn:microsoft.com/office/officeart/2005/8/layout/list1"/>
    <dgm:cxn modelId="{A3C99024-51B8-40E5-A67C-53BB127A4186}" type="presParOf" srcId="{56837BD7-6048-43B9-86EC-9BC20A3C9506}" destId="{A6E7B9EE-0EE0-4DE9-8AE4-63E328BB056A}" srcOrd="1" destOrd="0" presId="urn:microsoft.com/office/officeart/2005/8/layout/list1"/>
    <dgm:cxn modelId="{98277DEA-17F4-4EB6-99AA-EFCC479B5707}" type="presParOf" srcId="{56837BD7-6048-43B9-86EC-9BC20A3C9506}" destId="{272C04D8-3B27-4C83-AA8A-3955ED2F452A}" srcOrd="2" destOrd="0" presId="urn:microsoft.com/office/officeart/2005/8/layout/list1"/>
    <dgm:cxn modelId="{B90608E7-F184-49AF-AE27-32DB63B0AECA}" type="presParOf" srcId="{56837BD7-6048-43B9-86EC-9BC20A3C9506}" destId="{CC608C04-13B6-4F9E-A3FF-B84F18F34C35}" srcOrd="3" destOrd="0" presId="urn:microsoft.com/office/officeart/2005/8/layout/list1"/>
    <dgm:cxn modelId="{0EF5F4BF-45D1-4E37-A819-FC502057431A}" type="presParOf" srcId="{56837BD7-6048-43B9-86EC-9BC20A3C9506}" destId="{34055CE5-7238-47E8-A0A6-DC277D7F70C0}" srcOrd="4" destOrd="0" presId="urn:microsoft.com/office/officeart/2005/8/layout/list1"/>
    <dgm:cxn modelId="{DD122304-13C4-4172-8B6B-29138FF698AB}" type="presParOf" srcId="{34055CE5-7238-47E8-A0A6-DC277D7F70C0}" destId="{051EFB36-5414-47F0-A97F-0D95994C6074}" srcOrd="0" destOrd="0" presId="urn:microsoft.com/office/officeart/2005/8/layout/list1"/>
    <dgm:cxn modelId="{55D091D9-D0BE-4A22-82FD-2F508F4F7B2A}" type="presParOf" srcId="{34055CE5-7238-47E8-A0A6-DC277D7F70C0}" destId="{58FF080F-BE03-4FED-8FB9-2A8488784848}" srcOrd="1" destOrd="0" presId="urn:microsoft.com/office/officeart/2005/8/layout/list1"/>
    <dgm:cxn modelId="{DA6E724A-28B1-49B5-907E-18B96E608F44}" type="presParOf" srcId="{56837BD7-6048-43B9-86EC-9BC20A3C9506}" destId="{4D56776E-F1BF-4B61-B2F1-0E32858241D8}" srcOrd="5" destOrd="0" presId="urn:microsoft.com/office/officeart/2005/8/layout/list1"/>
    <dgm:cxn modelId="{CCF900C3-9DEE-436A-B2B6-986B45627F78}" type="presParOf" srcId="{56837BD7-6048-43B9-86EC-9BC20A3C9506}" destId="{4CAD33A8-831D-44C6-8C9E-07E5BE6662B2}" srcOrd="6" destOrd="0" presId="urn:microsoft.com/office/officeart/2005/8/layout/list1"/>
    <dgm:cxn modelId="{8A8B0F9C-FCCC-4367-A349-52D9E5B14FBA}" type="presParOf" srcId="{56837BD7-6048-43B9-86EC-9BC20A3C9506}" destId="{F89C7354-05C1-4060-B904-AF14665B746C}" srcOrd="7" destOrd="0" presId="urn:microsoft.com/office/officeart/2005/8/layout/list1"/>
    <dgm:cxn modelId="{348511E5-F0FC-4767-BA7B-C2A268F7E6FE}" type="presParOf" srcId="{56837BD7-6048-43B9-86EC-9BC20A3C9506}" destId="{2407D655-5DA0-466C-B754-0CA50ACE7EA5}" srcOrd="8" destOrd="0" presId="urn:microsoft.com/office/officeart/2005/8/layout/list1"/>
    <dgm:cxn modelId="{7F44F38B-EA6C-4F1B-BC2B-9DE0864C1907}" type="presParOf" srcId="{2407D655-5DA0-466C-B754-0CA50ACE7EA5}" destId="{1D0094FA-63F7-4C49-9931-61AFD495496E}" srcOrd="0" destOrd="0" presId="urn:microsoft.com/office/officeart/2005/8/layout/list1"/>
    <dgm:cxn modelId="{D6DAA308-F10E-4A19-80C8-8D48631EC953}" type="presParOf" srcId="{2407D655-5DA0-466C-B754-0CA50ACE7EA5}" destId="{3854AABE-3D71-4007-8391-C45B49A8F226}" srcOrd="1" destOrd="0" presId="urn:microsoft.com/office/officeart/2005/8/layout/list1"/>
    <dgm:cxn modelId="{8DEE40B0-0340-4FB6-B80A-70D53CC48A7A}" type="presParOf" srcId="{56837BD7-6048-43B9-86EC-9BC20A3C9506}" destId="{4AB42FF6-8F57-4536-A9B4-5385FB674385}" srcOrd="9" destOrd="0" presId="urn:microsoft.com/office/officeart/2005/8/layout/list1"/>
    <dgm:cxn modelId="{713398D1-8212-4489-BB66-32520835E0F2}" type="presParOf" srcId="{56837BD7-6048-43B9-86EC-9BC20A3C9506}" destId="{8F8DE8DF-8738-4C37-A46E-5DDD9F281B6A}" srcOrd="10" destOrd="0" presId="urn:microsoft.com/office/officeart/2005/8/layout/list1"/>
    <dgm:cxn modelId="{015ACCBD-8B95-4FE2-8B7E-42D439F73592}" type="presParOf" srcId="{56837BD7-6048-43B9-86EC-9BC20A3C9506}" destId="{D0AE4737-441C-42B2-BF79-3220EA4CCF20}" srcOrd="11" destOrd="0" presId="urn:microsoft.com/office/officeart/2005/8/layout/list1"/>
    <dgm:cxn modelId="{77FBB3A2-B441-4D4C-BFE6-2BF70670E91F}" type="presParOf" srcId="{56837BD7-6048-43B9-86EC-9BC20A3C9506}" destId="{C415568C-ACEF-4DF1-A157-E881CEA755E2}" srcOrd="12" destOrd="0" presId="urn:microsoft.com/office/officeart/2005/8/layout/list1"/>
    <dgm:cxn modelId="{C048E407-F2EA-4334-A7D4-C40B0655CC9C}" type="presParOf" srcId="{C415568C-ACEF-4DF1-A157-E881CEA755E2}" destId="{84289E9F-55B0-4BA1-85D1-4B4AAE4E3A45}" srcOrd="0" destOrd="0" presId="urn:microsoft.com/office/officeart/2005/8/layout/list1"/>
    <dgm:cxn modelId="{5568E56D-6CE1-445E-A975-5ED4AC712AAE}" type="presParOf" srcId="{C415568C-ACEF-4DF1-A157-E881CEA755E2}" destId="{6E54AAE7-2144-4645-9B51-A006EB1FFCCD}" srcOrd="1" destOrd="0" presId="urn:microsoft.com/office/officeart/2005/8/layout/list1"/>
    <dgm:cxn modelId="{5FC0F249-4722-430D-8AF3-FFD2B6B6AB75}" type="presParOf" srcId="{56837BD7-6048-43B9-86EC-9BC20A3C9506}" destId="{78CA627A-BE15-4DE9-A448-6E7318EDE37E}" srcOrd="13" destOrd="0" presId="urn:microsoft.com/office/officeart/2005/8/layout/list1"/>
    <dgm:cxn modelId="{B3B8AF1F-F358-4CC1-95F6-2CE57702E2A6}" type="presParOf" srcId="{56837BD7-6048-43B9-86EC-9BC20A3C9506}" destId="{83D03D00-7F58-45A2-B72D-8B05C42AA5EE}" srcOrd="14" destOrd="0" presId="urn:microsoft.com/office/officeart/2005/8/layout/list1"/>
    <dgm:cxn modelId="{F63C0DA5-DF7A-451A-B59F-2404B54FDA7D}" type="presParOf" srcId="{56837BD7-6048-43B9-86EC-9BC20A3C9506}" destId="{D499EE67-C5E4-4CD0-8F62-AB032AF311D3}" srcOrd="15" destOrd="0" presId="urn:microsoft.com/office/officeart/2005/8/layout/list1"/>
    <dgm:cxn modelId="{E0BC2F89-5FD9-4B9F-9FA3-D4BEB6194EBB}" type="presParOf" srcId="{56837BD7-6048-43B9-86EC-9BC20A3C9506}" destId="{5AAA1945-41BC-4790-9B56-7795F6DC1264}" srcOrd="16" destOrd="0" presId="urn:microsoft.com/office/officeart/2005/8/layout/list1"/>
    <dgm:cxn modelId="{52E62498-651B-4EC7-B0AE-8597A8310151}" type="presParOf" srcId="{5AAA1945-41BC-4790-9B56-7795F6DC1264}" destId="{C9559192-FD89-48E3-8D69-1595E0A08696}" srcOrd="0" destOrd="0" presId="urn:microsoft.com/office/officeart/2005/8/layout/list1"/>
    <dgm:cxn modelId="{F190C7F5-FD2D-4A74-A008-031CF8ED2CC1}" type="presParOf" srcId="{5AAA1945-41BC-4790-9B56-7795F6DC1264}" destId="{4A054CD5-20B6-48B3-B01E-EE2F8DF0F870}" srcOrd="1" destOrd="0" presId="urn:microsoft.com/office/officeart/2005/8/layout/list1"/>
    <dgm:cxn modelId="{DA9845E8-3656-4256-8ED3-79157B1F7AE9}" type="presParOf" srcId="{56837BD7-6048-43B9-86EC-9BC20A3C9506}" destId="{7C5FBD06-2F7D-4989-BC59-E8DB160FC1D0}" srcOrd="17" destOrd="0" presId="urn:microsoft.com/office/officeart/2005/8/layout/list1"/>
    <dgm:cxn modelId="{DD71512D-0E3C-432D-8317-B23629899BA7}" type="presParOf" srcId="{56837BD7-6048-43B9-86EC-9BC20A3C9506}" destId="{C5514171-6E5B-4E35-8347-FF725F7E4957}" srcOrd="18" destOrd="0" presId="urn:microsoft.com/office/officeart/2005/8/layout/list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F21060F-9B3B-4B87-B93A-C5448581537F}"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s-MX"/>
        </a:p>
      </dgm:t>
    </dgm:pt>
    <dgm:pt modelId="{435B4C2C-BD87-48D1-9A5B-7F5319FE6063}">
      <dgm:prSet phldrT="[Texto]"/>
      <dgm:spPr/>
      <dgm:t>
        <a:bodyPr/>
        <a:lstStyle/>
        <a:p>
          <a:r>
            <a:rPr lang="es-ES_tradnl" dirty="0"/>
            <a:t>2.2.4. Holismo</a:t>
          </a:r>
          <a:endParaRPr lang="es-MX" dirty="0"/>
        </a:p>
      </dgm:t>
    </dgm:pt>
    <dgm:pt modelId="{D3FBD3FD-EE60-486C-A32A-1C81DA89A309}" type="parTrans" cxnId="{E1F9BAB4-32C9-41CF-B086-AC74F8A21D3D}">
      <dgm:prSet/>
      <dgm:spPr/>
      <dgm:t>
        <a:bodyPr/>
        <a:lstStyle/>
        <a:p>
          <a:endParaRPr lang="es-MX"/>
        </a:p>
      </dgm:t>
    </dgm:pt>
    <dgm:pt modelId="{5F5B7F1D-FFBD-405A-8E34-3A2267134DD2}" type="sibTrans" cxnId="{E1F9BAB4-32C9-41CF-B086-AC74F8A21D3D}">
      <dgm:prSet/>
      <dgm:spPr/>
      <dgm:t>
        <a:bodyPr/>
        <a:lstStyle/>
        <a:p>
          <a:endParaRPr lang="es-MX"/>
        </a:p>
      </dgm:t>
    </dgm:pt>
    <dgm:pt modelId="{E22B7413-EC2A-4A97-9AEB-96DE78A10F10}">
      <dgm:prSet phldrT="[Texto]"/>
      <dgm:spPr/>
      <dgm:t>
        <a:bodyPr/>
        <a:lstStyle/>
        <a:p>
          <a:r>
            <a:rPr lang="es-MX" dirty="0"/>
            <a:t>Conclusiones</a:t>
          </a:r>
        </a:p>
      </dgm:t>
    </dgm:pt>
    <dgm:pt modelId="{20AD166D-4F89-42F6-A68B-DDA9B60632B4}" type="parTrans" cxnId="{A872E9E0-5421-435C-A268-72F2648175D3}">
      <dgm:prSet/>
      <dgm:spPr/>
    </dgm:pt>
    <dgm:pt modelId="{880C08E3-36F7-4D19-A328-B434502D59C3}" type="sibTrans" cxnId="{A872E9E0-5421-435C-A268-72F2648175D3}">
      <dgm:prSet/>
      <dgm:spPr/>
    </dgm:pt>
    <dgm:pt modelId="{1B79A634-0112-473F-8B5D-C15795776FED}">
      <dgm:prSet phldrT="[Texto]"/>
      <dgm:spPr/>
      <dgm:t>
        <a:bodyPr/>
        <a:lstStyle/>
        <a:p>
          <a:r>
            <a:rPr lang="es-MX" dirty="0"/>
            <a:t>Referencias bibliográficas</a:t>
          </a:r>
        </a:p>
      </dgm:t>
    </dgm:pt>
    <dgm:pt modelId="{7E989E95-9D4E-454A-87E1-EEE75C8666CE}" type="parTrans" cxnId="{F335D646-D4A3-4051-9822-391D3C632354}">
      <dgm:prSet/>
      <dgm:spPr/>
    </dgm:pt>
    <dgm:pt modelId="{AABB6CD0-DEE1-428C-8D4D-733ED6BBA213}" type="sibTrans" cxnId="{F335D646-D4A3-4051-9822-391D3C632354}">
      <dgm:prSet/>
      <dgm:spPr/>
    </dgm:pt>
    <dgm:pt modelId="{1859C757-2857-46FD-924F-61B812D80376}">
      <dgm:prSet phldrT="[Texto]"/>
      <dgm:spPr/>
      <dgm:t>
        <a:bodyPr/>
        <a:lstStyle/>
        <a:p>
          <a:r>
            <a:rPr lang="es-ES_tradnl" dirty="0"/>
            <a:t>2.2.6 Ecología profunda</a:t>
          </a:r>
          <a:endParaRPr lang="es-MX" dirty="0"/>
        </a:p>
      </dgm:t>
    </dgm:pt>
    <dgm:pt modelId="{297209E7-DF28-4590-881F-4446D934ACB1}" type="parTrans" cxnId="{554C1708-B73F-48B7-BDE6-8B798D2772D9}">
      <dgm:prSet/>
      <dgm:spPr/>
    </dgm:pt>
    <dgm:pt modelId="{01132DAF-0B7B-4F5C-B1A7-EFB2C8F8C89C}" type="sibTrans" cxnId="{554C1708-B73F-48B7-BDE6-8B798D2772D9}">
      <dgm:prSet/>
      <dgm:spPr/>
    </dgm:pt>
    <dgm:pt modelId="{9D204A37-FFBE-4A11-AA11-523CBB811697}">
      <dgm:prSet/>
      <dgm:spPr/>
      <dgm:t>
        <a:bodyPr/>
        <a:lstStyle/>
        <a:p>
          <a:r>
            <a:rPr lang="es-ES_tradnl" dirty="0"/>
            <a:t>2.2.5 Ecología superficial </a:t>
          </a:r>
          <a:endParaRPr lang="es-MX" dirty="0"/>
        </a:p>
      </dgm:t>
    </dgm:pt>
    <dgm:pt modelId="{8D9DBC89-B2CF-4E14-BEFB-C9AC3CA1C5DF}" type="parTrans" cxnId="{61F0E50D-C6CA-4C0E-BFDF-AD28836ACD13}">
      <dgm:prSet/>
      <dgm:spPr/>
      <dgm:t>
        <a:bodyPr/>
        <a:lstStyle/>
        <a:p>
          <a:endParaRPr lang="es-MX"/>
        </a:p>
      </dgm:t>
    </dgm:pt>
    <dgm:pt modelId="{A828CFE5-8429-447F-A285-EEBA136D332E}" type="sibTrans" cxnId="{61F0E50D-C6CA-4C0E-BFDF-AD28836ACD13}">
      <dgm:prSet/>
      <dgm:spPr/>
      <dgm:t>
        <a:bodyPr/>
        <a:lstStyle/>
        <a:p>
          <a:endParaRPr lang="es-MX"/>
        </a:p>
      </dgm:t>
    </dgm:pt>
    <dgm:pt modelId="{56837BD7-6048-43B9-86EC-9BC20A3C9506}" type="pres">
      <dgm:prSet presAssocID="{1F21060F-9B3B-4B87-B93A-C5448581537F}" presName="linear" presStyleCnt="0">
        <dgm:presLayoutVars>
          <dgm:dir/>
          <dgm:animLvl val="lvl"/>
          <dgm:resizeHandles val="exact"/>
        </dgm:presLayoutVars>
      </dgm:prSet>
      <dgm:spPr/>
    </dgm:pt>
    <dgm:pt modelId="{1F5AE173-1BDA-4C2F-B1B2-F5CBE33ADF03}" type="pres">
      <dgm:prSet presAssocID="{435B4C2C-BD87-48D1-9A5B-7F5319FE6063}" presName="parentLin" presStyleCnt="0"/>
      <dgm:spPr/>
    </dgm:pt>
    <dgm:pt modelId="{2C019FFE-2747-4096-8B23-4595E455B5FF}" type="pres">
      <dgm:prSet presAssocID="{435B4C2C-BD87-48D1-9A5B-7F5319FE6063}" presName="parentLeftMargin" presStyleLbl="node1" presStyleIdx="0" presStyleCnt="5"/>
      <dgm:spPr/>
    </dgm:pt>
    <dgm:pt modelId="{8B45AE9C-6207-481D-8487-6B80FC2B5912}" type="pres">
      <dgm:prSet presAssocID="{435B4C2C-BD87-48D1-9A5B-7F5319FE6063}" presName="parentText" presStyleLbl="node1" presStyleIdx="0" presStyleCnt="5">
        <dgm:presLayoutVars>
          <dgm:chMax val="0"/>
          <dgm:bulletEnabled val="1"/>
        </dgm:presLayoutVars>
      </dgm:prSet>
      <dgm:spPr/>
    </dgm:pt>
    <dgm:pt modelId="{A6E7B9EE-0EE0-4DE9-8AE4-63E328BB056A}" type="pres">
      <dgm:prSet presAssocID="{435B4C2C-BD87-48D1-9A5B-7F5319FE6063}" presName="negativeSpace" presStyleCnt="0"/>
      <dgm:spPr/>
    </dgm:pt>
    <dgm:pt modelId="{272C04D8-3B27-4C83-AA8A-3955ED2F452A}" type="pres">
      <dgm:prSet presAssocID="{435B4C2C-BD87-48D1-9A5B-7F5319FE6063}" presName="childText" presStyleLbl="conFgAcc1" presStyleIdx="0" presStyleCnt="5">
        <dgm:presLayoutVars>
          <dgm:bulletEnabled val="1"/>
        </dgm:presLayoutVars>
      </dgm:prSet>
      <dgm:spPr/>
    </dgm:pt>
    <dgm:pt modelId="{D82A67F1-905D-45BC-BB51-759A465D0CA0}" type="pres">
      <dgm:prSet presAssocID="{5F5B7F1D-FFBD-405A-8E34-3A2267134DD2}" presName="spaceBetweenRectangles" presStyleCnt="0"/>
      <dgm:spPr/>
    </dgm:pt>
    <dgm:pt modelId="{E081C150-3334-4D6C-BD3F-30D6D2894955}" type="pres">
      <dgm:prSet presAssocID="{9D204A37-FFBE-4A11-AA11-523CBB811697}" presName="parentLin" presStyleCnt="0"/>
      <dgm:spPr/>
    </dgm:pt>
    <dgm:pt modelId="{2EE132C2-9EBA-4211-94E2-A00472AD698C}" type="pres">
      <dgm:prSet presAssocID="{9D204A37-FFBE-4A11-AA11-523CBB811697}" presName="parentLeftMargin" presStyleLbl="node1" presStyleIdx="0" presStyleCnt="5"/>
      <dgm:spPr/>
    </dgm:pt>
    <dgm:pt modelId="{0879E6EE-3788-49AB-8E3B-8051AEEC0BC0}" type="pres">
      <dgm:prSet presAssocID="{9D204A37-FFBE-4A11-AA11-523CBB811697}" presName="parentText" presStyleLbl="node1" presStyleIdx="1" presStyleCnt="5">
        <dgm:presLayoutVars>
          <dgm:chMax val="0"/>
          <dgm:bulletEnabled val="1"/>
        </dgm:presLayoutVars>
      </dgm:prSet>
      <dgm:spPr/>
    </dgm:pt>
    <dgm:pt modelId="{AC033C88-D109-4837-BD21-D417C72ED548}" type="pres">
      <dgm:prSet presAssocID="{9D204A37-FFBE-4A11-AA11-523CBB811697}" presName="negativeSpace" presStyleCnt="0"/>
      <dgm:spPr/>
    </dgm:pt>
    <dgm:pt modelId="{02507394-3602-49D0-B97C-5F50CFBA118A}" type="pres">
      <dgm:prSet presAssocID="{9D204A37-FFBE-4A11-AA11-523CBB811697}" presName="childText" presStyleLbl="conFgAcc1" presStyleIdx="1" presStyleCnt="5">
        <dgm:presLayoutVars>
          <dgm:bulletEnabled val="1"/>
        </dgm:presLayoutVars>
      </dgm:prSet>
      <dgm:spPr/>
    </dgm:pt>
    <dgm:pt modelId="{71A9AC19-AC28-4AA3-9684-94D9A36AA486}" type="pres">
      <dgm:prSet presAssocID="{A828CFE5-8429-447F-A285-EEBA136D332E}" presName="spaceBetweenRectangles" presStyleCnt="0"/>
      <dgm:spPr/>
    </dgm:pt>
    <dgm:pt modelId="{F5203324-4ABA-418F-B1EB-B04025E666EF}" type="pres">
      <dgm:prSet presAssocID="{1859C757-2857-46FD-924F-61B812D80376}" presName="parentLin" presStyleCnt="0"/>
      <dgm:spPr/>
    </dgm:pt>
    <dgm:pt modelId="{D8AEB531-7C41-4194-873D-6967FB96DFC3}" type="pres">
      <dgm:prSet presAssocID="{1859C757-2857-46FD-924F-61B812D80376}" presName="parentLeftMargin" presStyleLbl="node1" presStyleIdx="1" presStyleCnt="5"/>
      <dgm:spPr/>
    </dgm:pt>
    <dgm:pt modelId="{1E9A259A-A512-407C-911E-F08D5A03F380}" type="pres">
      <dgm:prSet presAssocID="{1859C757-2857-46FD-924F-61B812D80376}" presName="parentText" presStyleLbl="node1" presStyleIdx="2" presStyleCnt="5">
        <dgm:presLayoutVars>
          <dgm:chMax val="0"/>
          <dgm:bulletEnabled val="1"/>
        </dgm:presLayoutVars>
      </dgm:prSet>
      <dgm:spPr/>
    </dgm:pt>
    <dgm:pt modelId="{590DCB14-FACA-4E04-A612-043ABD452F63}" type="pres">
      <dgm:prSet presAssocID="{1859C757-2857-46FD-924F-61B812D80376}" presName="negativeSpace" presStyleCnt="0"/>
      <dgm:spPr/>
    </dgm:pt>
    <dgm:pt modelId="{F1F15ED8-39CD-484B-9B63-6AC8EB0FEB06}" type="pres">
      <dgm:prSet presAssocID="{1859C757-2857-46FD-924F-61B812D80376}" presName="childText" presStyleLbl="conFgAcc1" presStyleIdx="2" presStyleCnt="5">
        <dgm:presLayoutVars>
          <dgm:bulletEnabled val="1"/>
        </dgm:presLayoutVars>
      </dgm:prSet>
      <dgm:spPr/>
    </dgm:pt>
    <dgm:pt modelId="{9A7B74FA-F704-4B36-B486-BC5F66EB7375}" type="pres">
      <dgm:prSet presAssocID="{01132DAF-0B7B-4F5C-B1A7-EFB2C8F8C89C}" presName="spaceBetweenRectangles" presStyleCnt="0"/>
      <dgm:spPr/>
    </dgm:pt>
    <dgm:pt modelId="{BB568FA5-2D41-47DC-B714-9A5137833054}" type="pres">
      <dgm:prSet presAssocID="{E22B7413-EC2A-4A97-9AEB-96DE78A10F10}" presName="parentLin" presStyleCnt="0"/>
      <dgm:spPr/>
    </dgm:pt>
    <dgm:pt modelId="{44738397-4A28-4212-B2DB-BE2A6CB1DA8A}" type="pres">
      <dgm:prSet presAssocID="{E22B7413-EC2A-4A97-9AEB-96DE78A10F10}" presName="parentLeftMargin" presStyleLbl="node1" presStyleIdx="2" presStyleCnt="5"/>
      <dgm:spPr/>
    </dgm:pt>
    <dgm:pt modelId="{CDE55B6D-0733-432F-A113-993DB5C4B8AC}" type="pres">
      <dgm:prSet presAssocID="{E22B7413-EC2A-4A97-9AEB-96DE78A10F10}" presName="parentText" presStyleLbl="node1" presStyleIdx="3" presStyleCnt="5">
        <dgm:presLayoutVars>
          <dgm:chMax val="0"/>
          <dgm:bulletEnabled val="1"/>
        </dgm:presLayoutVars>
      </dgm:prSet>
      <dgm:spPr/>
    </dgm:pt>
    <dgm:pt modelId="{ABAAE837-26C1-44C0-AA8D-566B1800C3C7}" type="pres">
      <dgm:prSet presAssocID="{E22B7413-EC2A-4A97-9AEB-96DE78A10F10}" presName="negativeSpace" presStyleCnt="0"/>
      <dgm:spPr/>
    </dgm:pt>
    <dgm:pt modelId="{E1071D32-BFF0-4456-B318-4FD9997233CA}" type="pres">
      <dgm:prSet presAssocID="{E22B7413-EC2A-4A97-9AEB-96DE78A10F10}" presName="childText" presStyleLbl="conFgAcc1" presStyleIdx="3" presStyleCnt="5">
        <dgm:presLayoutVars>
          <dgm:bulletEnabled val="1"/>
        </dgm:presLayoutVars>
      </dgm:prSet>
      <dgm:spPr/>
    </dgm:pt>
    <dgm:pt modelId="{6351860F-F863-477E-940D-77C7E9FED9DB}" type="pres">
      <dgm:prSet presAssocID="{880C08E3-36F7-4D19-A328-B434502D59C3}" presName="spaceBetweenRectangles" presStyleCnt="0"/>
      <dgm:spPr/>
    </dgm:pt>
    <dgm:pt modelId="{06D1FB0A-A69F-469E-AB71-3DEA8D89B190}" type="pres">
      <dgm:prSet presAssocID="{1B79A634-0112-473F-8B5D-C15795776FED}" presName="parentLin" presStyleCnt="0"/>
      <dgm:spPr/>
    </dgm:pt>
    <dgm:pt modelId="{4747929F-79A9-4C53-A844-18ED0CC0C6D0}" type="pres">
      <dgm:prSet presAssocID="{1B79A634-0112-473F-8B5D-C15795776FED}" presName="parentLeftMargin" presStyleLbl="node1" presStyleIdx="3" presStyleCnt="5"/>
      <dgm:spPr/>
    </dgm:pt>
    <dgm:pt modelId="{D26215FF-9310-492B-86A2-712172EF5DBE}" type="pres">
      <dgm:prSet presAssocID="{1B79A634-0112-473F-8B5D-C15795776FED}" presName="parentText" presStyleLbl="node1" presStyleIdx="4" presStyleCnt="5">
        <dgm:presLayoutVars>
          <dgm:chMax val="0"/>
          <dgm:bulletEnabled val="1"/>
        </dgm:presLayoutVars>
      </dgm:prSet>
      <dgm:spPr/>
    </dgm:pt>
    <dgm:pt modelId="{29DCC778-F604-4795-8C52-1CE52D85B821}" type="pres">
      <dgm:prSet presAssocID="{1B79A634-0112-473F-8B5D-C15795776FED}" presName="negativeSpace" presStyleCnt="0"/>
      <dgm:spPr/>
    </dgm:pt>
    <dgm:pt modelId="{624CCD9A-A1AF-4BCC-A345-1B04658776C0}" type="pres">
      <dgm:prSet presAssocID="{1B79A634-0112-473F-8B5D-C15795776FED}" presName="childText" presStyleLbl="conFgAcc1" presStyleIdx="4" presStyleCnt="5">
        <dgm:presLayoutVars>
          <dgm:bulletEnabled val="1"/>
        </dgm:presLayoutVars>
      </dgm:prSet>
      <dgm:spPr/>
    </dgm:pt>
  </dgm:ptLst>
  <dgm:cxnLst>
    <dgm:cxn modelId="{554C1708-B73F-48B7-BDE6-8B798D2772D9}" srcId="{1F21060F-9B3B-4B87-B93A-C5448581537F}" destId="{1859C757-2857-46FD-924F-61B812D80376}" srcOrd="2" destOrd="0" parTransId="{297209E7-DF28-4590-881F-4446D934ACB1}" sibTransId="{01132DAF-0B7B-4F5C-B1A7-EFB2C8F8C89C}"/>
    <dgm:cxn modelId="{61F0E50D-C6CA-4C0E-BFDF-AD28836ACD13}" srcId="{1F21060F-9B3B-4B87-B93A-C5448581537F}" destId="{9D204A37-FFBE-4A11-AA11-523CBB811697}" srcOrd="1" destOrd="0" parTransId="{8D9DBC89-B2CF-4E14-BEFB-C9AC3CA1C5DF}" sibTransId="{A828CFE5-8429-447F-A285-EEBA136D332E}"/>
    <dgm:cxn modelId="{AA469C42-8149-49F8-8B08-D8ACADAB3BC4}" type="presOf" srcId="{9D204A37-FFBE-4A11-AA11-523CBB811697}" destId="{0879E6EE-3788-49AB-8E3B-8051AEEC0BC0}" srcOrd="1" destOrd="0" presId="urn:microsoft.com/office/officeart/2005/8/layout/list1"/>
    <dgm:cxn modelId="{F335D646-D4A3-4051-9822-391D3C632354}" srcId="{1F21060F-9B3B-4B87-B93A-C5448581537F}" destId="{1B79A634-0112-473F-8B5D-C15795776FED}" srcOrd="4" destOrd="0" parTransId="{7E989E95-9D4E-454A-87E1-EEE75C8666CE}" sibTransId="{AABB6CD0-DEE1-428C-8D4D-733ED6BBA213}"/>
    <dgm:cxn modelId="{9D63AC7B-D3AC-43EE-9414-4B8475528EEF}" type="presOf" srcId="{E22B7413-EC2A-4A97-9AEB-96DE78A10F10}" destId="{44738397-4A28-4212-B2DB-BE2A6CB1DA8A}" srcOrd="0" destOrd="0" presId="urn:microsoft.com/office/officeart/2005/8/layout/list1"/>
    <dgm:cxn modelId="{E180E388-B6C6-4D71-8CFB-960F8D1501BC}" type="presOf" srcId="{1859C757-2857-46FD-924F-61B812D80376}" destId="{1E9A259A-A512-407C-911E-F08D5A03F380}" srcOrd="1" destOrd="0" presId="urn:microsoft.com/office/officeart/2005/8/layout/list1"/>
    <dgm:cxn modelId="{34FAB58C-273F-4BDA-9365-1D3762D0B613}" type="presOf" srcId="{1B79A634-0112-473F-8B5D-C15795776FED}" destId="{D26215FF-9310-492B-86A2-712172EF5DBE}" srcOrd="1" destOrd="0" presId="urn:microsoft.com/office/officeart/2005/8/layout/list1"/>
    <dgm:cxn modelId="{3ED0FA95-D338-4F20-AA0E-B4F995138A3B}" type="presOf" srcId="{1B79A634-0112-473F-8B5D-C15795776FED}" destId="{4747929F-79A9-4C53-A844-18ED0CC0C6D0}" srcOrd="0" destOrd="0" presId="urn:microsoft.com/office/officeart/2005/8/layout/list1"/>
    <dgm:cxn modelId="{5374B5AF-DF73-46CF-B52F-30D6E7659558}" type="presOf" srcId="{E22B7413-EC2A-4A97-9AEB-96DE78A10F10}" destId="{CDE55B6D-0733-432F-A113-993DB5C4B8AC}" srcOrd="1" destOrd="0" presId="urn:microsoft.com/office/officeart/2005/8/layout/list1"/>
    <dgm:cxn modelId="{E1F9BAB4-32C9-41CF-B086-AC74F8A21D3D}" srcId="{1F21060F-9B3B-4B87-B93A-C5448581537F}" destId="{435B4C2C-BD87-48D1-9A5B-7F5319FE6063}" srcOrd="0" destOrd="0" parTransId="{D3FBD3FD-EE60-486C-A32A-1C81DA89A309}" sibTransId="{5F5B7F1D-FFBD-405A-8E34-3A2267134DD2}"/>
    <dgm:cxn modelId="{040911C5-65DB-4A6B-996A-5059F0BC25D6}" type="presOf" srcId="{1859C757-2857-46FD-924F-61B812D80376}" destId="{D8AEB531-7C41-4194-873D-6967FB96DFC3}" srcOrd="0" destOrd="0" presId="urn:microsoft.com/office/officeart/2005/8/layout/list1"/>
    <dgm:cxn modelId="{35E570CA-AEAB-4561-9C22-ED83133CBD82}" type="presOf" srcId="{1F21060F-9B3B-4B87-B93A-C5448581537F}" destId="{56837BD7-6048-43B9-86EC-9BC20A3C9506}" srcOrd="0" destOrd="0" presId="urn:microsoft.com/office/officeart/2005/8/layout/list1"/>
    <dgm:cxn modelId="{147164DD-2FD6-45CD-B58E-9B8A21BB9075}" type="presOf" srcId="{435B4C2C-BD87-48D1-9A5B-7F5319FE6063}" destId="{2C019FFE-2747-4096-8B23-4595E455B5FF}" srcOrd="0" destOrd="0" presId="urn:microsoft.com/office/officeart/2005/8/layout/list1"/>
    <dgm:cxn modelId="{997A8DDD-885E-4BBE-832F-F67AD1EE59A3}" type="presOf" srcId="{9D204A37-FFBE-4A11-AA11-523CBB811697}" destId="{2EE132C2-9EBA-4211-94E2-A00472AD698C}" srcOrd="0" destOrd="0" presId="urn:microsoft.com/office/officeart/2005/8/layout/list1"/>
    <dgm:cxn modelId="{A872E9E0-5421-435C-A268-72F2648175D3}" srcId="{1F21060F-9B3B-4B87-B93A-C5448581537F}" destId="{E22B7413-EC2A-4A97-9AEB-96DE78A10F10}" srcOrd="3" destOrd="0" parTransId="{20AD166D-4F89-42F6-A68B-DDA9B60632B4}" sibTransId="{880C08E3-36F7-4D19-A328-B434502D59C3}"/>
    <dgm:cxn modelId="{60F7B9ED-7C83-4F96-B06E-0CAB7DCB2825}" type="presOf" srcId="{435B4C2C-BD87-48D1-9A5B-7F5319FE6063}" destId="{8B45AE9C-6207-481D-8487-6B80FC2B5912}" srcOrd="1" destOrd="0" presId="urn:microsoft.com/office/officeart/2005/8/layout/list1"/>
    <dgm:cxn modelId="{2FEECE4C-7C7B-47D7-8BCB-53E1BE10166E}" type="presParOf" srcId="{56837BD7-6048-43B9-86EC-9BC20A3C9506}" destId="{1F5AE173-1BDA-4C2F-B1B2-F5CBE33ADF03}" srcOrd="0" destOrd="0" presId="urn:microsoft.com/office/officeart/2005/8/layout/list1"/>
    <dgm:cxn modelId="{9CD3A849-78EB-40BD-8A29-A164044C7579}" type="presParOf" srcId="{1F5AE173-1BDA-4C2F-B1B2-F5CBE33ADF03}" destId="{2C019FFE-2747-4096-8B23-4595E455B5FF}" srcOrd="0" destOrd="0" presId="urn:microsoft.com/office/officeart/2005/8/layout/list1"/>
    <dgm:cxn modelId="{472B56FE-F6D7-4EC0-B6A4-F6FBA85425DB}" type="presParOf" srcId="{1F5AE173-1BDA-4C2F-B1B2-F5CBE33ADF03}" destId="{8B45AE9C-6207-481D-8487-6B80FC2B5912}" srcOrd="1" destOrd="0" presId="urn:microsoft.com/office/officeart/2005/8/layout/list1"/>
    <dgm:cxn modelId="{A3C99024-51B8-40E5-A67C-53BB127A4186}" type="presParOf" srcId="{56837BD7-6048-43B9-86EC-9BC20A3C9506}" destId="{A6E7B9EE-0EE0-4DE9-8AE4-63E328BB056A}" srcOrd="1" destOrd="0" presId="urn:microsoft.com/office/officeart/2005/8/layout/list1"/>
    <dgm:cxn modelId="{98277DEA-17F4-4EB6-99AA-EFCC479B5707}" type="presParOf" srcId="{56837BD7-6048-43B9-86EC-9BC20A3C9506}" destId="{272C04D8-3B27-4C83-AA8A-3955ED2F452A}" srcOrd="2" destOrd="0" presId="urn:microsoft.com/office/officeart/2005/8/layout/list1"/>
    <dgm:cxn modelId="{085390BF-D416-4490-8B75-AFDCA7F6C203}" type="presParOf" srcId="{56837BD7-6048-43B9-86EC-9BC20A3C9506}" destId="{D82A67F1-905D-45BC-BB51-759A465D0CA0}" srcOrd="3" destOrd="0" presId="urn:microsoft.com/office/officeart/2005/8/layout/list1"/>
    <dgm:cxn modelId="{38AFA7AF-78C0-456B-961A-BFF1A889D3B6}" type="presParOf" srcId="{56837BD7-6048-43B9-86EC-9BC20A3C9506}" destId="{E081C150-3334-4D6C-BD3F-30D6D2894955}" srcOrd="4" destOrd="0" presId="urn:microsoft.com/office/officeart/2005/8/layout/list1"/>
    <dgm:cxn modelId="{F7A0DCDC-20F2-429C-AA22-08866609712E}" type="presParOf" srcId="{E081C150-3334-4D6C-BD3F-30D6D2894955}" destId="{2EE132C2-9EBA-4211-94E2-A00472AD698C}" srcOrd="0" destOrd="0" presId="urn:microsoft.com/office/officeart/2005/8/layout/list1"/>
    <dgm:cxn modelId="{ECDDA3C7-8F50-4924-BBE2-61614A612F90}" type="presParOf" srcId="{E081C150-3334-4D6C-BD3F-30D6D2894955}" destId="{0879E6EE-3788-49AB-8E3B-8051AEEC0BC0}" srcOrd="1" destOrd="0" presId="urn:microsoft.com/office/officeart/2005/8/layout/list1"/>
    <dgm:cxn modelId="{ACD904FC-E45D-4C6C-AA26-588A8895F2C7}" type="presParOf" srcId="{56837BD7-6048-43B9-86EC-9BC20A3C9506}" destId="{AC033C88-D109-4837-BD21-D417C72ED548}" srcOrd="5" destOrd="0" presId="urn:microsoft.com/office/officeart/2005/8/layout/list1"/>
    <dgm:cxn modelId="{49709F12-F135-4984-B3D6-AA851E5376DA}" type="presParOf" srcId="{56837BD7-6048-43B9-86EC-9BC20A3C9506}" destId="{02507394-3602-49D0-B97C-5F50CFBA118A}" srcOrd="6" destOrd="0" presId="urn:microsoft.com/office/officeart/2005/8/layout/list1"/>
    <dgm:cxn modelId="{D9A9B6A7-21DF-474A-93DF-ED32AA9429BE}" type="presParOf" srcId="{56837BD7-6048-43B9-86EC-9BC20A3C9506}" destId="{71A9AC19-AC28-4AA3-9684-94D9A36AA486}" srcOrd="7" destOrd="0" presId="urn:microsoft.com/office/officeart/2005/8/layout/list1"/>
    <dgm:cxn modelId="{BD5531E9-F693-468E-9D2E-EC18C4EB6689}" type="presParOf" srcId="{56837BD7-6048-43B9-86EC-9BC20A3C9506}" destId="{F5203324-4ABA-418F-B1EB-B04025E666EF}" srcOrd="8" destOrd="0" presId="urn:microsoft.com/office/officeart/2005/8/layout/list1"/>
    <dgm:cxn modelId="{9EB7B3EE-042B-4CC0-AF7C-7B80D3C75FA8}" type="presParOf" srcId="{F5203324-4ABA-418F-B1EB-B04025E666EF}" destId="{D8AEB531-7C41-4194-873D-6967FB96DFC3}" srcOrd="0" destOrd="0" presId="urn:microsoft.com/office/officeart/2005/8/layout/list1"/>
    <dgm:cxn modelId="{351987BC-DD32-4C53-8FE4-16B935EBD94C}" type="presParOf" srcId="{F5203324-4ABA-418F-B1EB-B04025E666EF}" destId="{1E9A259A-A512-407C-911E-F08D5A03F380}" srcOrd="1" destOrd="0" presId="urn:microsoft.com/office/officeart/2005/8/layout/list1"/>
    <dgm:cxn modelId="{BECE10FE-BBE2-4D79-94BC-FF24380146AC}" type="presParOf" srcId="{56837BD7-6048-43B9-86EC-9BC20A3C9506}" destId="{590DCB14-FACA-4E04-A612-043ABD452F63}" srcOrd="9" destOrd="0" presId="urn:microsoft.com/office/officeart/2005/8/layout/list1"/>
    <dgm:cxn modelId="{0F2DE3E9-6D95-48AB-B84D-881CE0C4F8F3}" type="presParOf" srcId="{56837BD7-6048-43B9-86EC-9BC20A3C9506}" destId="{F1F15ED8-39CD-484B-9B63-6AC8EB0FEB06}" srcOrd="10" destOrd="0" presId="urn:microsoft.com/office/officeart/2005/8/layout/list1"/>
    <dgm:cxn modelId="{0DDAD566-D3F4-42CB-BA98-D346A783794A}" type="presParOf" srcId="{56837BD7-6048-43B9-86EC-9BC20A3C9506}" destId="{9A7B74FA-F704-4B36-B486-BC5F66EB7375}" srcOrd="11" destOrd="0" presId="urn:microsoft.com/office/officeart/2005/8/layout/list1"/>
    <dgm:cxn modelId="{E7C6B3EA-0BE7-4FF5-AB9C-A073D94E0D19}" type="presParOf" srcId="{56837BD7-6048-43B9-86EC-9BC20A3C9506}" destId="{BB568FA5-2D41-47DC-B714-9A5137833054}" srcOrd="12" destOrd="0" presId="urn:microsoft.com/office/officeart/2005/8/layout/list1"/>
    <dgm:cxn modelId="{071FDCA0-88E4-4FDA-A39E-4A49A819F0BC}" type="presParOf" srcId="{BB568FA5-2D41-47DC-B714-9A5137833054}" destId="{44738397-4A28-4212-B2DB-BE2A6CB1DA8A}" srcOrd="0" destOrd="0" presId="urn:microsoft.com/office/officeart/2005/8/layout/list1"/>
    <dgm:cxn modelId="{ED2D1C80-30EE-4ECD-B368-57672C9EB8F2}" type="presParOf" srcId="{BB568FA5-2D41-47DC-B714-9A5137833054}" destId="{CDE55B6D-0733-432F-A113-993DB5C4B8AC}" srcOrd="1" destOrd="0" presId="urn:microsoft.com/office/officeart/2005/8/layout/list1"/>
    <dgm:cxn modelId="{4EE691B4-4C80-4FA5-9FCD-3AE26306C7F2}" type="presParOf" srcId="{56837BD7-6048-43B9-86EC-9BC20A3C9506}" destId="{ABAAE837-26C1-44C0-AA8D-566B1800C3C7}" srcOrd="13" destOrd="0" presId="urn:microsoft.com/office/officeart/2005/8/layout/list1"/>
    <dgm:cxn modelId="{4EAA2A15-0AC1-4520-AA35-4F09DC1B5883}" type="presParOf" srcId="{56837BD7-6048-43B9-86EC-9BC20A3C9506}" destId="{E1071D32-BFF0-4456-B318-4FD9997233CA}" srcOrd="14" destOrd="0" presId="urn:microsoft.com/office/officeart/2005/8/layout/list1"/>
    <dgm:cxn modelId="{778A1F28-06DB-4621-BC13-576CE791FBBC}" type="presParOf" srcId="{56837BD7-6048-43B9-86EC-9BC20A3C9506}" destId="{6351860F-F863-477E-940D-77C7E9FED9DB}" srcOrd="15" destOrd="0" presId="urn:microsoft.com/office/officeart/2005/8/layout/list1"/>
    <dgm:cxn modelId="{5876B022-F66F-4220-96D0-57E434DE625E}" type="presParOf" srcId="{56837BD7-6048-43B9-86EC-9BC20A3C9506}" destId="{06D1FB0A-A69F-469E-AB71-3DEA8D89B190}" srcOrd="16" destOrd="0" presId="urn:microsoft.com/office/officeart/2005/8/layout/list1"/>
    <dgm:cxn modelId="{6A1F6F53-628C-4376-BD4D-91F54BAAB0CB}" type="presParOf" srcId="{06D1FB0A-A69F-469E-AB71-3DEA8D89B190}" destId="{4747929F-79A9-4C53-A844-18ED0CC0C6D0}" srcOrd="0" destOrd="0" presId="urn:microsoft.com/office/officeart/2005/8/layout/list1"/>
    <dgm:cxn modelId="{8605F649-40C1-4871-96C9-1AB20FB1A82C}" type="presParOf" srcId="{06D1FB0A-A69F-469E-AB71-3DEA8D89B190}" destId="{D26215FF-9310-492B-86A2-712172EF5DBE}" srcOrd="1" destOrd="0" presId="urn:microsoft.com/office/officeart/2005/8/layout/list1"/>
    <dgm:cxn modelId="{170F1429-1679-47BF-9418-45ED93111211}" type="presParOf" srcId="{56837BD7-6048-43B9-86EC-9BC20A3C9506}" destId="{29DCC778-F604-4795-8C52-1CE52D85B821}" srcOrd="17" destOrd="0" presId="urn:microsoft.com/office/officeart/2005/8/layout/list1"/>
    <dgm:cxn modelId="{D7BBCD7E-13FD-423E-92A5-E3A4D0E54A4D}" type="presParOf" srcId="{56837BD7-6048-43B9-86EC-9BC20A3C9506}" destId="{624CCD9A-A1AF-4BCC-A345-1B04658776C0}"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A9B54AB-48D2-4E1F-8FFD-4848926A5AC9}" type="doc">
      <dgm:prSet loTypeId="urn:microsoft.com/office/officeart/2005/8/layout/process1" loCatId="process" qsTypeId="urn:microsoft.com/office/officeart/2005/8/quickstyle/simple5" qsCatId="simple" csTypeId="urn:microsoft.com/office/officeart/2005/8/colors/accent5_2" csCatId="accent5" phldr="1"/>
      <dgm:spPr/>
      <dgm:t>
        <a:bodyPr/>
        <a:lstStyle/>
        <a:p>
          <a:endParaRPr lang="es-MX"/>
        </a:p>
      </dgm:t>
    </dgm:pt>
    <dgm:pt modelId="{FF3E8BDA-BE55-4A79-B55A-A3CDE489E8D0}">
      <dgm:prSet/>
      <dgm:spPr/>
      <dgm:t>
        <a:bodyPr/>
        <a:lstStyle/>
        <a:p>
          <a:pPr algn="just" rtl="0"/>
          <a:r>
            <a:rPr lang="es-MX" dirty="0"/>
            <a:t>La vinculación entre las disciplinas naturales y sociales amplían la posibilidad de construir un conocimiento básico.</a:t>
          </a:r>
        </a:p>
      </dgm:t>
    </dgm:pt>
    <dgm:pt modelId="{14ED8BC8-7504-47F7-8A08-5E72C22643A2}" type="parTrans" cxnId="{D22A3AC3-610C-468A-9961-9E4880DCF606}">
      <dgm:prSet/>
      <dgm:spPr/>
      <dgm:t>
        <a:bodyPr/>
        <a:lstStyle/>
        <a:p>
          <a:pPr algn="just"/>
          <a:endParaRPr lang="es-MX"/>
        </a:p>
      </dgm:t>
    </dgm:pt>
    <dgm:pt modelId="{8AD9BF11-098A-4106-A226-2E1F57B52962}" type="sibTrans" cxnId="{D22A3AC3-610C-468A-9961-9E4880DCF606}">
      <dgm:prSet/>
      <dgm:spPr/>
      <dgm:t>
        <a:bodyPr/>
        <a:lstStyle/>
        <a:p>
          <a:pPr algn="just"/>
          <a:endParaRPr lang="es-MX"/>
        </a:p>
      </dgm:t>
    </dgm:pt>
    <dgm:pt modelId="{C18888AB-0EF4-4EEB-973B-F4378DE4607B}">
      <dgm:prSet/>
      <dgm:spPr/>
      <dgm:t>
        <a:bodyPr/>
        <a:lstStyle/>
        <a:p>
          <a:pPr algn="just" rtl="0"/>
          <a:r>
            <a:rPr lang="es-MX" dirty="0"/>
            <a:t>La multicausalidad y la interdependencia de los procesos naturales y sociales buscan promover efectivos cambios socioambientales</a:t>
          </a:r>
          <a:r>
            <a:rPr lang="es-ES" dirty="0"/>
            <a:t>. </a:t>
          </a:r>
          <a:endParaRPr lang="es-MX" dirty="0"/>
        </a:p>
      </dgm:t>
    </dgm:pt>
    <dgm:pt modelId="{5CB1E1DE-F246-41AA-A5C9-3749D1D3A46C}" type="parTrans" cxnId="{291850A0-AD20-4649-804B-4D10E8E70768}">
      <dgm:prSet/>
      <dgm:spPr/>
      <dgm:t>
        <a:bodyPr/>
        <a:lstStyle/>
        <a:p>
          <a:pPr algn="just"/>
          <a:endParaRPr lang="es-MX"/>
        </a:p>
      </dgm:t>
    </dgm:pt>
    <dgm:pt modelId="{AE4126D7-8BF2-4B66-AF40-7763306F6557}" type="sibTrans" cxnId="{291850A0-AD20-4649-804B-4D10E8E70768}">
      <dgm:prSet/>
      <dgm:spPr/>
      <dgm:t>
        <a:bodyPr/>
        <a:lstStyle/>
        <a:p>
          <a:pPr algn="just"/>
          <a:endParaRPr lang="es-MX"/>
        </a:p>
      </dgm:t>
    </dgm:pt>
    <dgm:pt modelId="{157C341C-4BB4-4267-B146-ED69E9EEEBD8}" type="pres">
      <dgm:prSet presAssocID="{AA9B54AB-48D2-4E1F-8FFD-4848926A5AC9}" presName="Name0" presStyleCnt="0">
        <dgm:presLayoutVars>
          <dgm:dir/>
          <dgm:resizeHandles val="exact"/>
        </dgm:presLayoutVars>
      </dgm:prSet>
      <dgm:spPr/>
    </dgm:pt>
    <dgm:pt modelId="{4409781C-9949-45F7-8207-9ADF49857F73}" type="pres">
      <dgm:prSet presAssocID="{FF3E8BDA-BE55-4A79-B55A-A3CDE489E8D0}" presName="node" presStyleLbl="node1" presStyleIdx="0" presStyleCnt="2" custLinFactNeighborX="-5299" custLinFactNeighborY="-52410">
        <dgm:presLayoutVars>
          <dgm:bulletEnabled val="1"/>
        </dgm:presLayoutVars>
      </dgm:prSet>
      <dgm:spPr/>
    </dgm:pt>
    <dgm:pt modelId="{D289C3C5-4838-4E47-8846-35339E78C64A}" type="pres">
      <dgm:prSet presAssocID="{8AD9BF11-098A-4106-A226-2E1F57B52962}" presName="sibTrans" presStyleLbl="sibTrans2D1" presStyleIdx="0" presStyleCnt="1" custLinFactNeighborX="-17542" custLinFactNeighborY="-15728"/>
      <dgm:spPr/>
    </dgm:pt>
    <dgm:pt modelId="{7D4B1175-FB7F-440F-9DEB-3F7E29B368CF}" type="pres">
      <dgm:prSet presAssocID="{8AD9BF11-098A-4106-A226-2E1F57B52962}" presName="connectorText" presStyleLbl="sibTrans2D1" presStyleIdx="0" presStyleCnt="1"/>
      <dgm:spPr/>
    </dgm:pt>
    <dgm:pt modelId="{1C5F51DF-D077-4365-B9F2-99204780FE67}" type="pres">
      <dgm:prSet presAssocID="{C18888AB-0EF4-4EEB-973B-F4378DE4607B}" presName="node" presStyleLbl="node1" presStyleIdx="1" presStyleCnt="2" custScaleX="114013" custScaleY="112399" custLinFactNeighborX="117" custLinFactNeighborY="35657">
        <dgm:presLayoutVars>
          <dgm:bulletEnabled val="1"/>
        </dgm:presLayoutVars>
      </dgm:prSet>
      <dgm:spPr/>
    </dgm:pt>
  </dgm:ptLst>
  <dgm:cxnLst>
    <dgm:cxn modelId="{41BE6A37-E1F9-4B06-B5FE-5EA6FE9CD6FC}" type="presOf" srcId="{8AD9BF11-098A-4106-A226-2E1F57B52962}" destId="{7D4B1175-FB7F-440F-9DEB-3F7E29B368CF}" srcOrd="1" destOrd="0" presId="urn:microsoft.com/office/officeart/2005/8/layout/process1"/>
    <dgm:cxn modelId="{574E4559-E28F-4E56-9352-6A9B65DE202B}" type="presOf" srcId="{C18888AB-0EF4-4EEB-973B-F4378DE4607B}" destId="{1C5F51DF-D077-4365-B9F2-99204780FE67}" srcOrd="0" destOrd="0" presId="urn:microsoft.com/office/officeart/2005/8/layout/process1"/>
    <dgm:cxn modelId="{4DC3A479-0085-40A4-A821-647C1516D802}" type="presOf" srcId="{8AD9BF11-098A-4106-A226-2E1F57B52962}" destId="{D289C3C5-4838-4E47-8846-35339E78C64A}" srcOrd="0" destOrd="0" presId="urn:microsoft.com/office/officeart/2005/8/layout/process1"/>
    <dgm:cxn modelId="{C0EF119C-C5AA-43C3-9968-85393F8F3C14}" type="presOf" srcId="{AA9B54AB-48D2-4E1F-8FFD-4848926A5AC9}" destId="{157C341C-4BB4-4267-B146-ED69E9EEEBD8}" srcOrd="0" destOrd="0" presId="urn:microsoft.com/office/officeart/2005/8/layout/process1"/>
    <dgm:cxn modelId="{291850A0-AD20-4649-804B-4D10E8E70768}" srcId="{AA9B54AB-48D2-4E1F-8FFD-4848926A5AC9}" destId="{C18888AB-0EF4-4EEB-973B-F4378DE4607B}" srcOrd="1" destOrd="0" parTransId="{5CB1E1DE-F246-41AA-A5C9-3749D1D3A46C}" sibTransId="{AE4126D7-8BF2-4B66-AF40-7763306F6557}"/>
    <dgm:cxn modelId="{D22A3AC3-610C-468A-9961-9E4880DCF606}" srcId="{AA9B54AB-48D2-4E1F-8FFD-4848926A5AC9}" destId="{FF3E8BDA-BE55-4A79-B55A-A3CDE489E8D0}" srcOrd="0" destOrd="0" parTransId="{14ED8BC8-7504-47F7-8A08-5E72C22643A2}" sibTransId="{8AD9BF11-098A-4106-A226-2E1F57B52962}"/>
    <dgm:cxn modelId="{B43956E1-C060-44A0-9B55-7323148749FB}" type="presOf" srcId="{FF3E8BDA-BE55-4A79-B55A-A3CDE489E8D0}" destId="{4409781C-9949-45F7-8207-9ADF49857F73}" srcOrd="0" destOrd="0" presId="urn:microsoft.com/office/officeart/2005/8/layout/process1"/>
    <dgm:cxn modelId="{C1F476B3-4A70-4835-9E57-2742D71550A6}" type="presParOf" srcId="{157C341C-4BB4-4267-B146-ED69E9EEEBD8}" destId="{4409781C-9949-45F7-8207-9ADF49857F73}" srcOrd="0" destOrd="0" presId="urn:microsoft.com/office/officeart/2005/8/layout/process1"/>
    <dgm:cxn modelId="{40E72EE0-8685-4A62-8DD2-79F8DCEB50CF}" type="presParOf" srcId="{157C341C-4BB4-4267-B146-ED69E9EEEBD8}" destId="{D289C3C5-4838-4E47-8846-35339E78C64A}" srcOrd="1" destOrd="0" presId="urn:microsoft.com/office/officeart/2005/8/layout/process1"/>
    <dgm:cxn modelId="{D9B09FF5-79C9-4ACC-A6C6-B8B9291F7F40}" type="presParOf" srcId="{D289C3C5-4838-4E47-8846-35339E78C64A}" destId="{7D4B1175-FB7F-440F-9DEB-3F7E29B368CF}" srcOrd="0" destOrd="0" presId="urn:microsoft.com/office/officeart/2005/8/layout/process1"/>
    <dgm:cxn modelId="{C30B1D2C-44F8-4E73-91ED-0E30CE1D7603}" type="presParOf" srcId="{157C341C-4BB4-4267-B146-ED69E9EEEBD8}" destId="{1C5F51DF-D077-4365-B9F2-99204780FE67}" srcOrd="2" destOrd="0" presId="urn:microsoft.com/office/officeart/2005/8/layout/process1"/>
  </dgm:cxnLst>
  <dgm:bg>
    <a:noFill/>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38F6A12-B8D3-4004-B2E9-7FECA56C3324}" type="doc">
      <dgm:prSet loTypeId="urn:microsoft.com/office/officeart/2005/8/layout/matrix1" loCatId="matrix" qsTypeId="urn:microsoft.com/office/officeart/2005/8/quickstyle/simple1" qsCatId="simple" csTypeId="urn:microsoft.com/office/officeart/2005/8/colors/accent0_2" csCatId="mainScheme" phldr="1"/>
      <dgm:spPr/>
      <dgm:t>
        <a:bodyPr/>
        <a:lstStyle/>
        <a:p>
          <a:endParaRPr lang="es-MX"/>
        </a:p>
      </dgm:t>
    </dgm:pt>
    <dgm:pt modelId="{8BCEB313-EFBD-43F7-9204-6DE00531A7D2}">
      <dgm:prSet phldrT="[Texto]" custT="1"/>
      <dgm:spPr/>
      <dgm:t>
        <a:bodyPr/>
        <a:lstStyle/>
        <a:p>
          <a:r>
            <a:rPr lang="es-MX" sz="2000" dirty="0">
              <a:solidFill>
                <a:schemeClr val="accent1">
                  <a:lumMod val="50000"/>
                </a:schemeClr>
              </a:solidFill>
            </a:rPr>
            <a:t>Ecocentrismo</a:t>
          </a:r>
        </a:p>
      </dgm:t>
    </dgm:pt>
    <dgm:pt modelId="{3C085FA7-24E8-4EC0-B425-000E407B4341}" type="parTrans" cxnId="{55B73D6A-B948-4A72-A9AA-CF1315F07891}">
      <dgm:prSet/>
      <dgm:spPr/>
      <dgm:t>
        <a:bodyPr/>
        <a:lstStyle/>
        <a:p>
          <a:endParaRPr lang="es-MX" sz="2000">
            <a:solidFill>
              <a:schemeClr val="accent1">
                <a:lumMod val="50000"/>
              </a:schemeClr>
            </a:solidFill>
          </a:endParaRPr>
        </a:p>
      </dgm:t>
    </dgm:pt>
    <dgm:pt modelId="{6230BF8F-BA06-4F67-9F0C-7C99A7B7D999}" type="sibTrans" cxnId="{55B73D6A-B948-4A72-A9AA-CF1315F07891}">
      <dgm:prSet/>
      <dgm:spPr/>
      <dgm:t>
        <a:bodyPr/>
        <a:lstStyle/>
        <a:p>
          <a:endParaRPr lang="es-MX" sz="2000">
            <a:solidFill>
              <a:schemeClr val="accent1">
                <a:lumMod val="50000"/>
              </a:schemeClr>
            </a:solidFill>
          </a:endParaRPr>
        </a:p>
      </dgm:t>
    </dgm:pt>
    <dgm:pt modelId="{71E35A7F-ED33-4A5F-A198-F0CB7E0DE9FC}">
      <dgm:prSet phldrT="[Texto]" custT="1"/>
      <dgm:spPr/>
      <dgm:t>
        <a:bodyPr/>
        <a:lstStyle/>
        <a:p>
          <a:pPr algn="just">
            <a:lnSpc>
              <a:spcPct val="100000"/>
            </a:lnSpc>
          </a:pPr>
          <a:r>
            <a:rPr lang="es-MX" sz="2000" dirty="0">
              <a:solidFill>
                <a:schemeClr val="accent1">
                  <a:lumMod val="50000"/>
                </a:schemeClr>
              </a:solidFill>
              <a:latin typeface="+mn-lt"/>
            </a:rPr>
            <a:t>Corriente filosófica que </a:t>
          </a:r>
          <a:r>
            <a:rPr lang="es-MX" sz="2000" cap="none" dirty="0">
              <a:solidFill>
                <a:schemeClr val="accent1">
                  <a:lumMod val="50000"/>
                </a:schemeClr>
              </a:solidFill>
              <a:latin typeface="+mn-lt"/>
            </a:rPr>
            <a:t>se preocupa por preservar ecosistemas y especies, no solo por conservar la vida de individuos específicos.</a:t>
          </a:r>
          <a:endParaRPr lang="es-MX" sz="2000" dirty="0">
            <a:solidFill>
              <a:schemeClr val="accent1">
                <a:lumMod val="50000"/>
              </a:schemeClr>
            </a:solidFill>
            <a:latin typeface="+mn-lt"/>
          </a:endParaRPr>
        </a:p>
      </dgm:t>
    </dgm:pt>
    <dgm:pt modelId="{5AB6B828-0B45-45A8-80F4-441C4198719D}" type="parTrans" cxnId="{D7822030-E3E6-474F-BEA6-F37DDF5B4563}">
      <dgm:prSet/>
      <dgm:spPr/>
      <dgm:t>
        <a:bodyPr/>
        <a:lstStyle/>
        <a:p>
          <a:endParaRPr lang="es-MX" sz="2000">
            <a:solidFill>
              <a:schemeClr val="accent1">
                <a:lumMod val="50000"/>
              </a:schemeClr>
            </a:solidFill>
          </a:endParaRPr>
        </a:p>
      </dgm:t>
    </dgm:pt>
    <dgm:pt modelId="{70826605-2892-4EE3-A237-DCD757E46A65}" type="sibTrans" cxnId="{D7822030-E3E6-474F-BEA6-F37DDF5B4563}">
      <dgm:prSet/>
      <dgm:spPr/>
      <dgm:t>
        <a:bodyPr/>
        <a:lstStyle/>
        <a:p>
          <a:endParaRPr lang="es-MX" sz="2000">
            <a:solidFill>
              <a:schemeClr val="accent1">
                <a:lumMod val="50000"/>
              </a:schemeClr>
            </a:solidFill>
          </a:endParaRPr>
        </a:p>
      </dgm:t>
    </dgm:pt>
    <dgm:pt modelId="{761084D9-0364-4B9D-BEF1-C905D5A783C6}">
      <dgm:prSet phldrT="[Texto]" custT="1"/>
      <dgm:spPr/>
      <dgm:t>
        <a:bodyPr/>
        <a:lstStyle/>
        <a:p>
          <a:pPr algn="just"/>
          <a:endParaRPr lang="es-MX" sz="2000" dirty="0">
            <a:solidFill>
              <a:schemeClr val="accent1">
                <a:lumMod val="50000"/>
              </a:schemeClr>
            </a:solidFill>
          </a:endParaRPr>
        </a:p>
        <a:p>
          <a:pPr algn="just"/>
          <a:endParaRPr lang="es-MX" sz="2000" dirty="0">
            <a:solidFill>
              <a:schemeClr val="accent1">
                <a:lumMod val="50000"/>
              </a:schemeClr>
            </a:solidFill>
          </a:endParaRPr>
        </a:p>
        <a:p>
          <a:pPr algn="just"/>
          <a:r>
            <a:rPr lang="es-MX" sz="2000" dirty="0">
              <a:solidFill>
                <a:schemeClr val="accent1">
                  <a:lumMod val="50000"/>
                </a:schemeClr>
              </a:solidFill>
            </a:rPr>
            <a:t>Representante es </a:t>
          </a:r>
          <a:r>
            <a:rPr lang="es-MX" sz="2000" dirty="0" err="1">
              <a:solidFill>
                <a:schemeClr val="accent1">
                  <a:lumMod val="50000"/>
                </a:schemeClr>
              </a:solidFill>
            </a:rPr>
            <a:t>Pentti</a:t>
          </a:r>
          <a:r>
            <a:rPr lang="es-MX" sz="2000" dirty="0">
              <a:solidFill>
                <a:schemeClr val="accent1">
                  <a:lumMod val="50000"/>
                </a:schemeClr>
              </a:solidFill>
            </a:rPr>
            <a:t> </a:t>
          </a:r>
          <a:r>
            <a:rPr lang="es-MX" sz="2000" dirty="0" err="1">
              <a:solidFill>
                <a:schemeClr val="accent1">
                  <a:lumMod val="50000"/>
                </a:schemeClr>
              </a:solidFill>
            </a:rPr>
            <a:t>Linkola</a:t>
          </a:r>
          <a:r>
            <a:rPr lang="es-MX" sz="2000" dirty="0">
              <a:solidFill>
                <a:schemeClr val="accent1">
                  <a:lumMod val="50000"/>
                </a:schemeClr>
              </a:solidFill>
            </a:rPr>
            <a:t> </a:t>
          </a:r>
          <a:r>
            <a:rPr lang="es-ES" sz="2000" dirty="0">
              <a:solidFill>
                <a:schemeClr val="accent1">
                  <a:lumMod val="50000"/>
                </a:schemeClr>
              </a:solidFill>
            </a:rPr>
            <a:t>considera que la humanidad esta destruyendo el medio ambiente y  plantea como solución la reducción del número de personas en el mundo desindustrialización. </a:t>
          </a:r>
          <a:endParaRPr lang="es-MX" sz="2000" dirty="0">
            <a:solidFill>
              <a:schemeClr val="accent1">
                <a:lumMod val="50000"/>
              </a:schemeClr>
            </a:solidFill>
          </a:endParaRPr>
        </a:p>
        <a:p>
          <a:pPr algn="ctr"/>
          <a:endParaRPr lang="es-MX" sz="2000" dirty="0">
            <a:solidFill>
              <a:schemeClr val="accent1">
                <a:lumMod val="50000"/>
              </a:schemeClr>
            </a:solidFill>
          </a:endParaRPr>
        </a:p>
      </dgm:t>
    </dgm:pt>
    <dgm:pt modelId="{B679DB5F-DD3C-45E5-BD5F-C0456E90E096}" type="parTrans" cxnId="{F838E70D-FBFC-4E43-9C98-95F7DCCCA3BF}">
      <dgm:prSet/>
      <dgm:spPr/>
      <dgm:t>
        <a:bodyPr/>
        <a:lstStyle/>
        <a:p>
          <a:endParaRPr lang="es-MX" sz="2000">
            <a:solidFill>
              <a:schemeClr val="accent1">
                <a:lumMod val="50000"/>
              </a:schemeClr>
            </a:solidFill>
          </a:endParaRPr>
        </a:p>
      </dgm:t>
    </dgm:pt>
    <dgm:pt modelId="{2D9D339C-8DF5-4EF3-8BF6-C5EE7D7CE09C}" type="sibTrans" cxnId="{F838E70D-FBFC-4E43-9C98-95F7DCCCA3BF}">
      <dgm:prSet/>
      <dgm:spPr/>
      <dgm:t>
        <a:bodyPr/>
        <a:lstStyle/>
        <a:p>
          <a:endParaRPr lang="es-MX" sz="2000">
            <a:solidFill>
              <a:schemeClr val="accent1">
                <a:lumMod val="50000"/>
              </a:schemeClr>
            </a:solidFill>
          </a:endParaRPr>
        </a:p>
      </dgm:t>
    </dgm:pt>
    <dgm:pt modelId="{C0A97703-0656-418E-881E-D9D3109EBAAC}">
      <dgm:prSet phldrT="[Texto]" custT="1"/>
      <dgm:spPr/>
      <dgm:t>
        <a:bodyPr/>
        <a:lstStyle/>
        <a:p>
          <a:pPr algn="just"/>
          <a:r>
            <a:rPr lang="es-ES" sz="2000" dirty="0">
              <a:solidFill>
                <a:schemeClr val="accent1">
                  <a:lumMod val="50000"/>
                </a:schemeClr>
              </a:solidFill>
            </a:rPr>
            <a:t>Su ideal es una dictadura totalitaria, gobernada por una elite intelectual, donde la mayor parte de la población tenga el nivel de vida de la edad media y el consumo este limitado a recursos renovables</a:t>
          </a:r>
          <a:endParaRPr lang="es-MX" sz="2000" dirty="0">
            <a:solidFill>
              <a:schemeClr val="accent1">
                <a:lumMod val="50000"/>
              </a:schemeClr>
            </a:solidFill>
          </a:endParaRPr>
        </a:p>
      </dgm:t>
    </dgm:pt>
    <dgm:pt modelId="{F62A0E9D-55CD-4B1D-9A26-61D5663C26C8}" type="parTrans" cxnId="{190DF82A-9A8A-48DB-9834-1548CEC914A7}">
      <dgm:prSet/>
      <dgm:spPr/>
      <dgm:t>
        <a:bodyPr/>
        <a:lstStyle/>
        <a:p>
          <a:endParaRPr lang="es-MX" sz="2000">
            <a:solidFill>
              <a:schemeClr val="accent1">
                <a:lumMod val="50000"/>
              </a:schemeClr>
            </a:solidFill>
          </a:endParaRPr>
        </a:p>
      </dgm:t>
    </dgm:pt>
    <dgm:pt modelId="{E5ABCA8F-26A6-48CF-9F0C-B7773F2187E2}" type="sibTrans" cxnId="{190DF82A-9A8A-48DB-9834-1548CEC914A7}">
      <dgm:prSet/>
      <dgm:spPr/>
      <dgm:t>
        <a:bodyPr/>
        <a:lstStyle/>
        <a:p>
          <a:endParaRPr lang="es-MX" sz="2000">
            <a:solidFill>
              <a:schemeClr val="accent1">
                <a:lumMod val="50000"/>
              </a:schemeClr>
            </a:solidFill>
          </a:endParaRPr>
        </a:p>
      </dgm:t>
    </dgm:pt>
    <dgm:pt modelId="{B9960DF9-064C-4706-B725-93FBD05616EF}">
      <dgm:prSet phldrT="[Texto]" custT="1"/>
      <dgm:spPr/>
      <dgm:t>
        <a:bodyPr/>
        <a:lstStyle/>
        <a:p>
          <a:r>
            <a:rPr lang="es-MX" sz="2000" cap="none" dirty="0">
              <a:solidFill>
                <a:schemeClr val="accent1">
                  <a:lumMod val="50000"/>
                </a:schemeClr>
              </a:solidFill>
            </a:rPr>
            <a:t>“Un amor hacia la naturaleza como ser abstracto total”. </a:t>
          </a:r>
          <a:endParaRPr lang="es-MX" sz="2000" dirty="0">
            <a:solidFill>
              <a:schemeClr val="accent1">
                <a:lumMod val="50000"/>
              </a:schemeClr>
            </a:solidFill>
          </a:endParaRPr>
        </a:p>
      </dgm:t>
    </dgm:pt>
    <dgm:pt modelId="{B4853247-AC8C-4981-BA2D-0FE03BAEA3A2}" type="parTrans" cxnId="{24A5AF29-E849-4A41-95E4-155E8A56F9BF}">
      <dgm:prSet/>
      <dgm:spPr/>
      <dgm:t>
        <a:bodyPr/>
        <a:lstStyle/>
        <a:p>
          <a:endParaRPr lang="es-MX" sz="2000">
            <a:solidFill>
              <a:schemeClr val="accent1">
                <a:lumMod val="50000"/>
              </a:schemeClr>
            </a:solidFill>
          </a:endParaRPr>
        </a:p>
      </dgm:t>
    </dgm:pt>
    <dgm:pt modelId="{08C47394-22FC-467B-B6DE-B9CC106EA3AF}" type="sibTrans" cxnId="{24A5AF29-E849-4A41-95E4-155E8A56F9BF}">
      <dgm:prSet/>
      <dgm:spPr/>
      <dgm:t>
        <a:bodyPr/>
        <a:lstStyle/>
        <a:p>
          <a:endParaRPr lang="es-MX" sz="2000">
            <a:solidFill>
              <a:schemeClr val="accent1">
                <a:lumMod val="50000"/>
              </a:schemeClr>
            </a:solidFill>
          </a:endParaRPr>
        </a:p>
      </dgm:t>
    </dgm:pt>
    <dgm:pt modelId="{C63B98AE-5908-45E6-AB61-954134DE742C}" type="pres">
      <dgm:prSet presAssocID="{D38F6A12-B8D3-4004-B2E9-7FECA56C3324}" presName="diagram" presStyleCnt="0">
        <dgm:presLayoutVars>
          <dgm:chMax val="1"/>
          <dgm:dir/>
          <dgm:animLvl val="ctr"/>
          <dgm:resizeHandles val="exact"/>
        </dgm:presLayoutVars>
      </dgm:prSet>
      <dgm:spPr/>
    </dgm:pt>
    <dgm:pt modelId="{8A5A766F-35DD-43DE-9044-83AE7E0E7196}" type="pres">
      <dgm:prSet presAssocID="{D38F6A12-B8D3-4004-B2E9-7FECA56C3324}" presName="matrix" presStyleCnt="0"/>
      <dgm:spPr/>
    </dgm:pt>
    <dgm:pt modelId="{6B6A1254-D744-4E72-B195-6E9FD9F63642}" type="pres">
      <dgm:prSet presAssocID="{D38F6A12-B8D3-4004-B2E9-7FECA56C3324}" presName="tile1" presStyleLbl="node1" presStyleIdx="0" presStyleCnt="4"/>
      <dgm:spPr/>
    </dgm:pt>
    <dgm:pt modelId="{CA5D945E-796D-4C39-8F10-BE018AC70D8B}" type="pres">
      <dgm:prSet presAssocID="{D38F6A12-B8D3-4004-B2E9-7FECA56C3324}" presName="tile1text" presStyleLbl="node1" presStyleIdx="0" presStyleCnt="4">
        <dgm:presLayoutVars>
          <dgm:chMax val="0"/>
          <dgm:chPref val="0"/>
          <dgm:bulletEnabled val="1"/>
        </dgm:presLayoutVars>
      </dgm:prSet>
      <dgm:spPr/>
    </dgm:pt>
    <dgm:pt modelId="{263E60B2-D8AC-4DF6-87C1-EC9E61476BC6}" type="pres">
      <dgm:prSet presAssocID="{D38F6A12-B8D3-4004-B2E9-7FECA56C3324}" presName="tile2" presStyleLbl="node1" presStyleIdx="1" presStyleCnt="4"/>
      <dgm:spPr/>
    </dgm:pt>
    <dgm:pt modelId="{3BCA5AAD-A894-4D34-9987-971DBB657483}" type="pres">
      <dgm:prSet presAssocID="{D38F6A12-B8D3-4004-B2E9-7FECA56C3324}" presName="tile2text" presStyleLbl="node1" presStyleIdx="1" presStyleCnt="4">
        <dgm:presLayoutVars>
          <dgm:chMax val="0"/>
          <dgm:chPref val="0"/>
          <dgm:bulletEnabled val="1"/>
        </dgm:presLayoutVars>
      </dgm:prSet>
      <dgm:spPr/>
    </dgm:pt>
    <dgm:pt modelId="{2CBBE6E5-0E7D-4289-9D74-665C4698B836}" type="pres">
      <dgm:prSet presAssocID="{D38F6A12-B8D3-4004-B2E9-7FECA56C3324}" presName="tile3" presStyleLbl="node1" presStyleIdx="2" presStyleCnt="4"/>
      <dgm:spPr/>
    </dgm:pt>
    <dgm:pt modelId="{F2F2B891-33A8-4363-9720-AE95AE19FEE1}" type="pres">
      <dgm:prSet presAssocID="{D38F6A12-B8D3-4004-B2E9-7FECA56C3324}" presName="tile3text" presStyleLbl="node1" presStyleIdx="2" presStyleCnt="4">
        <dgm:presLayoutVars>
          <dgm:chMax val="0"/>
          <dgm:chPref val="0"/>
          <dgm:bulletEnabled val="1"/>
        </dgm:presLayoutVars>
      </dgm:prSet>
      <dgm:spPr/>
    </dgm:pt>
    <dgm:pt modelId="{61548A2E-81E0-41F9-B24D-F35BBDFF5E9B}" type="pres">
      <dgm:prSet presAssocID="{D38F6A12-B8D3-4004-B2E9-7FECA56C3324}" presName="tile4" presStyleLbl="node1" presStyleIdx="3" presStyleCnt="4" custLinFactNeighborY="0"/>
      <dgm:spPr/>
    </dgm:pt>
    <dgm:pt modelId="{9EE76453-ADA8-475E-ABAA-7743C45B01E1}" type="pres">
      <dgm:prSet presAssocID="{D38F6A12-B8D3-4004-B2E9-7FECA56C3324}" presName="tile4text" presStyleLbl="node1" presStyleIdx="3" presStyleCnt="4">
        <dgm:presLayoutVars>
          <dgm:chMax val="0"/>
          <dgm:chPref val="0"/>
          <dgm:bulletEnabled val="1"/>
        </dgm:presLayoutVars>
      </dgm:prSet>
      <dgm:spPr/>
    </dgm:pt>
    <dgm:pt modelId="{AA04C336-2F7D-4377-BAF6-A55990D86831}" type="pres">
      <dgm:prSet presAssocID="{D38F6A12-B8D3-4004-B2E9-7FECA56C3324}" presName="centerTile" presStyleLbl="fgShp" presStyleIdx="0" presStyleCnt="1">
        <dgm:presLayoutVars>
          <dgm:chMax val="0"/>
          <dgm:chPref val="0"/>
        </dgm:presLayoutVars>
      </dgm:prSet>
      <dgm:spPr/>
    </dgm:pt>
  </dgm:ptLst>
  <dgm:cxnLst>
    <dgm:cxn modelId="{F838E70D-FBFC-4E43-9C98-95F7DCCCA3BF}" srcId="{8BCEB313-EFBD-43F7-9204-6DE00531A7D2}" destId="{761084D9-0364-4B9D-BEF1-C905D5A783C6}" srcOrd="1" destOrd="0" parTransId="{B679DB5F-DD3C-45E5-BD5F-C0456E90E096}" sibTransId="{2D9D339C-8DF5-4EF3-8BF6-C5EE7D7CE09C}"/>
    <dgm:cxn modelId="{9D23B525-58A0-42EB-847A-C4D6351E57F9}" type="presOf" srcId="{761084D9-0364-4B9D-BEF1-C905D5A783C6}" destId="{263E60B2-D8AC-4DF6-87C1-EC9E61476BC6}" srcOrd="0" destOrd="0" presId="urn:microsoft.com/office/officeart/2005/8/layout/matrix1"/>
    <dgm:cxn modelId="{AE9FA829-FC55-4A8C-A929-EF0506F26677}" type="presOf" srcId="{71E35A7F-ED33-4A5F-A198-F0CB7E0DE9FC}" destId="{CA5D945E-796D-4C39-8F10-BE018AC70D8B}" srcOrd="1" destOrd="0" presId="urn:microsoft.com/office/officeart/2005/8/layout/matrix1"/>
    <dgm:cxn modelId="{24A5AF29-E849-4A41-95E4-155E8A56F9BF}" srcId="{8BCEB313-EFBD-43F7-9204-6DE00531A7D2}" destId="{B9960DF9-064C-4706-B725-93FBD05616EF}" srcOrd="3" destOrd="0" parTransId="{B4853247-AC8C-4981-BA2D-0FE03BAEA3A2}" sibTransId="{08C47394-22FC-467B-B6DE-B9CC106EA3AF}"/>
    <dgm:cxn modelId="{190DF82A-9A8A-48DB-9834-1548CEC914A7}" srcId="{8BCEB313-EFBD-43F7-9204-6DE00531A7D2}" destId="{C0A97703-0656-418E-881E-D9D3109EBAAC}" srcOrd="2" destOrd="0" parTransId="{F62A0E9D-55CD-4B1D-9A26-61D5663C26C8}" sibTransId="{E5ABCA8F-26A6-48CF-9F0C-B7773F2187E2}"/>
    <dgm:cxn modelId="{1C45A82C-4559-490D-89AA-D51154745FEC}" type="presOf" srcId="{761084D9-0364-4B9D-BEF1-C905D5A783C6}" destId="{3BCA5AAD-A894-4D34-9987-971DBB657483}" srcOrd="1" destOrd="0" presId="urn:microsoft.com/office/officeart/2005/8/layout/matrix1"/>
    <dgm:cxn modelId="{D7822030-E3E6-474F-BEA6-F37DDF5B4563}" srcId="{8BCEB313-EFBD-43F7-9204-6DE00531A7D2}" destId="{71E35A7F-ED33-4A5F-A198-F0CB7E0DE9FC}" srcOrd="0" destOrd="0" parTransId="{5AB6B828-0B45-45A8-80F4-441C4198719D}" sibTransId="{70826605-2892-4EE3-A237-DCD757E46A65}"/>
    <dgm:cxn modelId="{55B73D6A-B948-4A72-A9AA-CF1315F07891}" srcId="{D38F6A12-B8D3-4004-B2E9-7FECA56C3324}" destId="{8BCEB313-EFBD-43F7-9204-6DE00531A7D2}" srcOrd="0" destOrd="0" parTransId="{3C085FA7-24E8-4EC0-B425-000E407B4341}" sibTransId="{6230BF8F-BA06-4F67-9F0C-7C99A7B7D999}"/>
    <dgm:cxn modelId="{C3A28156-1F82-4A8E-AA9F-57DB60488DB3}" type="presOf" srcId="{B9960DF9-064C-4706-B725-93FBD05616EF}" destId="{9EE76453-ADA8-475E-ABAA-7743C45B01E1}" srcOrd="1" destOrd="0" presId="urn:microsoft.com/office/officeart/2005/8/layout/matrix1"/>
    <dgm:cxn modelId="{85289958-273B-48CC-9D38-0C3D958650CD}" type="presOf" srcId="{71E35A7F-ED33-4A5F-A198-F0CB7E0DE9FC}" destId="{6B6A1254-D744-4E72-B195-6E9FD9F63642}" srcOrd="0" destOrd="0" presId="urn:microsoft.com/office/officeart/2005/8/layout/matrix1"/>
    <dgm:cxn modelId="{C1FF4F8C-DEA8-4412-9D06-C8E86BB01A5F}" type="presOf" srcId="{D38F6A12-B8D3-4004-B2E9-7FECA56C3324}" destId="{C63B98AE-5908-45E6-AB61-954134DE742C}" srcOrd="0" destOrd="0" presId="urn:microsoft.com/office/officeart/2005/8/layout/matrix1"/>
    <dgm:cxn modelId="{84AB58B5-3132-4C95-B2A9-2848056DBBEF}" type="presOf" srcId="{8BCEB313-EFBD-43F7-9204-6DE00531A7D2}" destId="{AA04C336-2F7D-4377-BAF6-A55990D86831}" srcOrd="0" destOrd="0" presId="urn:microsoft.com/office/officeart/2005/8/layout/matrix1"/>
    <dgm:cxn modelId="{1375F4E8-46B6-4C96-8208-AF8864855436}" type="presOf" srcId="{C0A97703-0656-418E-881E-D9D3109EBAAC}" destId="{F2F2B891-33A8-4363-9720-AE95AE19FEE1}" srcOrd="1" destOrd="0" presId="urn:microsoft.com/office/officeart/2005/8/layout/matrix1"/>
    <dgm:cxn modelId="{1A23E5EC-7A8E-487D-B887-53F23BA74FDC}" type="presOf" srcId="{C0A97703-0656-418E-881E-D9D3109EBAAC}" destId="{2CBBE6E5-0E7D-4289-9D74-665C4698B836}" srcOrd="0" destOrd="0" presId="urn:microsoft.com/office/officeart/2005/8/layout/matrix1"/>
    <dgm:cxn modelId="{993441EE-4975-42F1-88A4-37E83C47FAA4}" type="presOf" srcId="{B9960DF9-064C-4706-B725-93FBD05616EF}" destId="{61548A2E-81E0-41F9-B24D-F35BBDFF5E9B}" srcOrd="0" destOrd="0" presId="urn:microsoft.com/office/officeart/2005/8/layout/matrix1"/>
    <dgm:cxn modelId="{705B8322-C680-4502-A98C-886E5D3C71C7}" type="presParOf" srcId="{C63B98AE-5908-45E6-AB61-954134DE742C}" destId="{8A5A766F-35DD-43DE-9044-83AE7E0E7196}" srcOrd="0" destOrd="0" presId="urn:microsoft.com/office/officeart/2005/8/layout/matrix1"/>
    <dgm:cxn modelId="{B7D7EA82-E1E6-49CF-984F-82326224BB84}" type="presParOf" srcId="{8A5A766F-35DD-43DE-9044-83AE7E0E7196}" destId="{6B6A1254-D744-4E72-B195-6E9FD9F63642}" srcOrd="0" destOrd="0" presId="urn:microsoft.com/office/officeart/2005/8/layout/matrix1"/>
    <dgm:cxn modelId="{5484624E-C428-41CC-A4DC-B040E6AA0629}" type="presParOf" srcId="{8A5A766F-35DD-43DE-9044-83AE7E0E7196}" destId="{CA5D945E-796D-4C39-8F10-BE018AC70D8B}" srcOrd="1" destOrd="0" presId="urn:microsoft.com/office/officeart/2005/8/layout/matrix1"/>
    <dgm:cxn modelId="{A641148E-408A-4AFF-883D-34587D45E82A}" type="presParOf" srcId="{8A5A766F-35DD-43DE-9044-83AE7E0E7196}" destId="{263E60B2-D8AC-4DF6-87C1-EC9E61476BC6}" srcOrd="2" destOrd="0" presId="urn:microsoft.com/office/officeart/2005/8/layout/matrix1"/>
    <dgm:cxn modelId="{99905DD3-D9FB-4FC4-8A62-3A448F80F56F}" type="presParOf" srcId="{8A5A766F-35DD-43DE-9044-83AE7E0E7196}" destId="{3BCA5AAD-A894-4D34-9987-971DBB657483}" srcOrd="3" destOrd="0" presId="urn:microsoft.com/office/officeart/2005/8/layout/matrix1"/>
    <dgm:cxn modelId="{0DE2DAE0-5A61-4458-AA17-11F3D9345394}" type="presParOf" srcId="{8A5A766F-35DD-43DE-9044-83AE7E0E7196}" destId="{2CBBE6E5-0E7D-4289-9D74-665C4698B836}" srcOrd="4" destOrd="0" presId="urn:microsoft.com/office/officeart/2005/8/layout/matrix1"/>
    <dgm:cxn modelId="{87144653-0C2F-4A2D-AB9D-20DF69543569}" type="presParOf" srcId="{8A5A766F-35DD-43DE-9044-83AE7E0E7196}" destId="{F2F2B891-33A8-4363-9720-AE95AE19FEE1}" srcOrd="5" destOrd="0" presId="urn:microsoft.com/office/officeart/2005/8/layout/matrix1"/>
    <dgm:cxn modelId="{8D5DE8FF-FD41-4DE8-A6F6-81E6B9981B88}" type="presParOf" srcId="{8A5A766F-35DD-43DE-9044-83AE7E0E7196}" destId="{61548A2E-81E0-41F9-B24D-F35BBDFF5E9B}" srcOrd="6" destOrd="0" presId="urn:microsoft.com/office/officeart/2005/8/layout/matrix1"/>
    <dgm:cxn modelId="{E79DF8B7-69AE-4072-824B-72E42F65A523}" type="presParOf" srcId="{8A5A766F-35DD-43DE-9044-83AE7E0E7196}" destId="{9EE76453-ADA8-475E-ABAA-7743C45B01E1}" srcOrd="7" destOrd="0" presId="urn:microsoft.com/office/officeart/2005/8/layout/matrix1"/>
    <dgm:cxn modelId="{10956B40-47F8-4B2D-A764-83DCABB3D907}" type="presParOf" srcId="{C63B98AE-5908-45E6-AB61-954134DE742C}" destId="{AA04C336-2F7D-4377-BAF6-A55990D86831}"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A96E8F7-1B9A-4278-99A7-A3F38343543B}" type="doc">
      <dgm:prSet loTypeId="urn:microsoft.com/office/officeart/2005/8/layout/matrix1" loCatId="matrix" qsTypeId="urn:microsoft.com/office/officeart/2005/8/quickstyle/simple2" qsCatId="simple" csTypeId="urn:microsoft.com/office/officeart/2005/8/colors/accent2_1" csCatId="accent2" phldr="1"/>
      <dgm:spPr/>
      <dgm:t>
        <a:bodyPr/>
        <a:lstStyle/>
        <a:p>
          <a:endParaRPr lang="es-MX"/>
        </a:p>
      </dgm:t>
    </dgm:pt>
    <dgm:pt modelId="{D9213A58-8AB1-4556-A028-788DDE9492BF}">
      <dgm:prSet custT="1"/>
      <dgm:spPr/>
      <dgm:t>
        <a:bodyPr/>
        <a:lstStyle/>
        <a:p>
          <a:pPr algn="ctr"/>
          <a:r>
            <a:rPr lang="es-MX" sz="3600" dirty="0" err="1"/>
            <a:t>Biocentrismo</a:t>
          </a:r>
          <a:endParaRPr lang="es-MX" sz="3600" dirty="0"/>
        </a:p>
      </dgm:t>
    </dgm:pt>
    <dgm:pt modelId="{7DDA807C-F556-41BC-88C0-426DD4887548}" type="parTrans" cxnId="{6E6EB73F-8654-419C-A7B1-8FB78B734E40}">
      <dgm:prSet/>
      <dgm:spPr/>
      <dgm:t>
        <a:bodyPr/>
        <a:lstStyle/>
        <a:p>
          <a:pPr algn="ctr"/>
          <a:endParaRPr lang="es-MX"/>
        </a:p>
      </dgm:t>
    </dgm:pt>
    <dgm:pt modelId="{009B3FAF-539E-4672-8B5B-717CA7C404DD}" type="sibTrans" cxnId="{6E6EB73F-8654-419C-A7B1-8FB78B734E40}">
      <dgm:prSet/>
      <dgm:spPr/>
      <dgm:t>
        <a:bodyPr/>
        <a:lstStyle/>
        <a:p>
          <a:pPr algn="ctr"/>
          <a:endParaRPr lang="es-MX"/>
        </a:p>
      </dgm:t>
    </dgm:pt>
    <dgm:pt modelId="{5D7E2215-CCE3-457C-935E-A4250C533547}">
      <dgm:prSet/>
      <dgm:spPr/>
      <dgm:t>
        <a:bodyPr/>
        <a:lstStyle/>
        <a:p>
          <a:pPr algn="just">
            <a:buFont typeface="Arial" panose="020B0604020202020204" pitchFamily="34" charset="0"/>
            <a:buNone/>
          </a:pPr>
          <a:r>
            <a:rPr lang="es-ES" dirty="0"/>
            <a:t>Considera a la naturaleza como el centro del planeta.</a:t>
          </a:r>
          <a:endParaRPr lang="es-MX" dirty="0"/>
        </a:p>
        <a:p>
          <a:pPr algn="ctr">
            <a:buNone/>
          </a:pPr>
          <a:endParaRPr lang="es-MX" dirty="0"/>
        </a:p>
      </dgm:t>
    </dgm:pt>
    <dgm:pt modelId="{1EEAF0D5-0EBE-4F2B-8EC5-FF2AF8D0ED34}" type="parTrans" cxnId="{26768C7D-DC77-4FC7-8594-E367259F7F6E}">
      <dgm:prSet/>
      <dgm:spPr/>
      <dgm:t>
        <a:bodyPr/>
        <a:lstStyle/>
        <a:p>
          <a:pPr algn="ctr"/>
          <a:endParaRPr lang="es-MX"/>
        </a:p>
      </dgm:t>
    </dgm:pt>
    <dgm:pt modelId="{BEE7939D-A15F-45B4-A56D-7CA478688CC5}" type="sibTrans" cxnId="{26768C7D-DC77-4FC7-8594-E367259F7F6E}">
      <dgm:prSet/>
      <dgm:spPr/>
      <dgm:t>
        <a:bodyPr/>
        <a:lstStyle/>
        <a:p>
          <a:pPr algn="ctr"/>
          <a:endParaRPr lang="es-MX"/>
        </a:p>
      </dgm:t>
    </dgm:pt>
    <dgm:pt modelId="{120B9B20-6098-40BB-978C-FC44ACF3309D}">
      <dgm:prSet/>
      <dgm:spPr/>
      <dgm:t>
        <a:bodyPr/>
        <a:lstStyle/>
        <a:p>
          <a:pPr algn="just"/>
          <a:r>
            <a:rPr lang="es-ES" dirty="0"/>
            <a:t>Su precursor es Robert Laza con su libro “Más allá del </a:t>
          </a:r>
          <a:r>
            <a:rPr lang="es-ES" dirty="0" err="1"/>
            <a:t>biocentrismo</a:t>
          </a:r>
          <a:r>
            <a:rPr lang="es-ES" dirty="0"/>
            <a:t>”.</a:t>
          </a:r>
        </a:p>
        <a:p>
          <a:pPr algn="just"/>
          <a:endParaRPr lang="es-MX" dirty="0"/>
        </a:p>
      </dgm:t>
    </dgm:pt>
    <dgm:pt modelId="{495ED998-8FB8-4E25-A136-BFFAAA191341}" type="parTrans" cxnId="{60B61A67-DB20-41E1-A9BA-A236F1A00639}">
      <dgm:prSet/>
      <dgm:spPr/>
      <dgm:t>
        <a:bodyPr/>
        <a:lstStyle/>
        <a:p>
          <a:pPr algn="ctr"/>
          <a:endParaRPr lang="es-MX"/>
        </a:p>
      </dgm:t>
    </dgm:pt>
    <dgm:pt modelId="{5CFD8055-125E-4FB4-A92B-CCB28A4D3B59}" type="sibTrans" cxnId="{60B61A67-DB20-41E1-A9BA-A236F1A00639}">
      <dgm:prSet/>
      <dgm:spPr/>
      <dgm:t>
        <a:bodyPr/>
        <a:lstStyle/>
        <a:p>
          <a:pPr algn="ctr"/>
          <a:endParaRPr lang="es-MX"/>
        </a:p>
      </dgm:t>
    </dgm:pt>
    <dgm:pt modelId="{375748B8-A348-4B18-B029-AB614DEC6DA0}">
      <dgm:prSet custT="1"/>
      <dgm:spPr/>
      <dgm:t>
        <a:bodyPr/>
        <a:lstStyle/>
        <a:p>
          <a:pPr algn="just"/>
          <a:r>
            <a:rPr lang="es-MX" sz="2400" b="0" dirty="0">
              <a:solidFill>
                <a:schemeClr val="tx1"/>
              </a:solidFill>
            </a:rPr>
            <a:t>Se da a conocer en la década de 1970 conocida como “Teoría que respeta a todos los seres vivos” </a:t>
          </a:r>
        </a:p>
      </dgm:t>
    </dgm:pt>
    <dgm:pt modelId="{B6E35692-EB8B-4FA1-ABCB-F26C0BEDEA01}" type="parTrans" cxnId="{E373BA93-A837-44A4-9143-DF1663ECABF8}">
      <dgm:prSet/>
      <dgm:spPr/>
      <dgm:t>
        <a:bodyPr/>
        <a:lstStyle/>
        <a:p>
          <a:pPr algn="ctr"/>
          <a:endParaRPr lang="es-MX"/>
        </a:p>
      </dgm:t>
    </dgm:pt>
    <dgm:pt modelId="{CF5F0BB5-C14A-4242-8658-A1BCDCE5C8FB}" type="sibTrans" cxnId="{E373BA93-A837-44A4-9143-DF1663ECABF8}">
      <dgm:prSet/>
      <dgm:spPr/>
      <dgm:t>
        <a:bodyPr/>
        <a:lstStyle/>
        <a:p>
          <a:pPr algn="ctr"/>
          <a:endParaRPr lang="es-MX"/>
        </a:p>
      </dgm:t>
    </dgm:pt>
    <dgm:pt modelId="{7F1DAC6F-0A46-4A0C-8959-B5E5EA6C625A}">
      <dgm:prSet/>
      <dgm:spPr/>
      <dgm:t>
        <a:bodyPr/>
        <a:lstStyle/>
        <a:p>
          <a:pPr algn="just"/>
          <a:r>
            <a:rPr lang="es-ES" dirty="0"/>
            <a:t>La naturaleza es un organismo vivo, todo empieza en la mente. </a:t>
          </a:r>
          <a:endParaRPr lang="es-MX" dirty="0"/>
        </a:p>
        <a:p>
          <a:pPr algn="ctr"/>
          <a:endParaRPr lang="es-MX" dirty="0"/>
        </a:p>
      </dgm:t>
    </dgm:pt>
    <dgm:pt modelId="{64E85A45-892C-4D56-9897-94F5ADC589D9}" type="parTrans" cxnId="{4A73BBE6-A517-49F8-ADBA-3DCABA1E728D}">
      <dgm:prSet/>
      <dgm:spPr/>
      <dgm:t>
        <a:bodyPr/>
        <a:lstStyle/>
        <a:p>
          <a:pPr algn="ctr"/>
          <a:endParaRPr lang="es-MX"/>
        </a:p>
      </dgm:t>
    </dgm:pt>
    <dgm:pt modelId="{F8F573CE-04FE-4B8C-9C18-142EBE043F85}" type="sibTrans" cxnId="{4A73BBE6-A517-49F8-ADBA-3DCABA1E728D}">
      <dgm:prSet/>
      <dgm:spPr/>
      <dgm:t>
        <a:bodyPr/>
        <a:lstStyle/>
        <a:p>
          <a:pPr algn="ctr"/>
          <a:endParaRPr lang="es-MX"/>
        </a:p>
      </dgm:t>
    </dgm:pt>
    <dgm:pt modelId="{5E483743-5C49-4C3E-98D8-C670DF93FF43}" type="pres">
      <dgm:prSet presAssocID="{6A96E8F7-1B9A-4278-99A7-A3F38343543B}" presName="diagram" presStyleCnt="0">
        <dgm:presLayoutVars>
          <dgm:chMax val="1"/>
          <dgm:dir/>
          <dgm:animLvl val="ctr"/>
          <dgm:resizeHandles val="exact"/>
        </dgm:presLayoutVars>
      </dgm:prSet>
      <dgm:spPr/>
    </dgm:pt>
    <dgm:pt modelId="{EB102FFD-27A6-42FB-B52C-8790BD916013}" type="pres">
      <dgm:prSet presAssocID="{6A96E8F7-1B9A-4278-99A7-A3F38343543B}" presName="matrix" presStyleCnt="0"/>
      <dgm:spPr/>
    </dgm:pt>
    <dgm:pt modelId="{CF4153A6-635A-452C-A17A-82E50DBB89CE}" type="pres">
      <dgm:prSet presAssocID="{6A96E8F7-1B9A-4278-99A7-A3F38343543B}" presName="tile1" presStyleLbl="node1" presStyleIdx="0" presStyleCnt="4"/>
      <dgm:spPr/>
    </dgm:pt>
    <dgm:pt modelId="{EC518B1F-6165-496C-BCDA-227CCC7B89A1}" type="pres">
      <dgm:prSet presAssocID="{6A96E8F7-1B9A-4278-99A7-A3F38343543B}" presName="tile1text" presStyleLbl="node1" presStyleIdx="0" presStyleCnt="4">
        <dgm:presLayoutVars>
          <dgm:chMax val="0"/>
          <dgm:chPref val="0"/>
          <dgm:bulletEnabled val="1"/>
        </dgm:presLayoutVars>
      </dgm:prSet>
      <dgm:spPr/>
    </dgm:pt>
    <dgm:pt modelId="{01AF1BF5-7252-411B-9F0D-16D64CFC65CB}" type="pres">
      <dgm:prSet presAssocID="{6A96E8F7-1B9A-4278-99A7-A3F38343543B}" presName="tile2" presStyleLbl="node1" presStyleIdx="1" presStyleCnt="4" custLinFactNeighborX="-731"/>
      <dgm:spPr/>
    </dgm:pt>
    <dgm:pt modelId="{0CAFD39C-D0B7-4125-86C5-BA1AB8FE21B2}" type="pres">
      <dgm:prSet presAssocID="{6A96E8F7-1B9A-4278-99A7-A3F38343543B}" presName="tile2text" presStyleLbl="node1" presStyleIdx="1" presStyleCnt="4">
        <dgm:presLayoutVars>
          <dgm:chMax val="0"/>
          <dgm:chPref val="0"/>
          <dgm:bulletEnabled val="1"/>
        </dgm:presLayoutVars>
      </dgm:prSet>
      <dgm:spPr/>
    </dgm:pt>
    <dgm:pt modelId="{5BB86006-E6C1-4668-A352-FC9AD0AC9D6A}" type="pres">
      <dgm:prSet presAssocID="{6A96E8F7-1B9A-4278-99A7-A3F38343543B}" presName="tile3" presStyleLbl="node1" presStyleIdx="2" presStyleCnt="4" custLinFactNeighborX="-2438" custLinFactNeighborY="-822"/>
      <dgm:spPr/>
    </dgm:pt>
    <dgm:pt modelId="{778490F7-1E33-4C4E-9E4A-8AB210C12FD7}" type="pres">
      <dgm:prSet presAssocID="{6A96E8F7-1B9A-4278-99A7-A3F38343543B}" presName="tile3text" presStyleLbl="node1" presStyleIdx="2" presStyleCnt="4">
        <dgm:presLayoutVars>
          <dgm:chMax val="0"/>
          <dgm:chPref val="0"/>
          <dgm:bulletEnabled val="1"/>
        </dgm:presLayoutVars>
      </dgm:prSet>
      <dgm:spPr/>
    </dgm:pt>
    <dgm:pt modelId="{2402097D-362A-475B-86A2-F93B494E67BF}" type="pres">
      <dgm:prSet presAssocID="{6A96E8F7-1B9A-4278-99A7-A3F38343543B}" presName="tile4" presStyleLbl="node1" presStyleIdx="3" presStyleCnt="4"/>
      <dgm:spPr/>
    </dgm:pt>
    <dgm:pt modelId="{76134850-78BD-42B5-AB1D-3206D0B3048C}" type="pres">
      <dgm:prSet presAssocID="{6A96E8F7-1B9A-4278-99A7-A3F38343543B}" presName="tile4text" presStyleLbl="node1" presStyleIdx="3" presStyleCnt="4">
        <dgm:presLayoutVars>
          <dgm:chMax val="0"/>
          <dgm:chPref val="0"/>
          <dgm:bulletEnabled val="1"/>
        </dgm:presLayoutVars>
      </dgm:prSet>
      <dgm:spPr/>
    </dgm:pt>
    <dgm:pt modelId="{174AB0DB-AC29-42CB-8ABA-47F1180CED8B}" type="pres">
      <dgm:prSet presAssocID="{6A96E8F7-1B9A-4278-99A7-A3F38343543B}" presName="centerTile" presStyleLbl="fgShp" presStyleIdx="0" presStyleCnt="1" custScaleX="196748" custScaleY="69777" custLinFactNeighborX="3254" custLinFactNeighborY="-7593">
        <dgm:presLayoutVars>
          <dgm:chMax val="0"/>
          <dgm:chPref val="0"/>
        </dgm:presLayoutVars>
      </dgm:prSet>
      <dgm:spPr/>
    </dgm:pt>
  </dgm:ptLst>
  <dgm:cxnLst>
    <dgm:cxn modelId="{9348BF0D-C41F-4C14-AEA8-1B3902065129}" type="presOf" srcId="{375748B8-A348-4B18-B029-AB614DEC6DA0}" destId="{EC518B1F-6165-496C-BCDA-227CCC7B89A1}" srcOrd="1" destOrd="0" presId="urn:microsoft.com/office/officeart/2005/8/layout/matrix1"/>
    <dgm:cxn modelId="{983CE30E-BF83-4072-AF8F-A2BB9C4A79E3}" type="presOf" srcId="{5D7E2215-CCE3-457C-935E-A4250C533547}" destId="{5BB86006-E6C1-4668-A352-FC9AD0AC9D6A}" srcOrd="0" destOrd="0" presId="urn:microsoft.com/office/officeart/2005/8/layout/matrix1"/>
    <dgm:cxn modelId="{E2B64F21-6FA1-43B0-9F88-95C665422C31}" type="presOf" srcId="{120B9B20-6098-40BB-978C-FC44ACF3309D}" destId="{01AF1BF5-7252-411B-9F0D-16D64CFC65CB}" srcOrd="0" destOrd="0" presId="urn:microsoft.com/office/officeart/2005/8/layout/matrix1"/>
    <dgm:cxn modelId="{6E6EB73F-8654-419C-A7B1-8FB78B734E40}" srcId="{6A96E8F7-1B9A-4278-99A7-A3F38343543B}" destId="{D9213A58-8AB1-4556-A028-788DDE9492BF}" srcOrd="0" destOrd="0" parTransId="{7DDA807C-F556-41BC-88C0-426DD4887548}" sibTransId="{009B3FAF-539E-4672-8B5B-717CA7C404DD}"/>
    <dgm:cxn modelId="{20E9EE3F-9827-4E4A-88A8-74C2E4173F2F}" type="presOf" srcId="{7F1DAC6F-0A46-4A0C-8959-B5E5EA6C625A}" destId="{76134850-78BD-42B5-AB1D-3206D0B3048C}" srcOrd="1" destOrd="0" presId="urn:microsoft.com/office/officeart/2005/8/layout/matrix1"/>
    <dgm:cxn modelId="{75FFB25D-8B7D-4616-AD89-20FC4DD9E66F}" type="presOf" srcId="{375748B8-A348-4B18-B029-AB614DEC6DA0}" destId="{CF4153A6-635A-452C-A17A-82E50DBB89CE}" srcOrd="0" destOrd="0" presId="urn:microsoft.com/office/officeart/2005/8/layout/matrix1"/>
    <dgm:cxn modelId="{60B61A67-DB20-41E1-A9BA-A236F1A00639}" srcId="{D9213A58-8AB1-4556-A028-788DDE9492BF}" destId="{120B9B20-6098-40BB-978C-FC44ACF3309D}" srcOrd="1" destOrd="0" parTransId="{495ED998-8FB8-4E25-A136-BFFAAA191341}" sibTransId="{5CFD8055-125E-4FB4-A92B-CCB28A4D3B59}"/>
    <dgm:cxn modelId="{C50C7F4F-E391-498E-9F11-656ADB74D9E8}" type="presOf" srcId="{5D7E2215-CCE3-457C-935E-A4250C533547}" destId="{778490F7-1E33-4C4E-9E4A-8AB210C12FD7}" srcOrd="1" destOrd="0" presId="urn:microsoft.com/office/officeart/2005/8/layout/matrix1"/>
    <dgm:cxn modelId="{3D32CD53-B997-4836-AB8B-734C452F3CEC}" type="presOf" srcId="{D9213A58-8AB1-4556-A028-788DDE9492BF}" destId="{174AB0DB-AC29-42CB-8ABA-47F1180CED8B}" srcOrd="0" destOrd="0" presId="urn:microsoft.com/office/officeart/2005/8/layout/matrix1"/>
    <dgm:cxn modelId="{26768C7D-DC77-4FC7-8594-E367259F7F6E}" srcId="{D9213A58-8AB1-4556-A028-788DDE9492BF}" destId="{5D7E2215-CCE3-457C-935E-A4250C533547}" srcOrd="2" destOrd="0" parTransId="{1EEAF0D5-0EBE-4F2B-8EC5-FF2AF8D0ED34}" sibTransId="{BEE7939D-A15F-45B4-A56D-7CA478688CC5}"/>
    <dgm:cxn modelId="{E373BA93-A837-44A4-9143-DF1663ECABF8}" srcId="{D9213A58-8AB1-4556-A028-788DDE9492BF}" destId="{375748B8-A348-4B18-B029-AB614DEC6DA0}" srcOrd="0" destOrd="0" parTransId="{B6E35692-EB8B-4FA1-ABCB-F26C0BEDEA01}" sibTransId="{CF5F0BB5-C14A-4242-8658-A1BCDCE5C8FB}"/>
    <dgm:cxn modelId="{D0BD76BE-3032-4C8C-80F7-902FC6CDB756}" type="presOf" srcId="{6A96E8F7-1B9A-4278-99A7-A3F38343543B}" destId="{5E483743-5C49-4C3E-98D8-C670DF93FF43}" srcOrd="0" destOrd="0" presId="urn:microsoft.com/office/officeart/2005/8/layout/matrix1"/>
    <dgm:cxn modelId="{4A73BBE6-A517-49F8-ADBA-3DCABA1E728D}" srcId="{D9213A58-8AB1-4556-A028-788DDE9492BF}" destId="{7F1DAC6F-0A46-4A0C-8959-B5E5EA6C625A}" srcOrd="3" destOrd="0" parTransId="{64E85A45-892C-4D56-9897-94F5ADC589D9}" sibTransId="{F8F573CE-04FE-4B8C-9C18-142EBE043F85}"/>
    <dgm:cxn modelId="{422A42EB-69CA-44F0-98B2-2A4BE6812A70}" type="presOf" srcId="{120B9B20-6098-40BB-978C-FC44ACF3309D}" destId="{0CAFD39C-D0B7-4125-86C5-BA1AB8FE21B2}" srcOrd="1" destOrd="0" presId="urn:microsoft.com/office/officeart/2005/8/layout/matrix1"/>
    <dgm:cxn modelId="{907C07EC-A7FD-4EA4-A47B-E3162567F4C0}" type="presOf" srcId="{7F1DAC6F-0A46-4A0C-8959-B5E5EA6C625A}" destId="{2402097D-362A-475B-86A2-F93B494E67BF}" srcOrd="0" destOrd="0" presId="urn:microsoft.com/office/officeart/2005/8/layout/matrix1"/>
    <dgm:cxn modelId="{CDF0CAEE-3A09-43A0-8FE8-8007C45297E9}" type="presParOf" srcId="{5E483743-5C49-4C3E-98D8-C670DF93FF43}" destId="{EB102FFD-27A6-42FB-B52C-8790BD916013}" srcOrd="0" destOrd="0" presId="urn:microsoft.com/office/officeart/2005/8/layout/matrix1"/>
    <dgm:cxn modelId="{8B2F8E94-586F-4758-8F9B-3DABF333E981}" type="presParOf" srcId="{EB102FFD-27A6-42FB-B52C-8790BD916013}" destId="{CF4153A6-635A-452C-A17A-82E50DBB89CE}" srcOrd="0" destOrd="0" presId="urn:microsoft.com/office/officeart/2005/8/layout/matrix1"/>
    <dgm:cxn modelId="{B31FE22E-AA16-42A2-A21F-516F047FF9BC}" type="presParOf" srcId="{EB102FFD-27A6-42FB-B52C-8790BD916013}" destId="{EC518B1F-6165-496C-BCDA-227CCC7B89A1}" srcOrd="1" destOrd="0" presId="urn:microsoft.com/office/officeart/2005/8/layout/matrix1"/>
    <dgm:cxn modelId="{C03E3D65-28D2-4231-81B2-67F4C495B74A}" type="presParOf" srcId="{EB102FFD-27A6-42FB-B52C-8790BD916013}" destId="{01AF1BF5-7252-411B-9F0D-16D64CFC65CB}" srcOrd="2" destOrd="0" presId="urn:microsoft.com/office/officeart/2005/8/layout/matrix1"/>
    <dgm:cxn modelId="{91B8343F-1DBD-4810-B36B-5A2A0FB34688}" type="presParOf" srcId="{EB102FFD-27A6-42FB-B52C-8790BD916013}" destId="{0CAFD39C-D0B7-4125-86C5-BA1AB8FE21B2}" srcOrd="3" destOrd="0" presId="urn:microsoft.com/office/officeart/2005/8/layout/matrix1"/>
    <dgm:cxn modelId="{5C952215-DA27-44EB-8F04-E0AD4C33158D}" type="presParOf" srcId="{EB102FFD-27A6-42FB-B52C-8790BD916013}" destId="{5BB86006-E6C1-4668-A352-FC9AD0AC9D6A}" srcOrd="4" destOrd="0" presId="urn:microsoft.com/office/officeart/2005/8/layout/matrix1"/>
    <dgm:cxn modelId="{83A71E4C-5859-4F59-9D02-3FEF6A652F07}" type="presParOf" srcId="{EB102FFD-27A6-42FB-B52C-8790BD916013}" destId="{778490F7-1E33-4C4E-9E4A-8AB210C12FD7}" srcOrd="5" destOrd="0" presId="urn:microsoft.com/office/officeart/2005/8/layout/matrix1"/>
    <dgm:cxn modelId="{11B93914-2549-4527-A362-94E67D46F188}" type="presParOf" srcId="{EB102FFD-27A6-42FB-B52C-8790BD916013}" destId="{2402097D-362A-475B-86A2-F93B494E67BF}" srcOrd="6" destOrd="0" presId="urn:microsoft.com/office/officeart/2005/8/layout/matrix1"/>
    <dgm:cxn modelId="{1EDD682F-FB8D-48F8-9EE0-2F2F41D70EA9}" type="presParOf" srcId="{EB102FFD-27A6-42FB-B52C-8790BD916013}" destId="{76134850-78BD-42B5-AB1D-3206D0B3048C}" srcOrd="7" destOrd="0" presId="urn:microsoft.com/office/officeart/2005/8/layout/matrix1"/>
    <dgm:cxn modelId="{1490965B-A1BE-4173-A897-535957CC5788}" type="presParOf" srcId="{5E483743-5C49-4C3E-98D8-C670DF93FF43}" destId="{174AB0DB-AC29-42CB-8ABA-47F1180CED8B}" srcOrd="1" destOrd="0" presId="urn:microsoft.com/office/officeart/2005/8/layout/matrix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E10852B-68B4-4CCA-AFA9-D8B8549F203F}" type="doc">
      <dgm:prSet loTypeId="urn:microsoft.com/office/officeart/2005/8/layout/lProcess1" loCatId="process" qsTypeId="urn:microsoft.com/office/officeart/2005/8/quickstyle/simple1" qsCatId="simple" csTypeId="urn:microsoft.com/office/officeart/2005/8/colors/colorful1" csCatId="colorful" phldr="1"/>
      <dgm:spPr/>
      <dgm:t>
        <a:bodyPr/>
        <a:lstStyle/>
        <a:p>
          <a:endParaRPr lang="es-MX"/>
        </a:p>
      </dgm:t>
    </dgm:pt>
    <dgm:pt modelId="{681FF842-215E-48C5-A363-85644715917E}">
      <dgm:prSet phldrT="[Texto]"/>
      <dgm:spPr/>
      <dgm:t>
        <a:bodyPr/>
        <a:lstStyle/>
        <a:p>
          <a:r>
            <a:rPr lang="es-MX" dirty="0"/>
            <a:t>Mente (Humana)</a:t>
          </a:r>
        </a:p>
      </dgm:t>
    </dgm:pt>
    <dgm:pt modelId="{13F7A0D9-4314-43F5-B413-29C2103D07E0}" type="parTrans" cxnId="{A0881798-4EBD-469C-A3E8-16317594E287}">
      <dgm:prSet/>
      <dgm:spPr/>
      <dgm:t>
        <a:bodyPr/>
        <a:lstStyle/>
        <a:p>
          <a:endParaRPr lang="es-MX"/>
        </a:p>
      </dgm:t>
    </dgm:pt>
    <dgm:pt modelId="{593EE5B3-C908-43BE-AE78-0248E4FA5F3E}" type="sibTrans" cxnId="{A0881798-4EBD-469C-A3E8-16317594E287}">
      <dgm:prSet/>
      <dgm:spPr/>
      <dgm:t>
        <a:bodyPr/>
        <a:lstStyle/>
        <a:p>
          <a:endParaRPr lang="es-MX"/>
        </a:p>
      </dgm:t>
    </dgm:pt>
    <dgm:pt modelId="{291FA3E4-5E89-4E2A-A270-6A01B77B9730}">
      <dgm:prSet phldrT="[Texto]"/>
      <dgm:spPr/>
      <dgm:t>
        <a:bodyPr/>
        <a:lstStyle/>
        <a:p>
          <a:r>
            <a:rPr lang="es-MX" dirty="0"/>
            <a:t>Intencionalidad </a:t>
          </a:r>
        </a:p>
      </dgm:t>
    </dgm:pt>
    <dgm:pt modelId="{14F7A6A4-42F0-43D9-AB52-28A05A8180B5}" type="parTrans" cxnId="{0778CDEF-8C5B-43CD-98BB-A76A204541D4}">
      <dgm:prSet/>
      <dgm:spPr/>
      <dgm:t>
        <a:bodyPr/>
        <a:lstStyle/>
        <a:p>
          <a:endParaRPr lang="es-MX"/>
        </a:p>
      </dgm:t>
    </dgm:pt>
    <dgm:pt modelId="{BFAB318A-C51D-4EF9-9495-771B78D69EE5}" type="sibTrans" cxnId="{0778CDEF-8C5B-43CD-98BB-A76A204541D4}">
      <dgm:prSet/>
      <dgm:spPr/>
      <dgm:t>
        <a:bodyPr/>
        <a:lstStyle/>
        <a:p>
          <a:endParaRPr lang="es-MX"/>
        </a:p>
      </dgm:t>
    </dgm:pt>
    <dgm:pt modelId="{EF3613A0-662B-4471-BBD8-55178ACE0584}">
      <dgm:prSet phldrT="[Texto]"/>
      <dgm:spPr/>
      <dgm:t>
        <a:bodyPr/>
        <a:lstStyle/>
        <a:p>
          <a:r>
            <a:rPr lang="es-MX" dirty="0"/>
            <a:t>Autonomía </a:t>
          </a:r>
        </a:p>
      </dgm:t>
    </dgm:pt>
    <dgm:pt modelId="{E19FA009-667E-45F8-A610-B1F6271B39C7}" type="parTrans" cxnId="{997585A6-96DB-4A74-A9DA-A4A59BE63D81}">
      <dgm:prSet/>
      <dgm:spPr/>
      <dgm:t>
        <a:bodyPr/>
        <a:lstStyle/>
        <a:p>
          <a:endParaRPr lang="es-MX"/>
        </a:p>
      </dgm:t>
    </dgm:pt>
    <dgm:pt modelId="{46EEBB62-2685-4257-8071-B5E54AE3BB10}" type="sibTrans" cxnId="{997585A6-96DB-4A74-A9DA-A4A59BE63D81}">
      <dgm:prSet/>
      <dgm:spPr/>
      <dgm:t>
        <a:bodyPr/>
        <a:lstStyle/>
        <a:p>
          <a:endParaRPr lang="es-MX"/>
        </a:p>
      </dgm:t>
    </dgm:pt>
    <dgm:pt modelId="{50ECAA91-7AAD-4050-99A0-400E001B3855}">
      <dgm:prSet phldrT="[Texto]"/>
      <dgm:spPr/>
      <dgm:t>
        <a:bodyPr/>
        <a:lstStyle/>
        <a:p>
          <a:r>
            <a:rPr lang="es-MX" dirty="0"/>
            <a:t>Cuerpo (Naturaleza)</a:t>
          </a:r>
        </a:p>
      </dgm:t>
    </dgm:pt>
    <dgm:pt modelId="{9C923B11-F195-4CDB-9329-763EF8B23737}" type="parTrans" cxnId="{780D3D5B-9141-4665-8A0B-D9BC4DDA63D0}">
      <dgm:prSet/>
      <dgm:spPr/>
      <dgm:t>
        <a:bodyPr/>
        <a:lstStyle/>
        <a:p>
          <a:endParaRPr lang="es-MX"/>
        </a:p>
      </dgm:t>
    </dgm:pt>
    <dgm:pt modelId="{9A46DF6D-1A8E-4CC7-BD0C-6B17A29F35D1}" type="sibTrans" cxnId="{780D3D5B-9141-4665-8A0B-D9BC4DDA63D0}">
      <dgm:prSet/>
      <dgm:spPr/>
      <dgm:t>
        <a:bodyPr/>
        <a:lstStyle/>
        <a:p>
          <a:endParaRPr lang="es-MX"/>
        </a:p>
      </dgm:t>
    </dgm:pt>
    <dgm:pt modelId="{FE191E26-3FB5-4B5D-894D-E622BA576098}">
      <dgm:prSet phldrT="[Texto]"/>
      <dgm:spPr/>
      <dgm:t>
        <a:bodyPr/>
        <a:lstStyle/>
        <a:p>
          <a:r>
            <a:rPr lang="es-MX" dirty="0"/>
            <a:t>Generalizaciones cuantitativas</a:t>
          </a:r>
        </a:p>
      </dgm:t>
    </dgm:pt>
    <dgm:pt modelId="{BB123749-D58D-4B97-9D29-4277F5FDD5DB}" type="parTrans" cxnId="{EE68F061-8AB2-41EA-9214-2E7C66F6FE52}">
      <dgm:prSet/>
      <dgm:spPr/>
      <dgm:t>
        <a:bodyPr/>
        <a:lstStyle/>
        <a:p>
          <a:endParaRPr lang="es-MX"/>
        </a:p>
      </dgm:t>
    </dgm:pt>
    <dgm:pt modelId="{0C3CDBBB-2298-410A-BC5F-A76E12A1D740}" type="sibTrans" cxnId="{EE68F061-8AB2-41EA-9214-2E7C66F6FE52}">
      <dgm:prSet/>
      <dgm:spPr/>
      <dgm:t>
        <a:bodyPr/>
        <a:lstStyle/>
        <a:p>
          <a:endParaRPr lang="es-MX"/>
        </a:p>
      </dgm:t>
    </dgm:pt>
    <dgm:pt modelId="{7674B7F9-FA2D-40BF-9D3E-7E14876CA7A6}">
      <dgm:prSet phldrT="[Texto]"/>
      <dgm:spPr/>
      <dgm:t>
        <a:bodyPr/>
        <a:lstStyle/>
        <a:p>
          <a:r>
            <a:rPr lang="es-MX" dirty="0"/>
            <a:t>Generalizaciones universales</a:t>
          </a:r>
        </a:p>
      </dgm:t>
    </dgm:pt>
    <dgm:pt modelId="{246093AD-6990-4583-AB1F-EE1BEBE96AF6}" type="parTrans" cxnId="{C434A04D-A48D-406E-A754-12EEBC377FD6}">
      <dgm:prSet/>
      <dgm:spPr/>
      <dgm:t>
        <a:bodyPr/>
        <a:lstStyle/>
        <a:p>
          <a:endParaRPr lang="es-MX"/>
        </a:p>
      </dgm:t>
    </dgm:pt>
    <dgm:pt modelId="{EA41454D-429E-4EC5-A99C-609DBE9120AA}" type="sibTrans" cxnId="{C434A04D-A48D-406E-A754-12EEBC377FD6}">
      <dgm:prSet/>
      <dgm:spPr/>
      <dgm:t>
        <a:bodyPr/>
        <a:lstStyle/>
        <a:p>
          <a:endParaRPr lang="es-MX"/>
        </a:p>
      </dgm:t>
    </dgm:pt>
    <dgm:pt modelId="{67C8E179-ACBC-4AC7-9EF9-5888D074DEB3}">
      <dgm:prSet phldrT="[Texto]"/>
      <dgm:spPr/>
      <dgm:t>
        <a:bodyPr/>
        <a:lstStyle/>
        <a:p>
          <a:r>
            <a:rPr lang="es-MX" dirty="0"/>
            <a:t>Sentido </a:t>
          </a:r>
        </a:p>
      </dgm:t>
    </dgm:pt>
    <dgm:pt modelId="{08905DB8-B747-45DC-ADC4-0CC30A124370}" type="parTrans" cxnId="{56906E25-C1FE-49F8-8DE8-17A22FC1E2A9}">
      <dgm:prSet/>
      <dgm:spPr/>
      <dgm:t>
        <a:bodyPr/>
        <a:lstStyle/>
        <a:p>
          <a:endParaRPr lang="es-MX"/>
        </a:p>
      </dgm:t>
    </dgm:pt>
    <dgm:pt modelId="{A0A3E3F1-A0A2-4FF9-9EA7-BF9409F9E9B1}" type="sibTrans" cxnId="{56906E25-C1FE-49F8-8DE8-17A22FC1E2A9}">
      <dgm:prSet/>
      <dgm:spPr/>
      <dgm:t>
        <a:bodyPr/>
        <a:lstStyle/>
        <a:p>
          <a:endParaRPr lang="es-MX"/>
        </a:p>
      </dgm:t>
    </dgm:pt>
    <dgm:pt modelId="{368534DB-9611-490E-8ACC-732C84F7293D}">
      <dgm:prSet phldrT="[Texto]"/>
      <dgm:spPr/>
      <dgm:t>
        <a:bodyPr/>
        <a:lstStyle/>
        <a:p>
          <a:r>
            <a:rPr lang="es-MX" dirty="0"/>
            <a:t>Propósito </a:t>
          </a:r>
        </a:p>
      </dgm:t>
    </dgm:pt>
    <dgm:pt modelId="{39E8F056-C382-4576-90BF-E6F7D9E03424}" type="parTrans" cxnId="{ACC3F48C-3A41-4E60-B51F-682ABAC68172}">
      <dgm:prSet/>
      <dgm:spPr/>
      <dgm:t>
        <a:bodyPr/>
        <a:lstStyle/>
        <a:p>
          <a:endParaRPr lang="es-MX"/>
        </a:p>
      </dgm:t>
    </dgm:pt>
    <dgm:pt modelId="{68775ED0-A22E-484B-95CA-9DEA698E1395}" type="sibTrans" cxnId="{ACC3F48C-3A41-4E60-B51F-682ABAC68172}">
      <dgm:prSet/>
      <dgm:spPr/>
      <dgm:t>
        <a:bodyPr/>
        <a:lstStyle/>
        <a:p>
          <a:endParaRPr lang="es-MX"/>
        </a:p>
      </dgm:t>
    </dgm:pt>
    <dgm:pt modelId="{6B857905-058A-4523-9526-CA0B0CF91A65}">
      <dgm:prSet phldrT="[Texto]"/>
      <dgm:spPr/>
      <dgm:t>
        <a:bodyPr/>
        <a:lstStyle/>
        <a:p>
          <a:r>
            <a:rPr lang="es-MX" dirty="0"/>
            <a:t>Valor </a:t>
          </a:r>
        </a:p>
      </dgm:t>
    </dgm:pt>
    <dgm:pt modelId="{9F07C6B0-B947-4F09-A261-B1603028E42A}" type="parTrans" cxnId="{64F211C7-F9A1-416D-8E23-9EA03B44EEBD}">
      <dgm:prSet/>
      <dgm:spPr/>
      <dgm:t>
        <a:bodyPr/>
        <a:lstStyle/>
        <a:p>
          <a:endParaRPr lang="es-MX"/>
        </a:p>
      </dgm:t>
    </dgm:pt>
    <dgm:pt modelId="{B826F9DC-01EC-4460-8C5E-37A17D04CCF4}" type="sibTrans" cxnId="{64F211C7-F9A1-416D-8E23-9EA03B44EEBD}">
      <dgm:prSet/>
      <dgm:spPr/>
      <dgm:t>
        <a:bodyPr/>
        <a:lstStyle/>
        <a:p>
          <a:endParaRPr lang="es-MX"/>
        </a:p>
      </dgm:t>
    </dgm:pt>
    <dgm:pt modelId="{D7790F2A-FE39-4C1F-8A50-DEE82387289D}" type="pres">
      <dgm:prSet presAssocID="{2E10852B-68B4-4CCA-AFA9-D8B8549F203F}" presName="Name0" presStyleCnt="0">
        <dgm:presLayoutVars>
          <dgm:dir/>
          <dgm:animLvl val="lvl"/>
          <dgm:resizeHandles val="exact"/>
        </dgm:presLayoutVars>
      </dgm:prSet>
      <dgm:spPr/>
    </dgm:pt>
    <dgm:pt modelId="{78AA630E-AD3C-413C-8A3D-302A656D4019}" type="pres">
      <dgm:prSet presAssocID="{681FF842-215E-48C5-A363-85644715917E}" presName="vertFlow" presStyleCnt="0"/>
      <dgm:spPr/>
    </dgm:pt>
    <dgm:pt modelId="{14D9E2DB-2434-4C46-A495-1A23C57B4A3F}" type="pres">
      <dgm:prSet presAssocID="{681FF842-215E-48C5-A363-85644715917E}" presName="header" presStyleLbl="node1" presStyleIdx="0" presStyleCnt="2"/>
      <dgm:spPr/>
    </dgm:pt>
    <dgm:pt modelId="{84CC984F-D654-4954-BED2-85EAD54B3E4B}" type="pres">
      <dgm:prSet presAssocID="{14F7A6A4-42F0-43D9-AB52-28A05A8180B5}" presName="parTrans" presStyleLbl="sibTrans2D1" presStyleIdx="0" presStyleCnt="7"/>
      <dgm:spPr/>
    </dgm:pt>
    <dgm:pt modelId="{C842F68A-235F-4E33-AF1B-8880BFD0AA74}" type="pres">
      <dgm:prSet presAssocID="{291FA3E4-5E89-4E2A-A270-6A01B77B9730}" presName="child" presStyleLbl="alignAccFollowNode1" presStyleIdx="0" presStyleCnt="7">
        <dgm:presLayoutVars>
          <dgm:chMax val="0"/>
          <dgm:bulletEnabled val="1"/>
        </dgm:presLayoutVars>
      </dgm:prSet>
      <dgm:spPr/>
    </dgm:pt>
    <dgm:pt modelId="{8314B88C-49BD-4906-B8FB-75927952D34E}" type="pres">
      <dgm:prSet presAssocID="{BFAB318A-C51D-4EF9-9495-771B78D69EE5}" presName="sibTrans" presStyleLbl="sibTrans2D1" presStyleIdx="1" presStyleCnt="7"/>
      <dgm:spPr/>
    </dgm:pt>
    <dgm:pt modelId="{31694A15-02B2-427B-89C4-B5ECD9B7483B}" type="pres">
      <dgm:prSet presAssocID="{EF3613A0-662B-4471-BBD8-55178ACE0584}" presName="child" presStyleLbl="alignAccFollowNode1" presStyleIdx="1" presStyleCnt="7">
        <dgm:presLayoutVars>
          <dgm:chMax val="0"/>
          <dgm:bulletEnabled val="1"/>
        </dgm:presLayoutVars>
      </dgm:prSet>
      <dgm:spPr/>
    </dgm:pt>
    <dgm:pt modelId="{9868C454-10DE-4358-92BC-D0D6A673A325}" type="pres">
      <dgm:prSet presAssocID="{46EEBB62-2685-4257-8071-B5E54AE3BB10}" presName="sibTrans" presStyleLbl="sibTrans2D1" presStyleIdx="2" presStyleCnt="7"/>
      <dgm:spPr/>
    </dgm:pt>
    <dgm:pt modelId="{92C9C2EB-9A0E-462D-A5E2-10AAEF3671A5}" type="pres">
      <dgm:prSet presAssocID="{67C8E179-ACBC-4AC7-9EF9-5888D074DEB3}" presName="child" presStyleLbl="alignAccFollowNode1" presStyleIdx="2" presStyleCnt="7">
        <dgm:presLayoutVars>
          <dgm:chMax val="0"/>
          <dgm:bulletEnabled val="1"/>
        </dgm:presLayoutVars>
      </dgm:prSet>
      <dgm:spPr/>
    </dgm:pt>
    <dgm:pt modelId="{D3B58B3B-6C75-4B81-A76C-3964179CDEF9}" type="pres">
      <dgm:prSet presAssocID="{A0A3E3F1-A0A2-4FF9-9EA7-BF9409F9E9B1}" presName="sibTrans" presStyleLbl="sibTrans2D1" presStyleIdx="3" presStyleCnt="7"/>
      <dgm:spPr/>
    </dgm:pt>
    <dgm:pt modelId="{8C0E03D4-5257-4C2A-ADC9-BD01BFDE6133}" type="pres">
      <dgm:prSet presAssocID="{368534DB-9611-490E-8ACC-732C84F7293D}" presName="child" presStyleLbl="alignAccFollowNode1" presStyleIdx="3" presStyleCnt="7">
        <dgm:presLayoutVars>
          <dgm:chMax val="0"/>
          <dgm:bulletEnabled val="1"/>
        </dgm:presLayoutVars>
      </dgm:prSet>
      <dgm:spPr/>
    </dgm:pt>
    <dgm:pt modelId="{88E1B583-85C0-45F0-8F2C-41B8D5DD77C0}" type="pres">
      <dgm:prSet presAssocID="{68775ED0-A22E-484B-95CA-9DEA698E1395}" presName="sibTrans" presStyleLbl="sibTrans2D1" presStyleIdx="4" presStyleCnt="7"/>
      <dgm:spPr/>
    </dgm:pt>
    <dgm:pt modelId="{27F19E3A-FD0A-4B55-AE4F-0F7C37B3D947}" type="pres">
      <dgm:prSet presAssocID="{6B857905-058A-4523-9526-CA0B0CF91A65}" presName="child" presStyleLbl="alignAccFollowNode1" presStyleIdx="4" presStyleCnt="7">
        <dgm:presLayoutVars>
          <dgm:chMax val="0"/>
          <dgm:bulletEnabled val="1"/>
        </dgm:presLayoutVars>
      </dgm:prSet>
      <dgm:spPr/>
    </dgm:pt>
    <dgm:pt modelId="{BB2A51EE-B634-49E0-BF6D-3B5A89EA23C5}" type="pres">
      <dgm:prSet presAssocID="{681FF842-215E-48C5-A363-85644715917E}" presName="hSp" presStyleCnt="0"/>
      <dgm:spPr/>
    </dgm:pt>
    <dgm:pt modelId="{DBFAF223-A518-4948-B0BF-F01952DA3693}" type="pres">
      <dgm:prSet presAssocID="{50ECAA91-7AAD-4050-99A0-400E001B3855}" presName="vertFlow" presStyleCnt="0"/>
      <dgm:spPr/>
    </dgm:pt>
    <dgm:pt modelId="{15AC37DA-3FAC-40FB-A79B-A643D6F44289}" type="pres">
      <dgm:prSet presAssocID="{50ECAA91-7AAD-4050-99A0-400E001B3855}" presName="header" presStyleLbl="node1" presStyleIdx="1" presStyleCnt="2"/>
      <dgm:spPr/>
    </dgm:pt>
    <dgm:pt modelId="{B9EB38D8-49F5-48FB-97CF-379FE6D18C91}" type="pres">
      <dgm:prSet presAssocID="{BB123749-D58D-4B97-9D29-4277F5FDD5DB}" presName="parTrans" presStyleLbl="sibTrans2D1" presStyleIdx="5" presStyleCnt="7"/>
      <dgm:spPr/>
    </dgm:pt>
    <dgm:pt modelId="{18786955-6A3E-4978-940B-CD5558CA89B2}" type="pres">
      <dgm:prSet presAssocID="{FE191E26-3FB5-4B5D-894D-E622BA576098}" presName="child" presStyleLbl="alignAccFollowNode1" presStyleIdx="5" presStyleCnt="7">
        <dgm:presLayoutVars>
          <dgm:chMax val="0"/>
          <dgm:bulletEnabled val="1"/>
        </dgm:presLayoutVars>
      </dgm:prSet>
      <dgm:spPr/>
    </dgm:pt>
    <dgm:pt modelId="{EA5F894B-D5B7-4DF7-88F4-0AC6B56AD1D5}" type="pres">
      <dgm:prSet presAssocID="{0C3CDBBB-2298-410A-BC5F-A76E12A1D740}" presName="sibTrans" presStyleLbl="sibTrans2D1" presStyleIdx="6" presStyleCnt="7"/>
      <dgm:spPr/>
    </dgm:pt>
    <dgm:pt modelId="{3B3E3403-AB6D-43CB-8B24-6AF8FE624EC0}" type="pres">
      <dgm:prSet presAssocID="{7674B7F9-FA2D-40BF-9D3E-7E14876CA7A6}" presName="child" presStyleLbl="alignAccFollowNode1" presStyleIdx="6" presStyleCnt="7">
        <dgm:presLayoutVars>
          <dgm:chMax val="0"/>
          <dgm:bulletEnabled val="1"/>
        </dgm:presLayoutVars>
      </dgm:prSet>
      <dgm:spPr/>
    </dgm:pt>
  </dgm:ptLst>
  <dgm:cxnLst>
    <dgm:cxn modelId="{A2291201-B1FA-45DE-872A-F3B7D2CD1136}" type="presOf" srcId="{681FF842-215E-48C5-A363-85644715917E}" destId="{14D9E2DB-2434-4C46-A495-1A23C57B4A3F}" srcOrd="0" destOrd="0" presId="urn:microsoft.com/office/officeart/2005/8/layout/lProcess1"/>
    <dgm:cxn modelId="{56D56002-04A0-4A14-ACDA-1FF6555B53DC}" type="presOf" srcId="{BFAB318A-C51D-4EF9-9495-771B78D69EE5}" destId="{8314B88C-49BD-4906-B8FB-75927952D34E}" srcOrd="0" destOrd="0" presId="urn:microsoft.com/office/officeart/2005/8/layout/lProcess1"/>
    <dgm:cxn modelId="{A4142C09-B87E-4EE5-8A73-08DAA1FAA774}" type="presOf" srcId="{2E10852B-68B4-4CCA-AFA9-D8B8549F203F}" destId="{D7790F2A-FE39-4C1F-8A50-DEE82387289D}" srcOrd="0" destOrd="0" presId="urn:microsoft.com/office/officeart/2005/8/layout/lProcess1"/>
    <dgm:cxn modelId="{BCFF0918-5E88-4FDD-8CEF-C16CC3B173A2}" type="presOf" srcId="{291FA3E4-5E89-4E2A-A270-6A01B77B9730}" destId="{C842F68A-235F-4E33-AF1B-8880BFD0AA74}" srcOrd="0" destOrd="0" presId="urn:microsoft.com/office/officeart/2005/8/layout/lProcess1"/>
    <dgm:cxn modelId="{56906E25-C1FE-49F8-8DE8-17A22FC1E2A9}" srcId="{681FF842-215E-48C5-A363-85644715917E}" destId="{67C8E179-ACBC-4AC7-9EF9-5888D074DEB3}" srcOrd="2" destOrd="0" parTransId="{08905DB8-B747-45DC-ADC4-0CC30A124370}" sibTransId="{A0A3E3F1-A0A2-4FF9-9EA7-BF9409F9E9B1}"/>
    <dgm:cxn modelId="{780D3D5B-9141-4665-8A0B-D9BC4DDA63D0}" srcId="{2E10852B-68B4-4CCA-AFA9-D8B8549F203F}" destId="{50ECAA91-7AAD-4050-99A0-400E001B3855}" srcOrd="1" destOrd="0" parTransId="{9C923B11-F195-4CDB-9329-763EF8B23737}" sibTransId="{9A46DF6D-1A8E-4CC7-BD0C-6B17A29F35D1}"/>
    <dgm:cxn modelId="{15CE4741-710F-4D05-95A5-E099739188D3}" type="presOf" srcId="{7674B7F9-FA2D-40BF-9D3E-7E14876CA7A6}" destId="{3B3E3403-AB6D-43CB-8B24-6AF8FE624EC0}" srcOrd="0" destOrd="0" presId="urn:microsoft.com/office/officeart/2005/8/layout/lProcess1"/>
    <dgm:cxn modelId="{EE68F061-8AB2-41EA-9214-2E7C66F6FE52}" srcId="{50ECAA91-7AAD-4050-99A0-400E001B3855}" destId="{FE191E26-3FB5-4B5D-894D-E622BA576098}" srcOrd="0" destOrd="0" parTransId="{BB123749-D58D-4B97-9D29-4277F5FDD5DB}" sibTransId="{0C3CDBBB-2298-410A-BC5F-A76E12A1D740}"/>
    <dgm:cxn modelId="{22391945-DD11-4C9B-A5A9-B65E697D6806}" type="presOf" srcId="{46EEBB62-2685-4257-8071-B5E54AE3BB10}" destId="{9868C454-10DE-4358-92BC-D0D6A673A325}" srcOrd="0" destOrd="0" presId="urn:microsoft.com/office/officeart/2005/8/layout/lProcess1"/>
    <dgm:cxn modelId="{31C99748-8558-4747-ABB8-374A239F47AC}" type="presOf" srcId="{14F7A6A4-42F0-43D9-AB52-28A05A8180B5}" destId="{84CC984F-D654-4954-BED2-85EAD54B3E4B}" srcOrd="0" destOrd="0" presId="urn:microsoft.com/office/officeart/2005/8/layout/lProcess1"/>
    <dgm:cxn modelId="{C434A04D-A48D-406E-A754-12EEBC377FD6}" srcId="{50ECAA91-7AAD-4050-99A0-400E001B3855}" destId="{7674B7F9-FA2D-40BF-9D3E-7E14876CA7A6}" srcOrd="1" destOrd="0" parTransId="{246093AD-6990-4583-AB1F-EE1BEBE96AF6}" sibTransId="{EA41454D-429E-4EC5-A99C-609DBE9120AA}"/>
    <dgm:cxn modelId="{6EA8DE87-8193-4F24-AC44-F22FF237DAEA}" type="presOf" srcId="{67C8E179-ACBC-4AC7-9EF9-5888D074DEB3}" destId="{92C9C2EB-9A0E-462D-A5E2-10AAEF3671A5}" srcOrd="0" destOrd="0" presId="urn:microsoft.com/office/officeart/2005/8/layout/lProcess1"/>
    <dgm:cxn modelId="{ACC3F48C-3A41-4E60-B51F-682ABAC68172}" srcId="{681FF842-215E-48C5-A363-85644715917E}" destId="{368534DB-9611-490E-8ACC-732C84F7293D}" srcOrd="3" destOrd="0" parTransId="{39E8F056-C382-4576-90BF-E6F7D9E03424}" sibTransId="{68775ED0-A22E-484B-95CA-9DEA698E1395}"/>
    <dgm:cxn modelId="{D3BDE691-292A-4D34-B405-647F61B574C5}" type="presOf" srcId="{A0A3E3F1-A0A2-4FF9-9EA7-BF9409F9E9B1}" destId="{D3B58B3B-6C75-4B81-A76C-3964179CDEF9}" srcOrd="0" destOrd="0" presId="urn:microsoft.com/office/officeart/2005/8/layout/lProcess1"/>
    <dgm:cxn modelId="{A0881798-4EBD-469C-A3E8-16317594E287}" srcId="{2E10852B-68B4-4CCA-AFA9-D8B8549F203F}" destId="{681FF842-215E-48C5-A363-85644715917E}" srcOrd="0" destOrd="0" parTransId="{13F7A0D9-4314-43F5-B413-29C2103D07E0}" sibTransId="{593EE5B3-C908-43BE-AE78-0248E4FA5F3E}"/>
    <dgm:cxn modelId="{A3DBC4A4-9F6F-4BBE-9389-65F3B003D6A2}" type="presOf" srcId="{BB123749-D58D-4B97-9D29-4277F5FDD5DB}" destId="{B9EB38D8-49F5-48FB-97CF-379FE6D18C91}" srcOrd="0" destOrd="0" presId="urn:microsoft.com/office/officeart/2005/8/layout/lProcess1"/>
    <dgm:cxn modelId="{997585A6-96DB-4A74-A9DA-A4A59BE63D81}" srcId="{681FF842-215E-48C5-A363-85644715917E}" destId="{EF3613A0-662B-4471-BBD8-55178ACE0584}" srcOrd="1" destOrd="0" parTransId="{E19FA009-667E-45F8-A610-B1F6271B39C7}" sibTransId="{46EEBB62-2685-4257-8071-B5E54AE3BB10}"/>
    <dgm:cxn modelId="{E0A215C3-F9D1-4FDE-B16A-ADBE83160264}" type="presOf" srcId="{FE191E26-3FB5-4B5D-894D-E622BA576098}" destId="{18786955-6A3E-4978-940B-CD5558CA89B2}" srcOrd="0" destOrd="0" presId="urn:microsoft.com/office/officeart/2005/8/layout/lProcess1"/>
    <dgm:cxn modelId="{ADBDC9C5-E1E6-45FF-8E63-82F4AD895C32}" type="presOf" srcId="{50ECAA91-7AAD-4050-99A0-400E001B3855}" destId="{15AC37DA-3FAC-40FB-A79B-A643D6F44289}" srcOrd="0" destOrd="0" presId="urn:microsoft.com/office/officeart/2005/8/layout/lProcess1"/>
    <dgm:cxn modelId="{64F211C7-F9A1-416D-8E23-9EA03B44EEBD}" srcId="{681FF842-215E-48C5-A363-85644715917E}" destId="{6B857905-058A-4523-9526-CA0B0CF91A65}" srcOrd="4" destOrd="0" parTransId="{9F07C6B0-B947-4F09-A261-B1603028E42A}" sibTransId="{B826F9DC-01EC-4460-8C5E-37A17D04CCF4}"/>
    <dgm:cxn modelId="{CEF1F0D0-2561-41A3-ADE0-21075EC8E177}" type="presOf" srcId="{6B857905-058A-4523-9526-CA0B0CF91A65}" destId="{27F19E3A-FD0A-4B55-AE4F-0F7C37B3D947}" srcOrd="0" destOrd="0" presId="urn:microsoft.com/office/officeart/2005/8/layout/lProcess1"/>
    <dgm:cxn modelId="{822EA9D7-901A-4984-8272-DB731F588561}" type="presOf" srcId="{0C3CDBBB-2298-410A-BC5F-A76E12A1D740}" destId="{EA5F894B-D5B7-4DF7-88F4-0AC6B56AD1D5}" srcOrd="0" destOrd="0" presId="urn:microsoft.com/office/officeart/2005/8/layout/lProcess1"/>
    <dgm:cxn modelId="{1DFC7BEC-86F2-4FD5-8807-2AF9ADC4AD48}" type="presOf" srcId="{368534DB-9611-490E-8ACC-732C84F7293D}" destId="{8C0E03D4-5257-4C2A-ADC9-BD01BFDE6133}" srcOrd="0" destOrd="0" presId="urn:microsoft.com/office/officeart/2005/8/layout/lProcess1"/>
    <dgm:cxn modelId="{0778CDEF-8C5B-43CD-98BB-A76A204541D4}" srcId="{681FF842-215E-48C5-A363-85644715917E}" destId="{291FA3E4-5E89-4E2A-A270-6A01B77B9730}" srcOrd="0" destOrd="0" parTransId="{14F7A6A4-42F0-43D9-AB52-28A05A8180B5}" sibTransId="{BFAB318A-C51D-4EF9-9495-771B78D69EE5}"/>
    <dgm:cxn modelId="{5CFD0BF7-9066-49F0-A886-1BAC8922754D}" type="presOf" srcId="{EF3613A0-662B-4471-BBD8-55178ACE0584}" destId="{31694A15-02B2-427B-89C4-B5ECD9B7483B}" srcOrd="0" destOrd="0" presId="urn:microsoft.com/office/officeart/2005/8/layout/lProcess1"/>
    <dgm:cxn modelId="{36CE6EFE-85E4-47EF-BF4B-84895BCED1DA}" type="presOf" srcId="{68775ED0-A22E-484B-95CA-9DEA698E1395}" destId="{88E1B583-85C0-45F0-8F2C-41B8D5DD77C0}" srcOrd="0" destOrd="0" presId="urn:microsoft.com/office/officeart/2005/8/layout/lProcess1"/>
    <dgm:cxn modelId="{5C08BBE2-0C32-42A9-9C16-DAFE82415D7F}" type="presParOf" srcId="{D7790F2A-FE39-4C1F-8A50-DEE82387289D}" destId="{78AA630E-AD3C-413C-8A3D-302A656D4019}" srcOrd="0" destOrd="0" presId="urn:microsoft.com/office/officeart/2005/8/layout/lProcess1"/>
    <dgm:cxn modelId="{CEF1AE40-9F0F-432F-B6FE-60974DFA88A6}" type="presParOf" srcId="{78AA630E-AD3C-413C-8A3D-302A656D4019}" destId="{14D9E2DB-2434-4C46-A495-1A23C57B4A3F}" srcOrd="0" destOrd="0" presId="urn:microsoft.com/office/officeart/2005/8/layout/lProcess1"/>
    <dgm:cxn modelId="{BE03F626-AE2C-46FE-8138-D00F0F94A435}" type="presParOf" srcId="{78AA630E-AD3C-413C-8A3D-302A656D4019}" destId="{84CC984F-D654-4954-BED2-85EAD54B3E4B}" srcOrd="1" destOrd="0" presId="urn:microsoft.com/office/officeart/2005/8/layout/lProcess1"/>
    <dgm:cxn modelId="{5514E737-9FA0-40D8-8D38-AB9741497F7E}" type="presParOf" srcId="{78AA630E-AD3C-413C-8A3D-302A656D4019}" destId="{C842F68A-235F-4E33-AF1B-8880BFD0AA74}" srcOrd="2" destOrd="0" presId="urn:microsoft.com/office/officeart/2005/8/layout/lProcess1"/>
    <dgm:cxn modelId="{D83D4D60-A525-412A-9A37-92F6704095E3}" type="presParOf" srcId="{78AA630E-AD3C-413C-8A3D-302A656D4019}" destId="{8314B88C-49BD-4906-B8FB-75927952D34E}" srcOrd="3" destOrd="0" presId="urn:microsoft.com/office/officeart/2005/8/layout/lProcess1"/>
    <dgm:cxn modelId="{ACD0A1AE-E507-4B60-9900-23C81FDBF635}" type="presParOf" srcId="{78AA630E-AD3C-413C-8A3D-302A656D4019}" destId="{31694A15-02B2-427B-89C4-B5ECD9B7483B}" srcOrd="4" destOrd="0" presId="urn:microsoft.com/office/officeart/2005/8/layout/lProcess1"/>
    <dgm:cxn modelId="{22DFA7C7-613B-4895-AF5C-6E68E04728A7}" type="presParOf" srcId="{78AA630E-AD3C-413C-8A3D-302A656D4019}" destId="{9868C454-10DE-4358-92BC-D0D6A673A325}" srcOrd="5" destOrd="0" presId="urn:microsoft.com/office/officeart/2005/8/layout/lProcess1"/>
    <dgm:cxn modelId="{239FA18A-FFEC-4DFA-ADD4-728A3BDCC654}" type="presParOf" srcId="{78AA630E-AD3C-413C-8A3D-302A656D4019}" destId="{92C9C2EB-9A0E-462D-A5E2-10AAEF3671A5}" srcOrd="6" destOrd="0" presId="urn:microsoft.com/office/officeart/2005/8/layout/lProcess1"/>
    <dgm:cxn modelId="{48549EA4-1300-4D26-A04C-A11CF4CBE01B}" type="presParOf" srcId="{78AA630E-AD3C-413C-8A3D-302A656D4019}" destId="{D3B58B3B-6C75-4B81-A76C-3964179CDEF9}" srcOrd="7" destOrd="0" presId="urn:microsoft.com/office/officeart/2005/8/layout/lProcess1"/>
    <dgm:cxn modelId="{ECB4034B-0FB6-4060-BFEA-697F28E67F42}" type="presParOf" srcId="{78AA630E-AD3C-413C-8A3D-302A656D4019}" destId="{8C0E03D4-5257-4C2A-ADC9-BD01BFDE6133}" srcOrd="8" destOrd="0" presId="urn:microsoft.com/office/officeart/2005/8/layout/lProcess1"/>
    <dgm:cxn modelId="{BBE96B92-7F7D-439C-A385-646F2027133D}" type="presParOf" srcId="{78AA630E-AD3C-413C-8A3D-302A656D4019}" destId="{88E1B583-85C0-45F0-8F2C-41B8D5DD77C0}" srcOrd="9" destOrd="0" presId="urn:microsoft.com/office/officeart/2005/8/layout/lProcess1"/>
    <dgm:cxn modelId="{E8AA3627-DBB7-4D97-ABFD-92E36E9D00C8}" type="presParOf" srcId="{78AA630E-AD3C-413C-8A3D-302A656D4019}" destId="{27F19E3A-FD0A-4B55-AE4F-0F7C37B3D947}" srcOrd="10" destOrd="0" presId="urn:microsoft.com/office/officeart/2005/8/layout/lProcess1"/>
    <dgm:cxn modelId="{44DB7A14-2062-4635-B8C6-1C85C2409402}" type="presParOf" srcId="{D7790F2A-FE39-4C1F-8A50-DEE82387289D}" destId="{BB2A51EE-B634-49E0-BF6D-3B5A89EA23C5}" srcOrd="1" destOrd="0" presId="urn:microsoft.com/office/officeart/2005/8/layout/lProcess1"/>
    <dgm:cxn modelId="{31C38070-046A-416B-8A4D-0329132A132F}" type="presParOf" srcId="{D7790F2A-FE39-4C1F-8A50-DEE82387289D}" destId="{DBFAF223-A518-4948-B0BF-F01952DA3693}" srcOrd="2" destOrd="0" presId="urn:microsoft.com/office/officeart/2005/8/layout/lProcess1"/>
    <dgm:cxn modelId="{A5DC36AB-3612-4518-B845-67D977023BF8}" type="presParOf" srcId="{DBFAF223-A518-4948-B0BF-F01952DA3693}" destId="{15AC37DA-3FAC-40FB-A79B-A643D6F44289}" srcOrd="0" destOrd="0" presId="urn:microsoft.com/office/officeart/2005/8/layout/lProcess1"/>
    <dgm:cxn modelId="{CC063B7D-BA0A-4B15-A6DC-AE1928A0B978}" type="presParOf" srcId="{DBFAF223-A518-4948-B0BF-F01952DA3693}" destId="{B9EB38D8-49F5-48FB-97CF-379FE6D18C91}" srcOrd="1" destOrd="0" presId="urn:microsoft.com/office/officeart/2005/8/layout/lProcess1"/>
    <dgm:cxn modelId="{BCEA7243-7487-4524-A880-382152E8D2D0}" type="presParOf" srcId="{DBFAF223-A518-4948-B0BF-F01952DA3693}" destId="{18786955-6A3E-4978-940B-CD5558CA89B2}" srcOrd="2" destOrd="0" presId="urn:microsoft.com/office/officeart/2005/8/layout/lProcess1"/>
    <dgm:cxn modelId="{4FAF2A36-CB56-440B-B123-C4A79919C5A9}" type="presParOf" srcId="{DBFAF223-A518-4948-B0BF-F01952DA3693}" destId="{EA5F894B-D5B7-4DF7-88F4-0AC6B56AD1D5}" srcOrd="3" destOrd="0" presId="urn:microsoft.com/office/officeart/2005/8/layout/lProcess1"/>
    <dgm:cxn modelId="{E20D199A-2E1C-43B9-B0F2-7E91D17EF70E}" type="presParOf" srcId="{DBFAF223-A518-4948-B0BF-F01952DA3693}" destId="{3B3E3403-AB6D-43CB-8B24-6AF8FE624EC0}" srcOrd="4"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519EB1E-1E38-43F2-BF88-68D8FF4C11B3}" type="doc">
      <dgm:prSet loTypeId="urn:microsoft.com/office/officeart/2005/8/layout/hList1" loCatId="list" qsTypeId="urn:microsoft.com/office/officeart/2005/8/quickstyle/simple4" qsCatId="simple" csTypeId="urn:microsoft.com/office/officeart/2005/8/colors/accent2_2" csCatId="accent2" phldr="1"/>
      <dgm:spPr/>
      <dgm:t>
        <a:bodyPr/>
        <a:lstStyle/>
        <a:p>
          <a:endParaRPr lang="es-MX"/>
        </a:p>
      </dgm:t>
    </dgm:pt>
    <dgm:pt modelId="{01E8948D-BE43-4BD8-8FD7-E0A29F5D5658}">
      <dgm:prSet phldrT="[Texto]" custT="1"/>
      <dgm:spPr/>
      <dgm:t>
        <a:bodyPr/>
        <a:lstStyle/>
        <a:p>
          <a:r>
            <a:rPr lang="es-MX" sz="1800" dirty="0"/>
            <a:t>Utilitarismo</a:t>
          </a:r>
        </a:p>
      </dgm:t>
    </dgm:pt>
    <dgm:pt modelId="{0C88CE5B-F011-4D19-9A2C-5B01BD49FDCA}" type="parTrans" cxnId="{833E488D-E81D-43B1-AFF8-C90D8556674E}">
      <dgm:prSet/>
      <dgm:spPr/>
      <dgm:t>
        <a:bodyPr/>
        <a:lstStyle/>
        <a:p>
          <a:endParaRPr lang="es-MX" sz="2000"/>
        </a:p>
      </dgm:t>
    </dgm:pt>
    <dgm:pt modelId="{69E1C7AA-8AEB-45D0-8610-A058F7DB39FF}" type="sibTrans" cxnId="{833E488D-E81D-43B1-AFF8-C90D8556674E}">
      <dgm:prSet/>
      <dgm:spPr/>
      <dgm:t>
        <a:bodyPr/>
        <a:lstStyle/>
        <a:p>
          <a:endParaRPr lang="es-MX" sz="2000"/>
        </a:p>
      </dgm:t>
    </dgm:pt>
    <dgm:pt modelId="{0472D3F2-5628-4C0C-82D6-CA30C9EE90D9}">
      <dgm:prSet phldrT="[Texto]" custT="1"/>
      <dgm:spPr/>
      <dgm:t>
        <a:bodyPr/>
        <a:lstStyle/>
        <a:p>
          <a:r>
            <a:rPr lang="es-MX" sz="1800" dirty="0"/>
            <a:t>Compensa contaminar si es más barato que regenerarlo.</a:t>
          </a:r>
        </a:p>
      </dgm:t>
    </dgm:pt>
    <dgm:pt modelId="{02F0AB18-AF5D-4844-B596-BA95FB510207}" type="parTrans" cxnId="{2A312176-DDD5-4335-AE1D-0E22B197AD92}">
      <dgm:prSet/>
      <dgm:spPr/>
      <dgm:t>
        <a:bodyPr/>
        <a:lstStyle/>
        <a:p>
          <a:endParaRPr lang="es-MX" sz="2000"/>
        </a:p>
      </dgm:t>
    </dgm:pt>
    <dgm:pt modelId="{3BA6EC7B-1AD3-404C-9A99-B28B0798D28F}" type="sibTrans" cxnId="{2A312176-DDD5-4335-AE1D-0E22B197AD92}">
      <dgm:prSet/>
      <dgm:spPr/>
      <dgm:t>
        <a:bodyPr/>
        <a:lstStyle/>
        <a:p>
          <a:endParaRPr lang="es-MX" sz="2000"/>
        </a:p>
      </dgm:t>
    </dgm:pt>
    <dgm:pt modelId="{00043D49-0616-42B3-8D01-1C19E3BD36F4}">
      <dgm:prSet phldrT="[Texto]" custT="1"/>
      <dgm:spPr/>
      <dgm:t>
        <a:bodyPr/>
        <a:lstStyle/>
        <a:p>
          <a:r>
            <a:rPr lang="es-MX" sz="1800" dirty="0"/>
            <a:t>Maniqueísmo</a:t>
          </a:r>
        </a:p>
      </dgm:t>
    </dgm:pt>
    <dgm:pt modelId="{90C28FD0-1650-4BA3-B4B9-16637D7B71A7}" type="parTrans" cxnId="{F1F54637-FE0C-4661-BC44-2F17C4D3DCE4}">
      <dgm:prSet/>
      <dgm:spPr/>
      <dgm:t>
        <a:bodyPr/>
        <a:lstStyle/>
        <a:p>
          <a:endParaRPr lang="es-MX" sz="2000"/>
        </a:p>
      </dgm:t>
    </dgm:pt>
    <dgm:pt modelId="{F1834D7B-3C20-43A1-B00D-A6C629C01404}" type="sibTrans" cxnId="{F1F54637-FE0C-4661-BC44-2F17C4D3DCE4}">
      <dgm:prSet/>
      <dgm:spPr/>
      <dgm:t>
        <a:bodyPr/>
        <a:lstStyle/>
        <a:p>
          <a:endParaRPr lang="es-MX" sz="2000"/>
        </a:p>
      </dgm:t>
    </dgm:pt>
    <dgm:pt modelId="{1EEBE6A0-ABA8-4DAF-9754-0F279B78AEF5}">
      <dgm:prSet phldrT="[Texto]" custT="1"/>
      <dgm:spPr/>
      <dgm:t>
        <a:bodyPr/>
        <a:lstStyle/>
        <a:p>
          <a:r>
            <a:rPr lang="es-MX" sz="1800" dirty="0"/>
            <a:t>Consideración negativa da la naturaleza: lucha por la existencia.</a:t>
          </a:r>
        </a:p>
      </dgm:t>
    </dgm:pt>
    <dgm:pt modelId="{AEF75E3B-C2C5-40FA-8ECE-2EC1486FC9E4}" type="parTrans" cxnId="{24E770CE-E1D4-47F6-A99D-1F5F8FFFD715}">
      <dgm:prSet/>
      <dgm:spPr/>
      <dgm:t>
        <a:bodyPr/>
        <a:lstStyle/>
        <a:p>
          <a:endParaRPr lang="es-MX" sz="2000"/>
        </a:p>
      </dgm:t>
    </dgm:pt>
    <dgm:pt modelId="{AD866428-D904-48A3-957A-49E111A42D75}" type="sibTrans" cxnId="{24E770CE-E1D4-47F6-A99D-1F5F8FFFD715}">
      <dgm:prSet/>
      <dgm:spPr/>
      <dgm:t>
        <a:bodyPr/>
        <a:lstStyle/>
        <a:p>
          <a:endParaRPr lang="es-MX" sz="2000"/>
        </a:p>
      </dgm:t>
    </dgm:pt>
    <dgm:pt modelId="{368E1853-F302-46DE-9571-704CF11A45A5}">
      <dgm:prSet phldrT="[Texto]" custT="1"/>
      <dgm:spPr/>
      <dgm:t>
        <a:bodyPr/>
        <a:lstStyle/>
        <a:p>
          <a:r>
            <a:rPr lang="es-MX" sz="1800" dirty="0"/>
            <a:t>Economicismo</a:t>
          </a:r>
        </a:p>
      </dgm:t>
    </dgm:pt>
    <dgm:pt modelId="{AFA63533-0054-42A2-85FF-BF29F2A8C8B2}" type="parTrans" cxnId="{BA95DFA6-3D05-4C4D-A5BE-2A3457D7A1F0}">
      <dgm:prSet/>
      <dgm:spPr/>
      <dgm:t>
        <a:bodyPr/>
        <a:lstStyle/>
        <a:p>
          <a:endParaRPr lang="es-MX" sz="2000"/>
        </a:p>
      </dgm:t>
    </dgm:pt>
    <dgm:pt modelId="{34D38665-02EA-457F-A0CD-FA83118F7663}" type="sibTrans" cxnId="{BA95DFA6-3D05-4C4D-A5BE-2A3457D7A1F0}">
      <dgm:prSet/>
      <dgm:spPr/>
      <dgm:t>
        <a:bodyPr/>
        <a:lstStyle/>
        <a:p>
          <a:endParaRPr lang="es-MX" sz="2000"/>
        </a:p>
      </dgm:t>
    </dgm:pt>
    <dgm:pt modelId="{8160C1E0-44ED-4989-A689-B09C0843E441}">
      <dgm:prSet phldrT="[Texto]" custT="1"/>
      <dgm:spPr/>
      <dgm:t>
        <a:bodyPr/>
        <a:lstStyle/>
        <a:p>
          <a:r>
            <a:rPr lang="es-MX" sz="1800" dirty="0"/>
            <a:t>El único valor que le concede es el económico</a:t>
          </a:r>
        </a:p>
      </dgm:t>
    </dgm:pt>
    <dgm:pt modelId="{9699414B-4964-4E89-A609-273B8961C7B6}" type="parTrans" cxnId="{ADA3B8D7-20C8-45D1-BA9C-2771F2B4893C}">
      <dgm:prSet/>
      <dgm:spPr/>
      <dgm:t>
        <a:bodyPr/>
        <a:lstStyle/>
        <a:p>
          <a:endParaRPr lang="es-MX" sz="2000"/>
        </a:p>
      </dgm:t>
    </dgm:pt>
    <dgm:pt modelId="{EC381408-A9E3-4614-B0D0-3F30D11EF2C0}" type="sibTrans" cxnId="{ADA3B8D7-20C8-45D1-BA9C-2771F2B4893C}">
      <dgm:prSet/>
      <dgm:spPr/>
      <dgm:t>
        <a:bodyPr/>
        <a:lstStyle/>
        <a:p>
          <a:endParaRPr lang="es-MX" sz="2000"/>
        </a:p>
      </dgm:t>
    </dgm:pt>
    <dgm:pt modelId="{5B015AD4-EDE8-4956-B5BE-5948CABE883F}">
      <dgm:prSet phldrT="[Texto]" custT="1"/>
      <dgm:spPr/>
      <dgm:t>
        <a:bodyPr/>
        <a:lstStyle/>
        <a:p>
          <a:r>
            <a:rPr lang="es-MX" sz="1800" dirty="0"/>
            <a:t>Empirismo-Cientificismo</a:t>
          </a:r>
        </a:p>
      </dgm:t>
    </dgm:pt>
    <dgm:pt modelId="{D2CF39A0-E222-47B3-B4DC-110CB876A3AD}" type="parTrans" cxnId="{2C2CA85D-9FF2-4D1C-BC11-315387293C5F}">
      <dgm:prSet/>
      <dgm:spPr/>
      <dgm:t>
        <a:bodyPr/>
        <a:lstStyle/>
        <a:p>
          <a:endParaRPr lang="es-MX" sz="2000"/>
        </a:p>
      </dgm:t>
    </dgm:pt>
    <dgm:pt modelId="{A85F85AC-ACAD-4AC5-BA47-36782A89F908}" type="sibTrans" cxnId="{2C2CA85D-9FF2-4D1C-BC11-315387293C5F}">
      <dgm:prSet/>
      <dgm:spPr/>
      <dgm:t>
        <a:bodyPr/>
        <a:lstStyle/>
        <a:p>
          <a:endParaRPr lang="es-MX" sz="2000"/>
        </a:p>
      </dgm:t>
    </dgm:pt>
    <dgm:pt modelId="{F15BABF7-81CF-42CE-9CA0-D68DABD74749}">
      <dgm:prSet phldrT="[Texto]" custT="1"/>
      <dgm:spPr/>
      <dgm:t>
        <a:bodyPr/>
        <a:lstStyle/>
        <a:p>
          <a:r>
            <a:rPr lang="es-MX" sz="1800" dirty="0"/>
            <a:t>Naturaleza mecánica</a:t>
          </a:r>
        </a:p>
      </dgm:t>
    </dgm:pt>
    <dgm:pt modelId="{C98A383A-6498-4014-914B-C967CC10FEB0}" type="parTrans" cxnId="{28EDAA8B-036C-4307-A5AD-4D422878D049}">
      <dgm:prSet/>
      <dgm:spPr/>
      <dgm:t>
        <a:bodyPr/>
        <a:lstStyle/>
        <a:p>
          <a:endParaRPr lang="es-MX" sz="2000"/>
        </a:p>
      </dgm:t>
    </dgm:pt>
    <dgm:pt modelId="{FC841397-63A9-4D84-9AB8-BF612CB714FA}" type="sibTrans" cxnId="{28EDAA8B-036C-4307-A5AD-4D422878D049}">
      <dgm:prSet/>
      <dgm:spPr/>
      <dgm:t>
        <a:bodyPr/>
        <a:lstStyle/>
        <a:p>
          <a:endParaRPr lang="es-MX" sz="2000"/>
        </a:p>
      </dgm:t>
    </dgm:pt>
    <dgm:pt modelId="{7C81F7FF-BDA9-4AC0-B24A-6B5D7CCBB3CC}" type="pres">
      <dgm:prSet presAssocID="{1519EB1E-1E38-43F2-BF88-68D8FF4C11B3}" presName="Name0" presStyleCnt="0">
        <dgm:presLayoutVars>
          <dgm:dir/>
          <dgm:animLvl val="lvl"/>
          <dgm:resizeHandles val="exact"/>
        </dgm:presLayoutVars>
      </dgm:prSet>
      <dgm:spPr/>
    </dgm:pt>
    <dgm:pt modelId="{F3B4F35D-A675-4C6C-B406-0E75B252A62F}" type="pres">
      <dgm:prSet presAssocID="{01E8948D-BE43-4BD8-8FD7-E0A29F5D5658}" presName="composite" presStyleCnt="0"/>
      <dgm:spPr/>
    </dgm:pt>
    <dgm:pt modelId="{1A246203-841F-49E7-A695-59003EBD13D4}" type="pres">
      <dgm:prSet presAssocID="{01E8948D-BE43-4BD8-8FD7-E0A29F5D5658}" presName="parTx" presStyleLbl="alignNode1" presStyleIdx="0" presStyleCnt="4">
        <dgm:presLayoutVars>
          <dgm:chMax val="0"/>
          <dgm:chPref val="0"/>
          <dgm:bulletEnabled val="1"/>
        </dgm:presLayoutVars>
      </dgm:prSet>
      <dgm:spPr/>
    </dgm:pt>
    <dgm:pt modelId="{749E8F4C-1528-4B0B-BB83-13FF5690232E}" type="pres">
      <dgm:prSet presAssocID="{01E8948D-BE43-4BD8-8FD7-E0A29F5D5658}" presName="desTx" presStyleLbl="alignAccFollowNode1" presStyleIdx="0" presStyleCnt="4">
        <dgm:presLayoutVars>
          <dgm:bulletEnabled val="1"/>
        </dgm:presLayoutVars>
      </dgm:prSet>
      <dgm:spPr/>
    </dgm:pt>
    <dgm:pt modelId="{78672E47-08D1-4520-8E7C-90595CEDFD96}" type="pres">
      <dgm:prSet presAssocID="{69E1C7AA-8AEB-45D0-8610-A058F7DB39FF}" presName="space" presStyleCnt="0"/>
      <dgm:spPr/>
    </dgm:pt>
    <dgm:pt modelId="{9D8EF58D-961D-465F-B93F-60C774520FC9}" type="pres">
      <dgm:prSet presAssocID="{00043D49-0616-42B3-8D01-1C19E3BD36F4}" presName="composite" presStyleCnt="0"/>
      <dgm:spPr/>
    </dgm:pt>
    <dgm:pt modelId="{66BD4C17-73D2-46FE-BF1A-5D5DF244B29F}" type="pres">
      <dgm:prSet presAssocID="{00043D49-0616-42B3-8D01-1C19E3BD36F4}" presName="parTx" presStyleLbl="alignNode1" presStyleIdx="1" presStyleCnt="4">
        <dgm:presLayoutVars>
          <dgm:chMax val="0"/>
          <dgm:chPref val="0"/>
          <dgm:bulletEnabled val="1"/>
        </dgm:presLayoutVars>
      </dgm:prSet>
      <dgm:spPr/>
    </dgm:pt>
    <dgm:pt modelId="{9840B280-C579-4946-8031-6234C186B61C}" type="pres">
      <dgm:prSet presAssocID="{00043D49-0616-42B3-8D01-1C19E3BD36F4}" presName="desTx" presStyleLbl="alignAccFollowNode1" presStyleIdx="1" presStyleCnt="4">
        <dgm:presLayoutVars>
          <dgm:bulletEnabled val="1"/>
        </dgm:presLayoutVars>
      </dgm:prSet>
      <dgm:spPr/>
    </dgm:pt>
    <dgm:pt modelId="{30E5030D-8276-470C-89FF-498F60A725A2}" type="pres">
      <dgm:prSet presAssocID="{F1834D7B-3C20-43A1-B00D-A6C629C01404}" presName="space" presStyleCnt="0"/>
      <dgm:spPr/>
    </dgm:pt>
    <dgm:pt modelId="{5C1D1DDD-ABBE-4B8C-8E50-4305B3026DDD}" type="pres">
      <dgm:prSet presAssocID="{368E1853-F302-46DE-9571-704CF11A45A5}" presName="composite" presStyleCnt="0"/>
      <dgm:spPr/>
    </dgm:pt>
    <dgm:pt modelId="{C03F3D4B-D05E-4C39-9CF6-23494C376B56}" type="pres">
      <dgm:prSet presAssocID="{368E1853-F302-46DE-9571-704CF11A45A5}" presName="parTx" presStyleLbl="alignNode1" presStyleIdx="2" presStyleCnt="4">
        <dgm:presLayoutVars>
          <dgm:chMax val="0"/>
          <dgm:chPref val="0"/>
          <dgm:bulletEnabled val="1"/>
        </dgm:presLayoutVars>
      </dgm:prSet>
      <dgm:spPr/>
    </dgm:pt>
    <dgm:pt modelId="{E10FF540-EB56-4BEE-8AA4-76C5ABED42D3}" type="pres">
      <dgm:prSet presAssocID="{368E1853-F302-46DE-9571-704CF11A45A5}" presName="desTx" presStyleLbl="alignAccFollowNode1" presStyleIdx="2" presStyleCnt="4" custLinFactNeighborX="1012" custLinFactNeighborY="6178">
        <dgm:presLayoutVars>
          <dgm:bulletEnabled val="1"/>
        </dgm:presLayoutVars>
      </dgm:prSet>
      <dgm:spPr/>
    </dgm:pt>
    <dgm:pt modelId="{52019CFC-24CF-4097-90E4-D1CB747DA9F3}" type="pres">
      <dgm:prSet presAssocID="{34D38665-02EA-457F-A0CD-FA83118F7663}" presName="space" presStyleCnt="0"/>
      <dgm:spPr/>
    </dgm:pt>
    <dgm:pt modelId="{1AFF918D-F235-4991-A282-1571AAA24DE4}" type="pres">
      <dgm:prSet presAssocID="{5B015AD4-EDE8-4956-B5BE-5948CABE883F}" presName="composite" presStyleCnt="0"/>
      <dgm:spPr/>
    </dgm:pt>
    <dgm:pt modelId="{94C203D5-A7A7-4D23-8165-F8D158A7E2C0}" type="pres">
      <dgm:prSet presAssocID="{5B015AD4-EDE8-4956-B5BE-5948CABE883F}" presName="parTx" presStyleLbl="alignNode1" presStyleIdx="3" presStyleCnt="4">
        <dgm:presLayoutVars>
          <dgm:chMax val="0"/>
          <dgm:chPref val="0"/>
          <dgm:bulletEnabled val="1"/>
        </dgm:presLayoutVars>
      </dgm:prSet>
      <dgm:spPr/>
    </dgm:pt>
    <dgm:pt modelId="{8D992C60-6809-4B07-8049-C39B8ABEF7CB}" type="pres">
      <dgm:prSet presAssocID="{5B015AD4-EDE8-4956-B5BE-5948CABE883F}" presName="desTx" presStyleLbl="alignAccFollowNode1" presStyleIdx="3" presStyleCnt="4">
        <dgm:presLayoutVars>
          <dgm:bulletEnabled val="1"/>
        </dgm:presLayoutVars>
      </dgm:prSet>
      <dgm:spPr/>
    </dgm:pt>
  </dgm:ptLst>
  <dgm:cxnLst>
    <dgm:cxn modelId="{B30FD22E-D3EB-4990-A97B-E8BAAA5A202B}" type="presOf" srcId="{00043D49-0616-42B3-8D01-1C19E3BD36F4}" destId="{66BD4C17-73D2-46FE-BF1A-5D5DF244B29F}" srcOrd="0" destOrd="0" presId="urn:microsoft.com/office/officeart/2005/8/layout/hList1"/>
    <dgm:cxn modelId="{F1F54637-FE0C-4661-BC44-2F17C4D3DCE4}" srcId="{1519EB1E-1E38-43F2-BF88-68D8FF4C11B3}" destId="{00043D49-0616-42B3-8D01-1C19E3BD36F4}" srcOrd="1" destOrd="0" parTransId="{90C28FD0-1650-4BA3-B4B9-16637D7B71A7}" sibTransId="{F1834D7B-3C20-43A1-B00D-A6C629C01404}"/>
    <dgm:cxn modelId="{2C2CA85D-9FF2-4D1C-BC11-315387293C5F}" srcId="{1519EB1E-1E38-43F2-BF88-68D8FF4C11B3}" destId="{5B015AD4-EDE8-4956-B5BE-5948CABE883F}" srcOrd="3" destOrd="0" parTransId="{D2CF39A0-E222-47B3-B4DC-110CB876A3AD}" sibTransId="{A85F85AC-ACAD-4AC5-BA47-36782A89F908}"/>
    <dgm:cxn modelId="{399D2665-45CE-48C3-8B51-7D2F1B185070}" type="presOf" srcId="{5B015AD4-EDE8-4956-B5BE-5948CABE883F}" destId="{94C203D5-A7A7-4D23-8165-F8D158A7E2C0}" srcOrd="0" destOrd="0" presId="urn:microsoft.com/office/officeart/2005/8/layout/hList1"/>
    <dgm:cxn modelId="{B36F164B-438D-4B59-84A3-CF75B4CA6613}" type="presOf" srcId="{1519EB1E-1E38-43F2-BF88-68D8FF4C11B3}" destId="{7C81F7FF-BDA9-4AC0-B24A-6B5D7CCBB3CC}" srcOrd="0" destOrd="0" presId="urn:microsoft.com/office/officeart/2005/8/layout/hList1"/>
    <dgm:cxn modelId="{2A312176-DDD5-4335-AE1D-0E22B197AD92}" srcId="{01E8948D-BE43-4BD8-8FD7-E0A29F5D5658}" destId="{0472D3F2-5628-4C0C-82D6-CA30C9EE90D9}" srcOrd="0" destOrd="0" parTransId="{02F0AB18-AF5D-4844-B596-BA95FB510207}" sibTransId="{3BA6EC7B-1AD3-404C-9A99-B28B0798D28F}"/>
    <dgm:cxn modelId="{F6EE3480-92D4-4761-A574-289DAA7C01D5}" type="presOf" srcId="{1EEBE6A0-ABA8-4DAF-9754-0F279B78AEF5}" destId="{9840B280-C579-4946-8031-6234C186B61C}" srcOrd="0" destOrd="0" presId="urn:microsoft.com/office/officeart/2005/8/layout/hList1"/>
    <dgm:cxn modelId="{86338E85-FFEA-4D3F-A959-F541B501659F}" type="presOf" srcId="{368E1853-F302-46DE-9571-704CF11A45A5}" destId="{C03F3D4B-D05E-4C39-9CF6-23494C376B56}" srcOrd="0" destOrd="0" presId="urn:microsoft.com/office/officeart/2005/8/layout/hList1"/>
    <dgm:cxn modelId="{1A223786-52EA-4AF3-B71D-B02EEFF53F1F}" type="presOf" srcId="{0472D3F2-5628-4C0C-82D6-CA30C9EE90D9}" destId="{749E8F4C-1528-4B0B-BB83-13FF5690232E}" srcOrd="0" destOrd="0" presId="urn:microsoft.com/office/officeart/2005/8/layout/hList1"/>
    <dgm:cxn modelId="{28EDAA8B-036C-4307-A5AD-4D422878D049}" srcId="{5B015AD4-EDE8-4956-B5BE-5948CABE883F}" destId="{F15BABF7-81CF-42CE-9CA0-D68DABD74749}" srcOrd="0" destOrd="0" parTransId="{C98A383A-6498-4014-914B-C967CC10FEB0}" sibTransId="{FC841397-63A9-4D84-9AB8-BF612CB714FA}"/>
    <dgm:cxn modelId="{833E488D-E81D-43B1-AFF8-C90D8556674E}" srcId="{1519EB1E-1E38-43F2-BF88-68D8FF4C11B3}" destId="{01E8948D-BE43-4BD8-8FD7-E0A29F5D5658}" srcOrd="0" destOrd="0" parTransId="{0C88CE5B-F011-4D19-9A2C-5B01BD49FDCA}" sibTransId="{69E1C7AA-8AEB-45D0-8610-A058F7DB39FF}"/>
    <dgm:cxn modelId="{BA95DFA6-3D05-4C4D-A5BE-2A3457D7A1F0}" srcId="{1519EB1E-1E38-43F2-BF88-68D8FF4C11B3}" destId="{368E1853-F302-46DE-9571-704CF11A45A5}" srcOrd="2" destOrd="0" parTransId="{AFA63533-0054-42A2-85FF-BF29F2A8C8B2}" sibTransId="{34D38665-02EA-457F-A0CD-FA83118F7663}"/>
    <dgm:cxn modelId="{FA985DC9-AFAD-424C-AE4D-6F0A88FF4C81}" type="presOf" srcId="{F15BABF7-81CF-42CE-9CA0-D68DABD74749}" destId="{8D992C60-6809-4B07-8049-C39B8ABEF7CB}" srcOrd="0" destOrd="0" presId="urn:microsoft.com/office/officeart/2005/8/layout/hList1"/>
    <dgm:cxn modelId="{24E770CE-E1D4-47F6-A99D-1F5F8FFFD715}" srcId="{00043D49-0616-42B3-8D01-1C19E3BD36F4}" destId="{1EEBE6A0-ABA8-4DAF-9754-0F279B78AEF5}" srcOrd="0" destOrd="0" parTransId="{AEF75E3B-C2C5-40FA-8ECE-2EC1486FC9E4}" sibTransId="{AD866428-D904-48A3-957A-49E111A42D75}"/>
    <dgm:cxn modelId="{ADA3B8D7-20C8-45D1-BA9C-2771F2B4893C}" srcId="{368E1853-F302-46DE-9571-704CF11A45A5}" destId="{8160C1E0-44ED-4989-A689-B09C0843E441}" srcOrd="0" destOrd="0" parTransId="{9699414B-4964-4E89-A609-273B8961C7B6}" sibTransId="{EC381408-A9E3-4614-B0D0-3F30D11EF2C0}"/>
    <dgm:cxn modelId="{877718F4-BCD4-4986-B3D2-A7168F56F903}" type="presOf" srcId="{8160C1E0-44ED-4989-A689-B09C0843E441}" destId="{E10FF540-EB56-4BEE-8AA4-76C5ABED42D3}" srcOrd="0" destOrd="0" presId="urn:microsoft.com/office/officeart/2005/8/layout/hList1"/>
    <dgm:cxn modelId="{90B5F3F9-FA7B-4709-B426-4A5DDFFE1AA2}" type="presOf" srcId="{01E8948D-BE43-4BD8-8FD7-E0A29F5D5658}" destId="{1A246203-841F-49E7-A695-59003EBD13D4}" srcOrd="0" destOrd="0" presId="urn:microsoft.com/office/officeart/2005/8/layout/hList1"/>
    <dgm:cxn modelId="{2CEEE869-4F5C-4E21-8A74-494BBE828D8A}" type="presParOf" srcId="{7C81F7FF-BDA9-4AC0-B24A-6B5D7CCBB3CC}" destId="{F3B4F35D-A675-4C6C-B406-0E75B252A62F}" srcOrd="0" destOrd="0" presId="urn:microsoft.com/office/officeart/2005/8/layout/hList1"/>
    <dgm:cxn modelId="{58F78F4E-BC77-4A6B-9AAF-8A61B9526166}" type="presParOf" srcId="{F3B4F35D-A675-4C6C-B406-0E75B252A62F}" destId="{1A246203-841F-49E7-A695-59003EBD13D4}" srcOrd="0" destOrd="0" presId="urn:microsoft.com/office/officeart/2005/8/layout/hList1"/>
    <dgm:cxn modelId="{F399D098-029A-4CD8-845D-347CE672D55F}" type="presParOf" srcId="{F3B4F35D-A675-4C6C-B406-0E75B252A62F}" destId="{749E8F4C-1528-4B0B-BB83-13FF5690232E}" srcOrd="1" destOrd="0" presId="urn:microsoft.com/office/officeart/2005/8/layout/hList1"/>
    <dgm:cxn modelId="{F175172D-8DB0-4B63-A658-56EAAC5DFFA9}" type="presParOf" srcId="{7C81F7FF-BDA9-4AC0-B24A-6B5D7CCBB3CC}" destId="{78672E47-08D1-4520-8E7C-90595CEDFD96}" srcOrd="1" destOrd="0" presId="urn:microsoft.com/office/officeart/2005/8/layout/hList1"/>
    <dgm:cxn modelId="{6A490706-1BC6-43CB-ABF7-6EF2CEF70D09}" type="presParOf" srcId="{7C81F7FF-BDA9-4AC0-B24A-6B5D7CCBB3CC}" destId="{9D8EF58D-961D-465F-B93F-60C774520FC9}" srcOrd="2" destOrd="0" presId="urn:microsoft.com/office/officeart/2005/8/layout/hList1"/>
    <dgm:cxn modelId="{EAD21DD3-3BAB-41FD-B2E7-D5C7ED982A60}" type="presParOf" srcId="{9D8EF58D-961D-465F-B93F-60C774520FC9}" destId="{66BD4C17-73D2-46FE-BF1A-5D5DF244B29F}" srcOrd="0" destOrd="0" presId="urn:microsoft.com/office/officeart/2005/8/layout/hList1"/>
    <dgm:cxn modelId="{0C58347A-AC2D-4761-A1CB-C7E71ECCB08A}" type="presParOf" srcId="{9D8EF58D-961D-465F-B93F-60C774520FC9}" destId="{9840B280-C579-4946-8031-6234C186B61C}" srcOrd="1" destOrd="0" presId="urn:microsoft.com/office/officeart/2005/8/layout/hList1"/>
    <dgm:cxn modelId="{F1B784C0-D2A3-413A-A5FA-4DE226842AD6}" type="presParOf" srcId="{7C81F7FF-BDA9-4AC0-B24A-6B5D7CCBB3CC}" destId="{30E5030D-8276-470C-89FF-498F60A725A2}" srcOrd="3" destOrd="0" presId="urn:microsoft.com/office/officeart/2005/8/layout/hList1"/>
    <dgm:cxn modelId="{AF212C10-AC03-490B-9642-7BB9EB9D6C1D}" type="presParOf" srcId="{7C81F7FF-BDA9-4AC0-B24A-6B5D7CCBB3CC}" destId="{5C1D1DDD-ABBE-4B8C-8E50-4305B3026DDD}" srcOrd="4" destOrd="0" presId="urn:microsoft.com/office/officeart/2005/8/layout/hList1"/>
    <dgm:cxn modelId="{D2B11B7F-B2E3-4FF3-8174-A9FF1A4C5E0D}" type="presParOf" srcId="{5C1D1DDD-ABBE-4B8C-8E50-4305B3026DDD}" destId="{C03F3D4B-D05E-4C39-9CF6-23494C376B56}" srcOrd="0" destOrd="0" presId="urn:microsoft.com/office/officeart/2005/8/layout/hList1"/>
    <dgm:cxn modelId="{6CAE3F73-BFDD-427B-9DB4-E1FD5C6E6E2D}" type="presParOf" srcId="{5C1D1DDD-ABBE-4B8C-8E50-4305B3026DDD}" destId="{E10FF540-EB56-4BEE-8AA4-76C5ABED42D3}" srcOrd="1" destOrd="0" presId="urn:microsoft.com/office/officeart/2005/8/layout/hList1"/>
    <dgm:cxn modelId="{09A93507-FB2C-4D26-B403-40B992B9F2AD}" type="presParOf" srcId="{7C81F7FF-BDA9-4AC0-B24A-6B5D7CCBB3CC}" destId="{52019CFC-24CF-4097-90E4-D1CB747DA9F3}" srcOrd="5" destOrd="0" presId="urn:microsoft.com/office/officeart/2005/8/layout/hList1"/>
    <dgm:cxn modelId="{0A5A4F48-AF32-4EAF-97AB-BA0B42496983}" type="presParOf" srcId="{7C81F7FF-BDA9-4AC0-B24A-6B5D7CCBB3CC}" destId="{1AFF918D-F235-4991-A282-1571AAA24DE4}" srcOrd="6" destOrd="0" presId="urn:microsoft.com/office/officeart/2005/8/layout/hList1"/>
    <dgm:cxn modelId="{D51B1086-0BC3-4AF2-8F81-68167BB868BB}" type="presParOf" srcId="{1AFF918D-F235-4991-A282-1571AAA24DE4}" destId="{94C203D5-A7A7-4D23-8165-F8D158A7E2C0}" srcOrd="0" destOrd="0" presId="urn:microsoft.com/office/officeart/2005/8/layout/hList1"/>
    <dgm:cxn modelId="{9F15D5A3-3C74-45F2-B2C0-B61EAC1C1C52}" type="presParOf" srcId="{1AFF918D-F235-4991-A282-1571AAA24DE4}" destId="{8D992C60-6809-4B07-8049-C39B8ABEF7CB}"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81D4F88-54E8-4AF0-9AE2-9CBC057FA932}" type="doc">
      <dgm:prSet loTypeId="urn:microsoft.com/office/officeart/2005/8/layout/hierarchy3" loCatId="relationship" qsTypeId="urn:microsoft.com/office/officeart/2005/8/quickstyle/simple3" qsCatId="simple" csTypeId="urn:microsoft.com/office/officeart/2005/8/colors/colorful3" csCatId="colorful" phldr="1"/>
      <dgm:spPr/>
      <dgm:t>
        <a:bodyPr/>
        <a:lstStyle/>
        <a:p>
          <a:endParaRPr lang="es-MX"/>
        </a:p>
      </dgm:t>
    </dgm:pt>
    <dgm:pt modelId="{492B1AED-21C1-47D8-B8B6-CB2D5E4D0A23}">
      <dgm:prSet phldrT="[Texto]"/>
      <dgm:spPr>
        <a:xfrm>
          <a:off x="1582" y="451927"/>
          <a:ext cx="1818483" cy="909241"/>
        </a:xfrm>
      </dgm:spPr>
      <dgm:t>
        <a:bodyPr/>
        <a:lstStyle/>
        <a:p>
          <a:pPr>
            <a:buNone/>
          </a:pPr>
          <a:r>
            <a:rPr lang="es-MX">
              <a:latin typeface="Georgia"/>
              <a:ea typeface="+mn-ea"/>
              <a:cs typeface="+mn-cs"/>
            </a:rPr>
            <a:t>Natural</a:t>
          </a:r>
          <a:endParaRPr lang="es-MX" dirty="0">
            <a:latin typeface="Georgia"/>
            <a:ea typeface="+mn-ea"/>
            <a:cs typeface="+mn-cs"/>
          </a:endParaRPr>
        </a:p>
      </dgm:t>
    </dgm:pt>
    <dgm:pt modelId="{8A384A9E-5139-40FD-B955-B4B91DC43A71}" type="parTrans" cxnId="{3E641576-C758-40D6-B420-21E70B09EB06}">
      <dgm:prSet/>
      <dgm:spPr/>
      <dgm:t>
        <a:bodyPr/>
        <a:lstStyle/>
        <a:p>
          <a:endParaRPr lang="es-MX"/>
        </a:p>
      </dgm:t>
    </dgm:pt>
    <dgm:pt modelId="{9E0ED10C-6E83-4DA9-B631-77436F410FE1}" type="sibTrans" cxnId="{3E641576-C758-40D6-B420-21E70B09EB06}">
      <dgm:prSet/>
      <dgm:spPr/>
      <dgm:t>
        <a:bodyPr/>
        <a:lstStyle/>
        <a:p>
          <a:endParaRPr lang="es-MX"/>
        </a:p>
      </dgm:t>
    </dgm:pt>
    <dgm:pt modelId="{65F440EE-7C9E-45B7-9383-EFCEC1C43507}">
      <dgm:prSet phldrT="[Texto]" custT="1"/>
      <dgm:spPr>
        <a:xfrm>
          <a:off x="365278" y="1588479"/>
          <a:ext cx="1454786" cy="909241"/>
        </a:xfrm>
      </dgm:spPr>
      <dgm:t>
        <a:bodyPr/>
        <a:lstStyle/>
        <a:p>
          <a:pPr>
            <a:buNone/>
          </a:pPr>
          <a:r>
            <a:rPr lang="es-MX" sz="1500" dirty="0">
              <a:latin typeface="Georgia"/>
              <a:ea typeface="+mn-ea"/>
              <a:cs typeface="+mn-cs"/>
            </a:rPr>
            <a:t>Experiencia</a:t>
          </a:r>
        </a:p>
      </dgm:t>
    </dgm:pt>
    <dgm:pt modelId="{F5C5FF48-B372-4AF7-8A95-C54844027129}" type="parTrans" cxnId="{ADD54A9D-4841-4E04-877F-4B065F55EB21}">
      <dgm:prSet/>
      <dgm:spPr>
        <a:xfrm>
          <a:off x="183430" y="1361168"/>
          <a:ext cx="181848" cy="681931"/>
        </a:xfrm>
      </dgm:spPr>
      <dgm:t>
        <a:bodyPr/>
        <a:lstStyle/>
        <a:p>
          <a:endParaRPr lang="es-MX"/>
        </a:p>
      </dgm:t>
    </dgm:pt>
    <dgm:pt modelId="{16858B24-009A-4118-BA25-62813ED2695F}" type="sibTrans" cxnId="{ADD54A9D-4841-4E04-877F-4B065F55EB21}">
      <dgm:prSet/>
      <dgm:spPr/>
      <dgm:t>
        <a:bodyPr/>
        <a:lstStyle/>
        <a:p>
          <a:endParaRPr lang="es-MX"/>
        </a:p>
      </dgm:t>
    </dgm:pt>
    <dgm:pt modelId="{81617FD9-E66F-42DF-AC3B-1A0EB64089C3}">
      <dgm:prSet phldrT="[Texto]"/>
      <dgm:spPr>
        <a:xfrm>
          <a:off x="2638382" y="1588479"/>
          <a:ext cx="1454786" cy="909241"/>
        </a:xfrm>
      </dgm:spPr>
      <dgm:t>
        <a:bodyPr/>
        <a:lstStyle/>
        <a:p>
          <a:pPr>
            <a:buNone/>
          </a:pPr>
          <a:r>
            <a:rPr lang="es-MX">
              <a:latin typeface="Georgia"/>
              <a:ea typeface="+mn-ea"/>
              <a:cs typeface="+mn-cs"/>
            </a:rPr>
            <a:t>Indagación</a:t>
          </a:r>
          <a:endParaRPr lang="es-MX" dirty="0">
            <a:latin typeface="Georgia"/>
            <a:ea typeface="+mn-ea"/>
            <a:cs typeface="+mn-cs"/>
          </a:endParaRPr>
        </a:p>
      </dgm:t>
    </dgm:pt>
    <dgm:pt modelId="{7D7A4541-B8FF-4EB2-86BB-7D6CC09753B6}" type="parTrans" cxnId="{3D1F6EDF-71BA-4579-8484-751F5FDB394E}">
      <dgm:prSet/>
      <dgm:spPr>
        <a:xfrm>
          <a:off x="2456534" y="1361168"/>
          <a:ext cx="181848" cy="681931"/>
        </a:xfrm>
      </dgm:spPr>
      <dgm:t>
        <a:bodyPr/>
        <a:lstStyle/>
        <a:p>
          <a:endParaRPr lang="es-MX"/>
        </a:p>
      </dgm:t>
    </dgm:pt>
    <dgm:pt modelId="{95C63FF2-E1C3-4BC4-AD40-F336059703FF}" type="sibTrans" cxnId="{3D1F6EDF-71BA-4579-8484-751F5FDB394E}">
      <dgm:prSet/>
      <dgm:spPr/>
      <dgm:t>
        <a:bodyPr/>
        <a:lstStyle/>
        <a:p>
          <a:endParaRPr lang="es-MX"/>
        </a:p>
      </dgm:t>
    </dgm:pt>
    <dgm:pt modelId="{1F3B4224-8795-4707-9EB7-BE324DC06B8B}">
      <dgm:prSet phldrT="[Texto]" custT="1"/>
      <dgm:spPr>
        <a:xfrm>
          <a:off x="2638382" y="2725031"/>
          <a:ext cx="1454786" cy="909241"/>
        </a:xfrm>
      </dgm:spPr>
      <dgm:t>
        <a:bodyPr/>
        <a:lstStyle/>
        <a:p>
          <a:pPr>
            <a:buNone/>
          </a:pPr>
          <a:r>
            <a:rPr lang="es-MX" sz="1500" dirty="0">
              <a:latin typeface="Georgia"/>
              <a:ea typeface="+mn-ea"/>
              <a:cs typeface="+mn-cs"/>
            </a:rPr>
            <a:t>Fenómenos</a:t>
          </a:r>
        </a:p>
      </dgm:t>
    </dgm:pt>
    <dgm:pt modelId="{E2C6D332-EB6D-42F7-B3EE-CAB4B0D2F127}" type="parTrans" cxnId="{A1636300-1597-4E20-B683-5D8DDAAE9EA1}">
      <dgm:prSet/>
      <dgm:spPr>
        <a:xfrm>
          <a:off x="2456534" y="1361168"/>
          <a:ext cx="181848" cy="1818483"/>
        </a:xfrm>
      </dgm:spPr>
      <dgm:t>
        <a:bodyPr/>
        <a:lstStyle/>
        <a:p>
          <a:endParaRPr lang="es-MX"/>
        </a:p>
      </dgm:t>
    </dgm:pt>
    <dgm:pt modelId="{F7F390FF-3D80-4731-A1D3-AA7A98499233}" type="sibTrans" cxnId="{A1636300-1597-4E20-B683-5D8DDAAE9EA1}">
      <dgm:prSet/>
      <dgm:spPr/>
      <dgm:t>
        <a:bodyPr/>
        <a:lstStyle/>
        <a:p>
          <a:endParaRPr lang="es-MX"/>
        </a:p>
      </dgm:t>
    </dgm:pt>
    <dgm:pt modelId="{3C580470-FFF8-4ED7-8ECE-2F6AC34133F5}">
      <dgm:prSet phldrT="[Texto]"/>
      <dgm:spPr>
        <a:xfrm>
          <a:off x="6820894" y="451927"/>
          <a:ext cx="1818483" cy="909241"/>
        </a:xfrm>
      </dgm:spPr>
      <dgm:t>
        <a:bodyPr/>
        <a:lstStyle/>
        <a:p>
          <a:pPr>
            <a:buNone/>
          </a:pPr>
          <a:r>
            <a:rPr lang="es-MX">
              <a:latin typeface="Georgia"/>
              <a:ea typeface="+mn-ea"/>
              <a:cs typeface="+mn-cs"/>
            </a:rPr>
            <a:t>Filosófica</a:t>
          </a:r>
          <a:endParaRPr lang="es-MX" dirty="0">
            <a:latin typeface="Georgia"/>
            <a:ea typeface="+mn-ea"/>
            <a:cs typeface="+mn-cs"/>
          </a:endParaRPr>
        </a:p>
      </dgm:t>
    </dgm:pt>
    <dgm:pt modelId="{C39F35BE-E4B1-484B-8943-5E564485A8F4}" type="parTrans" cxnId="{1E29AF7A-D2D6-4193-AC6C-F8F4DE08CCE5}">
      <dgm:prSet/>
      <dgm:spPr/>
      <dgm:t>
        <a:bodyPr/>
        <a:lstStyle/>
        <a:p>
          <a:endParaRPr lang="es-MX"/>
        </a:p>
      </dgm:t>
    </dgm:pt>
    <dgm:pt modelId="{F96A3239-EFE8-4B83-8586-011E7C461B40}" type="sibTrans" cxnId="{1E29AF7A-D2D6-4193-AC6C-F8F4DE08CCE5}">
      <dgm:prSet/>
      <dgm:spPr/>
      <dgm:t>
        <a:bodyPr/>
        <a:lstStyle/>
        <a:p>
          <a:endParaRPr lang="es-MX"/>
        </a:p>
      </dgm:t>
    </dgm:pt>
    <dgm:pt modelId="{A2FC175E-2D1F-4BD7-ABE5-581DF7EC9BD7}">
      <dgm:prSet phldrT="[Texto]"/>
      <dgm:spPr>
        <a:xfrm>
          <a:off x="4547790" y="451927"/>
          <a:ext cx="1818483" cy="909241"/>
        </a:xfrm>
      </dgm:spPr>
      <dgm:t>
        <a:bodyPr/>
        <a:lstStyle/>
        <a:p>
          <a:pPr>
            <a:buNone/>
          </a:pPr>
          <a:r>
            <a:rPr lang="es-MX">
              <a:latin typeface="Georgia"/>
              <a:ea typeface="+mn-ea"/>
              <a:cs typeface="+mn-cs"/>
            </a:rPr>
            <a:t>Teorética</a:t>
          </a:r>
          <a:endParaRPr lang="es-MX" dirty="0">
            <a:latin typeface="Georgia"/>
            <a:ea typeface="+mn-ea"/>
            <a:cs typeface="+mn-cs"/>
          </a:endParaRPr>
        </a:p>
      </dgm:t>
    </dgm:pt>
    <dgm:pt modelId="{91F42031-4106-4D14-B017-5385505F0DF0}" type="parTrans" cxnId="{5C827AEC-6350-4C87-814E-453E6BE73157}">
      <dgm:prSet/>
      <dgm:spPr/>
      <dgm:t>
        <a:bodyPr/>
        <a:lstStyle/>
        <a:p>
          <a:endParaRPr lang="es-MX"/>
        </a:p>
      </dgm:t>
    </dgm:pt>
    <dgm:pt modelId="{850E5065-531C-49E1-9E2D-CDF126E2547F}" type="sibTrans" cxnId="{5C827AEC-6350-4C87-814E-453E6BE73157}">
      <dgm:prSet/>
      <dgm:spPr/>
      <dgm:t>
        <a:bodyPr/>
        <a:lstStyle/>
        <a:p>
          <a:endParaRPr lang="es-MX"/>
        </a:p>
      </dgm:t>
    </dgm:pt>
    <dgm:pt modelId="{1CDF197E-6EE1-4EB6-B4CD-DAC4C629DEAE}">
      <dgm:prSet phldrT="[Texto]" custT="1"/>
      <dgm:spPr>
        <a:xfrm>
          <a:off x="2638382" y="2725031"/>
          <a:ext cx="1454786" cy="909241"/>
        </a:xfrm>
      </dgm:spPr>
      <dgm:t>
        <a:bodyPr/>
        <a:lstStyle/>
        <a:p>
          <a:pPr>
            <a:buNone/>
          </a:pPr>
          <a:r>
            <a:rPr lang="es-MX" sz="1500">
              <a:latin typeface="Georgia"/>
              <a:ea typeface="+mn-ea"/>
              <a:cs typeface="+mn-cs"/>
            </a:rPr>
            <a:t>Ficción</a:t>
          </a:r>
          <a:endParaRPr lang="es-MX" sz="1500" dirty="0">
            <a:latin typeface="Georgia"/>
            <a:ea typeface="+mn-ea"/>
            <a:cs typeface="+mn-cs"/>
          </a:endParaRPr>
        </a:p>
      </dgm:t>
    </dgm:pt>
    <dgm:pt modelId="{183C0516-5B79-4F80-B1A6-E98D90CE5012}" type="parTrans" cxnId="{C318BEF0-F6E3-4F9E-9703-13C0026D166E}">
      <dgm:prSet/>
      <dgm:spPr/>
      <dgm:t>
        <a:bodyPr/>
        <a:lstStyle/>
        <a:p>
          <a:endParaRPr lang="es-MX"/>
        </a:p>
      </dgm:t>
    </dgm:pt>
    <dgm:pt modelId="{F8703B53-6E7B-447B-ABAE-37EF4715D593}" type="sibTrans" cxnId="{C318BEF0-F6E3-4F9E-9703-13C0026D166E}">
      <dgm:prSet/>
      <dgm:spPr/>
      <dgm:t>
        <a:bodyPr/>
        <a:lstStyle/>
        <a:p>
          <a:endParaRPr lang="es-MX"/>
        </a:p>
      </dgm:t>
    </dgm:pt>
    <dgm:pt modelId="{1FB9B640-ED8F-44CA-9CB7-26F3901B4C35}">
      <dgm:prSet phldrT="[Texto]"/>
      <dgm:spPr>
        <a:xfrm>
          <a:off x="4547790" y="451927"/>
          <a:ext cx="1818483" cy="909241"/>
        </a:xfrm>
      </dgm:spPr>
      <dgm:t>
        <a:bodyPr/>
        <a:lstStyle/>
        <a:p>
          <a:pPr>
            <a:buNone/>
          </a:pPr>
          <a:r>
            <a:rPr lang="es-MX">
              <a:latin typeface="Georgia"/>
              <a:ea typeface="+mn-ea"/>
              <a:cs typeface="+mn-cs"/>
            </a:rPr>
            <a:t>Ideológica</a:t>
          </a:r>
          <a:endParaRPr lang="es-MX" dirty="0">
            <a:latin typeface="Georgia"/>
            <a:ea typeface="+mn-ea"/>
            <a:cs typeface="+mn-cs"/>
          </a:endParaRPr>
        </a:p>
      </dgm:t>
    </dgm:pt>
    <dgm:pt modelId="{5A17F894-0B46-4C58-817F-6BDCAD1B3727}" type="parTrans" cxnId="{847F8655-D163-45BB-BFE1-7C6FBCB48C59}">
      <dgm:prSet/>
      <dgm:spPr/>
      <dgm:t>
        <a:bodyPr/>
        <a:lstStyle/>
        <a:p>
          <a:endParaRPr lang="es-MX"/>
        </a:p>
      </dgm:t>
    </dgm:pt>
    <dgm:pt modelId="{FF1CC11F-3195-49D7-B7EF-599FD1A1B7B5}" type="sibTrans" cxnId="{847F8655-D163-45BB-BFE1-7C6FBCB48C59}">
      <dgm:prSet/>
      <dgm:spPr/>
      <dgm:t>
        <a:bodyPr/>
        <a:lstStyle/>
        <a:p>
          <a:endParaRPr lang="es-MX"/>
        </a:p>
      </dgm:t>
    </dgm:pt>
    <dgm:pt modelId="{D1D803D1-2907-4353-AB11-9B43218E6C1F}">
      <dgm:prSet phldrT="[Texto]" custT="1"/>
      <dgm:spPr>
        <a:xfrm>
          <a:off x="365278" y="1588479"/>
          <a:ext cx="1454786" cy="909241"/>
        </a:xfrm>
      </dgm:spPr>
      <dgm:t>
        <a:bodyPr/>
        <a:lstStyle/>
        <a:p>
          <a:pPr>
            <a:buNone/>
          </a:pPr>
          <a:r>
            <a:rPr lang="es-MX" sz="1500" dirty="0">
              <a:latin typeface="Georgia"/>
              <a:ea typeface="+mn-ea"/>
              <a:cs typeface="+mn-cs"/>
            </a:rPr>
            <a:t>Interpreta</a:t>
          </a:r>
        </a:p>
      </dgm:t>
    </dgm:pt>
    <dgm:pt modelId="{EC93EC49-A5BA-4C2F-A399-4CFA7B47E8F6}" type="parTrans" cxnId="{CD8389DE-2607-40BF-B608-3A533AD1A0B5}">
      <dgm:prSet/>
      <dgm:spPr/>
      <dgm:t>
        <a:bodyPr/>
        <a:lstStyle/>
        <a:p>
          <a:endParaRPr lang="es-MX"/>
        </a:p>
      </dgm:t>
    </dgm:pt>
    <dgm:pt modelId="{2A29B414-9528-4CE8-AB17-31928865A514}" type="sibTrans" cxnId="{CD8389DE-2607-40BF-B608-3A533AD1A0B5}">
      <dgm:prSet/>
      <dgm:spPr/>
      <dgm:t>
        <a:bodyPr/>
        <a:lstStyle/>
        <a:p>
          <a:endParaRPr lang="es-MX"/>
        </a:p>
      </dgm:t>
    </dgm:pt>
    <dgm:pt modelId="{FA61BA8F-CF1D-4BE2-AF5C-305213509A26}">
      <dgm:prSet custT="1"/>
      <dgm:spPr/>
      <dgm:t>
        <a:bodyPr/>
        <a:lstStyle/>
        <a:p>
          <a:r>
            <a:rPr lang="es-MX" sz="1500" dirty="0"/>
            <a:t>Especulación</a:t>
          </a:r>
        </a:p>
      </dgm:t>
    </dgm:pt>
    <dgm:pt modelId="{9B5E6CBC-71D0-45B5-B52B-D07059CCD5FC}" type="parTrans" cxnId="{40D53228-9EDB-4080-A304-01A4D3798198}">
      <dgm:prSet/>
      <dgm:spPr/>
      <dgm:t>
        <a:bodyPr/>
        <a:lstStyle/>
        <a:p>
          <a:endParaRPr lang="es-MX"/>
        </a:p>
      </dgm:t>
    </dgm:pt>
    <dgm:pt modelId="{11A62648-7676-43B6-A1D8-AC04AFE972A2}" type="sibTrans" cxnId="{40D53228-9EDB-4080-A304-01A4D3798198}">
      <dgm:prSet/>
      <dgm:spPr/>
      <dgm:t>
        <a:bodyPr/>
        <a:lstStyle/>
        <a:p>
          <a:endParaRPr lang="es-MX"/>
        </a:p>
      </dgm:t>
    </dgm:pt>
    <dgm:pt modelId="{CEB21C02-4E3F-49ED-840E-DF493311020E}">
      <dgm:prSet custT="1"/>
      <dgm:spPr/>
      <dgm:t>
        <a:bodyPr/>
        <a:lstStyle/>
        <a:p>
          <a:r>
            <a:rPr lang="es-MX" sz="1500" dirty="0"/>
            <a:t>Interpreta</a:t>
          </a:r>
        </a:p>
      </dgm:t>
    </dgm:pt>
    <dgm:pt modelId="{6D66F46D-9A71-49A4-98BC-CC84D82B27F0}" type="parTrans" cxnId="{BCAF49C5-D8A9-4809-8DA9-8E4C52A9D181}">
      <dgm:prSet/>
      <dgm:spPr/>
      <dgm:t>
        <a:bodyPr/>
        <a:lstStyle/>
        <a:p>
          <a:endParaRPr lang="es-MX"/>
        </a:p>
      </dgm:t>
    </dgm:pt>
    <dgm:pt modelId="{3E5E9B2F-BA46-4FE5-97AE-7A5057433889}" type="sibTrans" cxnId="{BCAF49C5-D8A9-4809-8DA9-8E4C52A9D181}">
      <dgm:prSet/>
      <dgm:spPr/>
      <dgm:t>
        <a:bodyPr/>
        <a:lstStyle/>
        <a:p>
          <a:endParaRPr lang="es-MX"/>
        </a:p>
      </dgm:t>
    </dgm:pt>
    <dgm:pt modelId="{AF24E210-C013-4ACD-BCAE-57EFB9CF1346}">
      <dgm:prSet custT="1"/>
      <dgm:spPr/>
      <dgm:t>
        <a:bodyPr/>
        <a:lstStyle/>
        <a:p>
          <a:r>
            <a:rPr lang="es-MX" sz="1500" dirty="0"/>
            <a:t>Estructura</a:t>
          </a:r>
        </a:p>
      </dgm:t>
    </dgm:pt>
    <dgm:pt modelId="{DB0C9EB6-5175-47CA-B595-CA1E40FB3F61}" type="parTrans" cxnId="{75E9A747-B43D-4AD1-AE99-D804AE8E1B42}">
      <dgm:prSet/>
      <dgm:spPr/>
      <dgm:t>
        <a:bodyPr/>
        <a:lstStyle/>
        <a:p>
          <a:endParaRPr lang="es-MX"/>
        </a:p>
      </dgm:t>
    </dgm:pt>
    <dgm:pt modelId="{40E14DD7-12C7-4ED3-9A6B-BC2F7559DF7B}" type="sibTrans" cxnId="{75E9A747-B43D-4AD1-AE99-D804AE8E1B42}">
      <dgm:prSet/>
      <dgm:spPr/>
      <dgm:t>
        <a:bodyPr/>
        <a:lstStyle/>
        <a:p>
          <a:endParaRPr lang="es-MX"/>
        </a:p>
      </dgm:t>
    </dgm:pt>
    <dgm:pt modelId="{BAB76D29-DC18-4BB1-B869-DE52B053C132}">
      <dgm:prSet custT="1"/>
      <dgm:spPr/>
      <dgm:t>
        <a:bodyPr/>
        <a:lstStyle/>
        <a:p>
          <a:r>
            <a:rPr lang="es-MX" sz="1500" dirty="0"/>
            <a:t>Método</a:t>
          </a:r>
        </a:p>
      </dgm:t>
    </dgm:pt>
    <dgm:pt modelId="{98B494A4-AFCA-4E93-9C49-8E16011B5436}" type="parTrans" cxnId="{80D54B75-6C61-4048-8D8C-623FE546E2A8}">
      <dgm:prSet/>
      <dgm:spPr/>
      <dgm:t>
        <a:bodyPr/>
        <a:lstStyle/>
        <a:p>
          <a:endParaRPr lang="es-MX"/>
        </a:p>
      </dgm:t>
    </dgm:pt>
    <dgm:pt modelId="{BAC995CF-ABE2-49E8-976E-7D2376AEB97A}" type="sibTrans" cxnId="{80D54B75-6C61-4048-8D8C-623FE546E2A8}">
      <dgm:prSet/>
      <dgm:spPr/>
      <dgm:t>
        <a:bodyPr/>
        <a:lstStyle/>
        <a:p>
          <a:endParaRPr lang="es-MX"/>
        </a:p>
      </dgm:t>
    </dgm:pt>
    <dgm:pt modelId="{9B1EA4F1-0345-4DC0-9F20-C3C14A2DB981}">
      <dgm:prSet custT="1"/>
      <dgm:spPr/>
      <dgm:t>
        <a:bodyPr/>
        <a:lstStyle/>
        <a:p>
          <a:r>
            <a:rPr lang="es-MX" sz="1500" dirty="0"/>
            <a:t>Introspectiva</a:t>
          </a:r>
        </a:p>
      </dgm:t>
    </dgm:pt>
    <dgm:pt modelId="{77E73000-F581-4D55-8F55-E4B57B9F5A0C}" type="parTrans" cxnId="{1D156F04-B715-4B32-9914-DCCA19B892E1}">
      <dgm:prSet/>
      <dgm:spPr/>
      <dgm:t>
        <a:bodyPr/>
        <a:lstStyle/>
        <a:p>
          <a:endParaRPr lang="es-MX"/>
        </a:p>
      </dgm:t>
    </dgm:pt>
    <dgm:pt modelId="{C2947E08-581D-4EAC-BF56-8AC385DB4A28}" type="sibTrans" cxnId="{1D156F04-B715-4B32-9914-DCCA19B892E1}">
      <dgm:prSet/>
      <dgm:spPr/>
      <dgm:t>
        <a:bodyPr/>
        <a:lstStyle/>
        <a:p>
          <a:endParaRPr lang="es-MX"/>
        </a:p>
      </dgm:t>
    </dgm:pt>
    <dgm:pt modelId="{8944284F-AC9D-4113-AB82-07E528D79BB3}">
      <dgm:prSet custT="1"/>
      <dgm:spPr/>
      <dgm:t>
        <a:bodyPr/>
        <a:lstStyle/>
        <a:p>
          <a:r>
            <a:rPr lang="es-MX" sz="1500" dirty="0"/>
            <a:t>Analítica</a:t>
          </a:r>
        </a:p>
      </dgm:t>
    </dgm:pt>
    <dgm:pt modelId="{A66DF472-4BE0-4102-822E-3855CE1870B5}" type="parTrans" cxnId="{91BBC3C6-623A-49AE-9716-F1D33E323587}">
      <dgm:prSet/>
      <dgm:spPr/>
      <dgm:t>
        <a:bodyPr/>
        <a:lstStyle/>
        <a:p>
          <a:endParaRPr lang="es-MX"/>
        </a:p>
      </dgm:t>
    </dgm:pt>
    <dgm:pt modelId="{8532EC85-D26C-494B-85AB-FFF3635300BD}" type="sibTrans" cxnId="{91BBC3C6-623A-49AE-9716-F1D33E323587}">
      <dgm:prSet/>
      <dgm:spPr/>
      <dgm:t>
        <a:bodyPr/>
        <a:lstStyle/>
        <a:p>
          <a:endParaRPr lang="es-MX"/>
        </a:p>
      </dgm:t>
    </dgm:pt>
    <dgm:pt modelId="{60DB36EF-C134-4088-AF71-F936E31B9438}">
      <dgm:prSet custT="1"/>
      <dgm:spPr/>
      <dgm:t>
        <a:bodyPr/>
        <a:lstStyle/>
        <a:p>
          <a:r>
            <a:rPr lang="es-MX" sz="1500" dirty="0"/>
            <a:t>Autónoma</a:t>
          </a:r>
        </a:p>
      </dgm:t>
    </dgm:pt>
    <dgm:pt modelId="{83CC8E31-49BC-46BA-9FF8-BED5B6F9E82F}" type="parTrans" cxnId="{2964AC21-E5D6-4F12-84D2-107823BD7458}">
      <dgm:prSet/>
      <dgm:spPr/>
      <dgm:t>
        <a:bodyPr/>
        <a:lstStyle/>
        <a:p>
          <a:endParaRPr lang="es-MX"/>
        </a:p>
      </dgm:t>
    </dgm:pt>
    <dgm:pt modelId="{794D5C8D-5281-4397-9C5E-A0E469FEB2EA}" type="sibTrans" cxnId="{2964AC21-E5D6-4F12-84D2-107823BD7458}">
      <dgm:prSet/>
      <dgm:spPr/>
      <dgm:t>
        <a:bodyPr/>
        <a:lstStyle/>
        <a:p>
          <a:endParaRPr lang="es-MX"/>
        </a:p>
      </dgm:t>
    </dgm:pt>
    <dgm:pt modelId="{3976EBE4-8388-4422-BB92-E86AADC34EBD}">
      <dgm:prSet custT="1"/>
      <dgm:spPr/>
      <dgm:t>
        <a:bodyPr/>
        <a:lstStyle/>
        <a:p>
          <a:r>
            <a:rPr lang="es-MX" sz="1500" dirty="0"/>
            <a:t>Coherencia</a:t>
          </a:r>
        </a:p>
      </dgm:t>
    </dgm:pt>
    <dgm:pt modelId="{C82BCE82-3567-4E24-A64B-191DE696B238}" type="parTrans" cxnId="{FFA5BCF5-0BC4-45A2-9AC8-B61674BEC2D2}">
      <dgm:prSet/>
      <dgm:spPr/>
      <dgm:t>
        <a:bodyPr/>
        <a:lstStyle/>
        <a:p>
          <a:endParaRPr lang="es-MX"/>
        </a:p>
      </dgm:t>
    </dgm:pt>
    <dgm:pt modelId="{8AA9BDE3-864A-4923-8E84-7034ACA82000}" type="sibTrans" cxnId="{FFA5BCF5-0BC4-45A2-9AC8-B61674BEC2D2}">
      <dgm:prSet/>
      <dgm:spPr/>
      <dgm:t>
        <a:bodyPr/>
        <a:lstStyle/>
        <a:p>
          <a:endParaRPr lang="es-MX"/>
        </a:p>
      </dgm:t>
    </dgm:pt>
    <dgm:pt modelId="{DEBDC312-C95C-44DF-B4F9-B039F22EB2C5}">
      <dgm:prSet custT="1"/>
      <dgm:spPr/>
      <dgm:t>
        <a:bodyPr/>
        <a:lstStyle/>
        <a:p>
          <a:r>
            <a:rPr lang="es-MX" sz="1500" dirty="0"/>
            <a:t>Metódica</a:t>
          </a:r>
        </a:p>
      </dgm:t>
    </dgm:pt>
    <dgm:pt modelId="{51B620A5-AEE7-4134-A2E1-7131A5A27B47}" type="parTrans" cxnId="{84095BD5-EF83-4CDD-AE27-D44D8D8FCF15}">
      <dgm:prSet/>
      <dgm:spPr/>
      <dgm:t>
        <a:bodyPr/>
        <a:lstStyle/>
        <a:p>
          <a:endParaRPr lang="es-MX"/>
        </a:p>
      </dgm:t>
    </dgm:pt>
    <dgm:pt modelId="{5799FEDC-F2EC-4068-B2EE-3D3CE74F8FF7}" type="sibTrans" cxnId="{84095BD5-EF83-4CDD-AE27-D44D8D8FCF15}">
      <dgm:prSet/>
      <dgm:spPr/>
      <dgm:t>
        <a:bodyPr/>
        <a:lstStyle/>
        <a:p>
          <a:endParaRPr lang="es-MX"/>
        </a:p>
      </dgm:t>
    </dgm:pt>
    <dgm:pt modelId="{92F8B44F-3C11-4FDA-A152-866D169C7A0F}" type="pres">
      <dgm:prSet presAssocID="{A81D4F88-54E8-4AF0-9AE2-9CBC057FA932}" presName="diagram" presStyleCnt="0">
        <dgm:presLayoutVars>
          <dgm:chPref val="1"/>
          <dgm:dir/>
          <dgm:animOne val="branch"/>
          <dgm:animLvl val="lvl"/>
          <dgm:resizeHandles/>
        </dgm:presLayoutVars>
      </dgm:prSet>
      <dgm:spPr/>
    </dgm:pt>
    <dgm:pt modelId="{4B893E3D-42AA-4053-A40C-1F24EEF9128B}" type="pres">
      <dgm:prSet presAssocID="{81617FD9-E66F-42DF-AC3B-1A0EB64089C3}" presName="root" presStyleCnt="0"/>
      <dgm:spPr/>
    </dgm:pt>
    <dgm:pt modelId="{0E11F4C5-EF87-4010-AF8C-E432DDFB66CC}" type="pres">
      <dgm:prSet presAssocID="{81617FD9-E66F-42DF-AC3B-1A0EB64089C3}" presName="rootComposite" presStyleCnt="0"/>
      <dgm:spPr/>
    </dgm:pt>
    <dgm:pt modelId="{5A277E1E-307B-43A0-9CB9-C91E4677AF77}" type="pres">
      <dgm:prSet presAssocID="{81617FD9-E66F-42DF-AC3B-1A0EB64089C3}" presName="rootText" presStyleLbl="node1" presStyleIdx="0" presStyleCnt="5"/>
      <dgm:spPr/>
    </dgm:pt>
    <dgm:pt modelId="{3F035854-218E-43F1-81B6-C0E1C3276DF4}" type="pres">
      <dgm:prSet presAssocID="{81617FD9-E66F-42DF-AC3B-1A0EB64089C3}" presName="rootConnector" presStyleLbl="node1" presStyleIdx="0" presStyleCnt="5"/>
      <dgm:spPr/>
    </dgm:pt>
    <dgm:pt modelId="{DB1306AB-7A02-4BC0-B85C-CDADBB2A5C5D}" type="pres">
      <dgm:prSet presAssocID="{81617FD9-E66F-42DF-AC3B-1A0EB64089C3}" presName="childShape" presStyleCnt="0"/>
      <dgm:spPr/>
    </dgm:pt>
    <dgm:pt modelId="{F8FA4052-1BE4-4EA3-8FF1-5CC9ADEB3E94}" type="pres">
      <dgm:prSet presAssocID="{E2C6D332-EB6D-42F7-B3EE-CAB4B0D2F127}" presName="Name13" presStyleLbl="parChTrans1D2" presStyleIdx="0" presStyleCnt="13"/>
      <dgm:spPr>
        <a:custGeom>
          <a:avLst/>
          <a:gdLst/>
          <a:ahLst/>
          <a:cxnLst/>
          <a:rect l="0" t="0" r="0" b="0"/>
          <a:pathLst>
            <a:path>
              <a:moveTo>
                <a:pt x="0" y="0"/>
              </a:moveTo>
              <a:lnTo>
                <a:pt x="0" y="1818483"/>
              </a:lnTo>
              <a:lnTo>
                <a:pt x="181848" y="1818483"/>
              </a:lnTo>
            </a:path>
          </a:pathLst>
        </a:custGeom>
      </dgm:spPr>
    </dgm:pt>
    <dgm:pt modelId="{D9CCE359-D931-4905-8C8B-729FF0EFCE79}" type="pres">
      <dgm:prSet presAssocID="{1F3B4224-8795-4707-9EB7-BE324DC06B8B}" presName="childText" presStyleLbl="bgAcc1" presStyleIdx="0" presStyleCnt="13">
        <dgm:presLayoutVars>
          <dgm:bulletEnabled val="1"/>
        </dgm:presLayoutVars>
      </dgm:prSet>
      <dgm:spPr>
        <a:prstGeom prst="roundRect">
          <a:avLst>
            <a:gd name="adj" fmla="val 10000"/>
          </a:avLst>
        </a:prstGeom>
      </dgm:spPr>
    </dgm:pt>
    <dgm:pt modelId="{FE515487-6C2F-4539-A4B1-A1FEB64D934A}" type="pres">
      <dgm:prSet presAssocID="{183C0516-5B79-4F80-B1A6-E98D90CE5012}" presName="Name13" presStyleLbl="parChTrans1D2" presStyleIdx="1" presStyleCnt="13"/>
      <dgm:spPr/>
    </dgm:pt>
    <dgm:pt modelId="{541A23AB-039C-432B-8227-2D38552D88C9}" type="pres">
      <dgm:prSet presAssocID="{1CDF197E-6EE1-4EB6-B4CD-DAC4C629DEAE}" presName="childText" presStyleLbl="bgAcc1" presStyleIdx="1" presStyleCnt="13">
        <dgm:presLayoutVars>
          <dgm:bulletEnabled val="1"/>
        </dgm:presLayoutVars>
      </dgm:prSet>
      <dgm:spPr>
        <a:prstGeom prst="roundRect">
          <a:avLst>
            <a:gd name="adj" fmla="val 10000"/>
          </a:avLst>
        </a:prstGeom>
      </dgm:spPr>
    </dgm:pt>
    <dgm:pt modelId="{F8A48EDA-7D92-4438-A13F-C5F9C475A60C}" type="pres">
      <dgm:prSet presAssocID="{492B1AED-21C1-47D8-B8B6-CB2D5E4D0A23}" presName="root" presStyleCnt="0"/>
      <dgm:spPr/>
    </dgm:pt>
    <dgm:pt modelId="{85A29342-C492-4FB6-9419-CA0DC33A166A}" type="pres">
      <dgm:prSet presAssocID="{492B1AED-21C1-47D8-B8B6-CB2D5E4D0A23}" presName="rootComposite" presStyleCnt="0"/>
      <dgm:spPr/>
    </dgm:pt>
    <dgm:pt modelId="{3151DC62-FF90-44F8-80E2-CE6969542D8C}" type="pres">
      <dgm:prSet presAssocID="{492B1AED-21C1-47D8-B8B6-CB2D5E4D0A23}" presName="rootText" presStyleLbl="node1" presStyleIdx="1" presStyleCnt="5"/>
      <dgm:spPr>
        <a:prstGeom prst="roundRect">
          <a:avLst>
            <a:gd name="adj" fmla="val 10000"/>
          </a:avLst>
        </a:prstGeom>
      </dgm:spPr>
    </dgm:pt>
    <dgm:pt modelId="{DF49B2F4-18D7-4535-8D15-D223EB78DB5B}" type="pres">
      <dgm:prSet presAssocID="{492B1AED-21C1-47D8-B8B6-CB2D5E4D0A23}" presName="rootConnector" presStyleLbl="node1" presStyleIdx="1" presStyleCnt="5"/>
      <dgm:spPr/>
    </dgm:pt>
    <dgm:pt modelId="{A6A0B707-07A6-4501-A167-223D3F8D4CC0}" type="pres">
      <dgm:prSet presAssocID="{492B1AED-21C1-47D8-B8B6-CB2D5E4D0A23}" presName="childShape" presStyleCnt="0"/>
      <dgm:spPr/>
    </dgm:pt>
    <dgm:pt modelId="{69FA9A4A-47D0-4526-99FA-621AFEDEC49E}" type="pres">
      <dgm:prSet presAssocID="{F5C5FF48-B372-4AF7-8A95-C54844027129}" presName="Name13" presStyleLbl="parChTrans1D2" presStyleIdx="2" presStyleCnt="13"/>
      <dgm:spPr>
        <a:custGeom>
          <a:avLst/>
          <a:gdLst/>
          <a:ahLst/>
          <a:cxnLst/>
          <a:rect l="0" t="0" r="0" b="0"/>
          <a:pathLst>
            <a:path>
              <a:moveTo>
                <a:pt x="0" y="0"/>
              </a:moveTo>
              <a:lnTo>
                <a:pt x="0" y="681931"/>
              </a:lnTo>
              <a:lnTo>
                <a:pt x="181848" y="681931"/>
              </a:lnTo>
            </a:path>
          </a:pathLst>
        </a:custGeom>
      </dgm:spPr>
    </dgm:pt>
    <dgm:pt modelId="{EB2D6E4C-BA43-4858-B18E-DC7A04E01FC5}" type="pres">
      <dgm:prSet presAssocID="{65F440EE-7C9E-45B7-9383-EFCEC1C43507}" presName="childText" presStyleLbl="bgAcc1" presStyleIdx="2" presStyleCnt="13">
        <dgm:presLayoutVars>
          <dgm:bulletEnabled val="1"/>
        </dgm:presLayoutVars>
      </dgm:prSet>
      <dgm:spPr>
        <a:prstGeom prst="roundRect">
          <a:avLst>
            <a:gd name="adj" fmla="val 10000"/>
          </a:avLst>
        </a:prstGeom>
      </dgm:spPr>
    </dgm:pt>
    <dgm:pt modelId="{FD5ACD56-D26D-4C83-9B25-33433A057114}" type="pres">
      <dgm:prSet presAssocID="{EC93EC49-A5BA-4C2F-A399-4CFA7B47E8F6}" presName="Name13" presStyleLbl="parChTrans1D2" presStyleIdx="3" presStyleCnt="13"/>
      <dgm:spPr/>
    </dgm:pt>
    <dgm:pt modelId="{341B2730-CF52-4C7A-9C41-871D1E920039}" type="pres">
      <dgm:prSet presAssocID="{D1D803D1-2907-4353-AB11-9B43218E6C1F}" presName="childText" presStyleLbl="bgAcc1" presStyleIdx="3" presStyleCnt="13">
        <dgm:presLayoutVars>
          <dgm:bulletEnabled val="1"/>
        </dgm:presLayoutVars>
      </dgm:prSet>
      <dgm:spPr/>
    </dgm:pt>
    <dgm:pt modelId="{E65BCCB5-05AC-4F48-A2B7-23089B685A0F}" type="pres">
      <dgm:prSet presAssocID="{A2FC175E-2D1F-4BD7-ABE5-581DF7EC9BD7}" presName="root" presStyleCnt="0"/>
      <dgm:spPr/>
    </dgm:pt>
    <dgm:pt modelId="{EEC08D6B-27DD-402F-B485-253EBD2352FE}" type="pres">
      <dgm:prSet presAssocID="{A2FC175E-2D1F-4BD7-ABE5-581DF7EC9BD7}" presName="rootComposite" presStyleCnt="0"/>
      <dgm:spPr/>
    </dgm:pt>
    <dgm:pt modelId="{96AAD34C-0CAD-4568-93E5-E496D3A1C0D4}" type="pres">
      <dgm:prSet presAssocID="{A2FC175E-2D1F-4BD7-ABE5-581DF7EC9BD7}" presName="rootText" presStyleLbl="node1" presStyleIdx="2" presStyleCnt="5"/>
      <dgm:spPr>
        <a:prstGeom prst="roundRect">
          <a:avLst>
            <a:gd name="adj" fmla="val 10000"/>
          </a:avLst>
        </a:prstGeom>
      </dgm:spPr>
    </dgm:pt>
    <dgm:pt modelId="{7F887B15-3C47-4839-8804-485612F8DD5D}" type="pres">
      <dgm:prSet presAssocID="{A2FC175E-2D1F-4BD7-ABE5-581DF7EC9BD7}" presName="rootConnector" presStyleLbl="node1" presStyleIdx="2" presStyleCnt="5"/>
      <dgm:spPr/>
    </dgm:pt>
    <dgm:pt modelId="{17E96839-8570-4FB1-9C6A-FD024B3925F8}" type="pres">
      <dgm:prSet presAssocID="{A2FC175E-2D1F-4BD7-ABE5-581DF7EC9BD7}" presName="childShape" presStyleCnt="0"/>
      <dgm:spPr/>
    </dgm:pt>
    <dgm:pt modelId="{AD52950A-5799-4F1A-9877-58BE24466B05}" type="pres">
      <dgm:prSet presAssocID="{9B5E6CBC-71D0-45B5-B52B-D07059CCD5FC}" presName="Name13" presStyleLbl="parChTrans1D2" presStyleIdx="4" presStyleCnt="13"/>
      <dgm:spPr/>
    </dgm:pt>
    <dgm:pt modelId="{EC612C55-D479-4074-8846-6E501F7BA27E}" type="pres">
      <dgm:prSet presAssocID="{FA61BA8F-CF1D-4BE2-AF5C-305213509A26}" presName="childText" presStyleLbl="bgAcc1" presStyleIdx="4" presStyleCnt="13">
        <dgm:presLayoutVars>
          <dgm:bulletEnabled val="1"/>
        </dgm:presLayoutVars>
      </dgm:prSet>
      <dgm:spPr/>
    </dgm:pt>
    <dgm:pt modelId="{2F0E90BB-6B56-4664-A29D-B177D04F2A96}" type="pres">
      <dgm:prSet presAssocID="{6D66F46D-9A71-49A4-98BC-CC84D82B27F0}" presName="Name13" presStyleLbl="parChTrans1D2" presStyleIdx="5" presStyleCnt="13"/>
      <dgm:spPr/>
    </dgm:pt>
    <dgm:pt modelId="{425EA212-F3B5-4206-8D3B-C5185EB3C25A}" type="pres">
      <dgm:prSet presAssocID="{CEB21C02-4E3F-49ED-840E-DF493311020E}" presName="childText" presStyleLbl="bgAcc1" presStyleIdx="5" presStyleCnt="13">
        <dgm:presLayoutVars>
          <dgm:bulletEnabled val="1"/>
        </dgm:presLayoutVars>
      </dgm:prSet>
      <dgm:spPr/>
    </dgm:pt>
    <dgm:pt modelId="{92970E1B-E9FF-4226-A458-20CB19B3D4C7}" type="pres">
      <dgm:prSet presAssocID="{83CC8E31-49BC-46BA-9FF8-BED5B6F9E82F}" presName="Name13" presStyleLbl="parChTrans1D2" presStyleIdx="6" presStyleCnt="13"/>
      <dgm:spPr/>
    </dgm:pt>
    <dgm:pt modelId="{BE8F480A-1D9C-416D-B153-3C0BD8FED8AE}" type="pres">
      <dgm:prSet presAssocID="{60DB36EF-C134-4088-AF71-F936E31B9438}" presName="childText" presStyleLbl="bgAcc1" presStyleIdx="6" presStyleCnt="13">
        <dgm:presLayoutVars>
          <dgm:bulletEnabled val="1"/>
        </dgm:presLayoutVars>
      </dgm:prSet>
      <dgm:spPr/>
    </dgm:pt>
    <dgm:pt modelId="{4C6B9B00-1EF0-43F7-8077-08720E576870}" type="pres">
      <dgm:prSet presAssocID="{1FB9B640-ED8F-44CA-9CB7-26F3901B4C35}" presName="root" presStyleCnt="0"/>
      <dgm:spPr/>
    </dgm:pt>
    <dgm:pt modelId="{6EF3A24C-77E2-45A8-BEFD-EF3F92427BD3}" type="pres">
      <dgm:prSet presAssocID="{1FB9B640-ED8F-44CA-9CB7-26F3901B4C35}" presName="rootComposite" presStyleCnt="0"/>
      <dgm:spPr/>
    </dgm:pt>
    <dgm:pt modelId="{AD0C8B8C-56A9-4401-9282-7C03A22475A6}" type="pres">
      <dgm:prSet presAssocID="{1FB9B640-ED8F-44CA-9CB7-26F3901B4C35}" presName="rootText" presStyleLbl="node1" presStyleIdx="3" presStyleCnt="5"/>
      <dgm:spPr/>
    </dgm:pt>
    <dgm:pt modelId="{896C5D48-8219-4B37-8889-0C296FB7563C}" type="pres">
      <dgm:prSet presAssocID="{1FB9B640-ED8F-44CA-9CB7-26F3901B4C35}" presName="rootConnector" presStyleLbl="node1" presStyleIdx="3" presStyleCnt="5"/>
      <dgm:spPr/>
    </dgm:pt>
    <dgm:pt modelId="{2B89DF07-1536-42E4-9B1B-5C49195C6B42}" type="pres">
      <dgm:prSet presAssocID="{1FB9B640-ED8F-44CA-9CB7-26F3901B4C35}" presName="childShape" presStyleCnt="0"/>
      <dgm:spPr/>
    </dgm:pt>
    <dgm:pt modelId="{97449629-6BF4-459E-BF3C-141B0D5D88C1}" type="pres">
      <dgm:prSet presAssocID="{DB0C9EB6-5175-47CA-B595-CA1E40FB3F61}" presName="Name13" presStyleLbl="parChTrans1D2" presStyleIdx="7" presStyleCnt="13"/>
      <dgm:spPr/>
    </dgm:pt>
    <dgm:pt modelId="{FE6E3800-4765-4578-BEE4-CCA388CDEEB5}" type="pres">
      <dgm:prSet presAssocID="{AF24E210-C013-4ACD-BCAE-57EFB9CF1346}" presName="childText" presStyleLbl="bgAcc1" presStyleIdx="7" presStyleCnt="13">
        <dgm:presLayoutVars>
          <dgm:bulletEnabled val="1"/>
        </dgm:presLayoutVars>
      </dgm:prSet>
      <dgm:spPr/>
    </dgm:pt>
    <dgm:pt modelId="{6C8EA0FF-87F2-4361-BBD2-7B82FCCF09D3}" type="pres">
      <dgm:prSet presAssocID="{98B494A4-AFCA-4E93-9C49-8E16011B5436}" presName="Name13" presStyleLbl="parChTrans1D2" presStyleIdx="8" presStyleCnt="13"/>
      <dgm:spPr/>
    </dgm:pt>
    <dgm:pt modelId="{368DF1D1-DACC-47E0-95AC-3CED417EF65F}" type="pres">
      <dgm:prSet presAssocID="{BAB76D29-DC18-4BB1-B869-DE52B053C132}" presName="childText" presStyleLbl="bgAcc1" presStyleIdx="8" presStyleCnt="13">
        <dgm:presLayoutVars>
          <dgm:bulletEnabled val="1"/>
        </dgm:presLayoutVars>
      </dgm:prSet>
      <dgm:spPr/>
    </dgm:pt>
    <dgm:pt modelId="{FA68D6E9-5F3E-4D43-8CFB-799B3F497E98}" type="pres">
      <dgm:prSet presAssocID="{C82BCE82-3567-4E24-A64B-191DE696B238}" presName="Name13" presStyleLbl="parChTrans1D2" presStyleIdx="9" presStyleCnt="13"/>
      <dgm:spPr/>
    </dgm:pt>
    <dgm:pt modelId="{AB4DC61E-9750-4530-AF31-919C37C45618}" type="pres">
      <dgm:prSet presAssocID="{3976EBE4-8388-4422-BB92-E86AADC34EBD}" presName="childText" presStyleLbl="bgAcc1" presStyleIdx="9" presStyleCnt="13">
        <dgm:presLayoutVars>
          <dgm:bulletEnabled val="1"/>
        </dgm:presLayoutVars>
      </dgm:prSet>
      <dgm:spPr/>
    </dgm:pt>
    <dgm:pt modelId="{D6881EBB-5DCA-486F-9B71-F6682B131107}" type="pres">
      <dgm:prSet presAssocID="{3C580470-FFF8-4ED7-8ECE-2F6AC34133F5}" presName="root" presStyleCnt="0"/>
      <dgm:spPr/>
    </dgm:pt>
    <dgm:pt modelId="{BEF206E7-F541-4E1E-B4E0-121B2CE3DB09}" type="pres">
      <dgm:prSet presAssocID="{3C580470-FFF8-4ED7-8ECE-2F6AC34133F5}" presName="rootComposite" presStyleCnt="0"/>
      <dgm:spPr/>
    </dgm:pt>
    <dgm:pt modelId="{E20E8EF3-D5C3-4148-A61F-BA170177C6A7}" type="pres">
      <dgm:prSet presAssocID="{3C580470-FFF8-4ED7-8ECE-2F6AC34133F5}" presName="rootText" presStyleLbl="node1" presStyleIdx="4" presStyleCnt="5"/>
      <dgm:spPr>
        <a:prstGeom prst="roundRect">
          <a:avLst>
            <a:gd name="adj" fmla="val 10000"/>
          </a:avLst>
        </a:prstGeom>
      </dgm:spPr>
    </dgm:pt>
    <dgm:pt modelId="{FC6E9892-2D95-459A-A116-F4301E30861C}" type="pres">
      <dgm:prSet presAssocID="{3C580470-FFF8-4ED7-8ECE-2F6AC34133F5}" presName="rootConnector" presStyleLbl="node1" presStyleIdx="4" presStyleCnt="5"/>
      <dgm:spPr/>
    </dgm:pt>
    <dgm:pt modelId="{3D8D5F87-E0CF-4690-A23D-46F61C646929}" type="pres">
      <dgm:prSet presAssocID="{3C580470-FFF8-4ED7-8ECE-2F6AC34133F5}" presName="childShape" presStyleCnt="0"/>
      <dgm:spPr/>
    </dgm:pt>
    <dgm:pt modelId="{1DFE98BB-706B-45C3-8106-275174F65E6C}" type="pres">
      <dgm:prSet presAssocID="{77E73000-F581-4D55-8F55-E4B57B9F5A0C}" presName="Name13" presStyleLbl="parChTrans1D2" presStyleIdx="10" presStyleCnt="13"/>
      <dgm:spPr/>
    </dgm:pt>
    <dgm:pt modelId="{35211D42-16E2-476A-9D37-5FCAD3DF4CD5}" type="pres">
      <dgm:prSet presAssocID="{9B1EA4F1-0345-4DC0-9F20-C3C14A2DB981}" presName="childText" presStyleLbl="bgAcc1" presStyleIdx="10" presStyleCnt="13">
        <dgm:presLayoutVars>
          <dgm:bulletEnabled val="1"/>
        </dgm:presLayoutVars>
      </dgm:prSet>
      <dgm:spPr/>
    </dgm:pt>
    <dgm:pt modelId="{2D110DD1-B827-45E8-9DD8-730324F0F83E}" type="pres">
      <dgm:prSet presAssocID="{A66DF472-4BE0-4102-822E-3855CE1870B5}" presName="Name13" presStyleLbl="parChTrans1D2" presStyleIdx="11" presStyleCnt="13"/>
      <dgm:spPr/>
    </dgm:pt>
    <dgm:pt modelId="{E1B0F61F-B3A3-4072-B9B3-37E32113B12B}" type="pres">
      <dgm:prSet presAssocID="{8944284F-AC9D-4113-AB82-07E528D79BB3}" presName="childText" presStyleLbl="bgAcc1" presStyleIdx="11" presStyleCnt="13">
        <dgm:presLayoutVars>
          <dgm:bulletEnabled val="1"/>
        </dgm:presLayoutVars>
      </dgm:prSet>
      <dgm:spPr/>
    </dgm:pt>
    <dgm:pt modelId="{38110247-08D6-4D4D-A9C4-CE85EFF372D0}" type="pres">
      <dgm:prSet presAssocID="{51B620A5-AEE7-4134-A2E1-7131A5A27B47}" presName="Name13" presStyleLbl="parChTrans1D2" presStyleIdx="12" presStyleCnt="13"/>
      <dgm:spPr/>
    </dgm:pt>
    <dgm:pt modelId="{08855B57-E546-462A-A404-8A76A6B8DA45}" type="pres">
      <dgm:prSet presAssocID="{DEBDC312-C95C-44DF-B4F9-B039F22EB2C5}" presName="childText" presStyleLbl="bgAcc1" presStyleIdx="12" presStyleCnt="13">
        <dgm:presLayoutVars>
          <dgm:bulletEnabled val="1"/>
        </dgm:presLayoutVars>
      </dgm:prSet>
      <dgm:spPr/>
    </dgm:pt>
  </dgm:ptLst>
  <dgm:cxnLst>
    <dgm:cxn modelId="{A1636300-1597-4E20-B683-5D8DDAAE9EA1}" srcId="{81617FD9-E66F-42DF-AC3B-1A0EB64089C3}" destId="{1F3B4224-8795-4707-9EB7-BE324DC06B8B}" srcOrd="0" destOrd="0" parTransId="{E2C6D332-EB6D-42F7-B3EE-CAB4B0D2F127}" sibTransId="{F7F390FF-3D80-4731-A1D3-AA7A98499233}"/>
    <dgm:cxn modelId="{1D156F04-B715-4B32-9914-DCCA19B892E1}" srcId="{3C580470-FFF8-4ED7-8ECE-2F6AC34133F5}" destId="{9B1EA4F1-0345-4DC0-9F20-C3C14A2DB981}" srcOrd="0" destOrd="0" parTransId="{77E73000-F581-4D55-8F55-E4B57B9F5A0C}" sibTransId="{C2947E08-581D-4EAC-BF56-8AC385DB4A28}"/>
    <dgm:cxn modelId="{0884F20D-CD80-418E-997B-AFC4A5981C6F}" type="presOf" srcId="{81617FD9-E66F-42DF-AC3B-1A0EB64089C3}" destId="{5A277E1E-307B-43A0-9CB9-C91E4677AF77}" srcOrd="0" destOrd="0" presId="urn:microsoft.com/office/officeart/2005/8/layout/hierarchy3"/>
    <dgm:cxn modelId="{49462D19-0E80-41DC-927E-03B30067CA76}" type="presOf" srcId="{EC93EC49-A5BA-4C2F-A399-4CFA7B47E8F6}" destId="{FD5ACD56-D26D-4C83-9B25-33433A057114}" srcOrd="0" destOrd="0" presId="urn:microsoft.com/office/officeart/2005/8/layout/hierarchy3"/>
    <dgm:cxn modelId="{2964AC21-E5D6-4F12-84D2-107823BD7458}" srcId="{A2FC175E-2D1F-4BD7-ABE5-581DF7EC9BD7}" destId="{60DB36EF-C134-4088-AF71-F936E31B9438}" srcOrd="2" destOrd="0" parTransId="{83CC8E31-49BC-46BA-9FF8-BED5B6F9E82F}" sibTransId="{794D5C8D-5281-4397-9C5E-A0E469FEB2EA}"/>
    <dgm:cxn modelId="{E3205722-108A-4AE8-A723-EEC1ABC80085}" type="presOf" srcId="{3C580470-FFF8-4ED7-8ECE-2F6AC34133F5}" destId="{E20E8EF3-D5C3-4148-A61F-BA170177C6A7}" srcOrd="0" destOrd="0" presId="urn:microsoft.com/office/officeart/2005/8/layout/hierarchy3"/>
    <dgm:cxn modelId="{40D53228-9EDB-4080-A304-01A4D3798198}" srcId="{A2FC175E-2D1F-4BD7-ABE5-581DF7EC9BD7}" destId="{FA61BA8F-CF1D-4BE2-AF5C-305213509A26}" srcOrd="0" destOrd="0" parTransId="{9B5E6CBC-71D0-45B5-B52B-D07059CCD5FC}" sibTransId="{11A62648-7676-43B6-A1D8-AC04AFE972A2}"/>
    <dgm:cxn modelId="{D3B9FF2B-BEC8-468E-B946-BE9AFBE20DCB}" type="presOf" srcId="{D1D803D1-2907-4353-AB11-9B43218E6C1F}" destId="{341B2730-CF52-4C7A-9C41-871D1E920039}" srcOrd="0" destOrd="0" presId="urn:microsoft.com/office/officeart/2005/8/layout/hierarchy3"/>
    <dgm:cxn modelId="{10349730-64FA-4935-AC38-D3B436C113BB}" type="presOf" srcId="{60DB36EF-C134-4088-AF71-F936E31B9438}" destId="{BE8F480A-1D9C-416D-B153-3C0BD8FED8AE}" srcOrd="0" destOrd="0" presId="urn:microsoft.com/office/officeart/2005/8/layout/hierarchy3"/>
    <dgm:cxn modelId="{374D9631-B3C6-4AC9-9E2C-0D4F21881A72}" type="presOf" srcId="{A2FC175E-2D1F-4BD7-ABE5-581DF7EC9BD7}" destId="{7F887B15-3C47-4839-8804-485612F8DD5D}" srcOrd="1" destOrd="0" presId="urn:microsoft.com/office/officeart/2005/8/layout/hierarchy3"/>
    <dgm:cxn modelId="{C5644038-947F-42D2-A533-12A3AB2999E3}" type="presOf" srcId="{A81D4F88-54E8-4AF0-9AE2-9CBC057FA932}" destId="{92F8B44F-3C11-4FDA-A152-866D169C7A0F}" srcOrd="0" destOrd="0" presId="urn:microsoft.com/office/officeart/2005/8/layout/hierarchy3"/>
    <dgm:cxn modelId="{08CBDD3C-1E68-44F1-AD1B-3CFA90AD3A16}" type="presOf" srcId="{F5C5FF48-B372-4AF7-8A95-C54844027129}" destId="{69FA9A4A-47D0-4526-99FA-621AFEDEC49E}" srcOrd="0" destOrd="0" presId="urn:microsoft.com/office/officeart/2005/8/layout/hierarchy3"/>
    <dgm:cxn modelId="{63D5613D-1297-4C06-AE7C-31EBE607EFE7}" type="presOf" srcId="{65F440EE-7C9E-45B7-9383-EFCEC1C43507}" destId="{EB2D6E4C-BA43-4858-B18E-DC7A04E01FC5}" srcOrd="0" destOrd="0" presId="urn:microsoft.com/office/officeart/2005/8/layout/hierarchy3"/>
    <dgm:cxn modelId="{B3969A5D-5046-4C2A-A7B4-F44A4F8B46DA}" type="presOf" srcId="{492B1AED-21C1-47D8-B8B6-CB2D5E4D0A23}" destId="{DF49B2F4-18D7-4535-8D15-D223EB78DB5B}" srcOrd="1" destOrd="0" presId="urn:microsoft.com/office/officeart/2005/8/layout/hierarchy3"/>
    <dgm:cxn modelId="{C0CA4860-CEE0-4620-9148-5E98A72B72E2}" type="presOf" srcId="{83CC8E31-49BC-46BA-9FF8-BED5B6F9E82F}" destId="{92970E1B-E9FF-4226-A458-20CB19B3D4C7}" srcOrd="0" destOrd="0" presId="urn:microsoft.com/office/officeart/2005/8/layout/hierarchy3"/>
    <dgm:cxn modelId="{34EBD660-BB31-43DE-A17E-1A3079E1FE8B}" type="presOf" srcId="{9B1EA4F1-0345-4DC0-9F20-C3C14A2DB981}" destId="{35211D42-16E2-476A-9D37-5FCAD3DF4CD5}" srcOrd="0" destOrd="0" presId="urn:microsoft.com/office/officeart/2005/8/layout/hierarchy3"/>
    <dgm:cxn modelId="{D22E5361-2412-41BF-8CFB-9E731502C429}" type="presOf" srcId="{BAB76D29-DC18-4BB1-B869-DE52B053C132}" destId="{368DF1D1-DACC-47E0-95AC-3CED417EF65F}" srcOrd="0" destOrd="0" presId="urn:microsoft.com/office/officeart/2005/8/layout/hierarchy3"/>
    <dgm:cxn modelId="{6E39FB41-5720-4F2C-A593-562D10634919}" type="presOf" srcId="{8944284F-AC9D-4113-AB82-07E528D79BB3}" destId="{E1B0F61F-B3A3-4072-B9B3-37E32113B12B}" srcOrd="0" destOrd="0" presId="urn:microsoft.com/office/officeart/2005/8/layout/hierarchy3"/>
    <dgm:cxn modelId="{75E9A747-B43D-4AD1-AE99-D804AE8E1B42}" srcId="{1FB9B640-ED8F-44CA-9CB7-26F3901B4C35}" destId="{AF24E210-C013-4ACD-BCAE-57EFB9CF1346}" srcOrd="0" destOrd="0" parTransId="{DB0C9EB6-5175-47CA-B595-CA1E40FB3F61}" sibTransId="{40E14DD7-12C7-4ED3-9A6B-BC2F7559DF7B}"/>
    <dgm:cxn modelId="{2BA62F4E-9AE9-4F1A-8C0B-5A7CB0E186B6}" type="presOf" srcId="{FA61BA8F-CF1D-4BE2-AF5C-305213509A26}" destId="{EC612C55-D479-4074-8846-6E501F7BA27E}" srcOrd="0" destOrd="0" presId="urn:microsoft.com/office/officeart/2005/8/layout/hierarchy3"/>
    <dgm:cxn modelId="{A6E6726E-BAE7-4497-9472-829B69EF2671}" type="presOf" srcId="{51B620A5-AEE7-4134-A2E1-7131A5A27B47}" destId="{38110247-08D6-4D4D-A9C4-CE85EFF372D0}" srcOrd="0" destOrd="0" presId="urn:microsoft.com/office/officeart/2005/8/layout/hierarchy3"/>
    <dgm:cxn modelId="{518F3072-B9EA-497F-9A15-F006294D6036}" type="presOf" srcId="{3C580470-FFF8-4ED7-8ECE-2F6AC34133F5}" destId="{FC6E9892-2D95-459A-A116-F4301E30861C}" srcOrd="1" destOrd="0" presId="urn:microsoft.com/office/officeart/2005/8/layout/hierarchy3"/>
    <dgm:cxn modelId="{05263272-92A0-49A2-8CDA-634B98799A9B}" type="presOf" srcId="{183C0516-5B79-4F80-B1A6-E98D90CE5012}" destId="{FE515487-6C2F-4539-A4B1-A1FEB64D934A}" srcOrd="0" destOrd="0" presId="urn:microsoft.com/office/officeart/2005/8/layout/hierarchy3"/>
    <dgm:cxn modelId="{632CCC73-7FF6-4996-8642-7BC35852483F}" type="presOf" srcId="{1CDF197E-6EE1-4EB6-B4CD-DAC4C629DEAE}" destId="{541A23AB-039C-432B-8227-2D38552D88C9}" srcOrd="0" destOrd="0" presId="urn:microsoft.com/office/officeart/2005/8/layout/hierarchy3"/>
    <dgm:cxn modelId="{E10E4954-DDEC-4E5C-BD36-A1487F23376A}" type="presOf" srcId="{81617FD9-E66F-42DF-AC3B-1A0EB64089C3}" destId="{3F035854-218E-43F1-81B6-C0E1C3276DF4}" srcOrd="1" destOrd="0" presId="urn:microsoft.com/office/officeart/2005/8/layout/hierarchy3"/>
    <dgm:cxn modelId="{80D54B75-6C61-4048-8D8C-623FE546E2A8}" srcId="{1FB9B640-ED8F-44CA-9CB7-26F3901B4C35}" destId="{BAB76D29-DC18-4BB1-B869-DE52B053C132}" srcOrd="1" destOrd="0" parTransId="{98B494A4-AFCA-4E93-9C49-8E16011B5436}" sibTransId="{BAC995CF-ABE2-49E8-976E-7D2376AEB97A}"/>
    <dgm:cxn modelId="{847F8655-D163-45BB-BFE1-7C6FBCB48C59}" srcId="{A81D4F88-54E8-4AF0-9AE2-9CBC057FA932}" destId="{1FB9B640-ED8F-44CA-9CB7-26F3901B4C35}" srcOrd="3" destOrd="0" parTransId="{5A17F894-0B46-4C58-817F-6BDCAD1B3727}" sibTransId="{FF1CC11F-3195-49D7-B7EF-599FD1A1B7B5}"/>
    <dgm:cxn modelId="{3E641576-C758-40D6-B420-21E70B09EB06}" srcId="{A81D4F88-54E8-4AF0-9AE2-9CBC057FA932}" destId="{492B1AED-21C1-47D8-B8B6-CB2D5E4D0A23}" srcOrd="1" destOrd="0" parTransId="{8A384A9E-5139-40FD-B955-B4B91DC43A71}" sibTransId="{9E0ED10C-6E83-4DA9-B631-77436F410FE1}"/>
    <dgm:cxn modelId="{BFBF9557-206B-4117-B1A3-A9A31A189228}" type="presOf" srcId="{1FB9B640-ED8F-44CA-9CB7-26F3901B4C35}" destId="{AD0C8B8C-56A9-4401-9282-7C03A22475A6}" srcOrd="0" destOrd="0" presId="urn:microsoft.com/office/officeart/2005/8/layout/hierarchy3"/>
    <dgm:cxn modelId="{A9C0117A-E2CA-4BB7-B5B1-C31A94D3535C}" type="presOf" srcId="{1F3B4224-8795-4707-9EB7-BE324DC06B8B}" destId="{D9CCE359-D931-4905-8C8B-729FF0EFCE79}" srcOrd="0" destOrd="0" presId="urn:microsoft.com/office/officeart/2005/8/layout/hierarchy3"/>
    <dgm:cxn modelId="{1E29AF7A-D2D6-4193-AC6C-F8F4DE08CCE5}" srcId="{A81D4F88-54E8-4AF0-9AE2-9CBC057FA932}" destId="{3C580470-FFF8-4ED7-8ECE-2F6AC34133F5}" srcOrd="4" destOrd="0" parTransId="{C39F35BE-E4B1-484B-8943-5E564485A8F4}" sibTransId="{F96A3239-EFE8-4B83-8586-011E7C461B40}"/>
    <dgm:cxn modelId="{67EB2481-7CF2-4E8B-BE9C-CB985F757943}" type="presOf" srcId="{9B5E6CBC-71D0-45B5-B52B-D07059CCD5FC}" destId="{AD52950A-5799-4F1A-9877-58BE24466B05}" srcOrd="0" destOrd="0" presId="urn:microsoft.com/office/officeart/2005/8/layout/hierarchy3"/>
    <dgm:cxn modelId="{EF82D18B-E922-43ED-A548-DEEFFBCF2511}" type="presOf" srcId="{77E73000-F581-4D55-8F55-E4B57B9F5A0C}" destId="{1DFE98BB-706B-45C3-8106-275174F65E6C}" srcOrd="0" destOrd="0" presId="urn:microsoft.com/office/officeart/2005/8/layout/hierarchy3"/>
    <dgm:cxn modelId="{893F879A-4ACE-4B85-B1BE-0E427944DAF1}" type="presOf" srcId="{DB0C9EB6-5175-47CA-B595-CA1E40FB3F61}" destId="{97449629-6BF4-459E-BF3C-141B0D5D88C1}" srcOrd="0" destOrd="0" presId="urn:microsoft.com/office/officeart/2005/8/layout/hierarchy3"/>
    <dgm:cxn modelId="{ADD54A9D-4841-4E04-877F-4B065F55EB21}" srcId="{492B1AED-21C1-47D8-B8B6-CB2D5E4D0A23}" destId="{65F440EE-7C9E-45B7-9383-EFCEC1C43507}" srcOrd="0" destOrd="0" parTransId="{F5C5FF48-B372-4AF7-8A95-C54844027129}" sibTransId="{16858B24-009A-4118-BA25-62813ED2695F}"/>
    <dgm:cxn modelId="{4F9622A1-E967-4CDE-9D5D-BADF30A96A9B}" type="presOf" srcId="{1FB9B640-ED8F-44CA-9CB7-26F3901B4C35}" destId="{896C5D48-8219-4B37-8889-0C296FB7563C}" srcOrd="1" destOrd="0" presId="urn:microsoft.com/office/officeart/2005/8/layout/hierarchy3"/>
    <dgm:cxn modelId="{6AD9D0AE-CBCE-48F4-A56A-B57262F685F8}" type="presOf" srcId="{3976EBE4-8388-4422-BB92-E86AADC34EBD}" destId="{AB4DC61E-9750-4530-AF31-919C37C45618}" srcOrd="0" destOrd="0" presId="urn:microsoft.com/office/officeart/2005/8/layout/hierarchy3"/>
    <dgm:cxn modelId="{9CAF46B0-D8EC-4440-B4E0-2177A2A4BFB0}" type="presOf" srcId="{A2FC175E-2D1F-4BD7-ABE5-581DF7EC9BD7}" destId="{96AAD34C-0CAD-4568-93E5-E496D3A1C0D4}" srcOrd="0" destOrd="0" presId="urn:microsoft.com/office/officeart/2005/8/layout/hierarchy3"/>
    <dgm:cxn modelId="{72DA8FC1-796A-42CE-BD8B-A8DA4EDADF8E}" type="presOf" srcId="{CEB21C02-4E3F-49ED-840E-DF493311020E}" destId="{425EA212-F3B5-4206-8D3B-C5185EB3C25A}" srcOrd="0" destOrd="0" presId="urn:microsoft.com/office/officeart/2005/8/layout/hierarchy3"/>
    <dgm:cxn modelId="{8B78BAC3-4831-457D-BA3F-048371D7F7C0}" type="presOf" srcId="{C82BCE82-3567-4E24-A64B-191DE696B238}" destId="{FA68D6E9-5F3E-4D43-8CFB-799B3F497E98}" srcOrd="0" destOrd="0" presId="urn:microsoft.com/office/officeart/2005/8/layout/hierarchy3"/>
    <dgm:cxn modelId="{BCAF49C5-D8A9-4809-8DA9-8E4C52A9D181}" srcId="{A2FC175E-2D1F-4BD7-ABE5-581DF7EC9BD7}" destId="{CEB21C02-4E3F-49ED-840E-DF493311020E}" srcOrd="1" destOrd="0" parTransId="{6D66F46D-9A71-49A4-98BC-CC84D82B27F0}" sibTransId="{3E5E9B2F-BA46-4FE5-97AE-7A5057433889}"/>
    <dgm:cxn modelId="{91BBC3C6-623A-49AE-9716-F1D33E323587}" srcId="{3C580470-FFF8-4ED7-8ECE-2F6AC34133F5}" destId="{8944284F-AC9D-4113-AB82-07E528D79BB3}" srcOrd="1" destOrd="0" parTransId="{A66DF472-4BE0-4102-822E-3855CE1870B5}" sibTransId="{8532EC85-D26C-494B-85AB-FFF3635300BD}"/>
    <dgm:cxn modelId="{4BFB46D3-DBC2-4773-BD04-FD2EAACE04D0}" type="presOf" srcId="{6D66F46D-9A71-49A4-98BC-CC84D82B27F0}" destId="{2F0E90BB-6B56-4664-A29D-B177D04F2A96}" srcOrd="0" destOrd="0" presId="urn:microsoft.com/office/officeart/2005/8/layout/hierarchy3"/>
    <dgm:cxn modelId="{32337CD3-4941-4B6E-9DFF-1AB07D0866D6}" type="presOf" srcId="{492B1AED-21C1-47D8-B8B6-CB2D5E4D0A23}" destId="{3151DC62-FF90-44F8-80E2-CE6969542D8C}" srcOrd="0" destOrd="0" presId="urn:microsoft.com/office/officeart/2005/8/layout/hierarchy3"/>
    <dgm:cxn modelId="{84095BD5-EF83-4CDD-AE27-D44D8D8FCF15}" srcId="{3C580470-FFF8-4ED7-8ECE-2F6AC34133F5}" destId="{DEBDC312-C95C-44DF-B4F9-B039F22EB2C5}" srcOrd="2" destOrd="0" parTransId="{51B620A5-AEE7-4134-A2E1-7131A5A27B47}" sibTransId="{5799FEDC-F2EC-4068-B2EE-3D3CE74F8FF7}"/>
    <dgm:cxn modelId="{980B89D9-0DE5-4D47-8F56-5AFAB88C7991}" type="presOf" srcId="{AF24E210-C013-4ACD-BCAE-57EFB9CF1346}" destId="{FE6E3800-4765-4578-BEE4-CCA388CDEEB5}" srcOrd="0" destOrd="0" presId="urn:microsoft.com/office/officeart/2005/8/layout/hierarchy3"/>
    <dgm:cxn modelId="{CA458FDC-29C7-42BE-9A3A-E49E71EFC774}" type="presOf" srcId="{A66DF472-4BE0-4102-822E-3855CE1870B5}" destId="{2D110DD1-B827-45E8-9DD8-730324F0F83E}" srcOrd="0" destOrd="0" presId="urn:microsoft.com/office/officeart/2005/8/layout/hierarchy3"/>
    <dgm:cxn modelId="{CD8389DE-2607-40BF-B608-3A533AD1A0B5}" srcId="{492B1AED-21C1-47D8-B8B6-CB2D5E4D0A23}" destId="{D1D803D1-2907-4353-AB11-9B43218E6C1F}" srcOrd="1" destOrd="0" parTransId="{EC93EC49-A5BA-4C2F-A399-4CFA7B47E8F6}" sibTransId="{2A29B414-9528-4CE8-AB17-31928865A514}"/>
    <dgm:cxn modelId="{3D1F6EDF-71BA-4579-8484-751F5FDB394E}" srcId="{A81D4F88-54E8-4AF0-9AE2-9CBC057FA932}" destId="{81617FD9-E66F-42DF-AC3B-1A0EB64089C3}" srcOrd="0" destOrd="0" parTransId="{7D7A4541-B8FF-4EB2-86BB-7D6CC09753B6}" sibTransId="{95C63FF2-E1C3-4BC4-AD40-F336059703FF}"/>
    <dgm:cxn modelId="{5A697AE5-8FF1-4624-B132-EFE54B3A288D}" type="presOf" srcId="{E2C6D332-EB6D-42F7-B3EE-CAB4B0D2F127}" destId="{F8FA4052-1BE4-4EA3-8FF1-5CC9ADEB3E94}" srcOrd="0" destOrd="0" presId="urn:microsoft.com/office/officeart/2005/8/layout/hierarchy3"/>
    <dgm:cxn modelId="{7CAF10E6-2E87-4EB9-9EB3-8C359EA83850}" type="presOf" srcId="{98B494A4-AFCA-4E93-9C49-8E16011B5436}" destId="{6C8EA0FF-87F2-4361-BBD2-7B82FCCF09D3}" srcOrd="0" destOrd="0" presId="urn:microsoft.com/office/officeart/2005/8/layout/hierarchy3"/>
    <dgm:cxn modelId="{5C827AEC-6350-4C87-814E-453E6BE73157}" srcId="{A81D4F88-54E8-4AF0-9AE2-9CBC057FA932}" destId="{A2FC175E-2D1F-4BD7-ABE5-581DF7EC9BD7}" srcOrd="2" destOrd="0" parTransId="{91F42031-4106-4D14-B017-5385505F0DF0}" sibTransId="{850E5065-531C-49E1-9E2D-CDF126E2547F}"/>
    <dgm:cxn modelId="{150784F0-E763-489A-8E74-EB7EAEA016DF}" type="presOf" srcId="{DEBDC312-C95C-44DF-B4F9-B039F22EB2C5}" destId="{08855B57-E546-462A-A404-8A76A6B8DA45}" srcOrd="0" destOrd="0" presId="urn:microsoft.com/office/officeart/2005/8/layout/hierarchy3"/>
    <dgm:cxn modelId="{C318BEF0-F6E3-4F9E-9703-13C0026D166E}" srcId="{81617FD9-E66F-42DF-AC3B-1A0EB64089C3}" destId="{1CDF197E-6EE1-4EB6-B4CD-DAC4C629DEAE}" srcOrd="1" destOrd="0" parTransId="{183C0516-5B79-4F80-B1A6-E98D90CE5012}" sibTransId="{F8703B53-6E7B-447B-ABAE-37EF4715D593}"/>
    <dgm:cxn modelId="{FFA5BCF5-0BC4-45A2-9AC8-B61674BEC2D2}" srcId="{1FB9B640-ED8F-44CA-9CB7-26F3901B4C35}" destId="{3976EBE4-8388-4422-BB92-E86AADC34EBD}" srcOrd="2" destOrd="0" parTransId="{C82BCE82-3567-4E24-A64B-191DE696B238}" sibTransId="{8AA9BDE3-864A-4923-8E84-7034ACA82000}"/>
    <dgm:cxn modelId="{D62A6B5E-72A7-4A2D-980F-9122E38BC147}" type="presParOf" srcId="{92F8B44F-3C11-4FDA-A152-866D169C7A0F}" destId="{4B893E3D-42AA-4053-A40C-1F24EEF9128B}" srcOrd="0" destOrd="0" presId="urn:microsoft.com/office/officeart/2005/8/layout/hierarchy3"/>
    <dgm:cxn modelId="{8E75EABA-64BA-4CD8-98A6-7FF622C1166C}" type="presParOf" srcId="{4B893E3D-42AA-4053-A40C-1F24EEF9128B}" destId="{0E11F4C5-EF87-4010-AF8C-E432DDFB66CC}" srcOrd="0" destOrd="0" presId="urn:microsoft.com/office/officeart/2005/8/layout/hierarchy3"/>
    <dgm:cxn modelId="{4D5A17CE-6C51-4525-A9B6-6DF576455026}" type="presParOf" srcId="{0E11F4C5-EF87-4010-AF8C-E432DDFB66CC}" destId="{5A277E1E-307B-43A0-9CB9-C91E4677AF77}" srcOrd="0" destOrd="0" presId="urn:microsoft.com/office/officeart/2005/8/layout/hierarchy3"/>
    <dgm:cxn modelId="{D59E7133-9659-462F-AE5A-7CE11EBC5173}" type="presParOf" srcId="{0E11F4C5-EF87-4010-AF8C-E432DDFB66CC}" destId="{3F035854-218E-43F1-81B6-C0E1C3276DF4}" srcOrd="1" destOrd="0" presId="urn:microsoft.com/office/officeart/2005/8/layout/hierarchy3"/>
    <dgm:cxn modelId="{61DC2D04-389A-4E4C-9278-B772199C6D66}" type="presParOf" srcId="{4B893E3D-42AA-4053-A40C-1F24EEF9128B}" destId="{DB1306AB-7A02-4BC0-B85C-CDADBB2A5C5D}" srcOrd="1" destOrd="0" presId="urn:microsoft.com/office/officeart/2005/8/layout/hierarchy3"/>
    <dgm:cxn modelId="{A61343B3-67E8-4E54-B4C8-A0FCA60DA316}" type="presParOf" srcId="{DB1306AB-7A02-4BC0-B85C-CDADBB2A5C5D}" destId="{F8FA4052-1BE4-4EA3-8FF1-5CC9ADEB3E94}" srcOrd="0" destOrd="0" presId="urn:microsoft.com/office/officeart/2005/8/layout/hierarchy3"/>
    <dgm:cxn modelId="{2E7DDE21-596A-48AE-93A2-307430FB468B}" type="presParOf" srcId="{DB1306AB-7A02-4BC0-B85C-CDADBB2A5C5D}" destId="{D9CCE359-D931-4905-8C8B-729FF0EFCE79}" srcOrd="1" destOrd="0" presId="urn:microsoft.com/office/officeart/2005/8/layout/hierarchy3"/>
    <dgm:cxn modelId="{98936850-0AAB-430A-81B8-06860D820D25}" type="presParOf" srcId="{DB1306AB-7A02-4BC0-B85C-CDADBB2A5C5D}" destId="{FE515487-6C2F-4539-A4B1-A1FEB64D934A}" srcOrd="2" destOrd="0" presId="urn:microsoft.com/office/officeart/2005/8/layout/hierarchy3"/>
    <dgm:cxn modelId="{486E151B-1DDE-494D-B56D-A704F03C7957}" type="presParOf" srcId="{DB1306AB-7A02-4BC0-B85C-CDADBB2A5C5D}" destId="{541A23AB-039C-432B-8227-2D38552D88C9}" srcOrd="3" destOrd="0" presId="urn:microsoft.com/office/officeart/2005/8/layout/hierarchy3"/>
    <dgm:cxn modelId="{5D0F48EB-7271-4498-A220-BFE4365F82CA}" type="presParOf" srcId="{92F8B44F-3C11-4FDA-A152-866D169C7A0F}" destId="{F8A48EDA-7D92-4438-A13F-C5F9C475A60C}" srcOrd="1" destOrd="0" presId="urn:microsoft.com/office/officeart/2005/8/layout/hierarchy3"/>
    <dgm:cxn modelId="{46832406-F346-42E6-876E-8C9631AB1AEA}" type="presParOf" srcId="{F8A48EDA-7D92-4438-A13F-C5F9C475A60C}" destId="{85A29342-C492-4FB6-9419-CA0DC33A166A}" srcOrd="0" destOrd="0" presId="urn:microsoft.com/office/officeart/2005/8/layout/hierarchy3"/>
    <dgm:cxn modelId="{5A8FE84C-AB7A-4D22-85E6-F233BBD723DE}" type="presParOf" srcId="{85A29342-C492-4FB6-9419-CA0DC33A166A}" destId="{3151DC62-FF90-44F8-80E2-CE6969542D8C}" srcOrd="0" destOrd="0" presId="urn:microsoft.com/office/officeart/2005/8/layout/hierarchy3"/>
    <dgm:cxn modelId="{12A642DF-6407-42A2-AC07-7E2134B4901C}" type="presParOf" srcId="{85A29342-C492-4FB6-9419-CA0DC33A166A}" destId="{DF49B2F4-18D7-4535-8D15-D223EB78DB5B}" srcOrd="1" destOrd="0" presId="urn:microsoft.com/office/officeart/2005/8/layout/hierarchy3"/>
    <dgm:cxn modelId="{BA5C9BB7-2BB1-47EC-8A80-F555C5881B3E}" type="presParOf" srcId="{F8A48EDA-7D92-4438-A13F-C5F9C475A60C}" destId="{A6A0B707-07A6-4501-A167-223D3F8D4CC0}" srcOrd="1" destOrd="0" presId="urn:microsoft.com/office/officeart/2005/8/layout/hierarchy3"/>
    <dgm:cxn modelId="{C49E23C2-652E-4B0E-AB3F-BE15AB66A4BC}" type="presParOf" srcId="{A6A0B707-07A6-4501-A167-223D3F8D4CC0}" destId="{69FA9A4A-47D0-4526-99FA-621AFEDEC49E}" srcOrd="0" destOrd="0" presId="urn:microsoft.com/office/officeart/2005/8/layout/hierarchy3"/>
    <dgm:cxn modelId="{A5F4D4B3-EA2A-431A-A861-3B197BDA7A6A}" type="presParOf" srcId="{A6A0B707-07A6-4501-A167-223D3F8D4CC0}" destId="{EB2D6E4C-BA43-4858-B18E-DC7A04E01FC5}" srcOrd="1" destOrd="0" presId="urn:microsoft.com/office/officeart/2005/8/layout/hierarchy3"/>
    <dgm:cxn modelId="{4AE7C60F-9669-4B2F-AC04-CA0578DE24F9}" type="presParOf" srcId="{A6A0B707-07A6-4501-A167-223D3F8D4CC0}" destId="{FD5ACD56-D26D-4C83-9B25-33433A057114}" srcOrd="2" destOrd="0" presId="urn:microsoft.com/office/officeart/2005/8/layout/hierarchy3"/>
    <dgm:cxn modelId="{CB0CCD19-994D-4EDF-8330-A44D6D3E39CF}" type="presParOf" srcId="{A6A0B707-07A6-4501-A167-223D3F8D4CC0}" destId="{341B2730-CF52-4C7A-9C41-871D1E920039}" srcOrd="3" destOrd="0" presId="urn:microsoft.com/office/officeart/2005/8/layout/hierarchy3"/>
    <dgm:cxn modelId="{8240FE89-77AB-42AF-82E6-1D85C5163B11}" type="presParOf" srcId="{92F8B44F-3C11-4FDA-A152-866D169C7A0F}" destId="{E65BCCB5-05AC-4F48-A2B7-23089B685A0F}" srcOrd="2" destOrd="0" presId="urn:microsoft.com/office/officeart/2005/8/layout/hierarchy3"/>
    <dgm:cxn modelId="{573B7466-C90C-4FA7-9B81-DC16CDA8E1AA}" type="presParOf" srcId="{E65BCCB5-05AC-4F48-A2B7-23089B685A0F}" destId="{EEC08D6B-27DD-402F-B485-253EBD2352FE}" srcOrd="0" destOrd="0" presId="urn:microsoft.com/office/officeart/2005/8/layout/hierarchy3"/>
    <dgm:cxn modelId="{3534718A-5170-48E6-9A68-86CA2C54553A}" type="presParOf" srcId="{EEC08D6B-27DD-402F-B485-253EBD2352FE}" destId="{96AAD34C-0CAD-4568-93E5-E496D3A1C0D4}" srcOrd="0" destOrd="0" presId="urn:microsoft.com/office/officeart/2005/8/layout/hierarchy3"/>
    <dgm:cxn modelId="{BE57343D-74D4-4E9F-99C3-05799E319999}" type="presParOf" srcId="{EEC08D6B-27DD-402F-B485-253EBD2352FE}" destId="{7F887B15-3C47-4839-8804-485612F8DD5D}" srcOrd="1" destOrd="0" presId="urn:microsoft.com/office/officeart/2005/8/layout/hierarchy3"/>
    <dgm:cxn modelId="{F32049D6-B3C2-42EF-8BB8-3AF84DF14A21}" type="presParOf" srcId="{E65BCCB5-05AC-4F48-A2B7-23089B685A0F}" destId="{17E96839-8570-4FB1-9C6A-FD024B3925F8}" srcOrd="1" destOrd="0" presId="urn:microsoft.com/office/officeart/2005/8/layout/hierarchy3"/>
    <dgm:cxn modelId="{A7195CC1-A5EC-4D35-A51B-C380332934FE}" type="presParOf" srcId="{17E96839-8570-4FB1-9C6A-FD024B3925F8}" destId="{AD52950A-5799-4F1A-9877-58BE24466B05}" srcOrd="0" destOrd="0" presId="urn:microsoft.com/office/officeart/2005/8/layout/hierarchy3"/>
    <dgm:cxn modelId="{698B5402-8F89-4FB5-9B7A-9FD44319E751}" type="presParOf" srcId="{17E96839-8570-4FB1-9C6A-FD024B3925F8}" destId="{EC612C55-D479-4074-8846-6E501F7BA27E}" srcOrd="1" destOrd="0" presId="urn:microsoft.com/office/officeart/2005/8/layout/hierarchy3"/>
    <dgm:cxn modelId="{7BE9218E-91A7-413B-8802-A3F4F444DB66}" type="presParOf" srcId="{17E96839-8570-4FB1-9C6A-FD024B3925F8}" destId="{2F0E90BB-6B56-4664-A29D-B177D04F2A96}" srcOrd="2" destOrd="0" presId="urn:microsoft.com/office/officeart/2005/8/layout/hierarchy3"/>
    <dgm:cxn modelId="{52B975B3-E959-4A12-93B2-B97C343240A7}" type="presParOf" srcId="{17E96839-8570-4FB1-9C6A-FD024B3925F8}" destId="{425EA212-F3B5-4206-8D3B-C5185EB3C25A}" srcOrd="3" destOrd="0" presId="urn:microsoft.com/office/officeart/2005/8/layout/hierarchy3"/>
    <dgm:cxn modelId="{6D4CC0A0-7691-455E-9C40-2DAC48F21D18}" type="presParOf" srcId="{17E96839-8570-4FB1-9C6A-FD024B3925F8}" destId="{92970E1B-E9FF-4226-A458-20CB19B3D4C7}" srcOrd="4" destOrd="0" presId="urn:microsoft.com/office/officeart/2005/8/layout/hierarchy3"/>
    <dgm:cxn modelId="{9D02BF6C-E905-43A5-BF4E-4A5528CDF4FC}" type="presParOf" srcId="{17E96839-8570-4FB1-9C6A-FD024B3925F8}" destId="{BE8F480A-1D9C-416D-B153-3C0BD8FED8AE}" srcOrd="5" destOrd="0" presId="urn:microsoft.com/office/officeart/2005/8/layout/hierarchy3"/>
    <dgm:cxn modelId="{6988C365-CBDC-4351-8AC3-1DC1ACFA974A}" type="presParOf" srcId="{92F8B44F-3C11-4FDA-A152-866D169C7A0F}" destId="{4C6B9B00-1EF0-43F7-8077-08720E576870}" srcOrd="3" destOrd="0" presId="urn:microsoft.com/office/officeart/2005/8/layout/hierarchy3"/>
    <dgm:cxn modelId="{BDA23129-93BD-47BF-B3B3-AFE806F28F80}" type="presParOf" srcId="{4C6B9B00-1EF0-43F7-8077-08720E576870}" destId="{6EF3A24C-77E2-45A8-BEFD-EF3F92427BD3}" srcOrd="0" destOrd="0" presId="urn:microsoft.com/office/officeart/2005/8/layout/hierarchy3"/>
    <dgm:cxn modelId="{82B88BB9-0693-409B-B810-E4F4A9AE99C0}" type="presParOf" srcId="{6EF3A24C-77E2-45A8-BEFD-EF3F92427BD3}" destId="{AD0C8B8C-56A9-4401-9282-7C03A22475A6}" srcOrd="0" destOrd="0" presId="urn:microsoft.com/office/officeart/2005/8/layout/hierarchy3"/>
    <dgm:cxn modelId="{A01E70E9-367E-4E00-89C2-17AC968AB9A0}" type="presParOf" srcId="{6EF3A24C-77E2-45A8-BEFD-EF3F92427BD3}" destId="{896C5D48-8219-4B37-8889-0C296FB7563C}" srcOrd="1" destOrd="0" presId="urn:microsoft.com/office/officeart/2005/8/layout/hierarchy3"/>
    <dgm:cxn modelId="{974E45B8-4AF0-4B2E-894D-66B74FAD8255}" type="presParOf" srcId="{4C6B9B00-1EF0-43F7-8077-08720E576870}" destId="{2B89DF07-1536-42E4-9B1B-5C49195C6B42}" srcOrd="1" destOrd="0" presId="urn:microsoft.com/office/officeart/2005/8/layout/hierarchy3"/>
    <dgm:cxn modelId="{E0CFB203-0E00-47E7-B743-3340C4329E0F}" type="presParOf" srcId="{2B89DF07-1536-42E4-9B1B-5C49195C6B42}" destId="{97449629-6BF4-459E-BF3C-141B0D5D88C1}" srcOrd="0" destOrd="0" presId="urn:microsoft.com/office/officeart/2005/8/layout/hierarchy3"/>
    <dgm:cxn modelId="{E1DC7C2F-7922-47F9-A292-7D2830E9F767}" type="presParOf" srcId="{2B89DF07-1536-42E4-9B1B-5C49195C6B42}" destId="{FE6E3800-4765-4578-BEE4-CCA388CDEEB5}" srcOrd="1" destOrd="0" presId="urn:microsoft.com/office/officeart/2005/8/layout/hierarchy3"/>
    <dgm:cxn modelId="{ABA11529-FA61-4AD2-BC96-0C25D7A413D8}" type="presParOf" srcId="{2B89DF07-1536-42E4-9B1B-5C49195C6B42}" destId="{6C8EA0FF-87F2-4361-BBD2-7B82FCCF09D3}" srcOrd="2" destOrd="0" presId="urn:microsoft.com/office/officeart/2005/8/layout/hierarchy3"/>
    <dgm:cxn modelId="{54065770-9EC1-4A36-901D-FFB720559D29}" type="presParOf" srcId="{2B89DF07-1536-42E4-9B1B-5C49195C6B42}" destId="{368DF1D1-DACC-47E0-95AC-3CED417EF65F}" srcOrd="3" destOrd="0" presId="urn:microsoft.com/office/officeart/2005/8/layout/hierarchy3"/>
    <dgm:cxn modelId="{1F6DFE0D-B5F0-4E80-BD1D-5ABF8CC9FADA}" type="presParOf" srcId="{2B89DF07-1536-42E4-9B1B-5C49195C6B42}" destId="{FA68D6E9-5F3E-4D43-8CFB-799B3F497E98}" srcOrd="4" destOrd="0" presId="urn:microsoft.com/office/officeart/2005/8/layout/hierarchy3"/>
    <dgm:cxn modelId="{01FF27E6-2C6C-4D98-A0AC-631F073CEE8D}" type="presParOf" srcId="{2B89DF07-1536-42E4-9B1B-5C49195C6B42}" destId="{AB4DC61E-9750-4530-AF31-919C37C45618}" srcOrd="5" destOrd="0" presId="urn:microsoft.com/office/officeart/2005/8/layout/hierarchy3"/>
    <dgm:cxn modelId="{2870175A-63FE-4BA9-A340-DE6D704C8DA8}" type="presParOf" srcId="{92F8B44F-3C11-4FDA-A152-866D169C7A0F}" destId="{D6881EBB-5DCA-486F-9B71-F6682B131107}" srcOrd="4" destOrd="0" presId="urn:microsoft.com/office/officeart/2005/8/layout/hierarchy3"/>
    <dgm:cxn modelId="{88473098-F68B-45EB-8D7F-571892BE0772}" type="presParOf" srcId="{D6881EBB-5DCA-486F-9B71-F6682B131107}" destId="{BEF206E7-F541-4E1E-B4E0-121B2CE3DB09}" srcOrd="0" destOrd="0" presId="urn:microsoft.com/office/officeart/2005/8/layout/hierarchy3"/>
    <dgm:cxn modelId="{91CDA66A-44B5-4C51-85CD-603957C8D336}" type="presParOf" srcId="{BEF206E7-F541-4E1E-B4E0-121B2CE3DB09}" destId="{E20E8EF3-D5C3-4148-A61F-BA170177C6A7}" srcOrd="0" destOrd="0" presId="urn:microsoft.com/office/officeart/2005/8/layout/hierarchy3"/>
    <dgm:cxn modelId="{11763788-C73E-414A-97C9-EB3980C32C34}" type="presParOf" srcId="{BEF206E7-F541-4E1E-B4E0-121B2CE3DB09}" destId="{FC6E9892-2D95-459A-A116-F4301E30861C}" srcOrd="1" destOrd="0" presId="urn:microsoft.com/office/officeart/2005/8/layout/hierarchy3"/>
    <dgm:cxn modelId="{D3875BD7-F08E-4E32-B962-6CE97AF9A6B6}" type="presParOf" srcId="{D6881EBB-5DCA-486F-9B71-F6682B131107}" destId="{3D8D5F87-E0CF-4690-A23D-46F61C646929}" srcOrd="1" destOrd="0" presId="urn:microsoft.com/office/officeart/2005/8/layout/hierarchy3"/>
    <dgm:cxn modelId="{12DC327C-45F9-44F1-9084-9CEFFABFE59A}" type="presParOf" srcId="{3D8D5F87-E0CF-4690-A23D-46F61C646929}" destId="{1DFE98BB-706B-45C3-8106-275174F65E6C}" srcOrd="0" destOrd="0" presId="urn:microsoft.com/office/officeart/2005/8/layout/hierarchy3"/>
    <dgm:cxn modelId="{693EE799-7F17-4B6B-BD6F-F7FE5E7C7E33}" type="presParOf" srcId="{3D8D5F87-E0CF-4690-A23D-46F61C646929}" destId="{35211D42-16E2-476A-9D37-5FCAD3DF4CD5}" srcOrd="1" destOrd="0" presId="urn:microsoft.com/office/officeart/2005/8/layout/hierarchy3"/>
    <dgm:cxn modelId="{87AE09AE-303E-4F26-83AC-10AED5D22398}" type="presParOf" srcId="{3D8D5F87-E0CF-4690-A23D-46F61C646929}" destId="{2D110DD1-B827-45E8-9DD8-730324F0F83E}" srcOrd="2" destOrd="0" presId="urn:microsoft.com/office/officeart/2005/8/layout/hierarchy3"/>
    <dgm:cxn modelId="{5EE8C874-3247-41A7-93DE-F5A7D2995EB8}" type="presParOf" srcId="{3D8D5F87-E0CF-4690-A23D-46F61C646929}" destId="{E1B0F61F-B3A3-4072-B9B3-37E32113B12B}" srcOrd="3" destOrd="0" presId="urn:microsoft.com/office/officeart/2005/8/layout/hierarchy3"/>
    <dgm:cxn modelId="{D5866CD8-C255-4A65-8070-42D679F3872B}" type="presParOf" srcId="{3D8D5F87-E0CF-4690-A23D-46F61C646929}" destId="{38110247-08D6-4D4D-A9C4-CE85EFF372D0}" srcOrd="4" destOrd="0" presId="urn:microsoft.com/office/officeart/2005/8/layout/hierarchy3"/>
    <dgm:cxn modelId="{20C8CF6E-BC6E-4CFA-A0E3-2E1A42BB46E7}" type="presParOf" srcId="{3D8D5F87-E0CF-4690-A23D-46F61C646929}" destId="{08855B57-E546-462A-A404-8A76A6B8DA45}" srcOrd="5" destOrd="0" presId="urn:microsoft.com/office/officeart/2005/8/layout/hierarchy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C40D53-4988-43DB-B9DB-8D8BB4443EEB}">
      <dsp:nvSpPr>
        <dsp:cNvPr id="0" name=""/>
        <dsp:cNvSpPr/>
      </dsp:nvSpPr>
      <dsp:spPr>
        <a:xfrm>
          <a:off x="0" y="311204"/>
          <a:ext cx="8229600" cy="5292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612449DA-E4D5-4313-9F9F-6848C68F9A1F}">
      <dsp:nvSpPr>
        <dsp:cNvPr id="0" name=""/>
        <dsp:cNvSpPr/>
      </dsp:nvSpPr>
      <dsp:spPr>
        <a:xfrm>
          <a:off x="411480" y="1243"/>
          <a:ext cx="5760720" cy="619920"/>
        </a:xfrm>
        <a:prstGeom prst="roundRect">
          <a:avLst/>
        </a:prstGeom>
        <a:gradFill rotWithShape="0">
          <a:gsLst>
            <a:gs pos="0">
              <a:schemeClr val="accent2">
                <a:hueOff val="0"/>
                <a:satOff val="0"/>
                <a:lumOff val="0"/>
                <a:alphaOff val="0"/>
                <a:shade val="63000"/>
              </a:schemeClr>
            </a:gs>
            <a:gs pos="30000">
              <a:schemeClr val="accent2">
                <a:hueOff val="0"/>
                <a:satOff val="0"/>
                <a:lumOff val="0"/>
                <a:alphaOff val="0"/>
                <a:shade val="90000"/>
                <a:satMod val="110000"/>
              </a:schemeClr>
            </a:gs>
            <a:gs pos="45000">
              <a:schemeClr val="accent2">
                <a:hueOff val="0"/>
                <a:satOff val="0"/>
                <a:lumOff val="0"/>
                <a:alphaOff val="0"/>
                <a:shade val="100000"/>
                <a:satMod val="118000"/>
              </a:schemeClr>
            </a:gs>
            <a:gs pos="55000">
              <a:schemeClr val="accent2">
                <a:hueOff val="0"/>
                <a:satOff val="0"/>
                <a:lumOff val="0"/>
                <a:alphaOff val="0"/>
                <a:shade val="100000"/>
                <a:satMod val="118000"/>
              </a:schemeClr>
            </a:gs>
            <a:gs pos="73000">
              <a:schemeClr val="accent2">
                <a:hueOff val="0"/>
                <a:satOff val="0"/>
                <a:lumOff val="0"/>
                <a:alphaOff val="0"/>
                <a:shade val="90000"/>
                <a:satMod val="110000"/>
              </a:schemeClr>
            </a:gs>
            <a:gs pos="100000">
              <a:schemeClr val="accent2">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2">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1244600">
            <a:lnSpc>
              <a:spcPct val="90000"/>
            </a:lnSpc>
            <a:spcBef>
              <a:spcPct val="0"/>
            </a:spcBef>
            <a:spcAft>
              <a:spcPct val="35000"/>
            </a:spcAft>
            <a:buNone/>
          </a:pPr>
          <a:r>
            <a:rPr lang="es-ES_tradnl" sz="2800" kern="1200" dirty="0"/>
            <a:t>Introducción</a:t>
          </a:r>
          <a:endParaRPr lang="es-MX" sz="2800" kern="1200" dirty="0"/>
        </a:p>
      </dsp:txBody>
      <dsp:txXfrm>
        <a:off x="441742" y="31505"/>
        <a:ext cx="5700196" cy="55939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98F108-2F79-4088-996E-7D68073A595E}">
      <dsp:nvSpPr>
        <dsp:cNvPr id="0" name=""/>
        <dsp:cNvSpPr/>
      </dsp:nvSpPr>
      <dsp:spPr>
        <a:xfrm rot="16200000">
          <a:off x="850765" y="-850765"/>
          <a:ext cx="2413268" cy="4114800"/>
        </a:xfrm>
        <a:prstGeom prst="round1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just" defTabSz="933450">
            <a:lnSpc>
              <a:spcPct val="90000"/>
            </a:lnSpc>
            <a:spcBef>
              <a:spcPct val="0"/>
            </a:spcBef>
            <a:spcAft>
              <a:spcPct val="35000"/>
            </a:spcAft>
            <a:buNone/>
          </a:pPr>
          <a:r>
            <a:rPr lang="es-ES" sz="2100" kern="1200" dirty="0"/>
            <a:t>Se preocupa por la protección del planeta bajo una perspectiva antropocéntrica de los problemas ecológicos.</a:t>
          </a:r>
          <a:endParaRPr lang="es-MX" sz="2100" kern="1200" dirty="0"/>
        </a:p>
        <a:p>
          <a:pPr marL="0" lvl="0" indent="0" algn="just" defTabSz="933450">
            <a:lnSpc>
              <a:spcPct val="90000"/>
            </a:lnSpc>
            <a:spcBef>
              <a:spcPct val="0"/>
            </a:spcBef>
            <a:spcAft>
              <a:spcPct val="35000"/>
            </a:spcAft>
            <a:buNone/>
          </a:pPr>
          <a:endParaRPr lang="es-MX" sz="2100" kern="1200" dirty="0"/>
        </a:p>
      </dsp:txBody>
      <dsp:txXfrm rot="5400000">
        <a:off x="0" y="0"/>
        <a:ext cx="4114800" cy="1809951"/>
      </dsp:txXfrm>
    </dsp:sp>
    <dsp:sp modelId="{47C033B2-38F7-4162-B698-D46D613AC2FB}">
      <dsp:nvSpPr>
        <dsp:cNvPr id="0" name=""/>
        <dsp:cNvSpPr/>
      </dsp:nvSpPr>
      <dsp:spPr>
        <a:xfrm>
          <a:off x="4114800" y="0"/>
          <a:ext cx="4114800" cy="2413268"/>
        </a:xfrm>
        <a:prstGeom prst="round1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s-ES" sz="2100" kern="1200" dirty="0"/>
            <a:t>La naturaleza debe defenderse exclusivamente por el valor instrumental que representa para la sociedad. </a:t>
          </a:r>
          <a:endParaRPr lang="es-MX" sz="2100" kern="1200" dirty="0"/>
        </a:p>
      </dsp:txBody>
      <dsp:txXfrm>
        <a:off x="4114800" y="0"/>
        <a:ext cx="4114800" cy="1809951"/>
      </dsp:txXfrm>
    </dsp:sp>
    <dsp:sp modelId="{F9C1FDF9-5FE0-4970-B26A-85F5CCE1C5E1}">
      <dsp:nvSpPr>
        <dsp:cNvPr id="0" name=""/>
        <dsp:cNvSpPr/>
      </dsp:nvSpPr>
      <dsp:spPr>
        <a:xfrm rot="10800000">
          <a:off x="0" y="2413268"/>
          <a:ext cx="4114800" cy="2413268"/>
        </a:xfrm>
        <a:prstGeom prst="round1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just" defTabSz="933450">
            <a:lnSpc>
              <a:spcPct val="90000"/>
            </a:lnSpc>
            <a:spcBef>
              <a:spcPct val="0"/>
            </a:spcBef>
            <a:spcAft>
              <a:spcPct val="35000"/>
            </a:spcAft>
            <a:buNone/>
          </a:pPr>
          <a:r>
            <a:rPr lang="es-ES" sz="2100" kern="1200" dirty="0"/>
            <a:t>Es un intento por demostrar el interés de realizar acciones en favor de la naturaleza, sin embargo, sólo queda en un intento o simulación.</a:t>
          </a:r>
        </a:p>
      </dsp:txBody>
      <dsp:txXfrm rot="10800000">
        <a:off x="0" y="3016585"/>
        <a:ext cx="4114800" cy="1809951"/>
      </dsp:txXfrm>
    </dsp:sp>
    <dsp:sp modelId="{8F603D4A-A66C-4E54-A46F-40701068612F}">
      <dsp:nvSpPr>
        <dsp:cNvPr id="0" name=""/>
        <dsp:cNvSpPr/>
      </dsp:nvSpPr>
      <dsp:spPr>
        <a:xfrm rot="5400000">
          <a:off x="4965565" y="1562502"/>
          <a:ext cx="2413268" cy="4114800"/>
        </a:xfrm>
        <a:prstGeom prst="round1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s-MX" sz="2100" kern="1200" dirty="0"/>
            <a:t>Un ejemplo son las políticas institucionales que pretender realizar acciones sin sacrificar la comodidad de un sector de la sociedad o empresarial.</a:t>
          </a:r>
        </a:p>
      </dsp:txBody>
      <dsp:txXfrm rot="-5400000">
        <a:off x="4114800" y="3016585"/>
        <a:ext cx="4114800" cy="1809951"/>
      </dsp:txXfrm>
    </dsp:sp>
    <dsp:sp modelId="{96281A7E-2E3A-4399-BF41-E1EDEA9B00F0}">
      <dsp:nvSpPr>
        <dsp:cNvPr id="0" name=""/>
        <dsp:cNvSpPr/>
      </dsp:nvSpPr>
      <dsp:spPr>
        <a:xfrm>
          <a:off x="2880359" y="1809951"/>
          <a:ext cx="2468880" cy="1206634"/>
        </a:xfrm>
        <a:prstGeom prst="roundRect">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kern="1200" dirty="0"/>
            <a:t>Ecología superficial</a:t>
          </a:r>
        </a:p>
      </dsp:txBody>
      <dsp:txXfrm>
        <a:off x="2939262" y="1868854"/>
        <a:ext cx="2351074" cy="10888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2C04D8-3B27-4C83-AA8A-3955ED2F452A}">
      <dsp:nvSpPr>
        <dsp:cNvPr id="0" name=""/>
        <dsp:cNvSpPr/>
      </dsp:nvSpPr>
      <dsp:spPr>
        <a:xfrm>
          <a:off x="0" y="379643"/>
          <a:ext cx="6945717" cy="529200"/>
        </a:xfrm>
        <a:prstGeom prst="rect">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B45AE9C-6207-481D-8487-6B80FC2B5912}">
      <dsp:nvSpPr>
        <dsp:cNvPr id="0" name=""/>
        <dsp:cNvSpPr/>
      </dsp:nvSpPr>
      <dsp:spPr>
        <a:xfrm>
          <a:off x="347285" y="69683"/>
          <a:ext cx="4862001" cy="61992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3772" tIns="0" rIns="183772" bIns="0" numCol="1" spcCol="1270" anchor="ctr" anchorCtr="0">
          <a:noAutofit/>
        </a:bodyPr>
        <a:lstStyle/>
        <a:p>
          <a:pPr marL="0" lvl="0" indent="0" algn="l" defTabSz="977900">
            <a:lnSpc>
              <a:spcPct val="90000"/>
            </a:lnSpc>
            <a:spcBef>
              <a:spcPct val="0"/>
            </a:spcBef>
            <a:spcAft>
              <a:spcPct val="35000"/>
            </a:spcAft>
            <a:buNone/>
          </a:pPr>
          <a:r>
            <a:rPr lang="es-ES_tradnl" sz="2200" kern="1200" dirty="0"/>
            <a:t>2.1. </a:t>
          </a:r>
          <a:r>
            <a:rPr lang="es-ES" sz="2200" kern="1200" dirty="0"/>
            <a:t>Problemas del conocimiento y de la instrumentalización de la naturaleza. </a:t>
          </a:r>
          <a:endParaRPr lang="es-MX" sz="2200" kern="1200" dirty="0"/>
        </a:p>
      </dsp:txBody>
      <dsp:txXfrm>
        <a:off x="377547" y="99945"/>
        <a:ext cx="4801477" cy="559396"/>
      </dsp:txXfrm>
    </dsp:sp>
    <dsp:sp modelId="{4CAD33A8-831D-44C6-8C9E-07E5BE6662B2}">
      <dsp:nvSpPr>
        <dsp:cNvPr id="0" name=""/>
        <dsp:cNvSpPr/>
      </dsp:nvSpPr>
      <dsp:spPr>
        <a:xfrm>
          <a:off x="0" y="1332203"/>
          <a:ext cx="6945717" cy="529200"/>
        </a:xfrm>
        <a:prstGeom prst="rect">
          <a:avLst/>
        </a:prstGeom>
        <a:solidFill>
          <a:schemeClr val="lt1">
            <a:alpha val="90000"/>
            <a:hueOff val="0"/>
            <a:satOff val="0"/>
            <a:lumOff val="0"/>
            <a:alphaOff val="0"/>
          </a:schemeClr>
        </a:solidFill>
        <a:ln w="19050" cap="flat" cmpd="sng" algn="ctr">
          <a:solidFill>
            <a:schemeClr val="accent2">
              <a:hueOff val="1170380"/>
              <a:satOff val="-1460"/>
              <a:lumOff val="343"/>
              <a:alphaOff val="0"/>
            </a:schemeClr>
          </a:solidFill>
          <a:prstDash val="solid"/>
        </a:ln>
        <a:effectLst/>
      </dsp:spPr>
      <dsp:style>
        <a:lnRef idx="2">
          <a:scrgbClr r="0" g="0" b="0"/>
        </a:lnRef>
        <a:fillRef idx="1">
          <a:scrgbClr r="0" g="0" b="0"/>
        </a:fillRef>
        <a:effectRef idx="0">
          <a:scrgbClr r="0" g="0" b="0"/>
        </a:effectRef>
        <a:fontRef idx="minor"/>
      </dsp:style>
    </dsp:sp>
    <dsp:sp modelId="{58FF080F-BE03-4FED-8FB9-2A8488784848}">
      <dsp:nvSpPr>
        <dsp:cNvPr id="0" name=""/>
        <dsp:cNvSpPr/>
      </dsp:nvSpPr>
      <dsp:spPr>
        <a:xfrm>
          <a:off x="347285" y="1022243"/>
          <a:ext cx="4862001" cy="619920"/>
        </a:xfrm>
        <a:prstGeom prst="roundRect">
          <a:avLst/>
        </a:prstGeom>
        <a:solidFill>
          <a:schemeClr val="accent2">
            <a:hueOff val="1170380"/>
            <a:satOff val="-1460"/>
            <a:lumOff val="34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3772" tIns="0" rIns="183772" bIns="0" numCol="1" spcCol="1270" anchor="ctr" anchorCtr="0">
          <a:noAutofit/>
        </a:bodyPr>
        <a:lstStyle/>
        <a:p>
          <a:pPr marL="0" lvl="0" indent="0" algn="l" defTabSz="977900">
            <a:lnSpc>
              <a:spcPct val="90000"/>
            </a:lnSpc>
            <a:spcBef>
              <a:spcPct val="0"/>
            </a:spcBef>
            <a:spcAft>
              <a:spcPct val="35000"/>
            </a:spcAft>
            <a:buNone/>
          </a:pPr>
          <a:r>
            <a:rPr lang="es-MX" sz="2200" kern="1200" dirty="0"/>
            <a:t>2.2 Relación Sociedad – Naturaleza </a:t>
          </a:r>
        </a:p>
      </dsp:txBody>
      <dsp:txXfrm>
        <a:off x="377547" y="1052505"/>
        <a:ext cx="4801477" cy="559396"/>
      </dsp:txXfrm>
    </dsp:sp>
    <dsp:sp modelId="{8F8DE8DF-8738-4C37-A46E-5DDD9F281B6A}">
      <dsp:nvSpPr>
        <dsp:cNvPr id="0" name=""/>
        <dsp:cNvSpPr/>
      </dsp:nvSpPr>
      <dsp:spPr>
        <a:xfrm>
          <a:off x="0" y="2284764"/>
          <a:ext cx="6945717" cy="529200"/>
        </a:xfrm>
        <a:prstGeom prst="rect">
          <a:avLst/>
        </a:prstGeom>
        <a:solidFill>
          <a:schemeClr val="lt1">
            <a:alpha val="90000"/>
            <a:hueOff val="0"/>
            <a:satOff val="0"/>
            <a:lumOff val="0"/>
            <a:alphaOff val="0"/>
          </a:schemeClr>
        </a:solidFill>
        <a:ln w="19050" cap="flat" cmpd="sng" algn="ctr">
          <a:solidFill>
            <a:schemeClr val="accent2">
              <a:hueOff val="2340759"/>
              <a:satOff val="-2919"/>
              <a:lumOff val="686"/>
              <a:alphaOff val="0"/>
            </a:schemeClr>
          </a:solidFill>
          <a:prstDash val="solid"/>
        </a:ln>
        <a:effectLst/>
      </dsp:spPr>
      <dsp:style>
        <a:lnRef idx="2">
          <a:scrgbClr r="0" g="0" b="0"/>
        </a:lnRef>
        <a:fillRef idx="1">
          <a:scrgbClr r="0" g="0" b="0"/>
        </a:fillRef>
        <a:effectRef idx="0">
          <a:scrgbClr r="0" g="0" b="0"/>
        </a:effectRef>
        <a:fontRef idx="minor"/>
      </dsp:style>
    </dsp:sp>
    <dsp:sp modelId="{3854AABE-3D71-4007-8391-C45B49A8F226}">
      <dsp:nvSpPr>
        <dsp:cNvPr id="0" name=""/>
        <dsp:cNvSpPr/>
      </dsp:nvSpPr>
      <dsp:spPr>
        <a:xfrm>
          <a:off x="347285" y="1974803"/>
          <a:ext cx="4862001" cy="619920"/>
        </a:xfrm>
        <a:prstGeom prst="roundRect">
          <a:avLst/>
        </a:prstGeom>
        <a:solidFill>
          <a:schemeClr val="accent2">
            <a:hueOff val="2340759"/>
            <a:satOff val="-2919"/>
            <a:lumOff val="68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3772" tIns="0" rIns="183772" bIns="0" numCol="1" spcCol="1270" anchor="ctr" anchorCtr="0">
          <a:noAutofit/>
        </a:bodyPr>
        <a:lstStyle/>
        <a:p>
          <a:pPr marL="0" lvl="0" indent="0" algn="l" defTabSz="1244600">
            <a:lnSpc>
              <a:spcPct val="90000"/>
            </a:lnSpc>
            <a:spcBef>
              <a:spcPct val="0"/>
            </a:spcBef>
            <a:spcAft>
              <a:spcPct val="35000"/>
            </a:spcAft>
            <a:buNone/>
          </a:pPr>
          <a:r>
            <a:rPr lang="es-ES_tradnl" sz="2800" kern="1200" dirty="0"/>
            <a:t>2.2.1. Bio/ecocentrismo</a:t>
          </a:r>
        </a:p>
      </dsp:txBody>
      <dsp:txXfrm>
        <a:off x="377547" y="2005065"/>
        <a:ext cx="4801477" cy="559396"/>
      </dsp:txXfrm>
    </dsp:sp>
    <dsp:sp modelId="{83D03D00-7F58-45A2-B72D-8B05C42AA5EE}">
      <dsp:nvSpPr>
        <dsp:cNvPr id="0" name=""/>
        <dsp:cNvSpPr/>
      </dsp:nvSpPr>
      <dsp:spPr>
        <a:xfrm>
          <a:off x="0" y="3237324"/>
          <a:ext cx="6945717" cy="529200"/>
        </a:xfrm>
        <a:prstGeom prst="rect">
          <a:avLst/>
        </a:prstGeom>
        <a:solidFill>
          <a:schemeClr val="lt1">
            <a:alpha val="90000"/>
            <a:hueOff val="0"/>
            <a:satOff val="0"/>
            <a:lumOff val="0"/>
            <a:alphaOff val="0"/>
          </a:schemeClr>
        </a:solidFill>
        <a:ln w="19050" cap="flat" cmpd="sng" algn="ctr">
          <a:solidFill>
            <a:schemeClr val="accent2">
              <a:hueOff val="3511139"/>
              <a:satOff val="-4379"/>
              <a:lumOff val="1030"/>
              <a:alphaOff val="0"/>
            </a:schemeClr>
          </a:solidFill>
          <a:prstDash val="solid"/>
        </a:ln>
        <a:effectLst/>
      </dsp:spPr>
      <dsp:style>
        <a:lnRef idx="2">
          <a:scrgbClr r="0" g="0" b="0"/>
        </a:lnRef>
        <a:fillRef idx="1">
          <a:scrgbClr r="0" g="0" b="0"/>
        </a:fillRef>
        <a:effectRef idx="0">
          <a:scrgbClr r="0" g="0" b="0"/>
        </a:effectRef>
        <a:fontRef idx="minor"/>
      </dsp:style>
    </dsp:sp>
    <dsp:sp modelId="{6E54AAE7-2144-4645-9B51-A006EB1FFCCD}">
      <dsp:nvSpPr>
        <dsp:cNvPr id="0" name=""/>
        <dsp:cNvSpPr/>
      </dsp:nvSpPr>
      <dsp:spPr>
        <a:xfrm>
          <a:off x="347285" y="2927364"/>
          <a:ext cx="4862001" cy="619920"/>
        </a:xfrm>
        <a:prstGeom prst="roundRect">
          <a:avLst/>
        </a:prstGeom>
        <a:solidFill>
          <a:schemeClr val="accent2">
            <a:hueOff val="3511139"/>
            <a:satOff val="-4379"/>
            <a:lumOff val="103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3772" tIns="0" rIns="183772" bIns="0" numCol="1" spcCol="1270" anchor="ctr" anchorCtr="0">
          <a:noAutofit/>
        </a:bodyPr>
        <a:lstStyle/>
        <a:p>
          <a:pPr marL="0" lvl="0" indent="0" algn="l" defTabSz="1244600">
            <a:lnSpc>
              <a:spcPct val="90000"/>
            </a:lnSpc>
            <a:spcBef>
              <a:spcPct val="0"/>
            </a:spcBef>
            <a:spcAft>
              <a:spcPct val="35000"/>
            </a:spcAft>
            <a:buNone/>
          </a:pPr>
          <a:r>
            <a:rPr lang="es-ES_tradnl" sz="2800" kern="1200" dirty="0"/>
            <a:t>2.2.2. </a:t>
          </a:r>
          <a:r>
            <a:rPr lang="es-ES_tradnl" sz="2800" kern="1200" dirty="0" err="1"/>
            <a:t>Tecnocentrismo</a:t>
          </a:r>
          <a:r>
            <a:rPr lang="es-ES_tradnl" sz="2800" kern="1200" dirty="0"/>
            <a:t> </a:t>
          </a:r>
        </a:p>
      </dsp:txBody>
      <dsp:txXfrm>
        <a:off x="377547" y="2957626"/>
        <a:ext cx="4801477" cy="559396"/>
      </dsp:txXfrm>
    </dsp:sp>
    <dsp:sp modelId="{C5514171-6E5B-4E35-8347-FF725F7E4957}">
      <dsp:nvSpPr>
        <dsp:cNvPr id="0" name=""/>
        <dsp:cNvSpPr/>
      </dsp:nvSpPr>
      <dsp:spPr>
        <a:xfrm>
          <a:off x="0" y="4189884"/>
          <a:ext cx="6945717" cy="529200"/>
        </a:xfrm>
        <a:prstGeom prst="rect">
          <a:avLst/>
        </a:prstGeom>
        <a:solidFill>
          <a:schemeClr val="lt1">
            <a:alpha val="90000"/>
            <a:hueOff val="0"/>
            <a:satOff val="0"/>
            <a:lumOff val="0"/>
            <a:alphaOff val="0"/>
          </a:schemeClr>
        </a:solidFill>
        <a:ln w="1905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sp>
    <dsp:sp modelId="{4A054CD5-20B6-48B3-B01E-EE2F8DF0F870}">
      <dsp:nvSpPr>
        <dsp:cNvPr id="0" name=""/>
        <dsp:cNvSpPr/>
      </dsp:nvSpPr>
      <dsp:spPr>
        <a:xfrm>
          <a:off x="347285" y="3879924"/>
          <a:ext cx="4862001" cy="619920"/>
        </a:xfrm>
        <a:prstGeom prst="roundRect">
          <a:avLst/>
        </a:prstGeom>
        <a:solidFill>
          <a:schemeClr val="accent2">
            <a:hueOff val="4681519"/>
            <a:satOff val="-5839"/>
            <a:lumOff val="137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3772" tIns="0" rIns="183772" bIns="0" numCol="1" spcCol="1270" anchor="ctr" anchorCtr="0">
          <a:noAutofit/>
        </a:bodyPr>
        <a:lstStyle/>
        <a:p>
          <a:pPr marL="0" lvl="0" indent="0" algn="l" defTabSz="1244600">
            <a:lnSpc>
              <a:spcPct val="90000"/>
            </a:lnSpc>
            <a:spcBef>
              <a:spcPct val="0"/>
            </a:spcBef>
            <a:spcAft>
              <a:spcPct val="35000"/>
            </a:spcAft>
            <a:buNone/>
          </a:pPr>
          <a:r>
            <a:rPr lang="es-ES_tradnl" sz="2800" kern="1200" dirty="0"/>
            <a:t>2.2.3 Antropocentrismo </a:t>
          </a:r>
        </a:p>
      </dsp:txBody>
      <dsp:txXfrm>
        <a:off x="377547" y="3910186"/>
        <a:ext cx="4801477" cy="5593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2C04D8-3B27-4C83-AA8A-3955ED2F452A}">
      <dsp:nvSpPr>
        <dsp:cNvPr id="0" name=""/>
        <dsp:cNvSpPr/>
      </dsp:nvSpPr>
      <dsp:spPr>
        <a:xfrm>
          <a:off x="0" y="449520"/>
          <a:ext cx="7032104" cy="604800"/>
        </a:xfrm>
        <a:prstGeom prst="rect">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B45AE9C-6207-481D-8487-6B80FC2B5912}">
      <dsp:nvSpPr>
        <dsp:cNvPr id="0" name=""/>
        <dsp:cNvSpPr/>
      </dsp:nvSpPr>
      <dsp:spPr>
        <a:xfrm>
          <a:off x="351605" y="95280"/>
          <a:ext cx="4922472" cy="70848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6058" tIns="0" rIns="186058" bIns="0" numCol="1" spcCol="1270" anchor="ctr" anchorCtr="0">
          <a:noAutofit/>
        </a:bodyPr>
        <a:lstStyle/>
        <a:p>
          <a:pPr marL="0" lvl="0" indent="0" algn="l" defTabSz="1066800">
            <a:lnSpc>
              <a:spcPct val="90000"/>
            </a:lnSpc>
            <a:spcBef>
              <a:spcPct val="0"/>
            </a:spcBef>
            <a:spcAft>
              <a:spcPct val="35000"/>
            </a:spcAft>
            <a:buNone/>
          </a:pPr>
          <a:r>
            <a:rPr lang="es-ES_tradnl" sz="2400" kern="1200" dirty="0"/>
            <a:t>2.2.4. Holismo</a:t>
          </a:r>
          <a:endParaRPr lang="es-MX" sz="2400" kern="1200" dirty="0"/>
        </a:p>
      </dsp:txBody>
      <dsp:txXfrm>
        <a:off x="386190" y="129865"/>
        <a:ext cx="4853302" cy="639310"/>
      </dsp:txXfrm>
    </dsp:sp>
    <dsp:sp modelId="{02507394-3602-49D0-B97C-5F50CFBA118A}">
      <dsp:nvSpPr>
        <dsp:cNvPr id="0" name=""/>
        <dsp:cNvSpPr/>
      </dsp:nvSpPr>
      <dsp:spPr>
        <a:xfrm>
          <a:off x="0" y="1538160"/>
          <a:ext cx="7032104" cy="604800"/>
        </a:xfrm>
        <a:prstGeom prst="rect">
          <a:avLst/>
        </a:prstGeom>
        <a:solidFill>
          <a:schemeClr val="lt1">
            <a:alpha val="90000"/>
            <a:hueOff val="0"/>
            <a:satOff val="0"/>
            <a:lumOff val="0"/>
            <a:alphaOff val="0"/>
          </a:schemeClr>
        </a:solidFill>
        <a:ln w="19050" cap="flat" cmpd="sng" algn="ctr">
          <a:solidFill>
            <a:schemeClr val="accent2">
              <a:hueOff val="1170380"/>
              <a:satOff val="-1460"/>
              <a:lumOff val="343"/>
              <a:alphaOff val="0"/>
            </a:schemeClr>
          </a:solidFill>
          <a:prstDash val="solid"/>
        </a:ln>
        <a:effectLst/>
      </dsp:spPr>
      <dsp:style>
        <a:lnRef idx="2">
          <a:scrgbClr r="0" g="0" b="0"/>
        </a:lnRef>
        <a:fillRef idx="1">
          <a:scrgbClr r="0" g="0" b="0"/>
        </a:fillRef>
        <a:effectRef idx="0">
          <a:scrgbClr r="0" g="0" b="0"/>
        </a:effectRef>
        <a:fontRef idx="minor"/>
      </dsp:style>
    </dsp:sp>
    <dsp:sp modelId="{0879E6EE-3788-49AB-8E3B-8051AEEC0BC0}">
      <dsp:nvSpPr>
        <dsp:cNvPr id="0" name=""/>
        <dsp:cNvSpPr/>
      </dsp:nvSpPr>
      <dsp:spPr>
        <a:xfrm>
          <a:off x="351605" y="1183920"/>
          <a:ext cx="4922472" cy="708480"/>
        </a:xfrm>
        <a:prstGeom prst="roundRect">
          <a:avLst/>
        </a:prstGeom>
        <a:solidFill>
          <a:schemeClr val="accent2">
            <a:hueOff val="1170380"/>
            <a:satOff val="-1460"/>
            <a:lumOff val="34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6058" tIns="0" rIns="186058" bIns="0" numCol="1" spcCol="1270" anchor="ctr" anchorCtr="0">
          <a:noAutofit/>
        </a:bodyPr>
        <a:lstStyle/>
        <a:p>
          <a:pPr marL="0" lvl="0" indent="0" algn="l" defTabSz="1066800">
            <a:lnSpc>
              <a:spcPct val="90000"/>
            </a:lnSpc>
            <a:spcBef>
              <a:spcPct val="0"/>
            </a:spcBef>
            <a:spcAft>
              <a:spcPct val="35000"/>
            </a:spcAft>
            <a:buNone/>
          </a:pPr>
          <a:r>
            <a:rPr lang="es-ES_tradnl" sz="2400" kern="1200" dirty="0"/>
            <a:t>2.2.5 Ecología superficial </a:t>
          </a:r>
          <a:endParaRPr lang="es-MX" sz="2400" kern="1200" dirty="0"/>
        </a:p>
      </dsp:txBody>
      <dsp:txXfrm>
        <a:off x="386190" y="1218505"/>
        <a:ext cx="4853302" cy="639310"/>
      </dsp:txXfrm>
    </dsp:sp>
    <dsp:sp modelId="{F1F15ED8-39CD-484B-9B63-6AC8EB0FEB06}">
      <dsp:nvSpPr>
        <dsp:cNvPr id="0" name=""/>
        <dsp:cNvSpPr/>
      </dsp:nvSpPr>
      <dsp:spPr>
        <a:xfrm>
          <a:off x="0" y="2626800"/>
          <a:ext cx="7032104" cy="604800"/>
        </a:xfrm>
        <a:prstGeom prst="rect">
          <a:avLst/>
        </a:prstGeom>
        <a:solidFill>
          <a:schemeClr val="lt1">
            <a:alpha val="90000"/>
            <a:hueOff val="0"/>
            <a:satOff val="0"/>
            <a:lumOff val="0"/>
            <a:alphaOff val="0"/>
          </a:schemeClr>
        </a:solidFill>
        <a:ln w="19050" cap="flat" cmpd="sng" algn="ctr">
          <a:solidFill>
            <a:schemeClr val="accent2">
              <a:hueOff val="2340759"/>
              <a:satOff val="-2919"/>
              <a:lumOff val="686"/>
              <a:alphaOff val="0"/>
            </a:schemeClr>
          </a:solidFill>
          <a:prstDash val="solid"/>
        </a:ln>
        <a:effectLst/>
      </dsp:spPr>
      <dsp:style>
        <a:lnRef idx="2">
          <a:scrgbClr r="0" g="0" b="0"/>
        </a:lnRef>
        <a:fillRef idx="1">
          <a:scrgbClr r="0" g="0" b="0"/>
        </a:fillRef>
        <a:effectRef idx="0">
          <a:scrgbClr r="0" g="0" b="0"/>
        </a:effectRef>
        <a:fontRef idx="minor"/>
      </dsp:style>
    </dsp:sp>
    <dsp:sp modelId="{1E9A259A-A512-407C-911E-F08D5A03F380}">
      <dsp:nvSpPr>
        <dsp:cNvPr id="0" name=""/>
        <dsp:cNvSpPr/>
      </dsp:nvSpPr>
      <dsp:spPr>
        <a:xfrm>
          <a:off x="351605" y="2272560"/>
          <a:ext cx="4922472" cy="708480"/>
        </a:xfrm>
        <a:prstGeom prst="roundRect">
          <a:avLst/>
        </a:prstGeom>
        <a:solidFill>
          <a:schemeClr val="accent2">
            <a:hueOff val="2340759"/>
            <a:satOff val="-2919"/>
            <a:lumOff val="68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6058" tIns="0" rIns="186058" bIns="0" numCol="1" spcCol="1270" anchor="ctr" anchorCtr="0">
          <a:noAutofit/>
        </a:bodyPr>
        <a:lstStyle/>
        <a:p>
          <a:pPr marL="0" lvl="0" indent="0" algn="l" defTabSz="1066800">
            <a:lnSpc>
              <a:spcPct val="90000"/>
            </a:lnSpc>
            <a:spcBef>
              <a:spcPct val="0"/>
            </a:spcBef>
            <a:spcAft>
              <a:spcPct val="35000"/>
            </a:spcAft>
            <a:buNone/>
          </a:pPr>
          <a:r>
            <a:rPr lang="es-ES_tradnl" sz="2400" kern="1200" dirty="0"/>
            <a:t>2.2.6 Ecología profunda</a:t>
          </a:r>
          <a:endParaRPr lang="es-MX" sz="2400" kern="1200" dirty="0"/>
        </a:p>
      </dsp:txBody>
      <dsp:txXfrm>
        <a:off x="386190" y="2307145"/>
        <a:ext cx="4853302" cy="639310"/>
      </dsp:txXfrm>
    </dsp:sp>
    <dsp:sp modelId="{E1071D32-BFF0-4456-B318-4FD9997233CA}">
      <dsp:nvSpPr>
        <dsp:cNvPr id="0" name=""/>
        <dsp:cNvSpPr/>
      </dsp:nvSpPr>
      <dsp:spPr>
        <a:xfrm>
          <a:off x="0" y="3715440"/>
          <a:ext cx="7032104" cy="604800"/>
        </a:xfrm>
        <a:prstGeom prst="rect">
          <a:avLst/>
        </a:prstGeom>
        <a:solidFill>
          <a:schemeClr val="lt1">
            <a:alpha val="90000"/>
            <a:hueOff val="0"/>
            <a:satOff val="0"/>
            <a:lumOff val="0"/>
            <a:alphaOff val="0"/>
          </a:schemeClr>
        </a:solidFill>
        <a:ln w="19050" cap="flat" cmpd="sng" algn="ctr">
          <a:solidFill>
            <a:schemeClr val="accent2">
              <a:hueOff val="3511139"/>
              <a:satOff val="-4379"/>
              <a:lumOff val="1030"/>
              <a:alphaOff val="0"/>
            </a:schemeClr>
          </a:solidFill>
          <a:prstDash val="solid"/>
        </a:ln>
        <a:effectLst/>
      </dsp:spPr>
      <dsp:style>
        <a:lnRef idx="2">
          <a:scrgbClr r="0" g="0" b="0"/>
        </a:lnRef>
        <a:fillRef idx="1">
          <a:scrgbClr r="0" g="0" b="0"/>
        </a:fillRef>
        <a:effectRef idx="0">
          <a:scrgbClr r="0" g="0" b="0"/>
        </a:effectRef>
        <a:fontRef idx="minor"/>
      </dsp:style>
    </dsp:sp>
    <dsp:sp modelId="{CDE55B6D-0733-432F-A113-993DB5C4B8AC}">
      <dsp:nvSpPr>
        <dsp:cNvPr id="0" name=""/>
        <dsp:cNvSpPr/>
      </dsp:nvSpPr>
      <dsp:spPr>
        <a:xfrm>
          <a:off x="351605" y="3361200"/>
          <a:ext cx="4922472" cy="708480"/>
        </a:xfrm>
        <a:prstGeom prst="roundRect">
          <a:avLst/>
        </a:prstGeom>
        <a:solidFill>
          <a:schemeClr val="accent2">
            <a:hueOff val="3511139"/>
            <a:satOff val="-4379"/>
            <a:lumOff val="103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6058" tIns="0" rIns="186058" bIns="0" numCol="1" spcCol="1270" anchor="ctr" anchorCtr="0">
          <a:noAutofit/>
        </a:bodyPr>
        <a:lstStyle/>
        <a:p>
          <a:pPr marL="0" lvl="0" indent="0" algn="l" defTabSz="1066800">
            <a:lnSpc>
              <a:spcPct val="90000"/>
            </a:lnSpc>
            <a:spcBef>
              <a:spcPct val="0"/>
            </a:spcBef>
            <a:spcAft>
              <a:spcPct val="35000"/>
            </a:spcAft>
            <a:buNone/>
          </a:pPr>
          <a:r>
            <a:rPr lang="es-MX" sz="2400" kern="1200" dirty="0"/>
            <a:t>Conclusiones</a:t>
          </a:r>
        </a:p>
      </dsp:txBody>
      <dsp:txXfrm>
        <a:off x="386190" y="3395785"/>
        <a:ext cx="4853302" cy="639310"/>
      </dsp:txXfrm>
    </dsp:sp>
    <dsp:sp modelId="{624CCD9A-A1AF-4BCC-A345-1B04658776C0}">
      <dsp:nvSpPr>
        <dsp:cNvPr id="0" name=""/>
        <dsp:cNvSpPr/>
      </dsp:nvSpPr>
      <dsp:spPr>
        <a:xfrm>
          <a:off x="0" y="4804080"/>
          <a:ext cx="7032104" cy="604800"/>
        </a:xfrm>
        <a:prstGeom prst="rect">
          <a:avLst/>
        </a:prstGeom>
        <a:solidFill>
          <a:schemeClr val="lt1">
            <a:alpha val="90000"/>
            <a:hueOff val="0"/>
            <a:satOff val="0"/>
            <a:lumOff val="0"/>
            <a:alphaOff val="0"/>
          </a:schemeClr>
        </a:solidFill>
        <a:ln w="1905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sp>
    <dsp:sp modelId="{D26215FF-9310-492B-86A2-712172EF5DBE}">
      <dsp:nvSpPr>
        <dsp:cNvPr id="0" name=""/>
        <dsp:cNvSpPr/>
      </dsp:nvSpPr>
      <dsp:spPr>
        <a:xfrm>
          <a:off x="351605" y="4449839"/>
          <a:ext cx="4922472" cy="708480"/>
        </a:xfrm>
        <a:prstGeom prst="roundRect">
          <a:avLst/>
        </a:prstGeom>
        <a:solidFill>
          <a:schemeClr val="accent2">
            <a:hueOff val="4681519"/>
            <a:satOff val="-5839"/>
            <a:lumOff val="137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6058" tIns="0" rIns="186058" bIns="0" numCol="1" spcCol="1270" anchor="ctr" anchorCtr="0">
          <a:noAutofit/>
        </a:bodyPr>
        <a:lstStyle/>
        <a:p>
          <a:pPr marL="0" lvl="0" indent="0" algn="l" defTabSz="1066800">
            <a:lnSpc>
              <a:spcPct val="90000"/>
            </a:lnSpc>
            <a:spcBef>
              <a:spcPct val="0"/>
            </a:spcBef>
            <a:spcAft>
              <a:spcPct val="35000"/>
            </a:spcAft>
            <a:buNone/>
          </a:pPr>
          <a:r>
            <a:rPr lang="es-MX" sz="2400" kern="1200" dirty="0"/>
            <a:t>Referencias bibliográficas</a:t>
          </a:r>
        </a:p>
      </dsp:txBody>
      <dsp:txXfrm>
        <a:off x="386190" y="4484424"/>
        <a:ext cx="4853302" cy="6393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09781C-9949-45F7-8207-9ADF49857F73}">
      <dsp:nvSpPr>
        <dsp:cNvPr id="0" name=""/>
        <dsp:cNvSpPr/>
      </dsp:nvSpPr>
      <dsp:spPr>
        <a:xfrm>
          <a:off x="0" y="385838"/>
          <a:ext cx="3514046" cy="2108427"/>
        </a:xfrm>
        <a:prstGeom prst="roundRect">
          <a:avLst>
            <a:gd name="adj" fmla="val 10000"/>
          </a:avLst>
        </a:prstGeom>
        <a:gradFill rotWithShape="0">
          <a:gsLst>
            <a:gs pos="0">
              <a:schemeClr val="accent5">
                <a:hueOff val="0"/>
                <a:satOff val="0"/>
                <a:lumOff val="0"/>
                <a:alphaOff val="0"/>
                <a:shade val="63000"/>
              </a:schemeClr>
            </a:gs>
            <a:gs pos="30000">
              <a:schemeClr val="accent5">
                <a:hueOff val="0"/>
                <a:satOff val="0"/>
                <a:lumOff val="0"/>
                <a:alphaOff val="0"/>
                <a:shade val="90000"/>
                <a:satMod val="110000"/>
              </a:schemeClr>
            </a:gs>
            <a:gs pos="45000">
              <a:schemeClr val="accent5">
                <a:hueOff val="0"/>
                <a:satOff val="0"/>
                <a:lumOff val="0"/>
                <a:alphaOff val="0"/>
                <a:shade val="100000"/>
                <a:satMod val="118000"/>
              </a:schemeClr>
            </a:gs>
            <a:gs pos="55000">
              <a:schemeClr val="accent5">
                <a:hueOff val="0"/>
                <a:satOff val="0"/>
                <a:lumOff val="0"/>
                <a:alphaOff val="0"/>
                <a:shade val="100000"/>
                <a:satMod val="118000"/>
              </a:schemeClr>
            </a:gs>
            <a:gs pos="73000">
              <a:schemeClr val="accent5">
                <a:hueOff val="0"/>
                <a:satOff val="0"/>
                <a:lumOff val="0"/>
                <a:alphaOff val="0"/>
                <a:shade val="90000"/>
                <a:satMod val="110000"/>
              </a:schemeClr>
            </a:gs>
            <a:gs pos="100000">
              <a:schemeClr val="accent5">
                <a:hueOff val="0"/>
                <a:satOff val="0"/>
                <a:lumOff val="0"/>
                <a:alphaOff val="0"/>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5">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just" defTabSz="1066800" rtl="0">
            <a:lnSpc>
              <a:spcPct val="90000"/>
            </a:lnSpc>
            <a:spcBef>
              <a:spcPct val="0"/>
            </a:spcBef>
            <a:spcAft>
              <a:spcPct val="35000"/>
            </a:spcAft>
            <a:buNone/>
          </a:pPr>
          <a:r>
            <a:rPr lang="es-MX" sz="2400" kern="1200" dirty="0"/>
            <a:t>La vinculación entre las disciplinas naturales y sociales amplían la posibilidad de construir un conocimiento básico.</a:t>
          </a:r>
        </a:p>
      </dsp:txBody>
      <dsp:txXfrm>
        <a:off x="61754" y="447592"/>
        <a:ext cx="3390538" cy="1984919"/>
      </dsp:txXfrm>
    </dsp:sp>
    <dsp:sp modelId="{D289C3C5-4838-4E47-8846-35339E78C64A}">
      <dsp:nvSpPr>
        <dsp:cNvPr id="0" name=""/>
        <dsp:cNvSpPr/>
      </dsp:nvSpPr>
      <dsp:spPr>
        <a:xfrm rot="1185627">
          <a:off x="3703668" y="1759023"/>
          <a:ext cx="793200" cy="871483"/>
        </a:xfrm>
        <a:prstGeom prst="rightArrow">
          <a:avLst>
            <a:gd name="adj1" fmla="val 60000"/>
            <a:gd name="adj2" fmla="val 50000"/>
          </a:avLst>
        </a:prstGeom>
        <a:gradFill rotWithShape="0">
          <a:gsLst>
            <a:gs pos="0">
              <a:schemeClr val="accent5">
                <a:tint val="60000"/>
                <a:hueOff val="0"/>
                <a:satOff val="0"/>
                <a:lumOff val="0"/>
                <a:alphaOff val="0"/>
                <a:shade val="63000"/>
              </a:schemeClr>
            </a:gs>
            <a:gs pos="30000">
              <a:schemeClr val="accent5">
                <a:tint val="60000"/>
                <a:hueOff val="0"/>
                <a:satOff val="0"/>
                <a:lumOff val="0"/>
                <a:alphaOff val="0"/>
                <a:shade val="90000"/>
                <a:satMod val="110000"/>
              </a:schemeClr>
            </a:gs>
            <a:gs pos="45000">
              <a:schemeClr val="accent5">
                <a:tint val="60000"/>
                <a:hueOff val="0"/>
                <a:satOff val="0"/>
                <a:lumOff val="0"/>
                <a:alphaOff val="0"/>
                <a:shade val="100000"/>
                <a:satMod val="118000"/>
              </a:schemeClr>
            </a:gs>
            <a:gs pos="55000">
              <a:schemeClr val="accent5">
                <a:tint val="60000"/>
                <a:hueOff val="0"/>
                <a:satOff val="0"/>
                <a:lumOff val="0"/>
                <a:alphaOff val="0"/>
                <a:shade val="100000"/>
                <a:satMod val="118000"/>
              </a:schemeClr>
            </a:gs>
            <a:gs pos="73000">
              <a:schemeClr val="accent5">
                <a:tint val="60000"/>
                <a:hueOff val="0"/>
                <a:satOff val="0"/>
                <a:lumOff val="0"/>
                <a:alphaOff val="0"/>
                <a:shade val="90000"/>
                <a:satMod val="110000"/>
              </a:schemeClr>
            </a:gs>
            <a:gs pos="100000">
              <a:schemeClr val="accent5">
                <a:tint val="60000"/>
                <a:hueOff val="0"/>
                <a:satOff val="0"/>
                <a:lumOff val="0"/>
                <a:alphaOff val="0"/>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5">
              <a:tint val="60000"/>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just" defTabSz="844550">
            <a:lnSpc>
              <a:spcPct val="90000"/>
            </a:lnSpc>
            <a:spcBef>
              <a:spcPct val="0"/>
            </a:spcBef>
            <a:spcAft>
              <a:spcPct val="35000"/>
            </a:spcAft>
            <a:buNone/>
          </a:pPr>
          <a:endParaRPr lang="es-MX" sz="1900" kern="1200"/>
        </a:p>
      </dsp:txBody>
      <dsp:txXfrm>
        <a:off x="3710674" y="1893094"/>
        <a:ext cx="555240" cy="522889"/>
      </dsp:txXfrm>
    </dsp:sp>
    <dsp:sp modelId="{1C5F51DF-D077-4365-B9F2-99204780FE67}">
      <dsp:nvSpPr>
        <dsp:cNvPr id="0" name=""/>
        <dsp:cNvSpPr/>
      </dsp:nvSpPr>
      <dsp:spPr>
        <a:xfrm>
          <a:off x="4922521" y="2111956"/>
          <a:ext cx="4006470" cy="2369851"/>
        </a:xfrm>
        <a:prstGeom prst="roundRect">
          <a:avLst>
            <a:gd name="adj" fmla="val 10000"/>
          </a:avLst>
        </a:prstGeom>
        <a:gradFill rotWithShape="0">
          <a:gsLst>
            <a:gs pos="0">
              <a:schemeClr val="accent5">
                <a:hueOff val="0"/>
                <a:satOff val="0"/>
                <a:lumOff val="0"/>
                <a:alphaOff val="0"/>
                <a:shade val="63000"/>
              </a:schemeClr>
            </a:gs>
            <a:gs pos="30000">
              <a:schemeClr val="accent5">
                <a:hueOff val="0"/>
                <a:satOff val="0"/>
                <a:lumOff val="0"/>
                <a:alphaOff val="0"/>
                <a:shade val="90000"/>
                <a:satMod val="110000"/>
              </a:schemeClr>
            </a:gs>
            <a:gs pos="45000">
              <a:schemeClr val="accent5">
                <a:hueOff val="0"/>
                <a:satOff val="0"/>
                <a:lumOff val="0"/>
                <a:alphaOff val="0"/>
                <a:shade val="100000"/>
                <a:satMod val="118000"/>
              </a:schemeClr>
            </a:gs>
            <a:gs pos="55000">
              <a:schemeClr val="accent5">
                <a:hueOff val="0"/>
                <a:satOff val="0"/>
                <a:lumOff val="0"/>
                <a:alphaOff val="0"/>
                <a:shade val="100000"/>
                <a:satMod val="118000"/>
              </a:schemeClr>
            </a:gs>
            <a:gs pos="73000">
              <a:schemeClr val="accent5">
                <a:hueOff val="0"/>
                <a:satOff val="0"/>
                <a:lumOff val="0"/>
                <a:alphaOff val="0"/>
                <a:shade val="90000"/>
                <a:satMod val="110000"/>
              </a:schemeClr>
            </a:gs>
            <a:gs pos="100000">
              <a:schemeClr val="accent5">
                <a:hueOff val="0"/>
                <a:satOff val="0"/>
                <a:lumOff val="0"/>
                <a:alphaOff val="0"/>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5">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just" defTabSz="1066800" rtl="0">
            <a:lnSpc>
              <a:spcPct val="90000"/>
            </a:lnSpc>
            <a:spcBef>
              <a:spcPct val="0"/>
            </a:spcBef>
            <a:spcAft>
              <a:spcPct val="35000"/>
            </a:spcAft>
            <a:buNone/>
          </a:pPr>
          <a:r>
            <a:rPr lang="es-MX" sz="2400" kern="1200" dirty="0"/>
            <a:t>La multicausalidad y la interdependencia de los procesos naturales y sociales buscan promover efectivos cambios socioambientales</a:t>
          </a:r>
          <a:r>
            <a:rPr lang="es-ES" sz="2400" kern="1200" dirty="0"/>
            <a:t>. </a:t>
          </a:r>
          <a:endParaRPr lang="es-MX" sz="2400" kern="1200" dirty="0"/>
        </a:p>
      </dsp:txBody>
      <dsp:txXfrm>
        <a:off x="4991932" y="2181367"/>
        <a:ext cx="3867648" cy="223102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6A1254-D744-4E72-B195-6E9FD9F63642}">
      <dsp:nvSpPr>
        <dsp:cNvPr id="0" name=""/>
        <dsp:cNvSpPr/>
      </dsp:nvSpPr>
      <dsp:spPr>
        <a:xfrm rot="16200000">
          <a:off x="1084681" y="-1084681"/>
          <a:ext cx="2169120" cy="4338482"/>
        </a:xfrm>
        <a:prstGeom prst="round1Rect">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just" defTabSz="889000">
            <a:lnSpc>
              <a:spcPct val="100000"/>
            </a:lnSpc>
            <a:spcBef>
              <a:spcPct val="0"/>
            </a:spcBef>
            <a:spcAft>
              <a:spcPct val="35000"/>
            </a:spcAft>
            <a:buNone/>
          </a:pPr>
          <a:r>
            <a:rPr lang="es-MX" sz="2000" kern="1200" dirty="0">
              <a:solidFill>
                <a:schemeClr val="accent1">
                  <a:lumMod val="50000"/>
                </a:schemeClr>
              </a:solidFill>
              <a:latin typeface="+mn-lt"/>
            </a:rPr>
            <a:t>Corriente filosófica que </a:t>
          </a:r>
          <a:r>
            <a:rPr lang="es-MX" sz="2000" kern="1200" cap="none" dirty="0">
              <a:solidFill>
                <a:schemeClr val="accent1">
                  <a:lumMod val="50000"/>
                </a:schemeClr>
              </a:solidFill>
              <a:latin typeface="+mn-lt"/>
            </a:rPr>
            <a:t>se preocupa por preservar ecosistemas y especies, no solo por conservar la vida de individuos específicos.</a:t>
          </a:r>
          <a:endParaRPr lang="es-MX" sz="2000" kern="1200" dirty="0">
            <a:solidFill>
              <a:schemeClr val="accent1">
                <a:lumMod val="50000"/>
              </a:schemeClr>
            </a:solidFill>
            <a:latin typeface="+mn-lt"/>
          </a:endParaRPr>
        </a:p>
      </dsp:txBody>
      <dsp:txXfrm rot="5400000">
        <a:off x="-1" y="1"/>
        <a:ext cx="4338482" cy="1626840"/>
      </dsp:txXfrm>
    </dsp:sp>
    <dsp:sp modelId="{263E60B2-D8AC-4DF6-87C1-EC9E61476BC6}">
      <dsp:nvSpPr>
        <dsp:cNvPr id="0" name=""/>
        <dsp:cNvSpPr/>
      </dsp:nvSpPr>
      <dsp:spPr>
        <a:xfrm>
          <a:off x="4338482" y="0"/>
          <a:ext cx="4338482" cy="2169120"/>
        </a:xfrm>
        <a:prstGeom prst="round1Rect">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just" defTabSz="889000">
            <a:lnSpc>
              <a:spcPct val="90000"/>
            </a:lnSpc>
            <a:spcBef>
              <a:spcPct val="0"/>
            </a:spcBef>
            <a:spcAft>
              <a:spcPct val="35000"/>
            </a:spcAft>
            <a:buNone/>
          </a:pPr>
          <a:endParaRPr lang="es-MX" sz="2000" kern="1200" dirty="0">
            <a:solidFill>
              <a:schemeClr val="accent1">
                <a:lumMod val="50000"/>
              </a:schemeClr>
            </a:solidFill>
          </a:endParaRPr>
        </a:p>
        <a:p>
          <a:pPr marL="0" lvl="0" indent="0" algn="just" defTabSz="889000">
            <a:lnSpc>
              <a:spcPct val="90000"/>
            </a:lnSpc>
            <a:spcBef>
              <a:spcPct val="0"/>
            </a:spcBef>
            <a:spcAft>
              <a:spcPct val="35000"/>
            </a:spcAft>
            <a:buNone/>
          </a:pPr>
          <a:endParaRPr lang="es-MX" sz="2000" kern="1200" dirty="0">
            <a:solidFill>
              <a:schemeClr val="accent1">
                <a:lumMod val="50000"/>
              </a:schemeClr>
            </a:solidFill>
          </a:endParaRPr>
        </a:p>
        <a:p>
          <a:pPr marL="0" lvl="0" indent="0" algn="just" defTabSz="889000">
            <a:lnSpc>
              <a:spcPct val="90000"/>
            </a:lnSpc>
            <a:spcBef>
              <a:spcPct val="0"/>
            </a:spcBef>
            <a:spcAft>
              <a:spcPct val="35000"/>
            </a:spcAft>
            <a:buNone/>
          </a:pPr>
          <a:r>
            <a:rPr lang="es-MX" sz="2000" kern="1200" dirty="0">
              <a:solidFill>
                <a:schemeClr val="accent1">
                  <a:lumMod val="50000"/>
                </a:schemeClr>
              </a:solidFill>
            </a:rPr>
            <a:t>Representante es </a:t>
          </a:r>
          <a:r>
            <a:rPr lang="es-MX" sz="2000" kern="1200" dirty="0" err="1">
              <a:solidFill>
                <a:schemeClr val="accent1">
                  <a:lumMod val="50000"/>
                </a:schemeClr>
              </a:solidFill>
            </a:rPr>
            <a:t>Pentti</a:t>
          </a:r>
          <a:r>
            <a:rPr lang="es-MX" sz="2000" kern="1200" dirty="0">
              <a:solidFill>
                <a:schemeClr val="accent1">
                  <a:lumMod val="50000"/>
                </a:schemeClr>
              </a:solidFill>
            </a:rPr>
            <a:t> </a:t>
          </a:r>
          <a:r>
            <a:rPr lang="es-MX" sz="2000" kern="1200" dirty="0" err="1">
              <a:solidFill>
                <a:schemeClr val="accent1">
                  <a:lumMod val="50000"/>
                </a:schemeClr>
              </a:solidFill>
            </a:rPr>
            <a:t>Linkola</a:t>
          </a:r>
          <a:r>
            <a:rPr lang="es-MX" sz="2000" kern="1200" dirty="0">
              <a:solidFill>
                <a:schemeClr val="accent1">
                  <a:lumMod val="50000"/>
                </a:schemeClr>
              </a:solidFill>
            </a:rPr>
            <a:t> </a:t>
          </a:r>
          <a:r>
            <a:rPr lang="es-ES" sz="2000" kern="1200" dirty="0">
              <a:solidFill>
                <a:schemeClr val="accent1">
                  <a:lumMod val="50000"/>
                </a:schemeClr>
              </a:solidFill>
            </a:rPr>
            <a:t>considera que la humanidad esta destruyendo el medio ambiente y  plantea como solución la reducción del número de personas en el mundo desindustrialización. </a:t>
          </a:r>
          <a:endParaRPr lang="es-MX" sz="2000" kern="1200" dirty="0">
            <a:solidFill>
              <a:schemeClr val="accent1">
                <a:lumMod val="50000"/>
              </a:schemeClr>
            </a:solidFill>
          </a:endParaRPr>
        </a:p>
        <a:p>
          <a:pPr marL="0" lvl="0" indent="0" algn="ctr" defTabSz="889000">
            <a:lnSpc>
              <a:spcPct val="90000"/>
            </a:lnSpc>
            <a:spcBef>
              <a:spcPct val="0"/>
            </a:spcBef>
            <a:spcAft>
              <a:spcPct val="35000"/>
            </a:spcAft>
            <a:buNone/>
          </a:pPr>
          <a:endParaRPr lang="es-MX" sz="2000" kern="1200" dirty="0">
            <a:solidFill>
              <a:schemeClr val="accent1">
                <a:lumMod val="50000"/>
              </a:schemeClr>
            </a:solidFill>
          </a:endParaRPr>
        </a:p>
      </dsp:txBody>
      <dsp:txXfrm>
        <a:off x="4338482" y="0"/>
        <a:ext cx="4338482" cy="1626840"/>
      </dsp:txXfrm>
    </dsp:sp>
    <dsp:sp modelId="{2CBBE6E5-0E7D-4289-9D74-665C4698B836}">
      <dsp:nvSpPr>
        <dsp:cNvPr id="0" name=""/>
        <dsp:cNvSpPr/>
      </dsp:nvSpPr>
      <dsp:spPr>
        <a:xfrm rot="10800000">
          <a:off x="0" y="2169120"/>
          <a:ext cx="4338482" cy="2169120"/>
        </a:xfrm>
        <a:prstGeom prst="round1Rect">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just" defTabSz="889000">
            <a:lnSpc>
              <a:spcPct val="90000"/>
            </a:lnSpc>
            <a:spcBef>
              <a:spcPct val="0"/>
            </a:spcBef>
            <a:spcAft>
              <a:spcPct val="35000"/>
            </a:spcAft>
            <a:buNone/>
          </a:pPr>
          <a:r>
            <a:rPr lang="es-ES" sz="2000" kern="1200" dirty="0">
              <a:solidFill>
                <a:schemeClr val="accent1">
                  <a:lumMod val="50000"/>
                </a:schemeClr>
              </a:solidFill>
            </a:rPr>
            <a:t>Su ideal es una dictadura totalitaria, gobernada por una elite intelectual, donde la mayor parte de la población tenga el nivel de vida de la edad media y el consumo este limitado a recursos renovables</a:t>
          </a:r>
          <a:endParaRPr lang="es-MX" sz="2000" kern="1200" dirty="0">
            <a:solidFill>
              <a:schemeClr val="accent1">
                <a:lumMod val="50000"/>
              </a:schemeClr>
            </a:solidFill>
          </a:endParaRPr>
        </a:p>
      </dsp:txBody>
      <dsp:txXfrm rot="10800000">
        <a:off x="0" y="2711400"/>
        <a:ext cx="4338482" cy="1626840"/>
      </dsp:txXfrm>
    </dsp:sp>
    <dsp:sp modelId="{61548A2E-81E0-41F9-B24D-F35BBDFF5E9B}">
      <dsp:nvSpPr>
        <dsp:cNvPr id="0" name=""/>
        <dsp:cNvSpPr/>
      </dsp:nvSpPr>
      <dsp:spPr>
        <a:xfrm rot="5400000">
          <a:off x="5423163" y="1084439"/>
          <a:ext cx="2169120" cy="4338482"/>
        </a:xfrm>
        <a:prstGeom prst="round1Rect">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MX" sz="2000" kern="1200" cap="none" dirty="0">
              <a:solidFill>
                <a:schemeClr val="accent1">
                  <a:lumMod val="50000"/>
                </a:schemeClr>
              </a:solidFill>
            </a:rPr>
            <a:t>“Un amor hacia la naturaleza como ser abstracto total”. </a:t>
          </a:r>
          <a:endParaRPr lang="es-MX" sz="2000" kern="1200" dirty="0">
            <a:solidFill>
              <a:schemeClr val="accent1">
                <a:lumMod val="50000"/>
              </a:schemeClr>
            </a:solidFill>
          </a:endParaRPr>
        </a:p>
      </dsp:txBody>
      <dsp:txXfrm rot="-5400000">
        <a:off x="4338481" y="2711400"/>
        <a:ext cx="4338482" cy="1626840"/>
      </dsp:txXfrm>
    </dsp:sp>
    <dsp:sp modelId="{AA04C336-2F7D-4377-BAF6-A55990D86831}">
      <dsp:nvSpPr>
        <dsp:cNvPr id="0" name=""/>
        <dsp:cNvSpPr/>
      </dsp:nvSpPr>
      <dsp:spPr>
        <a:xfrm>
          <a:off x="3036937" y="1626840"/>
          <a:ext cx="2603089" cy="1084560"/>
        </a:xfrm>
        <a:prstGeom prst="roundRect">
          <a:avLst/>
        </a:prstGeom>
        <a:solidFill>
          <a:schemeClr val="dk2">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solidFill>
                <a:schemeClr val="accent1">
                  <a:lumMod val="50000"/>
                </a:schemeClr>
              </a:solidFill>
            </a:rPr>
            <a:t>Ecocentrismo</a:t>
          </a:r>
        </a:p>
      </dsp:txBody>
      <dsp:txXfrm>
        <a:off x="3089881" y="1679784"/>
        <a:ext cx="2497201" cy="97867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4153A6-635A-452C-A17A-82E50DBB89CE}">
      <dsp:nvSpPr>
        <dsp:cNvPr id="0" name=""/>
        <dsp:cNvSpPr/>
      </dsp:nvSpPr>
      <dsp:spPr>
        <a:xfrm rot="16200000">
          <a:off x="874538" y="-874538"/>
          <a:ext cx="2468562" cy="4217640"/>
        </a:xfrm>
        <a:prstGeom prst="round1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just" defTabSz="1066800">
            <a:lnSpc>
              <a:spcPct val="90000"/>
            </a:lnSpc>
            <a:spcBef>
              <a:spcPct val="0"/>
            </a:spcBef>
            <a:spcAft>
              <a:spcPct val="35000"/>
            </a:spcAft>
            <a:buNone/>
          </a:pPr>
          <a:r>
            <a:rPr lang="es-MX" sz="2400" b="0" kern="1200" dirty="0">
              <a:solidFill>
                <a:schemeClr val="tx1"/>
              </a:solidFill>
            </a:rPr>
            <a:t>Se da a conocer en la década de 1970 conocida como “Teoría que respeta a todos los seres vivos” </a:t>
          </a:r>
        </a:p>
      </dsp:txBody>
      <dsp:txXfrm rot="5400000">
        <a:off x="0" y="0"/>
        <a:ext cx="4217640" cy="1851421"/>
      </dsp:txXfrm>
    </dsp:sp>
    <dsp:sp modelId="{01AF1BF5-7252-411B-9F0D-16D64CFC65CB}">
      <dsp:nvSpPr>
        <dsp:cNvPr id="0" name=""/>
        <dsp:cNvSpPr/>
      </dsp:nvSpPr>
      <dsp:spPr>
        <a:xfrm>
          <a:off x="4186809" y="0"/>
          <a:ext cx="4217640" cy="2468562"/>
        </a:xfrm>
        <a:prstGeom prst="round1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just" defTabSz="1111250">
            <a:lnSpc>
              <a:spcPct val="90000"/>
            </a:lnSpc>
            <a:spcBef>
              <a:spcPct val="0"/>
            </a:spcBef>
            <a:spcAft>
              <a:spcPct val="35000"/>
            </a:spcAft>
            <a:buNone/>
          </a:pPr>
          <a:r>
            <a:rPr lang="es-ES" sz="2500" kern="1200" dirty="0"/>
            <a:t>Su precursor es Robert Laza con su libro “Más allá del </a:t>
          </a:r>
          <a:r>
            <a:rPr lang="es-ES" sz="2500" kern="1200" dirty="0" err="1"/>
            <a:t>biocentrismo</a:t>
          </a:r>
          <a:r>
            <a:rPr lang="es-ES" sz="2500" kern="1200" dirty="0"/>
            <a:t>”.</a:t>
          </a:r>
        </a:p>
        <a:p>
          <a:pPr marL="0" lvl="0" indent="0" algn="just" defTabSz="1111250">
            <a:lnSpc>
              <a:spcPct val="90000"/>
            </a:lnSpc>
            <a:spcBef>
              <a:spcPct val="0"/>
            </a:spcBef>
            <a:spcAft>
              <a:spcPct val="35000"/>
            </a:spcAft>
            <a:buNone/>
          </a:pPr>
          <a:endParaRPr lang="es-MX" sz="2500" kern="1200" dirty="0"/>
        </a:p>
      </dsp:txBody>
      <dsp:txXfrm>
        <a:off x="4186809" y="0"/>
        <a:ext cx="4217640" cy="1851421"/>
      </dsp:txXfrm>
    </dsp:sp>
    <dsp:sp modelId="{5BB86006-E6C1-4668-A352-FC9AD0AC9D6A}">
      <dsp:nvSpPr>
        <dsp:cNvPr id="0" name=""/>
        <dsp:cNvSpPr/>
      </dsp:nvSpPr>
      <dsp:spPr>
        <a:xfrm rot="10800000">
          <a:off x="0" y="2448270"/>
          <a:ext cx="4217640" cy="2468562"/>
        </a:xfrm>
        <a:prstGeom prst="round1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just" defTabSz="1111250">
            <a:lnSpc>
              <a:spcPct val="90000"/>
            </a:lnSpc>
            <a:spcBef>
              <a:spcPct val="0"/>
            </a:spcBef>
            <a:spcAft>
              <a:spcPct val="35000"/>
            </a:spcAft>
            <a:buFont typeface="Arial" panose="020B0604020202020204" pitchFamily="34" charset="0"/>
            <a:buNone/>
          </a:pPr>
          <a:r>
            <a:rPr lang="es-ES" sz="2500" kern="1200" dirty="0"/>
            <a:t>Considera a la naturaleza como el centro del planeta.</a:t>
          </a:r>
          <a:endParaRPr lang="es-MX" sz="2500" kern="1200" dirty="0"/>
        </a:p>
        <a:p>
          <a:pPr marL="0" lvl="0" indent="0" algn="ctr" defTabSz="1111250">
            <a:lnSpc>
              <a:spcPct val="90000"/>
            </a:lnSpc>
            <a:spcBef>
              <a:spcPct val="0"/>
            </a:spcBef>
            <a:spcAft>
              <a:spcPct val="35000"/>
            </a:spcAft>
            <a:buNone/>
          </a:pPr>
          <a:endParaRPr lang="es-MX" sz="2500" kern="1200" dirty="0"/>
        </a:p>
      </dsp:txBody>
      <dsp:txXfrm rot="10800000">
        <a:off x="0" y="3065411"/>
        <a:ext cx="4217640" cy="1851421"/>
      </dsp:txXfrm>
    </dsp:sp>
    <dsp:sp modelId="{2402097D-362A-475B-86A2-F93B494E67BF}">
      <dsp:nvSpPr>
        <dsp:cNvPr id="0" name=""/>
        <dsp:cNvSpPr/>
      </dsp:nvSpPr>
      <dsp:spPr>
        <a:xfrm rot="5400000">
          <a:off x="5092178" y="1594023"/>
          <a:ext cx="2468562" cy="4217640"/>
        </a:xfrm>
        <a:prstGeom prst="round1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just" defTabSz="1111250">
            <a:lnSpc>
              <a:spcPct val="90000"/>
            </a:lnSpc>
            <a:spcBef>
              <a:spcPct val="0"/>
            </a:spcBef>
            <a:spcAft>
              <a:spcPct val="35000"/>
            </a:spcAft>
            <a:buNone/>
          </a:pPr>
          <a:r>
            <a:rPr lang="es-ES" sz="2500" kern="1200" dirty="0"/>
            <a:t>La naturaleza es un organismo vivo, todo empieza en la mente. </a:t>
          </a:r>
          <a:endParaRPr lang="es-MX" sz="2500" kern="1200" dirty="0"/>
        </a:p>
        <a:p>
          <a:pPr marL="0" lvl="0" indent="0" algn="ctr" defTabSz="1111250">
            <a:lnSpc>
              <a:spcPct val="90000"/>
            </a:lnSpc>
            <a:spcBef>
              <a:spcPct val="0"/>
            </a:spcBef>
            <a:spcAft>
              <a:spcPct val="35000"/>
            </a:spcAft>
            <a:buNone/>
          </a:pPr>
          <a:endParaRPr lang="es-MX" sz="2500" kern="1200" dirty="0"/>
        </a:p>
      </dsp:txBody>
      <dsp:txXfrm rot="-5400000">
        <a:off x="4217640" y="3085703"/>
        <a:ext cx="4217640" cy="1851421"/>
      </dsp:txXfrm>
    </dsp:sp>
    <dsp:sp modelId="{174AB0DB-AC29-42CB-8ABA-47F1180CED8B}">
      <dsp:nvSpPr>
        <dsp:cNvPr id="0" name=""/>
        <dsp:cNvSpPr/>
      </dsp:nvSpPr>
      <dsp:spPr>
        <a:xfrm>
          <a:off x="1810548" y="1944221"/>
          <a:ext cx="4978873" cy="861244"/>
        </a:xfrm>
        <a:prstGeom prst="roundRect">
          <a:avLst/>
        </a:prstGeom>
        <a:solidFill>
          <a:schemeClr val="accent2">
            <a:tint val="60000"/>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s-MX" sz="3600" kern="1200" dirty="0" err="1"/>
            <a:t>Biocentrismo</a:t>
          </a:r>
          <a:endParaRPr lang="es-MX" sz="3600" kern="1200" dirty="0"/>
        </a:p>
      </dsp:txBody>
      <dsp:txXfrm>
        <a:off x="1852590" y="1986263"/>
        <a:ext cx="4894789" cy="77716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D9E2DB-2434-4C46-A495-1A23C57B4A3F}">
      <dsp:nvSpPr>
        <dsp:cNvPr id="0" name=""/>
        <dsp:cNvSpPr/>
      </dsp:nvSpPr>
      <dsp:spPr>
        <a:xfrm>
          <a:off x="1390895" y="2410"/>
          <a:ext cx="2545705" cy="636426"/>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s-MX" sz="2200" kern="1200" dirty="0"/>
            <a:t>Mente (Humana)</a:t>
          </a:r>
        </a:p>
      </dsp:txBody>
      <dsp:txXfrm>
        <a:off x="1409535" y="21050"/>
        <a:ext cx="2508425" cy="599146"/>
      </dsp:txXfrm>
    </dsp:sp>
    <dsp:sp modelId="{84CC984F-D654-4954-BED2-85EAD54B3E4B}">
      <dsp:nvSpPr>
        <dsp:cNvPr id="0" name=""/>
        <dsp:cNvSpPr/>
      </dsp:nvSpPr>
      <dsp:spPr>
        <a:xfrm rot="5400000">
          <a:off x="2608060" y="694524"/>
          <a:ext cx="111374" cy="111374"/>
        </a:xfrm>
        <a:prstGeom prst="rightArrow">
          <a:avLst>
            <a:gd name="adj1" fmla="val 667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842F68A-235F-4E33-AF1B-8880BFD0AA74}">
      <dsp:nvSpPr>
        <dsp:cNvPr id="0" name=""/>
        <dsp:cNvSpPr/>
      </dsp:nvSpPr>
      <dsp:spPr>
        <a:xfrm>
          <a:off x="1390895" y="861586"/>
          <a:ext cx="2545705" cy="636426"/>
        </a:xfrm>
        <a:prstGeom prst="roundRect">
          <a:avLst>
            <a:gd name="adj" fmla="val 10000"/>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MX" sz="2000" kern="1200" dirty="0"/>
            <a:t>Intencionalidad </a:t>
          </a:r>
        </a:p>
      </dsp:txBody>
      <dsp:txXfrm>
        <a:off x="1409535" y="880226"/>
        <a:ext cx="2508425" cy="599146"/>
      </dsp:txXfrm>
    </dsp:sp>
    <dsp:sp modelId="{8314B88C-49BD-4906-B8FB-75927952D34E}">
      <dsp:nvSpPr>
        <dsp:cNvPr id="0" name=""/>
        <dsp:cNvSpPr/>
      </dsp:nvSpPr>
      <dsp:spPr>
        <a:xfrm rot="5400000">
          <a:off x="2608060" y="1553699"/>
          <a:ext cx="111374" cy="111374"/>
        </a:xfrm>
        <a:prstGeom prst="rightArrow">
          <a:avLst>
            <a:gd name="adj1" fmla="val 667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1694A15-02B2-427B-89C4-B5ECD9B7483B}">
      <dsp:nvSpPr>
        <dsp:cNvPr id="0" name=""/>
        <dsp:cNvSpPr/>
      </dsp:nvSpPr>
      <dsp:spPr>
        <a:xfrm>
          <a:off x="1390895" y="1720761"/>
          <a:ext cx="2545705" cy="636426"/>
        </a:xfrm>
        <a:prstGeom prst="roundRect">
          <a:avLst>
            <a:gd name="adj" fmla="val 10000"/>
          </a:avLst>
        </a:prstGeom>
        <a:solidFill>
          <a:schemeClr val="accent3">
            <a:tint val="40000"/>
            <a:alpha val="90000"/>
            <a:hueOff val="0"/>
            <a:satOff val="0"/>
            <a:lumOff val="0"/>
            <a:alphaOff val="0"/>
          </a:schemeClr>
        </a:solidFill>
        <a:ln w="1905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MX" sz="2000" kern="1200" dirty="0"/>
            <a:t>Autonomía </a:t>
          </a:r>
        </a:p>
      </dsp:txBody>
      <dsp:txXfrm>
        <a:off x="1409535" y="1739401"/>
        <a:ext cx="2508425" cy="599146"/>
      </dsp:txXfrm>
    </dsp:sp>
    <dsp:sp modelId="{9868C454-10DE-4358-92BC-D0D6A673A325}">
      <dsp:nvSpPr>
        <dsp:cNvPr id="0" name=""/>
        <dsp:cNvSpPr/>
      </dsp:nvSpPr>
      <dsp:spPr>
        <a:xfrm rot="5400000">
          <a:off x="2608060" y="2412875"/>
          <a:ext cx="111374" cy="111374"/>
        </a:xfrm>
        <a:prstGeom prst="rightArrow">
          <a:avLst>
            <a:gd name="adj1" fmla="val 667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2C9C2EB-9A0E-462D-A5E2-10AAEF3671A5}">
      <dsp:nvSpPr>
        <dsp:cNvPr id="0" name=""/>
        <dsp:cNvSpPr/>
      </dsp:nvSpPr>
      <dsp:spPr>
        <a:xfrm>
          <a:off x="1390895" y="2579937"/>
          <a:ext cx="2545705" cy="636426"/>
        </a:xfrm>
        <a:prstGeom prst="roundRect">
          <a:avLst>
            <a:gd name="adj" fmla="val 10000"/>
          </a:avLst>
        </a:prstGeom>
        <a:solidFill>
          <a:schemeClr val="accent4">
            <a:tint val="40000"/>
            <a:alpha val="90000"/>
            <a:hueOff val="0"/>
            <a:satOff val="0"/>
            <a:lumOff val="0"/>
            <a:alphaOff val="0"/>
          </a:schemeClr>
        </a:solidFill>
        <a:ln w="1905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MX" sz="2000" kern="1200" dirty="0"/>
            <a:t>Sentido </a:t>
          </a:r>
        </a:p>
      </dsp:txBody>
      <dsp:txXfrm>
        <a:off x="1409535" y="2598577"/>
        <a:ext cx="2508425" cy="599146"/>
      </dsp:txXfrm>
    </dsp:sp>
    <dsp:sp modelId="{D3B58B3B-6C75-4B81-A76C-3964179CDEF9}">
      <dsp:nvSpPr>
        <dsp:cNvPr id="0" name=""/>
        <dsp:cNvSpPr/>
      </dsp:nvSpPr>
      <dsp:spPr>
        <a:xfrm rot="5400000">
          <a:off x="2608060" y="3272050"/>
          <a:ext cx="111374" cy="111374"/>
        </a:xfrm>
        <a:prstGeom prst="rightArrow">
          <a:avLst>
            <a:gd name="adj1" fmla="val 667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C0E03D4-5257-4C2A-ADC9-BD01BFDE6133}">
      <dsp:nvSpPr>
        <dsp:cNvPr id="0" name=""/>
        <dsp:cNvSpPr/>
      </dsp:nvSpPr>
      <dsp:spPr>
        <a:xfrm>
          <a:off x="1390895" y="3439112"/>
          <a:ext cx="2545705" cy="636426"/>
        </a:xfrm>
        <a:prstGeom prst="roundRect">
          <a:avLst>
            <a:gd name="adj" fmla="val 10000"/>
          </a:avLst>
        </a:prstGeom>
        <a:solidFill>
          <a:schemeClr val="accent5">
            <a:tint val="40000"/>
            <a:alpha val="90000"/>
            <a:hueOff val="0"/>
            <a:satOff val="0"/>
            <a:lumOff val="0"/>
            <a:alphaOff val="0"/>
          </a:schemeClr>
        </a:solidFill>
        <a:ln w="1905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MX" sz="2000" kern="1200" dirty="0"/>
            <a:t>Propósito </a:t>
          </a:r>
        </a:p>
      </dsp:txBody>
      <dsp:txXfrm>
        <a:off x="1409535" y="3457752"/>
        <a:ext cx="2508425" cy="599146"/>
      </dsp:txXfrm>
    </dsp:sp>
    <dsp:sp modelId="{88E1B583-85C0-45F0-8F2C-41B8D5DD77C0}">
      <dsp:nvSpPr>
        <dsp:cNvPr id="0" name=""/>
        <dsp:cNvSpPr/>
      </dsp:nvSpPr>
      <dsp:spPr>
        <a:xfrm rot="5400000">
          <a:off x="2608060" y="4131226"/>
          <a:ext cx="111374" cy="111374"/>
        </a:xfrm>
        <a:prstGeom prst="rightArrow">
          <a:avLst>
            <a:gd name="adj1" fmla="val 667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7F19E3A-FD0A-4B55-AE4F-0F7C37B3D947}">
      <dsp:nvSpPr>
        <dsp:cNvPr id="0" name=""/>
        <dsp:cNvSpPr/>
      </dsp:nvSpPr>
      <dsp:spPr>
        <a:xfrm>
          <a:off x="1390895" y="4298288"/>
          <a:ext cx="2545705" cy="636426"/>
        </a:xfrm>
        <a:prstGeom prst="roundRect">
          <a:avLst>
            <a:gd name="adj" fmla="val 10000"/>
          </a:avLst>
        </a:prstGeom>
        <a:solidFill>
          <a:schemeClr val="accent6">
            <a:tint val="40000"/>
            <a:alpha val="90000"/>
            <a:hueOff val="0"/>
            <a:satOff val="0"/>
            <a:lumOff val="0"/>
            <a:alphaOff val="0"/>
          </a:schemeClr>
        </a:solidFill>
        <a:ln w="19050" cap="flat" cmpd="sng" algn="ctr">
          <a:solidFill>
            <a:schemeClr val="accent6">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MX" sz="2000" kern="1200" dirty="0"/>
            <a:t>Valor </a:t>
          </a:r>
        </a:p>
      </dsp:txBody>
      <dsp:txXfrm>
        <a:off x="1409535" y="4316928"/>
        <a:ext cx="2508425" cy="599146"/>
      </dsp:txXfrm>
    </dsp:sp>
    <dsp:sp modelId="{15AC37DA-3FAC-40FB-A79B-A643D6F44289}">
      <dsp:nvSpPr>
        <dsp:cNvPr id="0" name=""/>
        <dsp:cNvSpPr/>
      </dsp:nvSpPr>
      <dsp:spPr>
        <a:xfrm>
          <a:off x="4292999" y="2410"/>
          <a:ext cx="2545705" cy="636426"/>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s-MX" sz="2200" kern="1200" dirty="0"/>
            <a:t>Cuerpo (Naturaleza)</a:t>
          </a:r>
        </a:p>
      </dsp:txBody>
      <dsp:txXfrm>
        <a:off x="4311639" y="21050"/>
        <a:ext cx="2508425" cy="599146"/>
      </dsp:txXfrm>
    </dsp:sp>
    <dsp:sp modelId="{B9EB38D8-49F5-48FB-97CF-379FE6D18C91}">
      <dsp:nvSpPr>
        <dsp:cNvPr id="0" name=""/>
        <dsp:cNvSpPr/>
      </dsp:nvSpPr>
      <dsp:spPr>
        <a:xfrm rot="5400000">
          <a:off x="5510164" y="694524"/>
          <a:ext cx="111374" cy="111374"/>
        </a:xfrm>
        <a:prstGeom prst="rightArrow">
          <a:avLst>
            <a:gd name="adj1" fmla="val 667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8786955-6A3E-4978-940B-CD5558CA89B2}">
      <dsp:nvSpPr>
        <dsp:cNvPr id="0" name=""/>
        <dsp:cNvSpPr/>
      </dsp:nvSpPr>
      <dsp:spPr>
        <a:xfrm>
          <a:off x="4292999" y="861586"/>
          <a:ext cx="2545705" cy="636426"/>
        </a:xfrm>
        <a:prstGeom prst="roundRect">
          <a:avLst>
            <a:gd name="adj" fmla="val 10000"/>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MX" sz="2000" kern="1200" dirty="0"/>
            <a:t>Generalizaciones cuantitativas</a:t>
          </a:r>
        </a:p>
      </dsp:txBody>
      <dsp:txXfrm>
        <a:off x="4311639" y="880226"/>
        <a:ext cx="2508425" cy="599146"/>
      </dsp:txXfrm>
    </dsp:sp>
    <dsp:sp modelId="{EA5F894B-D5B7-4DF7-88F4-0AC6B56AD1D5}">
      <dsp:nvSpPr>
        <dsp:cNvPr id="0" name=""/>
        <dsp:cNvSpPr/>
      </dsp:nvSpPr>
      <dsp:spPr>
        <a:xfrm rot="5400000">
          <a:off x="5510164" y="1553699"/>
          <a:ext cx="111374" cy="111374"/>
        </a:xfrm>
        <a:prstGeom prst="rightArrow">
          <a:avLst>
            <a:gd name="adj1" fmla="val 667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B3E3403-AB6D-43CB-8B24-6AF8FE624EC0}">
      <dsp:nvSpPr>
        <dsp:cNvPr id="0" name=""/>
        <dsp:cNvSpPr/>
      </dsp:nvSpPr>
      <dsp:spPr>
        <a:xfrm>
          <a:off x="4292999" y="1720761"/>
          <a:ext cx="2545705" cy="636426"/>
        </a:xfrm>
        <a:prstGeom prst="roundRect">
          <a:avLst>
            <a:gd name="adj" fmla="val 10000"/>
          </a:avLst>
        </a:prstGeom>
        <a:solidFill>
          <a:schemeClr val="accent3">
            <a:tint val="40000"/>
            <a:alpha val="90000"/>
            <a:hueOff val="0"/>
            <a:satOff val="0"/>
            <a:lumOff val="0"/>
            <a:alphaOff val="0"/>
          </a:schemeClr>
        </a:solidFill>
        <a:ln w="1905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MX" sz="2000" kern="1200" dirty="0"/>
            <a:t>Generalizaciones universales</a:t>
          </a:r>
        </a:p>
      </dsp:txBody>
      <dsp:txXfrm>
        <a:off x="4311639" y="1739401"/>
        <a:ext cx="2508425" cy="59914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246203-841F-49E7-A695-59003EBD13D4}">
      <dsp:nvSpPr>
        <dsp:cNvPr id="0" name=""/>
        <dsp:cNvSpPr/>
      </dsp:nvSpPr>
      <dsp:spPr>
        <a:xfrm>
          <a:off x="3198" y="19600"/>
          <a:ext cx="1922957" cy="769182"/>
        </a:xfrm>
        <a:prstGeom prst="rect">
          <a:avLst/>
        </a:prstGeom>
        <a:gradFill rotWithShape="0">
          <a:gsLst>
            <a:gs pos="0">
              <a:schemeClr val="accent2">
                <a:hueOff val="0"/>
                <a:satOff val="0"/>
                <a:lumOff val="0"/>
                <a:alphaOff val="0"/>
                <a:shade val="63000"/>
              </a:schemeClr>
            </a:gs>
            <a:gs pos="30000">
              <a:schemeClr val="accent2">
                <a:hueOff val="0"/>
                <a:satOff val="0"/>
                <a:lumOff val="0"/>
                <a:alphaOff val="0"/>
                <a:shade val="90000"/>
                <a:satMod val="110000"/>
              </a:schemeClr>
            </a:gs>
            <a:gs pos="45000">
              <a:schemeClr val="accent2">
                <a:hueOff val="0"/>
                <a:satOff val="0"/>
                <a:lumOff val="0"/>
                <a:alphaOff val="0"/>
                <a:shade val="100000"/>
                <a:satMod val="118000"/>
              </a:schemeClr>
            </a:gs>
            <a:gs pos="55000">
              <a:schemeClr val="accent2">
                <a:hueOff val="0"/>
                <a:satOff val="0"/>
                <a:lumOff val="0"/>
                <a:alphaOff val="0"/>
                <a:shade val="100000"/>
                <a:satMod val="118000"/>
              </a:schemeClr>
            </a:gs>
            <a:gs pos="73000">
              <a:schemeClr val="accent2">
                <a:hueOff val="0"/>
                <a:satOff val="0"/>
                <a:lumOff val="0"/>
                <a:alphaOff val="0"/>
                <a:shade val="90000"/>
                <a:satMod val="110000"/>
              </a:schemeClr>
            </a:gs>
            <a:gs pos="100000">
              <a:schemeClr val="accent2">
                <a:hueOff val="0"/>
                <a:satOff val="0"/>
                <a:lumOff val="0"/>
                <a:alphaOff val="0"/>
                <a:shade val="63000"/>
              </a:schemeClr>
            </a:gs>
          </a:gsLst>
          <a:lin ang="950000" scaled="1"/>
        </a:gradFill>
        <a:ln w="9525" cap="flat" cmpd="sng" algn="ctr">
          <a:solidFill>
            <a:schemeClr val="accent2">
              <a:hueOff val="0"/>
              <a:satOff val="0"/>
              <a:lumOff val="0"/>
              <a:alphaOff val="0"/>
            </a:schemeClr>
          </a:solidFill>
          <a:prstDash val="solid"/>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2">
              <a:hueOff val="0"/>
              <a:satOff val="0"/>
              <a:lumOff val="0"/>
              <a:alphaOff val="0"/>
              <a:tint val="100000"/>
              <a:shade val="100000"/>
              <a:hueMod val="100000"/>
              <a:satMod val="100000"/>
            </a:schemeClr>
          </a:contourClr>
        </a:sp3d>
      </dsp:spPr>
      <dsp:style>
        <a:lnRef idx="1">
          <a:scrgbClr r="0" g="0" b="0"/>
        </a:lnRef>
        <a:fillRef idx="3">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s-MX" sz="1800" kern="1200" dirty="0"/>
            <a:t>Utilitarismo</a:t>
          </a:r>
        </a:p>
      </dsp:txBody>
      <dsp:txXfrm>
        <a:off x="3198" y="19600"/>
        <a:ext cx="1922957" cy="769182"/>
      </dsp:txXfrm>
    </dsp:sp>
    <dsp:sp modelId="{749E8F4C-1528-4B0B-BB83-13FF5690232E}">
      <dsp:nvSpPr>
        <dsp:cNvPr id="0" name=""/>
        <dsp:cNvSpPr/>
      </dsp:nvSpPr>
      <dsp:spPr>
        <a:xfrm>
          <a:off x="3198" y="788783"/>
          <a:ext cx="1922957" cy="1976400"/>
        </a:xfrm>
        <a:prstGeom prst="rect">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s-MX" sz="1800" kern="1200" dirty="0"/>
            <a:t>Compensa contaminar si es más barato que regenerarlo.</a:t>
          </a:r>
        </a:p>
      </dsp:txBody>
      <dsp:txXfrm>
        <a:off x="3198" y="788783"/>
        <a:ext cx="1922957" cy="1976400"/>
      </dsp:txXfrm>
    </dsp:sp>
    <dsp:sp modelId="{66BD4C17-73D2-46FE-BF1A-5D5DF244B29F}">
      <dsp:nvSpPr>
        <dsp:cNvPr id="0" name=""/>
        <dsp:cNvSpPr/>
      </dsp:nvSpPr>
      <dsp:spPr>
        <a:xfrm>
          <a:off x="2195369" y="19600"/>
          <a:ext cx="1922957" cy="769182"/>
        </a:xfrm>
        <a:prstGeom prst="rect">
          <a:avLst/>
        </a:prstGeom>
        <a:gradFill rotWithShape="0">
          <a:gsLst>
            <a:gs pos="0">
              <a:schemeClr val="accent2">
                <a:hueOff val="0"/>
                <a:satOff val="0"/>
                <a:lumOff val="0"/>
                <a:alphaOff val="0"/>
                <a:shade val="63000"/>
              </a:schemeClr>
            </a:gs>
            <a:gs pos="30000">
              <a:schemeClr val="accent2">
                <a:hueOff val="0"/>
                <a:satOff val="0"/>
                <a:lumOff val="0"/>
                <a:alphaOff val="0"/>
                <a:shade val="90000"/>
                <a:satMod val="110000"/>
              </a:schemeClr>
            </a:gs>
            <a:gs pos="45000">
              <a:schemeClr val="accent2">
                <a:hueOff val="0"/>
                <a:satOff val="0"/>
                <a:lumOff val="0"/>
                <a:alphaOff val="0"/>
                <a:shade val="100000"/>
                <a:satMod val="118000"/>
              </a:schemeClr>
            </a:gs>
            <a:gs pos="55000">
              <a:schemeClr val="accent2">
                <a:hueOff val="0"/>
                <a:satOff val="0"/>
                <a:lumOff val="0"/>
                <a:alphaOff val="0"/>
                <a:shade val="100000"/>
                <a:satMod val="118000"/>
              </a:schemeClr>
            </a:gs>
            <a:gs pos="73000">
              <a:schemeClr val="accent2">
                <a:hueOff val="0"/>
                <a:satOff val="0"/>
                <a:lumOff val="0"/>
                <a:alphaOff val="0"/>
                <a:shade val="90000"/>
                <a:satMod val="110000"/>
              </a:schemeClr>
            </a:gs>
            <a:gs pos="100000">
              <a:schemeClr val="accent2">
                <a:hueOff val="0"/>
                <a:satOff val="0"/>
                <a:lumOff val="0"/>
                <a:alphaOff val="0"/>
                <a:shade val="63000"/>
              </a:schemeClr>
            </a:gs>
          </a:gsLst>
          <a:lin ang="950000" scaled="1"/>
        </a:gradFill>
        <a:ln w="9525" cap="flat" cmpd="sng" algn="ctr">
          <a:solidFill>
            <a:schemeClr val="accent2">
              <a:hueOff val="0"/>
              <a:satOff val="0"/>
              <a:lumOff val="0"/>
              <a:alphaOff val="0"/>
            </a:schemeClr>
          </a:solidFill>
          <a:prstDash val="solid"/>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2">
              <a:hueOff val="0"/>
              <a:satOff val="0"/>
              <a:lumOff val="0"/>
              <a:alphaOff val="0"/>
              <a:tint val="100000"/>
              <a:shade val="100000"/>
              <a:hueMod val="100000"/>
              <a:satMod val="100000"/>
            </a:schemeClr>
          </a:contourClr>
        </a:sp3d>
      </dsp:spPr>
      <dsp:style>
        <a:lnRef idx="1">
          <a:scrgbClr r="0" g="0" b="0"/>
        </a:lnRef>
        <a:fillRef idx="3">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s-MX" sz="1800" kern="1200" dirty="0"/>
            <a:t>Maniqueísmo</a:t>
          </a:r>
        </a:p>
      </dsp:txBody>
      <dsp:txXfrm>
        <a:off x="2195369" y="19600"/>
        <a:ext cx="1922957" cy="769182"/>
      </dsp:txXfrm>
    </dsp:sp>
    <dsp:sp modelId="{9840B280-C579-4946-8031-6234C186B61C}">
      <dsp:nvSpPr>
        <dsp:cNvPr id="0" name=""/>
        <dsp:cNvSpPr/>
      </dsp:nvSpPr>
      <dsp:spPr>
        <a:xfrm>
          <a:off x="2195369" y="788783"/>
          <a:ext cx="1922957" cy="1976400"/>
        </a:xfrm>
        <a:prstGeom prst="rect">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s-MX" sz="1800" kern="1200" dirty="0"/>
            <a:t>Consideración negativa da la naturaleza: lucha por la existencia.</a:t>
          </a:r>
        </a:p>
      </dsp:txBody>
      <dsp:txXfrm>
        <a:off x="2195369" y="788783"/>
        <a:ext cx="1922957" cy="1976400"/>
      </dsp:txXfrm>
    </dsp:sp>
    <dsp:sp modelId="{C03F3D4B-D05E-4C39-9CF6-23494C376B56}">
      <dsp:nvSpPr>
        <dsp:cNvPr id="0" name=""/>
        <dsp:cNvSpPr/>
      </dsp:nvSpPr>
      <dsp:spPr>
        <a:xfrm>
          <a:off x="4387540" y="19600"/>
          <a:ext cx="1922957" cy="769182"/>
        </a:xfrm>
        <a:prstGeom prst="rect">
          <a:avLst/>
        </a:prstGeom>
        <a:gradFill rotWithShape="0">
          <a:gsLst>
            <a:gs pos="0">
              <a:schemeClr val="accent2">
                <a:hueOff val="0"/>
                <a:satOff val="0"/>
                <a:lumOff val="0"/>
                <a:alphaOff val="0"/>
                <a:shade val="63000"/>
              </a:schemeClr>
            </a:gs>
            <a:gs pos="30000">
              <a:schemeClr val="accent2">
                <a:hueOff val="0"/>
                <a:satOff val="0"/>
                <a:lumOff val="0"/>
                <a:alphaOff val="0"/>
                <a:shade val="90000"/>
                <a:satMod val="110000"/>
              </a:schemeClr>
            </a:gs>
            <a:gs pos="45000">
              <a:schemeClr val="accent2">
                <a:hueOff val="0"/>
                <a:satOff val="0"/>
                <a:lumOff val="0"/>
                <a:alphaOff val="0"/>
                <a:shade val="100000"/>
                <a:satMod val="118000"/>
              </a:schemeClr>
            </a:gs>
            <a:gs pos="55000">
              <a:schemeClr val="accent2">
                <a:hueOff val="0"/>
                <a:satOff val="0"/>
                <a:lumOff val="0"/>
                <a:alphaOff val="0"/>
                <a:shade val="100000"/>
                <a:satMod val="118000"/>
              </a:schemeClr>
            </a:gs>
            <a:gs pos="73000">
              <a:schemeClr val="accent2">
                <a:hueOff val="0"/>
                <a:satOff val="0"/>
                <a:lumOff val="0"/>
                <a:alphaOff val="0"/>
                <a:shade val="90000"/>
                <a:satMod val="110000"/>
              </a:schemeClr>
            </a:gs>
            <a:gs pos="100000">
              <a:schemeClr val="accent2">
                <a:hueOff val="0"/>
                <a:satOff val="0"/>
                <a:lumOff val="0"/>
                <a:alphaOff val="0"/>
                <a:shade val="63000"/>
              </a:schemeClr>
            </a:gs>
          </a:gsLst>
          <a:lin ang="950000" scaled="1"/>
        </a:gradFill>
        <a:ln w="9525" cap="flat" cmpd="sng" algn="ctr">
          <a:solidFill>
            <a:schemeClr val="accent2">
              <a:hueOff val="0"/>
              <a:satOff val="0"/>
              <a:lumOff val="0"/>
              <a:alphaOff val="0"/>
            </a:schemeClr>
          </a:solidFill>
          <a:prstDash val="solid"/>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2">
              <a:hueOff val="0"/>
              <a:satOff val="0"/>
              <a:lumOff val="0"/>
              <a:alphaOff val="0"/>
              <a:tint val="100000"/>
              <a:shade val="100000"/>
              <a:hueMod val="100000"/>
              <a:satMod val="100000"/>
            </a:schemeClr>
          </a:contourClr>
        </a:sp3d>
      </dsp:spPr>
      <dsp:style>
        <a:lnRef idx="1">
          <a:scrgbClr r="0" g="0" b="0"/>
        </a:lnRef>
        <a:fillRef idx="3">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s-MX" sz="1800" kern="1200" dirty="0"/>
            <a:t>Economicismo</a:t>
          </a:r>
        </a:p>
      </dsp:txBody>
      <dsp:txXfrm>
        <a:off x="4387540" y="19600"/>
        <a:ext cx="1922957" cy="769182"/>
      </dsp:txXfrm>
    </dsp:sp>
    <dsp:sp modelId="{E10FF540-EB56-4BEE-8AA4-76C5ABED42D3}">
      <dsp:nvSpPr>
        <dsp:cNvPr id="0" name=""/>
        <dsp:cNvSpPr/>
      </dsp:nvSpPr>
      <dsp:spPr>
        <a:xfrm>
          <a:off x="4407000" y="808383"/>
          <a:ext cx="1922957" cy="1976400"/>
        </a:xfrm>
        <a:prstGeom prst="rect">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s-MX" sz="1800" kern="1200" dirty="0"/>
            <a:t>El único valor que le concede es el económico</a:t>
          </a:r>
        </a:p>
      </dsp:txBody>
      <dsp:txXfrm>
        <a:off x="4407000" y="808383"/>
        <a:ext cx="1922957" cy="1976400"/>
      </dsp:txXfrm>
    </dsp:sp>
    <dsp:sp modelId="{94C203D5-A7A7-4D23-8165-F8D158A7E2C0}">
      <dsp:nvSpPr>
        <dsp:cNvPr id="0" name=""/>
        <dsp:cNvSpPr/>
      </dsp:nvSpPr>
      <dsp:spPr>
        <a:xfrm>
          <a:off x="6579711" y="19600"/>
          <a:ext cx="1922957" cy="769182"/>
        </a:xfrm>
        <a:prstGeom prst="rect">
          <a:avLst/>
        </a:prstGeom>
        <a:gradFill rotWithShape="0">
          <a:gsLst>
            <a:gs pos="0">
              <a:schemeClr val="accent2">
                <a:hueOff val="0"/>
                <a:satOff val="0"/>
                <a:lumOff val="0"/>
                <a:alphaOff val="0"/>
                <a:shade val="63000"/>
              </a:schemeClr>
            </a:gs>
            <a:gs pos="30000">
              <a:schemeClr val="accent2">
                <a:hueOff val="0"/>
                <a:satOff val="0"/>
                <a:lumOff val="0"/>
                <a:alphaOff val="0"/>
                <a:shade val="90000"/>
                <a:satMod val="110000"/>
              </a:schemeClr>
            </a:gs>
            <a:gs pos="45000">
              <a:schemeClr val="accent2">
                <a:hueOff val="0"/>
                <a:satOff val="0"/>
                <a:lumOff val="0"/>
                <a:alphaOff val="0"/>
                <a:shade val="100000"/>
                <a:satMod val="118000"/>
              </a:schemeClr>
            </a:gs>
            <a:gs pos="55000">
              <a:schemeClr val="accent2">
                <a:hueOff val="0"/>
                <a:satOff val="0"/>
                <a:lumOff val="0"/>
                <a:alphaOff val="0"/>
                <a:shade val="100000"/>
                <a:satMod val="118000"/>
              </a:schemeClr>
            </a:gs>
            <a:gs pos="73000">
              <a:schemeClr val="accent2">
                <a:hueOff val="0"/>
                <a:satOff val="0"/>
                <a:lumOff val="0"/>
                <a:alphaOff val="0"/>
                <a:shade val="90000"/>
                <a:satMod val="110000"/>
              </a:schemeClr>
            </a:gs>
            <a:gs pos="100000">
              <a:schemeClr val="accent2">
                <a:hueOff val="0"/>
                <a:satOff val="0"/>
                <a:lumOff val="0"/>
                <a:alphaOff val="0"/>
                <a:shade val="63000"/>
              </a:schemeClr>
            </a:gs>
          </a:gsLst>
          <a:lin ang="950000" scaled="1"/>
        </a:gradFill>
        <a:ln w="9525" cap="flat" cmpd="sng" algn="ctr">
          <a:solidFill>
            <a:schemeClr val="accent2">
              <a:hueOff val="0"/>
              <a:satOff val="0"/>
              <a:lumOff val="0"/>
              <a:alphaOff val="0"/>
            </a:schemeClr>
          </a:solidFill>
          <a:prstDash val="solid"/>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2">
              <a:hueOff val="0"/>
              <a:satOff val="0"/>
              <a:lumOff val="0"/>
              <a:alphaOff val="0"/>
              <a:tint val="100000"/>
              <a:shade val="100000"/>
              <a:hueMod val="100000"/>
              <a:satMod val="100000"/>
            </a:schemeClr>
          </a:contourClr>
        </a:sp3d>
      </dsp:spPr>
      <dsp:style>
        <a:lnRef idx="1">
          <a:scrgbClr r="0" g="0" b="0"/>
        </a:lnRef>
        <a:fillRef idx="3">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s-MX" sz="1800" kern="1200" dirty="0"/>
            <a:t>Empirismo-Cientificismo</a:t>
          </a:r>
        </a:p>
      </dsp:txBody>
      <dsp:txXfrm>
        <a:off x="6579711" y="19600"/>
        <a:ext cx="1922957" cy="769182"/>
      </dsp:txXfrm>
    </dsp:sp>
    <dsp:sp modelId="{8D992C60-6809-4B07-8049-C39B8ABEF7CB}">
      <dsp:nvSpPr>
        <dsp:cNvPr id="0" name=""/>
        <dsp:cNvSpPr/>
      </dsp:nvSpPr>
      <dsp:spPr>
        <a:xfrm>
          <a:off x="6579711" y="788783"/>
          <a:ext cx="1922957" cy="1976400"/>
        </a:xfrm>
        <a:prstGeom prst="rect">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s-MX" sz="1800" kern="1200" dirty="0"/>
            <a:t>Naturaleza mecánica</a:t>
          </a:r>
        </a:p>
      </dsp:txBody>
      <dsp:txXfrm>
        <a:off x="6579711" y="788783"/>
        <a:ext cx="1922957" cy="197640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277E1E-307B-43A0-9CB9-C91E4677AF77}">
      <dsp:nvSpPr>
        <dsp:cNvPr id="0" name=""/>
        <dsp:cNvSpPr/>
      </dsp:nvSpPr>
      <dsp:spPr>
        <a:xfrm>
          <a:off x="4471" y="203930"/>
          <a:ext cx="1524928" cy="762464"/>
        </a:xfrm>
        <a:prstGeom prst="roundRect">
          <a:avLst>
            <a:gd name="adj" fmla="val 10000"/>
          </a:avLst>
        </a:prstGeom>
        <a:gradFill rotWithShape="0">
          <a:gsLst>
            <a:gs pos="0">
              <a:schemeClr val="accent3">
                <a:hueOff val="0"/>
                <a:satOff val="0"/>
                <a:lumOff val="0"/>
                <a:alphaOff val="0"/>
                <a:tint val="45000"/>
                <a:satMod val="200000"/>
              </a:schemeClr>
            </a:gs>
            <a:gs pos="30000">
              <a:schemeClr val="accent3">
                <a:hueOff val="0"/>
                <a:satOff val="0"/>
                <a:lumOff val="0"/>
                <a:alphaOff val="0"/>
                <a:tint val="61000"/>
                <a:satMod val="200000"/>
              </a:schemeClr>
            </a:gs>
            <a:gs pos="45000">
              <a:schemeClr val="accent3">
                <a:hueOff val="0"/>
                <a:satOff val="0"/>
                <a:lumOff val="0"/>
                <a:alphaOff val="0"/>
                <a:tint val="66000"/>
                <a:satMod val="200000"/>
              </a:schemeClr>
            </a:gs>
            <a:gs pos="55000">
              <a:schemeClr val="accent3">
                <a:hueOff val="0"/>
                <a:satOff val="0"/>
                <a:lumOff val="0"/>
                <a:alphaOff val="0"/>
                <a:tint val="66000"/>
                <a:satMod val="200000"/>
              </a:schemeClr>
            </a:gs>
            <a:gs pos="73000">
              <a:schemeClr val="accent3">
                <a:hueOff val="0"/>
                <a:satOff val="0"/>
                <a:lumOff val="0"/>
                <a:alphaOff val="0"/>
                <a:tint val="61000"/>
                <a:satMod val="200000"/>
              </a:schemeClr>
            </a:gs>
            <a:gs pos="100000">
              <a:schemeClr val="accent3">
                <a:hueOff val="0"/>
                <a:satOff val="0"/>
                <a:lumOff val="0"/>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es-MX" sz="2200" kern="1200">
              <a:latin typeface="Georgia"/>
              <a:ea typeface="+mn-ea"/>
              <a:cs typeface="+mn-cs"/>
            </a:rPr>
            <a:t>Indagación</a:t>
          </a:r>
          <a:endParaRPr lang="es-MX" sz="2200" kern="1200" dirty="0">
            <a:latin typeface="Georgia"/>
            <a:ea typeface="+mn-ea"/>
            <a:cs typeface="+mn-cs"/>
          </a:endParaRPr>
        </a:p>
      </dsp:txBody>
      <dsp:txXfrm>
        <a:off x="26803" y="226262"/>
        <a:ext cx="1480264" cy="717800"/>
      </dsp:txXfrm>
    </dsp:sp>
    <dsp:sp modelId="{F8FA4052-1BE4-4EA3-8FF1-5CC9ADEB3E94}">
      <dsp:nvSpPr>
        <dsp:cNvPr id="0" name=""/>
        <dsp:cNvSpPr/>
      </dsp:nvSpPr>
      <dsp:spPr>
        <a:xfrm>
          <a:off x="156964" y="966394"/>
          <a:ext cx="152492" cy="571848"/>
        </a:xfrm>
        <a:custGeom>
          <a:avLst/>
          <a:gdLst/>
          <a:ahLst/>
          <a:cxnLst/>
          <a:rect l="0" t="0" r="0" b="0"/>
          <a:pathLst>
            <a:path>
              <a:moveTo>
                <a:pt x="0" y="0"/>
              </a:moveTo>
              <a:lnTo>
                <a:pt x="0" y="1818483"/>
              </a:lnTo>
              <a:lnTo>
                <a:pt x="181848" y="1818483"/>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CCE359-D931-4905-8C8B-729FF0EFCE79}">
      <dsp:nvSpPr>
        <dsp:cNvPr id="0" name=""/>
        <dsp:cNvSpPr/>
      </dsp:nvSpPr>
      <dsp:spPr>
        <a:xfrm>
          <a:off x="309457" y="1157010"/>
          <a:ext cx="1219942" cy="762464"/>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s-MX" sz="1500" kern="1200" dirty="0">
              <a:latin typeface="Georgia"/>
              <a:ea typeface="+mn-ea"/>
              <a:cs typeface="+mn-cs"/>
            </a:rPr>
            <a:t>Fenómenos</a:t>
          </a:r>
        </a:p>
      </dsp:txBody>
      <dsp:txXfrm>
        <a:off x="331789" y="1179342"/>
        <a:ext cx="1175278" cy="717800"/>
      </dsp:txXfrm>
    </dsp:sp>
    <dsp:sp modelId="{FE515487-6C2F-4539-A4B1-A1FEB64D934A}">
      <dsp:nvSpPr>
        <dsp:cNvPr id="0" name=""/>
        <dsp:cNvSpPr/>
      </dsp:nvSpPr>
      <dsp:spPr>
        <a:xfrm>
          <a:off x="156964" y="966394"/>
          <a:ext cx="152492" cy="1524928"/>
        </a:xfrm>
        <a:custGeom>
          <a:avLst/>
          <a:gdLst/>
          <a:ahLst/>
          <a:cxnLst/>
          <a:rect l="0" t="0" r="0" b="0"/>
          <a:pathLst>
            <a:path>
              <a:moveTo>
                <a:pt x="0" y="0"/>
              </a:moveTo>
              <a:lnTo>
                <a:pt x="0" y="1524928"/>
              </a:lnTo>
              <a:lnTo>
                <a:pt x="152492" y="1524928"/>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1A23AB-039C-432B-8227-2D38552D88C9}">
      <dsp:nvSpPr>
        <dsp:cNvPr id="0" name=""/>
        <dsp:cNvSpPr/>
      </dsp:nvSpPr>
      <dsp:spPr>
        <a:xfrm>
          <a:off x="309457" y="2110090"/>
          <a:ext cx="1219942" cy="762464"/>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937522"/>
              <a:satOff val="-1407"/>
              <a:lumOff val="-229"/>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s-MX" sz="1500" kern="1200">
              <a:latin typeface="Georgia"/>
              <a:ea typeface="+mn-ea"/>
              <a:cs typeface="+mn-cs"/>
            </a:rPr>
            <a:t>Ficción</a:t>
          </a:r>
          <a:endParaRPr lang="es-MX" sz="1500" kern="1200" dirty="0">
            <a:latin typeface="Georgia"/>
            <a:ea typeface="+mn-ea"/>
            <a:cs typeface="+mn-cs"/>
          </a:endParaRPr>
        </a:p>
      </dsp:txBody>
      <dsp:txXfrm>
        <a:off x="331789" y="2132422"/>
        <a:ext cx="1175278" cy="717800"/>
      </dsp:txXfrm>
    </dsp:sp>
    <dsp:sp modelId="{3151DC62-FF90-44F8-80E2-CE6969542D8C}">
      <dsp:nvSpPr>
        <dsp:cNvPr id="0" name=""/>
        <dsp:cNvSpPr/>
      </dsp:nvSpPr>
      <dsp:spPr>
        <a:xfrm>
          <a:off x="1910632" y="203930"/>
          <a:ext cx="1524928" cy="762464"/>
        </a:xfrm>
        <a:prstGeom prst="roundRect">
          <a:avLst>
            <a:gd name="adj" fmla="val 10000"/>
          </a:avLst>
        </a:prstGeom>
        <a:gradFill rotWithShape="0">
          <a:gsLst>
            <a:gs pos="0">
              <a:schemeClr val="accent3">
                <a:hueOff val="2812566"/>
                <a:satOff val="-4220"/>
                <a:lumOff val="-686"/>
                <a:alphaOff val="0"/>
                <a:tint val="45000"/>
                <a:satMod val="200000"/>
              </a:schemeClr>
            </a:gs>
            <a:gs pos="30000">
              <a:schemeClr val="accent3">
                <a:hueOff val="2812566"/>
                <a:satOff val="-4220"/>
                <a:lumOff val="-686"/>
                <a:alphaOff val="0"/>
                <a:tint val="61000"/>
                <a:satMod val="200000"/>
              </a:schemeClr>
            </a:gs>
            <a:gs pos="45000">
              <a:schemeClr val="accent3">
                <a:hueOff val="2812566"/>
                <a:satOff val="-4220"/>
                <a:lumOff val="-686"/>
                <a:alphaOff val="0"/>
                <a:tint val="66000"/>
                <a:satMod val="200000"/>
              </a:schemeClr>
            </a:gs>
            <a:gs pos="55000">
              <a:schemeClr val="accent3">
                <a:hueOff val="2812566"/>
                <a:satOff val="-4220"/>
                <a:lumOff val="-686"/>
                <a:alphaOff val="0"/>
                <a:tint val="66000"/>
                <a:satMod val="200000"/>
              </a:schemeClr>
            </a:gs>
            <a:gs pos="73000">
              <a:schemeClr val="accent3">
                <a:hueOff val="2812566"/>
                <a:satOff val="-4220"/>
                <a:lumOff val="-686"/>
                <a:alphaOff val="0"/>
                <a:tint val="61000"/>
                <a:satMod val="200000"/>
              </a:schemeClr>
            </a:gs>
            <a:gs pos="100000">
              <a:schemeClr val="accent3">
                <a:hueOff val="2812566"/>
                <a:satOff val="-4220"/>
                <a:lumOff val="-686"/>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es-MX" sz="2200" kern="1200">
              <a:latin typeface="Georgia"/>
              <a:ea typeface="+mn-ea"/>
              <a:cs typeface="+mn-cs"/>
            </a:rPr>
            <a:t>Natural</a:t>
          </a:r>
          <a:endParaRPr lang="es-MX" sz="2200" kern="1200" dirty="0">
            <a:latin typeface="Georgia"/>
            <a:ea typeface="+mn-ea"/>
            <a:cs typeface="+mn-cs"/>
          </a:endParaRPr>
        </a:p>
      </dsp:txBody>
      <dsp:txXfrm>
        <a:off x="1932964" y="226262"/>
        <a:ext cx="1480264" cy="717800"/>
      </dsp:txXfrm>
    </dsp:sp>
    <dsp:sp modelId="{69FA9A4A-47D0-4526-99FA-621AFEDEC49E}">
      <dsp:nvSpPr>
        <dsp:cNvPr id="0" name=""/>
        <dsp:cNvSpPr/>
      </dsp:nvSpPr>
      <dsp:spPr>
        <a:xfrm>
          <a:off x="2063124" y="966394"/>
          <a:ext cx="152492" cy="571848"/>
        </a:xfrm>
        <a:custGeom>
          <a:avLst/>
          <a:gdLst/>
          <a:ahLst/>
          <a:cxnLst/>
          <a:rect l="0" t="0" r="0" b="0"/>
          <a:pathLst>
            <a:path>
              <a:moveTo>
                <a:pt x="0" y="0"/>
              </a:moveTo>
              <a:lnTo>
                <a:pt x="0" y="681931"/>
              </a:lnTo>
              <a:lnTo>
                <a:pt x="181848" y="681931"/>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2D6E4C-BA43-4858-B18E-DC7A04E01FC5}">
      <dsp:nvSpPr>
        <dsp:cNvPr id="0" name=""/>
        <dsp:cNvSpPr/>
      </dsp:nvSpPr>
      <dsp:spPr>
        <a:xfrm>
          <a:off x="2215617" y="1157010"/>
          <a:ext cx="1219942" cy="762464"/>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1875044"/>
              <a:satOff val="-2813"/>
              <a:lumOff val="-45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s-MX" sz="1500" kern="1200" dirty="0">
              <a:latin typeface="Georgia"/>
              <a:ea typeface="+mn-ea"/>
              <a:cs typeface="+mn-cs"/>
            </a:rPr>
            <a:t>Experiencia</a:t>
          </a:r>
        </a:p>
      </dsp:txBody>
      <dsp:txXfrm>
        <a:off x="2237949" y="1179342"/>
        <a:ext cx="1175278" cy="717800"/>
      </dsp:txXfrm>
    </dsp:sp>
    <dsp:sp modelId="{FD5ACD56-D26D-4C83-9B25-33433A057114}">
      <dsp:nvSpPr>
        <dsp:cNvPr id="0" name=""/>
        <dsp:cNvSpPr/>
      </dsp:nvSpPr>
      <dsp:spPr>
        <a:xfrm>
          <a:off x="2063124" y="966394"/>
          <a:ext cx="152492" cy="1524928"/>
        </a:xfrm>
        <a:custGeom>
          <a:avLst/>
          <a:gdLst/>
          <a:ahLst/>
          <a:cxnLst/>
          <a:rect l="0" t="0" r="0" b="0"/>
          <a:pathLst>
            <a:path>
              <a:moveTo>
                <a:pt x="0" y="0"/>
              </a:moveTo>
              <a:lnTo>
                <a:pt x="0" y="1524928"/>
              </a:lnTo>
              <a:lnTo>
                <a:pt x="152492" y="1524928"/>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1B2730-CF52-4C7A-9C41-871D1E920039}">
      <dsp:nvSpPr>
        <dsp:cNvPr id="0" name=""/>
        <dsp:cNvSpPr/>
      </dsp:nvSpPr>
      <dsp:spPr>
        <a:xfrm>
          <a:off x="2215617" y="2110090"/>
          <a:ext cx="1219942" cy="762464"/>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2812566"/>
              <a:satOff val="-4220"/>
              <a:lumOff val="-68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s-MX" sz="1500" kern="1200" dirty="0">
              <a:latin typeface="Georgia"/>
              <a:ea typeface="+mn-ea"/>
              <a:cs typeface="+mn-cs"/>
            </a:rPr>
            <a:t>Interpreta</a:t>
          </a:r>
        </a:p>
      </dsp:txBody>
      <dsp:txXfrm>
        <a:off x="2237949" y="2132422"/>
        <a:ext cx="1175278" cy="717800"/>
      </dsp:txXfrm>
    </dsp:sp>
    <dsp:sp modelId="{96AAD34C-0CAD-4568-93E5-E496D3A1C0D4}">
      <dsp:nvSpPr>
        <dsp:cNvPr id="0" name=""/>
        <dsp:cNvSpPr/>
      </dsp:nvSpPr>
      <dsp:spPr>
        <a:xfrm>
          <a:off x="3816792" y="203930"/>
          <a:ext cx="1524928" cy="762464"/>
        </a:xfrm>
        <a:prstGeom prst="roundRect">
          <a:avLst>
            <a:gd name="adj" fmla="val 10000"/>
          </a:avLst>
        </a:prstGeom>
        <a:gradFill rotWithShape="0">
          <a:gsLst>
            <a:gs pos="0">
              <a:schemeClr val="accent3">
                <a:hueOff val="5625132"/>
                <a:satOff val="-8440"/>
                <a:lumOff val="-1373"/>
                <a:alphaOff val="0"/>
                <a:tint val="45000"/>
                <a:satMod val="200000"/>
              </a:schemeClr>
            </a:gs>
            <a:gs pos="30000">
              <a:schemeClr val="accent3">
                <a:hueOff val="5625132"/>
                <a:satOff val="-8440"/>
                <a:lumOff val="-1373"/>
                <a:alphaOff val="0"/>
                <a:tint val="61000"/>
                <a:satMod val="200000"/>
              </a:schemeClr>
            </a:gs>
            <a:gs pos="45000">
              <a:schemeClr val="accent3">
                <a:hueOff val="5625132"/>
                <a:satOff val="-8440"/>
                <a:lumOff val="-1373"/>
                <a:alphaOff val="0"/>
                <a:tint val="66000"/>
                <a:satMod val="200000"/>
              </a:schemeClr>
            </a:gs>
            <a:gs pos="55000">
              <a:schemeClr val="accent3">
                <a:hueOff val="5625132"/>
                <a:satOff val="-8440"/>
                <a:lumOff val="-1373"/>
                <a:alphaOff val="0"/>
                <a:tint val="66000"/>
                <a:satMod val="200000"/>
              </a:schemeClr>
            </a:gs>
            <a:gs pos="73000">
              <a:schemeClr val="accent3">
                <a:hueOff val="5625132"/>
                <a:satOff val="-8440"/>
                <a:lumOff val="-1373"/>
                <a:alphaOff val="0"/>
                <a:tint val="61000"/>
                <a:satMod val="200000"/>
              </a:schemeClr>
            </a:gs>
            <a:gs pos="100000">
              <a:schemeClr val="accent3">
                <a:hueOff val="5625132"/>
                <a:satOff val="-8440"/>
                <a:lumOff val="-1373"/>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es-MX" sz="2200" kern="1200">
              <a:latin typeface="Georgia"/>
              <a:ea typeface="+mn-ea"/>
              <a:cs typeface="+mn-cs"/>
            </a:rPr>
            <a:t>Teorética</a:t>
          </a:r>
          <a:endParaRPr lang="es-MX" sz="2200" kern="1200" dirty="0">
            <a:latin typeface="Georgia"/>
            <a:ea typeface="+mn-ea"/>
            <a:cs typeface="+mn-cs"/>
          </a:endParaRPr>
        </a:p>
      </dsp:txBody>
      <dsp:txXfrm>
        <a:off x="3839124" y="226262"/>
        <a:ext cx="1480264" cy="717800"/>
      </dsp:txXfrm>
    </dsp:sp>
    <dsp:sp modelId="{AD52950A-5799-4F1A-9877-58BE24466B05}">
      <dsp:nvSpPr>
        <dsp:cNvPr id="0" name=""/>
        <dsp:cNvSpPr/>
      </dsp:nvSpPr>
      <dsp:spPr>
        <a:xfrm>
          <a:off x="3969285" y="966394"/>
          <a:ext cx="152492" cy="571848"/>
        </a:xfrm>
        <a:custGeom>
          <a:avLst/>
          <a:gdLst/>
          <a:ahLst/>
          <a:cxnLst/>
          <a:rect l="0" t="0" r="0" b="0"/>
          <a:pathLst>
            <a:path>
              <a:moveTo>
                <a:pt x="0" y="0"/>
              </a:moveTo>
              <a:lnTo>
                <a:pt x="0" y="571848"/>
              </a:lnTo>
              <a:lnTo>
                <a:pt x="152492" y="571848"/>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612C55-D479-4074-8846-6E501F7BA27E}">
      <dsp:nvSpPr>
        <dsp:cNvPr id="0" name=""/>
        <dsp:cNvSpPr/>
      </dsp:nvSpPr>
      <dsp:spPr>
        <a:xfrm>
          <a:off x="4121778" y="1157010"/>
          <a:ext cx="1219942" cy="762464"/>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3750088"/>
              <a:satOff val="-5627"/>
              <a:lumOff val="-91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s-MX" sz="1500" kern="1200" dirty="0"/>
            <a:t>Especulación</a:t>
          </a:r>
        </a:p>
      </dsp:txBody>
      <dsp:txXfrm>
        <a:off x="4144110" y="1179342"/>
        <a:ext cx="1175278" cy="717800"/>
      </dsp:txXfrm>
    </dsp:sp>
    <dsp:sp modelId="{2F0E90BB-6B56-4664-A29D-B177D04F2A96}">
      <dsp:nvSpPr>
        <dsp:cNvPr id="0" name=""/>
        <dsp:cNvSpPr/>
      </dsp:nvSpPr>
      <dsp:spPr>
        <a:xfrm>
          <a:off x="3969285" y="966394"/>
          <a:ext cx="152492" cy="1524928"/>
        </a:xfrm>
        <a:custGeom>
          <a:avLst/>
          <a:gdLst/>
          <a:ahLst/>
          <a:cxnLst/>
          <a:rect l="0" t="0" r="0" b="0"/>
          <a:pathLst>
            <a:path>
              <a:moveTo>
                <a:pt x="0" y="0"/>
              </a:moveTo>
              <a:lnTo>
                <a:pt x="0" y="1524928"/>
              </a:lnTo>
              <a:lnTo>
                <a:pt x="152492" y="1524928"/>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25EA212-F3B5-4206-8D3B-C5185EB3C25A}">
      <dsp:nvSpPr>
        <dsp:cNvPr id="0" name=""/>
        <dsp:cNvSpPr/>
      </dsp:nvSpPr>
      <dsp:spPr>
        <a:xfrm>
          <a:off x="4121778" y="2110090"/>
          <a:ext cx="1219942" cy="762464"/>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4687610"/>
              <a:satOff val="-7033"/>
              <a:lumOff val="-1144"/>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s-MX" sz="1500" kern="1200" dirty="0"/>
            <a:t>Interpreta</a:t>
          </a:r>
        </a:p>
      </dsp:txBody>
      <dsp:txXfrm>
        <a:off x="4144110" y="2132422"/>
        <a:ext cx="1175278" cy="717800"/>
      </dsp:txXfrm>
    </dsp:sp>
    <dsp:sp modelId="{92970E1B-E9FF-4226-A458-20CB19B3D4C7}">
      <dsp:nvSpPr>
        <dsp:cNvPr id="0" name=""/>
        <dsp:cNvSpPr/>
      </dsp:nvSpPr>
      <dsp:spPr>
        <a:xfrm>
          <a:off x="3969285" y="966394"/>
          <a:ext cx="152492" cy="2478008"/>
        </a:xfrm>
        <a:custGeom>
          <a:avLst/>
          <a:gdLst/>
          <a:ahLst/>
          <a:cxnLst/>
          <a:rect l="0" t="0" r="0" b="0"/>
          <a:pathLst>
            <a:path>
              <a:moveTo>
                <a:pt x="0" y="0"/>
              </a:moveTo>
              <a:lnTo>
                <a:pt x="0" y="2478008"/>
              </a:lnTo>
              <a:lnTo>
                <a:pt x="152492" y="2478008"/>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E8F480A-1D9C-416D-B153-3C0BD8FED8AE}">
      <dsp:nvSpPr>
        <dsp:cNvPr id="0" name=""/>
        <dsp:cNvSpPr/>
      </dsp:nvSpPr>
      <dsp:spPr>
        <a:xfrm>
          <a:off x="4121778" y="3063170"/>
          <a:ext cx="1219942" cy="762464"/>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5625132"/>
              <a:satOff val="-8440"/>
              <a:lumOff val="-137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s-MX" sz="1500" kern="1200" dirty="0"/>
            <a:t>Autónoma</a:t>
          </a:r>
        </a:p>
      </dsp:txBody>
      <dsp:txXfrm>
        <a:off x="4144110" y="3085502"/>
        <a:ext cx="1175278" cy="717800"/>
      </dsp:txXfrm>
    </dsp:sp>
    <dsp:sp modelId="{AD0C8B8C-56A9-4401-9282-7C03A22475A6}">
      <dsp:nvSpPr>
        <dsp:cNvPr id="0" name=""/>
        <dsp:cNvSpPr/>
      </dsp:nvSpPr>
      <dsp:spPr>
        <a:xfrm>
          <a:off x="5722952" y="203930"/>
          <a:ext cx="1524928" cy="762464"/>
        </a:xfrm>
        <a:prstGeom prst="roundRect">
          <a:avLst>
            <a:gd name="adj" fmla="val 10000"/>
          </a:avLst>
        </a:prstGeom>
        <a:gradFill rotWithShape="0">
          <a:gsLst>
            <a:gs pos="0">
              <a:schemeClr val="accent3">
                <a:hueOff val="8437698"/>
                <a:satOff val="-12660"/>
                <a:lumOff val="-2059"/>
                <a:alphaOff val="0"/>
                <a:tint val="45000"/>
                <a:satMod val="200000"/>
              </a:schemeClr>
            </a:gs>
            <a:gs pos="30000">
              <a:schemeClr val="accent3">
                <a:hueOff val="8437698"/>
                <a:satOff val="-12660"/>
                <a:lumOff val="-2059"/>
                <a:alphaOff val="0"/>
                <a:tint val="61000"/>
                <a:satMod val="200000"/>
              </a:schemeClr>
            </a:gs>
            <a:gs pos="45000">
              <a:schemeClr val="accent3">
                <a:hueOff val="8437698"/>
                <a:satOff val="-12660"/>
                <a:lumOff val="-2059"/>
                <a:alphaOff val="0"/>
                <a:tint val="66000"/>
                <a:satMod val="200000"/>
              </a:schemeClr>
            </a:gs>
            <a:gs pos="55000">
              <a:schemeClr val="accent3">
                <a:hueOff val="8437698"/>
                <a:satOff val="-12660"/>
                <a:lumOff val="-2059"/>
                <a:alphaOff val="0"/>
                <a:tint val="66000"/>
                <a:satMod val="200000"/>
              </a:schemeClr>
            </a:gs>
            <a:gs pos="73000">
              <a:schemeClr val="accent3">
                <a:hueOff val="8437698"/>
                <a:satOff val="-12660"/>
                <a:lumOff val="-2059"/>
                <a:alphaOff val="0"/>
                <a:tint val="61000"/>
                <a:satMod val="200000"/>
              </a:schemeClr>
            </a:gs>
            <a:gs pos="100000">
              <a:schemeClr val="accent3">
                <a:hueOff val="8437698"/>
                <a:satOff val="-12660"/>
                <a:lumOff val="-2059"/>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es-MX" sz="2200" kern="1200">
              <a:latin typeface="Georgia"/>
              <a:ea typeface="+mn-ea"/>
              <a:cs typeface="+mn-cs"/>
            </a:rPr>
            <a:t>Ideológica</a:t>
          </a:r>
          <a:endParaRPr lang="es-MX" sz="2200" kern="1200" dirty="0">
            <a:latin typeface="Georgia"/>
            <a:ea typeface="+mn-ea"/>
            <a:cs typeface="+mn-cs"/>
          </a:endParaRPr>
        </a:p>
      </dsp:txBody>
      <dsp:txXfrm>
        <a:off x="5745284" y="226262"/>
        <a:ext cx="1480264" cy="717800"/>
      </dsp:txXfrm>
    </dsp:sp>
    <dsp:sp modelId="{97449629-6BF4-459E-BF3C-141B0D5D88C1}">
      <dsp:nvSpPr>
        <dsp:cNvPr id="0" name=""/>
        <dsp:cNvSpPr/>
      </dsp:nvSpPr>
      <dsp:spPr>
        <a:xfrm>
          <a:off x="5875445" y="966394"/>
          <a:ext cx="152492" cy="571848"/>
        </a:xfrm>
        <a:custGeom>
          <a:avLst/>
          <a:gdLst/>
          <a:ahLst/>
          <a:cxnLst/>
          <a:rect l="0" t="0" r="0" b="0"/>
          <a:pathLst>
            <a:path>
              <a:moveTo>
                <a:pt x="0" y="0"/>
              </a:moveTo>
              <a:lnTo>
                <a:pt x="0" y="571848"/>
              </a:lnTo>
              <a:lnTo>
                <a:pt x="152492" y="571848"/>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6E3800-4765-4578-BEE4-CCA388CDEEB5}">
      <dsp:nvSpPr>
        <dsp:cNvPr id="0" name=""/>
        <dsp:cNvSpPr/>
      </dsp:nvSpPr>
      <dsp:spPr>
        <a:xfrm>
          <a:off x="6027938" y="1157010"/>
          <a:ext cx="1219942" cy="762464"/>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6562654"/>
              <a:satOff val="-9847"/>
              <a:lumOff val="-160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s-MX" sz="1500" kern="1200" dirty="0"/>
            <a:t>Estructura</a:t>
          </a:r>
        </a:p>
      </dsp:txBody>
      <dsp:txXfrm>
        <a:off x="6050270" y="1179342"/>
        <a:ext cx="1175278" cy="717800"/>
      </dsp:txXfrm>
    </dsp:sp>
    <dsp:sp modelId="{6C8EA0FF-87F2-4361-BBD2-7B82FCCF09D3}">
      <dsp:nvSpPr>
        <dsp:cNvPr id="0" name=""/>
        <dsp:cNvSpPr/>
      </dsp:nvSpPr>
      <dsp:spPr>
        <a:xfrm>
          <a:off x="5875445" y="966394"/>
          <a:ext cx="152492" cy="1524928"/>
        </a:xfrm>
        <a:custGeom>
          <a:avLst/>
          <a:gdLst/>
          <a:ahLst/>
          <a:cxnLst/>
          <a:rect l="0" t="0" r="0" b="0"/>
          <a:pathLst>
            <a:path>
              <a:moveTo>
                <a:pt x="0" y="0"/>
              </a:moveTo>
              <a:lnTo>
                <a:pt x="0" y="1524928"/>
              </a:lnTo>
              <a:lnTo>
                <a:pt x="152492" y="1524928"/>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8DF1D1-DACC-47E0-95AC-3CED417EF65F}">
      <dsp:nvSpPr>
        <dsp:cNvPr id="0" name=""/>
        <dsp:cNvSpPr/>
      </dsp:nvSpPr>
      <dsp:spPr>
        <a:xfrm>
          <a:off x="6027938" y="2110090"/>
          <a:ext cx="1219942" cy="762464"/>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7500176"/>
              <a:satOff val="-11253"/>
              <a:lumOff val="-183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s-MX" sz="1500" kern="1200" dirty="0"/>
            <a:t>Método</a:t>
          </a:r>
        </a:p>
      </dsp:txBody>
      <dsp:txXfrm>
        <a:off x="6050270" y="2132422"/>
        <a:ext cx="1175278" cy="717800"/>
      </dsp:txXfrm>
    </dsp:sp>
    <dsp:sp modelId="{FA68D6E9-5F3E-4D43-8CFB-799B3F497E98}">
      <dsp:nvSpPr>
        <dsp:cNvPr id="0" name=""/>
        <dsp:cNvSpPr/>
      </dsp:nvSpPr>
      <dsp:spPr>
        <a:xfrm>
          <a:off x="5875445" y="966394"/>
          <a:ext cx="152492" cy="2478008"/>
        </a:xfrm>
        <a:custGeom>
          <a:avLst/>
          <a:gdLst/>
          <a:ahLst/>
          <a:cxnLst/>
          <a:rect l="0" t="0" r="0" b="0"/>
          <a:pathLst>
            <a:path>
              <a:moveTo>
                <a:pt x="0" y="0"/>
              </a:moveTo>
              <a:lnTo>
                <a:pt x="0" y="2478008"/>
              </a:lnTo>
              <a:lnTo>
                <a:pt x="152492" y="2478008"/>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4DC61E-9750-4530-AF31-919C37C45618}">
      <dsp:nvSpPr>
        <dsp:cNvPr id="0" name=""/>
        <dsp:cNvSpPr/>
      </dsp:nvSpPr>
      <dsp:spPr>
        <a:xfrm>
          <a:off x="6027938" y="3063170"/>
          <a:ext cx="1219942" cy="762464"/>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8437698"/>
              <a:satOff val="-12660"/>
              <a:lumOff val="-2059"/>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s-MX" sz="1500" kern="1200" dirty="0"/>
            <a:t>Coherencia</a:t>
          </a:r>
        </a:p>
      </dsp:txBody>
      <dsp:txXfrm>
        <a:off x="6050270" y="3085502"/>
        <a:ext cx="1175278" cy="717800"/>
      </dsp:txXfrm>
    </dsp:sp>
    <dsp:sp modelId="{E20E8EF3-D5C3-4148-A61F-BA170177C6A7}">
      <dsp:nvSpPr>
        <dsp:cNvPr id="0" name=""/>
        <dsp:cNvSpPr/>
      </dsp:nvSpPr>
      <dsp:spPr>
        <a:xfrm>
          <a:off x="7629112" y="203930"/>
          <a:ext cx="1524928" cy="762464"/>
        </a:xfrm>
        <a:prstGeom prst="roundRect">
          <a:avLst>
            <a:gd name="adj" fmla="val 10000"/>
          </a:avLst>
        </a:prstGeom>
        <a:gradFill rotWithShape="0">
          <a:gsLst>
            <a:gs pos="0">
              <a:schemeClr val="accent3">
                <a:hueOff val="11250264"/>
                <a:satOff val="-16880"/>
                <a:lumOff val="-2745"/>
                <a:alphaOff val="0"/>
                <a:tint val="45000"/>
                <a:satMod val="200000"/>
              </a:schemeClr>
            </a:gs>
            <a:gs pos="30000">
              <a:schemeClr val="accent3">
                <a:hueOff val="11250264"/>
                <a:satOff val="-16880"/>
                <a:lumOff val="-2745"/>
                <a:alphaOff val="0"/>
                <a:tint val="61000"/>
                <a:satMod val="200000"/>
              </a:schemeClr>
            </a:gs>
            <a:gs pos="45000">
              <a:schemeClr val="accent3">
                <a:hueOff val="11250264"/>
                <a:satOff val="-16880"/>
                <a:lumOff val="-2745"/>
                <a:alphaOff val="0"/>
                <a:tint val="66000"/>
                <a:satMod val="200000"/>
              </a:schemeClr>
            </a:gs>
            <a:gs pos="55000">
              <a:schemeClr val="accent3">
                <a:hueOff val="11250264"/>
                <a:satOff val="-16880"/>
                <a:lumOff val="-2745"/>
                <a:alphaOff val="0"/>
                <a:tint val="66000"/>
                <a:satMod val="200000"/>
              </a:schemeClr>
            </a:gs>
            <a:gs pos="73000">
              <a:schemeClr val="accent3">
                <a:hueOff val="11250264"/>
                <a:satOff val="-16880"/>
                <a:lumOff val="-2745"/>
                <a:alphaOff val="0"/>
                <a:tint val="61000"/>
                <a:satMod val="200000"/>
              </a:schemeClr>
            </a:gs>
            <a:gs pos="100000">
              <a:schemeClr val="accent3">
                <a:hueOff val="11250264"/>
                <a:satOff val="-16880"/>
                <a:lumOff val="-2745"/>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es-MX" sz="2200" kern="1200">
              <a:latin typeface="Georgia"/>
              <a:ea typeface="+mn-ea"/>
              <a:cs typeface="+mn-cs"/>
            </a:rPr>
            <a:t>Filosófica</a:t>
          </a:r>
          <a:endParaRPr lang="es-MX" sz="2200" kern="1200" dirty="0">
            <a:latin typeface="Georgia"/>
            <a:ea typeface="+mn-ea"/>
            <a:cs typeface="+mn-cs"/>
          </a:endParaRPr>
        </a:p>
      </dsp:txBody>
      <dsp:txXfrm>
        <a:off x="7651444" y="226262"/>
        <a:ext cx="1480264" cy="717800"/>
      </dsp:txXfrm>
    </dsp:sp>
    <dsp:sp modelId="{1DFE98BB-706B-45C3-8106-275174F65E6C}">
      <dsp:nvSpPr>
        <dsp:cNvPr id="0" name=""/>
        <dsp:cNvSpPr/>
      </dsp:nvSpPr>
      <dsp:spPr>
        <a:xfrm>
          <a:off x="7781605" y="966394"/>
          <a:ext cx="152492" cy="571848"/>
        </a:xfrm>
        <a:custGeom>
          <a:avLst/>
          <a:gdLst/>
          <a:ahLst/>
          <a:cxnLst/>
          <a:rect l="0" t="0" r="0" b="0"/>
          <a:pathLst>
            <a:path>
              <a:moveTo>
                <a:pt x="0" y="0"/>
              </a:moveTo>
              <a:lnTo>
                <a:pt x="0" y="571848"/>
              </a:lnTo>
              <a:lnTo>
                <a:pt x="152492" y="571848"/>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5211D42-16E2-476A-9D37-5FCAD3DF4CD5}">
      <dsp:nvSpPr>
        <dsp:cNvPr id="0" name=""/>
        <dsp:cNvSpPr/>
      </dsp:nvSpPr>
      <dsp:spPr>
        <a:xfrm>
          <a:off x="7934098" y="1157010"/>
          <a:ext cx="1219942" cy="762464"/>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9375220"/>
              <a:satOff val="-14067"/>
              <a:lumOff val="-228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s-MX" sz="1500" kern="1200" dirty="0"/>
            <a:t>Introspectiva</a:t>
          </a:r>
        </a:p>
      </dsp:txBody>
      <dsp:txXfrm>
        <a:off x="7956430" y="1179342"/>
        <a:ext cx="1175278" cy="717800"/>
      </dsp:txXfrm>
    </dsp:sp>
    <dsp:sp modelId="{2D110DD1-B827-45E8-9DD8-730324F0F83E}">
      <dsp:nvSpPr>
        <dsp:cNvPr id="0" name=""/>
        <dsp:cNvSpPr/>
      </dsp:nvSpPr>
      <dsp:spPr>
        <a:xfrm>
          <a:off x="7781605" y="966394"/>
          <a:ext cx="152492" cy="1524928"/>
        </a:xfrm>
        <a:custGeom>
          <a:avLst/>
          <a:gdLst/>
          <a:ahLst/>
          <a:cxnLst/>
          <a:rect l="0" t="0" r="0" b="0"/>
          <a:pathLst>
            <a:path>
              <a:moveTo>
                <a:pt x="0" y="0"/>
              </a:moveTo>
              <a:lnTo>
                <a:pt x="0" y="1524928"/>
              </a:lnTo>
              <a:lnTo>
                <a:pt x="152492" y="1524928"/>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1B0F61F-B3A3-4072-B9B3-37E32113B12B}">
      <dsp:nvSpPr>
        <dsp:cNvPr id="0" name=""/>
        <dsp:cNvSpPr/>
      </dsp:nvSpPr>
      <dsp:spPr>
        <a:xfrm>
          <a:off x="7934098" y="2110090"/>
          <a:ext cx="1219942" cy="762464"/>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10312742"/>
              <a:satOff val="-15473"/>
              <a:lumOff val="-251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s-MX" sz="1500" kern="1200" dirty="0"/>
            <a:t>Analítica</a:t>
          </a:r>
        </a:p>
      </dsp:txBody>
      <dsp:txXfrm>
        <a:off x="7956430" y="2132422"/>
        <a:ext cx="1175278" cy="717800"/>
      </dsp:txXfrm>
    </dsp:sp>
    <dsp:sp modelId="{38110247-08D6-4D4D-A9C4-CE85EFF372D0}">
      <dsp:nvSpPr>
        <dsp:cNvPr id="0" name=""/>
        <dsp:cNvSpPr/>
      </dsp:nvSpPr>
      <dsp:spPr>
        <a:xfrm>
          <a:off x="7781605" y="966394"/>
          <a:ext cx="152492" cy="2478008"/>
        </a:xfrm>
        <a:custGeom>
          <a:avLst/>
          <a:gdLst/>
          <a:ahLst/>
          <a:cxnLst/>
          <a:rect l="0" t="0" r="0" b="0"/>
          <a:pathLst>
            <a:path>
              <a:moveTo>
                <a:pt x="0" y="0"/>
              </a:moveTo>
              <a:lnTo>
                <a:pt x="0" y="2478008"/>
              </a:lnTo>
              <a:lnTo>
                <a:pt x="152492" y="2478008"/>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855B57-E546-462A-A404-8A76A6B8DA45}">
      <dsp:nvSpPr>
        <dsp:cNvPr id="0" name=""/>
        <dsp:cNvSpPr/>
      </dsp:nvSpPr>
      <dsp:spPr>
        <a:xfrm>
          <a:off x="7934098" y="3063170"/>
          <a:ext cx="1219942" cy="762464"/>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11250264"/>
              <a:satOff val="-16880"/>
              <a:lumOff val="-274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es-MX" sz="1500" kern="1200" dirty="0"/>
            <a:t>Metódica</a:t>
          </a:r>
        </a:p>
      </dsp:txBody>
      <dsp:txXfrm>
        <a:off x="7956430" y="3085502"/>
        <a:ext cx="1175278" cy="71780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6.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7.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s-ES"/>
              <a:t>Haga clic para modificar el estilo de título del patrón</a:t>
            </a:r>
            <a:endParaRPr kumimoji="0" lang="en-US"/>
          </a:p>
        </p:txBody>
      </p:sp>
      <p:sp>
        <p:nvSpPr>
          <p:cNvPr id="9" name="8 Subtítulo"/>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a:t>Haga clic para modificar el estilo de subtítulo del patrón</a:t>
            </a:r>
            <a:endParaRPr kumimoji="0" lang="en-US"/>
          </a:p>
        </p:txBody>
      </p:sp>
      <p:sp>
        <p:nvSpPr>
          <p:cNvPr id="28" name="27 Marcador de fecha"/>
          <p:cNvSpPr>
            <a:spLocks noGrp="1"/>
          </p:cNvSpPr>
          <p:nvPr>
            <p:ph type="dt" sz="half" idx="10"/>
          </p:nvPr>
        </p:nvSpPr>
        <p:spPr>
          <a:xfrm>
            <a:off x="6400800" y="6355080"/>
            <a:ext cx="2286000" cy="365760"/>
          </a:xfrm>
        </p:spPr>
        <p:txBody>
          <a:bodyPr/>
          <a:lstStyle>
            <a:lvl1pPr>
              <a:defRPr sz="1400"/>
            </a:lvl1pPr>
          </a:lstStyle>
          <a:p>
            <a:fld id="{36456996-6755-46BE-ADB4-22A39752E241}" type="datetimeFigureOut">
              <a:rPr lang="es-MX" smtClean="0"/>
              <a:t>29/09/2019</a:t>
            </a:fld>
            <a:endParaRPr lang="es-MX"/>
          </a:p>
        </p:txBody>
      </p:sp>
      <p:sp>
        <p:nvSpPr>
          <p:cNvPr id="17" name="16 Marcador de pie de página"/>
          <p:cNvSpPr>
            <a:spLocks noGrp="1"/>
          </p:cNvSpPr>
          <p:nvPr>
            <p:ph type="ftr" sz="quarter" idx="11"/>
          </p:nvPr>
        </p:nvSpPr>
        <p:spPr>
          <a:xfrm>
            <a:off x="2898648" y="6355080"/>
            <a:ext cx="3474720" cy="365760"/>
          </a:xfrm>
        </p:spPr>
        <p:txBody>
          <a:bodyPr/>
          <a:lstStyle/>
          <a:p>
            <a:endParaRPr lang="es-MX"/>
          </a:p>
        </p:txBody>
      </p:sp>
      <p:sp>
        <p:nvSpPr>
          <p:cNvPr id="29" name="28 Marcador de número de diapositiva"/>
          <p:cNvSpPr>
            <a:spLocks noGrp="1"/>
          </p:cNvSpPr>
          <p:nvPr>
            <p:ph type="sldNum" sz="quarter" idx="12"/>
          </p:nvPr>
        </p:nvSpPr>
        <p:spPr>
          <a:xfrm>
            <a:off x="1216152" y="6355080"/>
            <a:ext cx="1219200" cy="365760"/>
          </a:xfrm>
        </p:spPr>
        <p:txBody>
          <a:bodyPr/>
          <a:lstStyle/>
          <a:p>
            <a:fld id="{D6EDDF39-1055-4435-B07D-40BE71EE9BE8}" type="slidenum">
              <a:rPr lang="es-MX" smtClean="0"/>
              <a:t>‹Nº›</a:t>
            </a:fld>
            <a:endParaRPr lang="es-MX"/>
          </a:p>
        </p:txBody>
      </p:sp>
      <p:sp>
        <p:nvSpPr>
          <p:cNvPr id="21" name="20 Rectángulo"/>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32 Rectángulo"/>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21 Rectángulo"/>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31 Rectángulo"/>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36456996-6755-46BE-ADB4-22A39752E241}" type="datetimeFigureOut">
              <a:rPr lang="es-MX" smtClean="0"/>
              <a:t>29/09/2019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6EDDF39-1055-4435-B07D-40BE71EE9BE8}"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36456996-6755-46BE-ADB4-22A39752E241}" type="datetimeFigureOut">
              <a:rPr lang="es-MX" smtClean="0"/>
              <a:t>29/09/2019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6EDDF39-1055-4435-B07D-40BE71EE9BE8}" type="slidenum">
              <a:rPr lang="es-MX" smtClean="0"/>
              <a:t>‹Nº›</a:t>
            </a:fld>
            <a:endParaRPr lang="es-MX"/>
          </a:p>
        </p:txBody>
      </p:sp>
      <p:sp>
        <p:nvSpPr>
          <p:cNvPr id="7" name="6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7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Conector recto"/>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4" name="3 Marcador de fecha"/>
          <p:cNvSpPr>
            <a:spLocks noGrp="1"/>
          </p:cNvSpPr>
          <p:nvPr>
            <p:ph type="dt" sz="half" idx="10"/>
          </p:nvPr>
        </p:nvSpPr>
        <p:spPr/>
        <p:txBody>
          <a:bodyPr/>
          <a:lstStyle/>
          <a:p>
            <a:fld id="{36456996-6755-46BE-ADB4-22A39752E241}" type="datetimeFigureOut">
              <a:rPr lang="es-MX" smtClean="0"/>
              <a:t>29/09/2019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6EDDF39-1055-4435-B07D-40BE71EE9BE8}" type="slidenum">
              <a:rPr lang="es-MX" smtClean="0"/>
              <a:t>‹Nº›</a:t>
            </a:fld>
            <a:endParaRPr lang="es-MX"/>
          </a:p>
        </p:txBody>
      </p:sp>
      <p:sp>
        <p:nvSpPr>
          <p:cNvPr id="8" name="7 Marcador de contenido"/>
          <p:cNvSpPr>
            <a:spLocks noGrp="1"/>
          </p:cNvSpPr>
          <p:nvPr>
            <p:ph sz="quarter" idx="1"/>
          </p:nvPr>
        </p:nvSpPr>
        <p:spPr>
          <a:xfrm>
            <a:off x="457200" y="1219200"/>
            <a:ext cx="8229600" cy="493776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a:xfrm>
            <a:off x="6400800" y="6355080"/>
            <a:ext cx="2286000" cy="365760"/>
          </a:xfrm>
        </p:spPr>
        <p:txBody>
          <a:bodyPr/>
          <a:lstStyle/>
          <a:p>
            <a:fld id="{36456996-6755-46BE-ADB4-22A39752E241}" type="datetimeFigureOut">
              <a:rPr lang="es-MX" smtClean="0"/>
              <a:t>29/09/2019</a:t>
            </a:fld>
            <a:endParaRPr lang="es-MX"/>
          </a:p>
        </p:txBody>
      </p:sp>
      <p:sp>
        <p:nvSpPr>
          <p:cNvPr id="5" name="4 Marcador de pie de página"/>
          <p:cNvSpPr>
            <a:spLocks noGrp="1"/>
          </p:cNvSpPr>
          <p:nvPr>
            <p:ph type="ftr" sz="quarter" idx="11"/>
          </p:nvPr>
        </p:nvSpPr>
        <p:spPr>
          <a:xfrm>
            <a:off x="2898648" y="6355080"/>
            <a:ext cx="3474720" cy="365760"/>
          </a:xfrm>
        </p:spPr>
        <p:txBody>
          <a:bodyPr/>
          <a:lstStyle/>
          <a:p>
            <a:endParaRPr lang="es-MX"/>
          </a:p>
        </p:txBody>
      </p:sp>
      <p:sp>
        <p:nvSpPr>
          <p:cNvPr id="6" name="5 Marcador de número de diapositiva"/>
          <p:cNvSpPr>
            <a:spLocks noGrp="1"/>
          </p:cNvSpPr>
          <p:nvPr>
            <p:ph type="sldNum" sz="quarter" idx="12"/>
          </p:nvPr>
        </p:nvSpPr>
        <p:spPr>
          <a:xfrm>
            <a:off x="1069848" y="6355080"/>
            <a:ext cx="1520952" cy="365760"/>
          </a:xfrm>
        </p:spPr>
        <p:txBody>
          <a:bodyPr/>
          <a:lstStyle/>
          <a:p>
            <a:fld id="{D6EDDF39-1055-4435-B07D-40BE71EE9BE8}" type="slidenum">
              <a:rPr lang="es-MX" smtClean="0"/>
              <a:t>‹Nº›</a:t>
            </a:fld>
            <a:endParaRPr lang="es-MX"/>
          </a:p>
        </p:txBody>
      </p:sp>
      <p:sp>
        <p:nvSpPr>
          <p:cNvPr id="7" name="6 Rectángulo"/>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lstStyle/>
          <a:p>
            <a:r>
              <a:rPr kumimoji="0" lang="es-ES"/>
              <a:t>Haga clic para modificar el estilo de título del patrón</a:t>
            </a:r>
            <a:endParaRPr kumimoji="0" lang="en-US"/>
          </a:p>
        </p:txBody>
      </p:sp>
      <p:sp>
        <p:nvSpPr>
          <p:cNvPr id="5" name="4 Marcador de fecha"/>
          <p:cNvSpPr>
            <a:spLocks noGrp="1"/>
          </p:cNvSpPr>
          <p:nvPr>
            <p:ph type="dt" sz="half" idx="10"/>
          </p:nvPr>
        </p:nvSpPr>
        <p:spPr/>
        <p:txBody>
          <a:bodyPr/>
          <a:lstStyle/>
          <a:p>
            <a:fld id="{36456996-6755-46BE-ADB4-22A39752E241}" type="datetimeFigureOut">
              <a:rPr lang="es-MX" smtClean="0"/>
              <a:t>29/09/2019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6EDDF39-1055-4435-B07D-40BE71EE9BE8}" type="slidenum">
              <a:rPr lang="es-MX" smtClean="0"/>
              <a:t>‹Nº›</a:t>
            </a:fld>
            <a:endParaRPr lang="es-MX"/>
          </a:p>
        </p:txBody>
      </p:sp>
      <p:sp>
        <p:nvSpPr>
          <p:cNvPr id="9" name="8 Marcador de contenido"/>
          <p:cNvSpPr>
            <a:spLocks noGrp="1"/>
          </p:cNvSpPr>
          <p:nvPr>
            <p:ph sz="quarter" idx="1"/>
          </p:nvPr>
        </p:nvSpPr>
        <p:spPr>
          <a:xfrm>
            <a:off x="457200" y="1219200"/>
            <a:ext cx="4041648" cy="493776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1" name="10 Marcador de contenido"/>
          <p:cNvSpPr>
            <a:spLocks noGrp="1"/>
          </p:cNvSpPr>
          <p:nvPr>
            <p:ph sz="quarter" idx="2"/>
          </p:nvPr>
        </p:nvSpPr>
        <p:spPr>
          <a:xfrm>
            <a:off x="4632198" y="1216152"/>
            <a:ext cx="4041648" cy="493776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nchor="ctr"/>
          <a:lstStyle>
            <a:lvl1pPr>
              <a:defRPr/>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7" name="6 Marcador de fecha"/>
          <p:cNvSpPr>
            <a:spLocks noGrp="1"/>
          </p:cNvSpPr>
          <p:nvPr>
            <p:ph type="dt" sz="half" idx="10"/>
          </p:nvPr>
        </p:nvSpPr>
        <p:spPr/>
        <p:txBody>
          <a:bodyPr/>
          <a:lstStyle/>
          <a:p>
            <a:fld id="{36456996-6755-46BE-ADB4-22A39752E241}" type="datetimeFigureOut">
              <a:rPr lang="es-MX" smtClean="0"/>
              <a:t>29/09/2019</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D6EDDF39-1055-4435-B07D-40BE71EE9BE8}" type="slidenum">
              <a:rPr lang="es-MX" smtClean="0"/>
              <a:t>‹Nº›</a:t>
            </a:fld>
            <a:endParaRPr lang="es-MX"/>
          </a:p>
        </p:txBody>
      </p:sp>
      <p:sp>
        <p:nvSpPr>
          <p:cNvPr id="11" name="10 Marcador de contenido"/>
          <p:cNvSpPr>
            <a:spLocks noGrp="1"/>
          </p:cNvSpPr>
          <p:nvPr>
            <p:ph sz="quarter" idx="2"/>
          </p:nvPr>
        </p:nvSpPr>
        <p:spPr>
          <a:xfrm>
            <a:off x="457200" y="2133600"/>
            <a:ext cx="4038600" cy="40386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3" name="12 Marcador de contenido"/>
          <p:cNvSpPr>
            <a:spLocks noGrp="1"/>
          </p:cNvSpPr>
          <p:nvPr>
            <p:ph sz="quarter" idx="4"/>
          </p:nvPr>
        </p:nvSpPr>
        <p:spPr>
          <a:xfrm>
            <a:off x="4648200" y="2133600"/>
            <a:ext cx="4038600" cy="40386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lstStyle/>
          <a:p>
            <a:r>
              <a:rPr kumimoji="0" lang="es-ES"/>
              <a:t>Haga clic para modificar el estilo de título del patrón</a:t>
            </a:r>
            <a:endParaRPr kumimoji="0" lang="en-US"/>
          </a:p>
        </p:txBody>
      </p:sp>
      <p:sp>
        <p:nvSpPr>
          <p:cNvPr id="3" name="2 Marcador de fecha"/>
          <p:cNvSpPr>
            <a:spLocks noGrp="1"/>
          </p:cNvSpPr>
          <p:nvPr>
            <p:ph type="dt" sz="half" idx="10"/>
          </p:nvPr>
        </p:nvSpPr>
        <p:spPr/>
        <p:txBody>
          <a:bodyPr/>
          <a:lstStyle/>
          <a:p>
            <a:fld id="{36456996-6755-46BE-ADB4-22A39752E241}" type="datetimeFigureOut">
              <a:rPr lang="es-MX" smtClean="0"/>
              <a:t>29/09/2019</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D6EDDF39-1055-4435-B07D-40BE71EE9BE8}" type="slidenum">
              <a:rPr lang="es-MX" smtClean="0"/>
              <a:t>‹Nº›</a:t>
            </a:fld>
            <a:endParaRPr lang="es-MX"/>
          </a:p>
        </p:txBody>
      </p:sp>
      <p:sp>
        <p:nvSpPr>
          <p:cNvPr id="6" name="5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6456996-6755-46BE-ADB4-22A39752E241}" type="datetimeFigureOut">
              <a:rPr lang="es-MX" smtClean="0"/>
              <a:t>29/09/2019</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D6EDDF39-1055-4435-B07D-40BE71EE9BE8}" type="slidenum">
              <a:rPr lang="es-MX" smtClean="0"/>
              <a:t>‹Nº›</a:t>
            </a:fld>
            <a:endParaRPr lang="es-MX"/>
          </a:p>
        </p:txBody>
      </p:sp>
      <p:sp>
        <p:nvSpPr>
          <p:cNvPr id="5" name="4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5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s-ES"/>
              <a:t>Haga clic para modificar el estilo de texto del patrón</a:t>
            </a:r>
          </a:p>
        </p:txBody>
      </p:sp>
      <p:sp>
        <p:nvSpPr>
          <p:cNvPr id="5" name="4 Marcador de fecha"/>
          <p:cNvSpPr>
            <a:spLocks noGrp="1"/>
          </p:cNvSpPr>
          <p:nvPr>
            <p:ph type="dt" sz="half" idx="10"/>
          </p:nvPr>
        </p:nvSpPr>
        <p:spPr/>
        <p:txBody>
          <a:bodyPr/>
          <a:lstStyle/>
          <a:p>
            <a:fld id="{36456996-6755-46BE-ADB4-22A39752E241}" type="datetimeFigureOut">
              <a:rPr lang="es-MX" smtClean="0"/>
              <a:t>29/09/2019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6EDDF39-1055-4435-B07D-40BE71EE9BE8}" type="slidenum">
              <a:rPr lang="es-MX" smtClean="0"/>
              <a:t>‹Nº›</a:t>
            </a:fld>
            <a:endParaRPr lang="es-MX"/>
          </a:p>
        </p:txBody>
      </p:sp>
      <p:sp>
        <p:nvSpPr>
          <p:cNvPr id="8" name="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9 Conector recto"/>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contenido"/>
          <p:cNvSpPr>
            <a:spLocks noGrp="1"/>
          </p:cNvSpPr>
          <p:nvPr>
            <p:ph sz="quarter" idx="1"/>
          </p:nvPr>
        </p:nvSpPr>
        <p:spPr>
          <a:xfrm>
            <a:off x="304800" y="304800"/>
            <a:ext cx="5715000" cy="57150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s-ES"/>
              <a:t>Haga clic para modificar el estilo de título del patrón</a:t>
            </a:r>
            <a:endParaRPr kumimoji="0" lang="en-US"/>
          </a:p>
        </p:txBody>
      </p:sp>
      <p:sp>
        <p:nvSpPr>
          <p:cNvPr id="3" name="2 Marcador de posición de imagen"/>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s-ES"/>
              <a:t>Haga clic en el icono para agregar una imagen</a:t>
            </a:r>
            <a:endParaRPr kumimoji="0" lang="en-US" dirty="0"/>
          </a:p>
        </p:txBody>
      </p:sp>
      <p:sp>
        <p:nvSpPr>
          <p:cNvPr id="4" name="3 Marcador de texto"/>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s-ES"/>
              <a:t>Haga clic para modificar el estilo de texto del patrón</a:t>
            </a:r>
          </a:p>
        </p:txBody>
      </p:sp>
      <p:sp>
        <p:nvSpPr>
          <p:cNvPr id="5" name="4 Marcador de fecha"/>
          <p:cNvSpPr>
            <a:spLocks noGrp="1"/>
          </p:cNvSpPr>
          <p:nvPr>
            <p:ph type="dt" sz="half" idx="10"/>
          </p:nvPr>
        </p:nvSpPr>
        <p:spPr/>
        <p:txBody>
          <a:bodyPr/>
          <a:lstStyle/>
          <a:p>
            <a:fld id="{36456996-6755-46BE-ADB4-22A39752E241}" type="datetimeFigureOut">
              <a:rPr lang="es-MX" smtClean="0"/>
              <a:t>29/09/2019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6EDDF39-1055-4435-B07D-40BE71EE9BE8}" type="slidenum">
              <a:rPr lang="es-MX" smtClean="0"/>
              <a:t>‹Nº›</a:t>
            </a:fld>
            <a:endParaRPr lang="es-MX"/>
          </a:p>
        </p:txBody>
      </p:sp>
      <p:sp>
        <p:nvSpPr>
          <p:cNvPr id="8" name="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8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152400"/>
            <a:ext cx="8229600" cy="990600"/>
          </a:xfrm>
          <a:prstGeom prst="rect">
            <a:avLst/>
          </a:prstGeom>
        </p:spPr>
        <p:txBody>
          <a:bodyPr vert="horz" anchor="b" anchorCtr="0">
            <a:normAutofit/>
          </a:bodyPr>
          <a:lstStyle/>
          <a:p>
            <a:r>
              <a:rPr kumimoji="0" lang="es-ES"/>
              <a:t>Haga clic para modificar el estilo de título del patrón</a:t>
            </a:r>
            <a:endParaRPr kumimoji="0" lang="en-US"/>
          </a:p>
        </p:txBody>
      </p:sp>
      <p:sp>
        <p:nvSpPr>
          <p:cNvPr id="13" name="12 Marcador de texto"/>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4" name="13 Marcador de fecha"/>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36456996-6755-46BE-ADB4-22A39752E241}" type="datetimeFigureOut">
              <a:rPr lang="es-MX" smtClean="0"/>
              <a:t>29/09/2019</a:t>
            </a:fld>
            <a:endParaRPr lang="es-MX"/>
          </a:p>
        </p:txBody>
      </p:sp>
      <p:sp>
        <p:nvSpPr>
          <p:cNvPr id="3" name="2 Marcador de pie de página"/>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s-MX"/>
          </a:p>
        </p:txBody>
      </p:sp>
      <p:sp>
        <p:nvSpPr>
          <p:cNvPr id="23" name="22 Marcador de número de diapositiva"/>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D6EDDF39-1055-4435-B07D-40BE71EE9BE8}" type="slidenum">
              <a:rPr lang="es-MX" smtClean="0"/>
              <a:t>‹Nº›</a:t>
            </a:fld>
            <a:endParaRPr lang="es-MX"/>
          </a:p>
        </p:txBody>
      </p:sp>
      <p:sp>
        <p:nvSpPr>
          <p:cNvPr id="28" name="2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28 Conector recto"/>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9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3.png"/><Relationship Id="rId7" Type="http://schemas.openxmlformats.org/officeDocument/2006/relationships/diagramQuickStyle" Target="../diagrams/quickStyle4.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4.jpeg"/><Relationship Id="rId9" Type="http://schemas.microsoft.com/office/2007/relationships/diagramDrawing" Target="../diagrams/drawing4.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2p1wuOX-bYQ&amp;t=343s" TargetMode="External"/><Relationship Id="rId2" Type="http://schemas.openxmlformats.org/officeDocument/2006/relationships/hyperlink" Target="https://www.youtube.com/watch?v=RVnkkJaCuRo" TargetMode="External"/><Relationship Id="rId1" Type="http://schemas.openxmlformats.org/officeDocument/2006/relationships/slideLayout" Target="../slideLayouts/slideLayout4.xml"/><Relationship Id="rId5" Type="http://schemas.openxmlformats.org/officeDocument/2006/relationships/image" Target="../media/image4.jpe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Layout" Target="../diagrams/layout5.xml"/><Relationship Id="rId7" Type="http://schemas.openxmlformats.org/officeDocument/2006/relationships/image" Target="../media/image3.png"/><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4.jpeg"/><Relationship Id="rId7" Type="http://schemas.openxmlformats.org/officeDocument/2006/relationships/diagramColors" Target="../diagrams/colors6.xml"/><Relationship Id="rId2" Type="http://schemas.openxmlformats.org/officeDocument/2006/relationships/image" Target="../media/image3.png"/><Relationship Id="rId1" Type="http://schemas.openxmlformats.org/officeDocument/2006/relationships/slideLayout" Target="../slideLayouts/slideLayout4.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7.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Layout" Target="../diagrams/layout7.xml"/><Relationship Id="rId7" Type="http://schemas.openxmlformats.org/officeDocument/2006/relationships/image" Target="../media/image3.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4.jpeg"/><Relationship Id="rId7" Type="http://schemas.openxmlformats.org/officeDocument/2006/relationships/image" Target="../media/image13.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 Id="rId9" Type="http://schemas.openxmlformats.org/officeDocument/2006/relationships/image" Target="../media/image15.svg"/></Relationships>
</file>

<file path=ppt/slides/_rels/slide2.xml.rels><?xml version="1.0" encoding="UTF-8" standalone="yes"?>
<Relationships xmlns="http://schemas.openxmlformats.org/package/2006/relationships"><Relationship Id="rId8" Type="http://schemas.openxmlformats.org/officeDocument/2006/relationships/image" Target="../media/image4.jpeg"/><Relationship Id="rId13" Type="http://schemas.microsoft.com/office/2007/relationships/diagramDrawing" Target="../diagrams/drawing2.xml"/><Relationship Id="rId3" Type="http://schemas.openxmlformats.org/officeDocument/2006/relationships/diagramLayout" Target="../diagrams/layout1.xml"/><Relationship Id="rId7" Type="http://schemas.openxmlformats.org/officeDocument/2006/relationships/image" Target="../media/image3.png"/><Relationship Id="rId12" Type="http://schemas.openxmlformats.org/officeDocument/2006/relationships/diagramColors" Target="../diagrams/colors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diagramQuickStyle" Target="../diagrams/quickStyle2.xml"/><Relationship Id="rId5" Type="http://schemas.openxmlformats.org/officeDocument/2006/relationships/diagramColors" Target="../diagrams/colors1.xml"/><Relationship Id="rId10" Type="http://schemas.openxmlformats.org/officeDocument/2006/relationships/diagramLayout" Target="../diagrams/layout2.xml"/><Relationship Id="rId4" Type="http://schemas.openxmlformats.org/officeDocument/2006/relationships/diagramQuickStyle" Target="../diagrams/quickStyle1.xml"/><Relationship Id="rId9" Type="http://schemas.openxmlformats.org/officeDocument/2006/relationships/diagramData" Target="../diagrams/data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4.jpeg"/><Relationship Id="rId7" Type="http://schemas.openxmlformats.org/officeDocument/2006/relationships/image" Target="../media/image24.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svg"/><Relationship Id="rId4" Type="http://schemas.openxmlformats.org/officeDocument/2006/relationships/image" Target="../media/image21.png"/><Relationship Id="rId9" Type="http://schemas.openxmlformats.org/officeDocument/2006/relationships/image" Target="../media/image26.svg"/></Relationships>
</file>

<file path=ppt/slides/_rels/slide24.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4.jpeg"/><Relationship Id="rId7" Type="http://schemas.openxmlformats.org/officeDocument/2006/relationships/image" Target="../media/image30.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29.png"/><Relationship Id="rId11" Type="http://schemas.openxmlformats.org/officeDocument/2006/relationships/image" Target="../media/image34.svg"/><Relationship Id="rId5" Type="http://schemas.openxmlformats.org/officeDocument/2006/relationships/image" Target="../media/image28.sv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svg"/></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37.png"/><Relationship Id="rId5" Type="http://schemas.microsoft.com/office/2007/relationships/hdphoto" Target="../media/hdphoto1.wdp"/><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4.jpeg"/><Relationship Id="rId7" Type="http://schemas.openxmlformats.org/officeDocument/2006/relationships/diagramColors" Target="../diagrams/colors8.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3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35.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4.jpeg"/><Relationship Id="rId7" Type="http://schemas.openxmlformats.org/officeDocument/2006/relationships/diagramColors" Target="../diagrams/colors9.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3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jpeg"/><Relationship Id="rId7" Type="http://schemas.openxmlformats.org/officeDocument/2006/relationships/image" Target="../media/image48.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47.png"/><Relationship Id="rId11" Type="http://schemas.openxmlformats.org/officeDocument/2006/relationships/image" Target="../media/image52.svg"/><Relationship Id="rId5" Type="http://schemas.openxmlformats.org/officeDocument/2006/relationships/image" Target="../media/image46.svg"/><Relationship Id="rId10" Type="http://schemas.openxmlformats.org/officeDocument/2006/relationships/image" Target="../media/image51.png"/><Relationship Id="rId4" Type="http://schemas.openxmlformats.org/officeDocument/2006/relationships/image" Target="../media/image45.png"/><Relationship Id="rId9" Type="http://schemas.openxmlformats.org/officeDocument/2006/relationships/image" Target="../media/image50.svg"/></Relationships>
</file>

<file path=ppt/slides/_rels/slide38.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Layout" Target="../diagrams/layout10.xml"/><Relationship Id="rId7" Type="http://schemas.openxmlformats.org/officeDocument/2006/relationships/image" Target="../media/image3.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4.svg"/><Relationship Id="rId2" Type="http://schemas.openxmlformats.org/officeDocument/2006/relationships/image" Target="../media/image53.png"/><Relationship Id="rId1" Type="http://schemas.openxmlformats.org/officeDocument/2006/relationships/slideLayout" Target="../slideLayouts/slideLayout2.xml"/><Relationship Id="rId5" Type="http://schemas.openxmlformats.org/officeDocument/2006/relationships/image" Target="../media/image56.svg"/><Relationship Id="rId4" Type="http://schemas.openxmlformats.org/officeDocument/2006/relationships/image" Target="../media/image55.png"/></Relationships>
</file>

<file path=ppt/slides/_rels/slide4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8.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4.xml.rels><?xml version="1.0" encoding="UTF-8" standalone="yes"?>
<Relationships xmlns="http://schemas.openxmlformats.org/package/2006/relationships"><Relationship Id="rId3" Type="http://schemas.microsoft.com/office/2007/relationships/hdphoto" Target="../media/hdphoto3.wdp"/><Relationship Id="rId7" Type="http://schemas.openxmlformats.org/officeDocument/2006/relationships/image" Target="../media/image4.jpeg"/><Relationship Id="rId2"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s://www.youtube.com/watch?v=8UqBuUSn3hY&amp;t=704s" TargetMode="External"/><Relationship Id="rId4" Type="http://schemas.openxmlformats.org/officeDocument/2006/relationships/hyperlink" Target="https://www.youtube.com/watch?v=ZTVOBBbnjv4&amp;t=5s"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naturaleza y turism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214026"/>
            <a:ext cx="9144000" cy="2678253"/>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888" y="101548"/>
            <a:ext cx="1483784" cy="1255899"/>
          </a:xfrm>
          <a:prstGeom prst="rect">
            <a:avLst/>
          </a:prstGeom>
        </p:spPr>
      </p:pic>
      <p:sp>
        <p:nvSpPr>
          <p:cNvPr id="7" name="CuadroTexto 15"/>
          <p:cNvSpPr txBox="1"/>
          <p:nvPr/>
        </p:nvSpPr>
        <p:spPr>
          <a:xfrm>
            <a:off x="2867370" y="603968"/>
            <a:ext cx="4656957" cy="338554"/>
          </a:xfrm>
          <a:prstGeom prst="rect">
            <a:avLst/>
          </a:prstGeom>
          <a:noFill/>
        </p:spPr>
        <p:txBody>
          <a:bodyPr wrap="square" rtlCol="0">
            <a:spAutoFit/>
          </a:bodyPr>
          <a:lstStyle/>
          <a:p>
            <a:r>
              <a:rPr lang="es-MX" sz="1600" b="1" i="1" dirty="0"/>
              <a:t>Centro Universitario UAEM Valle de Teotihuacán</a:t>
            </a:r>
          </a:p>
        </p:txBody>
      </p:sp>
      <p:sp>
        <p:nvSpPr>
          <p:cNvPr id="8" name="CuadroTexto 15"/>
          <p:cNvSpPr txBox="1"/>
          <p:nvPr/>
        </p:nvSpPr>
        <p:spPr>
          <a:xfrm>
            <a:off x="2051720" y="230317"/>
            <a:ext cx="6120680" cy="400110"/>
          </a:xfrm>
          <a:prstGeom prst="rect">
            <a:avLst/>
          </a:prstGeom>
          <a:noFill/>
        </p:spPr>
        <p:txBody>
          <a:bodyPr wrap="square" rtlCol="0">
            <a:spAutoFit/>
          </a:bodyPr>
          <a:lstStyle/>
          <a:p>
            <a:r>
              <a:rPr lang="es-MX" sz="2000" b="1" i="1" dirty="0"/>
              <a:t>UNIVERSIDAD</a:t>
            </a:r>
            <a:r>
              <a:rPr lang="es-MX" b="1" i="1" dirty="0"/>
              <a:t> AUTONÓMA DEL ESTADO DE MÉXICO</a:t>
            </a:r>
          </a:p>
        </p:txBody>
      </p:sp>
      <p:sp>
        <p:nvSpPr>
          <p:cNvPr id="9" name="2 Título"/>
          <p:cNvSpPr>
            <a:spLocks noGrp="1"/>
          </p:cNvSpPr>
          <p:nvPr>
            <p:ph type="ctrTitle" idx="4294967295"/>
          </p:nvPr>
        </p:nvSpPr>
        <p:spPr>
          <a:xfrm>
            <a:off x="89756" y="1118476"/>
            <a:ext cx="8964488" cy="1924500"/>
          </a:xfrm>
        </p:spPr>
        <p:txBody>
          <a:bodyPr>
            <a:normAutofit fontScale="90000"/>
          </a:bodyPr>
          <a:lstStyle/>
          <a:p>
            <a:pPr algn="ctr">
              <a:lnSpc>
                <a:spcPct val="150000"/>
              </a:lnSpc>
            </a:pPr>
            <a:r>
              <a:rPr lang="es-MX" sz="2600" dirty="0"/>
              <a:t>Licenciatura en Turismo</a:t>
            </a:r>
            <a:br>
              <a:rPr lang="es-MX" sz="2600" dirty="0"/>
            </a:br>
            <a:r>
              <a:rPr lang="es-MX" sz="1800" dirty="0"/>
              <a:t>Unidad de aprendizaje: Sociedad y Naturaleza</a:t>
            </a:r>
            <a:br>
              <a:rPr lang="es-MX" sz="2600" dirty="0"/>
            </a:br>
            <a:br>
              <a:rPr lang="es-MX" sz="2600"/>
            </a:br>
            <a:r>
              <a:rPr lang="es-MX" sz="2600"/>
              <a:t>Introducción al estudio de la relación sociedad - naturaleza</a:t>
            </a:r>
            <a:endParaRPr lang="es-MX" sz="2600" dirty="0"/>
          </a:p>
        </p:txBody>
      </p:sp>
      <p:sp>
        <p:nvSpPr>
          <p:cNvPr id="12" name="11 Forma libre"/>
          <p:cNvSpPr/>
          <p:nvPr/>
        </p:nvSpPr>
        <p:spPr>
          <a:xfrm>
            <a:off x="0" y="3284984"/>
            <a:ext cx="9144000" cy="1069102"/>
          </a:xfrm>
          <a:custGeom>
            <a:avLst/>
            <a:gdLst>
              <a:gd name="connsiteX0" fmla="*/ 263237 w 9407237"/>
              <a:gd name="connsiteY0" fmla="*/ 417938 h 1069102"/>
              <a:gd name="connsiteX1" fmla="*/ 263237 w 9407237"/>
              <a:gd name="connsiteY1" fmla="*/ 417938 h 1069102"/>
              <a:gd name="connsiteX2" fmla="*/ 277091 w 9407237"/>
              <a:gd name="connsiteY2" fmla="*/ 210120 h 1069102"/>
              <a:gd name="connsiteX3" fmla="*/ 374073 w 9407237"/>
              <a:gd name="connsiteY3" fmla="*/ 99284 h 1069102"/>
              <a:gd name="connsiteX4" fmla="*/ 789709 w 9407237"/>
              <a:gd name="connsiteY4" fmla="*/ 113138 h 1069102"/>
              <a:gd name="connsiteX5" fmla="*/ 928255 w 9407237"/>
              <a:gd name="connsiteY5" fmla="*/ 154702 h 1069102"/>
              <a:gd name="connsiteX6" fmla="*/ 969818 w 9407237"/>
              <a:gd name="connsiteY6" fmla="*/ 182411 h 1069102"/>
              <a:gd name="connsiteX7" fmla="*/ 1122218 w 9407237"/>
              <a:gd name="connsiteY7" fmla="*/ 251684 h 1069102"/>
              <a:gd name="connsiteX8" fmla="*/ 1163782 w 9407237"/>
              <a:gd name="connsiteY8" fmla="*/ 279393 h 1069102"/>
              <a:gd name="connsiteX9" fmla="*/ 1274618 w 9407237"/>
              <a:gd name="connsiteY9" fmla="*/ 307102 h 1069102"/>
              <a:gd name="connsiteX10" fmla="*/ 1330037 w 9407237"/>
              <a:gd name="connsiteY10" fmla="*/ 334811 h 1069102"/>
              <a:gd name="connsiteX11" fmla="*/ 1371600 w 9407237"/>
              <a:gd name="connsiteY11" fmla="*/ 362520 h 1069102"/>
              <a:gd name="connsiteX12" fmla="*/ 1440873 w 9407237"/>
              <a:gd name="connsiteY12" fmla="*/ 376374 h 1069102"/>
              <a:gd name="connsiteX13" fmla="*/ 1496291 w 9407237"/>
              <a:gd name="connsiteY13" fmla="*/ 390229 h 1069102"/>
              <a:gd name="connsiteX14" fmla="*/ 1537855 w 9407237"/>
              <a:gd name="connsiteY14" fmla="*/ 404084 h 1069102"/>
              <a:gd name="connsiteX15" fmla="*/ 1648691 w 9407237"/>
              <a:gd name="connsiteY15" fmla="*/ 417938 h 1069102"/>
              <a:gd name="connsiteX16" fmla="*/ 1814946 w 9407237"/>
              <a:gd name="connsiteY16" fmla="*/ 445647 h 1069102"/>
              <a:gd name="connsiteX17" fmla="*/ 3269673 w 9407237"/>
              <a:gd name="connsiteY17" fmla="*/ 431793 h 1069102"/>
              <a:gd name="connsiteX18" fmla="*/ 3325091 w 9407237"/>
              <a:gd name="connsiteY18" fmla="*/ 404084 h 1069102"/>
              <a:gd name="connsiteX19" fmla="*/ 3435927 w 9407237"/>
              <a:gd name="connsiteY19" fmla="*/ 376374 h 1069102"/>
              <a:gd name="connsiteX20" fmla="*/ 3685309 w 9407237"/>
              <a:gd name="connsiteY20" fmla="*/ 348665 h 1069102"/>
              <a:gd name="connsiteX21" fmla="*/ 3879273 w 9407237"/>
              <a:gd name="connsiteY21" fmla="*/ 320956 h 1069102"/>
              <a:gd name="connsiteX22" fmla="*/ 4211782 w 9407237"/>
              <a:gd name="connsiteY22" fmla="*/ 293247 h 1069102"/>
              <a:gd name="connsiteX23" fmla="*/ 4738255 w 9407237"/>
              <a:gd name="connsiteY23" fmla="*/ 293247 h 1069102"/>
              <a:gd name="connsiteX24" fmla="*/ 4904509 w 9407237"/>
              <a:gd name="connsiteY24" fmla="*/ 334811 h 1069102"/>
              <a:gd name="connsiteX25" fmla="*/ 5084618 w 9407237"/>
              <a:gd name="connsiteY25" fmla="*/ 390229 h 1069102"/>
              <a:gd name="connsiteX26" fmla="*/ 5195455 w 9407237"/>
              <a:gd name="connsiteY26" fmla="*/ 445647 h 1069102"/>
              <a:gd name="connsiteX27" fmla="*/ 5237018 w 9407237"/>
              <a:gd name="connsiteY27" fmla="*/ 459502 h 1069102"/>
              <a:gd name="connsiteX28" fmla="*/ 5278582 w 9407237"/>
              <a:gd name="connsiteY28" fmla="*/ 487211 h 1069102"/>
              <a:gd name="connsiteX29" fmla="*/ 5375564 w 9407237"/>
              <a:gd name="connsiteY29" fmla="*/ 514920 h 1069102"/>
              <a:gd name="connsiteX30" fmla="*/ 5417127 w 9407237"/>
              <a:gd name="connsiteY30" fmla="*/ 542629 h 1069102"/>
              <a:gd name="connsiteX31" fmla="*/ 6386946 w 9407237"/>
              <a:gd name="connsiteY31" fmla="*/ 556484 h 1069102"/>
              <a:gd name="connsiteX32" fmla="*/ 6539346 w 9407237"/>
              <a:gd name="connsiteY32" fmla="*/ 528774 h 1069102"/>
              <a:gd name="connsiteX33" fmla="*/ 6580909 w 9407237"/>
              <a:gd name="connsiteY33" fmla="*/ 514920 h 1069102"/>
              <a:gd name="connsiteX34" fmla="*/ 6691746 w 9407237"/>
              <a:gd name="connsiteY34" fmla="*/ 487211 h 1069102"/>
              <a:gd name="connsiteX35" fmla="*/ 6830291 w 9407237"/>
              <a:gd name="connsiteY35" fmla="*/ 404084 h 1069102"/>
              <a:gd name="connsiteX36" fmla="*/ 6871855 w 9407237"/>
              <a:gd name="connsiteY36" fmla="*/ 376374 h 1069102"/>
              <a:gd name="connsiteX37" fmla="*/ 6968837 w 9407237"/>
              <a:gd name="connsiteY37" fmla="*/ 293247 h 1069102"/>
              <a:gd name="connsiteX38" fmla="*/ 7038109 w 9407237"/>
              <a:gd name="connsiteY38" fmla="*/ 237829 h 1069102"/>
              <a:gd name="connsiteX39" fmla="*/ 7135091 w 9407237"/>
              <a:gd name="connsiteY39" fmla="*/ 168556 h 1069102"/>
              <a:gd name="connsiteX40" fmla="*/ 7287491 w 9407237"/>
              <a:gd name="connsiteY40" fmla="*/ 126993 h 1069102"/>
              <a:gd name="connsiteX41" fmla="*/ 7536873 w 9407237"/>
              <a:gd name="connsiteY41" fmla="*/ 71574 h 1069102"/>
              <a:gd name="connsiteX42" fmla="*/ 7661564 w 9407237"/>
              <a:gd name="connsiteY42" fmla="*/ 57720 h 1069102"/>
              <a:gd name="connsiteX43" fmla="*/ 8756073 w 9407237"/>
              <a:gd name="connsiteY43" fmla="*/ 43865 h 1069102"/>
              <a:gd name="connsiteX44" fmla="*/ 8977746 w 9407237"/>
              <a:gd name="connsiteY44" fmla="*/ 71574 h 1069102"/>
              <a:gd name="connsiteX45" fmla="*/ 9116291 w 9407237"/>
              <a:gd name="connsiteY45" fmla="*/ 113138 h 1069102"/>
              <a:gd name="connsiteX46" fmla="*/ 9171709 w 9407237"/>
              <a:gd name="connsiteY46" fmla="*/ 168556 h 1069102"/>
              <a:gd name="connsiteX47" fmla="*/ 9254837 w 9407237"/>
              <a:gd name="connsiteY47" fmla="*/ 237829 h 1069102"/>
              <a:gd name="connsiteX48" fmla="*/ 9310255 w 9407237"/>
              <a:gd name="connsiteY48" fmla="*/ 334811 h 1069102"/>
              <a:gd name="connsiteX49" fmla="*/ 9351818 w 9407237"/>
              <a:gd name="connsiteY49" fmla="*/ 376374 h 1069102"/>
              <a:gd name="connsiteX50" fmla="*/ 9407237 w 9407237"/>
              <a:gd name="connsiteY50" fmla="*/ 501065 h 1069102"/>
              <a:gd name="connsiteX51" fmla="*/ 9393382 w 9407237"/>
              <a:gd name="connsiteY51" fmla="*/ 542629 h 1069102"/>
              <a:gd name="connsiteX52" fmla="*/ 9296400 w 9407237"/>
              <a:gd name="connsiteY52" fmla="*/ 556484 h 1069102"/>
              <a:gd name="connsiteX53" fmla="*/ 9074727 w 9407237"/>
              <a:gd name="connsiteY53" fmla="*/ 570338 h 1069102"/>
              <a:gd name="connsiteX54" fmla="*/ 8229600 w 9407237"/>
              <a:gd name="connsiteY54" fmla="*/ 598047 h 1069102"/>
              <a:gd name="connsiteX55" fmla="*/ 8146473 w 9407237"/>
              <a:gd name="connsiteY55" fmla="*/ 611902 h 1069102"/>
              <a:gd name="connsiteX56" fmla="*/ 7966364 w 9407237"/>
              <a:gd name="connsiteY56" fmla="*/ 639611 h 1069102"/>
              <a:gd name="connsiteX57" fmla="*/ 7758546 w 9407237"/>
              <a:gd name="connsiteY57" fmla="*/ 681174 h 1069102"/>
              <a:gd name="connsiteX58" fmla="*/ 6525491 w 9407237"/>
              <a:gd name="connsiteY58" fmla="*/ 695029 h 1069102"/>
              <a:gd name="connsiteX59" fmla="*/ 6386946 w 9407237"/>
              <a:gd name="connsiteY59" fmla="*/ 722738 h 1069102"/>
              <a:gd name="connsiteX60" fmla="*/ 5860473 w 9407237"/>
              <a:gd name="connsiteY60" fmla="*/ 792011 h 1069102"/>
              <a:gd name="connsiteX61" fmla="*/ 5694218 w 9407237"/>
              <a:gd name="connsiteY61" fmla="*/ 805865 h 1069102"/>
              <a:gd name="connsiteX62" fmla="*/ 3574473 w 9407237"/>
              <a:gd name="connsiteY62" fmla="*/ 833574 h 1069102"/>
              <a:gd name="connsiteX63" fmla="*/ 2729346 w 9407237"/>
              <a:gd name="connsiteY63" fmla="*/ 847429 h 1069102"/>
              <a:gd name="connsiteX64" fmla="*/ 2632364 w 9407237"/>
              <a:gd name="connsiteY64" fmla="*/ 861284 h 1069102"/>
              <a:gd name="connsiteX65" fmla="*/ 2466109 w 9407237"/>
              <a:gd name="connsiteY65" fmla="*/ 875138 h 1069102"/>
              <a:gd name="connsiteX66" fmla="*/ 2355273 w 9407237"/>
              <a:gd name="connsiteY66" fmla="*/ 902847 h 1069102"/>
              <a:gd name="connsiteX67" fmla="*/ 2230582 w 9407237"/>
              <a:gd name="connsiteY67" fmla="*/ 930556 h 1069102"/>
              <a:gd name="connsiteX68" fmla="*/ 2105891 w 9407237"/>
              <a:gd name="connsiteY68" fmla="*/ 972120 h 1069102"/>
              <a:gd name="connsiteX69" fmla="*/ 1856509 w 9407237"/>
              <a:gd name="connsiteY69" fmla="*/ 1027538 h 1069102"/>
              <a:gd name="connsiteX70" fmla="*/ 1704109 w 9407237"/>
              <a:gd name="connsiteY70" fmla="*/ 1041393 h 1069102"/>
              <a:gd name="connsiteX71" fmla="*/ 1620982 w 9407237"/>
              <a:gd name="connsiteY71" fmla="*/ 1055247 h 1069102"/>
              <a:gd name="connsiteX72" fmla="*/ 1496291 w 9407237"/>
              <a:gd name="connsiteY72" fmla="*/ 1069102 h 1069102"/>
              <a:gd name="connsiteX73" fmla="*/ 1094509 w 9407237"/>
              <a:gd name="connsiteY73" fmla="*/ 1055247 h 1069102"/>
              <a:gd name="connsiteX74" fmla="*/ 1039091 w 9407237"/>
              <a:gd name="connsiteY74" fmla="*/ 1027538 h 1069102"/>
              <a:gd name="connsiteX75" fmla="*/ 942109 w 9407237"/>
              <a:gd name="connsiteY75" fmla="*/ 985974 h 1069102"/>
              <a:gd name="connsiteX76" fmla="*/ 775855 w 9407237"/>
              <a:gd name="connsiteY76" fmla="*/ 930556 h 1069102"/>
              <a:gd name="connsiteX77" fmla="*/ 706582 w 9407237"/>
              <a:gd name="connsiteY77" fmla="*/ 902847 h 1069102"/>
              <a:gd name="connsiteX78" fmla="*/ 623455 w 9407237"/>
              <a:gd name="connsiteY78" fmla="*/ 847429 h 1069102"/>
              <a:gd name="connsiteX79" fmla="*/ 526473 w 9407237"/>
              <a:gd name="connsiteY79" fmla="*/ 819720 h 1069102"/>
              <a:gd name="connsiteX80" fmla="*/ 415637 w 9407237"/>
              <a:gd name="connsiteY80" fmla="*/ 792011 h 1069102"/>
              <a:gd name="connsiteX81" fmla="*/ 290946 w 9407237"/>
              <a:gd name="connsiteY81" fmla="*/ 736593 h 1069102"/>
              <a:gd name="connsiteX82" fmla="*/ 207818 w 9407237"/>
              <a:gd name="connsiteY82" fmla="*/ 681174 h 1069102"/>
              <a:gd name="connsiteX83" fmla="*/ 166255 w 9407237"/>
              <a:gd name="connsiteY83" fmla="*/ 653465 h 1069102"/>
              <a:gd name="connsiteX84" fmla="*/ 96982 w 9407237"/>
              <a:gd name="connsiteY84" fmla="*/ 625756 h 1069102"/>
              <a:gd name="connsiteX85" fmla="*/ 41564 w 9407237"/>
              <a:gd name="connsiteY85" fmla="*/ 611902 h 1069102"/>
              <a:gd name="connsiteX86" fmla="*/ 0 w 9407237"/>
              <a:gd name="connsiteY86" fmla="*/ 598047 h 1069102"/>
              <a:gd name="connsiteX87" fmla="*/ 41564 w 9407237"/>
              <a:gd name="connsiteY87" fmla="*/ 584193 h 1069102"/>
              <a:gd name="connsiteX88" fmla="*/ 318655 w 9407237"/>
              <a:gd name="connsiteY88" fmla="*/ 556484 h 1069102"/>
              <a:gd name="connsiteX89" fmla="*/ 318655 w 9407237"/>
              <a:gd name="connsiteY89" fmla="*/ 459502 h 1069102"/>
              <a:gd name="connsiteX90" fmla="*/ 277091 w 9407237"/>
              <a:gd name="connsiteY90" fmla="*/ 431793 h 1069102"/>
              <a:gd name="connsiteX91" fmla="*/ 263237 w 9407237"/>
              <a:gd name="connsiteY91" fmla="*/ 390229 h 1069102"/>
              <a:gd name="connsiteX92" fmla="*/ 277091 w 9407237"/>
              <a:gd name="connsiteY92" fmla="*/ 501065 h 1069102"/>
              <a:gd name="connsiteX93" fmla="*/ 304800 w 9407237"/>
              <a:gd name="connsiteY93" fmla="*/ 611902 h 1069102"/>
              <a:gd name="connsiteX94" fmla="*/ 346364 w 9407237"/>
              <a:gd name="connsiteY94" fmla="*/ 764302 h 1069102"/>
              <a:gd name="connsiteX95" fmla="*/ 332509 w 9407237"/>
              <a:gd name="connsiteY95" fmla="*/ 473356 h 1069102"/>
              <a:gd name="connsiteX96" fmla="*/ 318655 w 9407237"/>
              <a:gd name="connsiteY96" fmla="*/ 362520 h 1069102"/>
              <a:gd name="connsiteX0" fmla="*/ 263237 w 9407237"/>
              <a:gd name="connsiteY0" fmla="*/ 417938 h 1069102"/>
              <a:gd name="connsiteX1" fmla="*/ 263237 w 9407237"/>
              <a:gd name="connsiteY1" fmla="*/ 417938 h 1069102"/>
              <a:gd name="connsiteX2" fmla="*/ 277091 w 9407237"/>
              <a:gd name="connsiteY2" fmla="*/ 210120 h 1069102"/>
              <a:gd name="connsiteX3" fmla="*/ 374073 w 9407237"/>
              <a:gd name="connsiteY3" fmla="*/ 99284 h 1069102"/>
              <a:gd name="connsiteX4" fmla="*/ 789709 w 9407237"/>
              <a:gd name="connsiteY4" fmla="*/ 113138 h 1069102"/>
              <a:gd name="connsiteX5" fmla="*/ 928255 w 9407237"/>
              <a:gd name="connsiteY5" fmla="*/ 154702 h 1069102"/>
              <a:gd name="connsiteX6" fmla="*/ 969818 w 9407237"/>
              <a:gd name="connsiteY6" fmla="*/ 182411 h 1069102"/>
              <a:gd name="connsiteX7" fmla="*/ 1122218 w 9407237"/>
              <a:gd name="connsiteY7" fmla="*/ 251684 h 1069102"/>
              <a:gd name="connsiteX8" fmla="*/ 1163782 w 9407237"/>
              <a:gd name="connsiteY8" fmla="*/ 279393 h 1069102"/>
              <a:gd name="connsiteX9" fmla="*/ 1274618 w 9407237"/>
              <a:gd name="connsiteY9" fmla="*/ 307102 h 1069102"/>
              <a:gd name="connsiteX10" fmla="*/ 1330037 w 9407237"/>
              <a:gd name="connsiteY10" fmla="*/ 334811 h 1069102"/>
              <a:gd name="connsiteX11" fmla="*/ 1371600 w 9407237"/>
              <a:gd name="connsiteY11" fmla="*/ 362520 h 1069102"/>
              <a:gd name="connsiteX12" fmla="*/ 1440873 w 9407237"/>
              <a:gd name="connsiteY12" fmla="*/ 376374 h 1069102"/>
              <a:gd name="connsiteX13" fmla="*/ 1496291 w 9407237"/>
              <a:gd name="connsiteY13" fmla="*/ 390229 h 1069102"/>
              <a:gd name="connsiteX14" fmla="*/ 1537855 w 9407237"/>
              <a:gd name="connsiteY14" fmla="*/ 404084 h 1069102"/>
              <a:gd name="connsiteX15" fmla="*/ 1648691 w 9407237"/>
              <a:gd name="connsiteY15" fmla="*/ 417938 h 1069102"/>
              <a:gd name="connsiteX16" fmla="*/ 1814946 w 9407237"/>
              <a:gd name="connsiteY16" fmla="*/ 445647 h 1069102"/>
              <a:gd name="connsiteX17" fmla="*/ 3269673 w 9407237"/>
              <a:gd name="connsiteY17" fmla="*/ 431793 h 1069102"/>
              <a:gd name="connsiteX18" fmla="*/ 3325091 w 9407237"/>
              <a:gd name="connsiteY18" fmla="*/ 404084 h 1069102"/>
              <a:gd name="connsiteX19" fmla="*/ 3435927 w 9407237"/>
              <a:gd name="connsiteY19" fmla="*/ 376374 h 1069102"/>
              <a:gd name="connsiteX20" fmla="*/ 3685309 w 9407237"/>
              <a:gd name="connsiteY20" fmla="*/ 348665 h 1069102"/>
              <a:gd name="connsiteX21" fmla="*/ 3879273 w 9407237"/>
              <a:gd name="connsiteY21" fmla="*/ 320956 h 1069102"/>
              <a:gd name="connsiteX22" fmla="*/ 4211782 w 9407237"/>
              <a:gd name="connsiteY22" fmla="*/ 293247 h 1069102"/>
              <a:gd name="connsiteX23" fmla="*/ 4738255 w 9407237"/>
              <a:gd name="connsiteY23" fmla="*/ 293247 h 1069102"/>
              <a:gd name="connsiteX24" fmla="*/ 4904509 w 9407237"/>
              <a:gd name="connsiteY24" fmla="*/ 334811 h 1069102"/>
              <a:gd name="connsiteX25" fmla="*/ 5084618 w 9407237"/>
              <a:gd name="connsiteY25" fmla="*/ 390229 h 1069102"/>
              <a:gd name="connsiteX26" fmla="*/ 5195455 w 9407237"/>
              <a:gd name="connsiteY26" fmla="*/ 445647 h 1069102"/>
              <a:gd name="connsiteX27" fmla="*/ 5237018 w 9407237"/>
              <a:gd name="connsiteY27" fmla="*/ 459502 h 1069102"/>
              <a:gd name="connsiteX28" fmla="*/ 5278582 w 9407237"/>
              <a:gd name="connsiteY28" fmla="*/ 487211 h 1069102"/>
              <a:gd name="connsiteX29" fmla="*/ 5375564 w 9407237"/>
              <a:gd name="connsiteY29" fmla="*/ 514920 h 1069102"/>
              <a:gd name="connsiteX30" fmla="*/ 5417127 w 9407237"/>
              <a:gd name="connsiteY30" fmla="*/ 542629 h 1069102"/>
              <a:gd name="connsiteX31" fmla="*/ 6386946 w 9407237"/>
              <a:gd name="connsiteY31" fmla="*/ 556484 h 1069102"/>
              <a:gd name="connsiteX32" fmla="*/ 6539346 w 9407237"/>
              <a:gd name="connsiteY32" fmla="*/ 528774 h 1069102"/>
              <a:gd name="connsiteX33" fmla="*/ 6580909 w 9407237"/>
              <a:gd name="connsiteY33" fmla="*/ 514920 h 1069102"/>
              <a:gd name="connsiteX34" fmla="*/ 6691746 w 9407237"/>
              <a:gd name="connsiteY34" fmla="*/ 487211 h 1069102"/>
              <a:gd name="connsiteX35" fmla="*/ 6830291 w 9407237"/>
              <a:gd name="connsiteY35" fmla="*/ 404084 h 1069102"/>
              <a:gd name="connsiteX36" fmla="*/ 6871855 w 9407237"/>
              <a:gd name="connsiteY36" fmla="*/ 376374 h 1069102"/>
              <a:gd name="connsiteX37" fmla="*/ 6968837 w 9407237"/>
              <a:gd name="connsiteY37" fmla="*/ 293247 h 1069102"/>
              <a:gd name="connsiteX38" fmla="*/ 7038109 w 9407237"/>
              <a:gd name="connsiteY38" fmla="*/ 237829 h 1069102"/>
              <a:gd name="connsiteX39" fmla="*/ 7135091 w 9407237"/>
              <a:gd name="connsiteY39" fmla="*/ 168556 h 1069102"/>
              <a:gd name="connsiteX40" fmla="*/ 7287491 w 9407237"/>
              <a:gd name="connsiteY40" fmla="*/ 126993 h 1069102"/>
              <a:gd name="connsiteX41" fmla="*/ 7536873 w 9407237"/>
              <a:gd name="connsiteY41" fmla="*/ 71574 h 1069102"/>
              <a:gd name="connsiteX42" fmla="*/ 7661564 w 9407237"/>
              <a:gd name="connsiteY42" fmla="*/ 57720 h 1069102"/>
              <a:gd name="connsiteX43" fmla="*/ 8756073 w 9407237"/>
              <a:gd name="connsiteY43" fmla="*/ 43865 h 1069102"/>
              <a:gd name="connsiteX44" fmla="*/ 8977746 w 9407237"/>
              <a:gd name="connsiteY44" fmla="*/ 71574 h 1069102"/>
              <a:gd name="connsiteX45" fmla="*/ 9116291 w 9407237"/>
              <a:gd name="connsiteY45" fmla="*/ 113138 h 1069102"/>
              <a:gd name="connsiteX46" fmla="*/ 9171709 w 9407237"/>
              <a:gd name="connsiteY46" fmla="*/ 168556 h 1069102"/>
              <a:gd name="connsiteX47" fmla="*/ 9254837 w 9407237"/>
              <a:gd name="connsiteY47" fmla="*/ 237829 h 1069102"/>
              <a:gd name="connsiteX48" fmla="*/ 9310255 w 9407237"/>
              <a:gd name="connsiteY48" fmla="*/ 334811 h 1069102"/>
              <a:gd name="connsiteX49" fmla="*/ 9351818 w 9407237"/>
              <a:gd name="connsiteY49" fmla="*/ 376374 h 1069102"/>
              <a:gd name="connsiteX50" fmla="*/ 9407237 w 9407237"/>
              <a:gd name="connsiteY50" fmla="*/ 501065 h 1069102"/>
              <a:gd name="connsiteX51" fmla="*/ 9393382 w 9407237"/>
              <a:gd name="connsiteY51" fmla="*/ 542629 h 1069102"/>
              <a:gd name="connsiteX52" fmla="*/ 9296400 w 9407237"/>
              <a:gd name="connsiteY52" fmla="*/ 556484 h 1069102"/>
              <a:gd name="connsiteX53" fmla="*/ 9074727 w 9407237"/>
              <a:gd name="connsiteY53" fmla="*/ 570338 h 1069102"/>
              <a:gd name="connsiteX54" fmla="*/ 8229600 w 9407237"/>
              <a:gd name="connsiteY54" fmla="*/ 598047 h 1069102"/>
              <a:gd name="connsiteX55" fmla="*/ 8146473 w 9407237"/>
              <a:gd name="connsiteY55" fmla="*/ 611902 h 1069102"/>
              <a:gd name="connsiteX56" fmla="*/ 7966364 w 9407237"/>
              <a:gd name="connsiteY56" fmla="*/ 639611 h 1069102"/>
              <a:gd name="connsiteX57" fmla="*/ 7758546 w 9407237"/>
              <a:gd name="connsiteY57" fmla="*/ 681174 h 1069102"/>
              <a:gd name="connsiteX58" fmla="*/ 6525491 w 9407237"/>
              <a:gd name="connsiteY58" fmla="*/ 695029 h 1069102"/>
              <a:gd name="connsiteX59" fmla="*/ 6386946 w 9407237"/>
              <a:gd name="connsiteY59" fmla="*/ 722738 h 1069102"/>
              <a:gd name="connsiteX60" fmla="*/ 5860473 w 9407237"/>
              <a:gd name="connsiteY60" fmla="*/ 792011 h 1069102"/>
              <a:gd name="connsiteX61" fmla="*/ 5694218 w 9407237"/>
              <a:gd name="connsiteY61" fmla="*/ 805865 h 1069102"/>
              <a:gd name="connsiteX62" fmla="*/ 3574473 w 9407237"/>
              <a:gd name="connsiteY62" fmla="*/ 833574 h 1069102"/>
              <a:gd name="connsiteX63" fmla="*/ 2729346 w 9407237"/>
              <a:gd name="connsiteY63" fmla="*/ 847429 h 1069102"/>
              <a:gd name="connsiteX64" fmla="*/ 2632364 w 9407237"/>
              <a:gd name="connsiteY64" fmla="*/ 861284 h 1069102"/>
              <a:gd name="connsiteX65" fmla="*/ 2466109 w 9407237"/>
              <a:gd name="connsiteY65" fmla="*/ 875138 h 1069102"/>
              <a:gd name="connsiteX66" fmla="*/ 2355273 w 9407237"/>
              <a:gd name="connsiteY66" fmla="*/ 902847 h 1069102"/>
              <a:gd name="connsiteX67" fmla="*/ 2230582 w 9407237"/>
              <a:gd name="connsiteY67" fmla="*/ 930556 h 1069102"/>
              <a:gd name="connsiteX68" fmla="*/ 2105891 w 9407237"/>
              <a:gd name="connsiteY68" fmla="*/ 972120 h 1069102"/>
              <a:gd name="connsiteX69" fmla="*/ 1856509 w 9407237"/>
              <a:gd name="connsiteY69" fmla="*/ 1027538 h 1069102"/>
              <a:gd name="connsiteX70" fmla="*/ 1704109 w 9407237"/>
              <a:gd name="connsiteY70" fmla="*/ 1041393 h 1069102"/>
              <a:gd name="connsiteX71" fmla="*/ 1620982 w 9407237"/>
              <a:gd name="connsiteY71" fmla="*/ 1055247 h 1069102"/>
              <a:gd name="connsiteX72" fmla="*/ 1496291 w 9407237"/>
              <a:gd name="connsiteY72" fmla="*/ 1069102 h 1069102"/>
              <a:gd name="connsiteX73" fmla="*/ 1094509 w 9407237"/>
              <a:gd name="connsiteY73" fmla="*/ 1055247 h 1069102"/>
              <a:gd name="connsiteX74" fmla="*/ 1039091 w 9407237"/>
              <a:gd name="connsiteY74" fmla="*/ 1027538 h 1069102"/>
              <a:gd name="connsiteX75" fmla="*/ 942109 w 9407237"/>
              <a:gd name="connsiteY75" fmla="*/ 985974 h 1069102"/>
              <a:gd name="connsiteX76" fmla="*/ 775855 w 9407237"/>
              <a:gd name="connsiteY76" fmla="*/ 930556 h 1069102"/>
              <a:gd name="connsiteX77" fmla="*/ 706582 w 9407237"/>
              <a:gd name="connsiteY77" fmla="*/ 902847 h 1069102"/>
              <a:gd name="connsiteX78" fmla="*/ 623455 w 9407237"/>
              <a:gd name="connsiteY78" fmla="*/ 847429 h 1069102"/>
              <a:gd name="connsiteX79" fmla="*/ 526473 w 9407237"/>
              <a:gd name="connsiteY79" fmla="*/ 819720 h 1069102"/>
              <a:gd name="connsiteX80" fmla="*/ 415637 w 9407237"/>
              <a:gd name="connsiteY80" fmla="*/ 792011 h 1069102"/>
              <a:gd name="connsiteX81" fmla="*/ 290946 w 9407237"/>
              <a:gd name="connsiteY81" fmla="*/ 736593 h 1069102"/>
              <a:gd name="connsiteX82" fmla="*/ 207818 w 9407237"/>
              <a:gd name="connsiteY82" fmla="*/ 681174 h 1069102"/>
              <a:gd name="connsiteX83" fmla="*/ 166255 w 9407237"/>
              <a:gd name="connsiteY83" fmla="*/ 653465 h 1069102"/>
              <a:gd name="connsiteX84" fmla="*/ 96982 w 9407237"/>
              <a:gd name="connsiteY84" fmla="*/ 625756 h 1069102"/>
              <a:gd name="connsiteX85" fmla="*/ 41564 w 9407237"/>
              <a:gd name="connsiteY85" fmla="*/ 611902 h 1069102"/>
              <a:gd name="connsiteX86" fmla="*/ 0 w 9407237"/>
              <a:gd name="connsiteY86" fmla="*/ 598047 h 1069102"/>
              <a:gd name="connsiteX87" fmla="*/ 290946 w 9407237"/>
              <a:gd name="connsiteY87" fmla="*/ 584193 h 1069102"/>
              <a:gd name="connsiteX88" fmla="*/ 318655 w 9407237"/>
              <a:gd name="connsiteY88" fmla="*/ 556484 h 1069102"/>
              <a:gd name="connsiteX89" fmla="*/ 318655 w 9407237"/>
              <a:gd name="connsiteY89" fmla="*/ 459502 h 1069102"/>
              <a:gd name="connsiteX90" fmla="*/ 277091 w 9407237"/>
              <a:gd name="connsiteY90" fmla="*/ 431793 h 1069102"/>
              <a:gd name="connsiteX91" fmla="*/ 263237 w 9407237"/>
              <a:gd name="connsiteY91" fmla="*/ 390229 h 1069102"/>
              <a:gd name="connsiteX92" fmla="*/ 277091 w 9407237"/>
              <a:gd name="connsiteY92" fmla="*/ 501065 h 1069102"/>
              <a:gd name="connsiteX93" fmla="*/ 304800 w 9407237"/>
              <a:gd name="connsiteY93" fmla="*/ 611902 h 1069102"/>
              <a:gd name="connsiteX94" fmla="*/ 346364 w 9407237"/>
              <a:gd name="connsiteY94" fmla="*/ 764302 h 1069102"/>
              <a:gd name="connsiteX95" fmla="*/ 332509 w 9407237"/>
              <a:gd name="connsiteY95" fmla="*/ 473356 h 1069102"/>
              <a:gd name="connsiteX96" fmla="*/ 318655 w 9407237"/>
              <a:gd name="connsiteY96" fmla="*/ 362520 h 1069102"/>
              <a:gd name="connsiteX0" fmla="*/ 235415 w 9379415"/>
              <a:gd name="connsiteY0" fmla="*/ 417938 h 1069102"/>
              <a:gd name="connsiteX1" fmla="*/ 235415 w 9379415"/>
              <a:gd name="connsiteY1" fmla="*/ 417938 h 1069102"/>
              <a:gd name="connsiteX2" fmla="*/ 249269 w 9379415"/>
              <a:gd name="connsiteY2" fmla="*/ 210120 h 1069102"/>
              <a:gd name="connsiteX3" fmla="*/ 346251 w 9379415"/>
              <a:gd name="connsiteY3" fmla="*/ 99284 h 1069102"/>
              <a:gd name="connsiteX4" fmla="*/ 761887 w 9379415"/>
              <a:gd name="connsiteY4" fmla="*/ 113138 h 1069102"/>
              <a:gd name="connsiteX5" fmla="*/ 900433 w 9379415"/>
              <a:gd name="connsiteY5" fmla="*/ 154702 h 1069102"/>
              <a:gd name="connsiteX6" fmla="*/ 941996 w 9379415"/>
              <a:gd name="connsiteY6" fmla="*/ 182411 h 1069102"/>
              <a:gd name="connsiteX7" fmla="*/ 1094396 w 9379415"/>
              <a:gd name="connsiteY7" fmla="*/ 251684 h 1069102"/>
              <a:gd name="connsiteX8" fmla="*/ 1135960 w 9379415"/>
              <a:gd name="connsiteY8" fmla="*/ 279393 h 1069102"/>
              <a:gd name="connsiteX9" fmla="*/ 1246796 w 9379415"/>
              <a:gd name="connsiteY9" fmla="*/ 307102 h 1069102"/>
              <a:gd name="connsiteX10" fmla="*/ 1302215 w 9379415"/>
              <a:gd name="connsiteY10" fmla="*/ 334811 h 1069102"/>
              <a:gd name="connsiteX11" fmla="*/ 1343778 w 9379415"/>
              <a:gd name="connsiteY11" fmla="*/ 362520 h 1069102"/>
              <a:gd name="connsiteX12" fmla="*/ 1413051 w 9379415"/>
              <a:gd name="connsiteY12" fmla="*/ 376374 h 1069102"/>
              <a:gd name="connsiteX13" fmla="*/ 1468469 w 9379415"/>
              <a:gd name="connsiteY13" fmla="*/ 390229 h 1069102"/>
              <a:gd name="connsiteX14" fmla="*/ 1510033 w 9379415"/>
              <a:gd name="connsiteY14" fmla="*/ 404084 h 1069102"/>
              <a:gd name="connsiteX15" fmla="*/ 1620869 w 9379415"/>
              <a:gd name="connsiteY15" fmla="*/ 417938 h 1069102"/>
              <a:gd name="connsiteX16" fmla="*/ 1787124 w 9379415"/>
              <a:gd name="connsiteY16" fmla="*/ 445647 h 1069102"/>
              <a:gd name="connsiteX17" fmla="*/ 3241851 w 9379415"/>
              <a:gd name="connsiteY17" fmla="*/ 431793 h 1069102"/>
              <a:gd name="connsiteX18" fmla="*/ 3297269 w 9379415"/>
              <a:gd name="connsiteY18" fmla="*/ 404084 h 1069102"/>
              <a:gd name="connsiteX19" fmla="*/ 3408105 w 9379415"/>
              <a:gd name="connsiteY19" fmla="*/ 376374 h 1069102"/>
              <a:gd name="connsiteX20" fmla="*/ 3657487 w 9379415"/>
              <a:gd name="connsiteY20" fmla="*/ 348665 h 1069102"/>
              <a:gd name="connsiteX21" fmla="*/ 3851451 w 9379415"/>
              <a:gd name="connsiteY21" fmla="*/ 320956 h 1069102"/>
              <a:gd name="connsiteX22" fmla="*/ 4183960 w 9379415"/>
              <a:gd name="connsiteY22" fmla="*/ 293247 h 1069102"/>
              <a:gd name="connsiteX23" fmla="*/ 4710433 w 9379415"/>
              <a:gd name="connsiteY23" fmla="*/ 293247 h 1069102"/>
              <a:gd name="connsiteX24" fmla="*/ 4876687 w 9379415"/>
              <a:gd name="connsiteY24" fmla="*/ 334811 h 1069102"/>
              <a:gd name="connsiteX25" fmla="*/ 5056796 w 9379415"/>
              <a:gd name="connsiteY25" fmla="*/ 390229 h 1069102"/>
              <a:gd name="connsiteX26" fmla="*/ 5167633 w 9379415"/>
              <a:gd name="connsiteY26" fmla="*/ 445647 h 1069102"/>
              <a:gd name="connsiteX27" fmla="*/ 5209196 w 9379415"/>
              <a:gd name="connsiteY27" fmla="*/ 459502 h 1069102"/>
              <a:gd name="connsiteX28" fmla="*/ 5250760 w 9379415"/>
              <a:gd name="connsiteY28" fmla="*/ 487211 h 1069102"/>
              <a:gd name="connsiteX29" fmla="*/ 5347742 w 9379415"/>
              <a:gd name="connsiteY29" fmla="*/ 514920 h 1069102"/>
              <a:gd name="connsiteX30" fmla="*/ 5389305 w 9379415"/>
              <a:gd name="connsiteY30" fmla="*/ 542629 h 1069102"/>
              <a:gd name="connsiteX31" fmla="*/ 6359124 w 9379415"/>
              <a:gd name="connsiteY31" fmla="*/ 556484 h 1069102"/>
              <a:gd name="connsiteX32" fmla="*/ 6511524 w 9379415"/>
              <a:gd name="connsiteY32" fmla="*/ 528774 h 1069102"/>
              <a:gd name="connsiteX33" fmla="*/ 6553087 w 9379415"/>
              <a:gd name="connsiteY33" fmla="*/ 514920 h 1069102"/>
              <a:gd name="connsiteX34" fmla="*/ 6663924 w 9379415"/>
              <a:gd name="connsiteY34" fmla="*/ 487211 h 1069102"/>
              <a:gd name="connsiteX35" fmla="*/ 6802469 w 9379415"/>
              <a:gd name="connsiteY35" fmla="*/ 404084 h 1069102"/>
              <a:gd name="connsiteX36" fmla="*/ 6844033 w 9379415"/>
              <a:gd name="connsiteY36" fmla="*/ 376374 h 1069102"/>
              <a:gd name="connsiteX37" fmla="*/ 6941015 w 9379415"/>
              <a:gd name="connsiteY37" fmla="*/ 293247 h 1069102"/>
              <a:gd name="connsiteX38" fmla="*/ 7010287 w 9379415"/>
              <a:gd name="connsiteY38" fmla="*/ 237829 h 1069102"/>
              <a:gd name="connsiteX39" fmla="*/ 7107269 w 9379415"/>
              <a:gd name="connsiteY39" fmla="*/ 168556 h 1069102"/>
              <a:gd name="connsiteX40" fmla="*/ 7259669 w 9379415"/>
              <a:gd name="connsiteY40" fmla="*/ 126993 h 1069102"/>
              <a:gd name="connsiteX41" fmla="*/ 7509051 w 9379415"/>
              <a:gd name="connsiteY41" fmla="*/ 71574 h 1069102"/>
              <a:gd name="connsiteX42" fmla="*/ 7633742 w 9379415"/>
              <a:gd name="connsiteY42" fmla="*/ 57720 h 1069102"/>
              <a:gd name="connsiteX43" fmla="*/ 8728251 w 9379415"/>
              <a:gd name="connsiteY43" fmla="*/ 43865 h 1069102"/>
              <a:gd name="connsiteX44" fmla="*/ 8949924 w 9379415"/>
              <a:gd name="connsiteY44" fmla="*/ 71574 h 1069102"/>
              <a:gd name="connsiteX45" fmla="*/ 9088469 w 9379415"/>
              <a:gd name="connsiteY45" fmla="*/ 113138 h 1069102"/>
              <a:gd name="connsiteX46" fmla="*/ 9143887 w 9379415"/>
              <a:gd name="connsiteY46" fmla="*/ 168556 h 1069102"/>
              <a:gd name="connsiteX47" fmla="*/ 9227015 w 9379415"/>
              <a:gd name="connsiteY47" fmla="*/ 237829 h 1069102"/>
              <a:gd name="connsiteX48" fmla="*/ 9282433 w 9379415"/>
              <a:gd name="connsiteY48" fmla="*/ 334811 h 1069102"/>
              <a:gd name="connsiteX49" fmla="*/ 9323996 w 9379415"/>
              <a:gd name="connsiteY49" fmla="*/ 376374 h 1069102"/>
              <a:gd name="connsiteX50" fmla="*/ 9379415 w 9379415"/>
              <a:gd name="connsiteY50" fmla="*/ 501065 h 1069102"/>
              <a:gd name="connsiteX51" fmla="*/ 9365560 w 9379415"/>
              <a:gd name="connsiteY51" fmla="*/ 542629 h 1069102"/>
              <a:gd name="connsiteX52" fmla="*/ 9268578 w 9379415"/>
              <a:gd name="connsiteY52" fmla="*/ 556484 h 1069102"/>
              <a:gd name="connsiteX53" fmla="*/ 9046905 w 9379415"/>
              <a:gd name="connsiteY53" fmla="*/ 570338 h 1069102"/>
              <a:gd name="connsiteX54" fmla="*/ 8201778 w 9379415"/>
              <a:gd name="connsiteY54" fmla="*/ 598047 h 1069102"/>
              <a:gd name="connsiteX55" fmla="*/ 8118651 w 9379415"/>
              <a:gd name="connsiteY55" fmla="*/ 611902 h 1069102"/>
              <a:gd name="connsiteX56" fmla="*/ 7938542 w 9379415"/>
              <a:gd name="connsiteY56" fmla="*/ 639611 h 1069102"/>
              <a:gd name="connsiteX57" fmla="*/ 7730724 w 9379415"/>
              <a:gd name="connsiteY57" fmla="*/ 681174 h 1069102"/>
              <a:gd name="connsiteX58" fmla="*/ 6497669 w 9379415"/>
              <a:gd name="connsiteY58" fmla="*/ 695029 h 1069102"/>
              <a:gd name="connsiteX59" fmla="*/ 6359124 w 9379415"/>
              <a:gd name="connsiteY59" fmla="*/ 722738 h 1069102"/>
              <a:gd name="connsiteX60" fmla="*/ 5832651 w 9379415"/>
              <a:gd name="connsiteY60" fmla="*/ 792011 h 1069102"/>
              <a:gd name="connsiteX61" fmla="*/ 5666396 w 9379415"/>
              <a:gd name="connsiteY61" fmla="*/ 805865 h 1069102"/>
              <a:gd name="connsiteX62" fmla="*/ 3546651 w 9379415"/>
              <a:gd name="connsiteY62" fmla="*/ 833574 h 1069102"/>
              <a:gd name="connsiteX63" fmla="*/ 2701524 w 9379415"/>
              <a:gd name="connsiteY63" fmla="*/ 847429 h 1069102"/>
              <a:gd name="connsiteX64" fmla="*/ 2604542 w 9379415"/>
              <a:gd name="connsiteY64" fmla="*/ 861284 h 1069102"/>
              <a:gd name="connsiteX65" fmla="*/ 2438287 w 9379415"/>
              <a:gd name="connsiteY65" fmla="*/ 875138 h 1069102"/>
              <a:gd name="connsiteX66" fmla="*/ 2327451 w 9379415"/>
              <a:gd name="connsiteY66" fmla="*/ 902847 h 1069102"/>
              <a:gd name="connsiteX67" fmla="*/ 2202760 w 9379415"/>
              <a:gd name="connsiteY67" fmla="*/ 930556 h 1069102"/>
              <a:gd name="connsiteX68" fmla="*/ 2078069 w 9379415"/>
              <a:gd name="connsiteY68" fmla="*/ 972120 h 1069102"/>
              <a:gd name="connsiteX69" fmla="*/ 1828687 w 9379415"/>
              <a:gd name="connsiteY69" fmla="*/ 1027538 h 1069102"/>
              <a:gd name="connsiteX70" fmla="*/ 1676287 w 9379415"/>
              <a:gd name="connsiteY70" fmla="*/ 1041393 h 1069102"/>
              <a:gd name="connsiteX71" fmla="*/ 1593160 w 9379415"/>
              <a:gd name="connsiteY71" fmla="*/ 1055247 h 1069102"/>
              <a:gd name="connsiteX72" fmla="*/ 1468469 w 9379415"/>
              <a:gd name="connsiteY72" fmla="*/ 1069102 h 1069102"/>
              <a:gd name="connsiteX73" fmla="*/ 1066687 w 9379415"/>
              <a:gd name="connsiteY73" fmla="*/ 1055247 h 1069102"/>
              <a:gd name="connsiteX74" fmla="*/ 1011269 w 9379415"/>
              <a:gd name="connsiteY74" fmla="*/ 1027538 h 1069102"/>
              <a:gd name="connsiteX75" fmla="*/ 914287 w 9379415"/>
              <a:gd name="connsiteY75" fmla="*/ 985974 h 1069102"/>
              <a:gd name="connsiteX76" fmla="*/ 748033 w 9379415"/>
              <a:gd name="connsiteY76" fmla="*/ 930556 h 1069102"/>
              <a:gd name="connsiteX77" fmla="*/ 678760 w 9379415"/>
              <a:gd name="connsiteY77" fmla="*/ 902847 h 1069102"/>
              <a:gd name="connsiteX78" fmla="*/ 595633 w 9379415"/>
              <a:gd name="connsiteY78" fmla="*/ 847429 h 1069102"/>
              <a:gd name="connsiteX79" fmla="*/ 498651 w 9379415"/>
              <a:gd name="connsiteY79" fmla="*/ 819720 h 1069102"/>
              <a:gd name="connsiteX80" fmla="*/ 387815 w 9379415"/>
              <a:gd name="connsiteY80" fmla="*/ 792011 h 1069102"/>
              <a:gd name="connsiteX81" fmla="*/ 263124 w 9379415"/>
              <a:gd name="connsiteY81" fmla="*/ 736593 h 1069102"/>
              <a:gd name="connsiteX82" fmla="*/ 179996 w 9379415"/>
              <a:gd name="connsiteY82" fmla="*/ 681174 h 1069102"/>
              <a:gd name="connsiteX83" fmla="*/ 138433 w 9379415"/>
              <a:gd name="connsiteY83" fmla="*/ 653465 h 1069102"/>
              <a:gd name="connsiteX84" fmla="*/ 69160 w 9379415"/>
              <a:gd name="connsiteY84" fmla="*/ 625756 h 1069102"/>
              <a:gd name="connsiteX85" fmla="*/ 13742 w 9379415"/>
              <a:gd name="connsiteY85" fmla="*/ 611902 h 1069102"/>
              <a:gd name="connsiteX86" fmla="*/ 346250 w 9379415"/>
              <a:gd name="connsiteY86" fmla="*/ 681174 h 1069102"/>
              <a:gd name="connsiteX87" fmla="*/ 263124 w 9379415"/>
              <a:gd name="connsiteY87" fmla="*/ 584193 h 1069102"/>
              <a:gd name="connsiteX88" fmla="*/ 290833 w 9379415"/>
              <a:gd name="connsiteY88" fmla="*/ 556484 h 1069102"/>
              <a:gd name="connsiteX89" fmla="*/ 290833 w 9379415"/>
              <a:gd name="connsiteY89" fmla="*/ 459502 h 1069102"/>
              <a:gd name="connsiteX90" fmla="*/ 249269 w 9379415"/>
              <a:gd name="connsiteY90" fmla="*/ 431793 h 1069102"/>
              <a:gd name="connsiteX91" fmla="*/ 235415 w 9379415"/>
              <a:gd name="connsiteY91" fmla="*/ 390229 h 1069102"/>
              <a:gd name="connsiteX92" fmla="*/ 249269 w 9379415"/>
              <a:gd name="connsiteY92" fmla="*/ 501065 h 1069102"/>
              <a:gd name="connsiteX93" fmla="*/ 276978 w 9379415"/>
              <a:gd name="connsiteY93" fmla="*/ 611902 h 1069102"/>
              <a:gd name="connsiteX94" fmla="*/ 318542 w 9379415"/>
              <a:gd name="connsiteY94" fmla="*/ 764302 h 1069102"/>
              <a:gd name="connsiteX95" fmla="*/ 304687 w 9379415"/>
              <a:gd name="connsiteY95" fmla="*/ 473356 h 1069102"/>
              <a:gd name="connsiteX96" fmla="*/ 290833 w 9379415"/>
              <a:gd name="connsiteY96" fmla="*/ 362520 h 1069102"/>
              <a:gd name="connsiteX0" fmla="*/ 166255 w 9310255"/>
              <a:gd name="connsiteY0" fmla="*/ 417938 h 1069102"/>
              <a:gd name="connsiteX1" fmla="*/ 166255 w 9310255"/>
              <a:gd name="connsiteY1" fmla="*/ 417938 h 1069102"/>
              <a:gd name="connsiteX2" fmla="*/ 180109 w 9310255"/>
              <a:gd name="connsiteY2" fmla="*/ 210120 h 1069102"/>
              <a:gd name="connsiteX3" fmla="*/ 277091 w 9310255"/>
              <a:gd name="connsiteY3" fmla="*/ 99284 h 1069102"/>
              <a:gd name="connsiteX4" fmla="*/ 692727 w 9310255"/>
              <a:gd name="connsiteY4" fmla="*/ 113138 h 1069102"/>
              <a:gd name="connsiteX5" fmla="*/ 831273 w 9310255"/>
              <a:gd name="connsiteY5" fmla="*/ 154702 h 1069102"/>
              <a:gd name="connsiteX6" fmla="*/ 872836 w 9310255"/>
              <a:gd name="connsiteY6" fmla="*/ 182411 h 1069102"/>
              <a:gd name="connsiteX7" fmla="*/ 1025236 w 9310255"/>
              <a:gd name="connsiteY7" fmla="*/ 251684 h 1069102"/>
              <a:gd name="connsiteX8" fmla="*/ 1066800 w 9310255"/>
              <a:gd name="connsiteY8" fmla="*/ 279393 h 1069102"/>
              <a:gd name="connsiteX9" fmla="*/ 1177636 w 9310255"/>
              <a:gd name="connsiteY9" fmla="*/ 307102 h 1069102"/>
              <a:gd name="connsiteX10" fmla="*/ 1233055 w 9310255"/>
              <a:gd name="connsiteY10" fmla="*/ 334811 h 1069102"/>
              <a:gd name="connsiteX11" fmla="*/ 1274618 w 9310255"/>
              <a:gd name="connsiteY11" fmla="*/ 362520 h 1069102"/>
              <a:gd name="connsiteX12" fmla="*/ 1343891 w 9310255"/>
              <a:gd name="connsiteY12" fmla="*/ 376374 h 1069102"/>
              <a:gd name="connsiteX13" fmla="*/ 1399309 w 9310255"/>
              <a:gd name="connsiteY13" fmla="*/ 390229 h 1069102"/>
              <a:gd name="connsiteX14" fmla="*/ 1440873 w 9310255"/>
              <a:gd name="connsiteY14" fmla="*/ 404084 h 1069102"/>
              <a:gd name="connsiteX15" fmla="*/ 1551709 w 9310255"/>
              <a:gd name="connsiteY15" fmla="*/ 417938 h 1069102"/>
              <a:gd name="connsiteX16" fmla="*/ 1717964 w 9310255"/>
              <a:gd name="connsiteY16" fmla="*/ 445647 h 1069102"/>
              <a:gd name="connsiteX17" fmla="*/ 3172691 w 9310255"/>
              <a:gd name="connsiteY17" fmla="*/ 431793 h 1069102"/>
              <a:gd name="connsiteX18" fmla="*/ 3228109 w 9310255"/>
              <a:gd name="connsiteY18" fmla="*/ 404084 h 1069102"/>
              <a:gd name="connsiteX19" fmla="*/ 3338945 w 9310255"/>
              <a:gd name="connsiteY19" fmla="*/ 376374 h 1069102"/>
              <a:gd name="connsiteX20" fmla="*/ 3588327 w 9310255"/>
              <a:gd name="connsiteY20" fmla="*/ 348665 h 1069102"/>
              <a:gd name="connsiteX21" fmla="*/ 3782291 w 9310255"/>
              <a:gd name="connsiteY21" fmla="*/ 320956 h 1069102"/>
              <a:gd name="connsiteX22" fmla="*/ 4114800 w 9310255"/>
              <a:gd name="connsiteY22" fmla="*/ 293247 h 1069102"/>
              <a:gd name="connsiteX23" fmla="*/ 4641273 w 9310255"/>
              <a:gd name="connsiteY23" fmla="*/ 293247 h 1069102"/>
              <a:gd name="connsiteX24" fmla="*/ 4807527 w 9310255"/>
              <a:gd name="connsiteY24" fmla="*/ 334811 h 1069102"/>
              <a:gd name="connsiteX25" fmla="*/ 4987636 w 9310255"/>
              <a:gd name="connsiteY25" fmla="*/ 390229 h 1069102"/>
              <a:gd name="connsiteX26" fmla="*/ 5098473 w 9310255"/>
              <a:gd name="connsiteY26" fmla="*/ 445647 h 1069102"/>
              <a:gd name="connsiteX27" fmla="*/ 5140036 w 9310255"/>
              <a:gd name="connsiteY27" fmla="*/ 459502 h 1069102"/>
              <a:gd name="connsiteX28" fmla="*/ 5181600 w 9310255"/>
              <a:gd name="connsiteY28" fmla="*/ 487211 h 1069102"/>
              <a:gd name="connsiteX29" fmla="*/ 5278582 w 9310255"/>
              <a:gd name="connsiteY29" fmla="*/ 514920 h 1069102"/>
              <a:gd name="connsiteX30" fmla="*/ 5320145 w 9310255"/>
              <a:gd name="connsiteY30" fmla="*/ 542629 h 1069102"/>
              <a:gd name="connsiteX31" fmla="*/ 6289964 w 9310255"/>
              <a:gd name="connsiteY31" fmla="*/ 556484 h 1069102"/>
              <a:gd name="connsiteX32" fmla="*/ 6442364 w 9310255"/>
              <a:gd name="connsiteY32" fmla="*/ 528774 h 1069102"/>
              <a:gd name="connsiteX33" fmla="*/ 6483927 w 9310255"/>
              <a:gd name="connsiteY33" fmla="*/ 514920 h 1069102"/>
              <a:gd name="connsiteX34" fmla="*/ 6594764 w 9310255"/>
              <a:gd name="connsiteY34" fmla="*/ 487211 h 1069102"/>
              <a:gd name="connsiteX35" fmla="*/ 6733309 w 9310255"/>
              <a:gd name="connsiteY35" fmla="*/ 404084 h 1069102"/>
              <a:gd name="connsiteX36" fmla="*/ 6774873 w 9310255"/>
              <a:gd name="connsiteY36" fmla="*/ 376374 h 1069102"/>
              <a:gd name="connsiteX37" fmla="*/ 6871855 w 9310255"/>
              <a:gd name="connsiteY37" fmla="*/ 293247 h 1069102"/>
              <a:gd name="connsiteX38" fmla="*/ 6941127 w 9310255"/>
              <a:gd name="connsiteY38" fmla="*/ 237829 h 1069102"/>
              <a:gd name="connsiteX39" fmla="*/ 7038109 w 9310255"/>
              <a:gd name="connsiteY39" fmla="*/ 168556 h 1069102"/>
              <a:gd name="connsiteX40" fmla="*/ 7190509 w 9310255"/>
              <a:gd name="connsiteY40" fmla="*/ 126993 h 1069102"/>
              <a:gd name="connsiteX41" fmla="*/ 7439891 w 9310255"/>
              <a:gd name="connsiteY41" fmla="*/ 71574 h 1069102"/>
              <a:gd name="connsiteX42" fmla="*/ 7564582 w 9310255"/>
              <a:gd name="connsiteY42" fmla="*/ 57720 h 1069102"/>
              <a:gd name="connsiteX43" fmla="*/ 8659091 w 9310255"/>
              <a:gd name="connsiteY43" fmla="*/ 43865 h 1069102"/>
              <a:gd name="connsiteX44" fmla="*/ 8880764 w 9310255"/>
              <a:gd name="connsiteY44" fmla="*/ 71574 h 1069102"/>
              <a:gd name="connsiteX45" fmla="*/ 9019309 w 9310255"/>
              <a:gd name="connsiteY45" fmla="*/ 113138 h 1069102"/>
              <a:gd name="connsiteX46" fmla="*/ 9074727 w 9310255"/>
              <a:gd name="connsiteY46" fmla="*/ 168556 h 1069102"/>
              <a:gd name="connsiteX47" fmla="*/ 9157855 w 9310255"/>
              <a:gd name="connsiteY47" fmla="*/ 237829 h 1069102"/>
              <a:gd name="connsiteX48" fmla="*/ 9213273 w 9310255"/>
              <a:gd name="connsiteY48" fmla="*/ 334811 h 1069102"/>
              <a:gd name="connsiteX49" fmla="*/ 9254836 w 9310255"/>
              <a:gd name="connsiteY49" fmla="*/ 376374 h 1069102"/>
              <a:gd name="connsiteX50" fmla="*/ 9310255 w 9310255"/>
              <a:gd name="connsiteY50" fmla="*/ 501065 h 1069102"/>
              <a:gd name="connsiteX51" fmla="*/ 9296400 w 9310255"/>
              <a:gd name="connsiteY51" fmla="*/ 542629 h 1069102"/>
              <a:gd name="connsiteX52" fmla="*/ 9199418 w 9310255"/>
              <a:gd name="connsiteY52" fmla="*/ 556484 h 1069102"/>
              <a:gd name="connsiteX53" fmla="*/ 8977745 w 9310255"/>
              <a:gd name="connsiteY53" fmla="*/ 570338 h 1069102"/>
              <a:gd name="connsiteX54" fmla="*/ 8132618 w 9310255"/>
              <a:gd name="connsiteY54" fmla="*/ 598047 h 1069102"/>
              <a:gd name="connsiteX55" fmla="*/ 8049491 w 9310255"/>
              <a:gd name="connsiteY55" fmla="*/ 611902 h 1069102"/>
              <a:gd name="connsiteX56" fmla="*/ 7869382 w 9310255"/>
              <a:gd name="connsiteY56" fmla="*/ 639611 h 1069102"/>
              <a:gd name="connsiteX57" fmla="*/ 7661564 w 9310255"/>
              <a:gd name="connsiteY57" fmla="*/ 681174 h 1069102"/>
              <a:gd name="connsiteX58" fmla="*/ 6428509 w 9310255"/>
              <a:gd name="connsiteY58" fmla="*/ 695029 h 1069102"/>
              <a:gd name="connsiteX59" fmla="*/ 6289964 w 9310255"/>
              <a:gd name="connsiteY59" fmla="*/ 722738 h 1069102"/>
              <a:gd name="connsiteX60" fmla="*/ 5763491 w 9310255"/>
              <a:gd name="connsiteY60" fmla="*/ 792011 h 1069102"/>
              <a:gd name="connsiteX61" fmla="*/ 5597236 w 9310255"/>
              <a:gd name="connsiteY61" fmla="*/ 805865 h 1069102"/>
              <a:gd name="connsiteX62" fmla="*/ 3477491 w 9310255"/>
              <a:gd name="connsiteY62" fmla="*/ 833574 h 1069102"/>
              <a:gd name="connsiteX63" fmla="*/ 2632364 w 9310255"/>
              <a:gd name="connsiteY63" fmla="*/ 847429 h 1069102"/>
              <a:gd name="connsiteX64" fmla="*/ 2535382 w 9310255"/>
              <a:gd name="connsiteY64" fmla="*/ 861284 h 1069102"/>
              <a:gd name="connsiteX65" fmla="*/ 2369127 w 9310255"/>
              <a:gd name="connsiteY65" fmla="*/ 875138 h 1069102"/>
              <a:gd name="connsiteX66" fmla="*/ 2258291 w 9310255"/>
              <a:gd name="connsiteY66" fmla="*/ 902847 h 1069102"/>
              <a:gd name="connsiteX67" fmla="*/ 2133600 w 9310255"/>
              <a:gd name="connsiteY67" fmla="*/ 930556 h 1069102"/>
              <a:gd name="connsiteX68" fmla="*/ 2008909 w 9310255"/>
              <a:gd name="connsiteY68" fmla="*/ 972120 h 1069102"/>
              <a:gd name="connsiteX69" fmla="*/ 1759527 w 9310255"/>
              <a:gd name="connsiteY69" fmla="*/ 1027538 h 1069102"/>
              <a:gd name="connsiteX70" fmla="*/ 1607127 w 9310255"/>
              <a:gd name="connsiteY70" fmla="*/ 1041393 h 1069102"/>
              <a:gd name="connsiteX71" fmla="*/ 1524000 w 9310255"/>
              <a:gd name="connsiteY71" fmla="*/ 1055247 h 1069102"/>
              <a:gd name="connsiteX72" fmla="*/ 1399309 w 9310255"/>
              <a:gd name="connsiteY72" fmla="*/ 1069102 h 1069102"/>
              <a:gd name="connsiteX73" fmla="*/ 997527 w 9310255"/>
              <a:gd name="connsiteY73" fmla="*/ 1055247 h 1069102"/>
              <a:gd name="connsiteX74" fmla="*/ 942109 w 9310255"/>
              <a:gd name="connsiteY74" fmla="*/ 1027538 h 1069102"/>
              <a:gd name="connsiteX75" fmla="*/ 845127 w 9310255"/>
              <a:gd name="connsiteY75" fmla="*/ 985974 h 1069102"/>
              <a:gd name="connsiteX76" fmla="*/ 678873 w 9310255"/>
              <a:gd name="connsiteY76" fmla="*/ 930556 h 1069102"/>
              <a:gd name="connsiteX77" fmla="*/ 609600 w 9310255"/>
              <a:gd name="connsiteY77" fmla="*/ 902847 h 1069102"/>
              <a:gd name="connsiteX78" fmla="*/ 526473 w 9310255"/>
              <a:gd name="connsiteY78" fmla="*/ 847429 h 1069102"/>
              <a:gd name="connsiteX79" fmla="*/ 429491 w 9310255"/>
              <a:gd name="connsiteY79" fmla="*/ 819720 h 1069102"/>
              <a:gd name="connsiteX80" fmla="*/ 318655 w 9310255"/>
              <a:gd name="connsiteY80" fmla="*/ 792011 h 1069102"/>
              <a:gd name="connsiteX81" fmla="*/ 193964 w 9310255"/>
              <a:gd name="connsiteY81" fmla="*/ 736593 h 1069102"/>
              <a:gd name="connsiteX82" fmla="*/ 110836 w 9310255"/>
              <a:gd name="connsiteY82" fmla="*/ 681174 h 1069102"/>
              <a:gd name="connsiteX83" fmla="*/ 69273 w 9310255"/>
              <a:gd name="connsiteY83" fmla="*/ 653465 h 1069102"/>
              <a:gd name="connsiteX84" fmla="*/ 0 w 9310255"/>
              <a:gd name="connsiteY84" fmla="*/ 625756 h 1069102"/>
              <a:gd name="connsiteX85" fmla="*/ 221673 w 9310255"/>
              <a:gd name="connsiteY85" fmla="*/ 708884 h 1069102"/>
              <a:gd name="connsiteX86" fmla="*/ 277090 w 9310255"/>
              <a:gd name="connsiteY86" fmla="*/ 681174 h 1069102"/>
              <a:gd name="connsiteX87" fmla="*/ 193964 w 9310255"/>
              <a:gd name="connsiteY87" fmla="*/ 584193 h 1069102"/>
              <a:gd name="connsiteX88" fmla="*/ 221673 w 9310255"/>
              <a:gd name="connsiteY88" fmla="*/ 556484 h 1069102"/>
              <a:gd name="connsiteX89" fmla="*/ 221673 w 9310255"/>
              <a:gd name="connsiteY89" fmla="*/ 459502 h 1069102"/>
              <a:gd name="connsiteX90" fmla="*/ 180109 w 9310255"/>
              <a:gd name="connsiteY90" fmla="*/ 431793 h 1069102"/>
              <a:gd name="connsiteX91" fmla="*/ 166255 w 9310255"/>
              <a:gd name="connsiteY91" fmla="*/ 390229 h 1069102"/>
              <a:gd name="connsiteX92" fmla="*/ 180109 w 9310255"/>
              <a:gd name="connsiteY92" fmla="*/ 501065 h 1069102"/>
              <a:gd name="connsiteX93" fmla="*/ 207818 w 9310255"/>
              <a:gd name="connsiteY93" fmla="*/ 611902 h 1069102"/>
              <a:gd name="connsiteX94" fmla="*/ 249382 w 9310255"/>
              <a:gd name="connsiteY94" fmla="*/ 764302 h 1069102"/>
              <a:gd name="connsiteX95" fmla="*/ 235527 w 9310255"/>
              <a:gd name="connsiteY95" fmla="*/ 473356 h 1069102"/>
              <a:gd name="connsiteX96" fmla="*/ 221673 w 9310255"/>
              <a:gd name="connsiteY96" fmla="*/ 362520 h 1069102"/>
              <a:gd name="connsiteX0" fmla="*/ 101282 w 9245282"/>
              <a:gd name="connsiteY0" fmla="*/ 417938 h 1069102"/>
              <a:gd name="connsiteX1" fmla="*/ 101282 w 9245282"/>
              <a:gd name="connsiteY1" fmla="*/ 417938 h 1069102"/>
              <a:gd name="connsiteX2" fmla="*/ 115136 w 9245282"/>
              <a:gd name="connsiteY2" fmla="*/ 210120 h 1069102"/>
              <a:gd name="connsiteX3" fmla="*/ 212118 w 9245282"/>
              <a:gd name="connsiteY3" fmla="*/ 99284 h 1069102"/>
              <a:gd name="connsiteX4" fmla="*/ 627754 w 9245282"/>
              <a:gd name="connsiteY4" fmla="*/ 113138 h 1069102"/>
              <a:gd name="connsiteX5" fmla="*/ 766300 w 9245282"/>
              <a:gd name="connsiteY5" fmla="*/ 154702 h 1069102"/>
              <a:gd name="connsiteX6" fmla="*/ 807863 w 9245282"/>
              <a:gd name="connsiteY6" fmla="*/ 182411 h 1069102"/>
              <a:gd name="connsiteX7" fmla="*/ 960263 w 9245282"/>
              <a:gd name="connsiteY7" fmla="*/ 251684 h 1069102"/>
              <a:gd name="connsiteX8" fmla="*/ 1001827 w 9245282"/>
              <a:gd name="connsiteY8" fmla="*/ 279393 h 1069102"/>
              <a:gd name="connsiteX9" fmla="*/ 1112663 w 9245282"/>
              <a:gd name="connsiteY9" fmla="*/ 307102 h 1069102"/>
              <a:gd name="connsiteX10" fmla="*/ 1168082 w 9245282"/>
              <a:gd name="connsiteY10" fmla="*/ 334811 h 1069102"/>
              <a:gd name="connsiteX11" fmla="*/ 1209645 w 9245282"/>
              <a:gd name="connsiteY11" fmla="*/ 362520 h 1069102"/>
              <a:gd name="connsiteX12" fmla="*/ 1278918 w 9245282"/>
              <a:gd name="connsiteY12" fmla="*/ 376374 h 1069102"/>
              <a:gd name="connsiteX13" fmla="*/ 1334336 w 9245282"/>
              <a:gd name="connsiteY13" fmla="*/ 390229 h 1069102"/>
              <a:gd name="connsiteX14" fmla="*/ 1375900 w 9245282"/>
              <a:gd name="connsiteY14" fmla="*/ 404084 h 1069102"/>
              <a:gd name="connsiteX15" fmla="*/ 1486736 w 9245282"/>
              <a:gd name="connsiteY15" fmla="*/ 417938 h 1069102"/>
              <a:gd name="connsiteX16" fmla="*/ 1652991 w 9245282"/>
              <a:gd name="connsiteY16" fmla="*/ 445647 h 1069102"/>
              <a:gd name="connsiteX17" fmla="*/ 3107718 w 9245282"/>
              <a:gd name="connsiteY17" fmla="*/ 431793 h 1069102"/>
              <a:gd name="connsiteX18" fmla="*/ 3163136 w 9245282"/>
              <a:gd name="connsiteY18" fmla="*/ 404084 h 1069102"/>
              <a:gd name="connsiteX19" fmla="*/ 3273972 w 9245282"/>
              <a:gd name="connsiteY19" fmla="*/ 376374 h 1069102"/>
              <a:gd name="connsiteX20" fmla="*/ 3523354 w 9245282"/>
              <a:gd name="connsiteY20" fmla="*/ 348665 h 1069102"/>
              <a:gd name="connsiteX21" fmla="*/ 3717318 w 9245282"/>
              <a:gd name="connsiteY21" fmla="*/ 320956 h 1069102"/>
              <a:gd name="connsiteX22" fmla="*/ 4049827 w 9245282"/>
              <a:gd name="connsiteY22" fmla="*/ 293247 h 1069102"/>
              <a:gd name="connsiteX23" fmla="*/ 4576300 w 9245282"/>
              <a:gd name="connsiteY23" fmla="*/ 293247 h 1069102"/>
              <a:gd name="connsiteX24" fmla="*/ 4742554 w 9245282"/>
              <a:gd name="connsiteY24" fmla="*/ 334811 h 1069102"/>
              <a:gd name="connsiteX25" fmla="*/ 4922663 w 9245282"/>
              <a:gd name="connsiteY25" fmla="*/ 390229 h 1069102"/>
              <a:gd name="connsiteX26" fmla="*/ 5033500 w 9245282"/>
              <a:gd name="connsiteY26" fmla="*/ 445647 h 1069102"/>
              <a:gd name="connsiteX27" fmla="*/ 5075063 w 9245282"/>
              <a:gd name="connsiteY27" fmla="*/ 459502 h 1069102"/>
              <a:gd name="connsiteX28" fmla="*/ 5116627 w 9245282"/>
              <a:gd name="connsiteY28" fmla="*/ 487211 h 1069102"/>
              <a:gd name="connsiteX29" fmla="*/ 5213609 w 9245282"/>
              <a:gd name="connsiteY29" fmla="*/ 514920 h 1069102"/>
              <a:gd name="connsiteX30" fmla="*/ 5255172 w 9245282"/>
              <a:gd name="connsiteY30" fmla="*/ 542629 h 1069102"/>
              <a:gd name="connsiteX31" fmla="*/ 6224991 w 9245282"/>
              <a:gd name="connsiteY31" fmla="*/ 556484 h 1069102"/>
              <a:gd name="connsiteX32" fmla="*/ 6377391 w 9245282"/>
              <a:gd name="connsiteY32" fmla="*/ 528774 h 1069102"/>
              <a:gd name="connsiteX33" fmla="*/ 6418954 w 9245282"/>
              <a:gd name="connsiteY33" fmla="*/ 514920 h 1069102"/>
              <a:gd name="connsiteX34" fmla="*/ 6529791 w 9245282"/>
              <a:gd name="connsiteY34" fmla="*/ 487211 h 1069102"/>
              <a:gd name="connsiteX35" fmla="*/ 6668336 w 9245282"/>
              <a:gd name="connsiteY35" fmla="*/ 404084 h 1069102"/>
              <a:gd name="connsiteX36" fmla="*/ 6709900 w 9245282"/>
              <a:gd name="connsiteY36" fmla="*/ 376374 h 1069102"/>
              <a:gd name="connsiteX37" fmla="*/ 6806882 w 9245282"/>
              <a:gd name="connsiteY37" fmla="*/ 293247 h 1069102"/>
              <a:gd name="connsiteX38" fmla="*/ 6876154 w 9245282"/>
              <a:gd name="connsiteY38" fmla="*/ 237829 h 1069102"/>
              <a:gd name="connsiteX39" fmla="*/ 6973136 w 9245282"/>
              <a:gd name="connsiteY39" fmla="*/ 168556 h 1069102"/>
              <a:gd name="connsiteX40" fmla="*/ 7125536 w 9245282"/>
              <a:gd name="connsiteY40" fmla="*/ 126993 h 1069102"/>
              <a:gd name="connsiteX41" fmla="*/ 7374918 w 9245282"/>
              <a:gd name="connsiteY41" fmla="*/ 71574 h 1069102"/>
              <a:gd name="connsiteX42" fmla="*/ 7499609 w 9245282"/>
              <a:gd name="connsiteY42" fmla="*/ 57720 h 1069102"/>
              <a:gd name="connsiteX43" fmla="*/ 8594118 w 9245282"/>
              <a:gd name="connsiteY43" fmla="*/ 43865 h 1069102"/>
              <a:gd name="connsiteX44" fmla="*/ 8815791 w 9245282"/>
              <a:gd name="connsiteY44" fmla="*/ 71574 h 1069102"/>
              <a:gd name="connsiteX45" fmla="*/ 8954336 w 9245282"/>
              <a:gd name="connsiteY45" fmla="*/ 113138 h 1069102"/>
              <a:gd name="connsiteX46" fmla="*/ 9009754 w 9245282"/>
              <a:gd name="connsiteY46" fmla="*/ 168556 h 1069102"/>
              <a:gd name="connsiteX47" fmla="*/ 9092882 w 9245282"/>
              <a:gd name="connsiteY47" fmla="*/ 237829 h 1069102"/>
              <a:gd name="connsiteX48" fmla="*/ 9148300 w 9245282"/>
              <a:gd name="connsiteY48" fmla="*/ 334811 h 1069102"/>
              <a:gd name="connsiteX49" fmla="*/ 9189863 w 9245282"/>
              <a:gd name="connsiteY49" fmla="*/ 376374 h 1069102"/>
              <a:gd name="connsiteX50" fmla="*/ 9245282 w 9245282"/>
              <a:gd name="connsiteY50" fmla="*/ 501065 h 1069102"/>
              <a:gd name="connsiteX51" fmla="*/ 9231427 w 9245282"/>
              <a:gd name="connsiteY51" fmla="*/ 542629 h 1069102"/>
              <a:gd name="connsiteX52" fmla="*/ 9134445 w 9245282"/>
              <a:gd name="connsiteY52" fmla="*/ 556484 h 1069102"/>
              <a:gd name="connsiteX53" fmla="*/ 8912772 w 9245282"/>
              <a:gd name="connsiteY53" fmla="*/ 570338 h 1069102"/>
              <a:gd name="connsiteX54" fmla="*/ 8067645 w 9245282"/>
              <a:gd name="connsiteY54" fmla="*/ 598047 h 1069102"/>
              <a:gd name="connsiteX55" fmla="*/ 7984518 w 9245282"/>
              <a:gd name="connsiteY55" fmla="*/ 611902 h 1069102"/>
              <a:gd name="connsiteX56" fmla="*/ 7804409 w 9245282"/>
              <a:gd name="connsiteY56" fmla="*/ 639611 h 1069102"/>
              <a:gd name="connsiteX57" fmla="*/ 7596591 w 9245282"/>
              <a:gd name="connsiteY57" fmla="*/ 681174 h 1069102"/>
              <a:gd name="connsiteX58" fmla="*/ 6363536 w 9245282"/>
              <a:gd name="connsiteY58" fmla="*/ 695029 h 1069102"/>
              <a:gd name="connsiteX59" fmla="*/ 6224991 w 9245282"/>
              <a:gd name="connsiteY59" fmla="*/ 722738 h 1069102"/>
              <a:gd name="connsiteX60" fmla="*/ 5698518 w 9245282"/>
              <a:gd name="connsiteY60" fmla="*/ 792011 h 1069102"/>
              <a:gd name="connsiteX61" fmla="*/ 5532263 w 9245282"/>
              <a:gd name="connsiteY61" fmla="*/ 805865 h 1069102"/>
              <a:gd name="connsiteX62" fmla="*/ 3412518 w 9245282"/>
              <a:gd name="connsiteY62" fmla="*/ 833574 h 1069102"/>
              <a:gd name="connsiteX63" fmla="*/ 2567391 w 9245282"/>
              <a:gd name="connsiteY63" fmla="*/ 847429 h 1069102"/>
              <a:gd name="connsiteX64" fmla="*/ 2470409 w 9245282"/>
              <a:gd name="connsiteY64" fmla="*/ 861284 h 1069102"/>
              <a:gd name="connsiteX65" fmla="*/ 2304154 w 9245282"/>
              <a:gd name="connsiteY65" fmla="*/ 875138 h 1069102"/>
              <a:gd name="connsiteX66" fmla="*/ 2193318 w 9245282"/>
              <a:gd name="connsiteY66" fmla="*/ 902847 h 1069102"/>
              <a:gd name="connsiteX67" fmla="*/ 2068627 w 9245282"/>
              <a:gd name="connsiteY67" fmla="*/ 930556 h 1069102"/>
              <a:gd name="connsiteX68" fmla="*/ 1943936 w 9245282"/>
              <a:gd name="connsiteY68" fmla="*/ 972120 h 1069102"/>
              <a:gd name="connsiteX69" fmla="*/ 1694554 w 9245282"/>
              <a:gd name="connsiteY69" fmla="*/ 1027538 h 1069102"/>
              <a:gd name="connsiteX70" fmla="*/ 1542154 w 9245282"/>
              <a:gd name="connsiteY70" fmla="*/ 1041393 h 1069102"/>
              <a:gd name="connsiteX71" fmla="*/ 1459027 w 9245282"/>
              <a:gd name="connsiteY71" fmla="*/ 1055247 h 1069102"/>
              <a:gd name="connsiteX72" fmla="*/ 1334336 w 9245282"/>
              <a:gd name="connsiteY72" fmla="*/ 1069102 h 1069102"/>
              <a:gd name="connsiteX73" fmla="*/ 932554 w 9245282"/>
              <a:gd name="connsiteY73" fmla="*/ 1055247 h 1069102"/>
              <a:gd name="connsiteX74" fmla="*/ 877136 w 9245282"/>
              <a:gd name="connsiteY74" fmla="*/ 1027538 h 1069102"/>
              <a:gd name="connsiteX75" fmla="*/ 780154 w 9245282"/>
              <a:gd name="connsiteY75" fmla="*/ 985974 h 1069102"/>
              <a:gd name="connsiteX76" fmla="*/ 613900 w 9245282"/>
              <a:gd name="connsiteY76" fmla="*/ 930556 h 1069102"/>
              <a:gd name="connsiteX77" fmla="*/ 544627 w 9245282"/>
              <a:gd name="connsiteY77" fmla="*/ 902847 h 1069102"/>
              <a:gd name="connsiteX78" fmla="*/ 461500 w 9245282"/>
              <a:gd name="connsiteY78" fmla="*/ 847429 h 1069102"/>
              <a:gd name="connsiteX79" fmla="*/ 364518 w 9245282"/>
              <a:gd name="connsiteY79" fmla="*/ 819720 h 1069102"/>
              <a:gd name="connsiteX80" fmla="*/ 253682 w 9245282"/>
              <a:gd name="connsiteY80" fmla="*/ 792011 h 1069102"/>
              <a:gd name="connsiteX81" fmla="*/ 128991 w 9245282"/>
              <a:gd name="connsiteY81" fmla="*/ 736593 h 1069102"/>
              <a:gd name="connsiteX82" fmla="*/ 45863 w 9245282"/>
              <a:gd name="connsiteY82" fmla="*/ 681174 h 1069102"/>
              <a:gd name="connsiteX83" fmla="*/ 4300 w 9245282"/>
              <a:gd name="connsiteY83" fmla="*/ 653465 h 1069102"/>
              <a:gd name="connsiteX84" fmla="*/ 156700 w 9245282"/>
              <a:gd name="connsiteY84" fmla="*/ 736592 h 1069102"/>
              <a:gd name="connsiteX85" fmla="*/ 156700 w 9245282"/>
              <a:gd name="connsiteY85" fmla="*/ 708884 h 1069102"/>
              <a:gd name="connsiteX86" fmla="*/ 212117 w 9245282"/>
              <a:gd name="connsiteY86" fmla="*/ 681174 h 1069102"/>
              <a:gd name="connsiteX87" fmla="*/ 128991 w 9245282"/>
              <a:gd name="connsiteY87" fmla="*/ 584193 h 1069102"/>
              <a:gd name="connsiteX88" fmla="*/ 156700 w 9245282"/>
              <a:gd name="connsiteY88" fmla="*/ 556484 h 1069102"/>
              <a:gd name="connsiteX89" fmla="*/ 156700 w 9245282"/>
              <a:gd name="connsiteY89" fmla="*/ 459502 h 1069102"/>
              <a:gd name="connsiteX90" fmla="*/ 115136 w 9245282"/>
              <a:gd name="connsiteY90" fmla="*/ 431793 h 1069102"/>
              <a:gd name="connsiteX91" fmla="*/ 101282 w 9245282"/>
              <a:gd name="connsiteY91" fmla="*/ 390229 h 1069102"/>
              <a:gd name="connsiteX92" fmla="*/ 115136 w 9245282"/>
              <a:gd name="connsiteY92" fmla="*/ 501065 h 1069102"/>
              <a:gd name="connsiteX93" fmla="*/ 142845 w 9245282"/>
              <a:gd name="connsiteY93" fmla="*/ 611902 h 1069102"/>
              <a:gd name="connsiteX94" fmla="*/ 184409 w 9245282"/>
              <a:gd name="connsiteY94" fmla="*/ 764302 h 1069102"/>
              <a:gd name="connsiteX95" fmla="*/ 170554 w 9245282"/>
              <a:gd name="connsiteY95" fmla="*/ 473356 h 1069102"/>
              <a:gd name="connsiteX96" fmla="*/ 156700 w 9245282"/>
              <a:gd name="connsiteY96" fmla="*/ 362520 h 1069102"/>
              <a:gd name="connsiteX0" fmla="*/ 55953 w 9199953"/>
              <a:gd name="connsiteY0" fmla="*/ 417938 h 1069102"/>
              <a:gd name="connsiteX1" fmla="*/ 55953 w 9199953"/>
              <a:gd name="connsiteY1" fmla="*/ 417938 h 1069102"/>
              <a:gd name="connsiteX2" fmla="*/ 69807 w 9199953"/>
              <a:gd name="connsiteY2" fmla="*/ 210120 h 1069102"/>
              <a:gd name="connsiteX3" fmla="*/ 166789 w 9199953"/>
              <a:gd name="connsiteY3" fmla="*/ 99284 h 1069102"/>
              <a:gd name="connsiteX4" fmla="*/ 582425 w 9199953"/>
              <a:gd name="connsiteY4" fmla="*/ 113138 h 1069102"/>
              <a:gd name="connsiteX5" fmla="*/ 720971 w 9199953"/>
              <a:gd name="connsiteY5" fmla="*/ 154702 h 1069102"/>
              <a:gd name="connsiteX6" fmla="*/ 762534 w 9199953"/>
              <a:gd name="connsiteY6" fmla="*/ 182411 h 1069102"/>
              <a:gd name="connsiteX7" fmla="*/ 914934 w 9199953"/>
              <a:gd name="connsiteY7" fmla="*/ 251684 h 1069102"/>
              <a:gd name="connsiteX8" fmla="*/ 956498 w 9199953"/>
              <a:gd name="connsiteY8" fmla="*/ 279393 h 1069102"/>
              <a:gd name="connsiteX9" fmla="*/ 1067334 w 9199953"/>
              <a:gd name="connsiteY9" fmla="*/ 307102 h 1069102"/>
              <a:gd name="connsiteX10" fmla="*/ 1122753 w 9199953"/>
              <a:gd name="connsiteY10" fmla="*/ 334811 h 1069102"/>
              <a:gd name="connsiteX11" fmla="*/ 1164316 w 9199953"/>
              <a:gd name="connsiteY11" fmla="*/ 362520 h 1069102"/>
              <a:gd name="connsiteX12" fmla="*/ 1233589 w 9199953"/>
              <a:gd name="connsiteY12" fmla="*/ 376374 h 1069102"/>
              <a:gd name="connsiteX13" fmla="*/ 1289007 w 9199953"/>
              <a:gd name="connsiteY13" fmla="*/ 390229 h 1069102"/>
              <a:gd name="connsiteX14" fmla="*/ 1330571 w 9199953"/>
              <a:gd name="connsiteY14" fmla="*/ 404084 h 1069102"/>
              <a:gd name="connsiteX15" fmla="*/ 1441407 w 9199953"/>
              <a:gd name="connsiteY15" fmla="*/ 417938 h 1069102"/>
              <a:gd name="connsiteX16" fmla="*/ 1607662 w 9199953"/>
              <a:gd name="connsiteY16" fmla="*/ 445647 h 1069102"/>
              <a:gd name="connsiteX17" fmla="*/ 3062389 w 9199953"/>
              <a:gd name="connsiteY17" fmla="*/ 431793 h 1069102"/>
              <a:gd name="connsiteX18" fmla="*/ 3117807 w 9199953"/>
              <a:gd name="connsiteY18" fmla="*/ 404084 h 1069102"/>
              <a:gd name="connsiteX19" fmla="*/ 3228643 w 9199953"/>
              <a:gd name="connsiteY19" fmla="*/ 376374 h 1069102"/>
              <a:gd name="connsiteX20" fmla="*/ 3478025 w 9199953"/>
              <a:gd name="connsiteY20" fmla="*/ 348665 h 1069102"/>
              <a:gd name="connsiteX21" fmla="*/ 3671989 w 9199953"/>
              <a:gd name="connsiteY21" fmla="*/ 320956 h 1069102"/>
              <a:gd name="connsiteX22" fmla="*/ 4004498 w 9199953"/>
              <a:gd name="connsiteY22" fmla="*/ 293247 h 1069102"/>
              <a:gd name="connsiteX23" fmla="*/ 4530971 w 9199953"/>
              <a:gd name="connsiteY23" fmla="*/ 293247 h 1069102"/>
              <a:gd name="connsiteX24" fmla="*/ 4697225 w 9199953"/>
              <a:gd name="connsiteY24" fmla="*/ 334811 h 1069102"/>
              <a:gd name="connsiteX25" fmla="*/ 4877334 w 9199953"/>
              <a:gd name="connsiteY25" fmla="*/ 390229 h 1069102"/>
              <a:gd name="connsiteX26" fmla="*/ 4988171 w 9199953"/>
              <a:gd name="connsiteY26" fmla="*/ 445647 h 1069102"/>
              <a:gd name="connsiteX27" fmla="*/ 5029734 w 9199953"/>
              <a:gd name="connsiteY27" fmla="*/ 459502 h 1069102"/>
              <a:gd name="connsiteX28" fmla="*/ 5071298 w 9199953"/>
              <a:gd name="connsiteY28" fmla="*/ 487211 h 1069102"/>
              <a:gd name="connsiteX29" fmla="*/ 5168280 w 9199953"/>
              <a:gd name="connsiteY29" fmla="*/ 514920 h 1069102"/>
              <a:gd name="connsiteX30" fmla="*/ 5209843 w 9199953"/>
              <a:gd name="connsiteY30" fmla="*/ 542629 h 1069102"/>
              <a:gd name="connsiteX31" fmla="*/ 6179662 w 9199953"/>
              <a:gd name="connsiteY31" fmla="*/ 556484 h 1069102"/>
              <a:gd name="connsiteX32" fmla="*/ 6332062 w 9199953"/>
              <a:gd name="connsiteY32" fmla="*/ 528774 h 1069102"/>
              <a:gd name="connsiteX33" fmla="*/ 6373625 w 9199953"/>
              <a:gd name="connsiteY33" fmla="*/ 514920 h 1069102"/>
              <a:gd name="connsiteX34" fmla="*/ 6484462 w 9199953"/>
              <a:gd name="connsiteY34" fmla="*/ 487211 h 1069102"/>
              <a:gd name="connsiteX35" fmla="*/ 6623007 w 9199953"/>
              <a:gd name="connsiteY35" fmla="*/ 404084 h 1069102"/>
              <a:gd name="connsiteX36" fmla="*/ 6664571 w 9199953"/>
              <a:gd name="connsiteY36" fmla="*/ 376374 h 1069102"/>
              <a:gd name="connsiteX37" fmla="*/ 6761553 w 9199953"/>
              <a:gd name="connsiteY37" fmla="*/ 293247 h 1069102"/>
              <a:gd name="connsiteX38" fmla="*/ 6830825 w 9199953"/>
              <a:gd name="connsiteY38" fmla="*/ 237829 h 1069102"/>
              <a:gd name="connsiteX39" fmla="*/ 6927807 w 9199953"/>
              <a:gd name="connsiteY39" fmla="*/ 168556 h 1069102"/>
              <a:gd name="connsiteX40" fmla="*/ 7080207 w 9199953"/>
              <a:gd name="connsiteY40" fmla="*/ 126993 h 1069102"/>
              <a:gd name="connsiteX41" fmla="*/ 7329589 w 9199953"/>
              <a:gd name="connsiteY41" fmla="*/ 71574 h 1069102"/>
              <a:gd name="connsiteX42" fmla="*/ 7454280 w 9199953"/>
              <a:gd name="connsiteY42" fmla="*/ 57720 h 1069102"/>
              <a:gd name="connsiteX43" fmla="*/ 8548789 w 9199953"/>
              <a:gd name="connsiteY43" fmla="*/ 43865 h 1069102"/>
              <a:gd name="connsiteX44" fmla="*/ 8770462 w 9199953"/>
              <a:gd name="connsiteY44" fmla="*/ 71574 h 1069102"/>
              <a:gd name="connsiteX45" fmla="*/ 8909007 w 9199953"/>
              <a:gd name="connsiteY45" fmla="*/ 113138 h 1069102"/>
              <a:gd name="connsiteX46" fmla="*/ 8964425 w 9199953"/>
              <a:gd name="connsiteY46" fmla="*/ 168556 h 1069102"/>
              <a:gd name="connsiteX47" fmla="*/ 9047553 w 9199953"/>
              <a:gd name="connsiteY47" fmla="*/ 237829 h 1069102"/>
              <a:gd name="connsiteX48" fmla="*/ 9102971 w 9199953"/>
              <a:gd name="connsiteY48" fmla="*/ 334811 h 1069102"/>
              <a:gd name="connsiteX49" fmla="*/ 9144534 w 9199953"/>
              <a:gd name="connsiteY49" fmla="*/ 376374 h 1069102"/>
              <a:gd name="connsiteX50" fmla="*/ 9199953 w 9199953"/>
              <a:gd name="connsiteY50" fmla="*/ 501065 h 1069102"/>
              <a:gd name="connsiteX51" fmla="*/ 9186098 w 9199953"/>
              <a:gd name="connsiteY51" fmla="*/ 542629 h 1069102"/>
              <a:gd name="connsiteX52" fmla="*/ 9089116 w 9199953"/>
              <a:gd name="connsiteY52" fmla="*/ 556484 h 1069102"/>
              <a:gd name="connsiteX53" fmla="*/ 8867443 w 9199953"/>
              <a:gd name="connsiteY53" fmla="*/ 570338 h 1069102"/>
              <a:gd name="connsiteX54" fmla="*/ 8022316 w 9199953"/>
              <a:gd name="connsiteY54" fmla="*/ 598047 h 1069102"/>
              <a:gd name="connsiteX55" fmla="*/ 7939189 w 9199953"/>
              <a:gd name="connsiteY55" fmla="*/ 611902 h 1069102"/>
              <a:gd name="connsiteX56" fmla="*/ 7759080 w 9199953"/>
              <a:gd name="connsiteY56" fmla="*/ 639611 h 1069102"/>
              <a:gd name="connsiteX57" fmla="*/ 7551262 w 9199953"/>
              <a:gd name="connsiteY57" fmla="*/ 681174 h 1069102"/>
              <a:gd name="connsiteX58" fmla="*/ 6318207 w 9199953"/>
              <a:gd name="connsiteY58" fmla="*/ 695029 h 1069102"/>
              <a:gd name="connsiteX59" fmla="*/ 6179662 w 9199953"/>
              <a:gd name="connsiteY59" fmla="*/ 722738 h 1069102"/>
              <a:gd name="connsiteX60" fmla="*/ 5653189 w 9199953"/>
              <a:gd name="connsiteY60" fmla="*/ 792011 h 1069102"/>
              <a:gd name="connsiteX61" fmla="*/ 5486934 w 9199953"/>
              <a:gd name="connsiteY61" fmla="*/ 805865 h 1069102"/>
              <a:gd name="connsiteX62" fmla="*/ 3367189 w 9199953"/>
              <a:gd name="connsiteY62" fmla="*/ 833574 h 1069102"/>
              <a:gd name="connsiteX63" fmla="*/ 2522062 w 9199953"/>
              <a:gd name="connsiteY63" fmla="*/ 847429 h 1069102"/>
              <a:gd name="connsiteX64" fmla="*/ 2425080 w 9199953"/>
              <a:gd name="connsiteY64" fmla="*/ 861284 h 1069102"/>
              <a:gd name="connsiteX65" fmla="*/ 2258825 w 9199953"/>
              <a:gd name="connsiteY65" fmla="*/ 875138 h 1069102"/>
              <a:gd name="connsiteX66" fmla="*/ 2147989 w 9199953"/>
              <a:gd name="connsiteY66" fmla="*/ 902847 h 1069102"/>
              <a:gd name="connsiteX67" fmla="*/ 2023298 w 9199953"/>
              <a:gd name="connsiteY67" fmla="*/ 930556 h 1069102"/>
              <a:gd name="connsiteX68" fmla="*/ 1898607 w 9199953"/>
              <a:gd name="connsiteY68" fmla="*/ 972120 h 1069102"/>
              <a:gd name="connsiteX69" fmla="*/ 1649225 w 9199953"/>
              <a:gd name="connsiteY69" fmla="*/ 1027538 h 1069102"/>
              <a:gd name="connsiteX70" fmla="*/ 1496825 w 9199953"/>
              <a:gd name="connsiteY70" fmla="*/ 1041393 h 1069102"/>
              <a:gd name="connsiteX71" fmla="*/ 1413698 w 9199953"/>
              <a:gd name="connsiteY71" fmla="*/ 1055247 h 1069102"/>
              <a:gd name="connsiteX72" fmla="*/ 1289007 w 9199953"/>
              <a:gd name="connsiteY72" fmla="*/ 1069102 h 1069102"/>
              <a:gd name="connsiteX73" fmla="*/ 887225 w 9199953"/>
              <a:gd name="connsiteY73" fmla="*/ 1055247 h 1069102"/>
              <a:gd name="connsiteX74" fmla="*/ 831807 w 9199953"/>
              <a:gd name="connsiteY74" fmla="*/ 1027538 h 1069102"/>
              <a:gd name="connsiteX75" fmla="*/ 734825 w 9199953"/>
              <a:gd name="connsiteY75" fmla="*/ 985974 h 1069102"/>
              <a:gd name="connsiteX76" fmla="*/ 568571 w 9199953"/>
              <a:gd name="connsiteY76" fmla="*/ 930556 h 1069102"/>
              <a:gd name="connsiteX77" fmla="*/ 499298 w 9199953"/>
              <a:gd name="connsiteY77" fmla="*/ 902847 h 1069102"/>
              <a:gd name="connsiteX78" fmla="*/ 416171 w 9199953"/>
              <a:gd name="connsiteY78" fmla="*/ 847429 h 1069102"/>
              <a:gd name="connsiteX79" fmla="*/ 319189 w 9199953"/>
              <a:gd name="connsiteY79" fmla="*/ 819720 h 1069102"/>
              <a:gd name="connsiteX80" fmla="*/ 208353 w 9199953"/>
              <a:gd name="connsiteY80" fmla="*/ 792011 h 1069102"/>
              <a:gd name="connsiteX81" fmla="*/ 83662 w 9199953"/>
              <a:gd name="connsiteY81" fmla="*/ 736593 h 1069102"/>
              <a:gd name="connsiteX82" fmla="*/ 534 w 9199953"/>
              <a:gd name="connsiteY82" fmla="*/ 681174 h 1069102"/>
              <a:gd name="connsiteX83" fmla="*/ 125225 w 9199953"/>
              <a:gd name="connsiteY83" fmla="*/ 750447 h 1069102"/>
              <a:gd name="connsiteX84" fmla="*/ 111371 w 9199953"/>
              <a:gd name="connsiteY84" fmla="*/ 736592 h 1069102"/>
              <a:gd name="connsiteX85" fmla="*/ 111371 w 9199953"/>
              <a:gd name="connsiteY85" fmla="*/ 708884 h 1069102"/>
              <a:gd name="connsiteX86" fmla="*/ 166788 w 9199953"/>
              <a:gd name="connsiteY86" fmla="*/ 681174 h 1069102"/>
              <a:gd name="connsiteX87" fmla="*/ 83662 w 9199953"/>
              <a:gd name="connsiteY87" fmla="*/ 584193 h 1069102"/>
              <a:gd name="connsiteX88" fmla="*/ 111371 w 9199953"/>
              <a:gd name="connsiteY88" fmla="*/ 556484 h 1069102"/>
              <a:gd name="connsiteX89" fmla="*/ 111371 w 9199953"/>
              <a:gd name="connsiteY89" fmla="*/ 459502 h 1069102"/>
              <a:gd name="connsiteX90" fmla="*/ 69807 w 9199953"/>
              <a:gd name="connsiteY90" fmla="*/ 431793 h 1069102"/>
              <a:gd name="connsiteX91" fmla="*/ 55953 w 9199953"/>
              <a:gd name="connsiteY91" fmla="*/ 390229 h 1069102"/>
              <a:gd name="connsiteX92" fmla="*/ 69807 w 9199953"/>
              <a:gd name="connsiteY92" fmla="*/ 501065 h 1069102"/>
              <a:gd name="connsiteX93" fmla="*/ 97516 w 9199953"/>
              <a:gd name="connsiteY93" fmla="*/ 611902 h 1069102"/>
              <a:gd name="connsiteX94" fmla="*/ 139080 w 9199953"/>
              <a:gd name="connsiteY94" fmla="*/ 764302 h 1069102"/>
              <a:gd name="connsiteX95" fmla="*/ 125225 w 9199953"/>
              <a:gd name="connsiteY95" fmla="*/ 473356 h 1069102"/>
              <a:gd name="connsiteX96" fmla="*/ 111371 w 9199953"/>
              <a:gd name="connsiteY96" fmla="*/ 362520 h 1069102"/>
              <a:gd name="connsiteX0" fmla="*/ 0 w 9144000"/>
              <a:gd name="connsiteY0" fmla="*/ 417938 h 1069102"/>
              <a:gd name="connsiteX1" fmla="*/ 0 w 9144000"/>
              <a:gd name="connsiteY1" fmla="*/ 417938 h 1069102"/>
              <a:gd name="connsiteX2" fmla="*/ 13854 w 9144000"/>
              <a:gd name="connsiteY2" fmla="*/ 210120 h 1069102"/>
              <a:gd name="connsiteX3" fmla="*/ 110836 w 9144000"/>
              <a:gd name="connsiteY3" fmla="*/ 99284 h 1069102"/>
              <a:gd name="connsiteX4" fmla="*/ 526472 w 9144000"/>
              <a:gd name="connsiteY4" fmla="*/ 113138 h 1069102"/>
              <a:gd name="connsiteX5" fmla="*/ 665018 w 9144000"/>
              <a:gd name="connsiteY5" fmla="*/ 154702 h 1069102"/>
              <a:gd name="connsiteX6" fmla="*/ 706581 w 9144000"/>
              <a:gd name="connsiteY6" fmla="*/ 182411 h 1069102"/>
              <a:gd name="connsiteX7" fmla="*/ 858981 w 9144000"/>
              <a:gd name="connsiteY7" fmla="*/ 251684 h 1069102"/>
              <a:gd name="connsiteX8" fmla="*/ 900545 w 9144000"/>
              <a:gd name="connsiteY8" fmla="*/ 279393 h 1069102"/>
              <a:gd name="connsiteX9" fmla="*/ 1011381 w 9144000"/>
              <a:gd name="connsiteY9" fmla="*/ 307102 h 1069102"/>
              <a:gd name="connsiteX10" fmla="*/ 1066800 w 9144000"/>
              <a:gd name="connsiteY10" fmla="*/ 334811 h 1069102"/>
              <a:gd name="connsiteX11" fmla="*/ 1108363 w 9144000"/>
              <a:gd name="connsiteY11" fmla="*/ 362520 h 1069102"/>
              <a:gd name="connsiteX12" fmla="*/ 1177636 w 9144000"/>
              <a:gd name="connsiteY12" fmla="*/ 376374 h 1069102"/>
              <a:gd name="connsiteX13" fmla="*/ 1233054 w 9144000"/>
              <a:gd name="connsiteY13" fmla="*/ 390229 h 1069102"/>
              <a:gd name="connsiteX14" fmla="*/ 1274618 w 9144000"/>
              <a:gd name="connsiteY14" fmla="*/ 404084 h 1069102"/>
              <a:gd name="connsiteX15" fmla="*/ 1385454 w 9144000"/>
              <a:gd name="connsiteY15" fmla="*/ 417938 h 1069102"/>
              <a:gd name="connsiteX16" fmla="*/ 1551709 w 9144000"/>
              <a:gd name="connsiteY16" fmla="*/ 445647 h 1069102"/>
              <a:gd name="connsiteX17" fmla="*/ 3006436 w 9144000"/>
              <a:gd name="connsiteY17" fmla="*/ 431793 h 1069102"/>
              <a:gd name="connsiteX18" fmla="*/ 3061854 w 9144000"/>
              <a:gd name="connsiteY18" fmla="*/ 404084 h 1069102"/>
              <a:gd name="connsiteX19" fmla="*/ 3172690 w 9144000"/>
              <a:gd name="connsiteY19" fmla="*/ 376374 h 1069102"/>
              <a:gd name="connsiteX20" fmla="*/ 3422072 w 9144000"/>
              <a:gd name="connsiteY20" fmla="*/ 348665 h 1069102"/>
              <a:gd name="connsiteX21" fmla="*/ 3616036 w 9144000"/>
              <a:gd name="connsiteY21" fmla="*/ 320956 h 1069102"/>
              <a:gd name="connsiteX22" fmla="*/ 3948545 w 9144000"/>
              <a:gd name="connsiteY22" fmla="*/ 293247 h 1069102"/>
              <a:gd name="connsiteX23" fmla="*/ 4475018 w 9144000"/>
              <a:gd name="connsiteY23" fmla="*/ 293247 h 1069102"/>
              <a:gd name="connsiteX24" fmla="*/ 4641272 w 9144000"/>
              <a:gd name="connsiteY24" fmla="*/ 334811 h 1069102"/>
              <a:gd name="connsiteX25" fmla="*/ 4821381 w 9144000"/>
              <a:gd name="connsiteY25" fmla="*/ 390229 h 1069102"/>
              <a:gd name="connsiteX26" fmla="*/ 4932218 w 9144000"/>
              <a:gd name="connsiteY26" fmla="*/ 445647 h 1069102"/>
              <a:gd name="connsiteX27" fmla="*/ 4973781 w 9144000"/>
              <a:gd name="connsiteY27" fmla="*/ 459502 h 1069102"/>
              <a:gd name="connsiteX28" fmla="*/ 5015345 w 9144000"/>
              <a:gd name="connsiteY28" fmla="*/ 487211 h 1069102"/>
              <a:gd name="connsiteX29" fmla="*/ 5112327 w 9144000"/>
              <a:gd name="connsiteY29" fmla="*/ 514920 h 1069102"/>
              <a:gd name="connsiteX30" fmla="*/ 5153890 w 9144000"/>
              <a:gd name="connsiteY30" fmla="*/ 542629 h 1069102"/>
              <a:gd name="connsiteX31" fmla="*/ 6123709 w 9144000"/>
              <a:gd name="connsiteY31" fmla="*/ 556484 h 1069102"/>
              <a:gd name="connsiteX32" fmla="*/ 6276109 w 9144000"/>
              <a:gd name="connsiteY32" fmla="*/ 528774 h 1069102"/>
              <a:gd name="connsiteX33" fmla="*/ 6317672 w 9144000"/>
              <a:gd name="connsiteY33" fmla="*/ 514920 h 1069102"/>
              <a:gd name="connsiteX34" fmla="*/ 6428509 w 9144000"/>
              <a:gd name="connsiteY34" fmla="*/ 487211 h 1069102"/>
              <a:gd name="connsiteX35" fmla="*/ 6567054 w 9144000"/>
              <a:gd name="connsiteY35" fmla="*/ 404084 h 1069102"/>
              <a:gd name="connsiteX36" fmla="*/ 6608618 w 9144000"/>
              <a:gd name="connsiteY36" fmla="*/ 376374 h 1069102"/>
              <a:gd name="connsiteX37" fmla="*/ 6705600 w 9144000"/>
              <a:gd name="connsiteY37" fmla="*/ 293247 h 1069102"/>
              <a:gd name="connsiteX38" fmla="*/ 6774872 w 9144000"/>
              <a:gd name="connsiteY38" fmla="*/ 237829 h 1069102"/>
              <a:gd name="connsiteX39" fmla="*/ 6871854 w 9144000"/>
              <a:gd name="connsiteY39" fmla="*/ 168556 h 1069102"/>
              <a:gd name="connsiteX40" fmla="*/ 7024254 w 9144000"/>
              <a:gd name="connsiteY40" fmla="*/ 126993 h 1069102"/>
              <a:gd name="connsiteX41" fmla="*/ 7273636 w 9144000"/>
              <a:gd name="connsiteY41" fmla="*/ 71574 h 1069102"/>
              <a:gd name="connsiteX42" fmla="*/ 7398327 w 9144000"/>
              <a:gd name="connsiteY42" fmla="*/ 57720 h 1069102"/>
              <a:gd name="connsiteX43" fmla="*/ 8492836 w 9144000"/>
              <a:gd name="connsiteY43" fmla="*/ 43865 h 1069102"/>
              <a:gd name="connsiteX44" fmla="*/ 8714509 w 9144000"/>
              <a:gd name="connsiteY44" fmla="*/ 71574 h 1069102"/>
              <a:gd name="connsiteX45" fmla="*/ 8853054 w 9144000"/>
              <a:gd name="connsiteY45" fmla="*/ 113138 h 1069102"/>
              <a:gd name="connsiteX46" fmla="*/ 8908472 w 9144000"/>
              <a:gd name="connsiteY46" fmla="*/ 168556 h 1069102"/>
              <a:gd name="connsiteX47" fmla="*/ 8991600 w 9144000"/>
              <a:gd name="connsiteY47" fmla="*/ 237829 h 1069102"/>
              <a:gd name="connsiteX48" fmla="*/ 9047018 w 9144000"/>
              <a:gd name="connsiteY48" fmla="*/ 334811 h 1069102"/>
              <a:gd name="connsiteX49" fmla="*/ 9088581 w 9144000"/>
              <a:gd name="connsiteY49" fmla="*/ 376374 h 1069102"/>
              <a:gd name="connsiteX50" fmla="*/ 9144000 w 9144000"/>
              <a:gd name="connsiteY50" fmla="*/ 501065 h 1069102"/>
              <a:gd name="connsiteX51" fmla="*/ 9130145 w 9144000"/>
              <a:gd name="connsiteY51" fmla="*/ 542629 h 1069102"/>
              <a:gd name="connsiteX52" fmla="*/ 9033163 w 9144000"/>
              <a:gd name="connsiteY52" fmla="*/ 556484 h 1069102"/>
              <a:gd name="connsiteX53" fmla="*/ 8811490 w 9144000"/>
              <a:gd name="connsiteY53" fmla="*/ 570338 h 1069102"/>
              <a:gd name="connsiteX54" fmla="*/ 7966363 w 9144000"/>
              <a:gd name="connsiteY54" fmla="*/ 598047 h 1069102"/>
              <a:gd name="connsiteX55" fmla="*/ 7883236 w 9144000"/>
              <a:gd name="connsiteY55" fmla="*/ 611902 h 1069102"/>
              <a:gd name="connsiteX56" fmla="*/ 7703127 w 9144000"/>
              <a:gd name="connsiteY56" fmla="*/ 639611 h 1069102"/>
              <a:gd name="connsiteX57" fmla="*/ 7495309 w 9144000"/>
              <a:gd name="connsiteY57" fmla="*/ 681174 h 1069102"/>
              <a:gd name="connsiteX58" fmla="*/ 6262254 w 9144000"/>
              <a:gd name="connsiteY58" fmla="*/ 695029 h 1069102"/>
              <a:gd name="connsiteX59" fmla="*/ 6123709 w 9144000"/>
              <a:gd name="connsiteY59" fmla="*/ 722738 h 1069102"/>
              <a:gd name="connsiteX60" fmla="*/ 5597236 w 9144000"/>
              <a:gd name="connsiteY60" fmla="*/ 792011 h 1069102"/>
              <a:gd name="connsiteX61" fmla="*/ 5430981 w 9144000"/>
              <a:gd name="connsiteY61" fmla="*/ 805865 h 1069102"/>
              <a:gd name="connsiteX62" fmla="*/ 3311236 w 9144000"/>
              <a:gd name="connsiteY62" fmla="*/ 833574 h 1069102"/>
              <a:gd name="connsiteX63" fmla="*/ 2466109 w 9144000"/>
              <a:gd name="connsiteY63" fmla="*/ 847429 h 1069102"/>
              <a:gd name="connsiteX64" fmla="*/ 2369127 w 9144000"/>
              <a:gd name="connsiteY64" fmla="*/ 861284 h 1069102"/>
              <a:gd name="connsiteX65" fmla="*/ 2202872 w 9144000"/>
              <a:gd name="connsiteY65" fmla="*/ 875138 h 1069102"/>
              <a:gd name="connsiteX66" fmla="*/ 2092036 w 9144000"/>
              <a:gd name="connsiteY66" fmla="*/ 902847 h 1069102"/>
              <a:gd name="connsiteX67" fmla="*/ 1967345 w 9144000"/>
              <a:gd name="connsiteY67" fmla="*/ 930556 h 1069102"/>
              <a:gd name="connsiteX68" fmla="*/ 1842654 w 9144000"/>
              <a:gd name="connsiteY68" fmla="*/ 972120 h 1069102"/>
              <a:gd name="connsiteX69" fmla="*/ 1593272 w 9144000"/>
              <a:gd name="connsiteY69" fmla="*/ 1027538 h 1069102"/>
              <a:gd name="connsiteX70" fmla="*/ 1440872 w 9144000"/>
              <a:gd name="connsiteY70" fmla="*/ 1041393 h 1069102"/>
              <a:gd name="connsiteX71" fmla="*/ 1357745 w 9144000"/>
              <a:gd name="connsiteY71" fmla="*/ 1055247 h 1069102"/>
              <a:gd name="connsiteX72" fmla="*/ 1233054 w 9144000"/>
              <a:gd name="connsiteY72" fmla="*/ 1069102 h 1069102"/>
              <a:gd name="connsiteX73" fmla="*/ 831272 w 9144000"/>
              <a:gd name="connsiteY73" fmla="*/ 1055247 h 1069102"/>
              <a:gd name="connsiteX74" fmla="*/ 775854 w 9144000"/>
              <a:gd name="connsiteY74" fmla="*/ 1027538 h 1069102"/>
              <a:gd name="connsiteX75" fmla="*/ 678872 w 9144000"/>
              <a:gd name="connsiteY75" fmla="*/ 985974 h 1069102"/>
              <a:gd name="connsiteX76" fmla="*/ 512618 w 9144000"/>
              <a:gd name="connsiteY76" fmla="*/ 930556 h 1069102"/>
              <a:gd name="connsiteX77" fmla="*/ 443345 w 9144000"/>
              <a:gd name="connsiteY77" fmla="*/ 902847 h 1069102"/>
              <a:gd name="connsiteX78" fmla="*/ 360218 w 9144000"/>
              <a:gd name="connsiteY78" fmla="*/ 847429 h 1069102"/>
              <a:gd name="connsiteX79" fmla="*/ 263236 w 9144000"/>
              <a:gd name="connsiteY79" fmla="*/ 819720 h 1069102"/>
              <a:gd name="connsiteX80" fmla="*/ 152400 w 9144000"/>
              <a:gd name="connsiteY80" fmla="*/ 792011 h 1069102"/>
              <a:gd name="connsiteX81" fmla="*/ 27709 w 9144000"/>
              <a:gd name="connsiteY81" fmla="*/ 736593 h 1069102"/>
              <a:gd name="connsiteX82" fmla="*/ 27708 w 9144000"/>
              <a:gd name="connsiteY82" fmla="*/ 681174 h 1069102"/>
              <a:gd name="connsiteX83" fmla="*/ 69272 w 9144000"/>
              <a:gd name="connsiteY83" fmla="*/ 750447 h 1069102"/>
              <a:gd name="connsiteX84" fmla="*/ 55418 w 9144000"/>
              <a:gd name="connsiteY84" fmla="*/ 736592 h 1069102"/>
              <a:gd name="connsiteX85" fmla="*/ 55418 w 9144000"/>
              <a:gd name="connsiteY85" fmla="*/ 708884 h 1069102"/>
              <a:gd name="connsiteX86" fmla="*/ 110835 w 9144000"/>
              <a:gd name="connsiteY86" fmla="*/ 681174 h 1069102"/>
              <a:gd name="connsiteX87" fmla="*/ 27709 w 9144000"/>
              <a:gd name="connsiteY87" fmla="*/ 584193 h 1069102"/>
              <a:gd name="connsiteX88" fmla="*/ 55418 w 9144000"/>
              <a:gd name="connsiteY88" fmla="*/ 556484 h 1069102"/>
              <a:gd name="connsiteX89" fmla="*/ 55418 w 9144000"/>
              <a:gd name="connsiteY89" fmla="*/ 459502 h 1069102"/>
              <a:gd name="connsiteX90" fmla="*/ 13854 w 9144000"/>
              <a:gd name="connsiteY90" fmla="*/ 431793 h 1069102"/>
              <a:gd name="connsiteX91" fmla="*/ 0 w 9144000"/>
              <a:gd name="connsiteY91" fmla="*/ 390229 h 1069102"/>
              <a:gd name="connsiteX92" fmla="*/ 13854 w 9144000"/>
              <a:gd name="connsiteY92" fmla="*/ 501065 h 1069102"/>
              <a:gd name="connsiteX93" fmla="*/ 41563 w 9144000"/>
              <a:gd name="connsiteY93" fmla="*/ 611902 h 1069102"/>
              <a:gd name="connsiteX94" fmla="*/ 83127 w 9144000"/>
              <a:gd name="connsiteY94" fmla="*/ 764302 h 1069102"/>
              <a:gd name="connsiteX95" fmla="*/ 69272 w 9144000"/>
              <a:gd name="connsiteY95" fmla="*/ 473356 h 1069102"/>
              <a:gd name="connsiteX96" fmla="*/ 55418 w 9144000"/>
              <a:gd name="connsiteY96" fmla="*/ 362520 h 1069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9144000" h="1069102">
                <a:moveTo>
                  <a:pt x="0" y="417938"/>
                </a:moveTo>
                <a:lnTo>
                  <a:pt x="0" y="417938"/>
                </a:lnTo>
                <a:cubicBezTo>
                  <a:pt x="4618" y="348665"/>
                  <a:pt x="-2226" y="277658"/>
                  <a:pt x="13854" y="210120"/>
                </a:cubicBezTo>
                <a:cubicBezTo>
                  <a:pt x="29103" y="146075"/>
                  <a:pt x="66266" y="128997"/>
                  <a:pt x="110836" y="99284"/>
                </a:cubicBezTo>
                <a:cubicBezTo>
                  <a:pt x="249381" y="103902"/>
                  <a:pt x="388089" y="104998"/>
                  <a:pt x="526472" y="113138"/>
                </a:cubicBezTo>
                <a:cubicBezTo>
                  <a:pt x="547706" y="114387"/>
                  <a:pt x="659728" y="151175"/>
                  <a:pt x="665018" y="154702"/>
                </a:cubicBezTo>
                <a:cubicBezTo>
                  <a:pt x="678872" y="163938"/>
                  <a:pt x="691688" y="174965"/>
                  <a:pt x="706581" y="182411"/>
                </a:cubicBezTo>
                <a:cubicBezTo>
                  <a:pt x="824288" y="241264"/>
                  <a:pt x="630556" y="99403"/>
                  <a:pt x="858981" y="251684"/>
                </a:cubicBezTo>
                <a:cubicBezTo>
                  <a:pt x="872836" y="260920"/>
                  <a:pt x="884896" y="273703"/>
                  <a:pt x="900545" y="279393"/>
                </a:cubicBezTo>
                <a:cubicBezTo>
                  <a:pt x="936335" y="292407"/>
                  <a:pt x="977319" y="290071"/>
                  <a:pt x="1011381" y="307102"/>
                </a:cubicBezTo>
                <a:cubicBezTo>
                  <a:pt x="1029854" y="316338"/>
                  <a:pt x="1048868" y="324564"/>
                  <a:pt x="1066800" y="334811"/>
                </a:cubicBezTo>
                <a:cubicBezTo>
                  <a:pt x="1081257" y="343072"/>
                  <a:pt x="1092772" y="356674"/>
                  <a:pt x="1108363" y="362520"/>
                </a:cubicBezTo>
                <a:cubicBezTo>
                  <a:pt x="1130412" y="370788"/>
                  <a:pt x="1154648" y="371266"/>
                  <a:pt x="1177636" y="376374"/>
                </a:cubicBezTo>
                <a:cubicBezTo>
                  <a:pt x="1196224" y="380505"/>
                  <a:pt x="1214745" y="384998"/>
                  <a:pt x="1233054" y="390229"/>
                </a:cubicBezTo>
                <a:cubicBezTo>
                  <a:pt x="1247096" y="394241"/>
                  <a:pt x="1260249" y="401472"/>
                  <a:pt x="1274618" y="404084"/>
                </a:cubicBezTo>
                <a:cubicBezTo>
                  <a:pt x="1311250" y="410744"/>
                  <a:pt x="1348548" y="413017"/>
                  <a:pt x="1385454" y="417938"/>
                </a:cubicBezTo>
                <a:cubicBezTo>
                  <a:pt x="1488552" y="431684"/>
                  <a:pt x="1462814" y="427869"/>
                  <a:pt x="1551709" y="445647"/>
                </a:cubicBezTo>
                <a:lnTo>
                  <a:pt x="3006436" y="431793"/>
                </a:lnTo>
                <a:cubicBezTo>
                  <a:pt x="3027081" y="431225"/>
                  <a:pt x="3042261" y="410615"/>
                  <a:pt x="3061854" y="404084"/>
                </a:cubicBezTo>
                <a:cubicBezTo>
                  <a:pt x="3097982" y="392041"/>
                  <a:pt x="3135050" y="382165"/>
                  <a:pt x="3172690" y="376374"/>
                </a:cubicBezTo>
                <a:cubicBezTo>
                  <a:pt x="3255356" y="363656"/>
                  <a:pt x="3339079" y="359039"/>
                  <a:pt x="3422072" y="348665"/>
                </a:cubicBezTo>
                <a:cubicBezTo>
                  <a:pt x="3690253" y="315143"/>
                  <a:pt x="3280731" y="356251"/>
                  <a:pt x="3616036" y="320956"/>
                </a:cubicBezTo>
                <a:cubicBezTo>
                  <a:pt x="3720804" y="309928"/>
                  <a:pt x="3844590" y="301244"/>
                  <a:pt x="3948545" y="293247"/>
                </a:cubicBezTo>
                <a:cubicBezTo>
                  <a:pt x="4155675" y="251823"/>
                  <a:pt x="4069724" y="263592"/>
                  <a:pt x="4475018" y="293247"/>
                </a:cubicBezTo>
                <a:cubicBezTo>
                  <a:pt x="4475027" y="293248"/>
                  <a:pt x="4613559" y="327883"/>
                  <a:pt x="4641272" y="334811"/>
                </a:cubicBezTo>
                <a:cubicBezTo>
                  <a:pt x="4697837" y="348952"/>
                  <a:pt x="4773785" y="366431"/>
                  <a:pt x="4821381" y="390229"/>
                </a:cubicBezTo>
                <a:cubicBezTo>
                  <a:pt x="4858327" y="408702"/>
                  <a:pt x="4893031" y="432584"/>
                  <a:pt x="4932218" y="445647"/>
                </a:cubicBezTo>
                <a:cubicBezTo>
                  <a:pt x="4946072" y="450265"/>
                  <a:pt x="4960719" y="452971"/>
                  <a:pt x="4973781" y="459502"/>
                </a:cubicBezTo>
                <a:cubicBezTo>
                  <a:pt x="4988674" y="466949"/>
                  <a:pt x="5000452" y="479765"/>
                  <a:pt x="5015345" y="487211"/>
                </a:cubicBezTo>
                <a:cubicBezTo>
                  <a:pt x="5035217" y="497147"/>
                  <a:pt x="5094577" y="510482"/>
                  <a:pt x="5112327" y="514920"/>
                </a:cubicBezTo>
                <a:cubicBezTo>
                  <a:pt x="5126181" y="524156"/>
                  <a:pt x="5137508" y="539650"/>
                  <a:pt x="5153890" y="542629"/>
                </a:cubicBezTo>
                <a:cubicBezTo>
                  <a:pt x="5462316" y="598706"/>
                  <a:pt x="5833777" y="562169"/>
                  <a:pt x="6123709" y="556484"/>
                </a:cubicBezTo>
                <a:cubicBezTo>
                  <a:pt x="6160769" y="550307"/>
                  <a:pt x="6237379" y="538456"/>
                  <a:pt x="6276109" y="528774"/>
                </a:cubicBezTo>
                <a:cubicBezTo>
                  <a:pt x="6290277" y="525232"/>
                  <a:pt x="6303583" y="518762"/>
                  <a:pt x="6317672" y="514920"/>
                </a:cubicBezTo>
                <a:cubicBezTo>
                  <a:pt x="6354413" y="504900"/>
                  <a:pt x="6391563" y="496447"/>
                  <a:pt x="6428509" y="487211"/>
                </a:cubicBezTo>
                <a:cubicBezTo>
                  <a:pt x="6513711" y="444610"/>
                  <a:pt x="6466746" y="470957"/>
                  <a:pt x="6567054" y="404084"/>
                </a:cubicBezTo>
                <a:cubicBezTo>
                  <a:pt x="6580909" y="394847"/>
                  <a:pt x="6596844" y="388148"/>
                  <a:pt x="6608618" y="376374"/>
                </a:cubicBezTo>
                <a:cubicBezTo>
                  <a:pt x="6675810" y="309182"/>
                  <a:pt x="6642299" y="335447"/>
                  <a:pt x="6705600" y="293247"/>
                </a:cubicBezTo>
                <a:cubicBezTo>
                  <a:pt x="6758179" y="214379"/>
                  <a:pt x="6702805" y="279011"/>
                  <a:pt x="6774872" y="237829"/>
                </a:cubicBezTo>
                <a:cubicBezTo>
                  <a:pt x="6792789" y="227590"/>
                  <a:pt x="6847725" y="179280"/>
                  <a:pt x="6871854" y="168556"/>
                </a:cubicBezTo>
                <a:cubicBezTo>
                  <a:pt x="6987276" y="117257"/>
                  <a:pt x="6918314" y="159590"/>
                  <a:pt x="7024254" y="126993"/>
                </a:cubicBezTo>
                <a:cubicBezTo>
                  <a:pt x="7233781" y="62523"/>
                  <a:pt x="7030858" y="97129"/>
                  <a:pt x="7273636" y="71574"/>
                </a:cubicBezTo>
                <a:lnTo>
                  <a:pt x="7398327" y="57720"/>
                </a:lnTo>
                <a:cubicBezTo>
                  <a:pt x="7822714" y="-48377"/>
                  <a:pt x="7510540" y="19611"/>
                  <a:pt x="8492836" y="43865"/>
                </a:cubicBezTo>
                <a:cubicBezTo>
                  <a:pt x="8571008" y="45795"/>
                  <a:pt x="8639060" y="59000"/>
                  <a:pt x="8714509" y="71574"/>
                </a:cubicBezTo>
                <a:cubicBezTo>
                  <a:pt x="8815700" y="105306"/>
                  <a:pt x="8769300" y="92200"/>
                  <a:pt x="8853054" y="113138"/>
                </a:cubicBezTo>
                <a:cubicBezTo>
                  <a:pt x="8871527" y="131611"/>
                  <a:pt x="8888637" y="151555"/>
                  <a:pt x="8908472" y="168556"/>
                </a:cubicBezTo>
                <a:cubicBezTo>
                  <a:pt x="8972045" y="223047"/>
                  <a:pt x="8931547" y="165765"/>
                  <a:pt x="8991600" y="237829"/>
                </a:cubicBezTo>
                <a:cubicBezTo>
                  <a:pt x="9057046" y="316364"/>
                  <a:pt x="8979265" y="239957"/>
                  <a:pt x="9047018" y="334811"/>
                </a:cubicBezTo>
                <a:cubicBezTo>
                  <a:pt x="9058406" y="350754"/>
                  <a:pt x="9074727" y="362520"/>
                  <a:pt x="9088581" y="376374"/>
                </a:cubicBezTo>
                <a:cubicBezTo>
                  <a:pt x="9121555" y="475299"/>
                  <a:pt x="9100088" y="435200"/>
                  <a:pt x="9144000" y="501065"/>
                </a:cubicBezTo>
                <a:cubicBezTo>
                  <a:pt x="9139382" y="514920"/>
                  <a:pt x="9143207" y="536098"/>
                  <a:pt x="9130145" y="542629"/>
                </a:cubicBezTo>
                <a:cubicBezTo>
                  <a:pt x="9100937" y="557233"/>
                  <a:pt x="9065696" y="553655"/>
                  <a:pt x="9033163" y="556484"/>
                </a:cubicBezTo>
                <a:cubicBezTo>
                  <a:pt x="8959406" y="562898"/>
                  <a:pt x="8885381" y="565720"/>
                  <a:pt x="8811490" y="570338"/>
                </a:cubicBezTo>
                <a:cubicBezTo>
                  <a:pt x="8496850" y="649001"/>
                  <a:pt x="8827737" y="570702"/>
                  <a:pt x="7966363" y="598047"/>
                </a:cubicBezTo>
                <a:cubicBezTo>
                  <a:pt x="7938286" y="598938"/>
                  <a:pt x="7911001" y="607631"/>
                  <a:pt x="7883236" y="611902"/>
                </a:cubicBezTo>
                <a:cubicBezTo>
                  <a:pt x="7825537" y="620779"/>
                  <a:pt x="7760751" y="628086"/>
                  <a:pt x="7703127" y="639611"/>
                </a:cubicBezTo>
                <a:cubicBezTo>
                  <a:pt x="7686443" y="642948"/>
                  <a:pt x="7531083" y="680421"/>
                  <a:pt x="7495309" y="681174"/>
                </a:cubicBezTo>
                <a:lnTo>
                  <a:pt x="6262254" y="695029"/>
                </a:lnTo>
                <a:cubicBezTo>
                  <a:pt x="6216072" y="704265"/>
                  <a:pt x="6170258" y="715577"/>
                  <a:pt x="6123709" y="722738"/>
                </a:cubicBezTo>
                <a:cubicBezTo>
                  <a:pt x="5939143" y="751133"/>
                  <a:pt x="5792423" y="775746"/>
                  <a:pt x="5597236" y="792011"/>
                </a:cubicBezTo>
                <a:lnTo>
                  <a:pt x="5430981" y="805865"/>
                </a:lnTo>
                <a:cubicBezTo>
                  <a:pt x="4690421" y="953983"/>
                  <a:pt x="5415890" y="813434"/>
                  <a:pt x="3311236" y="833574"/>
                </a:cubicBezTo>
                <a:lnTo>
                  <a:pt x="2466109" y="847429"/>
                </a:lnTo>
                <a:cubicBezTo>
                  <a:pt x="2433782" y="852047"/>
                  <a:pt x="2401603" y="857865"/>
                  <a:pt x="2369127" y="861284"/>
                </a:cubicBezTo>
                <a:cubicBezTo>
                  <a:pt x="2313822" y="867106"/>
                  <a:pt x="2257867" y="866889"/>
                  <a:pt x="2202872" y="875138"/>
                </a:cubicBezTo>
                <a:cubicBezTo>
                  <a:pt x="2165211" y="880787"/>
                  <a:pt x="2129106" y="894125"/>
                  <a:pt x="2092036" y="902847"/>
                </a:cubicBezTo>
                <a:cubicBezTo>
                  <a:pt x="2050590" y="912599"/>
                  <a:pt x="2008369" y="919160"/>
                  <a:pt x="1967345" y="930556"/>
                </a:cubicBezTo>
                <a:cubicBezTo>
                  <a:pt x="1925131" y="942282"/>
                  <a:pt x="1885423" y="962616"/>
                  <a:pt x="1842654" y="972120"/>
                </a:cubicBezTo>
                <a:cubicBezTo>
                  <a:pt x="1759527" y="990593"/>
                  <a:pt x="1677189" y="1013070"/>
                  <a:pt x="1593272" y="1027538"/>
                </a:cubicBezTo>
                <a:cubicBezTo>
                  <a:pt x="1543004" y="1036205"/>
                  <a:pt x="1491532" y="1035433"/>
                  <a:pt x="1440872" y="1041393"/>
                </a:cubicBezTo>
                <a:cubicBezTo>
                  <a:pt x="1412973" y="1044675"/>
                  <a:pt x="1385590" y="1051534"/>
                  <a:pt x="1357745" y="1055247"/>
                </a:cubicBezTo>
                <a:cubicBezTo>
                  <a:pt x="1316292" y="1060774"/>
                  <a:pt x="1274618" y="1064484"/>
                  <a:pt x="1233054" y="1069102"/>
                </a:cubicBezTo>
                <a:cubicBezTo>
                  <a:pt x="1099127" y="1064484"/>
                  <a:pt x="964729" y="1067380"/>
                  <a:pt x="831272" y="1055247"/>
                </a:cubicBezTo>
                <a:cubicBezTo>
                  <a:pt x="810704" y="1053377"/>
                  <a:pt x="794656" y="1036084"/>
                  <a:pt x="775854" y="1027538"/>
                </a:cubicBezTo>
                <a:cubicBezTo>
                  <a:pt x="743835" y="1012984"/>
                  <a:pt x="711875" y="998133"/>
                  <a:pt x="678872" y="985974"/>
                </a:cubicBezTo>
                <a:cubicBezTo>
                  <a:pt x="624058" y="965779"/>
                  <a:pt x="566856" y="952251"/>
                  <a:pt x="512618" y="930556"/>
                </a:cubicBezTo>
                <a:cubicBezTo>
                  <a:pt x="489527" y="921320"/>
                  <a:pt x="465178" y="914756"/>
                  <a:pt x="443345" y="902847"/>
                </a:cubicBezTo>
                <a:cubicBezTo>
                  <a:pt x="414109" y="886900"/>
                  <a:pt x="390455" y="861384"/>
                  <a:pt x="360218" y="847429"/>
                </a:cubicBezTo>
                <a:cubicBezTo>
                  <a:pt x="329692" y="833340"/>
                  <a:pt x="295853" y="827874"/>
                  <a:pt x="263236" y="819720"/>
                </a:cubicBezTo>
                <a:cubicBezTo>
                  <a:pt x="231624" y="811817"/>
                  <a:pt x="184066" y="807844"/>
                  <a:pt x="152400" y="792011"/>
                </a:cubicBezTo>
                <a:cubicBezTo>
                  <a:pt x="32559" y="732091"/>
                  <a:pt x="133463" y="763030"/>
                  <a:pt x="27709" y="736593"/>
                </a:cubicBezTo>
                <a:cubicBezTo>
                  <a:pt x="0" y="718120"/>
                  <a:pt x="20781" y="678865"/>
                  <a:pt x="27708" y="681174"/>
                </a:cubicBezTo>
                <a:cubicBezTo>
                  <a:pt x="34635" y="683483"/>
                  <a:pt x="64654" y="741211"/>
                  <a:pt x="69272" y="750447"/>
                </a:cubicBezTo>
                <a:cubicBezTo>
                  <a:pt x="73890" y="759683"/>
                  <a:pt x="57727" y="743519"/>
                  <a:pt x="55418" y="736592"/>
                </a:cubicBezTo>
                <a:cubicBezTo>
                  <a:pt x="53109" y="729665"/>
                  <a:pt x="46182" y="718120"/>
                  <a:pt x="55418" y="708884"/>
                </a:cubicBezTo>
                <a:cubicBezTo>
                  <a:pt x="64654" y="699648"/>
                  <a:pt x="92363" y="690411"/>
                  <a:pt x="110835" y="681174"/>
                </a:cubicBezTo>
                <a:cubicBezTo>
                  <a:pt x="124690" y="676556"/>
                  <a:pt x="36945" y="604975"/>
                  <a:pt x="27709" y="584193"/>
                </a:cubicBezTo>
                <a:cubicBezTo>
                  <a:pt x="18473" y="563411"/>
                  <a:pt x="-23209" y="562532"/>
                  <a:pt x="55418" y="556484"/>
                </a:cubicBezTo>
                <a:cubicBezTo>
                  <a:pt x="67881" y="519094"/>
                  <a:pt x="82479" y="500093"/>
                  <a:pt x="55418" y="459502"/>
                </a:cubicBezTo>
                <a:cubicBezTo>
                  <a:pt x="46182" y="445647"/>
                  <a:pt x="27709" y="441029"/>
                  <a:pt x="13854" y="431793"/>
                </a:cubicBezTo>
                <a:cubicBezTo>
                  <a:pt x="9236" y="417938"/>
                  <a:pt x="0" y="375625"/>
                  <a:pt x="0" y="390229"/>
                </a:cubicBezTo>
                <a:cubicBezTo>
                  <a:pt x="0" y="427462"/>
                  <a:pt x="6993" y="464470"/>
                  <a:pt x="13854" y="501065"/>
                </a:cubicBezTo>
                <a:cubicBezTo>
                  <a:pt x="20872" y="538495"/>
                  <a:pt x="31751" y="575105"/>
                  <a:pt x="41563" y="611902"/>
                </a:cubicBezTo>
                <a:cubicBezTo>
                  <a:pt x="107467" y="859043"/>
                  <a:pt x="42448" y="601593"/>
                  <a:pt x="83127" y="764302"/>
                </a:cubicBezTo>
                <a:cubicBezTo>
                  <a:pt x="78509" y="667320"/>
                  <a:pt x="77015" y="570139"/>
                  <a:pt x="69272" y="473356"/>
                </a:cubicBezTo>
                <a:cubicBezTo>
                  <a:pt x="50938" y="244178"/>
                  <a:pt x="55418" y="588165"/>
                  <a:pt x="55418" y="362520"/>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CuadroTexto"/>
          <p:cNvSpPr txBox="1"/>
          <p:nvPr/>
        </p:nvSpPr>
        <p:spPr>
          <a:xfrm>
            <a:off x="2646652" y="3295535"/>
            <a:ext cx="3850696" cy="907941"/>
          </a:xfrm>
          <a:prstGeom prst="rect">
            <a:avLst/>
          </a:prstGeom>
          <a:noFill/>
        </p:spPr>
        <p:txBody>
          <a:bodyPr wrap="square" rtlCol="0">
            <a:spAutoFit/>
          </a:bodyPr>
          <a:lstStyle/>
          <a:p>
            <a:r>
              <a:rPr lang="es-MX" sz="2000" dirty="0">
                <a:solidFill>
                  <a:schemeClr val="tx2">
                    <a:lumMod val="75000"/>
                  </a:schemeClr>
                </a:solidFill>
              </a:rPr>
              <a:t>Presenta: Verónica Ramírez Cortés</a:t>
            </a:r>
          </a:p>
          <a:p>
            <a:endParaRPr lang="es-MX" sz="2000" dirty="0">
              <a:solidFill>
                <a:schemeClr val="tx2">
                  <a:lumMod val="75000"/>
                </a:schemeClr>
              </a:solidFill>
            </a:endParaRPr>
          </a:p>
          <a:p>
            <a:pPr algn="ctr"/>
            <a:r>
              <a:rPr lang="es-MX" sz="1300" dirty="0">
                <a:solidFill>
                  <a:schemeClr val="tx2">
                    <a:lumMod val="75000"/>
                  </a:schemeClr>
                </a:solidFill>
              </a:rPr>
              <a:t>Septiembre</a:t>
            </a:r>
            <a:r>
              <a:rPr lang="es-MX" sz="1300">
                <a:solidFill>
                  <a:schemeClr val="tx2">
                    <a:lumMod val="75000"/>
                  </a:schemeClr>
                </a:solidFill>
              </a:rPr>
              <a:t>, 2019.</a:t>
            </a:r>
            <a:endParaRPr lang="es-MX" sz="1300" dirty="0">
              <a:solidFill>
                <a:schemeClr val="tx2">
                  <a:lumMod val="75000"/>
                </a:schemeClr>
              </a:solidFill>
            </a:endParaRPr>
          </a:p>
        </p:txBody>
      </p:sp>
    </p:spTree>
    <p:extLst>
      <p:ext uri="{BB962C8B-B14F-4D97-AF65-F5344CB8AC3E}">
        <p14:creationId xmlns:p14="http://schemas.microsoft.com/office/powerpoint/2010/main" val="28874290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a:extLst>
              <a:ext uri="{FF2B5EF4-FFF2-40B4-BE49-F238E27FC236}">
                <a16:creationId xmlns:a16="http://schemas.microsoft.com/office/drawing/2014/main" id="{EE603801-48E9-4487-B578-BA13A2EA0210}"/>
              </a:ext>
            </a:extLst>
          </p:cNvPr>
          <p:cNvPicPr>
            <a:picLocks noChangeAspect="1"/>
          </p:cNvPicPr>
          <p:nvPr/>
        </p:nvPicPr>
        <p:blipFill rotWithShape="1">
          <a:blip r:embed="rId2">
            <a:duotone>
              <a:prstClr val="black"/>
              <a:srgbClr val="D9C3A5">
                <a:tint val="50000"/>
                <a:satMod val="180000"/>
              </a:srgbClr>
            </a:duotone>
          </a:blip>
          <a:srcRect l="6520" t="5588" r="8934" b="29419"/>
          <a:stretch/>
        </p:blipFill>
        <p:spPr>
          <a:xfrm>
            <a:off x="3419872" y="3356992"/>
            <a:ext cx="2016225" cy="1728192"/>
          </a:xfrm>
          <a:prstGeom prst="rect">
            <a:avLst/>
          </a:prstGeom>
        </p:spPr>
      </p:pic>
      <p:sp>
        <p:nvSpPr>
          <p:cNvPr id="5" name="4 Marcador de contenido"/>
          <p:cNvSpPr>
            <a:spLocks noGrp="1"/>
          </p:cNvSpPr>
          <p:nvPr>
            <p:ph sz="quarter" idx="1"/>
          </p:nvPr>
        </p:nvSpPr>
        <p:spPr/>
        <p:txBody>
          <a:bodyPr>
            <a:normAutofit/>
          </a:bodyPr>
          <a:lstStyle/>
          <a:p>
            <a:pPr marL="0" indent="0" algn="just">
              <a:buNone/>
            </a:pPr>
            <a:endParaRPr lang="es-MX" dirty="0"/>
          </a:p>
          <a:p>
            <a:pPr algn="just"/>
            <a:endParaRPr lang="es-MX" dirty="0"/>
          </a:p>
        </p:txBody>
      </p:sp>
      <p:grpSp>
        <p:nvGrpSpPr>
          <p:cNvPr id="7" name="6 Grupo"/>
          <p:cNvGrpSpPr/>
          <p:nvPr/>
        </p:nvGrpSpPr>
        <p:grpSpPr>
          <a:xfrm>
            <a:off x="755576" y="332656"/>
            <a:ext cx="7992888" cy="6525344"/>
            <a:chOff x="755576" y="332656"/>
            <a:chExt cx="7992888" cy="6525344"/>
          </a:xfrm>
        </p:grpSpPr>
        <p:pic>
          <p:nvPicPr>
            <p:cNvPr id="8"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9" name="Picture 2" descr="Resultado de imagen para cuvt teotihuaca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12" name="Marcador de contenido 2">
            <a:extLst>
              <a:ext uri="{FF2B5EF4-FFF2-40B4-BE49-F238E27FC236}">
                <a16:creationId xmlns:a16="http://schemas.microsoft.com/office/drawing/2014/main" id="{9CB6DB0B-F888-4FD6-8192-5FFE207AB703}"/>
              </a:ext>
            </a:extLst>
          </p:cNvPr>
          <p:cNvGraphicFramePr>
            <a:graphicFrameLocks/>
          </p:cNvGraphicFramePr>
          <p:nvPr>
            <p:extLst>
              <p:ext uri="{D42A27DB-BD31-4B8C-83A1-F6EECF244321}">
                <p14:modId xmlns:p14="http://schemas.microsoft.com/office/powerpoint/2010/main" val="4116564835"/>
              </p:ext>
            </p:extLst>
          </p:nvPr>
        </p:nvGraphicFramePr>
        <p:xfrm>
          <a:off x="107504" y="1143000"/>
          <a:ext cx="8928992" cy="509016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6" name="1 Título">
            <a:extLst>
              <a:ext uri="{FF2B5EF4-FFF2-40B4-BE49-F238E27FC236}">
                <a16:creationId xmlns:a16="http://schemas.microsoft.com/office/drawing/2014/main" id="{4AE6EB22-CEE1-4A61-9DC9-10D979CB23F2}"/>
              </a:ext>
            </a:extLst>
          </p:cNvPr>
          <p:cNvSpPr txBox="1">
            <a:spLocks noGrp="1"/>
          </p:cNvSpPr>
          <p:nvPr>
            <p:ph type="title"/>
          </p:nvPr>
        </p:nvSpPr>
        <p:spPr>
          <a:xfrm>
            <a:off x="457200" y="152400"/>
            <a:ext cx="8229600" cy="990600"/>
          </a:xfrm>
          <a:prstGeom prst="rect">
            <a:avLst/>
          </a:prstGeom>
        </p:spPr>
        <p:txBody>
          <a:bodyPr vert="horz" anchor="b" anchorCtr="0">
            <a:normAutofit/>
          </a:bodyPr>
          <a:lstStyle>
            <a:lvl1pPr algn="l" rtl="0" eaLnBrk="1" latinLnBrk="0" hangingPunct="1">
              <a:spcBef>
                <a:spcPct val="0"/>
              </a:spcBef>
              <a:buNone/>
              <a:defRPr kumimoji="0" sz="3200" kern="1200">
                <a:solidFill>
                  <a:schemeClr val="tx2"/>
                </a:solidFill>
                <a:latin typeface="+mj-lt"/>
                <a:ea typeface="+mj-ea"/>
                <a:cs typeface="+mj-cs"/>
              </a:defRPr>
            </a:lvl1pPr>
          </a:lstStyle>
          <a:p>
            <a:r>
              <a:rPr lang="es-ES_tradnl" sz="2600"/>
              <a:t>2.1. </a:t>
            </a:r>
            <a:r>
              <a:rPr lang="es-ES" sz="2600"/>
              <a:t>Problemas del conocimiento y de la instrumentalización de la naturaleza. </a:t>
            </a:r>
            <a:endParaRPr lang="es-MX" sz="2600" dirty="0"/>
          </a:p>
        </p:txBody>
      </p:sp>
    </p:spTree>
    <p:extLst>
      <p:ext uri="{BB962C8B-B14F-4D97-AF65-F5344CB8AC3E}">
        <p14:creationId xmlns:p14="http://schemas.microsoft.com/office/powerpoint/2010/main" val="36313097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a:extLst>
              <a:ext uri="{FF2B5EF4-FFF2-40B4-BE49-F238E27FC236}">
                <a16:creationId xmlns:a16="http://schemas.microsoft.com/office/drawing/2014/main" id="{52DB39C2-A3AF-43CE-8649-5CCF990E6CBA}"/>
              </a:ext>
            </a:extLst>
          </p:cNvPr>
          <p:cNvSpPr>
            <a:spLocks noGrp="1"/>
          </p:cNvSpPr>
          <p:nvPr>
            <p:ph type="title"/>
          </p:nvPr>
        </p:nvSpPr>
        <p:spPr/>
        <p:txBody>
          <a:bodyPr/>
          <a:lstStyle/>
          <a:p>
            <a:pPr algn="just"/>
            <a:r>
              <a:rPr lang="es-MX" dirty="0"/>
              <a:t>Actividades.</a:t>
            </a:r>
          </a:p>
        </p:txBody>
      </p:sp>
      <p:sp>
        <p:nvSpPr>
          <p:cNvPr id="5" name="4 Marcador de contenido"/>
          <p:cNvSpPr>
            <a:spLocks noGrp="1"/>
          </p:cNvSpPr>
          <p:nvPr>
            <p:ph sz="quarter" idx="1"/>
          </p:nvPr>
        </p:nvSpPr>
        <p:spPr/>
        <p:txBody>
          <a:bodyPr>
            <a:normAutofit/>
          </a:bodyPr>
          <a:lstStyle/>
          <a:p>
            <a:endParaRPr lang="es-MX" dirty="0"/>
          </a:p>
          <a:p>
            <a:endParaRPr lang="es-MX" dirty="0"/>
          </a:p>
        </p:txBody>
      </p:sp>
      <p:sp>
        <p:nvSpPr>
          <p:cNvPr id="10" name="Marcador de contenido 9">
            <a:extLst>
              <a:ext uri="{FF2B5EF4-FFF2-40B4-BE49-F238E27FC236}">
                <a16:creationId xmlns:a16="http://schemas.microsoft.com/office/drawing/2014/main" id="{D3D73550-4A5F-4CE7-83A4-3B1F19E665FF}"/>
              </a:ext>
            </a:extLst>
          </p:cNvPr>
          <p:cNvSpPr>
            <a:spLocks noGrp="1"/>
          </p:cNvSpPr>
          <p:nvPr>
            <p:ph sz="quarter" idx="2"/>
          </p:nvPr>
        </p:nvSpPr>
        <p:spPr>
          <a:xfrm>
            <a:off x="179512" y="1216152"/>
            <a:ext cx="8784976" cy="4937760"/>
          </a:xfrm>
        </p:spPr>
        <p:txBody>
          <a:bodyPr>
            <a:normAutofit/>
          </a:bodyPr>
          <a:lstStyle/>
          <a:p>
            <a:pPr algn="just"/>
            <a:r>
              <a:rPr lang="es-MX" dirty="0"/>
              <a:t>Analiza los siguientes materiales y realiza las siguientes actividades.</a:t>
            </a:r>
          </a:p>
          <a:p>
            <a:pPr marL="0" indent="0" algn="just">
              <a:buNone/>
            </a:pPr>
            <a:endParaRPr lang="es-MX" dirty="0"/>
          </a:p>
          <a:p>
            <a:r>
              <a:rPr lang="es-MX" dirty="0"/>
              <a:t>Link 1. </a:t>
            </a:r>
            <a:r>
              <a:rPr lang="es-MX" dirty="0">
                <a:hlinkClick r:id="rId2"/>
              </a:rPr>
              <a:t>https://www.youtube.com/watch?v=RVnkkJaCuRo</a:t>
            </a:r>
            <a:endParaRPr lang="es-MX" dirty="0"/>
          </a:p>
          <a:p>
            <a:r>
              <a:rPr lang="es-MX" dirty="0"/>
              <a:t>Link 2. </a:t>
            </a:r>
            <a:r>
              <a:rPr lang="es-MX" dirty="0">
                <a:hlinkClick r:id="rId3"/>
              </a:rPr>
              <a:t>https://www.youtube.com/watch?v=2p1wuOX-bYQ&amp;t=343s</a:t>
            </a:r>
            <a:endParaRPr lang="es-MX" dirty="0"/>
          </a:p>
          <a:p>
            <a:pPr marL="0" indent="0" algn="just">
              <a:buNone/>
            </a:pPr>
            <a:endParaRPr lang="es-MX" dirty="0"/>
          </a:p>
          <a:p>
            <a:pPr marL="0" indent="0" algn="just">
              <a:buNone/>
            </a:pPr>
            <a:r>
              <a:rPr lang="es-MX" dirty="0"/>
              <a:t>Realiza un reporte de video para discutir en clase y reflexionar sobre la importancia que si tiene en la Educación de Superior de cualquier disciplina colaborar en acciones inmediatas para la preservación de la naturaleza y su vinculo con la sociedad. </a:t>
            </a:r>
          </a:p>
        </p:txBody>
      </p:sp>
      <p:grpSp>
        <p:nvGrpSpPr>
          <p:cNvPr id="7" name="6 Grupo"/>
          <p:cNvGrpSpPr/>
          <p:nvPr/>
        </p:nvGrpSpPr>
        <p:grpSpPr>
          <a:xfrm>
            <a:off x="755576" y="332656"/>
            <a:ext cx="7992888" cy="6525344"/>
            <a:chOff x="755576" y="332656"/>
            <a:chExt cx="7992888" cy="6525344"/>
          </a:xfrm>
        </p:grpSpPr>
        <p:pic>
          <p:nvPicPr>
            <p:cNvPr id="8" name="Imagen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9" name="Picture 2" descr="Resultado de imagen para cuvt teotihuacan"/>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0193623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a:extLst>
              <a:ext uri="{FF2B5EF4-FFF2-40B4-BE49-F238E27FC236}">
                <a16:creationId xmlns:a16="http://schemas.microsoft.com/office/drawing/2014/main" id="{52DB39C2-A3AF-43CE-8649-5CCF990E6CBA}"/>
              </a:ext>
            </a:extLst>
          </p:cNvPr>
          <p:cNvSpPr>
            <a:spLocks noGrp="1"/>
          </p:cNvSpPr>
          <p:nvPr>
            <p:ph type="title"/>
          </p:nvPr>
        </p:nvSpPr>
        <p:spPr>
          <a:xfrm>
            <a:off x="457200" y="228600"/>
            <a:ext cx="8229600" cy="763184"/>
          </a:xfrm>
        </p:spPr>
        <p:txBody>
          <a:bodyPr>
            <a:normAutofit/>
          </a:bodyPr>
          <a:lstStyle/>
          <a:p>
            <a:r>
              <a:rPr lang="es-MX" dirty="0"/>
              <a:t>2.2. Relación Sociedad-Naturaleza</a:t>
            </a:r>
          </a:p>
        </p:txBody>
      </p:sp>
      <p:sp>
        <p:nvSpPr>
          <p:cNvPr id="5" name="4 Marcador de contenido"/>
          <p:cNvSpPr>
            <a:spLocks noGrp="1"/>
          </p:cNvSpPr>
          <p:nvPr>
            <p:ph sz="quarter" idx="1"/>
          </p:nvPr>
        </p:nvSpPr>
        <p:spPr/>
        <p:txBody>
          <a:bodyPr>
            <a:normAutofit/>
          </a:bodyPr>
          <a:lstStyle/>
          <a:p>
            <a:endParaRPr lang="es-MX" dirty="0"/>
          </a:p>
          <a:p>
            <a:endParaRPr lang="es-MX" dirty="0"/>
          </a:p>
        </p:txBody>
      </p:sp>
      <p:sp>
        <p:nvSpPr>
          <p:cNvPr id="10" name="Marcador de contenido 9">
            <a:extLst>
              <a:ext uri="{FF2B5EF4-FFF2-40B4-BE49-F238E27FC236}">
                <a16:creationId xmlns:a16="http://schemas.microsoft.com/office/drawing/2014/main" id="{D3D73550-4A5F-4CE7-83A4-3B1F19E665FF}"/>
              </a:ext>
            </a:extLst>
          </p:cNvPr>
          <p:cNvSpPr>
            <a:spLocks noGrp="1"/>
          </p:cNvSpPr>
          <p:nvPr>
            <p:ph sz="quarter" idx="2"/>
          </p:nvPr>
        </p:nvSpPr>
        <p:spPr>
          <a:xfrm>
            <a:off x="179512" y="1216152"/>
            <a:ext cx="8784976" cy="4937760"/>
          </a:xfrm>
        </p:spPr>
        <p:txBody>
          <a:bodyPr>
            <a:normAutofit/>
          </a:bodyPr>
          <a:lstStyle/>
          <a:p>
            <a:pPr algn="just"/>
            <a:r>
              <a:rPr lang="es-MX" dirty="0"/>
              <a:t>El hombre ha introducido de manera más profunda los estudios entre la sociedad y naturaleza con la finalidad de proponer alternativas de solución. Es hasta la década de 1970 cuando se observa más trabajo científico y su vinculación con la ética, valores, así como, la filosofía como base para proponer y criticar el actual del ser humano.</a:t>
            </a:r>
          </a:p>
          <a:p>
            <a:pPr marL="0" indent="0" algn="just">
              <a:buNone/>
            </a:pPr>
            <a:endParaRPr lang="es-MX" dirty="0"/>
          </a:p>
        </p:txBody>
      </p:sp>
      <p:grpSp>
        <p:nvGrpSpPr>
          <p:cNvPr id="7" name="6 Grupo"/>
          <p:cNvGrpSpPr/>
          <p:nvPr/>
        </p:nvGrpSpPr>
        <p:grpSpPr>
          <a:xfrm>
            <a:off x="755576" y="332656"/>
            <a:ext cx="7992888" cy="6525344"/>
            <a:chOff x="755576" y="332656"/>
            <a:chExt cx="7992888" cy="6525344"/>
          </a:xfrm>
        </p:grpSpPr>
        <p:pic>
          <p:nvPicPr>
            <p:cNvPr id="8"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9"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 name="Grupo 1">
            <a:extLst>
              <a:ext uri="{FF2B5EF4-FFF2-40B4-BE49-F238E27FC236}">
                <a16:creationId xmlns:a16="http://schemas.microsoft.com/office/drawing/2014/main" id="{24080B1C-3F18-4684-877A-AF38A58CA7B3}"/>
              </a:ext>
            </a:extLst>
          </p:cNvPr>
          <p:cNvGrpSpPr/>
          <p:nvPr/>
        </p:nvGrpSpPr>
        <p:grpSpPr>
          <a:xfrm>
            <a:off x="252666" y="3847372"/>
            <a:ext cx="8784976" cy="2530908"/>
            <a:chOff x="437567" y="3847371"/>
            <a:chExt cx="8784976" cy="2530908"/>
          </a:xfrm>
        </p:grpSpPr>
        <p:sp>
          <p:nvSpPr>
            <p:cNvPr id="3" name="Flecha: a la derecha con muesca 2">
              <a:extLst>
                <a:ext uri="{FF2B5EF4-FFF2-40B4-BE49-F238E27FC236}">
                  <a16:creationId xmlns:a16="http://schemas.microsoft.com/office/drawing/2014/main" id="{C335A409-99C4-4D8E-B0BA-FA3A2FD6FC8E}"/>
                </a:ext>
              </a:extLst>
            </p:cNvPr>
            <p:cNvSpPr/>
            <p:nvPr/>
          </p:nvSpPr>
          <p:spPr>
            <a:xfrm>
              <a:off x="437567" y="4616217"/>
              <a:ext cx="8784976" cy="1006892"/>
            </a:xfrm>
            <a:prstGeom prst="notchedRightArrow">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4" name="Forma libre: forma 3">
              <a:extLst>
                <a:ext uri="{FF2B5EF4-FFF2-40B4-BE49-F238E27FC236}">
                  <a16:creationId xmlns:a16="http://schemas.microsoft.com/office/drawing/2014/main" id="{1834EC2E-AB46-4438-BD87-27434AF0F9D0}"/>
                </a:ext>
              </a:extLst>
            </p:cNvPr>
            <p:cNvSpPr/>
            <p:nvPr/>
          </p:nvSpPr>
          <p:spPr>
            <a:xfrm>
              <a:off x="439738" y="3861048"/>
              <a:ext cx="1264341" cy="1006892"/>
            </a:xfrm>
            <a:custGeom>
              <a:avLst/>
              <a:gdLst>
                <a:gd name="connsiteX0" fmla="*/ 0 w 1264341"/>
                <a:gd name="connsiteY0" fmla="*/ 0 h 1006892"/>
                <a:gd name="connsiteX1" fmla="*/ 1264341 w 1264341"/>
                <a:gd name="connsiteY1" fmla="*/ 0 h 1006892"/>
                <a:gd name="connsiteX2" fmla="*/ 1264341 w 1264341"/>
                <a:gd name="connsiteY2" fmla="*/ 1006892 h 1006892"/>
                <a:gd name="connsiteX3" fmla="*/ 0 w 1264341"/>
                <a:gd name="connsiteY3" fmla="*/ 1006892 h 1006892"/>
                <a:gd name="connsiteX4" fmla="*/ 0 w 1264341"/>
                <a:gd name="connsiteY4" fmla="*/ 0 h 1006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4341" h="1006892">
                  <a:moveTo>
                    <a:pt x="0" y="0"/>
                  </a:moveTo>
                  <a:lnTo>
                    <a:pt x="1264341" y="0"/>
                  </a:lnTo>
                  <a:lnTo>
                    <a:pt x="1264341" y="1006892"/>
                  </a:lnTo>
                  <a:lnTo>
                    <a:pt x="0" y="100689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8232" tIns="78232" rIns="78232" bIns="78232" numCol="1" spcCol="1270" anchor="b" anchorCtr="0">
              <a:noAutofit/>
            </a:bodyPr>
            <a:lstStyle/>
            <a:p>
              <a:pPr marL="0" lvl="0" indent="0" algn="ctr" defTabSz="488950" rtl="0">
                <a:lnSpc>
                  <a:spcPct val="90000"/>
                </a:lnSpc>
                <a:spcBef>
                  <a:spcPct val="0"/>
                </a:spcBef>
                <a:spcAft>
                  <a:spcPct val="35000"/>
                </a:spcAft>
                <a:buNone/>
              </a:pPr>
              <a:r>
                <a:rPr lang="es-MX" sz="2000" kern="1200" dirty="0"/>
                <a:t>Bio/eco</a:t>
              </a:r>
            </a:p>
            <a:p>
              <a:pPr marL="0" lvl="0" indent="0" algn="ctr" defTabSz="488950" rtl="0">
                <a:lnSpc>
                  <a:spcPct val="90000"/>
                </a:lnSpc>
                <a:spcBef>
                  <a:spcPct val="0"/>
                </a:spcBef>
                <a:spcAft>
                  <a:spcPct val="35000"/>
                </a:spcAft>
                <a:buNone/>
              </a:pPr>
              <a:r>
                <a:rPr lang="es-MX" sz="2000" kern="1200" dirty="0"/>
                <a:t>centrismo</a:t>
              </a:r>
            </a:p>
          </p:txBody>
        </p:sp>
        <p:sp>
          <p:nvSpPr>
            <p:cNvPr id="12" name="Elipse 11">
              <a:extLst>
                <a:ext uri="{FF2B5EF4-FFF2-40B4-BE49-F238E27FC236}">
                  <a16:creationId xmlns:a16="http://schemas.microsoft.com/office/drawing/2014/main" id="{1EA4DE0E-BDB4-43C8-8605-5EC5D62056E7}"/>
                </a:ext>
              </a:extLst>
            </p:cNvPr>
            <p:cNvSpPr/>
            <p:nvPr/>
          </p:nvSpPr>
          <p:spPr>
            <a:xfrm>
              <a:off x="946047" y="4993802"/>
              <a:ext cx="251723" cy="25172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Forma libre: forma 12">
              <a:extLst>
                <a:ext uri="{FF2B5EF4-FFF2-40B4-BE49-F238E27FC236}">
                  <a16:creationId xmlns:a16="http://schemas.microsoft.com/office/drawing/2014/main" id="{FE467EC7-30D0-47DD-9AFD-8845DA08CC72}"/>
                </a:ext>
              </a:extLst>
            </p:cNvPr>
            <p:cNvSpPr/>
            <p:nvPr/>
          </p:nvSpPr>
          <p:spPr>
            <a:xfrm>
              <a:off x="1767297" y="5371387"/>
              <a:ext cx="1264341" cy="1006892"/>
            </a:xfrm>
            <a:custGeom>
              <a:avLst/>
              <a:gdLst>
                <a:gd name="connsiteX0" fmla="*/ 0 w 1264341"/>
                <a:gd name="connsiteY0" fmla="*/ 0 h 1006892"/>
                <a:gd name="connsiteX1" fmla="*/ 1264341 w 1264341"/>
                <a:gd name="connsiteY1" fmla="*/ 0 h 1006892"/>
                <a:gd name="connsiteX2" fmla="*/ 1264341 w 1264341"/>
                <a:gd name="connsiteY2" fmla="*/ 1006892 h 1006892"/>
                <a:gd name="connsiteX3" fmla="*/ 0 w 1264341"/>
                <a:gd name="connsiteY3" fmla="*/ 1006892 h 1006892"/>
                <a:gd name="connsiteX4" fmla="*/ 0 w 1264341"/>
                <a:gd name="connsiteY4" fmla="*/ 0 h 1006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4341" h="1006892">
                  <a:moveTo>
                    <a:pt x="0" y="0"/>
                  </a:moveTo>
                  <a:lnTo>
                    <a:pt x="1264341" y="0"/>
                  </a:lnTo>
                  <a:lnTo>
                    <a:pt x="1264341" y="1006892"/>
                  </a:lnTo>
                  <a:lnTo>
                    <a:pt x="0" y="100689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8232" tIns="78232" rIns="78232" bIns="78232" numCol="1" spcCol="1270" anchor="t" anchorCtr="0">
              <a:noAutofit/>
            </a:bodyPr>
            <a:lstStyle/>
            <a:p>
              <a:pPr marL="0" lvl="0" indent="0" algn="ctr" defTabSz="488950" rtl="0">
                <a:lnSpc>
                  <a:spcPct val="90000"/>
                </a:lnSpc>
                <a:spcBef>
                  <a:spcPct val="0"/>
                </a:spcBef>
                <a:spcAft>
                  <a:spcPct val="35000"/>
                </a:spcAft>
                <a:buNone/>
              </a:pPr>
              <a:r>
                <a:rPr lang="es-MX" sz="2000" kern="1200" dirty="0"/>
                <a:t>Tecno centrismo</a:t>
              </a:r>
            </a:p>
          </p:txBody>
        </p:sp>
        <p:sp>
          <p:nvSpPr>
            <p:cNvPr id="14" name="Elipse 13">
              <a:extLst>
                <a:ext uri="{FF2B5EF4-FFF2-40B4-BE49-F238E27FC236}">
                  <a16:creationId xmlns:a16="http://schemas.microsoft.com/office/drawing/2014/main" id="{E27F711D-6345-45CD-9718-42138668E2F8}"/>
                </a:ext>
              </a:extLst>
            </p:cNvPr>
            <p:cNvSpPr/>
            <p:nvPr/>
          </p:nvSpPr>
          <p:spPr>
            <a:xfrm>
              <a:off x="2273606" y="4993802"/>
              <a:ext cx="251723" cy="25172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Forma libre: forma 14">
              <a:extLst>
                <a:ext uri="{FF2B5EF4-FFF2-40B4-BE49-F238E27FC236}">
                  <a16:creationId xmlns:a16="http://schemas.microsoft.com/office/drawing/2014/main" id="{494EE81D-4826-4385-9D06-5FFFEAC991D6}"/>
                </a:ext>
              </a:extLst>
            </p:cNvPr>
            <p:cNvSpPr/>
            <p:nvPr/>
          </p:nvSpPr>
          <p:spPr>
            <a:xfrm>
              <a:off x="3094856" y="3861048"/>
              <a:ext cx="2085590" cy="1006892"/>
            </a:xfrm>
            <a:custGeom>
              <a:avLst/>
              <a:gdLst>
                <a:gd name="connsiteX0" fmla="*/ 0 w 1264341"/>
                <a:gd name="connsiteY0" fmla="*/ 0 h 1006892"/>
                <a:gd name="connsiteX1" fmla="*/ 1264341 w 1264341"/>
                <a:gd name="connsiteY1" fmla="*/ 0 h 1006892"/>
                <a:gd name="connsiteX2" fmla="*/ 1264341 w 1264341"/>
                <a:gd name="connsiteY2" fmla="*/ 1006892 h 1006892"/>
                <a:gd name="connsiteX3" fmla="*/ 0 w 1264341"/>
                <a:gd name="connsiteY3" fmla="*/ 1006892 h 1006892"/>
                <a:gd name="connsiteX4" fmla="*/ 0 w 1264341"/>
                <a:gd name="connsiteY4" fmla="*/ 0 h 1006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4341" h="1006892">
                  <a:moveTo>
                    <a:pt x="0" y="0"/>
                  </a:moveTo>
                  <a:lnTo>
                    <a:pt x="1264341" y="0"/>
                  </a:lnTo>
                  <a:lnTo>
                    <a:pt x="1264341" y="1006892"/>
                  </a:lnTo>
                  <a:lnTo>
                    <a:pt x="0" y="100689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8232" tIns="78232" rIns="78232" bIns="78232" numCol="1" spcCol="1270" anchor="b" anchorCtr="0">
              <a:noAutofit/>
            </a:bodyPr>
            <a:lstStyle/>
            <a:p>
              <a:pPr marL="0" lvl="0" indent="0" algn="ctr" defTabSz="488950" rtl="0">
                <a:lnSpc>
                  <a:spcPct val="90000"/>
                </a:lnSpc>
                <a:spcBef>
                  <a:spcPct val="0"/>
                </a:spcBef>
                <a:spcAft>
                  <a:spcPct val="35000"/>
                </a:spcAft>
                <a:buNone/>
              </a:pPr>
              <a:r>
                <a:rPr lang="es-MX" sz="2000" kern="1200" dirty="0"/>
                <a:t>Antropocentrismo</a:t>
              </a:r>
            </a:p>
          </p:txBody>
        </p:sp>
        <p:sp>
          <p:nvSpPr>
            <p:cNvPr id="16" name="Elipse 15">
              <a:extLst>
                <a:ext uri="{FF2B5EF4-FFF2-40B4-BE49-F238E27FC236}">
                  <a16:creationId xmlns:a16="http://schemas.microsoft.com/office/drawing/2014/main" id="{60E65564-E558-4BC5-834D-B52E5FA02579}"/>
                </a:ext>
              </a:extLst>
            </p:cNvPr>
            <p:cNvSpPr/>
            <p:nvPr/>
          </p:nvSpPr>
          <p:spPr>
            <a:xfrm>
              <a:off x="3601165" y="4993802"/>
              <a:ext cx="251723" cy="25172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Forma libre: forma 16">
              <a:extLst>
                <a:ext uri="{FF2B5EF4-FFF2-40B4-BE49-F238E27FC236}">
                  <a16:creationId xmlns:a16="http://schemas.microsoft.com/office/drawing/2014/main" id="{DD9142DD-3443-48FD-A399-53984240C7DA}"/>
                </a:ext>
              </a:extLst>
            </p:cNvPr>
            <p:cNvSpPr/>
            <p:nvPr/>
          </p:nvSpPr>
          <p:spPr>
            <a:xfrm>
              <a:off x="4422414" y="5371387"/>
              <a:ext cx="1264341" cy="1006892"/>
            </a:xfrm>
            <a:custGeom>
              <a:avLst/>
              <a:gdLst>
                <a:gd name="connsiteX0" fmla="*/ 0 w 1264341"/>
                <a:gd name="connsiteY0" fmla="*/ 0 h 1006892"/>
                <a:gd name="connsiteX1" fmla="*/ 1264341 w 1264341"/>
                <a:gd name="connsiteY1" fmla="*/ 0 h 1006892"/>
                <a:gd name="connsiteX2" fmla="*/ 1264341 w 1264341"/>
                <a:gd name="connsiteY2" fmla="*/ 1006892 h 1006892"/>
                <a:gd name="connsiteX3" fmla="*/ 0 w 1264341"/>
                <a:gd name="connsiteY3" fmla="*/ 1006892 h 1006892"/>
                <a:gd name="connsiteX4" fmla="*/ 0 w 1264341"/>
                <a:gd name="connsiteY4" fmla="*/ 0 h 1006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4341" h="1006892">
                  <a:moveTo>
                    <a:pt x="0" y="0"/>
                  </a:moveTo>
                  <a:lnTo>
                    <a:pt x="1264341" y="0"/>
                  </a:lnTo>
                  <a:lnTo>
                    <a:pt x="1264341" y="1006892"/>
                  </a:lnTo>
                  <a:lnTo>
                    <a:pt x="0" y="100689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8232" tIns="78232" rIns="78232" bIns="78232" numCol="1" spcCol="1270" anchor="t" anchorCtr="0">
              <a:noAutofit/>
            </a:bodyPr>
            <a:lstStyle/>
            <a:p>
              <a:pPr marL="0" lvl="0" indent="0" algn="ctr" defTabSz="488950" rtl="0">
                <a:lnSpc>
                  <a:spcPct val="90000"/>
                </a:lnSpc>
                <a:spcBef>
                  <a:spcPct val="0"/>
                </a:spcBef>
                <a:spcAft>
                  <a:spcPct val="35000"/>
                </a:spcAft>
                <a:buNone/>
              </a:pPr>
              <a:r>
                <a:rPr lang="es-MX" sz="2000" kern="1200" dirty="0"/>
                <a:t>Holismo</a:t>
              </a:r>
            </a:p>
          </p:txBody>
        </p:sp>
        <p:sp>
          <p:nvSpPr>
            <p:cNvPr id="18" name="Elipse 17">
              <a:extLst>
                <a:ext uri="{FF2B5EF4-FFF2-40B4-BE49-F238E27FC236}">
                  <a16:creationId xmlns:a16="http://schemas.microsoft.com/office/drawing/2014/main" id="{BEE9378F-9DEE-44EE-9F1E-1D3E122AE958}"/>
                </a:ext>
              </a:extLst>
            </p:cNvPr>
            <p:cNvSpPr/>
            <p:nvPr/>
          </p:nvSpPr>
          <p:spPr>
            <a:xfrm>
              <a:off x="4928723" y="4993802"/>
              <a:ext cx="251723" cy="25172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Forma libre: forma 18">
              <a:extLst>
                <a:ext uri="{FF2B5EF4-FFF2-40B4-BE49-F238E27FC236}">
                  <a16:creationId xmlns:a16="http://schemas.microsoft.com/office/drawing/2014/main" id="{8F8BD26F-1A7D-4798-A3ED-DD1C4F78D149}"/>
                </a:ext>
              </a:extLst>
            </p:cNvPr>
            <p:cNvSpPr/>
            <p:nvPr/>
          </p:nvSpPr>
          <p:spPr>
            <a:xfrm>
              <a:off x="6186749" y="3847371"/>
              <a:ext cx="1264341" cy="1006892"/>
            </a:xfrm>
            <a:custGeom>
              <a:avLst/>
              <a:gdLst>
                <a:gd name="connsiteX0" fmla="*/ 0 w 1264341"/>
                <a:gd name="connsiteY0" fmla="*/ 0 h 1006892"/>
                <a:gd name="connsiteX1" fmla="*/ 1264341 w 1264341"/>
                <a:gd name="connsiteY1" fmla="*/ 0 h 1006892"/>
                <a:gd name="connsiteX2" fmla="*/ 1264341 w 1264341"/>
                <a:gd name="connsiteY2" fmla="*/ 1006892 h 1006892"/>
                <a:gd name="connsiteX3" fmla="*/ 0 w 1264341"/>
                <a:gd name="connsiteY3" fmla="*/ 1006892 h 1006892"/>
                <a:gd name="connsiteX4" fmla="*/ 0 w 1264341"/>
                <a:gd name="connsiteY4" fmla="*/ 0 h 1006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4341" h="1006892">
                  <a:moveTo>
                    <a:pt x="0" y="0"/>
                  </a:moveTo>
                  <a:lnTo>
                    <a:pt x="1264341" y="0"/>
                  </a:lnTo>
                  <a:lnTo>
                    <a:pt x="1264341" y="1006892"/>
                  </a:lnTo>
                  <a:lnTo>
                    <a:pt x="0" y="100689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8232" tIns="78232" rIns="78232" bIns="78232" numCol="1" spcCol="1270" anchor="b" anchorCtr="0">
              <a:noAutofit/>
            </a:bodyPr>
            <a:lstStyle/>
            <a:p>
              <a:pPr marL="0" lvl="0" indent="0" algn="ctr" defTabSz="488950" rtl="0">
                <a:lnSpc>
                  <a:spcPct val="90000"/>
                </a:lnSpc>
                <a:spcBef>
                  <a:spcPct val="0"/>
                </a:spcBef>
                <a:spcAft>
                  <a:spcPct val="35000"/>
                </a:spcAft>
                <a:buNone/>
              </a:pPr>
              <a:r>
                <a:rPr lang="es-MX" sz="2000" kern="1200" dirty="0"/>
                <a:t>Ecología </a:t>
              </a:r>
            </a:p>
            <a:p>
              <a:pPr marL="0" lvl="0" indent="0" algn="ctr" defTabSz="488950" rtl="0">
                <a:lnSpc>
                  <a:spcPct val="90000"/>
                </a:lnSpc>
                <a:spcBef>
                  <a:spcPct val="0"/>
                </a:spcBef>
                <a:spcAft>
                  <a:spcPct val="35000"/>
                </a:spcAft>
                <a:buNone/>
              </a:pPr>
              <a:r>
                <a:rPr lang="es-MX" sz="2000" kern="1200" dirty="0"/>
                <a:t>superficial</a:t>
              </a:r>
            </a:p>
          </p:txBody>
        </p:sp>
        <p:sp>
          <p:nvSpPr>
            <p:cNvPr id="20" name="Elipse 19">
              <a:extLst>
                <a:ext uri="{FF2B5EF4-FFF2-40B4-BE49-F238E27FC236}">
                  <a16:creationId xmlns:a16="http://schemas.microsoft.com/office/drawing/2014/main" id="{25CD51F3-940C-43B8-AD8F-6D128DC92A1D}"/>
                </a:ext>
              </a:extLst>
            </p:cNvPr>
            <p:cNvSpPr/>
            <p:nvPr/>
          </p:nvSpPr>
          <p:spPr>
            <a:xfrm>
              <a:off x="6256282" y="4993802"/>
              <a:ext cx="251723" cy="25172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Forma libre: forma 20">
              <a:extLst>
                <a:ext uri="{FF2B5EF4-FFF2-40B4-BE49-F238E27FC236}">
                  <a16:creationId xmlns:a16="http://schemas.microsoft.com/office/drawing/2014/main" id="{300A1501-1C29-4CCD-8688-CFEF819BD821}"/>
                </a:ext>
              </a:extLst>
            </p:cNvPr>
            <p:cNvSpPr/>
            <p:nvPr/>
          </p:nvSpPr>
          <p:spPr>
            <a:xfrm>
              <a:off x="7077532" y="5371387"/>
              <a:ext cx="1264341" cy="1006892"/>
            </a:xfrm>
            <a:custGeom>
              <a:avLst/>
              <a:gdLst>
                <a:gd name="connsiteX0" fmla="*/ 0 w 1264341"/>
                <a:gd name="connsiteY0" fmla="*/ 0 h 1006892"/>
                <a:gd name="connsiteX1" fmla="*/ 1264341 w 1264341"/>
                <a:gd name="connsiteY1" fmla="*/ 0 h 1006892"/>
                <a:gd name="connsiteX2" fmla="*/ 1264341 w 1264341"/>
                <a:gd name="connsiteY2" fmla="*/ 1006892 h 1006892"/>
                <a:gd name="connsiteX3" fmla="*/ 0 w 1264341"/>
                <a:gd name="connsiteY3" fmla="*/ 1006892 h 1006892"/>
                <a:gd name="connsiteX4" fmla="*/ 0 w 1264341"/>
                <a:gd name="connsiteY4" fmla="*/ 0 h 1006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4341" h="1006892">
                  <a:moveTo>
                    <a:pt x="0" y="0"/>
                  </a:moveTo>
                  <a:lnTo>
                    <a:pt x="1264341" y="0"/>
                  </a:lnTo>
                  <a:lnTo>
                    <a:pt x="1264341" y="1006892"/>
                  </a:lnTo>
                  <a:lnTo>
                    <a:pt x="0" y="100689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8232" tIns="78232" rIns="78232" bIns="78232" numCol="1" spcCol="1270" anchor="t" anchorCtr="0">
              <a:noAutofit/>
            </a:bodyPr>
            <a:lstStyle/>
            <a:p>
              <a:pPr marL="0" lvl="0" indent="0" algn="ctr" defTabSz="488950" rtl="0">
                <a:lnSpc>
                  <a:spcPct val="90000"/>
                </a:lnSpc>
                <a:spcBef>
                  <a:spcPct val="0"/>
                </a:spcBef>
                <a:spcAft>
                  <a:spcPct val="35000"/>
                </a:spcAft>
                <a:buNone/>
              </a:pPr>
              <a:r>
                <a:rPr lang="es-MX" sz="2000" kern="1200" dirty="0"/>
                <a:t>Ecología profunda</a:t>
              </a:r>
            </a:p>
          </p:txBody>
        </p:sp>
        <p:sp>
          <p:nvSpPr>
            <p:cNvPr id="22" name="Elipse 21">
              <a:extLst>
                <a:ext uri="{FF2B5EF4-FFF2-40B4-BE49-F238E27FC236}">
                  <a16:creationId xmlns:a16="http://schemas.microsoft.com/office/drawing/2014/main" id="{2B5CD23E-3C37-4EED-9C7E-46A664467EB8}"/>
                </a:ext>
              </a:extLst>
            </p:cNvPr>
            <p:cNvSpPr/>
            <p:nvPr/>
          </p:nvSpPr>
          <p:spPr>
            <a:xfrm>
              <a:off x="7583841" y="4993802"/>
              <a:ext cx="251723" cy="25172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Tree>
    <p:extLst>
      <p:ext uri="{BB962C8B-B14F-4D97-AF65-F5344CB8AC3E}">
        <p14:creationId xmlns:p14="http://schemas.microsoft.com/office/powerpoint/2010/main" val="2561838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p:txBody>
          <a:bodyPr/>
          <a:lstStyle/>
          <a:p>
            <a:r>
              <a:rPr lang="es-MX" dirty="0"/>
              <a:t>2.2.1. Bio/ecocentrismo</a:t>
            </a:r>
          </a:p>
        </p:txBody>
      </p:sp>
      <p:graphicFrame>
        <p:nvGraphicFramePr>
          <p:cNvPr id="3" name="Marcador de contenido 2">
            <a:extLst>
              <a:ext uri="{FF2B5EF4-FFF2-40B4-BE49-F238E27FC236}">
                <a16:creationId xmlns:a16="http://schemas.microsoft.com/office/drawing/2014/main" id="{5F62BAF2-DAE9-43E6-B38E-5DC505D96A34}"/>
              </a:ext>
            </a:extLst>
          </p:cNvPr>
          <p:cNvGraphicFramePr>
            <a:graphicFrameLocks noGrp="1"/>
          </p:cNvGraphicFramePr>
          <p:nvPr>
            <p:ph sz="quarter" idx="1"/>
            <p:extLst>
              <p:ext uri="{D42A27DB-BD31-4B8C-83A1-F6EECF244321}">
                <p14:modId xmlns:p14="http://schemas.microsoft.com/office/powerpoint/2010/main" val="3948032253"/>
              </p:ext>
            </p:extLst>
          </p:nvPr>
        </p:nvGraphicFramePr>
        <p:xfrm>
          <a:off x="215516" y="1467024"/>
          <a:ext cx="8676964" cy="4338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 name="5 Grupo"/>
          <p:cNvGrpSpPr/>
          <p:nvPr/>
        </p:nvGrpSpPr>
        <p:grpSpPr>
          <a:xfrm>
            <a:off x="755576" y="332656"/>
            <a:ext cx="7992888" cy="6525344"/>
            <a:chOff x="755576" y="332656"/>
            <a:chExt cx="7992888" cy="6525344"/>
          </a:xfrm>
        </p:grpSpPr>
        <p:pic>
          <p:nvPicPr>
            <p:cNvPr id="7" name="Imagen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8" name="Picture 2" descr="Resultado de imagen para cuvt teotihuacan"/>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2972073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p:txBody>
          <a:bodyPr/>
          <a:lstStyle/>
          <a:p>
            <a:r>
              <a:rPr lang="es-MX" dirty="0"/>
              <a:t>2.2.1. </a:t>
            </a:r>
            <a:r>
              <a:rPr lang="es-MX" dirty="0" err="1"/>
              <a:t>Bio</a:t>
            </a:r>
            <a:r>
              <a:rPr lang="es-MX" dirty="0"/>
              <a:t>/</a:t>
            </a:r>
            <a:r>
              <a:rPr lang="es-MX" dirty="0" err="1"/>
              <a:t>ecocentrismo</a:t>
            </a:r>
            <a:endParaRPr lang="es-MX" dirty="0"/>
          </a:p>
        </p:txBody>
      </p:sp>
      <p:grpSp>
        <p:nvGrpSpPr>
          <p:cNvPr id="6" name="5 Grupo"/>
          <p:cNvGrpSpPr/>
          <p:nvPr/>
        </p:nvGrpSpPr>
        <p:grpSpPr>
          <a:xfrm>
            <a:off x="755576" y="332656"/>
            <a:ext cx="7992888" cy="6525344"/>
            <a:chOff x="755576" y="332656"/>
            <a:chExt cx="7992888" cy="6525344"/>
          </a:xfrm>
        </p:grpSpPr>
        <p:pic>
          <p:nvPicPr>
            <p:cNvPr id="7"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8"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pic>
        <p:nvPicPr>
          <p:cNvPr id="11" name="Picture 2" descr="Resultado de imagen para pentti linkola">
            <a:extLst>
              <a:ext uri="{FF2B5EF4-FFF2-40B4-BE49-F238E27FC236}">
                <a16:creationId xmlns:a16="http://schemas.microsoft.com/office/drawing/2014/main" id="{065E7D9D-169D-41B2-9DCF-F62361083E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6136" y="2028165"/>
            <a:ext cx="2195007" cy="280166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Marcador de contenido 3">
            <a:extLst>
              <a:ext uri="{FF2B5EF4-FFF2-40B4-BE49-F238E27FC236}">
                <a16:creationId xmlns:a16="http://schemas.microsoft.com/office/drawing/2014/main" id="{1991B645-84FD-4746-993D-D43BDE9F4A7F}"/>
              </a:ext>
            </a:extLst>
          </p:cNvPr>
          <p:cNvSpPr>
            <a:spLocks noGrp="1"/>
          </p:cNvSpPr>
          <p:nvPr>
            <p:ph sz="quarter" idx="1"/>
          </p:nvPr>
        </p:nvSpPr>
        <p:spPr>
          <a:xfrm>
            <a:off x="251520" y="1562344"/>
            <a:ext cx="4608512" cy="4818984"/>
          </a:xfrm>
        </p:spPr>
        <p:txBody>
          <a:bodyPr>
            <a:normAutofit/>
          </a:bodyPr>
          <a:lstStyle/>
          <a:p>
            <a:pPr algn="just"/>
            <a:r>
              <a:rPr lang="es-MX" sz="2800" dirty="0"/>
              <a:t>El </a:t>
            </a:r>
            <a:r>
              <a:rPr lang="es-MX" sz="2800" dirty="0">
                <a:solidFill>
                  <a:schemeClr val="accent1">
                    <a:lumMod val="75000"/>
                  </a:schemeClr>
                </a:solidFill>
              </a:rPr>
              <a:t>ecocentrismo</a:t>
            </a:r>
            <a:r>
              <a:rPr lang="es-MX" sz="2800" dirty="0"/>
              <a:t> aboga por la protección no solo de los seres humanos, también de los no humanos y del medio ambiente natural, es decir, es necesario un respeto y cuidado de </a:t>
            </a:r>
            <a:r>
              <a:rPr lang="es-MX" sz="2800" dirty="0">
                <a:solidFill>
                  <a:schemeClr val="accent1">
                    <a:lumMod val="75000"/>
                  </a:schemeClr>
                </a:solidFill>
              </a:rPr>
              <a:t>todos los seres vivos y no vivos que forman parte de un ecosistema </a:t>
            </a:r>
            <a:r>
              <a:rPr lang="es-MX" sz="2800" dirty="0"/>
              <a:t>(</a:t>
            </a:r>
            <a:r>
              <a:rPr lang="es-MX" sz="2800" dirty="0" err="1"/>
              <a:t>Splitter</a:t>
            </a:r>
            <a:r>
              <a:rPr lang="es-MX" sz="2800" dirty="0"/>
              <a:t>, 1996).</a:t>
            </a:r>
          </a:p>
          <a:p>
            <a:pPr algn="just"/>
            <a:endParaRPr lang="es-MX" sz="2800" dirty="0"/>
          </a:p>
        </p:txBody>
      </p:sp>
    </p:spTree>
    <p:extLst>
      <p:ext uri="{BB962C8B-B14F-4D97-AF65-F5344CB8AC3E}">
        <p14:creationId xmlns:p14="http://schemas.microsoft.com/office/powerpoint/2010/main" val="2183600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p:txBody>
          <a:bodyPr/>
          <a:lstStyle/>
          <a:p>
            <a:r>
              <a:rPr lang="es-MX" dirty="0"/>
              <a:t>2.2.1. Bio/ecocentrismo</a:t>
            </a:r>
          </a:p>
        </p:txBody>
      </p:sp>
      <p:sp>
        <p:nvSpPr>
          <p:cNvPr id="9" name="8 Marcador de contenido"/>
          <p:cNvSpPr>
            <a:spLocks noGrp="1"/>
          </p:cNvSpPr>
          <p:nvPr>
            <p:ph sz="quarter" idx="1"/>
          </p:nvPr>
        </p:nvSpPr>
        <p:spPr>
          <a:xfrm>
            <a:off x="457200" y="1219200"/>
            <a:ext cx="4114800" cy="4937760"/>
          </a:xfrm>
          <a:solidFill>
            <a:srgbClr val="FFFFFF"/>
          </a:solidFill>
          <a:ln>
            <a:solidFill>
              <a:schemeClr val="tx2">
                <a:lumMod val="20000"/>
                <a:lumOff val="80000"/>
              </a:schemeClr>
            </a:solidFill>
          </a:ln>
        </p:spPr>
        <p:txBody>
          <a:bodyPr>
            <a:normAutofit/>
          </a:bodyPr>
          <a:lstStyle/>
          <a:p>
            <a:endParaRPr lang="es-MX" sz="2400" dirty="0">
              <a:solidFill>
                <a:schemeClr val="tx1">
                  <a:lumMod val="65000"/>
                  <a:lumOff val="35000"/>
                </a:schemeClr>
              </a:solidFill>
            </a:endParaRPr>
          </a:p>
          <a:p>
            <a:r>
              <a:rPr lang="es-MX" sz="2400" dirty="0">
                <a:solidFill>
                  <a:schemeClr val="tx1">
                    <a:lumMod val="65000"/>
                    <a:lumOff val="35000"/>
                  </a:schemeClr>
                </a:solidFill>
              </a:rPr>
              <a:t>Corriente filosófica que pretende reivindicar el valor realmente importante de la vida.</a:t>
            </a:r>
          </a:p>
          <a:p>
            <a:r>
              <a:rPr lang="es-MX" sz="2400" dirty="0">
                <a:solidFill>
                  <a:schemeClr val="tx1">
                    <a:lumMod val="65000"/>
                    <a:lumOff val="35000"/>
                  </a:schemeClr>
                </a:solidFill>
              </a:rPr>
              <a:t>Su principio es que todos los seres vivos tienen derecho a vivir y a desarrollarse de igual forma.</a:t>
            </a:r>
          </a:p>
          <a:p>
            <a:r>
              <a:rPr lang="es-MX" sz="2400" dirty="0">
                <a:solidFill>
                  <a:schemeClr val="tx1">
                    <a:lumMod val="65000"/>
                    <a:lumOff val="35000"/>
                  </a:schemeClr>
                </a:solidFill>
              </a:rPr>
              <a:t>Se basa en un valor y respeto igualitario para TODO.</a:t>
            </a:r>
          </a:p>
        </p:txBody>
      </p:sp>
      <p:grpSp>
        <p:nvGrpSpPr>
          <p:cNvPr id="6" name="5 Grupo"/>
          <p:cNvGrpSpPr/>
          <p:nvPr/>
        </p:nvGrpSpPr>
        <p:grpSpPr>
          <a:xfrm>
            <a:off x="755576" y="332656"/>
            <a:ext cx="7992888" cy="6525344"/>
            <a:chOff x="755576" y="332656"/>
            <a:chExt cx="7992888" cy="6525344"/>
          </a:xfrm>
        </p:grpSpPr>
        <p:pic>
          <p:nvPicPr>
            <p:cNvPr id="7"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8"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pic>
        <p:nvPicPr>
          <p:cNvPr id="10" name="Marcador de contenido 9">
            <a:extLst>
              <a:ext uri="{FF2B5EF4-FFF2-40B4-BE49-F238E27FC236}">
                <a16:creationId xmlns:a16="http://schemas.microsoft.com/office/drawing/2014/main" id="{2516A41D-4674-470D-BFAC-F287B8D3794D}"/>
              </a:ext>
            </a:extLst>
          </p:cNvPr>
          <p:cNvPicPr>
            <a:picLocks noGrp="1" noChangeAspect="1"/>
          </p:cNvPicPr>
          <p:nvPr>
            <p:ph sz="quarter" idx="2"/>
          </p:nvPr>
        </p:nvPicPr>
        <p:blipFill rotWithShape="1">
          <a:blip r:embed="rId4"/>
          <a:srcRect r="23550"/>
          <a:stretch/>
        </p:blipFill>
        <p:spPr>
          <a:xfrm>
            <a:off x="4369719" y="1229046"/>
            <a:ext cx="4321886" cy="4927914"/>
          </a:xfrm>
          <a:prstGeom prst="rect">
            <a:avLst/>
          </a:prstGeom>
        </p:spPr>
      </p:pic>
    </p:spTree>
    <p:extLst>
      <p:ext uri="{BB962C8B-B14F-4D97-AF65-F5344CB8AC3E}">
        <p14:creationId xmlns:p14="http://schemas.microsoft.com/office/powerpoint/2010/main" val="18057741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p:txBody>
          <a:bodyPr/>
          <a:lstStyle/>
          <a:p>
            <a:r>
              <a:rPr lang="es-MX" dirty="0"/>
              <a:t>2.2.1. Bio/eco centrismo</a:t>
            </a:r>
          </a:p>
        </p:txBody>
      </p:sp>
      <p:grpSp>
        <p:nvGrpSpPr>
          <p:cNvPr id="6" name="5 Grupo"/>
          <p:cNvGrpSpPr/>
          <p:nvPr/>
        </p:nvGrpSpPr>
        <p:grpSpPr>
          <a:xfrm>
            <a:off x="755576" y="332656"/>
            <a:ext cx="7992888" cy="6525344"/>
            <a:chOff x="755576" y="332656"/>
            <a:chExt cx="7992888" cy="6525344"/>
          </a:xfrm>
        </p:grpSpPr>
        <p:pic>
          <p:nvPicPr>
            <p:cNvPr id="7"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8"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Marcador de contenido 2">
            <a:extLst>
              <a:ext uri="{FF2B5EF4-FFF2-40B4-BE49-F238E27FC236}">
                <a16:creationId xmlns:a16="http://schemas.microsoft.com/office/drawing/2014/main" id="{1196A890-3404-499A-ADC2-647C3495B5EC}"/>
              </a:ext>
            </a:extLst>
          </p:cNvPr>
          <p:cNvSpPr>
            <a:spLocks noGrp="1"/>
          </p:cNvSpPr>
          <p:nvPr>
            <p:ph sz="quarter" idx="1"/>
          </p:nvPr>
        </p:nvSpPr>
        <p:spPr/>
        <p:txBody>
          <a:bodyPr/>
          <a:lstStyle/>
          <a:p>
            <a:endParaRPr lang="es-MX"/>
          </a:p>
        </p:txBody>
      </p:sp>
      <p:sp>
        <p:nvSpPr>
          <p:cNvPr id="11" name="Marcador de contenido 10">
            <a:extLst>
              <a:ext uri="{FF2B5EF4-FFF2-40B4-BE49-F238E27FC236}">
                <a16:creationId xmlns:a16="http://schemas.microsoft.com/office/drawing/2014/main" id="{1D837A28-0E06-476A-9A9F-47DADF7259BA}"/>
              </a:ext>
            </a:extLst>
          </p:cNvPr>
          <p:cNvSpPr>
            <a:spLocks noGrp="1"/>
          </p:cNvSpPr>
          <p:nvPr>
            <p:ph sz="quarter" idx="2"/>
          </p:nvPr>
        </p:nvSpPr>
        <p:spPr/>
        <p:txBody>
          <a:bodyPr/>
          <a:lstStyle/>
          <a:p>
            <a:endParaRPr lang="es-MX"/>
          </a:p>
        </p:txBody>
      </p:sp>
      <p:graphicFrame>
        <p:nvGraphicFramePr>
          <p:cNvPr id="12" name="Marcador de contenido 4">
            <a:extLst>
              <a:ext uri="{FF2B5EF4-FFF2-40B4-BE49-F238E27FC236}">
                <a16:creationId xmlns:a16="http://schemas.microsoft.com/office/drawing/2014/main" id="{C340EE35-871C-4B65-A4FD-513D6C55C11F}"/>
              </a:ext>
            </a:extLst>
          </p:cNvPr>
          <p:cNvGraphicFramePr>
            <a:graphicFrameLocks/>
          </p:cNvGraphicFramePr>
          <p:nvPr>
            <p:extLst>
              <p:ext uri="{D42A27DB-BD31-4B8C-83A1-F6EECF244321}">
                <p14:modId xmlns:p14="http://schemas.microsoft.com/office/powerpoint/2010/main" val="78840306"/>
              </p:ext>
            </p:extLst>
          </p:nvPr>
        </p:nvGraphicFramePr>
        <p:xfrm>
          <a:off x="457200" y="1340768"/>
          <a:ext cx="8435280" cy="49371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7627836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En resumen</a:t>
            </a:r>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2546093385"/>
              </p:ext>
            </p:extLst>
          </p:nvPr>
        </p:nvGraphicFramePr>
        <p:xfrm>
          <a:off x="-451805" y="1132049"/>
          <a:ext cx="8229600" cy="4937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CuadroTexto"/>
          <p:cNvSpPr txBox="1"/>
          <p:nvPr/>
        </p:nvSpPr>
        <p:spPr>
          <a:xfrm>
            <a:off x="1475656" y="6093296"/>
            <a:ext cx="6840760" cy="307777"/>
          </a:xfrm>
          <a:prstGeom prst="rect">
            <a:avLst/>
          </a:prstGeom>
          <a:noFill/>
        </p:spPr>
        <p:txBody>
          <a:bodyPr wrap="square" rtlCol="0">
            <a:spAutoFit/>
          </a:bodyPr>
          <a:lstStyle/>
          <a:p>
            <a:r>
              <a:rPr lang="es-MX" sz="1400" b="1" dirty="0"/>
              <a:t>Figura 1. </a:t>
            </a:r>
            <a:r>
              <a:rPr lang="es-MX" sz="1400" dirty="0"/>
              <a:t> Filosofía del siglo VII. </a:t>
            </a:r>
            <a:r>
              <a:rPr lang="es-MX" sz="1400" b="1" dirty="0"/>
              <a:t>Fuente: </a:t>
            </a:r>
            <a:r>
              <a:rPr lang="es-MX" sz="1400" dirty="0"/>
              <a:t>Elaboración propia basada en </a:t>
            </a:r>
            <a:r>
              <a:rPr lang="es-MX" sz="1400" dirty="0" err="1"/>
              <a:t>Splitter</a:t>
            </a:r>
            <a:r>
              <a:rPr lang="es-MX" sz="1400" dirty="0"/>
              <a:t>, (1996).</a:t>
            </a:r>
            <a:endParaRPr lang="es-MX" sz="1400" b="1" dirty="0"/>
          </a:p>
        </p:txBody>
      </p:sp>
      <p:grpSp>
        <p:nvGrpSpPr>
          <p:cNvPr id="5" name="4 Grupo"/>
          <p:cNvGrpSpPr/>
          <p:nvPr/>
        </p:nvGrpSpPr>
        <p:grpSpPr>
          <a:xfrm>
            <a:off x="755576" y="332656"/>
            <a:ext cx="7992888" cy="6525344"/>
            <a:chOff x="755576" y="332656"/>
            <a:chExt cx="7992888" cy="6525344"/>
          </a:xfrm>
        </p:grpSpPr>
        <p:pic>
          <p:nvPicPr>
            <p:cNvPr id="6" name="Imagen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7" name="Picture 2" descr="Resultado de imagen para cuvt teotihuacan"/>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Diagrama de flujo: tarjeta 7">
            <a:extLst>
              <a:ext uri="{FF2B5EF4-FFF2-40B4-BE49-F238E27FC236}">
                <a16:creationId xmlns:a16="http://schemas.microsoft.com/office/drawing/2014/main" id="{3B00D2A2-CC42-4805-B3B8-780ADE30CE67}"/>
              </a:ext>
            </a:extLst>
          </p:cNvPr>
          <p:cNvSpPr/>
          <p:nvPr/>
        </p:nvSpPr>
        <p:spPr>
          <a:xfrm>
            <a:off x="4572000" y="3861048"/>
            <a:ext cx="4320480" cy="1981684"/>
          </a:xfrm>
          <a:prstGeom prst="flowChartPunchedCard">
            <a:avLst/>
          </a:prstGeom>
          <a:solidFill>
            <a:schemeClr val="accent5">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tx1"/>
                </a:solidFill>
              </a:rPr>
              <a:t>El bio/ecocentrismo, rechaza una visión metafísica del mundo, sostenida en diversas formas, la distinción entre la mente (humana) y el cuerpo (naturaleza) es fundamental.</a:t>
            </a:r>
          </a:p>
          <a:p>
            <a:pPr algn="ctr"/>
            <a:endParaRPr lang="es-MX" sz="2000" dirty="0">
              <a:solidFill>
                <a:schemeClr val="tx1"/>
              </a:solidFill>
            </a:endParaRPr>
          </a:p>
        </p:txBody>
      </p:sp>
    </p:spTree>
    <p:extLst>
      <p:ext uri="{BB962C8B-B14F-4D97-AF65-F5344CB8AC3E}">
        <p14:creationId xmlns:p14="http://schemas.microsoft.com/office/powerpoint/2010/main" val="37416447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p:txBody>
          <a:bodyPr/>
          <a:lstStyle/>
          <a:p>
            <a:r>
              <a:rPr lang="es-MX" dirty="0"/>
              <a:t>En resumen</a:t>
            </a:r>
          </a:p>
        </p:txBody>
      </p:sp>
      <p:grpSp>
        <p:nvGrpSpPr>
          <p:cNvPr id="6" name="5 Grupo"/>
          <p:cNvGrpSpPr/>
          <p:nvPr/>
        </p:nvGrpSpPr>
        <p:grpSpPr>
          <a:xfrm>
            <a:off x="755576" y="332656"/>
            <a:ext cx="7992888" cy="6525344"/>
            <a:chOff x="755576" y="332656"/>
            <a:chExt cx="7992888" cy="6525344"/>
          </a:xfrm>
        </p:grpSpPr>
        <p:pic>
          <p:nvPicPr>
            <p:cNvPr id="7"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8"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pic>
        <p:nvPicPr>
          <p:cNvPr id="11" name="Picture 2">
            <a:extLst>
              <a:ext uri="{FF2B5EF4-FFF2-40B4-BE49-F238E27FC236}">
                <a16:creationId xmlns:a16="http://schemas.microsoft.com/office/drawing/2014/main" id="{A92CD707-A53F-4F3B-AF33-FB06BA2B4DE2}"/>
              </a:ext>
            </a:extLst>
          </p:cNvPr>
          <p:cNvPicPr>
            <a:picLocks noChangeAspect="1" noChangeArrowheads="1"/>
          </p:cNvPicPr>
          <p:nvPr/>
        </p:nvPicPr>
        <p:blipFill rotWithShape="1">
          <a:blip r:embed="rId4">
            <a:duotone>
              <a:schemeClr val="accent3">
                <a:shade val="45000"/>
                <a:satMod val="135000"/>
              </a:schemeClr>
              <a:prstClr val="white"/>
            </a:duotone>
            <a:extLst>
              <a:ext uri="{28A0092B-C50C-407E-A947-70E740481C1C}">
                <a14:useLocalDpi xmlns:a14="http://schemas.microsoft.com/office/drawing/2010/main" val="0"/>
              </a:ext>
            </a:extLst>
          </a:blip>
          <a:srcRect l="54127" t="19487"/>
          <a:stretch/>
        </p:blipFill>
        <p:spPr bwMode="auto">
          <a:xfrm>
            <a:off x="369027" y="2060848"/>
            <a:ext cx="3247256" cy="32771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ángulo: esquinas diagonales cortadas 11">
            <a:extLst>
              <a:ext uri="{FF2B5EF4-FFF2-40B4-BE49-F238E27FC236}">
                <a16:creationId xmlns:a16="http://schemas.microsoft.com/office/drawing/2014/main" id="{BF63E31C-E2BC-42B6-BC99-E342E431E779}"/>
              </a:ext>
            </a:extLst>
          </p:cNvPr>
          <p:cNvSpPr/>
          <p:nvPr/>
        </p:nvSpPr>
        <p:spPr>
          <a:xfrm>
            <a:off x="3779912" y="1790434"/>
            <a:ext cx="4995061" cy="3798805"/>
          </a:xfrm>
          <a:prstGeom prst="snip2Diag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dirty="0">
                <a:solidFill>
                  <a:schemeClr val="tx1"/>
                </a:solidFill>
              </a:rPr>
              <a:t>Se debe sostener un difícil equilibrio entre realzar el valor intrínseco del mundo natural, tanto como un todo y en sus partes constituyentes, sin devaluar a la humanidad al grado de que su propio derecho intrínseco a la existencia se vea amenazado (</a:t>
            </a:r>
            <a:r>
              <a:rPr lang="es-MX" sz="2400" dirty="0" err="1">
                <a:solidFill>
                  <a:schemeClr val="tx1"/>
                </a:solidFill>
              </a:rPr>
              <a:t>Mellor</a:t>
            </a:r>
            <a:r>
              <a:rPr lang="es-MX" sz="2400" dirty="0">
                <a:solidFill>
                  <a:schemeClr val="tx1"/>
                </a:solidFill>
              </a:rPr>
              <a:t>, 2000).  </a:t>
            </a:r>
          </a:p>
        </p:txBody>
      </p:sp>
    </p:spTree>
    <p:extLst>
      <p:ext uri="{BB962C8B-B14F-4D97-AF65-F5344CB8AC3E}">
        <p14:creationId xmlns:p14="http://schemas.microsoft.com/office/powerpoint/2010/main" val="20532066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En resumen</a:t>
            </a:r>
          </a:p>
        </p:txBody>
      </p:sp>
      <p:sp>
        <p:nvSpPr>
          <p:cNvPr id="3" name="2 Marcador de contenido"/>
          <p:cNvSpPr>
            <a:spLocks noGrp="1"/>
          </p:cNvSpPr>
          <p:nvPr>
            <p:ph sz="quarter" idx="1"/>
          </p:nvPr>
        </p:nvSpPr>
        <p:spPr>
          <a:xfrm>
            <a:off x="457200" y="1143000"/>
            <a:ext cx="8229600" cy="4937760"/>
          </a:xfrm>
        </p:spPr>
        <p:txBody>
          <a:bodyPr>
            <a:normAutofit/>
          </a:bodyPr>
          <a:lstStyle/>
          <a:p>
            <a:pPr marL="0" indent="0" algn="just">
              <a:buNone/>
            </a:pPr>
            <a:r>
              <a:rPr lang="es-MX" dirty="0"/>
              <a:t>En palabras de </a:t>
            </a:r>
            <a:r>
              <a:rPr lang="es-ES" dirty="0" err="1"/>
              <a:t>McGowen</a:t>
            </a:r>
            <a:r>
              <a:rPr lang="es-ES" dirty="0"/>
              <a:t> (1999),</a:t>
            </a:r>
            <a:r>
              <a:rPr lang="es-MX" dirty="0"/>
              <a:t> el bio/ecocentrismo no significa “nunca referirse a intereses humanos”. Es decir, pretende señalar que </a:t>
            </a:r>
            <a:r>
              <a:rPr lang="es-ES" dirty="0"/>
              <a:t>los intereses humanos no definen todo el horizonte de valores –hay valores naturales, o “valores intrínsecos” hechos por la evolución, que los humanos deben respetar.</a:t>
            </a:r>
            <a:endParaRPr lang="es-MX" dirty="0"/>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pic>
        <p:nvPicPr>
          <p:cNvPr id="8" name="Gráfico 7" descr="Escena de bosque">
            <a:extLst>
              <a:ext uri="{FF2B5EF4-FFF2-40B4-BE49-F238E27FC236}">
                <a16:creationId xmlns:a16="http://schemas.microsoft.com/office/drawing/2014/main" id="{5B010082-5E3C-4F0C-803F-66A2A9760C3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55576" y="4226813"/>
            <a:ext cx="2282552" cy="1853947"/>
          </a:xfrm>
          <a:prstGeom prst="rect">
            <a:avLst/>
          </a:prstGeom>
        </p:spPr>
      </p:pic>
      <p:pic>
        <p:nvPicPr>
          <p:cNvPr id="18" name="Gráfico 17" descr="América en globo terráqueo">
            <a:extLst>
              <a:ext uri="{FF2B5EF4-FFF2-40B4-BE49-F238E27FC236}">
                <a16:creationId xmlns:a16="http://schemas.microsoft.com/office/drawing/2014/main" id="{298FA3AB-769C-4C0B-8DDE-C206FC32CD3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496560" y="3212976"/>
            <a:ext cx="2282552" cy="2282552"/>
          </a:xfrm>
          <a:prstGeom prst="rect">
            <a:avLst/>
          </a:prstGeom>
        </p:spPr>
      </p:pic>
      <p:pic>
        <p:nvPicPr>
          <p:cNvPr id="20" name="Gráfico 19" descr="Familia con dos niños">
            <a:extLst>
              <a:ext uri="{FF2B5EF4-FFF2-40B4-BE49-F238E27FC236}">
                <a16:creationId xmlns:a16="http://schemas.microsoft.com/office/drawing/2014/main" id="{3D19B959-84BA-40E0-A5BC-D24866D7074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228184" y="4213844"/>
            <a:ext cx="2282552" cy="2282552"/>
          </a:xfrm>
          <a:prstGeom prst="rect">
            <a:avLst/>
          </a:prstGeom>
        </p:spPr>
      </p:pic>
    </p:spTree>
    <p:extLst>
      <p:ext uri="{BB962C8B-B14F-4D97-AF65-F5344CB8AC3E}">
        <p14:creationId xmlns:p14="http://schemas.microsoft.com/office/powerpoint/2010/main" val="2755452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52400"/>
            <a:ext cx="8291264" cy="782090"/>
          </a:xfrm>
        </p:spPr>
        <p:txBody>
          <a:bodyPr/>
          <a:lstStyle/>
          <a:p>
            <a:r>
              <a:rPr lang="es-MX" dirty="0"/>
              <a:t>Índice</a:t>
            </a:r>
          </a:p>
        </p:txBody>
      </p:sp>
      <p:graphicFrame>
        <p:nvGraphicFramePr>
          <p:cNvPr id="9" name="8 Marcador de contenido"/>
          <p:cNvGraphicFramePr>
            <a:graphicFrameLocks noGrp="1"/>
          </p:cNvGraphicFramePr>
          <p:nvPr>
            <p:ph sz="quarter" idx="1"/>
            <p:extLst>
              <p:ext uri="{D42A27DB-BD31-4B8C-83A1-F6EECF244321}">
                <p14:modId xmlns:p14="http://schemas.microsoft.com/office/powerpoint/2010/main" val="319988981"/>
              </p:ext>
            </p:extLst>
          </p:nvPr>
        </p:nvGraphicFramePr>
        <p:xfrm>
          <a:off x="457200" y="1055388"/>
          <a:ext cx="8229600" cy="841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4 Grupo"/>
          <p:cNvGrpSpPr/>
          <p:nvPr/>
        </p:nvGrpSpPr>
        <p:grpSpPr>
          <a:xfrm>
            <a:off x="755576" y="332656"/>
            <a:ext cx="7992888" cy="6525344"/>
            <a:chOff x="755576" y="332656"/>
            <a:chExt cx="7992888" cy="6525344"/>
          </a:xfrm>
        </p:grpSpPr>
        <p:pic>
          <p:nvPicPr>
            <p:cNvPr id="6" name="Imagen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7" name="Picture 2" descr="Resultado de imagen para cuvt teotihuacan"/>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8" name="7 Diagrama"/>
          <p:cNvGraphicFramePr/>
          <p:nvPr>
            <p:extLst>
              <p:ext uri="{D42A27DB-BD31-4B8C-83A1-F6EECF244321}">
                <p14:modId xmlns:p14="http://schemas.microsoft.com/office/powerpoint/2010/main" val="2365951367"/>
              </p:ext>
            </p:extLst>
          </p:nvPr>
        </p:nvGraphicFramePr>
        <p:xfrm>
          <a:off x="1802747" y="1830896"/>
          <a:ext cx="6945717" cy="4788768"/>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11749189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7945" y="1952836"/>
            <a:ext cx="4110519" cy="3132348"/>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r>
              <a:rPr lang="es-MX" dirty="0"/>
              <a:t>2.2.2. </a:t>
            </a:r>
            <a:r>
              <a:rPr lang="es-MX" dirty="0" err="1"/>
              <a:t>Tecnocentrismo</a:t>
            </a:r>
            <a:endParaRPr lang="es-MX" dirty="0"/>
          </a:p>
        </p:txBody>
      </p:sp>
      <p:sp>
        <p:nvSpPr>
          <p:cNvPr id="3" name="2 Marcador de contenido"/>
          <p:cNvSpPr>
            <a:spLocks noGrp="1"/>
          </p:cNvSpPr>
          <p:nvPr>
            <p:ph sz="quarter" idx="1"/>
          </p:nvPr>
        </p:nvSpPr>
        <p:spPr>
          <a:xfrm>
            <a:off x="251520" y="1412776"/>
            <a:ext cx="4464496" cy="4824536"/>
          </a:xfrm>
        </p:spPr>
        <p:txBody>
          <a:bodyPr>
            <a:normAutofit/>
          </a:bodyPr>
          <a:lstStyle/>
          <a:p>
            <a:pPr algn="just"/>
            <a:r>
              <a:rPr lang="es-MX" dirty="0"/>
              <a:t>Consiste en  asumir la solución de los problemas ambientales con el </a:t>
            </a:r>
            <a:r>
              <a:rPr lang="es-MX" dirty="0">
                <a:solidFill>
                  <a:schemeClr val="tx2">
                    <a:lumMod val="60000"/>
                    <a:lumOff val="40000"/>
                  </a:schemeClr>
                </a:solidFill>
              </a:rPr>
              <a:t>desarrollo</a:t>
            </a:r>
            <a:r>
              <a:rPr lang="es-MX" dirty="0"/>
              <a:t> </a:t>
            </a:r>
            <a:r>
              <a:rPr lang="es-MX" dirty="0">
                <a:solidFill>
                  <a:schemeClr val="tx2">
                    <a:lumMod val="60000"/>
                    <a:lumOff val="40000"/>
                  </a:schemeClr>
                </a:solidFill>
              </a:rPr>
              <a:t>tecnológico</a:t>
            </a:r>
            <a:r>
              <a:rPr lang="es-MX" dirty="0"/>
              <a:t>. Dichos </a:t>
            </a:r>
            <a:r>
              <a:rPr lang="es-MX" dirty="0">
                <a:solidFill>
                  <a:schemeClr val="tx2">
                    <a:lumMod val="60000"/>
                    <a:lumOff val="40000"/>
                  </a:schemeClr>
                </a:solidFill>
              </a:rPr>
              <a:t>problemas</a:t>
            </a:r>
            <a:r>
              <a:rPr lang="es-MX" dirty="0"/>
              <a:t> son meramente </a:t>
            </a:r>
            <a:r>
              <a:rPr lang="es-MX" dirty="0">
                <a:solidFill>
                  <a:schemeClr val="tx2">
                    <a:lumMod val="60000"/>
                    <a:lumOff val="40000"/>
                  </a:schemeClr>
                </a:solidFill>
              </a:rPr>
              <a:t>cuestión técnica</a:t>
            </a:r>
            <a:r>
              <a:rPr lang="es-MX" dirty="0"/>
              <a:t>, que se solventarán cuando haya más desarrollo tecnológico (</a:t>
            </a:r>
            <a:r>
              <a:rPr lang="es-MX" dirty="0" err="1"/>
              <a:t>Chuvieco</a:t>
            </a:r>
            <a:r>
              <a:rPr lang="es-MX" dirty="0"/>
              <a:t>, 2005).</a:t>
            </a:r>
          </a:p>
          <a:p>
            <a:pPr algn="just"/>
            <a:endParaRPr lang="es-MX" dirty="0"/>
          </a:p>
          <a:p>
            <a:pPr algn="just"/>
            <a:endParaRPr lang="es-MX" dirty="0"/>
          </a:p>
          <a:p>
            <a:pPr algn="just"/>
            <a:endParaRPr lang="es-MX" dirty="0"/>
          </a:p>
          <a:p>
            <a:pPr algn="just"/>
            <a:endParaRPr lang="es-MX" dirty="0"/>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1227317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43491" y="1988840"/>
            <a:ext cx="3700509" cy="309634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r>
              <a:rPr lang="es-MX" dirty="0"/>
              <a:t>2.2.2. </a:t>
            </a:r>
            <a:r>
              <a:rPr lang="es-MX" dirty="0" err="1"/>
              <a:t>Tecnocentrismo</a:t>
            </a:r>
            <a:endParaRPr lang="es-MX" dirty="0"/>
          </a:p>
        </p:txBody>
      </p:sp>
      <p:sp>
        <p:nvSpPr>
          <p:cNvPr id="3" name="2 Marcador de contenido"/>
          <p:cNvSpPr>
            <a:spLocks noGrp="1"/>
          </p:cNvSpPr>
          <p:nvPr>
            <p:ph sz="quarter" idx="1"/>
          </p:nvPr>
        </p:nvSpPr>
        <p:spPr>
          <a:xfrm>
            <a:off x="251519" y="1340768"/>
            <a:ext cx="5328593" cy="4896544"/>
          </a:xfrm>
        </p:spPr>
        <p:txBody>
          <a:bodyPr>
            <a:normAutofit lnSpcReduction="10000"/>
          </a:bodyPr>
          <a:lstStyle/>
          <a:p>
            <a:pPr algn="just"/>
            <a:r>
              <a:rPr lang="es-MX" dirty="0"/>
              <a:t>Consiste en  asumir la solución de los problemas ambientales con el </a:t>
            </a:r>
            <a:r>
              <a:rPr lang="es-MX" dirty="0">
                <a:solidFill>
                  <a:schemeClr val="tx2">
                    <a:lumMod val="60000"/>
                    <a:lumOff val="40000"/>
                  </a:schemeClr>
                </a:solidFill>
              </a:rPr>
              <a:t>desarrollo</a:t>
            </a:r>
            <a:r>
              <a:rPr lang="es-MX" dirty="0"/>
              <a:t> </a:t>
            </a:r>
            <a:r>
              <a:rPr lang="es-MX" dirty="0">
                <a:solidFill>
                  <a:schemeClr val="tx2">
                    <a:lumMod val="60000"/>
                    <a:lumOff val="40000"/>
                  </a:schemeClr>
                </a:solidFill>
              </a:rPr>
              <a:t>tecnológico</a:t>
            </a:r>
            <a:r>
              <a:rPr lang="es-MX" dirty="0"/>
              <a:t>. Dichos </a:t>
            </a:r>
            <a:r>
              <a:rPr lang="es-MX" dirty="0">
                <a:solidFill>
                  <a:schemeClr val="tx2">
                    <a:lumMod val="60000"/>
                    <a:lumOff val="40000"/>
                  </a:schemeClr>
                </a:solidFill>
              </a:rPr>
              <a:t>problemas</a:t>
            </a:r>
            <a:r>
              <a:rPr lang="es-MX" dirty="0"/>
              <a:t> son meramente </a:t>
            </a:r>
            <a:r>
              <a:rPr lang="es-MX" dirty="0">
                <a:solidFill>
                  <a:schemeClr val="tx2">
                    <a:lumMod val="60000"/>
                    <a:lumOff val="40000"/>
                  </a:schemeClr>
                </a:solidFill>
              </a:rPr>
              <a:t>cuestión técnica</a:t>
            </a:r>
            <a:r>
              <a:rPr lang="es-MX" dirty="0"/>
              <a:t>, que se solventarán cuando haya más desarrollo tecnológico (</a:t>
            </a:r>
            <a:r>
              <a:rPr lang="es-MX" dirty="0" err="1"/>
              <a:t>Chuvieco</a:t>
            </a:r>
            <a:r>
              <a:rPr lang="es-MX" dirty="0"/>
              <a:t>, 2005).</a:t>
            </a:r>
          </a:p>
          <a:p>
            <a:pPr marL="0" indent="0" algn="just">
              <a:buNone/>
            </a:pPr>
            <a:endParaRPr lang="es-MX" dirty="0"/>
          </a:p>
          <a:p>
            <a:pPr algn="just"/>
            <a:r>
              <a:rPr lang="es-ES" dirty="0"/>
              <a:t>Su raíz filosófica está en la </a:t>
            </a:r>
            <a:r>
              <a:rPr lang="es-ES" dirty="0">
                <a:solidFill>
                  <a:schemeClr val="accent1">
                    <a:lumMod val="75000"/>
                  </a:schemeClr>
                </a:solidFill>
              </a:rPr>
              <a:t>revolución científico-técnica </a:t>
            </a:r>
            <a:r>
              <a:rPr lang="es-ES" dirty="0"/>
              <a:t>del siglo XVII, confirmando que a través de la ciencia y tecnología la sociedad </a:t>
            </a:r>
            <a:r>
              <a:rPr lang="es-ES" dirty="0">
                <a:solidFill>
                  <a:schemeClr val="accent1">
                    <a:lumMod val="75000"/>
                  </a:schemeClr>
                </a:solidFill>
              </a:rPr>
              <a:t>supera</a:t>
            </a:r>
            <a:r>
              <a:rPr lang="es-MX" dirty="0">
                <a:solidFill>
                  <a:schemeClr val="accent1">
                    <a:lumMod val="75000"/>
                  </a:schemeClr>
                </a:solidFill>
              </a:rPr>
              <a:t> los problemas</a:t>
            </a:r>
            <a:r>
              <a:rPr lang="es-MX" dirty="0"/>
              <a:t>.</a:t>
            </a:r>
          </a:p>
          <a:p>
            <a:pPr algn="just"/>
            <a:endParaRPr lang="es-MX" dirty="0"/>
          </a:p>
          <a:p>
            <a:pPr algn="just"/>
            <a:endParaRPr lang="es-MX" dirty="0"/>
          </a:p>
          <a:p>
            <a:pPr algn="just"/>
            <a:endParaRPr lang="es-MX" dirty="0"/>
          </a:p>
          <a:p>
            <a:pPr algn="just"/>
            <a:endParaRPr lang="es-MX" dirty="0"/>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600671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51520" y="1484784"/>
            <a:ext cx="8435280" cy="4672176"/>
          </a:xfrm>
        </p:spPr>
        <p:txBody>
          <a:bodyPr/>
          <a:lstStyle/>
          <a:p>
            <a:pPr algn="just"/>
            <a:r>
              <a:rPr lang="es-MX" dirty="0"/>
              <a:t>“El deseo de mandar a los hombres se ha convertido en el deseo de hacer y deshacer la naturaleza a nuestro arbitrio.</a:t>
            </a:r>
          </a:p>
          <a:p>
            <a:pPr algn="just"/>
            <a:r>
              <a:rPr lang="es-MX" dirty="0"/>
              <a:t>El deseo de dominación presente en todos hombres ha dejado de ser nocivo o por lo menos se puede predecir que deje de serlo y se convierta en útil” (Saint-</a:t>
            </a:r>
            <a:r>
              <a:rPr lang="es-MX" dirty="0" err="1"/>
              <a:t>Simon</a:t>
            </a:r>
            <a:r>
              <a:rPr lang="es-MX" dirty="0"/>
              <a:t>, 1819).</a:t>
            </a:r>
          </a:p>
        </p:txBody>
      </p:sp>
      <p:sp>
        <p:nvSpPr>
          <p:cNvPr id="4" name="1 Título"/>
          <p:cNvSpPr>
            <a:spLocks noGrp="1"/>
          </p:cNvSpPr>
          <p:nvPr>
            <p:ph type="title"/>
          </p:nvPr>
        </p:nvSpPr>
        <p:spPr/>
        <p:txBody>
          <a:bodyPr/>
          <a:lstStyle/>
          <a:p>
            <a:r>
              <a:rPr lang="es-MX" dirty="0"/>
              <a:t>2.2.2. </a:t>
            </a:r>
            <a:r>
              <a:rPr lang="es-MX" dirty="0" err="1"/>
              <a:t>Tecnocentrismo</a:t>
            </a:r>
            <a:endParaRPr lang="es-MX" dirty="0"/>
          </a:p>
        </p:txBody>
      </p:sp>
      <p:grpSp>
        <p:nvGrpSpPr>
          <p:cNvPr id="5" name="4 Grupo"/>
          <p:cNvGrpSpPr/>
          <p:nvPr/>
        </p:nvGrpSpPr>
        <p:grpSpPr>
          <a:xfrm>
            <a:off x="755576" y="332656"/>
            <a:ext cx="7992888" cy="6525344"/>
            <a:chOff x="755576" y="332656"/>
            <a:chExt cx="7992888" cy="6525344"/>
          </a:xfrm>
        </p:grpSpPr>
        <p:pic>
          <p:nvPicPr>
            <p:cNvPr id="6"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7"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 name="Grupo 11">
            <a:extLst>
              <a:ext uri="{FF2B5EF4-FFF2-40B4-BE49-F238E27FC236}">
                <a16:creationId xmlns:a16="http://schemas.microsoft.com/office/drawing/2014/main" id="{FF74147F-327F-485B-8AD3-D0B54F4B00C0}"/>
              </a:ext>
            </a:extLst>
          </p:cNvPr>
          <p:cNvGrpSpPr/>
          <p:nvPr/>
        </p:nvGrpSpPr>
        <p:grpSpPr>
          <a:xfrm>
            <a:off x="827584" y="3695486"/>
            <a:ext cx="7916878" cy="2573658"/>
            <a:chOff x="827584" y="3695486"/>
            <a:chExt cx="7916878" cy="2573658"/>
          </a:xfrm>
        </p:grpSpPr>
        <p:pic>
          <p:nvPicPr>
            <p:cNvPr id="8" name="Gráfico 7" descr="Robot">
              <a:extLst>
                <a:ext uri="{FF2B5EF4-FFF2-40B4-BE49-F238E27FC236}">
                  <a16:creationId xmlns:a16="http://schemas.microsoft.com/office/drawing/2014/main" id="{13156A0A-2F71-4EC5-B7FE-1514B2C5401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27584" y="3914584"/>
              <a:ext cx="2354560" cy="2354560"/>
            </a:xfrm>
            <a:prstGeom prst="rect">
              <a:avLst/>
            </a:prstGeom>
          </p:spPr>
        </p:pic>
        <p:pic>
          <p:nvPicPr>
            <p:cNvPr id="10" name="Gráfico 9" descr="Escena de cañón">
              <a:extLst>
                <a:ext uri="{FF2B5EF4-FFF2-40B4-BE49-F238E27FC236}">
                  <a16:creationId xmlns:a16="http://schemas.microsoft.com/office/drawing/2014/main" id="{243456C6-A3D0-427E-A7F2-041F20BB92D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368198" y="3695486"/>
              <a:ext cx="2376264" cy="2376264"/>
            </a:xfrm>
            <a:prstGeom prst="rect">
              <a:avLst/>
            </a:prstGeom>
          </p:spPr>
        </p:pic>
        <p:sp>
          <p:nvSpPr>
            <p:cNvPr id="11" name="Flecha: a la izquierda y derecha 10">
              <a:extLst>
                <a:ext uri="{FF2B5EF4-FFF2-40B4-BE49-F238E27FC236}">
                  <a16:creationId xmlns:a16="http://schemas.microsoft.com/office/drawing/2014/main" id="{55E0AE3C-AF4D-44E6-9885-DD800C044774}"/>
                </a:ext>
              </a:extLst>
            </p:cNvPr>
            <p:cNvSpPr/>
            <p:nvPr/>
          </p:nvSpPr>
          <p:spPr>
            <a:xfrm>
              <a:off x="3515031" y="4443792"/>
              <a:ext cx="2520280" cy="1296144"/>
            </a:xfrm>
            <a:prstGeom prst="leftRight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MX" sz="6600" dirty="0">
                  <a:solidFill>
                    <a:schemeClr val="accent3">
                      <a:lumMod val="75000"/>
                    </a:schemeClr>
                  </a:solidFill>
                </a:rPr>
                <a:t>?</a:t>
              </a:r>
            </a:p>
          </p:txBody>
        </p:sp>
      </p:grpSp>
    </p:spTree>
    <p:extLst>
      <p:ext uri="{BB962C8B-B14F-4D97-AF65-F5344CB8AC3E}">
        <p14:creationId xmlns:p14="http://schemas.microsoft.com/office/powerpoint/2010/main" val="34049422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51520" y="1484784"/>
            <a:ext cx="8435280" cy="4672176"/>
          </a:xfrm>
        </p:spPr>
        <p:txBody>
          <a:bodyPr>
            <a:normAutofit/>
          </a:bodyPr>
          <a:lstStyle/>
          <a:p>
            <a:pPr algn="just"/>
            <a:r>
              <a:rPr lang="es-MX" dirty="0"/>
              <a:t>La corriente </a:t>
            </a:r>
            <a:r>
              <a:rPr lang="es-ES" dirty="0"/>
              <a:t>tecnocentrista esta ligada a la defensa de la </a:t>
            </a:r>
            <a:r>
              <a:rPr lang="es-ES" dirty="0">
                <a:solidFill>
                  <a:schemeClr val="accent3">
                    <a:lumMod val="75000"/>
                  </a:schemeClr>
                </a:solidFill>
              </a:rPr>
              <a:t>economía de libre mercado</a:t>
            </a:r>
            <a:r>
              <a:rPr lang="es-ES" dirty="0"/>
              <a:t>. Su identidad es la confianza en el </a:t>
            </a:r>
            <a:r>
              <a:rPr lang="es-ES" dirty="0">
                <a:solidFill>
                  <a:schemeClr val="accent3">
                    <a:lumMod val="75000"/>
                  </a:schemeClr>
                </a:solidFill>
              </a:rPr>
              <a:t>desarrollo tecnológico </a:t>
            </a:r>
            <a:r>
              <a:rPr lang="es-ES" dirty="0"/>
              <a:t>y </a:t>
            </a:r>
            <a:r>
              <a:rPr lang="es-MX" dirty="0"/>
              <a:t>confianza en el mercado.</a:t>
            </a:r>
          </a:p>
          <a:p>
            <a:pPr algn="just"/>
            <a:endParaRPr lang="es-MX" dirty="0"/>
          </a:p>
          <a:p>
            <a:endParaRPr lang="es-MX" dirty="0"/>
          </a:p>
        </p:txBody>
      </p:sp>
      <p:sp>
        <p:nvSpPr>
          <p:cNvPr id="4" name="1 Título"/>
          <p:cNvSpPr>
            <a:spLocks noGrp="1"/>
          </p:cNvSpPr>
          <p:nvPr>
            <p:ph type="title"/>
          </p:nvPr>
        </p:nvSpPr>
        <p:spPr/>
        <p:txBody>
          <a:bodyPr/>
          <a:lstStyle/>
          <a:p>
            <a:r>
              <a:rPr lang="es-MX" dirty="0"/>
              <a:t>2.2.2. </a:t>
            </a:r>
            <a:r>
              <a:rPr lang="es-MX" dirty="0" err="1"/>
              <a:t>Tecnocentrismo</a:t>
            </a:r>
            <a:endParaRPr lang="es-MX" dirty="0"/>
          </a:p>
        </p:txBody>
      </p:sp>
      <p:grpSp>
        <p:nvGrpSpPr>
          <p:cNvPr id="5" name="4 Grupo"/>
          <p:cNvGrpSpPr/>
          <p:nvPr/>
        </p:nvGrpSpPr>
        <p:grpSpPr>
          <a:xfrm>
            <a:off x="755576" y="332656"/>
            <a:ext cx="7992888" cy="6525344"/>
            <a:chOff x="755576" y="332656"/>
            <a:chExt cx="7992888" cy="6525344"/>
          </a:xfrm>
        </p:grpSpPr>
        <p:pic>
          <p:nvPicPr>
            <p:cNvPr id="6"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7"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pic>
        <p:nvPicPr>
          <p:cNvPr id="9" name="Gráfico 8" descr="Informática en la nube">
            <a:extLst>
              <a:ext uri="{FF2B5EF4-FFF2-40B4-BE49-F238E27FC236}">
                <a16:creationId xmlns:a16="http://schemas.microsoft.com/office/drawing/2014/main" id="{0361A90C-20BA-4B8C-BCDA-197358D11EB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28157" y="4141881"/>
            <a:ext cx="2015079" cy="2015079"/>
          </a:xfrm>
          <a:prstGeom prst="rect">
            <a:avLst/>
          </a:prstGeom>
        </p:spPr>
      </p:pic>
      <p:pic>
        <p:nvPicPr>
          <p:cNvPr id="14" name="Gráfico 13" descr="Dollar">
            <a:extLst>
              <a:ext uri="{FF2B5EF4-FFF2-40B4-BE49-F238E27FC236}">
                <a16:creationId xmlns:a16="http://schemas.microsoft.com/office/drawing/2014/main" id="{B1C475E6-98F9-4462-99B6-B3630084D4B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912220" y="4365104"/>
            <a:ext cx="1778671" cy="1778671"/>
          </a:xfrm>
          <a:prstGeom prst="rect">
            <a:avLst/>
          </a:prstGeom>
        </p:spPr>
      </p:pic>
      <p:pic>
        <p:nvPicPr>
          <p:cNvPr id="16" name="Gráfico 15" descr="Flor">
            <a:extLst>
              <a:ext uri="{FF2B5EF4-FFF2-40B4-BE49-F238E27FC236}">
                <a16:creationId xmlns:a16="http://schemas.microsoft.com/office/drawing/2014/main" id="{27E263CC-82F7-4655-8DCC-9E03A0D6547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547828" y="2855202"/>
            <a:ext cx="2217190" cy="2217190"/>
          </a:xfrm>
          <a:prstGeom prst="rect">
            <a:avLst/>
          </a:prstGeom>
        </p:spPr>
      </p:pic>
      <p:sp>
        <p:nvSpPr>
          <p:cNvPr id="18" name="Flecha: a la izquierda, derecha y arriba 17">
            <a:extLst>
              <a:ext uri="{FF2B5EF4-FFF2-40B4-BE49-F238E27FC236}">
                <a16:creationId xmlns:a16="http://schemas.microsoft.com/office/drawing/2014/main" id="{B20E2156-6321-48E7-BE3C-91B0439684DF}"/>
              </a:ext>
            </a:extLst>
          </p:cNvPr>
          <p:cNvSpPr/>
          <p:nvPr/>
        </p:nvSpPr>
        <p:spPr>
          <a:xfrm>
            <a:off x="3419872" y="5072392"/>
            <a:ext cx="2592288" cy="1196752"/>
          </a:xfrm>
          <a:prstGeom prst="leftRightUp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16435874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p:txBody>
          <a:bodyPr/>
          <a:lstStyle/>
          <a:p>
            <a:r>
              <a:rPr lang="es-MX" dirty="0"/>
              <a:t>2.2.2. </a:t>
            </a:r>
            <a:r>
              <a:rPr lang="es-MX" dirty="0" err="1"/>
              <a:t>Tecnocentrismo</a:t>
            </a:r>
            <a:endParaRPr lang="es-MX" dirty="0"/>
          </a:p>
        </p:txBody>
      </p:sp>
      <p:grpSp>
        <p:nvGrpSpPr>
          <p:cNvPr id="5" name="4 Grupo"/>
          <p:cNvGrpSpPr/>
          <p:nvPr/>
        </p:nvGrpSpPr>
        <p:grpSpPr>
          <a:xfrm>
            <a:off x="755576" y="332656"/>
            <a:ext cx="7992888" cy="6525344"/>
            <a:chOff x="755576" y="332656"/>
            <a:chExt cx="7992888" cy="6525344"/>
          </a:xfrm>
        </p:grpSpPr>
        <p:pic>
          <p:nvPicPr>
            <p:cNvPr id="6"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7"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2 Marcador de contenido">
            <a:extLst>
              <a:ext uri="{FF2B5EF4-FFF2-40B4-BE49-F238E27FC236}">
                <a16:creationId xmlns:a16="http://schemas.microsoft.com/office/drawing/2014/main" id="{8786D86A-24BE-4F45-8BA5-FA405E5220F4}"/>
              </a:ext>
            </a:extLst>
          </p:cNvPr>
          <p:cNvSpPr txBox="1">
            <a:spLocks/>
          </p:cNvSpPr>
          <p:nvPr/>
        </p:nvSpPr>
        <p:spPr>
          <a:xfrm>
            <a:off x="60455" y="1340768"/>
            <a:ext cx="4295522" cy="4824536"/>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r>
              <a:rPr lang="es-ES" dirty="0"/>
              <a:t>La naturaleza es </a:t>
            </a:r>
            <a:r>
              <a:rPr lang="es-ES" dirty="0">
                <a:solidFill>
                  <a:schemeClr val="accent6">
                    <a:lumMod val="75000"/>
                  </a:schemeClr>
                </a:solidFill>
              </a:rPr>
              <a:t>ajena y externa a la sociedad </a:t>
            </a:r>
            <a:r>
              <a:rPr lang="es-ES" dirty="0"/>
              <a:t>humana, sólo que no se trata de someterse a sus leyes sino de </a:t>
            </a:r>
            <a:r>
              <a:rPr lang="es-ES" dirty="0">
                <a:solidFill>
                  <a:schemeClr val="accent6">
                    <a:lumMod val="75000"/>
                  </a:schemeClr>
                </a:solidFill>
              </a:rPr>
              <a:t>modificarla</a:t>
            </a:r>
            <a:r>
              <a:rPr lang="es-ES" dirty="0"/>
              <a:t> en función de los </a:t>
            </a:r>
            <a:r>
              <a:rPr lang="es-ES" dirty="0">
                <a:solidFill>
                  <a:schemeClr val="accent6">
                    <a:lumMod val="75000"/>
                  </a:schemeClr>
                </a:solidFill>
              </a:rPr>
              <a:t>intereses</a:t>
            </a:r>
            <a:r>
              <a:rPr lang="es-ES" dirty="0"/>
              <a:t> humanos y la sociedad debe </a:t>
            </a:r>
            <a:r>
              <a:rPr lang="es-ES" dirty="0">
                <a:solidFill>
                  <a:schemeClr val="accent6">
                    <a:lumMod val="75000"/>
                  </a:schemeClr>
                </a:solidFill>
              </a:rPr>
              <a:t>reconocer</a:t>
            </a:r>
            <a:r>
              <a:rPr lang="es-ES" dirty="0"/>
              <a:t> los </a:t>
            </a:r>
            <a:r>
              <a:rPr lang="es-ES" dirty="0">
                <a:solidFill>
                  <a:schemeClr val="accent6">
                    <a:lumMod val="75000"/>
                  </a:schemeClr>
                </a:solidFill>
              </a:rPr>
              <a:t>límites</a:t>
            </a:r>
            <a:r>
              <a:rPr lang="es-ES" dirty="0"/>
              <a:t> físicos externos.</a:t>
            </a:r>
          </a:p>
        </p:txBody>
      </p:sp>
      <p:pic>
        <p:nvPicPr>
          <p:cNvPr id="12" name="Gráfico 11" descr="Conexiones">
            <a:extLst>
              <a:ext uri="{FF2B5EF4-FFF2-40B4-BE49-F238E27FC236}">
                <a16:creationId xmlns:a16="http://schemas.microsoft.com/office/drawing/2014/main" id="{02881263-83D5-4AC8-815C-439B4F16DB1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65716" y="820632"/>
            <a:ext cx="4295523" cy="4295523"/>
          </a:xfrm>
          <a:prstGeom prst="rect">
            <a:avLst/>
          </a:prstGeom>
        </p:spPr>
      </p:pic>
      <p:pic>
        <p:nvPicPr>
          <p:cNvPr id="13" name="Gráfico 12" descr="Árbol de hoja caduca">
            <a:extLst>
              <a:ext uri="{FF2B5EF4-FFF2-40B4-BE49-F238E27FC236}">
                <a16:creationId xmlns:a16="http://schemas.microsoft.com/office/drawing/2014/main" id="{67E6F5D4-E654-46A9-B137-DD1296915AF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861808" y="4565183"/>
            <a:ext cx="1595499" cy="1595499"/>
          </a:xfrm>
          <a:prstGeom prst="rect">
            <a:avLst/>
          </a:prstGeom>
        </p:spPr>
      </p:pic>
      <p:pic>
        <p:nvPicPr>
          <p:cNvPr id="15" name="Gráfico 14" descr="Ciudad">
            <a:extLst>
              <a:ext uri="{FF2B5EF4-FFF2-40B4-BE49-F238E27FC236}">
                <a16:creationId xmlns:a16="http://schemas.microsoft.com/office/drawing/2014/main" id="{6E683FA5-5A5D-497F-A376-3D1A772F9B3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499494" y="4688295"/>
            <a:ext cx="1623777" cy="1623777"/>
          </a:xfrm>
          <a:prstGeom prst="rect">
            <a:avLst/>
          </a:prstGeom>
        </p:spPr>
      </p:pic>
      <p:pic>
        <p:nvPicPr>
          <p:cNvPr id="17" name="Marcador de contenido 16" descr="Enrutador inalámbrico">
            <a:extLst>
              <a:ext uri="{FF2B5EF4-FFF2-40B4-BE49-F238E27FC236}">
                <a16:creationId xmlns:a16="http://schemas.microsoft.com/office/drawing/2014/main" id="{A20318D7-9A90-4F9B-8955-10014FC70B49}"/>
              </a:ext>
            </a:extLst>
          </p:cNvPr>
          <p:cNvPicPr>
            <a:picLocks noGrp="1" noChangeAspect="1"/>
          </p:cNvPicPr>
          <p:nvPr>
            <p:ph sz="quarter" idx="1"/>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737134" y="1897878"/>
            <a:ext cx="914400" cy="914400"/>
          </a:xfrm>
          <a:prstGeom prst="rect">
            <a:avLst/>
          </a:prstGeom>
        </p:spPr>
      </p:pic>
    </p:spTree>
    <p:extLst>
      <p:ext uri="{BB962C8B-B14F-4D97-AF65-F5344CB8AC3E}">
        <p14:creationId xmlns:p14="http://schemas.microsoft.com/office/powerpoint/2010/main" val="37953386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2.2.2. </a:t>
            </a:r>
            <a:r>
              <a:rPr lang="es-MX" dirty="0" err="1"/>
              <a:t>Tecnocentrismo</a:t>
            </a:r>
            <a:endParaRPr lang="es-MX" dirty="0"/>
          </a:p>
        </p:txBody>
      </p:sp>
      <p:sp>
        <p:nvSpPr>
          <p:cNvPr id="3" name="2 Marcador de contenido"/>
          <p:cNvSpPr>
            <a:spLocks noGrp="1"/>
          </p:cNvSpPr>
          <p:nvPr>
            <p:ph sz="quarter" idx="1"/>
          </p:nvPr>
        </p:nvSpPr>
        <p:spPr/>
        <p:txBody>
          <a:bodyPr/>
          <a:lstStyle/>
          <a:p>
            <a:r>
              <a:rPr lang="es-MX" dirty="0"/>
              <a:t>Ejemplo:</a:t>
            </a:r>
          </a:p>
          <a:p>
            <a:endParaRPr lang="es-MX" dirty="0"/>
          </a:p>
          <a:p>
            <a:pPr lvl="1"/>
            <a:r>
              <a:rPr lang="es-MX" dirty="0"/>
              <a:t>Si existe un problema de acumulación de residuos la solución se encuentra en la construcción de un vertedero, en ser más eficientes con el reciclado o con el uso de la energía.</a:t>
            </a:r>
          </a:p>
          <a:p>
            <a:endParaRPr lang="es-MX" dirty="0"/>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pic>
        <p:nvPicPr>
          <p:cNvPr id="2055" name="Picture 7" descr="Resultado de imagen para transformacion de basur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871" y="3445224"/>
            <a:ext cx="5015309" cy="2900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21696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2.2.2. </a:t>
            </a:r>
            <a:r>
              <a:rPr lang="es-MX" dirty="0" err="1"/>
              <a:t>Tecnocentrismo</a:t>
            </a:r>
            <a:endParaRPr lang="es-MX" dirty="0"/>
          </a:p>
        </p:txBody>
      </p:sp>
      <p:sp>
        <p:nvSpPr>
          <p:cNvPr id="3" name="2 Marcador de contenido"/>
          <p:cNvSpPr>
            <a:spLocks noGrp="1"/>
          </p:cNvSpPr>
          <p:nvPr>
            <p:ph sz="quarter" idx="1"/>
          </p:nvPr>
        </p:nvSpPr>
        <p:spPr>
          <a:xfrm>
            <a:off x="4451700" y="1124990"/>
            <a:ext cx="4378046" cy="2785864"/>
          </a:xfrm>
        </p:spPr>
        <p:txBody>
          <a:bodyPr/>
          <a:lstStyle/>
          <a:p>
            <a:r>
              <a:rPr lang="es-MX" dirty="0"/>
              <a:t>Se parte de un optimismo intrínseco y una fe ciega en que siempre el hombre va a encontrar una solución a los problemas.</a:t>
            </a:r>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2 Marcador de contenido"/>
          <p:cNvSpPr txBox="1">
            <a:spLocks/>
          </p:cNvSpPr>
          <p:nvPr/>
        </p:nvSpPr>
        <p:spPr>
          <a:xfrm>
            <a:off x="0" y="1132380"/>
            <a:ext cx="4378045" cy="2487944"/>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r>
              <a:rPr lang="es-MX" dirty="0"/>
              <a:t>Se asume que todo este bajo control, sin embargo, estamos lejos de entender a los ecosistemas por tener “todo controlado”. </a:t>
            </a:r>
          </a:p>
        </p:txBody>
      </p:sp>
      <p:pic>
        <p:nvPicPr>
          <p:cNvPr id="3075" name="Picture 3"/>
          <p:cNvPicPr>
            <a:picLocks noChangeAspect="1" noChangeArrowheads="1"/>
          </p:cNvPicPr>
          <p:nvPr/>
        </p:nvPicPr>
        <p:blipFill rotWithShape="1">
          <a:blip r:embed="rId4">
            <a:extLst>
              <a:ext uri="{BEBA8EAE-BF5A-486C-A8C5-ECC9F3942E4B}">
                <a14:imgProps xmlns:a14="http://schemas.microsoft.com/office/drawing/2010/main">
                  <a14:imgLayer r:embed="rId5">
                    <a14:imgEffect>
                      <a14:artisticPaintBrush/>
                    </a14:imgEffect>
                  </a14:imgLayer>
                </a14:imgProps>
              </a:ext>
              <a:ext uri="{28A0092B-C50C-407E-A947-70E740481C1C}">
                <a14:useLocalDpi xmlns:a14="http://schemas.microsoft.com/office/drawing/2010/main" val="0"/>
              </a:ext>
            </a:extLst>
          </a:blip>
          <a:srcRect r="48092"/>
          <a:stretch/>
        </p:blipFill>
        <p:spPr bwMode="auto">
          <a:xfrm>
            <a:off x="1221731" y="3557292"/>
            <a:ext cx="2819363" cy="27492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10" name="Picture 3"/>
          <p:cNvPicPr>
            <a:picLocks noChangeAspect="1" noChangeArrowheads="1"/>
          </p:cNvPicPr>
          <p:nvPr/>
        </p:nvPicPr>
        <p:blipFill rotWithShape="1">
          <a:blip r:embed="rId6">
            <a:extLst>
              <a:ext uri="{28A0092B-C50C-407E-A947-70E740481C1C}">
                <a14:useLocalDpi xmlns:a14="http://schemas.microsoft.com/office/drawing/2010/main" val="0"/>
              </a:ext>
            </a:extLst>
          </a:blip>
          <a:srcRect l="51589"/>
          <a:stretch/>
        </p:blipFill>
        <p:spPr bwMode="auto">
          <a:xfrm>
            <a:off x="5599776" y="3558819"/>
            <a:ext cx="2628000" cy="27477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265073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2.2.3. Antropocentrismo</a:t>
            </a:r>
          </a:p>
        </p:txBody>
      </p:sp>
      <p:sp>
        <p:nvSpPr>
          <p:cNvPr id="3" name="2 Marcador de contenido"/>
          <p:cNvSpPr>
            <a:spLocks noGrp="1"/>
          </p:cNvSpPr>
          <p:nvPr>
            <p:ph sz="quarter" idx="1"/>
          </p:nvPr>
        </p:nvSpPr>
        <p:spPr>
          <a:xfrm>
            <a:off x="15776" y="1733252"/>
            <a:ext cx="5770984" cy="4026180"/>
          </a:xfrm>
        </p:spPr>
        <p:txBody>
          <a:bodyPr/>
          <a:lstStyle/>
          <a:p>
            <a:r>
              <a:rPr lang="es-MX" dirty="0"/>
              <a:t>A través de esta corriente se entiende el dominio del hombre en la naturaleza para obtener provecho incontrolado de la misma, se define específicamente como la posición que ‘considera al hombre como el punto central, o fin último, del universo’ y, generalmente, concibe todo el universo en términos de valores humanos (Watson, 1979).</a:t>
            </a:r>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pic>
        <p:nvPicPr>
          <p:cNvPr id="4098" name="Picture 2"/>
          <p:cNvPicPr>
            <a:picLocks noChangeAspect="1" noChangeArrowheads="1"/>
          </p:cNvPicPr>
          <p:nvPr/>
        </p:nvPicPr>
        <p:blipFill>
          <a:blip r:embed="rId4">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5724128" y="1322837"/>
            <a:ext cx="3175104" cy="4360723"/>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32667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2.2.3. Antropocentrismo</a:t>
            </a:r>
          </a:p>
        </p:txBody>
      </p:sp>
      <p:sp>
        <p:nvSpPr>
          <p:cNvPr id="3" name="2 Marcador de contenido"/>
          <p:cNvSpPr>
            <a:spLocks noGrp="1"/>
          </p:cNvSpPr>
          <p:nvPr>
            <p:ph sz="quarter" idx="1"/>
          </p:nvPr>
        </p:nvSpPr>
        <p:spPr>
          <a:solidFill>
            <a:schemeClr val="accent6">
              <a:lumMod val="40000"/>
              <a:lumOff val="60000"/>
            </a:schemeClr>
          </a:solidFill>
        </p:spPr>
        <p:txBody>
          <a:bodyPr/>
          <a:lstStyle/>
          <a:p>
            <a:r>
              <a:rPr lang="es-MX" dirty="0"/>
              <a:t>Los Pilares ideológicos según Watson, (1979) son:</a:t>
            </a:r>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7" name="6 Diagrama"/>
          <p:cNvGraphicFramePr/>
          <p:nvPr>
            <p:extLst>
              <p:ext uri="{D42A27DB-BD31-4B8C-83A1-F6EECF244321}">
                <p14:modId xmlns:p14="http://schemas.microsoft.com/office/powerpoint/2010/main" val="4175407062"/>
              </p:ext>
            </p:extLst>
          </p:nvPr>
        </p:nvGraphicFramePr>
        <p:xfrm>
          <a:off x="319066" y="1990916"/>
          <a:ext cx="8505867" cy="278478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7 CuadroTexto"/>
          <p:cNvSpPr txBox="1"/>
          <p:nvPr/>
        </p:nvSpPr>
        <p:spPr>
          <a:xfrm>
            <a:off x="1439652" y="4813800"/>
            <a:ext cx="6840760" cy="307777"/>
          </a:xfrm>
          <a:prstGeom prst="rect">
            <a:avLst/>
          </a:prstGeom>
          <a:noFill/>
        </p:spPr>
        <p:txBody>
          <a:bodyPr wrap="square" rtlCol="0">
            <a:spAutoFit/>
          </a:bodyPr>
          <a:lstStyle/>
          <a:p>
            <a:r>
              <a:rPr lang="es-MX" sz="1400" b="1" dirty="0"/>
              <a:t>Figura 2. </a:t>
            </a:r>
            <a:r>
              <a:rPr lang="es-MX" sz="1400" dirty="0"/>
              <a:t> Pilares ideológicos. </a:t>
            </a:r>
            <a:r>
              <a:rPr lang="es-MX" sz="1400" b="1" dirty="0"/>
              <a:t>Fuente: </a:t>
            </a:r>
            <a:r>
              <a:rPr lang="es-MX" sz="1400" dirty="0"/>
              <a:t>Elaboración propia basada en Watson, (1979).</a:t>
            </a:r>
            <a:endParaRPr lang="es-MX" sz="1400" b="1" dirty="0"/>
          </a:p>
        </p:txBody>
      </p:sp>
    </p:spTree>
    <p:extLst>
      <p:ext uri="{BB962C8B-B14F-4D97-AF65-F5344CB8AC3E}">
        <p14:creationId xmlns:p14="http://schemas.microsoft.com/office/powerpoint/2010/main" val="16265073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2.2.3. Antropocentrismo</a:t>
            </a:r>
          </a:p>
        </p:txBody>
      </p:sp>
      <p:sp>
        <p:nvSpPr>
          <p:cNvPr id="3" name="2 Marcador de contenido"/>
          <p:cNvSpPr>
            <a:spLocks noGrp="1"/>
          </p:cNvSpPr>
          <p:nvPr>
            <p:ph sz="quarter" idx="1"/>
          </p:nvPr>
        </p:nvSpPr>
        <p:spPr>
          <a:xfrm>
            <a:off x="323528" y="1305246"/>
            <a:ext cx="8568952" cy="2699818"/>
          </a:xfrm>
          <a:solidFill>
            <a:schemeClr val="bg1">
              <a:lumMod val="95000"/>
            </a:schemeClr>
          </a:solidFill>
          <a:ln>
            <a:prstDash val="lgDash"/>
          </a:ln>
        </p:spPr>
        <p:style>
          <a:lnRef idx="2">
            <a:schemeClr val="accent1"/>
          </a:lnRef>
          <a:fillRef idx="1">
            <a:schemeClr val="lt1"/>
          </a:fillRef>
          <a:effectRef idx="0">
            <a:schemeClr val="accent1"/>
          </a:effectRef>
          <a:fontRef idx="minor">
            <a:schemeClr val="dk1"/>
          </a:fontRef>
        </p:style>
        <p:txBody>
          <a:bodyPr>
            <a:normAutofit/>
          </a:bodyPr>
          <a:lstStyle/>
          <a:p>
            <a:r>
              <a:rPr lang="es-MX" sz="2400" dirty="0"/>
              <a:t>Ver al </a:t>
            </a:r>
            <a:r>
              <a:rPr lang="es-MX" sz="2400" b="1" dirty="0"/>
              <a:t>hombre</a:t>
            </a:r>
            <a:r>
              <a:rPr lang="es-MX" sz="2400" dirty="0"/>
              <a:t> como un ser racional con la capacidad de </a:t>
            </a:r>
            <a:r>
              <a:rPr lang="es-MX" sz="2400" b="1" dirty="0"/>
              <a:t>aprender</a:t>
            </a:r>
            <a:r>
              <a:rPr lang="es-MX" sz="2400" dirty="0"/>
              <a:t> y progresar en el ámbito científico y ético donde diariamente toma decisiones y </a:t>
            </a:r>
            <a:r>
              <a:rPr lang="es-MX" sz="2400" b="1" dirty="0"/>
              <a:t>actúa</a:t>
            </a:r>
            <a:r>
              <a:rPr lang="es-MX" sz="2400" dirty="0"/>
              <a:t> de manera </a:t>
            </a:r>
            <a:r>
              <a:rPr lang="es-MX" sz="2400" b="1" dirty="0"/>
              <a:t>responsable</a:t>
            </a:r>
            <a:r>
              <a:rPr lang="es-MX" sz="2400" dirty="0"/>
              <a:t>, llevaría a </a:t>
            </a:r>
            <a:r>
              <a:rPr lang="es-MX" sz="2400" b="1" dirty="0"/>
              <a:t>justificaciones</a:t>
            </a:r>
            <a:r>
              <a:rPr lang="es-MX" sz="2400" dirty="0"/>
              <a:t> para asumir un puesto en la </a:t>
            </a:r>
            <a:r>
              <a:rPr lang="es-MX" sz="2400" b="1" dirty="0"/>
              <a:t>naturaleza</a:t>
            </a:r>
            <a:r>
              <a:rPr lang="es-MX" sz="2400" dirty="0"/>
              <a:t> y darle sentido a la tierra y al universal , considerándolo como el artífice de su destino y construir un futuro mejor para futuras generaciones.</a:t>
            </a:r>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pic>
        <p:nvPicPr>
          <p:cNvPr id="7" name="Imagen 6">
            <a:extLst>
              <a:ext uri="{FF2B5EF4-FFF2-40B4-BE49-F238E27FC236}">
                <a16:creationId xmlns:a16="http://schemas.microsoft.com/office/drawing/2014/main" id="{312AA0B2-2BBF-4BF7-A183-D88C03621617}"/>
              </a:ext>
            </a:extLst>
          </p:cNvPr>
          <p:cNvPicPr>
            <a:picLocks noChangeAspect="1"/>
          </p:cNvPicPr>
          <p:nvPr/>
        </p:nvPicPr>
        <p:blipFill>
          <a:blip r:embed="rId4">
            <a:extLst>
              <a:ext uri="{BEBA8EAE-BF5A-486C-A8C5-ECC9F3942E4B}">
                <a14:imgProps xmlns:a14="http://schemas.microsoft.com/office/drawing/2010/main">
                  <a14:imgLayer r:embed="rId5">
                    <a14:imgEffect>
                      <a14:saturation sat="33000"/>
                    </a14:imgEffect>
                  </a14:imgLayer>
                </a14:imgProps>
              </a:ext>
            </a:extLst>
          </a:blip>
          <a:stretch>
            <a:fillRect/>
          </a:stretch>
        </p:blipFill>
        <p:spPr>
          <a:xfrm>
            <a:off x="3347864" y="4005064"/>
            <a:ext cx="3298080" cy="2273570"/>
          </a:xfrm>
          <a:prstGeom prst="rect">
            <a:avLst/>
          </a:prstGeom>
        </p:spPr>
      </p:pic>
    </p:spTree>
    <p:extLst>
      <p:ext uri="{BB962C8B-B14F-4D97-AF65-F5344CB8AC3E}">
        <p14:creationId xmlns:p14="http://schemas.microsoft.com/office/powerpoint/2010/main" val="3563266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7 Diagrama">
            <a:extLst>
              <a:ext uri="{FF2B5EF4-FFF2-40B4-BE49-F238E27FC236}">
                <a16:creationId xmlns:a16="http://schemas.microsoft.com/office/drawing/2014/main" id="{BA2BAD05-4C38-433F-8C22-B1D32E8FB5A9}"/>
              </a:ext>
            </a:extLst>
          </p:cNvPr>
          <p:cNvGraphicFramePr/>
          <p:nvPr>
            <p:extLst>
              <p:ext uri="{D42A27DB-BD31-4B8C-83A1-F6EECF244321}">
                <p14:modId xmlns:p14="http://schemas.microsoft.com/office/powerpoint/2010/main" val="3940523185"/>
              </p:ext>
            </p:extLst>
          </p:nvPr>
        </p:nvGraphicFramePr>
        <p:xfrm>
          <a:off x="1259632" y="260648"/>
          <a:ext cx="7032104" cy="5504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798031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Resultado de imagen para contaminaciÃ³n"/>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8897" t="5021" r="7008" b="6786"/>
          <a:stretch/>
        </p:blipFill>
        <p:spPr bwMode="auto">
          <a:xfrm>
            <a:off x="5587516" y="3106338"/>
            <a:ext cx="2664296" cy="280705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Resultado de imagen para capitalismo"/>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0905" t="25388"/>
          <a:stretch/>
        </p:blipFill>
        <p:spPr bwMode="auto">
          <a:xfrm>
            <a:off x="7596336" y="1192001"/>
            <a:ext cx="1213621" cy="1356160"/>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r>
              <a:rPr lang="es-MX" dirty="0"/>
              <a:t>2.2.3. Antropocentrismo</a:t>
            </a:r>
          </a:p>
        </p:txBody>
      </p:sp>
      <p:sp>
        <p:nvSpPr>
          <p:cNvPr id="3" name="2 Marcador de contenido"/>
          <p:cNvSpPr>
            <a:spLocks noGrp="1"/>
          </p:cNvSpPr>
          <p:nvPr>
            <p:ph sz="quarter" idx="1"/>
          </p:nvPr>
        </p:nvSpPr>
        <p:spPr>
          <a:xfrm>
            <a:off x="179512" y="1143000"/>
            <a:ext cx="8507288" cy="5013960"/>
          </a:xfrm>
        </p:spPr>
        <p:txBody>
          <a:bodyPr/>
          <a:lstStyle/>
          <a:p>
            <a:endParaRPr lang="es-MX" dirty="0"/>
          </a:p>
          <a:p>
            <a:r>
              <a:rPr lang="es-MX" dirty="0"/>
              <a:t>Aspectos a reflexionar: </a:t>
            </a:r>
          </a:p>
          <a:p>
            <a:pPr lvl="1"/>
            <a:r>
              <a:rPr lang="es-MX" sz="2400" dirty="0"/>
              <a:t>Dominación de la naturaleza / de los otros seres vivos.</a:t>
            </a:r>
          </a:p>
          <a:p>
            <a:pPr lvl="1"/>
            <a:r>
              <a:rPr lang="es-MX" sz="2400" dirty="0"/>
              <a:t>Medio de producción basado sólo en el interés del mercado</a:t>
            </a:r>
          </a:p>
          <a:p>
            <a:pPr lvl="1"/>
            <a:r>
              <a:rPr lang="es-MX" sz="2400" dirty="0"/>
              <a:t>Reducción de la naturaleza.</a:t>
            </a:r>
          </a:p>
          <a:p>
            <a:pPr lvl="1"/>
            <a:r>
              <a:rPr lang="es-MX" sz="2400" dirty="0"/>
              <a:t>Contaminación.</a:t>
            </a:r>
          </a:p>
          <a:p>
            <a:pPr lvl="1"/>
            <a:r>
              <a:rPr lang="es-MX" sz="2400" dirty="0"/>
              <a:t>Crisis ambiental y cambio climático.</a:t>
            </a:r>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6265073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2.2.3. Antropocentrismo</a:t>
            </a:r>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Marcador de contenido 8">
            <a:extLst>
              <a:ext uri="{FF2B5EF4-FFF2-40B4-BE49-F238E27FC236}">
                <a16:creationId xmlns:a16="http://schemas.microsoft.com/office/drawing/2014/main" id="{36D9D697-2B3A-4C37-8DF0-1E8D72B10746}"/>
              </a:ext>
            </a:extLst>
          </p:cNvPr>
          <p:cNvSpPr>
            <a:spLocks noGrp="1"/>
          </p:cNvSpPr>
          <p:nvPr>
            <p:ph sz="quarter" idx="1"/>
          </p:nvPr>
        </p:nvSpPr>
        <p:spPr/>
        <p:txBody>
          <a:bodyPr/>
          <a:lstStyle/>
          <a:p>
            <a:r>
              <a:rPr lang="es-MX" dirty="0"/>
              <a:t>En síntesis:</a:t>
            </a:r>
          </a:p>
        </p:txBody>
      </p:sp>
      <p:pic>
        <p:nvPicPr>
          <p:cNvPr id="10" name="Picture 2">
            <a:extLst>
              <a:ext uri="{FF2B5EF4-FFF2-40B4-BE49-F238E27FC236}">
                <a16:creationId xmlns:a16="http://schemas.microsoft.com/office/drawing/2014/main" id="{B3602F71-F6A3-4AE9-B7C6-17A374C0D5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1888068"/>
            <a:ext cx="7056784" cy="3273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5 CuadroTexto">
            <a:extLst>
              <a:ext uri="{FF2B5EF4-FFF2-40B4-BE49-F238E27FC236}">
                <a16:creationId xmlns:a16="http://schemas.microsoft.com/office/drawing/2014/main" id="{750A17FF-3D95-4A9C-AE1C-84CE3304DDBE}"/>
              </a:ext>
            </a:extLst>
          </p:cNvPr>
          <p:cNvSpPr txBox="1"/>
          <p:nvPr/>
        </p:nvSpPr>
        <p:spPr>
          <a:xfrm>
            <a:off x="1042181" y="5141047"/>
            <a:ext cx="6840760" cy="523220"/>
          </a:xfrm>
          <a:prstGeom prst="rect">
            <a:avLst/>
          </a:prstGeom>
          <a:noFill/>
        </p:spPr>
        <p:txBody>
          <a:bodyPr wrap="square" rtlCol="0">
            <a:spAutoFit/>
          </a:bodyPr>
          <a:lstStyle/>
          <a:p>
            <a:r>
              <a:rPr lang="es-MX" sz="1400" b="1" dirty="0"/>
              <a:t>Figura 3.</a:t>
            </a:r>
            <a:r>
              <a:rPr lang="es-MX" sz="1400" dirty="0"/>
              <a:t> Tipología de algunas posiciones ambientalistas según el punto de partida ético y carácter histórico. </a:t>
            </a:r>
            <a:r>
              <a:rPr lang="es-MX" sz="1400" b="1" dirty="0"/>
              <a:t>Fuente: </a:t>
            </a:r>
            <a:r>
              <a:rPr lang="es-MX" sz="1400" dirty="0"/>
              <a:t>basada en </a:t>
            </a:r>
            <a:r>
              <a:rPr lang="es-MX" sz="1400" dirty="0" err="1"/>
              <a:t>Foladori</a:t>
            </a:r>
            <a:r>
              <a:rPr lang="es-MX" sz="1400" dirty="0"/>
              <a:t>, (s/f).</a:t>
            </a:r>
            <a:endParaRPr lang="es-MX" sz="1400" b="1" dirty="0"/>
          </a:p>
        </p:txBody>
      </p:sp>
    </p:spTree>
    <p:extLst>
      <p:ext uri="{BB962C8B-B14F-4D97-AF65-F5344CB8AC3E}">
        <p14:creationId xmlns:p14="http://schemas.microsoft.com/office/powerpoint/2010/main" val="25293618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2.2.3. Antropocentrismo</a:t>
            </a:r>
          </a:p>
        </p:txBody>
      </p:sp>
      <p:sp>
        <p:nvSpPr>
          <p:cNvPr id="3" name="2 Marcador de contenido"/>
          <p:cNvSpPr>
            <a:spLocks noGrp="1"/>
          </p:cNvSpPr>
          <p:nvPr>
            <p:ph sz="quarter" idx="1"/>
          </p:nvPr>
        </p:nvSpPr>
        <p:spPr>
          <a:xfrm>
            <a:off x="179512" y="1143000"/>
            <a:ext cx="8507288" cy="5013960"/>
          </a:xfrm>
        </p:spPr>
        <p:txBody>
          <a:bodyPr/>
          <a:lstStyle/>
          <a:p>
            <a:pPr marL="0" indent="0">
              <a:buNone/>
            </a:pPr>
            <a:endParaRPr lang="es-MX" sz="2400" dirty="0"/>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3 Pentágono">
            <a:extLst>
              <a:ext uri="{FF2B5EF4-FFF2-40B4-BE49-F238E27FC236}">
                <a16:creationId xmlns:a16="http://schemas.microsoft.com/office/drawing/2014/main" id="{EAFA973B-08F4-4686-9A01-2AB8A5948D51}"/>
              </a:ext>
            </a:extLst>
          </p:cNvPr>
          <p:cNvSpPr/>
          <p:nvPr/>
        </p:nvSpPr>
        <p:spPr>
          <a:xfrm>
            <a:off x="334043" y="1954585"/>
            <a:ext cx="8244408" cy="3168352"/>
          </a:xfrm>
          <a:prstGeom prst="homePlate">
            <a:avLst/>
          </a:prstGeom>
          <a:ln w="57150">
            <a:prstDash val="lgDashDotDot"/>
          </a:ln>
        </p:spPr>
        <p:style>
          <a:lnRef idx="2">
            <a:schemeClr val="accent4"/>
          </a:lnRef>
          <a:fillRef idx="1">
            <a:schemeClr val="lt1"/>
          </a:fillRef>
          <a:effectRef idx="0">
            <a:schemeClr val="accent4"/>
          </a:effectRef>
          <a:fontRef idx="minor">
            <a:schemeClr val="dk1"/>
          </a:fontRef>
        </p:style>
        <p:txBody>
          <a:bodyPr rtlCol="0" anchor="ctr"/>
          <a:lstStyle/>
          <a:p>
            <a:pPr algn="ctr"/>
            <a:endParaRPr lang="es-MX"/>
          </a:p>
        </p:txBody>
      </p:sp>
      <p:sp>
        <p:nvSpPr>
          <p:cNvPr id="10" name="2 Marcador de contenido">
            <a:extLst>
              <a:ext uri="{FF2B5EF4-FFF2-40B4-BE49-F238E27FC236}">
                <a16:creationId xmlns:a16="http://schemas.microsoft.com/office/drawing/2014/main" id="{7EF65B00-A4F7-4579-8F6D-C9C4214B4489}"/>
              </a:ext>
            </a:extLst>
          </p:cNvPr>
          <p:cNvSpPr txBox="1">
            <a:spLocks/>
          </p:cNvSpPr>
          <p:nvPr/>
        </p:nvSpPr>
        <p:spPr>
          <a:xfrm>
            <a:off x="347137" y="2350629"/>
            <a:ext cx="7139136" cy="2376264"/>
          </a:xfrm>
          <a:prstGeom prst="rect">
            <a:avLst/>
          </a:prstGeom>
        </p:spPr>
        <p:txBody>
          <a:bodyPr vert="horz">
            <a:normAutofit lnSpcReduction="10000"/>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just"/>
            <a:r>
              <a:rPr lang="es-MX" dirty="0"/>
              <a:t>Por último, la naturaleza identificada con todo lo real, donde se incluye tanto la actividad humana como el resto de los elementos naturales, conduce a posiciones con otras corrientes filosóficas como el marxismo que representa la contradicción de la ideología de libre mercado. </a:t>
            </a:r>
          </a:p>
        </p:txBody>
      </p:sp>
    </p:spTree>
    <p:extLst>
      <p:ext uri="{BB962C8B-B14F-4D97-AF65-F5344CB8AC3E}">
        <p14:creationId xmlns:p14="http://schemas.microsoft.com/office/powerpoint/2010/main" val="12347534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2.2.4. Holismo</a:t>
            </a:r>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pic>
        <p:nvPicPr>
          <p:cNvPr id="11" name="Picture 4" descr="Resultado de imagen para holismo">
            <a:extLst>
              <a:ext uri="{FF2B5EF4-FFF2-40B4-BE49-F238E27FC236}">
                <a16:creationId xmlns:a16="http://schemas.microsoft.com/office/drawing/2014/main" id="{D702075F-D958-4A05-8336-7DF67BC1FAAC}"/>
              </a:ext>
            </a:extLst>
          </p:cNvPr>
          <p:cNvPicPr>
            <a:picLocks noGrp="1" noChangeAspect="1" noChangeArrowheads="1"/>
          </p:cNvPicPr>
          <p:nvPr>
            <p:ph sz="quarter" idx="1"/>
          </p:nvPr>
        </p:nvPicPr>
        <p:blipFill rotWithShape="1">
          <a:blip r:embed="rId4">
            <a:extLst>
              <a:ext uri="{28A0092B-C50C-407E-A947-70E740481C1C}">
                <a14:useLocalDpi xmlns:a14="http://schemas.microsoft.com/office/drawing/2010/main" val="0"/>
              </a:ext>
            </a:extLst>
          </a:blip>
          <a:srcRect l="17049" r="16147"/>
          <a:stretch/>
        </p:blipFill>
        <p:spPr bwMode="auto">
          <a:xfrm>
            <a:off x="5220072" y="1695450"/>
            <a:ext cx="3671498" cy="3467100"/>
          </a:xfrm>
          <a:prstGeom prst="rect">
            <a:avLst/>
          </a:prstGeom>
          <a:ln>
            <a:noFill/>
          </a:ln>
          <a:effectLst>
            <a:softEdge rad="112500"/>
          </a:effectLst>
        </p:spPr>
      </p:pic>
      <p:sp>
        <p:nvSpPr>
          <p:cNvPr id="12" name="2 Marcador de contenido">
            <a:extLst>
              <a:ext uri="{FF2B5EF4-FFF2-40B4-BE49-F238E27FC236}">
                <a16:creationId xmlns:a16="http://schemas.microsoft.com/office/drawing/2014/main" id="{D5EE6985-A9EA-4F48-99BE-7B443ADA598E}"/>
              </a:ext>
            </a:extLst>
          </p:cNvPr>
          <p:cNvSpPr txBox="1">
            <a:spLocks/>
          </p:cNvSpPr>
          <p:nvPr/>
        </p:nvSpPr>
        <p:spPr>
          <a:xfrm>
            <a:off x="107504" y="1268760"/>
            <a:ext cx="4896544" cy="4824536"/>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endParaRPr lang="es-ES" sz="2800" dirty="0"/>
          </a:p>
          <a:p>
            <a:pPr algn="just"/>
            <a:r>
              <a:rPr lang="es-ES" sz="2800" dirty="0"/>
              <a:t>Concepto creado en el año 1926 por </a:t>
            </a:r>
            <a:r>
              <a:rPr lang="es-ES" sz="2800" b="1" dirty="0"/>
              <a:t>Jan Christiaan </a:t>
            </a:r>
            <a:r>
              <a:rPr lang="es-ES" sz="2800" b="1" dirty="0" err="1"/>
              <a:t>Smuts</a:t>
            </a:r>
            <a:r>
              <a:rPr lang="es-ES" sz="2800" b="1" dirty="0"/>
              <a:t> </a:t>
            </a:r>
            <a:r>
              <a:rPr lang="es-ES" sz="2800" dirty="0"/>
              <a:t>que describió:</a:t>
            </a:r>
          </a:p>
          <a:p>
            <a:pPr marL="0" indent="0" algn="just">
              <a:buNone/>
            </a:pPr>
            <a:r>
              <a:rPr lang="es-ES" sz="2800" dirty="0"/>
              <a:t>“la tendencia de la </a:t>
            </a:r>
            <a:r>
              <a:rPr lang="es-ES" sz="2800" b="1" dirty="0"/>
              <a:t>naturaleza</a:t>
            </a:r>
            <a:r>
              <a:rPr lang="es-ES" sz="2800" dirty="0"/>
              <a:t> de usar una evolución creativa para formar un </a:t>
            </a:r>
            <a:r>
              <a:rPr lang="es-ES" sz="2800" b="1" dirty="0"/>
              <a:t>todo</a:t>
            </a:r>
            <a:r>
              <a:rPr lang="es-ES" sz="2800" dirty="0"/>
              <a:t> que </a:t>
            </a:r>
            <a:r>
              <a:rPr lang="es-ES" sz="2800" b="1" dirty="0"/>
              <a:t>es</a:t>
            </a:r>
            <a:r>
              <a:rPr lang="es-ES" sz="2800" dirty="0"/>
              <a:t> </a:t>
            </a:r>
            <a:r>
              <a:rPr lang="es-ES" sz="2800" b="1" dirty="0"/>
              <a:t>mayor</a:t>
            </a:r>
            <a:r>
              <a:rPr lang="es-ES" sz="2800" dirty="0"/>
              <a:t> que la suma de sus </a:t>
            </a:r>
            <a:r>
              <a:rPr lang="es-ES" sz="2800" b="1" dirty="0"/>
              <a:t>partes</a:t>
            </a:r>
            <a:r>
              <a:rPr lang="es-ES" sz="2800" dirty="0"/>
              <a:t>”.</a:t>
            </a:r>
            <a:endParaRPr lang="es-MX" dirty="0"/>
          </a:p>
        </p:txBody>
      </p:sp>
    </p:spTree>
    <p:extLst>
      <p:ext uri="{BB962C8B-B14F-4D97-AF65-F5344CB8AC3E}">
        <p14:creationId xmlns:p14="http://schemas.microsoft.com/office/powerpoint/2010/main" val="4688495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2.2.4. Holismo</a:t>
            </a:r>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
        <p:nvSpPr>
          <p:cNvPr id="12" name="2 Marcador de contenido">
            <a:extLst>
              <a:ext uri="{FF2B5EF4-FFF2-40B4-BE49-F238E27FC236}">
                <a16:creationId xmlns:a16="http://schemas.microsoft.com/office/drawing/2014/main" id="{D5EE6985-A9EA-4F48-99BE-7B443ADA598E}"/>
              </a:ext>
            </a:extLst>
          </p:cNvPr>
          <p:cNvSpPr txBox="1">
            <a:spLocks/>
          </p:cNvSpPr>
          <p:nvPr/>
        </p:nvSpPr>
        <p:spPr>
          <a:xfrm>
            <a:off x="107504" y="1268760"/>
            <a:ext cx="4896544" cy="4824536"/>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just" fontAlgn="t"/>
            <a:r>
              <a:rPr lang="es-ES" sz="2800" dirty="0"/>
              <a:t>Sólo se puede comprender a la naturaleza estudiando y reconociendo a cada una de sus partes y no sólo como la simple suma de sus partes.</a:t>
            </a:r>
          </a:p>
          <a:p>
            <a:pPr marL="0" indent="0" algn="just" fontAlgn="t">
              <a:buNone/>
            </a:pPr>
            <a:endParaRPr lang="es-ES" sz="2800" dirty="0"/>
          </a:p>
          <a:p>
            <a:pPr algn="just" fontAlgn="t"/>
            <a:r>
              <a:rPr lang="es-ES" sz="2800" dirty="0"/>
              <a:t>El holismo defiende el sinergismo de las partes del todo y no el individualismo de cada una.</a:t>
            </a:r>
          </a:p>
        </p:txBody>
      </p:sp>
      <p:pic>
        <p:nvPicPr>
          <p:cNvPr id="16" name="Imagen 15">
            <a:extLst>
              <a:ext uri="{FF2B5EF4-FFF2-40B4-BE49-F238E27FC236}">
                <a16:creationId xmlns:a16="http://schemas.microsoft.com/office/drawing/2014/main" id="{BB44DF34-FBD7-4EF3-BC20-8977FBEE9E86}"/>
              </a:ext>
            </a:extLst>
          </p:cNvPr>
          <p:cNvPicPr>
            <a:picLocks noChangeAspect="1"/>
          </p:cNvPicPr>
          <p:nvPr/>
        </p:nvPicPr>
        <p:blipFill rotWithShape="1">
          <a:blip r:embed="rId4"/>
          <a:srcRect l="34257" t="19850" r="33353" b="20584"/>
          <a:stretch/>
        </p:blipFill>
        <p:spPr>
          <a:xfrm>
            <a:off x="4993343" y="1250750"/>
            <a:ext cx="3656383" cy="3676338"/>
          </a:xfrm>
          <a:prstGeom prst="rect">
            <a:avLst/>
          </a:prstGeom>
        </p:spPr>
      </p:pic>
      <p:sp>
        <p:nvSpPr>
          <p:cNvPr id="10" name="CuadroTexto 9">
            <a:extLst>
              <a:ext uri="{FF2B5EF4-FFF2-40B4-BE49-F238E27FC236}">
                <a16:creationId xmlns:a16="http://schemas.microsoft.com/office/drawing/2014/main" id="{C96B45A4-03B8-49D4-A5A6-2713885B485E}"/>
              </a:ext>
            </a:extLst>
          </p:cNvPr>
          <p:cNvSpPr txBox="1"/>
          <p:nvPr/>
        </p:nvSpPr>
        <p:spPr>
          <a:xfrm>
            <a:off x="6228184" y="2565699"/>
            <a:ext cx="1924259" cy="523220"/>
          </a:xfrm>
          <a:prstGeom prst="rect">
            <a:avLst/>
          </a:prstGeom>
          <a:noFill/>
        </p:spPr>
        <p:txBody>
          <a:bodyPr wrap="square" rtlCol="0">
            <a:spAutoFit/>
          </a:bodyPr>
          <a:lstStyle/>
          <a:p>
            <a:r>
              <a:rPr lang="es-MX" sz="2800" dirty="0"/>
              <a:t>Holismo</a:t>
            </a:r>
          </a:p>
        </p:txBody>
      </p:sp>
      <p:sp>
        <p:nvSpPr>
          <p:cNvPr id="3" name="CuadroTexto 2">
            <a:extLst>
              <a:ext uri="{FF2B5EF4-FFF2-40B4-BE49-F238E27FC236}">
                <a16:creationId xmlns:a16="http://schemas.microsoft.com/office/drawing/2014/main" id="{1026F014-1F75-476D-A1FE-EC306C386D0D}"/>
              </a:ext>
            </a:extLst>
          </p:cNvPr>
          <p:cNvSpPr txBox="1"/>
          <p:nvPr/>
        </p:nvSpPr>
        <p:spPr>
          <a:xfrm>
            <a:off x="5659310" y="4975367"/>
            <a:ext cx="3089154" cy="1200329"/>
          </a:xfrm>
          <a:prstGeom prst="rect">
            <a:avLst/>
          </a:prstGeom>
          <a:noFill/>
        </p:spPr>
        <p:txBody>
          <a:bodyPr wrap="square" rtlCol="0">
            <a:spAutoFit/>
          </a:bodyPr>
          <a:lstStyle/>
          <a:p>
            <a:r>
              <a:rPr lang="es-ES" sz="2400" dirty="0"/>
              <a:t>Los sistemas funcionan como conjuntos.</a:t>
            </a:r>
            <a:br>
              <a:rPr lang="es-ES" sz="2400" dirty="0"/>
            </a:br>
            <a:endParaRPr lang="es-MX" sz="2400" dirty="0"/>
          </a:p>
        </p:txBody>
      </p:sp>
    </p:spTree>
    <p:extLst>
      <p:ext uri="{BB962C8B-B14F-4D97-AF65-F5344CB8AC3E}">
        <p14:creationId xmlns:p14="http://schemas.microsoft.com/office/powerpoint/2010/main" val="41831879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2.2.4. Holismo</a:t>
            </a:r>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
        <p:nvSpPr>
          <p:cNvPr id="12" name="2 Marcador de contenido">
            <a:extLst>
              <a:ext uri="{FF2B5EF4-FFF2-40B4-BE49-F238E27FC236}">
                <a16:creationId xmlns:a16="http://schemas.microsoft.com/office/drawing/2014/main" id="{D5EE6985-A9EA-4F48-99BE-7B443ADA598E}"/>
              </a:ext>
            </a:extLst>
          </p:cNvPr>
          <p:cNvSpPr txBox="1">
            <a:spLocks/>
          </p:cNvSpPr>
          <p:nvPr/>
        </p:nvSpPr>
        <p:spPr>
          <a:xfrm>
            <a:off x="107504" y="1268760"/>
            <a:ext cx="4896544" cy="4824536"/>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just" fontAlgn="t"/>
            <a:endParaRPr lang="es-ES" sz="2800" dirty="0"/>
          </a:p>
        </p:txBody>
      </p:sp>
      <p:graphicFrame>
        <p:nvGraphicFramePr>
          <p:cNvPr id="17" name="Diagrama 16">
            <a:extLst>
              <a:ext uri="{FF2B5EF4-FFF2-40B4-BE49-F238E27FC236}">
                <a16:creationId xmlns:a16="http://schemas.microsoft.com/office/drawing/2014/main" id="{2F1F0867-D91C-4B9A-8C2D-05A1D52C4B74}"/>
              </a:ext>
            </a:extLst>
          </p:cNvPr>
          <p:cNvGraphicFramePr/>
          <p:nvPr>
            <p:extLst>
              <p:ext uri="{D42A27DB-BD31-4B8C-83A1-F6EECF244321}">
                <p14:modId xmlns:p14="http://schemas.microsoft.com/office/powerpoint/2010/main" val="4207909998"/>
              </p:ext>
            </p:extLst>
          </p:nvPr>
        </p:nvGraphicFramePr>
        <p:xfrm>
          <a:off x="-14514" y="2104571"/>
          <a:ext cx="9158513" cy="402956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8" name="CuadroTexto 17">
            <a:extLst>
              <a:ext uri="{FF2B5EF4-FFF2-40B4-BE49-F238E27FC236}">
                <a16:creationId xmlns:a16="http://schemas.microsoft.com/office/drawing/2014/main" id="{3D791A45-FC2F-43D5-ABBD-B4B7D6A9DC9E}"/>
              </a:ext>
            </a:extLst>
          </p:cNvPr>
          <p:cNvSpPr txBox="1"/>
          <p:nvPr/>
        </p:nvSpPr>
        <p:spPr>
          <a:xfrm>
            <a:off x="107504" y="1256767"/>
            <a:ext cx="8751103" cy="1107996"/>
          </a:xfrm>
          <a:prstGeom prst="rect">
            <a:avLst/>
          </a:prstGeom>
          <a:noFill/>
        </p:spPr>
        <p:txBody>
          <a:bodyPr wrap="square" rtlCol="0">
            <a:spAutoFit/>
          </a:bodyPr>
          <a:lstStyle/>
          <a:p>
            <a:r>
              <a:rPr lang="es-ES" sz="2400" dirty="0"/>
              <a:t>En el origen del conocimiento, la existencia de etapas demuestra la tendencia, capacidad y orientación humanos hacia una visión holística.</a:t>
            </a:r>
          </a:p>
          <a:p>
            <a:endParaRPr lang="es-MX" dirty="0"/>
          </a:p>
        </p:txBody>
      </p:sp>
    </p:spTree>
    <p:extLst>
      <p:ext uri="{BB962C8B-B14F-4D97-AF65-F5344CB8AC3E}">
        <p14:creationId xmlns:p14="http://schemas.microsoft.com/office/powerpoint/2010/main" val="31176141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52400"/>
            <a:ext cx="8363272" cy="990600"/>
          </a:xfrm>
        </p:spPr>
        <p:txBody>
          <a:bodyPr/>
          <a:lstStyle/>
          <a:p>
            <a:r>
              <a:rPr lang="es-MX" dirty="0"/>
              <a:t>2.2.4. Holismo</a:t>
            </a:r>
          </a:p>
        </p:txBody>
      </p:sp>
      <p:sp>
        <p:nvSpPr>
          <p:cNvPr id="3" name="2 Marcador de contenido"/>
          <p:cNvSpPr>
            <a:spLocks noGrp="1"/>
          </p:cNvSpPr>
          <p:nvPr>
            <p:ph sz="quarter" idx="1"/>
          </p:nvPr>
        </p:nvSpPr>
        <p:spPr>
          <a:xfrm>
            <a:off x="6076965" y="4602538"/>
            <a:ext cx="3042706" cy="2070635"/>
          </a:xfrm>
        </p:spPr>
        <p:txBody>
          <a:bodyPr/>
          <a:lstStyle/>
          <a:p>
            <a:r>
              <a:rPr lang="es-MX" dirty="0"/>
              <a:t>El total (halón) es más que las sumas de las partes (Sarmiento, 1974).</a:t>
            </a:r>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Grupo 6">
            <a:extLst>
              <a:ext uri="{FF2B5EF4-FFF2-40B4-BE49-F238E27FC236}">
                <a16:creationId xmlns:a16="http://schemas.microsoft.com/office/drawing/2014/main" id="{5ADA397C-C8F7-43E0-844C-00742B8F2EC0}"/>
              </a:ext>
            </a:extLst>
          </p:cNvPr>
          <p:cNvGrpSpPr/>
          <p:nvPr/>
        </p:nvGrpSpPr>
        <p:grpSpPr>
          <a:xfrm rot="20822430">
            <a:off x="1331640" y="986228"/>
            <a:ext cx="5256584" cy="4937760"/>
            <a:chOff x="5580112" y="1499355"/>
            <a:chExt cx="2933668" cy="3955753"/>
          </a:xfrm>
        </p:grpSpPr>
        <p:sp>
          <p:nvSpPr>
            <p:cNvPr id="9" name="Google Shape;239;p48">
              <a:extLst>
                <a:ext uri="{FF2B5EF4-FFF2-40B4-BE49-F238E27FC236}">
                  <a16:creationId xmlns:a16="http://schemas.microsoft.com/office/drawing/2014/main" id="{C11576D7-6964-4E3C-A143-6B56CE84FFEA}"/>
                </a:ext>
              </a:extLst>
            </p:cNvPr>
            <p:cNvSpPr/>
            <p:nvPr/>
          </p:nvSpPr>
          <p:spPr>
            <a:xfrm>
              <a:off x="6012160" y="3980583"/>
              <a:ext cx="2234191" cy="1191380"/>
            </a:xfrm>
            <a:custGeom>
              <a:avLst/>
              <a:gdLst/>
              <a:ahLst/>
              <a:cxnLst/>
              <a:rect l="l" t="t" r="r" b="b"/>
              <a:pathLst>
                <a:path w="120000" h="120000" extrusionOk="0">
                  <a:moveTo>
                    <a:pt x="33265" y="45896"/>
                  </a:moveTo>
                  <a:lnTo>
                    <a:pt x="0" y="58007"/>
                  </a:lnTo>
                  <a:lnTo>
                    <a:pt x="29081" y="120000"/>
                  </a:lnTo>
                  <a:lnTo>
                    <a:pt x="120000" y="72031"/>
                  </a:lnTo>
                  <a:lnTo>
                    <a:pt x="120000" y="0"/>
                  </a:lnTo>
                  <a:lnTo>
                    <a:pt x="33265" y="45896"/>
                  </a:lnTo>
                  <a:close/>
                </a:path>
              </a:pathLst>
            </a:custGeom>
            <a:solidFill>
              <a:srgbClr val="677E1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600" b="0" i="0" u="none" strike="noStrike" cap="none">
                <a:solidFill>
                  <a:srgbClr val="000000"/>
                </a:solidFill>
                <a:latin typeface="Arial" panose="020B0604020202020204" pitchFamily="34" charset="0"/>
                <a:cs typeface="Arial" panose="020B0604020202020204" pitchFamily="34" charset="0"/>
                <a:sym typeface="Arial"/>
              </a:endParaRPr>
            </a:p>
          </p:txBody>
        </p:sp>
        <p:sp>
          <p:nvSpPr>
            <p:cNvPr id="8" name="Google Shape;240;p48">
              <a:extLst>
                <a:ext uri="{FF2B5EF4-FFF2-40B4-BE49-F238E27FC236}">
                  <a16:creationId xmlns:a16="http://schemas.microsoft.com/office/drawing/2014/main" id="{CF9092A7-BD21-46B7-ADB7-F984B728CA51}"/>
                </a:ext>
              </a:extLst>
            </p:cNvPr>
            <p:cNvSpPr/>
            <p:nvPr/>
          </p:nvSpPr>
          <p:spPr>
            <a:xfrm>
              <a:off x="5580112" y="1499355"/>
              <a:ext cx="2933668" cy="3327139"/>
            </a:xfrm>
            <a:custGeom>
              <a:avLst/>
              <a:gdLst/>
              <a:ahLst/>
              <a:cxnLst/>
              <a:rect l="l" t="t" r="r" b="b"/>
              <a:pathLst>
                <a:path w="120000" h="120000" extrusionOk="0">
                  <a:moveTo>
                    <a:pt x="120000" y="0"/>
                  </a:moveTo>
                  <a:lnTo>
                    <a:pt x="0" y="0"/>
                  </a:lnTo>
                  <a:lnTo>
                    <a:pt x="0" y="120000"/>
                  </a:lnTo>
                  <a:lnTo>
                    <a:pt x="120000" y="93236"/>
                  </a:lnTo>
                  <a:lnTo>
                    <a:pt x="120000" y="0"/>
                  </a:lnTo>
                  <a:close/>
                </a:path>
              </a:pathLst>
            </a:custGeom>
            <a:solidFill>
              <a:srgbClr val="92D050"/>
            </a:solidFill>
            <a:ln>
              <a:noFill/>
            </a:ln>
          </p:spPr>
          <p:txBody>
            <a:bodyPr spcFirstLastPara="1" wrap="square" lIns="91425" tIns="45700" rIns="91425" bIns="45700" anchor="ctr" anchorCtr="0">
              <a:noAutofit/>
            </a:bodyPr>
            <a:lstStyle/>
            <a:p>
              <a:pPr algn="ctr">
                <a:buClr>
                  <a:srgbClr val="000000"/>
                </a:buClr>
                <a:buSzPts val="1100"/>
              </a:pPr>
              <a:r>
                <a:rPr lang="es-MX" sz="2400" dirty="0"/>
                <a:t>Reconoce las cualidades de todo ser vivo y no vivo,  animales, plantas y componentes en la tierra que se desarrollan por la combinación de elementos constitutivos; aunque parezcan no poseerlas cuando se hallan separadas los unos de los otros. </a:t>
              </a:r>
            </a:p>
            <a:p>
              <a:pPr marL="0" marR="0" lvl="0" indent="0" algn="ctr" rtl="0">
                <a:lnSpc>
                  <a:spcPct val="100000"/>
                </a:lnSpc>
                <a:spcBef>
                  <a:spcPts val="0"/>
                </a:spcBef>
                <a:spcAft>
                  <a:spcPts val="0"/>
                </a:spcAft>
                <a:buClr>
                  <a:srgbClr val="000000"/>
                </a:buClr>
                <a:buSzPts val="1100"/>
                <a:buFont typeface="Arial"/>
                <a:buNone/>
              </a:pPr>
              <a:endParaRPr sz="1600" dirty="0">
                <a:solidFill>
                  <a:srgbClr val="FFFFFF"/>
                </a:solidFill>
                <a:latin typeface="Arial" panose="020B0604020202020204" pitchFamily="34" charset="0"/>
                <a:ea typeface="Varela Round"/>
                <a:cs typeface="Arial" panose="020B0604020202020204" pitchFamily="34" charset="0"/>
                <a:sym typeface="Varela Round"/>
              </a:endParaRPr>
            </a:p>
          </p:txBody>
        </p:sp>
        <p:sp>
          <p:nvSpPr>
            <p:cNvPr id="11" name="Google Shape;241;p48">
              <a:extLst>
                <a:ext uri="{FF2B5EF4-FFF2-40B4-BE49-F238E27FC236}">
                  <a16:creationId xmlns:a16="http://schemas.microsoft.com/office/drawing/2014/main" id="{C3F35344-BA33-492F-A24B-256BA7BAF274}"/>
                </a:ext>
              </a:extLst>
            </p:cNvPr>
            <p:cNvSpPr/>
            <p:nvPr/>
          </p:nvSpPr>
          <p:spPr>
            <a:xfrm rot="265417">
              <a:off x="6807702" y="4383767"/>
              <a:ext cx="1445152" cy="770394"/>
            </a:xfrm>
            <a:custGeom>
              <a:avLst/>
              <a:gdLst/>
              <a:ahLst/>
              <a:cxnLst/>
              <a:rect l="l" t="t" r="r" b="b"/>
              <a:pathLst>
                <a:path w="120000" h="120000" extrusionOk="0">
                  <a:moveTo>
                    <a:pt x="0" y="120000"/>
                  </a:moveTo>
                  <a:lnTo>
                    <a:pt x="21414" y="35916"/>
                  </a:lnTo>
                  <a:lnTo>
                    <a:pt x="55622" y="36194"/>
                  </a:lnTo>
                  <a:lnTo>
                    <a:pt x="89158" y="3341"/>
                  </a:lnTo>
                  <a:lnTo>
                    <a:pt x="91582" y="0"/>
                  </a:lnTo>
                  <a:lnTo>
                    <a:pt x="119999" y="36194"/>
                  </a:lnTo>
                  <a:lnTo>
                    <a:pt x="0" y="120000"/>
                  </a:lnTo>
                  <a:close/>
                </a:path>
              </a:pathLst>
            </a:custGeom>
            <a:solidFill>
              <a:srgbClr val="7F9B17"/>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600" b="0" i="0" u="none" strike="noStrike" cap="none">
                <a:solidFill>
                  <a:srgbClr val="000000"/>
                </a:solidFill>
                <a:latin typeface="Arial" panose="020B0604020202020204" pitchFamily="34" charset="0"/>
                <a:cs typeface="Arial" panose="020B0604020202020204" pitchFamily="34" charset="0"/>
                <a:sym typeface="Arial"/>
              </a:endParaRPr>
            </a:p>
          </p:txBody>
        </p:sp>
        <p:sp>
          <p:nvSpPr>
            <p:cNvPr id="10" name="Google Shape;242;p48">
              <a:extLst>
                <a:ext uri="{FF2B5EF4-FFF2-40B4-BE49-F238E27FC236}">
                  <a16:creationId xmlns:a16="http://schemas.microsoft.com/office/drawing/2014/main" id="{156CFCD7-0E56-4200-A273-90637267F7BE}"/>
                </a:ext>
              </a:extLst>
            </p:cNvPr>
            <p:cNvSpPr/>
            <p:nvPr/>
          </p:nvSpPr>
          <p:spPr>
            <a:xfrm rot="404498">
              <a:off x="7049727" y="4374184"/>
              <a:ext cx="830356" cy="1080924"/>
            </a:xfrm>
            <a:custGeom>
              <a:avLst/>
              <a:gdLst/>
              <a:ahLst/>
              <a:cxnLst/>
              <a:rect l="l" t="t" r="r" b="b"/>
              <a:pathLst>
                <a:path w="120000" h="120000" extrusionOk="0">
                  <a:moveTo>
                    <a:pt x="0" y="22664"/>
                  </a:moveTo>
                  <a:lnTo>
                    <a:pt x="58963" y="119999"/>
                  </a:lnTo>
                  <a:lnTo>
                    <a:pt x="120000" y="0"/>
                  </a:lnTo>
                  <a:lnTo>
                    <a:pt x="0" y="22664"/>
                  </a:lnTo>
                  <a:close/>
                </a:path>
              </a:pathLst>
            </a:custGeom>
            <a:solidFill>
              <a:srgbClr val="BEE82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600" b="0" i="0" u="none" strike="noStrike" cap="none">
                <a:solidFill>
                  <a:srgbClr val="000000"/>
                </a:solidFill>
                <a:latin typeface="Arial" panose="020B0604020202020204" pitchFamily="34" charset="0"/>
                <a:cs typeface="Arial" panose="020B0604020202020204" pitchFamily="34" charset="0"/>
                <a:sym typeface="Arial"/>
              </a:endParaRPr>
            </a:p>
          </p:txBody>
        </p:sp>
      </p:grpSp>
    </p:spTree>
    <p:extLst>
      <p:ext uri="{BB962C8B-B14F-4D97-AF65-F5344CB8AC3E}">
        <p14:creationId xmlns:p14="http://schemas.microsoft.com/office/powerpoint/2010/main" val="35632667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2.2.5. Ecología superficial</a:t>
            </a:r>
          </a:p>
        </p:txBody>
      </p:sp>
      <p:sp>
        <p:nvSpPr>
          <p:cNvPr id="3" name="2 Marcador de contenido"/>
          <p:cNvSpPr>
            <a:spLocks noGrp="1"/>
          </p:cNvSpPr>
          <p:nvPr>
            <p:ph sz="quarter" idx="1"/>
          </p:nvPr>
        </p:nvSpPr>
        <p:spPr>
          <a:xfrm>
            <a:off x="457200" y="2060848"/>
            <a:ext cx="8507288" cy="4096112"/>
          </a:xfrm>
        </p:spPr>
        <p:txBody>
          <a:bodyPr/>
          <a:lstStyle/>
          <a:p>
            <a:pPr algn="just"/>
            <a:r>
              <a:rPr lang="es-ES" dirty="0"/>
              <a:t>El objetivo del movimiento de la Ecología superficial es el combate la contaminación y el agotamiento de los recursos naturales. </a:t>
            </a:r>
          </a:p>
          <a:p>
            <a:pPr algn="just"/>
            <a:r>
              <a:rPr lang="es-ES" dirty="0"/>
              <a:t>Objetivo central: la salud y la vida opulenta de los habitantes de los países desarrollados</a:t>
            </a:r>
            <a:r>
              <a:rPr lang="es-MX" dirty="0"/>
              <a:t>(</a:t>
            </a:r>
            <a:r>
              <a:rPr lang="es-MX" dirty="0" err="1"/>
              <a:t>Kwiatkowska</a:t>
            </a:r>
            <a:r>
              <a:rPr lang="es-MX" dirty="0"/>
              <a:t> e </a:t>
            </a:r>
            <a:r>
              <a:rPr lang="es-MX" dirty="0" err="1"/>
              <a:t>Issa</a:t>
            </a:r>
            <a:r>
              <a:rPr lang="es-MX" dirty="0"/>
              <a:t>,</a:t>
            </a:r>
          </a:p>
          <a:p>
            <a:r>
              <a:rPr lang="es-MX" dirty="0"/>
              <a:t>1998:14)</a:t>
            </a:r>
            <a:r>
              <a:rPr lang="es-ES" dirty="0"/>
              <a:t>.</a:t>
            </a:r>
          </a:p>
          <a:p>
            <a:pPr algn="just"/>
            <a:endParaRPr lang="es-MX" dirty="0"/>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8" name="7 Conector recto"/>
          <p:cNvCxnSpPr/>
          <p:nvPr/>
        </p:nvCxnSpPr>
        <p:spPr>
          <a:xfrm>
            <a:off x="1187624" y="1700808"/>
            <a:ext cx="3096344"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10" name="9 Conector recto"/>
          <p:cNvCxnSpPr/>
          <p:nvPr/>
        </p:nvCxnSpPr>
        <p:spPr>
          <a:xfrm>
            <a:off x="4932040" y="1700808"/>
            <a:ext cx="3096344"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8 Elipse"/>
          <p:cNvSpPr/>
          <p:nvPr/>
        </p:nvSpPr>
        <p:spPr>
          <a:xfrm>
            <a:off x="4077180" y="1052736"/>
            <a:ext cx="1080000" cy="10800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
        <p:nvSpPr>
          <p:cNvPr id="12" name="11 Elipse"/>
          <p:cNvSpPr/>
          <p:nvPr/>
        </p:nvSpPr>
        <p:spPr>
          <a:xfrm>
            <a:off x="4347180" y="1322736"/>
            <a:ext cx="540000" cy="5400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pic>
        <p:nvPicPr>
          <p:cNvPr id="11" name="Gráfico 10" descr="Ciudad">
            <a:extLst>
              <a:ext uri="{FF2B5EF4-FFF2-40B4-BE49-F238E27FC236}">
                <a16:creationId xmlns:a16="http://schemas.microsoft.com/office/drawing/2014/main" id="{235CFD18-B5D0-4073-95F7-7B59080E075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55576" y="4624066"/>
            <a:ext cx="914400" cy="914400"/>
          </a:xfrm>
          <a:prstGeom prst="rect">
            <a:avLst/>
          </a:prstGeom>
        </p:spPr>
      </p:pic>
      <p:pic>
        <p:nvPicPr>
          <p:cNvPr id="14" name="Gráfico 13" descr="Crecimiento empresarial">
            <a:extLst>
              <a:ext uri="{FF2B5EF4-FFF2-40B4-BE49-F238E27FC236}">
                <a16:creationId xmlns:a16="http://schemas.microsoft.com/office/drawing/2014/main" id="{7FE68BE3-648D-45A1-83EE-7D3351CEC2D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735796" y="4479291"/>
            <a:ext cx="1080000" cy="1080000"/>
          </a:xfrm>
          <a:prstGeom prst="rect">
            <a:avLst/>
          </a:prstGeom>
        </p:spPr>
      </p:pic>
      <p:pic>
        <p:nvPicPr>
          <p:cNvPr id="16" name="Gráfico 15" descr="Coche">
            <a:extLst>
              <a:ext uri="{FF2B5EF4-FFF2-40B4-BE49-F238E27FC236}">
                <a16:creationId xmlns:a16="http://schemas.microsoft.com/office/drawing/2014/main" id="{3976AD53-C64A-4236-82EF-D1D0D4E9626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617180" y="4393851"/>
            <a:ext cx="1526682" cy="1526682"/>
          </a:xfrm>
          <a:prstGeom prst="rect">
            <a:avLst/>
          </a:prstGeom>
        </p:spPr>
      </p:pic>
      <p:pic>
        <p:nvPicPr>
          <p:cNvPr id="18" name="Gráfico 17" descr="Semillas">
            <a:extLst>
              <a:ext uri="{FF2B5EF4-FFF2-40B4-BE49-F238E27FC236}">
                <a16:creationId xmlns:a16="http://schemas.microsoft.com/office/drawing/2014/main" id="{C4B7521A-2582-4262-8EF5-AF2FD7B69D7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054639" y="4226708"/>
            <a:ext cx="1693825" cy="1693825"/>
          </a:xfrm>
          <a:prstGeom prst="rect">
            <a:avLst/>
          </a:prstGeom>
        </p:spPr>
      </p:pic>
    </p:spTree>
    <p:extLst>
      <p:ext uri="{BB962C8B-B14F-4D97-AF65-F5344CB8AC3E}">
        <p14:creationId xmlns:p14="http://schemas.microsoft.com/office/powerpoint/2010/main" val="28398660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2.2.5. Ecología superficial</a:t>
            </a:r>
          </a:p>
        </p:txBody>
      </p:sp>
      <p:graphicFrame>
        <p:nvGraphicFramePr>
          <p:cNvPr id="13" name="Marcador de contenido 12">
            <a:extLst>
              <a:ext uri="{FF2B5EF4-FFF2-40B4-BE49-F238E27FC236}">
                <a16:creationId xmlns:a16="http://schemas.microsoft.com/office/drawing/2014/main" id="{D0722D94-60AC-4E91-B370-BECD541A4C72}"/>
              </a:ext>
            </a:extLst>
          </p:cNvPr>
          <p:cNvGraphicFramePr>
            <a:graphicFrameLocks noGrp="1"/>
          </p:cNvGraphicFramePr>
          <p:nvPr>
            <p:ph sz="quarter" idx="1"/>
            <p:extLst>
              <p:ext uri="{D42A27DB-BD31-4B8C-83A1-F6EECF244321}">
                <p14:modId xmlns:p14="http://schemas.microsoft.com/office/powerpoint/2010/main" val="3529695044"/>
              </p:ext>
            </p:extLst>
          </p:nvPr>
        </p:nvGraphicFramePr>
        <p:xfrm>
          <a:off x="457200" y="1536776"/>
          <a:ext cx="8229600" cy="48265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8" name="7 Conector recto"/>
          <p:cNvCxnSpPr/>
          <p:nvPr/>
        </p:nvCxnSpPr>
        <p:spPr>
          <a:xfrm>
            <a:off x="1205007" y="1339887"/>
            <a:ext cx="3096344"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10" name="9 Conector recto"/>
          <p:cNvCxnSpPr/>
          <p:nvPr/>
        </p:nvCxnSpPr>
        <p:spPr>
          <a:xfrm>
            <a:off x="4572000" y="1357038"/>
            <a:ext cx="3096344"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11 Elipse"/>
          <p:cNvSpPr/>
          <p:nvPr/>
        </p:nvSpPr>
        <p:spPr>
          <a:xfrm>
            <a:off x="4120240" y="1088235"/>
            <a:ext cx="540000" cy="5400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35579995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2.2.5. Ecología superficial</a:t>
            </a:r>
          </a:p>
        </p:txBody>
      </p:sp>
      <p:sp>
        <p:nvSpPr>
          <p:cNvPr id="3" name="2 Marcador de contenido"/>
          <p:cNvSpPr>
            <a:spLocks noGrp="1"/>
          </p:cNvSpPr>
          <p:nvPr>
            <p:ph sz="quarter" idx="1"/>
          </p:nvPr>
        </p:nvSpPr>
        <p:spPr>
          <a:xfrm>
            <a:off x="457200" y="2060848"/>
            <a:ext cx="8435280" cy="4096112"/>
          </a:xfrm>
        </p:spPr>
        <p:txBody>
          <a:bodyPr/>
          <a:lstStyle/>
          <a:p>
            <a:pPr algn="just"/>
            <a:r>
              <a:rPr lang="es-MX" dirty="0"/>
              <a:t>En particular, </a:t>
            </a:r>
            <a:r>
              <a:rPr lang="es-MX" dirty="0" err="1"/>
              <a:t>Naess</a:t>
            </a:r>
            <a:r>
              <a:rPr lang="es-MX" dirty="0"/>
              <a:t> critica la ecología superficial como aquella que no se hace cargo de las causas políticas, sociales, económicas y culturales de la crisis ambiental. </a:t>
            </a:r>
          </a:p>
          <a:p>
            <a:pPr algn="just"/>
            <a:endParaRPr lang="es-MX" dirty="0"/>
          </a:p>
          <a:p>
            <a:pPr algn="just"/>
            <a:r>
              <a:rPr lang="es-MX" dirty="0"/>
              <a:t>Más aún, está al servicio del </a:t>
            </a:r>
            <a:r>
              <a:rPr lang="es-MX" dirty="0" err="1"/>
              <a:t>estatu</a:t>
            </a:r>
            <a:r>
              <a:rPr lang="es-MX" dirty="0"/>
              <a:t> quo y sirve a las industrias y modelos políticos y económicos imperantes, que además la financian. </a:t>
            </a:r>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8" name="7 Conector recto"/>
          <p:cNvCxnSpPr/>
          <p:nvPr/>
        </p:nvCxnSpPr>
        <p:spPr>
          <a:xfrm>
            <a:off x="1187624" y="1700808"/>
            <a:ext cx="3096344"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10" name="9 Conector recto"/>
          <p:cNvCxnSpPr/>
          <p:nvPr/>
        </p:nvCxnSpPr>
        <p:spPr>
          <a:xfrm>
            <a:off x="4932040" y="1700808"/>
            <a:ext cx="3096344"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8 Elipse"/>
          <p:cNvSpPr/>
          <p:nvPr/>
        </p:nvSpPr>
        <p:spPr>
          <a:xfrm>
            <a:off x="4077180" y="1052736"/>
            <a:ext cx="1080000" cy="10800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
        <p:nvSpPr>
          <p:cNvPr id="12" name="11 Elipse"/>
          <p:cNvSpPr/>
          <p:nvPr/>
        </p:nvSpPr>
        <p:spPr>
          <a:xfrm>
            <a:off x="4347180" y="1322736"/>
            <a:ext cx="540000" cy="5400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7289534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Introducción </a:t>
            </a:r>
          </a:p>
        </p:txBody>
      </p:sp>
      <p:sp>
        <p:nvSpPr>
          <p:cNvPr id="3" name="2 Marcador de contenido"/>
          <p:cNvSpPr>
            <a:spLocks noGrp="1"/>
          </p:cNvSpPr>
          <p:nvPr>
            <p:ph sz="quarter" idx="1"/>
          </p:nvPr>
        </p:nvSpPr>
        <p:spPr>
          <a:xfrm>
            <a:off x="179512" y="1143000"/>
            <a:ext cx="8507288" cy="5220318"/>
          </a:xfrm>
        </p:spPr>
        <p:txBody>
          <a:bodyPr>
            <a:noAutofit/>
          </a:bodyPr>
          <a:lstStyle/>
          <a:p>
            <a:pPr algn="just">
              <a:buNone/>
            </a:pPr>
            <a:r>
              <a:rPr lang="es-MX" altLang="es-MX" sz="2300" dirty="0"/>
              <a:t>	Con el presente material visual se tiene por objetivo guiar a los estudiantes del programa educativo de Turismo sobre la importancia de estudiar la relación que tiene la sociedad y el medio ambiente como proveedor no sólo de recursos naturales para su alimentación sino también para su desarrollo personal y generación de actividades económicas, sin embargo, su degradación y consecuencias son evidentes.</a:t>
            </a:r>
          </a:p>
          <a:p>
            <a:pPr algn="just">
              <a:buNone/>
            </a:pPr>
            <a:endParaRPr lang="es-MX" altLang="es-MX" sz="2300" dirty="0"/>
          </a:p>
          <a:p>
            <a:pPr algn="just">
              <a:buNone/>
            </a:pPr>
            <a:r>
              <a:rPr lang="es-ES" altLang="es-MX" sz="2300" dirty="0"/>
              <a:t>	El material se integra por dos apartados correspondientes a la unidad de competencia dos del programa de estudio “</a:t>
            </a:r>
            <a:r>
              <a:rPr lang="es-ES" altLang="es-MX" sz="2300" i="1" dirty="0"/>
              <a:t>Sociedad y Naturaleza”</a:t>
            </a:r>
            <a:r>
              <a:rPr lang="es-ES" altLang="es-MX" sz="2300" dirty="0"/>
              <a:t>,  la cual tiene como objetivo </a:t>
            </a:r>
            <a:r>
              <a:rPr lang="es-ES_tradnl" altLang="es-MX" sz="2300" dirty="0"/>
              <a:t>an</a:t>
            </a:r>
            <a:r>
              <a:rPr lang="es-ES_tradnl" sz="2300" dirty="0"/>
              <a:t>alizar y valorar la importancia de los recursos naturales y del patrimonio natural, en relación con las formas de actuar del ser humano y con las posibilidades de enfrentar su agotamiento.</a:t>
            </a:r>
            <a:endParaRPr lang="es-MX" sz="2300" dirty="0"/>
          </a:p>
          <a:p>
            <a:pPr algn="just">
              <a:buNone/>
            </a:pPr>
            <a:endParaRPr lang="es-MX" altLang="es-MX" sz="2300" dirty="0"/>
          </a:p>
          <a:p>
            <a:pPr algn="just">
              <a:buNone/>
            </a:pPr>
            <a:endParaRPr lang="es-MX" altLang="es-MX" sz="2300" dirty="0"/>
          </a:p>
          <a:p>
            <a:pPr algn="just">
              <a:buNone/>
            </a:pPr>
            <a:endParaRPr lang="es-MX" altLang="es-MX" sz="2300" dirty="0"/>
          </a:p>
          <a:p>
            <a:pPr algn="just">
              <a:buNone/>
            </a:pPr>
            <a:r>
              <a:rPr lang="es-ES" altLang="es-MX" sz="2300" dirty="0"/>
              <a:t>	</a:t>
            </a:r>
            <a:endParaRPr lang="es-MX" sz="2300" dirty="0"/>
          </a:p>
        </p:txBody>
      </p:sp>
      <p:grpSp>
        <p:nvGrpSpPr>
          <p:cNvPr id="5" name="4 Grupo"/>
          <p:cNvGrpSpPr/>
          <p:nvPr/>
        </p:nvGrpSpPr>
        <p:grpSpPr>
          <a:xfrm>
            <a:off x="755576" y="332656"/>
            <a:ext cx="7992888" cy="6525344"/>
            <a:chOff x="755576" y="332656"/>
            <a:chExt cx="7992888" cy="6525344"/>
          </a:xfrm>
        </p:grpSpPr>
        <p:pic>
          <p:nvPicPr>
            <p:cNvPr id="4"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3074"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27050410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2.2.6. Ecología profunda</a:t>
            </a:r>
          </a:p>
        </p:txBody>
      </p:sp>
      <p:sp>
        <p:nvSpPr>
          <p:cNvPr id="3" name="2 Marcador de contenido"/>
          <p:cNvSpPr>
            <a:spLocks noGrp="1"/>
          </p:cNvSpPr>
          <p:nvPr>
            <p:ph sz="quarter" idx="1"/>
          </p:nvPr>
        </p:nvSpPr>
        <p:spPr>
          <a:xfrm>
            <a:off x="4098776" y="3429000"/>
            <a:ext cx="4978896" cy="2943984"/>
          </a:xfrm>
        </p:spPr>
        <p:txBody>
          <a:bodyPr>
            <a:normAutofit fontScale="92500" lnSpcReduction="10000"/>
          </a:bodyPr>
          <a:lstStyle/>
          <a:p>
            <a:pPr algn="just"/>
            <a:r>
              <a:rPr lang="es-MX" dirty="0"/>
              <a:t>La expresión ideológica de la “</a:t>
            </a:r>
            <a:r>
              <a:rPr lang="es-MX" dirty="0">
                <a:solidFill>
                  <a:srgbClr val="7030A0"/>
                </a:solidFill>
              </a:rPr>
              <a:t>ecología profunda</a:t>
            </a:r>
            <a:r>
              <a:rPr lang="es-MX" dirty="0"/>
              <a:t>” se define a sí misma como tal, por considerar que es profunda al promover un giro copernicano, revirtiendo la forma de entender el mundo al promover una </a:t>
            </a:r>
            <a:r>
              <a:rPr lang="es-MX" dirty="0">
                <a:solidFill>
                  <a:srgbClr val="7030A0"/>
                </a:solidFill>
              </a:rPr>
              <a:t>igualdad</a:t>
            </a:r>
            <a:r>
              <a:rPr lang="es-MX" dirty="0"/>
              <a:t> </a:t>
            </a:r>
            <a:r>
              <a:rPr lang="es-MX" dirty="0">
                <a:solidFill>
                  <a:srgbClr val="7030A0"/>
                </a:solidFill>
              </a:rPr>
              <a:t>intrínseca</a:t>
            </a:r>
            <a:r>
              <a:rPr lang="es-MX" dirty="0"/>
              <a:t> de todos los seres, incluidos los humanos.</a:t>
            </a:r>
          </a:p>
        </p:txBody>
      </p:sp>
      <p:sp>
        <p:nvSpPr>
          <p:cNvPr id="4" name="3 Rectángulo"/>
          <p:cNvSpPr/>
          <p:nvPr/>
        </p:nvSpPr>
        <p:spPr>
          <a:xfrm>
            <a:off x="539552" y="1412776"/>
            <a:ext cx="4572000" cy="2308324"/>
          </a:xfrm>
          <a:prstGeom prst="rect">
            <a:avLst/>
          </a:prstGeom>
        </p:spPr>
        <p:txBody>
          <a:bodyPr>
            <a:spAutoFit/>
          </a:bodyPr>
          <a:lstStyle/>
          <a:p>
            <a:r>
              <a:rPr lang="es-MX" sz="2400" dirty="0"/>
              <a:t>Se considera como precursor de la ecología profunda, el noruego Arne </a:t>
            </a:r>
            <a:r>
              <a:rPr lang="es-MX" sz="2400" dirty="0" err="1"/>
              <a:t>Naess</a:t>
            </a:r>
            <a:r>
              <a:rPr lang="es-MX" sz="2400" dirty="0"/>
              <a:t>, señala “tenemos el objetivo no sólo de </a:t>
            </a:r>
            <a:r>
              <a:rPr lang="es-MX" sz="2400" dirty="0">
                <a:solidFill>
                  <a:schemeClr val="accent4">
                    <a:lumMod val="75000"/>
                  </a:schemeClr>
                </a:solidFill>
              </a:rPr>
              <a:t>estabilizar</a:t>
            </a:r>
            <a:r>
              <a:rPr lang="es-MX" sz="2400" dirty="0"/>
              <a:t> la </a:t>
            </a:r>
            <a:r>
              <a:rPr lang="es-MX" sz="2400" dirty="0">
                <a:solidFill>
                  <a:schemeClr val="accent4">
                    <a:lumMod val="75000"/>
                  </a:schemeClr>
                </a:solidFill>
              </a:rPr>
              <a:t>población</a:t>
            </a:r>
            <a:r>
              <a:rPr lang="es-MX" sz="2400" dirty="0"/>
              <a:t> humana, sino también de </a:t>
            </a:r>
            <a:r>
              <a:rPr lang="es-MX" sz="2400" dirty="0">
                <a:solidFill>
                  <a:schemeClr val="accent4">
                    <a:lumMod val="75000"/>
                  </a:schemeClr>
                </a:solidFill>
              </a:rPr>
              <a:t>reducirla</a:t>
            </a:r>
            <a:r>
              <a:rPr lang="es-MX" sz="2400" dirty="0"/>
              <a:t> a un mínimo </a:t>
            </a:r>
            <a:r>
              <a:rPr lang="es-MX" sz="2400" dirty="0">
                <a:solidFill>
                  <a:schemeClr val="accent4">
                    <a:lumMod val="75000"/>
                  </a:schemeClr>
                </a:solidFill>
              </a:rPr>
              <a:t>sostenible</a:t>
            </a:r>
            <a:r>
              <a:rPr lang="es-MX" sz="2400" dirty="0"/>
              <a:t>”.</a:t>
            </a:r>
          </a:p>
        </p:txBody>
      </p:sp>
      <p:cxnSp>
        <p:nvCxnSpPr>
          <p:cNvPr id="6" name="5 Conector angular"/>
          <p:cNvCxnSpPr>
            <a:cxnSpLocks/>
          </p:cNvCxnSpPr>
          <p:nvPr/>
        </p:nvCxnSpPr>
        <p:spPr>
          <a:xfrm>
            <a:off x="179512" y="3721100"/>
            <a:ext cx="7714186" cy="2651884"/>
          </a:xfrm>
          <a:prstGeom prst="bentConnector3">
            <a:avLst/>
          </a:prstGeom>
        </p:spPr>
        <p:style>
          <a:lnRef idx="3">
            <a:schemeClr val="dk1"/>
          </a:lnRef>
          <a:fillRef idx="0">
            <a:schemeClr val="dk1"/>
          </a:fillRef>
          <a:effectRef idx="2">
            <a:schemeClr val="dk1"/>
          </a:effectRef>
          <a:fontRef idx="minor">
            <a:schemeClr val="tx1"/>
          </a:fontRef>
        </p:style>
      </p:cxnSp>
      <p:pic>
        <p:nvPicPr>
          <p:cNvPr id="9" name="Gráfico 8" descr="Planta">
            <a:extLst>
              <a:ext uri="{FF2B5EF4-FFF2-40B4-BE49-F238E27FC236}">
                <a16:creationId xmlns:a16="http://schemas.microsoft.com/office/drawing/2014/main" id="{8E5D36B9-9103-4C8E-A121-5AC819A315A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940152" y="1298065"/>
            <a:ext cx="1953546" cy="1953546"/>
          </a:xfrm>
          <a:prstGeom prst="rect">
            <a:avLst/>
          </a:prstGeom>
        </p:spPr>
      </p:pic>
      <p:pic>
        <p:nvPicPr>
          <p:cNvPr id="11" name="Gráfico 10" descr="Familia con niño">
            <a:extLst>
              <a:ext uri="{FF2B5EF4-FFF2-40B4-BE49-F238E27FC236}">
                <a16:creationId xmlns:a16="http://schemas.microsoft.com/office/drawing/2014/main" id="{ADDEA69E-94A5-432E-88FD-69F9655E55F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9592" y="4013200"/>
            <a:ext cx="1970566" cy="1970566"/>
          </a:xfrm>
          <a:prstGeom prst="rect">
            <a:avLst/>
          </a:prstGeom>
        </p:spPr>
      </p:pic>
    </p:spTree>
    <p:extLst>
      <p:ext uri="{BB962C8B-B14F-4D97-AF65-F5344CB8AC3E}">
        <p14:creationId xmlns:p14="http://schemas.microsoft.com/office/powerpoint/2010/main" val="29545325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2.2.6. Ecología profunda</a:t>
            </a:r>
          </a:p>
        </p:txBody>
      </p:sp>
      <p:sp>
        <p:nvSpPr>
          <p:cNvPr id="3" name="2 Marcador de contenido"/>
          <p:cNvSpPr>
            <a:spLocks noGrp="1"/>
          </p:cNvSpPr>
          <p:nvPr>
            <p:ph sz="quarter" idx="1"/>
          </p:nvPr>
        </p:nvSpPr>
        <p:spPr/>
        <p:txBody>
          <a:bodyPr>
            <a:normAutofit fontScale="92500" lnSpcReduction="10000"/>
          </a:bodyPr>
          <a:lstStyle/>
          <a:p>
            <a:r>
              <a:rPr lang="es-MX" dirty="0"/>
              <a:t>Por lo mismo, rechaza lo que considera una de las causas de la crisis medioambiental: la superioridad del hombre sobre la naturaleza surgida del mandato bíblico.</a:t>
            </a:r>
          </a:p>
          <a:p>
            <a:endParaRPr lang="es-MX" dirty="0"/>
          </a:p>
        </p:txBody>
      </p:sp>
      <p:sp>
        <p:nvSpPr>
          <p:cNvPr id="4" name="3 Marcador de contenido"/>
          <p:cNvSpPr>
            <a:spLocks noGrp="1"/>
          </p:cNvSpPr>
          <p:nvPr>
            <p:ph sz="quarter" idx="2"/>
          </p:nvPr>
        </p:nvSpPr>
        <p:spPr>
          <a:xfrm>
            <a:off x="4632198" y="1216152"/>
            <a:ext cx="4404298" cy="5237184"/>
          </a:xfrm>
        </p:spPr>
        <p:txBody>
          <a:bodyPr>
            <a:normAutofit fontScale="92500" lnSpcReduction="10000"/>
          </a:bodyPr>
          <a:lstStyle/>
          <a:p>
            <a:r>
              <a:rPr lang="es-MX" dirty="0"/>
              <a:t>El gran giro de esta corriente consiste en desplazar al humano como centro de la creación en función  de  otras  especies  de  la naturaleza.  </a:t>
            </a:r>
          </a:p>
          <a:p>
            <a:pPr marL="0" indent="0">
              <a:buNone/>
            </a:pPr>
            <a:endParaRPr lang="es-MX" dirty="0"/>
          </a:p>
          <a:p>
            <a:r>
              <a:rPr lang="es-MX" dirty="0"/>
              <a:t>Por deducción lógica, sus partidarios concluyen que, dado que la naturaleza ha sido dañada por la acción del  hombre,  es  necesario  ahora compensar  esta situación permitiendo el florecimiento de otras especies.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4024" y="3203250"/>
            <a:ext cx="3048000" cy="3038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620324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2.2.6. Ecología profunda</a:t>
            </a:r>
          </a:p>
        </p:txBody>
      </p:sp>
      <p:sp>
        <p:nvSpPr>
          <p:cNvPr id="7" name="6 Marcador de texto"/>
          <p:cNvSpPr>
            <a:spLocks noGrp="1"/>
          </p:cNvSpPr>
          <p:nvPr>
            <p:ph type="body" idx="1"/>
          </p:nvPr>
        </p:nvSpPr>
        <p:spPr/>
        <p:txBody>
          <a:bodyPr/>
          <a:lstStyle/>
          <a:p>
            <a:r>
              <a:rPr lang="es-MX" dirty="0"/>
              <a:t>Causas de la crisis ambiental</a:t>
            </a:r>
          </a:p>
        </p:txBody>
      </p:sp>
      <p:sp>
        <p:nvSpPr>
          <p:cNvPr id="9" name="8 Marcador de texto"/>
          <p:cNvSpPr>
            <a:spLocks noGrp="1"/>
          </p:cNvSpPr>
          <p:nvPr>
            <p:ph type="body" sz="half" idx="3"/>
          </p:nvPr>
        </p:nvSpPr>
        <p:spPr/>
        <p:txBody>
          <a:bodyPr>
            <a:normAutofit fontScale="92500" lnSpcReduction="20000"/>
          </a:bodyPr>
          <a:lstStyle/>
          <a:p>
            <a:r>
              <a:rPr lang="es-MX" dirty="0"/>
              <a:t>Soluciones para enfrentar las crisis</a:t>
            </a:r>
          </a:p>
        </p:txBody>
      </p:sp>
      <p:sp>
        <p:nvSpPr>
          <p:cNvPr id="8" name="7 Marcador de contenido"/>
          <p:cNvSpPr>
            <a:spLocks noGrp="1"/>
          </p:cNvSpPr>
          <p:nvPr>
            <p:ph sz="quarter" idx="2"/>
          </p:nvPr>
        </p:nvSpPr>
        <p:spPr>
          <a:xfrm>
            <a:off x="457200" y="2133600"/>
            <a:ext cx="3754760" cy="4038600"/>
          </a:xfrm>
        </p:spPr>
        <p:txBody>
          <a:bodyPr/>
          <a:lstStyle/>
          <a:p>
            <a:r>
              <a:rPr lang="es-MX" dirty="0"/>
              <a:t>Ética antropocéntrica.</a:t>
            </a:r>
          </a:p>
          <a:p>
            <a:r>
              <a:rPr lang="es-MX" dirty="0"/>
              <a:t>Desarrollo tecnológico.</a:t>
            </a:r>
          </a:p>
          <a:p>
            <a:r>
              <a:rPr lang="es-MX" dirty="0"/>
              <a:t>Desarrollo industrial y urbano.</a:t>
            </a:r>
          </a:p>
          <a:p>
            <a:r>
              <a:rPr lang="es-MX" dirty="0"/>
              <a:t>Explosión demográfica (raciocinio neo-</a:t>
            </a:r>
            <a:r>
              <a:rPr lang="es-MX" dirty="0" err="1"/>
              <a:t>malthusiano</a:t>
            </a:r>
            <a:r>
              <a:rPr lang="es-MX" dirty="0"/>
              <a:t>).</a:t>
            </a:r>
          </a:p>
        </p:txBody>
      </p:sp>
      <p:sp>
        <p:nvSpPr>
          <p:cNvPr id="10" name="9 Marcador de contenido"/>
          <p:cNvSpPr>
            <a:spLocks noGrp="1"/>
          </p:cNvSpPr>
          <p:nvPr>
            <p:ph sz="quarter" idx="4"/>
          </p:nvPr>
        </p:nvSpPr>
        <p:spPr>
          <a:xfrm>
            <a:off x="4892127" y="1971675"/>
            <a:ext cx="4190999" cy="4200525"/>
          </a:xfrm>
        </p:spPr>
        <p:txBody>
          <a:bodyPr>
            <a:normAutofit/>
          </a:bodyPr>
          <a:lstStyle/>
          <a:p>
            <a:r>
              <a:rPr lang="es-MX" dirty="0"/>
              <a:t>Igualitarismo </a:t>
            </a:r>
            <a:r>
              <a:rPr lang="es-MX" dirty="0" err="1"/>
              <a:t>biosférico</a:t>
            </a:r>
            <a:r>
              <a:rPr lang="es-MX" dirty="0"/>
              <a:t> (bioética).</a:t>
            </a:r>
          </a:p>
          <a:p>
            <a:r>
              <a:rPr lang="es-MX" dirty="0"/>
              <a:t>Detener el crecimiento industrial y urbano. “Vuelta al campo”.</a:t>
            </a:r>
          </a:p>
          <a:p>
            <a:r>
              <a:rPr lang="es-MX" dirty="0"/>
              <a:t>Detener el crecimiento poblacional.</a:t>
            </a:r>
          </a:p>
          <a:p>
            <a:r>
              <a:rPr lang="es-MX" dirty="0"/>
              <a:t>Objetivo: Preservar todo el contexto naturaleza).</a:t>
            </a:r>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5632667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3717032"/>
            <a:ext cx="4461848" cy="24201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Título"/>
          <p:cNvSpPr>
            <a:spLocks noGrp="1"/>
          </p:cNvSpPr>
          <p:nvPr>
            <p:ph type="title"/>
          </p:nvPr>
        </p:nvSpPr>
        <p:spPr/>
        <p:txBody>
          <a:bodyPr/>
          <a:lstStyle/>
          <a:p>
            <a:r>
              <a:rPr lang="es-MX" dirty="0"/>
              <a:t>2.2.6. Ecología profunda</a:t>
            </a:r>
          </a:p>
        </p:txBody>
      </p:sp>
      <p:sp>
        <p:nvSpPr>
          <p:cNvPr id="8" name="7 Marcador de contenido"/>
          <p:cNvSpPr>
            <a:spLocks noGrp="1"/>
          </p:cNvSpPr>
          <p:nvPr>
            <p:ph sz="quarter" idx="1"/>
          </p:nvPr>
        </p:nvSpPr>
        <p:spPr>
          <a:xfrm>
            <a:off x="251520" y="1634733"/>
            <a:ext cx="5842992" cy="4937760"/>
          </a:xfrm>
        </p:spPr>
        <p:txBody>
          <a:bodyPr/>
          <a:lstStyle/>
          <a:p>
            <a:r>
              <a:rPr lang="es-MX" dirty="0"/>
              <a:t>La ecología profunda, está desencantada con el modelo de desarrollo, la falta de solidaridad entre sí y entre los humanos y del resto de seres vivos, además, procura cambios culturales, así como, políticos que conduzcan hacia una ética social y ecológicamente virtuosa.</a:t>
            </a:r>
          </a:p>
        </p:txBody>
      </p:sp>
      <p:grpSp>
        <p:nvGrpSpPr>
          <p:cNvPr id="11" name="10 Grupo"/>
          <p:cNvGrpSpPr/>
          <p:nvPr/>
        </p:nvGrpSpPr>
        <p:grpSpPr>
          <a:xfrm>
            <a:off x="755576" y="332656"/>
            <a:ext cx="7992888" cy="6525344"/>
            <a:chOff x="755576" y="332656"/>
            <a:chExt cx="7992888" cy="6525344"/>
          </a:xfrm>
        </p:grpSpPr>
        <p:pic>
          <p:nvPicPr>
            <p:cNvPr id="12"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13" name="Picture 2" descr="Resultado de imagen para cuvt teotihuaca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5903414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2669933" y="3861048"/>
            <a:ext cx="3804134" cy="2063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Título"/>
          <p:cNvSpPr>
            <a:spLocks noGrp="1"/>
          </p:cNvSpPr>
          <p:nvPr>
            <p:ph type="title"/>
          </p:nvPr>
        </p:nvSpPr>
        <p:spPr/>
        <p:txBody>
          <a:bodyPr/>
          <a:lstStyle/>
          <a:p>
            <a:r>
              <a:rPr lang="es-MX" dirty="0"/>
              <a:t>Actividades complementarias </a:t>
            </a:r>
          </a:p>
        </p:txBody>
      </p:sp>
      <p:sp>
        <p:nvSpPr>
          <p:cNvPr id="8" name="7 Marcador de contenido"/>
          <p:cNvSpPr>
            <a:spLocks noGrp="1"/>
          </p:cNvSpPr>
          <p:nvPr>
            <p:ph sz="quarter" idx="1"/>
          </p:nvPr>
        </p:nvSpPr>
        <p:spPr>
          <a:xfrm>
            <a:off x="251520" y="1634733"/>
            <a:ext cx="8640960" cy="4937760"/>
          </a:xfrm>
        </p:spPr>
        <p:txBody>
          <a:bodyPr/>
          <a:lstStyle/>
          <a:p>
            <a:r>
              <a:rPr lang="es-MX" dirty="0"/>
              <a:t>Analiza el siguiente video después de analizar cada corriente filosófica. Discutan y critiquen cada corriente y tomen una postura. </a:t>
            </a:r>
          </a:p>
          <a:p>
            <a:r>
              <a:rPr lang="es-MX" dirty="0">
                <a:hlinkClick r:id="rId4"/>
              </a:rPr>
              <a:t>https://www.youtube.com/watch?v=ZTVOBBbnjv4&amp;t=5s</a:t>
            </a:r>
            <a:endParaRPr lang="es-MX" dirty="0"/>
          </a:p>
          <a:p>
            <a:r>
              <a:rPr lang="es-MX" dirty="0">
                <a:hlinkClick r:id="rId5"/>
              </a:rPr>
              <a:t>https://www.youtube.com/watch?v=8UqBuUSn3hY&amp;t=704s</a:t>
            </a:r>
            <a:endParaRPr lang="es-MX" dirty="0"/>
          </a:p>
          <a:p>
            <a:endParaRPr lang="es-MX" dirty="0"/>
          </a:p>
          <a:p>
            <a:endParaRPr lang="es-MX" dirty="0"/>
          </a:p>
        </p:txBody>
      </p:sp>
      <p:grpSp>
        <p:nvGrpSpPr>
          <p:cNvPr id="11" name="10 Grupo"/>
          <p:cNvGrpSpPr/>
          <p:nvPr/>
        </p:nvGrpSpPr>
        <p:grpSpPr>
          <a:xfrm>
            <a:off x="755576" y="332656"/>
            <a:ext cx="7992888" cy="6525344"/>
            <a:chOff x="755576" y="332656"/>
            <a:chExt cx="7992888" cy="6525344"/>
          </a:xfrm>
        </p:grpSpPr>
        <p:pic>
          <p:nvPicPr>
            <p:cNvPr id="12" name="Imagen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13" name="Picture 2" descr="Resultado de imagen para cuvt teotihuacan"/>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7029268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Conclusiones </a:t>
            </a:r>
          </a:p>
        </p:txBody>
      </p:sp>
      <p:sp>
        <p:nvSpPr>
          <p:cNvPr id="3" name="2 Marcador de contenido"/>
          <p:cNvSpPr>
            <a:spLocks noGrp="1"/>
          </p:cNvSpPr>
          <p:nvPr>
            <p:ph sz="quarter" idx="1"/>
          </p:nvPr>
        </p:nvSpPr>
        <p:spPr>
          <a:xfrm>
            <a:off x="863588" y="1762904"/>
            <a:ext cx="7524836" cy="4240128"/>
          </a:xfrm>
        </p:spPr>
        <p:txBody>
          <a:bodyPr>
            <a:normAutofit/>
          </a:bodyPr>
          <a:lstStyle/>
          <a:p>
            <a:pPr marL="0" indent="0" algn="just">
              <a:buNone/>
            </a:pPr>
            <a:r>
              <a:rPr lang="es-MX" dirty="0"/>
              <a:t>Las diversas </a:t>
            </a:r>
            <a:r>
              <a:rPr lang="es-ES_tradnl" dirty="0"/>
              <a:t>formas de instrumentalización de la naturaleza </a:t>
            </a:r>
            <a:r>
              <a:rPr lang="es-MX" dirty="0"/>
              <a:t>se muestran en distintas bases filosóficas, o bien se limitan a señalar las diferencias entre las propuestas. </a:t>
            </a:r>
          </a:p>
          <a:p>
            <a:pPr marL="0" indent="0" algn="just">
              <a:buNone/>
            </a:pPr>
            <a:r>
              <a:rPr lang="es-MX" dirty="0"/>
              <a:t>Se debe trabajar en acciones concretas a partir de teorías o corrientes filosóficas, ya que a pesar de que se observen cambios drásticos aún la población es indiferente, necesitamos actuar de manera sinérgica entre la sociedad, gobiernos y empresas. </a:t>
            </a:r>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6 Abrir corchete"/>
          <p:cNvSpPr/>
          <p:nvPr/>
        </p:nvSpPr>
        <p:spPr>
          <a:xfrm>
            <a:off x="755576" y="1700808"/>
            <a:ext cx="216024" cy="3744416"/>
          </a:xfrm>
          <a:prstGeom prst="leftBracket">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s-MX"/>
          </a:p>
        </p:txBody>
      </p:sp>
      <p:sp>
        <p:nvSpPr>
          <p:cNvPr id="8" name="7 Abrir corchete"/>
          <p:cNvSpPr/>
          <p:nvPr/>
        </p:nvSpPr>
        <p:spPr>
          <a:xfrm flipH="1">
            <a:off x="8388424" y="1700808"/>
            <a:ext cx="216024" cy="3960440"/>
          </a:xfrm>
          <a:prstGeom prst="leftBracket">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16265073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Referencias bibliográficas</a:t>
            </a:r>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2 Marcador de contenido">
            <a:extLst>
              <a:ext uri="{FF2B5EF4-FFF2-40B4-BE49-F238E27FC236}">
                <a16:creationId xmlns:a16="http://schemas.microsoft.com/office/drawing/2014/main" id="{F3FA1EED-8804-4497-9004-FD2A444E4EE8}"/>
              </a:ext>
            </a:extLst>
          </p:cNvPr>
          <p:cNvSpPr>
            <a:spLocks noGrp="1"/>
          </p:cNvSpPr>
          <p:nvPr>
            <p:ph sz="quarter" idx="1"/>
          </p:nvPr>
        </p:nvSpPr>
        <p:spPr>
          <a:xfrm>
            <a:off x="158750" y="1323255"/>
            <a:ext cx="8589714" cy="5040063"/>
          </a:xfrm>
        </p:spPr>
        <p:txBody>
          <a:bodyPr>
            <a:normAutofit fontScale="55000" lnSpcReduction="20000"/>
          </a:bodyPr>
          <a:lstStyle/>
          <a:p>
            <a:endParaRPr lang="es-MX" dirty="0"/>
          </a:p>
          <a:p>
            <a:r>
              <a:rPr lang="es-MX" dirty="0" err="1"/>
              <a:t>Chuvieco</a:t>
            </a:r>
            <a:r>
              <a:rPr lang="es-MX" dirty="0"/>
              <a:t>, Emilio, (2005). </a:t>
            </a:r>
            <a:r>
              <a:rPr lang="es-MX" i="1" dirty="0"/>
              <a:t>Cuidar la Tierra: Razones para conservar la Naturaleza, </a:t>
            </a:r>
            <a:r>
              <a:rPr lang="es-MX" dirty="0"/>
              <a:t>Madrid, Digital </a:t>
            </a:r>
            <a:r>
              <a:rPr lang="es-MX" dirty="0" err="1"/>
              <a:t>Reasons</a:t>
            </a:r>
            <a:r>
              <a:rPr lang="es-MX" dirty="0"/>
              <a:t>.</a:t>
            </a:r>
          </a:p>
          <a:p>
            <a:endParaRPr lang="es-MX" dirty="0"/>
          </a:p>
          <a:p>
            <a:r>
              <a:rPr lang="es-ES" dirty="0"/>
              <a:t>Guillermo Torres Carral, « Reflexiones alrededor de la epistemología ambiental », Revista de Estudios Sociales [En línea], 58 | Octubre 2016, Publicado el 15 diciembre 2016, consultado el 30 abril 2019. URL : http://journals.openedition.org/revestudsoc/313</a:t>
            </a:r>
            <a:endParaRPr lang="es-MX" dirty="0"/>
          </a:p>
          <a:p>
            <a:endParaRPr lang="es-MX" dirty="0"/>
          </a:p>
          <a:p>
            <a:r>
              <a:rPr lang="es-MX" dirty="0" err="1"/>
              <a:t>Foladori</a:t>
            </a:r>
            <a:r>
              <a:rPr lang="es-MX" dirty="0"/>
              <a:t>, Guillermo, (s/f). </a:t>
            </a:r>
            <a:r>
              <a:rPr lang="es-MX" i="1" dirty="0"/>
              <a:t>Una tipología del pensamiento ambientalista</a:t>
            </a:r>
            <a:r>
              <a:rPr lang="es-MX" dirty="0"/>
              <a:t>. </a:t>
            </a:r>
          </a:p>
          <a:p>
            <a:r>
              <a:rPr lang="es-ES" dirty="0" err="1"/>
              <a:t>Kwiatkowska</a:t>
            </a:r>
            <a:r>
              <a:rPr lang="es-ES" dirty="0"/>
              <a:t>, T. y J. </a:t>
            </a:r>
            <a:r>
              <a:rPr lang="es-ES" dirty="0" err="1"/>
              <a:t>Issa</a:t>
            </a:r>
            <a:r>
              <a:rPr lang="es-ES" dirty="0"/>
              <a:t> (1998). “El movimiento de Ecología Profunda”, en </a:t>
            </a:r>
            <a:r>
              <a:rPr lang="es-ES" dirty="0" err="1"/>
              <a:t>Kwiatkowska</a:t>
            </a:r>
            <a:r>
              <a:rPr lang="es-ES" dirty="0"/>
              <a:t>, T. y J. </a:t>
            </a:r>
            <a:r>
              <a:rPr lang="es-ES" dirty="0" err="1"/>
              <a:t>Issa</a:t>
            </a:r>
            <a:r>
              <a:rPr lang="es-ES" dirty="0"/>
              <a:t>. Los caminos de la ética ambiental. CONACYT Plaza y Valdés-Universidad Autónoma Metropolitana, México.</a:t>
            </a:r>
            <a:endParaRPr lang="es-MX" dirty="0"/>
          </a:p>
          <a:p>
            <a:endParaRPr lang="es-MX" dirty="0"/>
          </a:p>
          <a:p>
            <a:r>
              <a:rPr lang="es-MX" dirty="0"/>
              <a:t>MC-</a:t>
            </a:r>
            <a:r>
              <a:rPr lang="es-MX" dirty="0" err="1"/>
              <a:t>Gowen</a:t>
            </a:r>
            <a:r>
              <a:rPr lang="es-MX" dirty="0"/>
              <a:t> (1999). “Mail </a:t>
            </a:r>
            <a:r>
              <a:rPr lang="es-MX" dirty="0" err="1"/>
              <a:t>list</a:t>
            </a:r>
            <a:r>
              <a:rPr lang="es-MX" dirty="0"/>
              <a:t>”, en Web </a:t>
            </a:r>
            <a:r>
              <a:rPr lang="es-MX" dirty="0" err="1"/>
              <a:t>site</a:t>
            </a:r>
            <a:r>
              <a:rPr lang="es-MX" dirty="0"/>
              <a:t>: http://csf.colorado.edu/ecolecon/anthropocentrism/mcgowen-vs-gintis/0002 </a:t>
            </a:r>
          </a:p>
          <a:p>
            <a:endParaRPr lang="es-MX" dirty="0"/>
          </a:p>
          <a:p>
            <a:r>
              <a:rPr lang="es-MX" dirty="0" err="1"/>
              <a:t>Mellor</a:t>
            </a:r>
            <a:r>
              <a:rPr lang="es-MX" dirty="0"/>
              <a:t>, Mary, (2000). </a:t>
            </a:r>
            <a:r>
              <a:rPr lang="es-MX" i="1" dirty="0"/>
              <a:t>Feminismo y ecología</a:t>
            </a:r>
            <a:r>
              <a:rPr lang="es-MX" dirty="0"/>
              <a:t>. México. Siglo XXI Editores. </a:t>
            </a:r>
          </a:p>
          <a:p>
            <a:endParaRPr lang="es-MX" dirty="0"/>
          </a:p>
          <a:p>
            <a:r>
              <a:rPr lang="es-MX" dirty="0" err="1"/>
              <a:t>Samiento</a:t>
            </a:r>
            <a:r>
              <a:rPr lang="es-MX" dirty="0"/>
              <a:t>, Fausto, (1974). </a:t>
            </a:r>
            <a:r>
              <a:rPr lang="es-MX" i="1" dirty="0"/>
              <a:t>Diccionario de ecología: Paisajes, conservación y desarrollo sustentable para Latinoamérica. </a:t>
            </a:r>
            <a:r>
              <a:rPr lang="es-MX" dirty="0"/>
              <a:t>Quito. CLACS-UGA.</a:t>
            </a:r>
          </a:p>
          <a:p>
            <a:endParaRPr lang="es-MX" dirty="0"/>
          </a:p>
          <a:p>
            <a:r>
              <a:rPr lang="es-MX" dirty="0" err="1"/>
              <a:t>Splitter</a:t>
            </a:r>
            <a:r>
              <a:rPr lang="es-MX" dirty="0"/>
              <a:t>, </a:t>
            </a:r>
            <a:r>
              <a:rPr lang="es-MX" dirty="0" err="1"/>
              <a:t>Laurance</a:t>
            </a:r>
            <a:r>
              <a:rPr lang="es-MX" dirty="0"/>
              <a:t>, (1996). </a:t>
            </a:r>
            <a:r>
              <a:rPr lang="es-MX" i="1" dirty="0"/>
              <a:t>La otra educación</a:t>
            </a:r>
            <a:r>
              <a:rPr lang="es-MX" dirty="0"/>
              <a:t>. Buenos Aires. Manantial.</a:t>
            </a:r>
          </a:p>
          <a:p>
            <a:pPr marL="0" indent="0">
              <a:buNone/>
            </a:pPr>
            <a:endParaRPr lang="es-MX" dirty="0"/>
          </a:p>
        </p:txBody>
      </p:sp>
    </p:spTree>
    <p:extLst>
      <p:ext uri="{BB962C8B-B14F-4D97-AF65-F5344CB8AC3E}">
        <p14:creationId xmlns:p14="http://schemas.microsoft.com/office/powerpoint/2010/main" val="134776215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sz="quarter" idx="1"/>
          </p:nvPr>
        </p:nvSpPr>
        <p:spPr/>
        <p:txBody>
          <a:bodyPr>
            <a:normAutofit/>
          </a:bodyPr>
          <a:lstStyle/>
          <a:p>
            <a:pPr marL="0" indent="0">
              <a:buNone/>
            </a:pPr>
            <a:endParaRPr lang="es-MX" sz="6000" dirty="0"/>
          </a:p>
          <a:p>
            <a:pPr marL="0" indent="0" algn="ctr">
              <a:buNone/>
            </a:pPr>
            <a:r>
              <a:rPr lang="es-MX" sz="6000" dirty="0"/>
              <a:t>Por su atención, </a:t>
            </a:r>
          </a:p>
          <a:p>
            <a:pPr marL="0" indent="0" algn="ctr">
              <a:buNone/>
            </a:pPr>
            <a:r>
              <a:rPr lang="es-MX" sz="6000" dirty="0"/>
              <a:t>gracias.</a:t>
            </a:r>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563266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pPr marL="0" indent="0" algn="ctr">
              <a:buNone/>
            </a:pPr>
            <a:r>
              <a:rPr lang="es-ES_tradnl" b="1" dirty="0"/>
              <a:t>Sociedad y Naturaleza</a:t>
            </a:r>
          </a:p>
          <a:p>
            <a:pPr algn="ctr"/>
            <a:endParaRPr lang="es-ES_tradnl" b="1" dirty="0"/>
          </a:p>
          <a:p>
            <a:pPr algn="ctr"/>
            <a:endParaRPr lang="es-MX" dirty="0"/>
          </a:p>
        </p:txBody>
      </p:sp>
      <p:graphicFrame>
        <p:nvGraphicFramePr>
          <p:cNvPr id="5" name="4 Tabla"/>
          <p:cNvGraphicFramePr>
            <a:graphicFrameLocks noGrp="1"/>
          </p:cNvGraphicFramePr>
          <p:nvPr>
            <p:extLst>
              <p:ext uri="{D42A27DB-BD31-4B8C-83A1-F6EECF244321}">
                <p14:modId xmlns:p14="http://schemas.microsoft.com/office/powerpoint/2010/main" val="302180361"/>
              </p:ext>
            </p:extLst>
          </p:nvPr>
        </p:nvGraphicFramePr>
        <p:xfrm>
          <a:off x="1763688" y="2060847"/>
          <a:ext cx="5544616" cy="3913549"/>
        </p:xfrm>
        <a:graphic>
          <a:graphicData uri="http://schemas.openxmlformats.org/drawingml/2006/table">
            <a:tbl>
              <a:tblPr firstRow="1" firstCol="1" lastRow="1" lastCol="1" bandRow="1" bandCol="1">
                <a:tableStyleId>{BC89EF96-8CEA-46FF-86C4-4CE0E7609802}</a:tableStyleId>
              </a:tblPr>
              <a:tblGrid>
                <a:gridCol w="2321002">
                  <a:extLst>
                    <a:ext uri="{9D8B030D-6E8A-4147-A177-3AD203B41FA5}">
                      <a16:colId xmlns:a16="http://schemas.microsoft.com/office/drawing/2014/main" val="20000"/>
                    </a:ext>
                  </a:extLst>
                </a:gridCol>
                <a:gridCol w="3223614">
                  <a:extLst>
                    <a:ext uri="{9D8B030D-6E8A-4147-A177-3AD203B41FA5}">
                      <a16:colId xmlns:a16="http://schemas.microsoft.com/office/drawing/2014/main" val="20001"/>
                    </a:ext>
                  </a:extLst>
                </a:gridCol>
              </a:tblGrid>
              <a:tr h="656147">
                <a:tc gridSpan="2">
                  <a:txBody>
                    <a:bodyPr/>
                    <a:lstStyle/>
                    <a:p>
                      <a:pPr algn="ctr">
                        <a:lnSpc>
                          <a:spcPct val="107000"/>
                        </a:lnSpc>
                        <a:spcAft>
                          <a:spcPts val="600"/>
                        </a:spcAft>
                      </a:pPr>
                      <a:br>
                        <a:rPr lang="es-ES_tradnl" sz="1600" dirty="0">
                          <a:effectLst/>
                        </a:rPr>
                      </a:br>
                      <a:r>
                        <a:rPr lang="es-ES_tradnl" sz="1600" dirty="0">
                          <a:effectLst/>
                        </a:rPr>
                        <a:t>Ubicación de la unidad de aprendizaje en el mapa curricular</a:t>
                      </a:r>
                    </a:p>
                  </a:txBody>
                  <a:tcPr marL="68580" marR="68580" marT="0" marB="0" anchor="ctr"/>
                </a:tc>
                <a:tc hMerge="1">
                  <a:txBody>
                    <a:bodyPr/>
                    <a:lstStyle/>
                    <a:p>
                      <a:endParaRPr lang="es-MX"/>
                    </a:p>
                  </a:txBody>
                  <a:tcPr/>
                </a:tc>
                <a:extLst>
                  <a:ext uri="{0D108BD9-81ED-4DB2-BD59-A6C34878D82A}">
                    <a16:rowId xmlns:a16="http://schemas.microsoft.com/office/drawing/2014/main" val="10000"/>
                  </a:ext>
                </a:extLst>
              </a:tr>
              <a:tr h="279463">
                <a:tc>
                  <a:txBody>
                    <a:bodyPr/>
                    <a:lstStyle/>
                    <a:p>
                      <a:pPr algn="ctr">
                        <a:lnSpc>
                          <a:spcPct val="107000"/>
                        </a:lnSpc>
                        <a:spcBef>
                          <a:spcPts val="300"/>
                        </a:spcBef>
                        <a:spcAft>
                          <a:spcPts val="300"/>
                        </a:spcAft>
                      </a:pPr>
                      <a:r>
                        <a:rPr lang="es-ES_tradnl" sz="1600" dirty="0">
                          <a:effectLst/>
                        </a:rPr>
                        <a:t>Núcleo de formación:</a:t>
                      </a:r>
                      <a:endParaRPr lang="es-MX" sz="1600" dirty="0">
                        <a:effectLst/>
                        <a:latin typeface="Times New Roman"/>
                        <a:ea typeface="Times New Roman"/>
                      </a:endParaRPr>
                    </a:p>
                  </a:txBody>
                  <a:tcPr marL="68580" marR="68580" marT="0" marB="0" anchor="ctr"/>
                </a:tc>
                <a:tc>
                  <a:txBody>
                    <a:bodyPr/>
                    <a:lstStyle/>
                    <a:p>
                      <a:pPr algn="ctr">
                        <a:lnSpc>
                          <a:spcPct val="107000"/>
                        </a:lnSpc>
                        <a:spcBef>
                          <a:spcPts val="300"/>
                        </a:spcBef>
                        <a:spcAft>
                          <a:spcPts val="300"/>
                        </a:spcAft>
                      </a:pPr>
                      <a:r>
                        <a:rPr lang="es-ES_tradnl" sz="1600" dirty="0">
                          <a:effectLst/>
                        </a:rPr>
                        <a:t>Básico</a:t>
                      </a:r>
                      <a:endParaRPr lang="es-MX" sz="1600" dirty="0">
                        <a:effectLst/>
                        <a:latin typeface="Times New Roman"/>
                        <a:ea typeface="Times New Roman"/>
                      </a:endParaRPr>
                    </a:p>
                  </a:txBody>
                  <a:tcPr marL="68580" marR="68580" marT="0" marB="0" anchor="ctr"/>
                </a:tc>
                <a:extLst>
                  <a:ext uri="{0D108BD9-81ED-4DB2-BD59-A6C34878D82A}">
                    <a16:rowId xmlns:a16="http://schemas.microsoft.com/office/drawing/2014/main" val="10001"/>
                  </a:ext>
                </a:extLst>
              </a:tr>
              <a:tr h="94441">
                <a:tc>
                  <a:txBody>
                    <a:bodyPr/>
                    <a:lstStyle/>
                    <a:p>
                      <a:pPr algn="ctr">
                        <a:lnSpc>
                          <a:spcPct val="107000"/>
                        </a:lnSpc>
                        <a:spcAft>
                          <a:spcPts val="0"/>
                        </a:spcAft>
                      </a:pPr>
                      <a:r>
                        <a:rPr lang="es-ES_tradnl" sz="1600" dirty="0">
                          <a:effectLst/>
                        </a:rPr>
                        <a:t> </a:t>
                      </a:r>
                      <a:endParaRPr lang="es-MX" sz="1600" dirty="0">
                        <a:effectLst/>
                        <a:latin typeface="Times New Roman"/>
                        <a:ea typeface="Times New Roman"/>
                      </a:endParaRPr>
                    </a:p>
                  </a:txBody>
                  <a:tcPr marL="68580" marR="68580" marT="0" marB="0" anchor="ctr"/>
                </a:tc>
                <a:tc>
                  <a:txBody>
                    <a:bodyPr/>
                    <a:lstStyle/>
                    <a:p>
                      <a:pPr algn="ctr">
                        <a:lnSpc>
                          <a:spcPct val="107000"/>
                        </a:lnSpc>
                        <a:spcAft>
                          <a:spcPts val="0"/>
                        </a:spcAft>
                      </a:pPr>
                      <a:r>
                        <a:rPr lang="es-ES_tradnl" sz="1600">
                          <a:effectLst/>
                        </a:rPr>
                        <a:t> </a:t>
                      </a:r>
                      <a:endParaRPr lang="es-MX" sz="1600">
                        <a:effectLst/>
                        <a:latin typeface="Times New Roman"/>
                        <a:ea typeface="Times New Roman"/>
                      </a:endParaRPr>
                    </a:p>
                  </a:txBody>
                  <a:tcPr marL="68580" marR="68580" marT="0" marB="0" anchor="ctr"/>
                </a:tc>
                <a:extLst>
                  <a:ext uri="{0D108BD9-81ED-4DB2-BD59-A6C34878D82A}">
                    <a16:rowId xmlns:a16="http://schemas.microsoft.com/office/drawing/2014/main" val="10002"/>
                  </a:ext>
                </a:extLst>
              </a:tr>
              <a:tr h="479788">
                <a:tc>
                  <a:txBody>
                    <a:bodyPr/>
                    <a:lstStyle/>
                    <a:p>
                      <a:pPr algn="ctr">
                        <a:lnSpc>
                          <a:spcPct val="107000"/>
                        </a:lnSpc>
                        <a:spcBef>
                          <a:spcPts val="300"/>
                        </a:spcBef>
                        <a:spcAft>
                          <a:spcPts val="300"/>
                        </a:spcAft>
                      </a:pPr>
                      <a:r>
                        <a:rPr lang="es-ES_tradnl" sz="1600" dirty="0">
                          <a:effectLst/>
                        </a:rPr>
                        <a:t>Área Curricular:</a:t>
                      </a:r>
                      <a:endParaRPr lang="es-MX" sz="1600" dirty="0">
                        <a:effectLst/>
                        <a:latin typeface="Times New Roman"/>
                        <a:ea typeface="Times New Roman"/>
                      </a:endParaRPr>
                    </a:p>
                  </a:txBody>
                  <a:tcPr marL="68580" marR="68580" marT="0" marB="0" anchor="ctr"/>
                </a:tc>
                <a:tc>
                  <a:txBody>
                    <a:bodyPr/>
                    <a:lstStyle/>
                    <a:p>
                      <a:pPr algn="ctr">
                        <a:lnSpc>
                          <a:spcPct val="107000"/>
                        </a:lnSpc>
                        <a:spcBef>
                          <a:spcPts val="300"/>
                        </a:spcBef>
                        <a:spcAft>
                          <a:spcPts val="300"/>
                        </a:spcAft>
                      </a:pPr>
                      <a:r>
                        <a:rPr lang="es-ES_tradnl" sz="1600" dirty="0">
                          <a:effectLst/>
                        </a:rPr>
                        <a:t>Gestión Turística del Patrimonio</a:t>
                      </a:r>
                      <a:endParaRPr lang="es-MX" sz="1600" dirty="0">
                        <a:effectLst/>
                        <a:latin typeface="Times New Roman"/>
                        <a:ea typeface="Times New Roman"/>
                      </a:endParaRPr>
                    </a:p>
                  </a:txBody>
                  <a:tcPr marL="68580" marR="68580" marT="0" marB="0" anchor="ctr"/>
                </a:tc>
                <a:extLst>
                  <a:ext uri="{0D108BD9-81ED-4DB2-BD59-A6C34878D82A}">
                    <a16:rowId xmlns:a16="http://schemas.microsoft.com/office/drawing/2014/main" val="10003"/>
                  </a:ext>
                </a:extLst>
              </a:tr>
              <a:tr h="231870">
                <a:tc>
                  <a:txBody>
                    <a:bodyPr/>
                    <a:lstStyle/>
                    <a:p>
                      <a:pPr algn="ctr">
                        <a:lnSpc>
                          <a:spcPct val="107000"/>
                        </a:lnSpc>
                        <a:spcAft>
                          <a:spcPts val="0"/>
                        </a:spcAft>
                      </a:pPr>
                      <a:r>
                        <a:rPr lang="es-ES_tradnl" sz="1600" dirty="0">
                          <a:effectLst/>
                        </a:rPr>
                        <a:t> </a:t>
                      </a:r>
                      <a:endParaRPr lang="es-MX" sz="1600" dirty="0">
                        <a:effectLst/>
                        <a:latin typeface="Times New Roman"/>
                        <a:ea typeface="Times New Roman"/>
                      </a:endParaRPr>
                    </a:p>
                  </a:txBody>
                  <a:tcPr marL="68580" marR="68580" marT="0" marB="0" anchor="ctr"/>
                </a:tc>
                <a:tc>
                  <a:txBody>
                    <a:bodyPr/>
                    <a:lstStyle/>
                    <a:p>
                      <a:pPr algn="ctr">
                        <a:lnSpc>
                          <a:spcPct val="107000"/>
                        </a:lnSpc>
                        <a:spcAft>
                          <a:spcPts val="0"/>
                        </a:spcAft>
                      </a:pPr>
                      <a:r>
                        <a:rPr lang="es-ES_tradnl" sz="1600">
                          <a:effectLst/>
                        </a:rPr>
                        <a:t> </a:t>
                      </a:r>
                      <a:endParaRPr lang="es-MX" sz="1600">
                        <a:effectLst/>
                        <a:latin typeface="Times New Roman"/>
                        <a:ea typeface="Times New Roman"/>
                      </a:endParaRPr>
                    </a:p>
                  </a:txBody>
                  <a:tcPr marL="68580" marR="68580" marT="0" marB="0" anchor="ctr"/>
                </a:tc>
                <a:extLst>
                  <a:ext uri="{0D108BD9-81ED-4DB2-BD59-A6C34878D82A}">
                    <a16:rowId xmlns:a16="http://schemas.microsoft.com/office/drawing/2014/main" val="10004"/>
                  </a:ext>
                </a:extLst>
              </a:tr>
              <a:tr h="279463">
                <a:tc>
                  <a:txBody>
                    <a:bodyPr/>
                    <a:lstStyle/>
                    <a:p>
                      <a:pPr algn="ctr">
                        <a:lnSpc>
                          <a:spcPct val="107000"/>
                        </a:lnSpc>
                        <a:spcBef>
                          <a:spcPts val="300"/>
                        </a:spcBef>
                        <a:spcAft>
                          <a:spcPts val="300"/>
                        </a:spcAft>
                      </a:pPr>
                      <a:r>
                        <a:rPr lang="es-ES_tradnl" sz="1600">
                          <a:effectLst/>
                        </a:rPr>
                        <a:t>Carácter de la UA:</a:t>
                      </a:r>
                      <a:endParaRPr lang="es-MX" sz="1600" dirty="0">
                        <a:effectLst/>
                        <a:latin typeface="Times New Roman"/>
                        <a:ea typeface="Times New Roman"/>
                      </a:endParaRPr>
                    </a:p>
                  </a:txBody>
                  <a:tcPr marL="68580" marR="68580" marT="0" marB="0" anchor="ctr"/>
                </a:tc>
                <a:tc>
                  <a:txBody>
                    <a:bodyPr/>
                    <a:lstStyle/>
                    <a:p>
                      <a:pPr algn="ctr">
                        <a:lnSpc>
                          <a:spcPct val="107000"/>
                        </a:lnSpc>
                        <a:spcBef>
                          <a:spcPts val="300"/>
                        </a:spcBef>
                        <a:spcAft>
                          <a:spcPts val="300"/>
                        </a:spcAft>
                      </a:pPr>
                      <a:r>
                        <a:rPr lang="es-ES_tradnl" sz="1600" dirty="0">
                          <a:effectLst/>
                        </a:rPr>
                        <a:t>Obligatoria</a:t>
                      </a:r>
                      <a:endParaRPr lang="es-MX" sz="1600" dirty="0">
                        <a:effectLst/>
                        <a:latin typeface="Times New Roman"/>
                        <a:ea typeface="Times New Roman"/>
                      </a:endParaRPr>
                    </a:p>
                  </a:txBody>
                  <a:tcPr marL="68580" marR="68580" marT="0" marB="0" anchor="ctr"/>
                </a:tc>
                <a:extLst>
                  <a:ext uri="{0D108BD9-81ED-4DB2-BD59-A6C34878D82A}">
                    <a16:rowId xmlns:a16="http://schemas.microsoft.com/office/drawing/2014/main" val="10005"/>
                  </a:ext>
                </a:extLst>
              </a:tr>
              <a:tr h="279463">
                <a:tc>
                  <a:txBody>
                    <a:bodyPr/>
                    <a:lstStyle/>
                    <a:p>
                      <a:pPr algn="ctr">
                        <a:lnSpc>
                          <a:spcPct val="107000"/>
                        </a:lnSpc>
                        <a:spcBef>
                          <a:spcPts val="300"/>
                        </a:spcBef>
                        <a:spcAft>
                          <a:spcPts val="300"/>
                        </a:spcAft>
                      </a:pPr>
                      <a:r>
                        <a:rPr lang="es-MX" sz="1600">
                          <a:effectLst/>
                        </a:rPr>
                        <a:t>Horas prácticas</a:t>
                      </a:r>
                      <a:endParaRPr lang="es-MX" sz="1600" b="1" dirty="0">
                        <a:effectLst/>
                        <a:latin typeface="Arial" panose="020B0604020202020204" pitchFamily="34" charset="0"/>
                        <a:ea typeface="Times New Roman"/>
                        <a:cs typeface="Arial" panose="020B0604020202020204" pitchFamily="34" charset="0"/>
                      </a:endParaRPr>
                    </a:p>
                  </a:txBody>
                  <a:tcPr marL="68580" marR="68580" marT="0" marB="0" anchor="ctr"/>
                </a:tc>
                <a:tc>
                  <a:txBody>
                    <a:bodyPr/>
                    <a:lstStyle/>
                    <a:p>
                      <a:pPr algn="ctr">
                        <a:lnSpc>
                          <a:spcPct val="107000"/>
                        </a:lnSpc>
                        <a:spcBef>
                          <a:spcPts val="300"/>
                        </a:spcBef>
                        <a:spcAft>
                          <a:spcPts val="300"/>
                        </a:spcAft>
                      </a:pPr>
                      <a:r>
                        <a:rPr lang="es-MX" sz="1600" dirty="0">
                          <a:effectLst/>
                        </a:rPr>
                        <a:t>2</a:t>
                      </a:r>
                      <a:endParaRPr lang="es-MX" sz="1600" b="1" dirty="0">
                        <a:effectLst/>
                        <a:latin typeface="Arial" panose="020B0604020202020204" pitchFamily="34" charset="0"/>
                        <a:ea typeface="Times New Roman"/>
                        <a:cs typeface="Arial" panose="020B0604020202020204" pitchFamily="34" charset="0"/>
                      </a:endParaRPr>
                    </a:p>
                  </a:txBody>
                  <a:tcPr marL="68580" marR="68580" marT="0" marB="0" anchor="ctr"/>
                </a:tc>
                <a:extLst>
                  <a:ext uri="{0D108BD9-81ED-4DB2-BD59-A6C34878D82A}">
                    <a16:rowId xmlns:a16="http://schemas.microsoft.com/office/drawing/2014/main" val="10006"/>
                  </a:ext>
                </a:extLst>
              </a:tr>
              <a:tr h="279463">
                <a:tc>
                  <a:txBody>
                    <a:bodyPr/>
                    <a:lstStyle/>
                    <a:p>
                      <a:pPr algn="ctr">
                        <a:lnSpc>
                          <a:spcPct val="107000"/>
                        </a:lnSpc>
                        <a:spcBef>
                          <a:spcPts val="300"/>
                        </a:spcBef>
                        <a:spcAft>
                          <a:spcPts val="300"/>
                        </a:spcAft>
                      </a:pPr>
                      <a:r>
                        <a:rPr lang="es-MX" sz="1600">
                          <a:effectLst/>
                        </a:rPr>
                        <a:t>Horas teóricas</a:t>
                      </a:r>
                      <a:endParaRPr lang="es-MX" sz="1600" b="1" dirty="0">
                        <a:effectLst/>
                        <a:latin typeface="Arial" panose="020B0604020202020204" pitchFamily="34" charset="0"/>
                        <a:ea typeface="Times New Roman"/>
                        <a:cs typeface="Arial" panose="020B0604020202020204" pitchFamily="34" charset="0"/>
                      </a:endParaRPr>
                    </a:p>
                  </a:txBody>
                  <a:tcPr marL="68580" marR="68580" marT="0" marB="0" anchor="ctr"/>
                </a:tc>
                <a:tc>
                  <a:txBody>
                    <a:bodyPr/>
                    <a:lstStyle/>
                    <a:p>
                      <a:pPr algn="ctr">
                        <a:lnSpc>
                          <a:spcPct val="107000"/>
                        </a:lnSpc>
                        <a:spcBef>
                          <a:spcPts val="300"/>
                        </a:spcBef>
                        <a:spcAft>
                          <a:spcPts val="300"/>
                        </a:spcAft>
                      </a:pPr>
                      <a:r>
                        <a:rPr lang="es-MX" sz="1600" dirty="0">
                          <a:effectLst/>
                        </a:rPr>
                        <a:t>2</a:t>
                      </a:r>
                      <a:endParaRPr lang="es-MX" sz="1600" b="1" dirty="0">
                        <a:effectLst/>
                        <a:latin typeface="Arial" panose="020B0604020202020204" pitchFamily="34" charset="0"/>
                        <a:ea typeface="Times New Roman"/>
                        <a:cs typeface="Arial" panose="020B0604020202020204" pitchFamily="34" charset="0"/>
                      </a:endParaRPr>
                    </a:p>
                  </a:txBody>
                  <a:tcPr marL="68580" marR="68580" marT="0" marB="0" anchor="ctr"/>
                </a:tc>
                <a:extLst>
                  <a:ext uri="{0D108BD9-81ED-4DB2-BD59-A6C34878D82A}">
                    <a16:rowId xmlns:a16="http://schemas.microsoft.com/office/drawing/2014/main" val="10007"/>
                  </a:ext>
                </a:extLst>
              </a:tr>
              <a:tr h="279463">
                <a:tc>
                  <a:txBody>
                    <a:bodyPr/>
                    <a:lstStyle/>
                    <a:p>
                      <a:pPr algn="ctr">
                        <a:lnSpc>
                          <a:spcPct val="107000"/>
                        </a:lnSpc>
                        <a:spcBef>
                          <a:spcPts val="300"/>
                        </a:spcBef>
                        <a:spcAft>
                          <a:spcPts val="300"/>
                        </a:spcAft>
                      </a:pPr>
                      <a:r>
                        <a:rPr lang="es-MX" sz="1600" dirty="0">
                          <a:effectLst/>
                        </a:rPr>
                        <a:t>Total </a:t>
                      </a:r>
                      <a:r>
                        <a:rPr lang="es-MX" sz="1600" baseline="0" dirty="0">
                          <a:effectLst/>
                        </a:rPr>
                        <a:t>de horas</a:t>
                      </a:r>
                      <a:endParaRPr lang="es-MX" sz="1600" b="1" dirty="0">
                        <a:effectLst/>
                        <a:latin typeface="Arial" panose="020B0604020202020204" pitchFamily="34" charset="0"/>
                        <a:ea typeface="Times New Roman"/>
                        <a:cs typeface="Arial" panose="020B0604020202020204" pitchFamily="34" charset="0"/>
                      </a:endParaRPr>
                    </a:p>
                  </a:txBody>
                  <a:tcPr marL="68580" marR="68580" marT="0" marB="0" anchor="ctr"/>
                </a:tc>
                <a:tc>
                  <a:txBody>
                    <a:bodyPr/>
                    <a:lstStyle/>
                    <a:p>
                      <a:pPr algn="ctr">
                        <a:lnSpc>
                          <a:spcPct val="107000"/>
                        </a:lnSpc>
                        <a:spcBef>
                          <a:spcPts val="300"/>
                        </a:spcBef>
                        <a:spcAft>
                          <a:spcPts val="300"/>
                        </a:spcAft>
                      </a:pPr>
                      <a:r>
                        <a:rPr lang="es-MX" sz="1600" dirty="0">
                          <a:effectLst/>
                        </a:rPr>
                        <a:t>4</a:t>
                      </a:r>
                      <a:endParaRPr lang="es-MX" sz="1600" b="1" dirty="0">
                        <a:effectLst/>
                        <a:latin typeface="Arial" panose="020B0604020202020204" pitchFamily="34" charset="0"/>
                        <a:ea typeface="Times New Roman"/>
                        <a:cs typeface="Arial" panose="020B0604020202020204" pitchFamily="34" charset="0"/>
                      </a:endParaRPr>
                    </a:p>
                  </a:txBody>
                  <a:tcPr marL="68580" marR="68580" marT="0" marB="0" anchor="ctr"/>
                </a:tc>
                <a:extLst>
                  <a:ext uri="{0D108BD9-81ED-4DB2-BD59-A6C34878D82A}">
                    <a16:rowId xmlns:a16="http://schemas.microsoft.com/office/drawing/2014/main" val="10008"/>
                  </a:ext>
                </a:extLst>
              </a:tr>
              <a:tr h="279463">
                <a:tc>
                  <a:txBody>
                    <a:bodyPr/>
                    <a:lstStyle/>
                    <a:p>
                      <a:pPr algn="ctr">
                        <a:lnSpc>
                          <a:spcPct val="107000"/>
                        </a:lnSpc>
                        <a:spcBef>
                          <a:spcPts val="300"/>
                        </a:spcBef>
                        <a:spcAft>
                          <a:spcPts val="300"/>
                        </a:spcAft>
                      </a:pPr>
                      <a:r>
                        <a:rPr lang="es-MX" sz="1600">
                          <a:effectLst/>
                        </a:rPr>
                        <a:t>Créditos</a:t>
                      </a:r>
                      <a:endParaRPr lang="es-MX" sz="1600" b="1" dirty="0">
                        <a:effectLst/>
                        <a:latin typeface="Arial" panose="020B0604020202020204" pitchFamily="34" charset="0"/>
                        <a:ea typeface="Times New Roman"/>
                        <a:cs typeface="Arial" panose="020B0604020202020204" pitchFamily="34" charset="0"/>
                      </a:endParaRPr>
                    </a:p>
                  </a:txBody>
                  <a:tcPr marL="68580" marR="68580" marT="0" marB="0" anchor="ctr"/>
                </a:tc>
                <a:tc>
                  <a:txBody>
                    <a:bodyPr/>
                    <a:lstStyle/>
                    <a:p>
                      <a:pPr algn="ctr">
                        <a:lnSpc>
                          <a:spcPct val="107000"/>
                        </a:lnSpc>
                        <a:spcBef>
                          <a:spcPts val="300"/>
                        </a:spcBef>
                        <a:spcAft>
                          <a:spcPts val="300"/>
                        </a:spcAft>
                      </a:pPr>
                      <a:r>
                        <a:rPr lang="es-MX" sz="1600" dirty="0">
                          <a:effectLst/>
                        </a:rPr>
                        <a:t>6</a:t>
                      </a:r>
                      <a:endParaRPr lang="es-MX" sz="1600" b="1" dirty="0">
                        <a:effectLst/>
                        <a:latin typeface="Arial" panose="020B0604020202020204" pitchFamily="34" charset="0"/>
                        <a:ea typeface="Times New Roman"/>
                        <a:cs typeface="Arial" panose="020B0604020202020204" pitchFamily="34" charset="0"/>
                      </a:endParaRPr>
                    </a:p>
                  </a:txBody>
                  <a:tcPr marL="68580" marR="68580" marT="0" marB="0" anchor="ctr"/>
                </a:tc>
                <a:extLst>
                  <a:ext uri="{0D108BD9-81ED-4DB2-BD59-A6C34878D82A}">
                    <a16:rowId xmlns:a16="http://schemas.microsoft.com/office/drawing/2014/main" val="10009"/>
                  </a:ext>
                </a:extLst>
              </a:tr>
              <a:tr h="279463">
                <a:tc>
                  <a:txBody>
                    <a:bodyPr/>
                    <a:lstStyle/>
                    <a:p>
                      <a:pPr algn="ctr">
                        <a:lnSpc>
                          <a:spcPct val="107000"/>
                        </a:lnSpc>
                        <a:spcBef>
                          <a:spcPts val="300"/>
                        </a:spcBef>
                        <a:spcAft>
                          <a:spcPts val="300"/>
                        </a:spcAft>
                      </a:pPr>
                      <a:r>
                        <a:rPr lang="es-MX" sz="1600" dirty="0">
                          <a:effectLst/>
                        </a:rPr>
                        <a:t>Unidad 2</a:t>
                      </a:r>
                      <a:endParaRPr lang="es-MX" sz="1600" b="1" dirty="0">
                        <a:effectLst/>
                        <a:latin typeface="Arial" panose="020B0604020202020204" pitchFamily="34" charset="0"/>
                        <a:ea typeface="Times New Roman"/>
                        <a:cs typeface="Arial" panose="020B0604020202020204" pitchFamily="34" charset="0"/>
                      </a:endParaRPr>
                    </a:p>
                  </a:txBody>
                  <a:tcPr marL="68580" marR="68580" marT="0" marB="0" anchor="ctr"/>
                </a:tc>
                <a:tc>
                  <a:txBody>
                    <a:bodyPr/>
                    <a:lstStyle/>
                    <a:p>
                      <a:pPr algn="ctr">
                        <a:lnSpc>
                          <a:spcPct val="107000"/>
                        </a:lnSpc>
                        <a:spcBef>
                          <a:spcPts val="300"/>
                        </a:spcBef>
                        <a:spcAft>
                          <a:spcPts val="300"/>
                        </a:spcAft>
                      </a:pPr>
                      <a:r>
                        <a:rPr kumimoji="0" lang="es-MX" sz="1600" b="1" kern="1200" dirty="0">
                          <a:solidFill>
                            <a:schemeClr val="dk1"/>
                          </a:solidFill>
                          <a:effectLst/>
                          <a:latin typeface="Arial" panose="020B0604020202020204" pitchFamily="34" charset="0"/>
                          <a:ea typeface="Times New Roman"/>
                          <a:cs typeface="Arial" panose="020B0604020202020204" pitchFamily="34" charset="0"/>
                        </a:rPr>
                        <a:t>Formas de instrumentalización de la naturaleza</a:t>
                      </a:r>
                    </a:p>
                  </a:txBody>
                  <a:tcPr marL="68580" marR="68580" marT="0" marB="0" anchor="ctr"/>
                </a:tc>
                <a:extLst>
                  <a:ext uri="{0D108BD9-81ED-4DB2-BD59-A6C34878D82A}">
                    <a16:rowId xmlns:a16="http://schemas.microsoft.com/office/drawing/2014/main" val="10010"/>
                  </a:ext>
                </a:extLst>
              </a:tr>
            </a:tbl>
          </a:graphicData>
        </a:graphic>
      </p:graphicFrame>
      <p:grpSp>
        <p:nvGrpSpPr>
          <p:cNvPr id="6" name="5 Grupo"/>
          <p:cNvGrpSpPr/>
          <p:nvPr/>
        </p:nvGrpSpPr>
        <p:grpSpPr>
          <a:xfrm>
            <a:off x="755576" y="332656"/>
            <a:ext cx="7992888" cy="6525344"/>
            <a:chOff x="755576" y="332656"/>
            <a:chExt cx="7992888" cy="6525344"/>
          </a:xfrm>
        </p:grpSpPr>
        <p:pic>
          <p:nvPicPr>
            <p:cNvPr id="7"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8"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1 Título">
            <a:extLst>
              <a:ext uri="{FF2B5EF4-FFF2-40B4-BE49-F238E27FC236}">
                <a16:creationId xmlns:a16="http://schemas.microsoft.com/office/drawing/2014/main" id="{85043CF2-3722-4C20-AF60-96A424C4B4F7}"/>
              </a:ext>
            </a:extLst>
          </p:cNvPr>
          <p:cNvSpPr>
            <a:spLocks noGrp="1"/>
          </p:cNvSpPr>
          <p:nvPr>
            <p:ph type="title"/>
          </p:nvPr>
        </p:nvSpPr>
        <p:spPr>
          <a:xfrm>
            <a:off x="395536" y="152400"/>
            <a:ext cx="8291264" cy="782090"/>
          </a:xfrm>
        </p:spPr>
        <p:txBody>
          <a:bodyPr/>
          <a:lstStyle/>
          <a:p>
            <a:r>
              <a:rPr lang="es-MX" dirty="0"/>
              <a:t>Introducción</a:t>
            </a:r>
          </a:p>
        </p:txBody>
      </p:sp>
    </p:spTree>
    <p:extLst>
      <p:ext uri="{BB962C8B-B14F-4D97-AF65-F5344CB8AC3E}">
        <p14:creationId xmlns:p14="http://schemas.microsoft.com/office/powerpoint/2010/main" val="36955761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8356" y="246740"/>
            <a:ext cx="8229600" cy="990600"/>
          </a:xfrm>
        </p:spPr>
        <p:txBody>
          <a:bodyPr>
            <a:normAutofit/>
          </a:bodyPr>
          <a:lstStyle/>
          <a:p>
            <a:r>
              <a:rPr lang="es-ES_tradnl" sz="2600" dirty="0"/>
              <a:t>2.1. </a:t>
            </a:r>
            <a:r>
              <a:rPr lang="es-ES" sz="2600" dirty="0"/>
              <a:t>Problemas del conocimiento y de la instrumentalización de la naturaleza. </a:t>
            </a:r>
            <a:endParaRPr lang="es-MX" sz="2600" dirty="0"/>
          </a:p>
        </p:txBody>
      </p:sp>
      <p:sp>
        <p:nvSpPr>
          <p:cNvPr id="3" name="2 Marcador de contenido"/>
          <p:cNvSpPr>
            <a:spLocks noGrp="1"/>
          </p:cNvSpPr>
          <p:nvPr>
            <p:ph sz="quarter" idx="1"/>
          </p:nvPr>
        </p:nvSpPr>
        <p:spPr>
          <a:xfrm>
            <a:off x="179512" y="1844824"/>
            <a:ext cx="8507288" cy="4312136"/>
          </a:xfrm>
        </p:spPr>
        <p:txBody>
          <a:bodyPr/>
          <a:lstStyle/>
          <a:p>
            <a:pPr algn="just"/>
            <a:r>
              <a:rPr lang="es-MX" dirty="0"/>
              <a:t>Ante el agotamiento de los recursos naturales y las situaciones críticas observadas desde hace varias décadas como la extinción de especies, el cambio climático y un incremento en los niveles de pobreza crónica en muchos países, es relevante que los estudiantes del programa educativo de Turismo conozcan, reflexionen y promuevan acciones que detonen en nuevos patrones culturales. </a:t>
            </a:r>
          </a:p>
        </p:txBody>
      </p:sp>
      <p:grpSp>
        <p:nvGrpSpPr>
          <p:cNvPr id="5" name="4 Grupo"/>
          <p:cNvGrpSpPr/>
          <p:nvPr/>
        </p:nvGrpSpPr>
        <p:grpSpPr>
          <a:xfrm>
            <a:off x="755576" y="332656"/>
            <a:ext cx="7992888" cy="6525344"/>
            <a:chOff x="755576" y="332656"/>
            <a:chExt cx="7992888" cy="6525344"/>
          </a:xfrm>
        </p:grpSpPr>
        <p:pic>
          <p:nvPicPr>
            <p:cNvPr id="4"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3074"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8635179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35622"/>
            <a:ext cx="8229600" cy="792334"/>
          </a:xfrm>
        </p:spPr>
        <p:txBody>
          <a:bodyPr/>
          <a:lstStyle/>
          <a:p>
            <a:r>
              <a:rPr lang="es-MX" dirty="0"/>
              <a:t> </a:t>
            </a:r>
          </a:p>
        </p:txBody>
      </p:sp>
      <p:sp>
        <p:nvSpPr>
          <p:cNvPr id="3" name="2 Marcador de contenido"/>
          <p:cNvSpPr>
            <a:spLocks noGrp="1"/>
          </p:cNvSpPr>
          <p:nvPr>
            <p:ph sz="quarter" idx="1"/>
          </p:nvPr>
        </p:nvSpPr>
        <p:spPr>
          <a:xfrm>
            <a:off x="395536" y="1323256"/>
            <a:ext cx="8291264" cy="4833704"/>
          </a:xfrm>
        </p:spPr>
        <p:txBody>
          <a:bodyPr>
            <a:normAutofit/>
          </a:bodyPr>
          <a:lstStyle/>
          <a:p>
            <a:pPr algn="just"/>
            <a:endParaRPr lang="es-MX" sz="2400" dirty="0"/>
          </a:p>
        </p:txBody>
      </p:sp>
      <p:grpSp>
        <p:nvGrpSpPr>
          <p:cNvPr id="5" name="4 Grupo"/>
          <p:cNvGrpSpPr/>
          <p:nvPr/>
        </p:nvGrpSpPr>
        <p:grpSpPr>
          <a:xfrm>
            <a:off x="755576" y="332656"/>
            <a:ext cx="7992888" cy="6525344"/>
            <a:chOff x="755576" y="332656"/>
            <a:chExt cx="7992888" cy="6525344"/>
          </a:xfrm>
        </p:grpSpPr>
        <p:pic>
          <p:nvPicPr>
            <p:cNvPr id="4"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3074"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3" name="Grupo 12">
            <a:extLst>
              <a:ext uri="{FF2B5EF4-FFF2-40B4-BE49-F238E27FC236}">
                <a16:creationId xmlns:a16="http://schemas.microsoft.com/office/drawing/2014/main" id="{DB73F1C3-9429-4529-9EF5-F4A9566A91D6}"/>
              </a:ext>
            </a:extLst>
          </p:cNvPr>
          <p:cNvGrpSpPr/>
          <p:nvPr/>
        </p:nvGrpSpPr>
        <p:grpSpPr>
          <a:xfrm>
            <a:off x="419415" y="1266572"/>
            <a:ext cx="7862426" cy="4470724"/>
            <a:chOff x="419415" y="1266572"/>
            <a:chExt cx="7862426" cy="4470724"/>
          </a:xfrm>
        </p:grpSpPr>
        <p:sp>
          <p:nvSpPr>
            <p:cNvPr id="6" name="Rectángulo: esquinas redondeadas 5" descr=" las ciencias&#10;se ven en la necesidad de emprender una adecuación&#10;de cara a este hecho y, por lo tanto, avanzar hacia&#10;una renovación paradigmática para poder entender&#10;causas y consecuencias de aquélla. Esto impone una&#10;relexión crítica dentro del pensamiento cientíico&#10;en torno a las incertidumbres que ha generado un&#10;problema nuevo, como es el de prever la eventual&#10;extinción o involución de la especie humana">
              <a:extLst>
                <a:ext uri="{FF2B5EF4-FFF2-40B4-BE49-F238E27FC236}">
                  <a16:creationId xmlns:a16="http://schemas.microsoft.com/office/drawing/2014/main" id="{A53C76F5-6329-4990-BAE0-4AF1113BA54E}"/>
                </a:ext>
              </a:extLst>
            </p:cNvPr>
            <p:cNvSpPr/>
            <p:nvPr/>
          </p:nvSpPr>
          <p:spPr>
            <a:xfrm>
              <a:off x="419415" y="1266572"/>
              <a:ext cx="6808784" cy="1875136"/>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just"/>
              <a:r>
                <a:rPr lang="es-ES" sz="2400" dirty="0"/>
                <a:t>Diversos expertos del tema reconocen que el ser humano a través de las diferentes ciencias requiere emprender una adecuación de cara al inédito tema de la devastación </a:t>
              </a:r>
              <a:r>
                <a:rPr lang="es-ES" sz="2400" dirty="0" err="1"/>
                <a:t>ecosocial</a:t>
              </a:r>
              <a:r>
                <a:rPr lang="es-ES" sz="2400" dirty="0"/>
                <a:t> global.</a:t>
              </a:r>
              <a:endParaRPr lang="es-MX" sz="2400" dirty="0"/>
            </a:p>
          </p:txBody>
        </p:sp>
        <p:sp>
          <p:nvSpPr>
            <p:cNvPr id="8" name="Rectángulo: esquinas redondeadas 7">
              <a:extLst>
                <a:ext uri="{FF2B5EF4-FFF2-40B4-BE49-F238E27FC236}">
                  <a16:creationId xmlns:a16="http://schemas.microsoft.com/office/drawing/2014/main" id="{EF42BD9D-662B-4A00-BE76-C1C48941AB15}"/>
                </a:ext>
              </a:extLst>
            </p:cNvPr>
            <p:cNvSpPr/>
            <p:nvPr/>
          </p:nvSpPr>
          <p:spPr>
            <a:xfrm>
              <a:off x="2860553" y="3862160"/>
              <a:ext cx="5421288" cy="187513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just"/>
              <a:r>
                <a:rPr lang="es-ES" sz="2400" dirty="0"/>
                <a:t>Avanzar hacia una renovación paradigmática para poder entender causas y consecuencias. </a:t>
              </a:r>
              <a:endParaRPr lang="es-MX" sz="2400" dirty="0"/>
            </a:p>
          </p:txBody>
        </p:sp>
        <p:sp>
          <p:nvSpPr>
            <p:cNvPr id="12" name="Flecha: hacia abajo 11">
              <a:extLst>
                <a:ext uri="{FF2B5EF4-FFF2-40B4-BE49-F238E27FC236}">
                  <a16:creationId xmlns:a16="http://schemas.microsoft.com/office/drawing/2014/main" id="{A467625F-9012-4B82-8B6B-AA9177010076}"/>
                </a:ext>
              </a:extLst>
            </p:cNvPr>
            <p:cNvSpPr/>
            <p:nvPr/>
          </p:nvSpPr>
          <p:spPr>
            <a:xfrm>
              <a:off x="5994054" y="3161415"/>
              <a:ext cx="882202" cy="9156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5" name="Flecha: hacia abajo 14">
            <a:extLst>
              <a:ext uri="{FF2B5EF4-FFF2-40B4-BE49-F238E27FC236}">
                <a16:creationId xmlns:a16="http://schemas.microsoft.com/office/drawing/2014/main" id="{2A9586C3-6A8A-45FE-800C-33B1946F65A6}"/>
              </a:ext>
            </a:extLst>
          </p:cNvPr>
          <p:cNvSpPr/>
          <p:nvPr/>
        </p:nvSpPr>
        <p:spPr>
          <a:xfrm>
            <a:off x="7020272" y="5737297"/>
            <a:ext cx="898863" cy="9149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1 Título">
            <a:extLst>
              <a:ext uri="{FF2B5EF4-FFF2-40B4-BE49-F238E27FC236}">
                <a16:creationId xmlns:a16="http://schemas.microsoft.com/office/drawing/2014/main" id="{4810C4C3-1F1F-4378-9F91-AD48ABEAAEE8}"/>
              </a:ext>
            </a:extLst>
          </p:cNvPr>
          <p:cNvSpPr txBox="1">
            <a:spLocks/>
          </p:cNvSpPr>
          <p:nvPr/>
        </p:nvSpPr>
        <p:spPr>
          <a:xfrm>
            <a:off x="457200" y="205739"/>
            <a:ext cx="8229600" cy="990600"/>
          </a:xfrm>
          <a:prstGeom prst="rect">
            <a:avLst/>
          </a:prstGeom>
        </p:spPr>
        <p:txBody>
          <a:bodyPr vert="horz" anchor="b" anchorCtr="0">
            <a:normAutofit/>
          </a:bodyPr>
          <a:lstStyle>
            <a:lvl1pPr algn="l" rtl="0" eaLnBrk="1" latinLnBrk="0" hangingPunct="1">
              <a:spcBef>
                <a:spcPct val="0"/>
              </a:spcBef>
              <a:buNone/>
              <a:defRPr kumimoji="0" sz="3200" kern="1200">
                <a:solidFill>
                  <a:schemeClr val="tx2"/>
                </a:solidFill>
                <a:latin typeface="+mj-lt"/>
                <a:ea typeface="+mj-ea"/>
                <a:cs typeface="+mj-cs"/>
              </a:defRPr>
            </a:lvl1pPr>
          </a:lstStyle>
          <a:p>
            <a:r>
              <a:rPr lang="es-ES_tradnl" sz="2600"/>
              <a:t>2.1. </a:t>
            </a:r>
            <a:r>
              <a:rPr lang="es-ES" sz="2600"/>
              <a:t>Problemas del conocimiento y de la instrumentalización de la naturaleza. </a:t>
            </a:r>
            <a:endParaRPr lang="es-MX" sz="2600" dirty="0"/>
          </a:p>
        </p:txBody>
      </p:sp>
    </p:spTree>
    <p:extLst>
      <p:ext uri="{BB962C8B-B14F-4D97-AF65-F5344CB8AC3E}">
        <p14:creationId xmlns:p14="http://schemas.microsoft.com/office/powerpoint/2010/main" val="3069845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n 13">
            <a:extLst>
              <a:ext uri="{FF2B5EF4-FFF2-40B4-BE49-F238E27FC236}">
                <a16:creationId xmlns:a16="http://schemas.microsoft.com/office/drawing/2014/main" id="{C86384B6-C9FE-4F74-AE3B-7144F73347AA}"/>
              </a:ext>
            </a:extLst>
          </p:cNvPr>
          <p:cNvPicPr>
            <a:picLocks noChangeAspect="1"/>
          </p:cNvPicPr>
          <p:nvPr/>
        </p:nvPicPr>
        <p:blipFill rotWithShape="1">
          <a:blip r:embed="rId2"/>
          <a:srcRect l="32776" t="17687" r="31140" b="18412"/>
          <a:stretch/>
        </p:blipFill>
        <p:spPr>
          <a:xfrm>
            <a:off x="5745817" y="4118320"/>
            <a:ext cx="2602632" cy="2221759"/>
          </a:xfrm>
          <a:prstGeom prst="rect">
            <a:avLst/>
          </a:prstGeom>
        </p:spPr>
      </p:pic>
      <p:sp>
        <p:nvSpPr>
          <p:cNvPr id="16" name="Rectángulo: esquinas redondeadas 15">
            <a:extLst>
              <a:ext uri="{FF2B5EF4-FFF2-40B4-BE49-F238E27FC236}">
                <a16:creationId xmlns:a16="http://schemas.microsoft.com/office/drawing/2014/main" id="{17684304-9E86-4BFE-99B1-41203C09E7C3}"/>
              </a:ext>
            </a:extLst>
          </p:cNvPr>
          <p:cNvSpPr/>
          <p:nvPr/>
        </p:nvSpPr>
        <p:spPr>
          <a:xfrm>
            <a:off x="914875" y="1628800"/>
            <a:ext cx="7344816" cy="252028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just"/>
            <a:r>
              <a:rPr lang="es-ES" sz="2400" dirty="0"/>
              <a:t>Esto impone una reflexión crítica dentro del pensamiento científico en torno a las incertidumbres que ha generado un problema nuevo, como es el de prever la eventual extinción o involución de la especie humana (Torres, C; 2016)</a:t>
            </a:r>
            <a:endParaRPr lang="es-MX" sz="2400" dirty="0"/>
          </a:p>
        </p:txBody>
      </p:sp>
      <p:sp>
        <p:nvSpPr>
          <p:cNvPr id="17" name="Flecha: hacia abajo 16">
            <a:extLst>
              <a:ext uri="{FF2B5EF4-FFF2-40B4-BE49-F238E27FC236}">
                <a16:creationId xmlns:a16="http://schemas.microsoft.com/office/drawing/2014/main" id="{51C2E22C-8DF7-4746-A87B-1063693A05F4}"/>
              </a:ext>
            </a:extLst>
          </p:cNvPr>
          <p:cNvSpPr/>
          <p:nvPr/>
        </p:nvSpPr>
        <p:spPr>
          <a:xfrm>
            <a:off x="6597702" y="927612"/>
            <a:ext cx="898863" cy="9149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title"/>
          </p:nvPr>
        </p:nvSpPr>
        <p:spPr>
          <a:xfrm>
            <a:off x="395536" y="35622"/>
            <a:ext cx="8229600" cy="792334"/>
          </a:xfrm>
        </p:spPr>
        <p:txBody>
          <a:bodyPr/>
          <a:lstStyle/>
          <a:p>
            <a:r>
              <a:rPr lang="es-MX" dirty="0"/>
              <a:t> </a:t>
            </a:r>
          </a:p>
        </p:txBody>
      </p:sp>
      <p:grpSp>
        <p:nvGrpSpPr>
          <p:cNvPr id="5" name="4 Grupo"/>
          <p:cNvGrpSpPr/>
          <p:nvPr/>
        </p:nvGrpSpPr>
        <p:grpSpPr>
          <a:xfrm>
            <a:off x="755576" y="332656"/>
            <a:ext cx="7992888" cy="6525344"/>
            <a:chOff x="755576" y="332656"/>
            <a:chExt cx="7992888" cy="6525344"/>
          </a:xfrm>
        </p:grpSpPr>
        <p:pic>
          <p:nvPicPr>
            <p:cNvPr id="4"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3074" name="Picture 2" descr="Resultado de imagen para cuvt teotihuaca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
        <p:nvSpPr>
          <p:cNvPr id="18" name="1 Título">
            <a:extLst>
              <a:ext uri="{FF2B5EF4-FFF2-40B4-BE49-F238E27FC236}">
                <a16:creationId xmlns:a16="http://schemas.microsoft.com/office/drawing/2014/main" id="{376B94CE-D793-49D5-9F35-F0C1F6F5D65A}"/>
              </a:ext>
            </a:extLst>
          </p:cNvPr>
          <p:cNvSpPr txBox="1">
            <a:spLocks/>
          </p:cNvSpPr>
          <p:nvPr/>
        </p:nvSpPr>
        <p:spPr>
          <a:xfrm>
            <a:off x="457200" y="205739"/>
            <a:ext cx="8229600" cy="990600"/>
          </a:xfrm>
          <a:prstGeom prst="rect">
            <a:avLst/>
          </a:prstGeom>
        </p:spPr>
        <p:txBody>
          <a:bodyPr vert="horz" anchor="b" anchorCtr="0">
            <a:normAutofit/>
          </a:bodyPr>
          <a:lstStyle>
            <a:lvl1pPr algn="l" rtl="0" eaLnBrk="1" latinLnBrk="0" hangingPunct="1">
              <a:spcBef>
                <a:spcPct val="0"/>
              </a:spcBef>
              <a:buNone/>
              <a:defRPr kumimoji="0" sz="3200" kern="1200">
                <a:solidFill>
                  <a:schemeClr val="tx2"/>
                </a:solidFill>
                <a:latin typeface="+mj-lt"/>
                <a:ea typeface="+mj-ea"/>
                <a:cs typeface="+mj-cs"/>
              </a:defRPr>
            </a:lvl1pPr>
          </a:lstStyle>
          <a:p>
            <a:r>
              <a:rPr lang="es-ES_tradnl" sz="2600"/>
              <a:t>2.1. </a:t>
            </a:r>
            <a:r>
              <a:rPr lang="es-ES" sz="2600"/>
              <a:t>Problemas del conocimiento y de la instrumentalización de la naturaleza. </a:t>
            </a:r>
            <a:endParaRPr lang="es-MX" sz="2600" dirty="0"/>
          </a:p>
        </p:txBody>
      </p:sp>
    </p:spTree>
    <p:extLst>
      <p:ext uri="{BB962C8B-B14F-4D97-AF65-F5344CB8AC3E}">
        <p14:creationId xmlns:p14="http://schemas.microsoft.com/office/powerpoint/2010/main" val="35221656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n 13">
            <a:extLst>
              <a:ext uri="{FF2B5EF4-FFF2-40B4-BE49-F238E27FC236}">
                <a16:creationId xmlns:a16="http://schemas.microsoft.com/office/drawing/2014/main" id="{C86384B6-C9FE-4F74-AE3B-7144F73347AA}"/>
              </a:ext>
            </a:extLst>
          </p:cNvPr>
          <p:cNvPicPr>
            <a:picLocks noChangeAspect="1"/>
          </p:cNvPicPr>
          <p:nvPr/>
        </p:nvPicPr>
        <p:blipFill rotWithShape="1">
          <a:blip r:embed="rId2"/>
          <a:srcRect l="32776" t="17687" r="31140" b="18412"/>
          <a:stretch/>
        </p:blipFill>
        <p:spPr>
          <a:xfrm>
            <a:off x="3000852" y="1474314"/>
            <a:ext cx="3142295" cy="2682447"/>
          </a:xfrm>
          <a:prstGeom prst="rect">
            <a:avLst/>
          </a:prstGeom>
        </p:spPr>
      </p:pic>
      <p:sp>
        <p:nvSpPr>
          <p:cNvPr id="16" name="Rectángulo: esquinas redondeadas 15">
            <a:extLst>
              <a:ext uri="{FF2B5EF4-FFF2-40B4-BE49-F238E27FC236}">
                <a16:creationId xmlns:a16="http://schemas.microsoft.com/office/drawing/2014/main" id="{17684304-9E86-4BFE-99B1-41203C09E7C3}"/>
              </a:ext>
            </a:extLst>
          </p:cNvPr>
          <p:cNvSpPr/>
          <p:nvPr/>
        </p:nvSpPr>
        <p:spPr>
          <a:xfrm>
            <a:off x="178275" y="1258042"/>
            <a:ext cx="3142294" cy="253099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s-MX" sz="2400" dirty="0"/>
              <a:t>La crisis ambiental global que se enfrenta exige acciones para  plantear estrategias entre los agentes económicos en pro del medio ambiente.</a:t>
            </a:r>
          </a:p>
        </p:txBody>
      </p:sp>
      <p:sp>
        <p:nvSpPr>
          <p:cNvPr id="2" name="1 Título"/>
          <p:cNvSpPr>
            <a:spLocks noGrp="1"/>
          </p:cNvSpPr>
          <p:nvPr>
            <p:ph type="title"/>
          </p:nvPr>
        </p:nvSpPr>
        <p:spPr>
          <a:xfrm>
            <a:off x="395536" y="35622"/>
            <a:ext cx="8229600" cy="792334"/>
          </a:xfrm>
        </p:spPr>
        <p:txBody>
          <a:bodyPr/>
          <a:lstStyle/>
          <a:p>
            <a:r>
              <a:rPr lang="es-MX" dirty="0"/>
              <a:t> </a:t>
            </a:r>
          </a:p>
        </p:txBody>
      </p:sp>
      <p:grpSp>
        <p:nvGrpSpPr>
          <p:cNvPr id="5" name="4 Grupo"/>
          <p:cNvGrpSpPr/>
          <p:nvPr/>
        </p:nvGrpSpPr>
        <p:grpSpPr>
          <a:xfrm>
            <a:off x="755576" y="332656"/>
            <a:ext cx="7992888" cy="6525344"/>
            <a:chOff x="755576" y="332656"/>
            <a:chExt cx="7992888" cy="6525344"/>
          </a:xfrm>
        </p:grpSpPr>
        <p:pic>
          <p:nvPicPr>
            <p:cNvPr id="4"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3074" name="Picture 2" descr="Resultado de imagen para cuvt teotihuaca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Globo: flecha izquierda 5">
            <a:extLst>
              <a:ext uri="{FF2B5EF4-FFF2-40B4-BE49-F238E27FC236}">
                <a16:creationId xmlns:a16="http://schemas.microsoft.com/office/drawing/2014/main" id="{B89D74A0-BCA4-4398-B959-FAAB0FCE0094}"/>
              </a:ext>
            </a:extLst>
          </p:cNvPr>
          <p:cNvSpPr/>
          <p:nvPr/>
        </p:nvSpPr>
        <p:spPr>
          <a:xfrm rot="2162195">
            <a:off x="5391189" y="3275774"/>
            <a:ext cx="3153064" cy="2458450"/>
          </a:xfrm>
          <a:prstGeom prst="leftArrowCallou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CuadroTexto 8">
            <a:extLst>
              <a:ext uri="{FF2B5EF4-FFF2-40B4-BE49-F238E27FC236}">
                <a16:creationId xmlns:a16="http://schemas.microsoft.com/office/drawing/2014/main" id="{8B6BCACD-A010-4EBD-BBA1-9AA3092A9AA2}"/>
              </a:ext>
            </a:extLst>
          </p:cNvPr>
          <p:cNvSpPr txBox="1"/>
          <p:nvPr/>
        </p:nvSpPr>
        <p:spPr>
          <a:xfrm>
            <a:off x="6516216" y="3934416"/>
            <a:ext cx="1931454" cy="1754326"/>
          </a:xfrm>
          <a:prstGeom prst="rect">
            <a:avLst/>
          </a:prstGeom>
          <a:noFill/>
        </p:spPr>
        <p:txBody>
          <a:bodyPr wrap="square" rtlCol="0">
            <a:spAutoFit/>
          </a:bodyPr>
          <a:lstStyle/>
          <a:p>
            <a:r>
              <a:rPr lang="es-MX" dirty="0"/>
              <a:t>Es prioritario un trabajo sistemático y sinérgico entre las familias, empresas y el gobierno.</a:t>
            </a:r>
          </a:p>
        </p:txBody>
      </p:sp>
      <p:sp>
        <p:nvSpPr>
          <p:cNvPr id="15" name="1 Título">
            <a:extLst>
              <a:ext uri="{FF2B5EF4-FFF2-40B4-BE49-F238E27FC236}">
                <a16:creationId xmlns:a16="http://schemas.microsoft.com/office/drawing/2014/main" id="{7785397C-BBDF-464D-A737-3B0CE029DDEA}"/>
              </a:ext>
            </a:extLst>
          </p:cNvPr>
          <p:cNvSpPr txBox="1">
            <a:spLocks/>
          </p:cNvSpPr>
          <p:nvPr/>
        </p:nvSpPr>
        <p:spPr>
          <a:xfrm>
            <a:off x="457200" y="205739"/>
            <a:ext cx="8229600" cy="990600"/>
          </a:xfrm>
          <a:prstGeom prst="rect">
            <a:avLst/>
          </a:prstGeom>
        </p:spPr>
        <p:txBody>
          <a:bodyPr vert="horz" anchor="b" anchorCtr="0">
            <a:normAutofit/>
          </a:bodyPr>
          <a:lstStyle>
            <a:lvl1pPr algn="l" rtl="0" eaLnBrk="1" latinLnBrk="0" hangingPunct="1">
              <a:spcBef>
                <a:spcPct val="0"/>
              </a:spcBef>
              <a:buNone/>
              <a:defRPr kumimoji="0" sz="3200" kern="1200">
                <a:solidFill>
                  <a:schemeClr val="tx2"/>
                </a:solidFill>
                <a:latin typeface="+mj-lt"/>
                <a:ea typeface="+mj-ea"/>
                <a:cs typeface="+mj-cs"/>
              </a:defRPr>
            </a:lvl1pPr>
          </a:lstStyle>
          <a:p>
            <a:r>
              <a:rPr lang="es-ES_tradnl" sz="2600"/>
              <a:t>2.1. </a:t>
            </a:r>
            <a:r>
              <a:rPr lang="es-ES" sz="2600"/>
              <a:t>Problemas del conocimiento y de la instrumentalización de la naturaleza. </a:t>
            </a:r>
            <a:endParaRPr lang="es-MX" sz="2600" dirty="0"/>
          </a:p>
        </p:txBody>
      </p:sp>
    </p:spTree>
    <p:extLst>
      <p:ext uri="{BB962C8B-B14F-4D97-AF65-F5344CB8AC3E}">
        <p14:creationId xmlns:p14="http://schemas.microsoft.com/office/powerpoint/2010/main" val="128049487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rige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ge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3922</TotalTime>
  <Words>2721</Words>
  <Application>Microsoft Office PowerPoint</Application>
  <PresentationFormat>Presentación en pantalla (4:3)</PresentationFormat>
  <Paragraphs>266</Paragraphs>
  <Slides>47</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47</vt:i4>
      </vt:variant>
    </vt:vector>
  </HeadingPairs>
  <TitlesOfParts>
    <vt:vector size="55" baseType="lpstr">
      <vt:lpstr>Arial</vt:lpstr>
      <vt:lpstr>Bookman Old Style</vt:lpstr>
      <vt:lpstr>Georgia</vt:lpstr>
      <vt:lpstr>Gill Sans MT</vt:lpstr>
      <vt:lpstr>Times New Roman</vt:lpstr>
      <vt:lpstr>Wingdings</vt:lpstr>
      <vt:lpstr>Wingdings 3</vt:lpstr>
      <vt:lpstr>Origen</vt:lpstr>
      <vt:lpstr>Licenciatura en Turismo Unidad de aprendizaje: Sociedad y Naturaleza  Introducción al estudio de la relación sociedad - naturaleza</vt:lpstr>
      <vt:lpstr>Índice</vt:lpstr>
      <vt:lpstr>Presentación de PowerPoint</vt:lpstr>
      <vt:lpstr>Introducción </vt:lpstr>
      <vt:lpstr>Introducción</vt:lpstr>
      <vt:lpstr>2.1. Problemas del conocimiento y de la instrumentalización de la naturaleza. </vt:lpstr>
      <vt:lpstr> </vt:lpstr>
      <vt:lpstr> </vt:lpstr>
      <vt:lpstr> </vt:lpstr>
      <vt:lpstr>2.1. Problemas del conocimiento y de la instrumentalización de la naturaleza. </vt:lpstr>
      <vt:lpstr>Actividades.</vt:lpstr>
      <vt:lpstr>2.2. Relación Sociedad-Naturaleza</vt:lpstr>
      <vt:lpstr>2.2.1. Bio/ecocentrismo</vt:lpstr>
      <vt:lpstr>2.2.1. Bio/ecocentrismo</vt:lpstr>
      <vt:lpstr>2.2.1. Bio/ecocentrismo</vt:lpstr>
      <vt:lpstr>2.2.1. Bio/eco centrismo</vt:lpstr>
      <vt:lpstr>En resumen</vt:lpstr>
      <vt:lpstr>En resumen</vt:lpstr>
      <vt:lpstr>En resumen</vt:lpstr>
      <vt:lpstr>2.2.2. Tecnocentrismo</vt:lpstr>
      <vt:lpstr>2.2.2. Tecnocentrismo</vt:lpstr>
      <vt:lpstr>2.2.2. Tecnocentrismo</vt:lpstr>
      <vt:lpstr>2.2.2. Tecnocentrismo</vt:lpstr>
      <vt:lpstr>2.2.2. Tecnocentrismo</vt:lpstr>
      <vt:lpstr>2.2.2. Tecnocentrismo</vt:lpstr>
      <vt:lpstr>2.2.2. Tecnocentrismo</vt:lpstr>
      <vt:lpstr>2.2.3. Antropocentrismo</vt:lpstr>
      <vt:lpstr>2.2.3. Antropocentrismo</vt:lpstr>
      <vt:lpstr>2.2.3. Antropocentrismo</vt:lpstr>
      <vt:lpstr>2.2.3. Antropocentrismo</vt:lpstr>
      <vt:lpstr>2.2.3. Antropocentrismo</vt:lpstr>
      <vt:lpstr>2.2.3. Antropocentrismo</vt:lpstr>
      <vt:lpstr>2.2.4. Holismo</vt:lpstr>
      <vt:lpstr>2.2.4. Holismo</vt:lpstr>
      <vt:lpstr>2.2.4. Holismo</vt:lpstr>
      <vt:lpstr>2.2.4. Holismo</vt:lpstr>
      <vt:lpstr>2.2.5. Ecología superficial</vt:lpstr>
      <vt:lpstr>2.2.5. Ecología superficial</vt:lpstr>
      <vt:lpstr>2.2.5. Ecología superficial</vt:lpstr>
      <vt:lpstr>2.2.6. Ecología profunda</vt:lpstr>
      <vt:lpstr>2.2.6. Ecología profunda</vt:lpstr>
      <vt:lpstr>2.2.6. Ecología profunda</vt:lpstr>
      <vt:lpstr>2.2.6. Ecología profunda</vt:lpstr>
      <vt:lpstr>Actividades complementarias </vt:lpstr>
      <vt:lpstr>Conclusiones </vt:lpstr>
      <vt:lpstr>Referencias bibliográficas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casa</dc:creator>
  <cp:lastModifiedBy>Veronica Ramirez Cortes</cp:lastModifiedBy>
  <cp:revision>94</cp:revision>
  <dcterms:created xsi:type="dcterms:W3CDTF">2019-09-22T02:18:48Z</dcterms:created>
  <dcterms:modified xsi:type="dcterms:W3CDTF">2019-09-30T02:11:24Z</dcterms:modified>
</cp:coreProperties>
</file>